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8" r:id="rId1"/>
  </p:sldMasterIdLst>
  <p:notesMasterIdLst>
    <p:notesMasterId r:id="rId26"/>
  </p:notesMasterIdLst>
  <p:handoutMasterIdLst>
    <p:handoutMasterId r:id="rId27"/>
  </p:handoutMasterIdLst>
  <p:sldIdLst>
    <p:sldId id="530" r:id="rId2"/>
    <p:sldId id="484" r:id="rId3"/>
    <p:sldId id="566" r:id="rId4"/>
    <p:sldId id="613" r:id="rId5"/>
    <p:sldId id="499" r:id="rId6"/>
    <p:sldId id="602" r:id="rId7"/>
    <p:sldId id="501" r:id="rId8"/>
    <p:sldId id="507" r:id="rId9"/>
    <p:sldId id="508" r:id="rId10"/>
    <p:sldId id="584" r:id="rId11"/>
    <p:sldId id="522" r:id="rId12"/>
    <p:sldId id="500" r:id="rId13"/>
    <p:sldId id="585" r:id="rId14"/>
    <p:sldId id="504" r:id="rId15"/>
    <p:sldId id="525" r:id="rId16"/>
    <p:sldId id="524" r:id="rId17"/>
    <p:sldId id="586" r:id="rId18"/>
    <p:sldId id="505" r:id="rId19"/>
    <p:sldId id="534" r:id="rId20"/>
    <p:sldId id="612" r:id="rId21"/>
    <p:sldId id="511" r:id="rId22"/>
    <p:sldId id="512" r:id="rId23"/>
    <p:sldId id="528" r:id="rId24"/>
    <p:sldId id="533" r:id="rId25"/>
  </p:sldIdLst>
  <p:sldSz cx="9144000" cy="6858000" type="screen4x3"/>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ranita Tamma" initials="PT" lastIdx="40" clrIdx="0"/>
  <p:cmAuthor id="3" name="Sara Cosgrove" initials="SC" lastIdx="42" clrIdx="1"/>
  <p:cmAuthor id="4" name="Meghan Walrath" initials="MW" lastIdx="7" clrIdx="2"/>
  <p:cmAuthor id="5" name="Melissa A Miller" initials="MAM" lastIdx="24" clrIdx="3"/>
  <p:cmAuthor id="6" name="Kathleen Speck" initials="KS" lastIdx="56" clrIdx="4"/>
  <p:cmAuthor id="7" name="Miller, Melissa (AHRQ/CQuIPS)" initials="MM(" lastIdx="46" clrIdx="5">
    <p:extLst>
      <p:ext uri="{19B8F6BF-5375-455C-9EA6-DF929625EA0E}">
        <p15:presenceInfo xmlns:p15="http://schemas.microsoft.com/office/powerpoint/2012/main" userId="S-1-5-21-1747495209-1248221918-2216747781-140716" providerId="AD"/>
      </p:ext>
    </p:extLst>
  </p:cmAuthor>
  <p:cmAuthor id="8" name="Tania Caballero" initials="TC" lastIdx="15" clrIdx="6"/>
  <p:cmAuthor id="9" name="Tania Maria Caballero" initials="TC" lastIdx="20" clrIdx="7">
    <p:extLst>
      <p:ext uri="{19B8F6BF-5375-455C-9EA6-DF929625EA0E}">
        <p15:presenceInfo xmlns:p15="http://schemas.microsoft.com/office/powerpoint/2012/main" userId="S::tcaball1@jh.edu::bde57a1f-0bd1-4b50-af8b-2e2e1655e66d" providerId="AD"/>
      </p:ext>
    </p:extLst>
  </p:cmAuthor>
  <p:cmAuthor id="10" name="Kathleen" initials="K" lastIdx="6" clrIdx="8">
    <p:extLst>
      <p:ext uri="{19B8F6BF-5375-455C-9EA6-DF929625EA0E}">
        <p15:presenceInfo xmlns:p15="http://schemas.microsoft.com/office/powerpoint/2012/main" userId="Kathleen" providerId="None"/>
      </p:ext>
    </p:extLst>
  </p:cmAuthor>
  <p:cmAuthor id="11" name="Mayo Levering" initials="ML" lastIdx="10" clrIdx="9">
    <p:extLst>
      <p:ext uri="{19B8F6BF-5375-455C-9EA6-DF929625EA0E}">
        <p15:presenceInfo xmlns:p15="http://schemas.microsoft.com/office/powerpoint/2012/main" userId="S::aleveri1@jh.edu::e1280931-93bb-43c0-95a6-acff37fd7c0e" providerId="AD"/>
      </p:ext>
    </p:extLst>
  </p:cmAuthor>
  <p:cmAuthor id="12" name="Taylor Helsel" initials="TH" lastIdx="11" clrIdx="10">
    <p:extLst>
      <p:ext uri="{19B8F6BF-5375-455C-9EA6-DF929625EA0E}">
        <p15:presenceInfo xmlns:p15="http://schemas.microsoft.com/office/powerpoint/2012/main" userId="S-1-5-21-1214440339-484763869-725345543-5140798" providerId="AD"/>
      </p:ext>
    </p:extLst>
  </p:cmAuthor>
  <p:cmAuthor id="13" name="Kathleen Speck" initials="KS [3]" lastIdx="4" clrIdx="11">
    <p:extLst>
      <p:ext uri="{19B8F6BF-5375-455C-9EA6-DF929625EA0E}">
        <p15:presenceInfo xmlns:p15="http://schemas.microsoft.com/office/powerpoint/2012/main" userId="Kathleen Speck" providerId="None"/>
      </p:ext>
    </p:extLst>
  </p:cmAuthor>
  <p:cmAuthor id="14" name="Miller, Melissa (AHRQ/CQuIPS)" initials="MM( [2]" lastIdx="2" clrIdx="12">
    <p:extLst>
      <p:ext uri="{19B8F6BF-5375-455C-9EA6-DF929625EA0E}">
        <p15:presenceInfo xmlns:p15="http://schemas.microsoft.com/office/powerpoint/2012/main" userId="S::melissa.miller@ahrq.hhs.gov::f7dfb7b7-769d-461c-be53-cc0a991ac921" providerId="AD"/>
      </p:ext>
    </p:extLst>
  </p:cmAuthor>
  <p:cmAuthor id="15" name="Heidenrich, Christine (AHRQ/OC) (CTR)" initials="HC((" lastIdx="3" clrIdx="13">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07DA3"/>
    <a:srgbClr val="DABB00"/>
    <a:srgbClr val="FCD700"/>
    <a:srgbClr val="00A1C4"/>
    <a:srgbClr val="254B8E"/>
    <a:srgbClr val="4472C4"/>
    <a:srgbClr val="002060"/>
    <a:srgbClr val="FFFF00"/>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DE4F7D-8D8D-4D8E-B2BC-8668AD8E9BF5}" v="29" dt="2022-07-31T18:31:09.75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94655"/>
  </p:normalViewPr>
  <p:slideViewPr>
    <p:cSldViewPr snapToGrid="0">
      <p:cViewPr varScale="1">
        <p:scale>
          <a:sx n="62" d="100"/>
          <a:sy n="62" d="100"/>
        </p:scale>
        <p:origin x="332"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1c3bee05-3f30-471c-9c5c-6f1d82c4dd7a" providerId="ADAL" clId="{F5DE4F7D-8D8D-4D8E-B2BC-8668AD8E9BF5}"/>
    <pc:docChg chg="undo custSel modSld modMainMaster">
      <pc:chgData name="Kathleen Speck" userId="1c3bee05-3f30-471c-9c5c-6f1d82c4dd7a" providerId="ADAL" clId="{F5DE4F7D-8D8D-4D8E-B2BC-8668AD8E9BF5}" dt="2022-07-31T18:29:15.376" v="119" actId="1076"/>
      <pc:docMkLst>
        <pc:docMk/>
      </pc:docMkLst>
      <pc:sldChg chg="modSp mod">
        <pc:chgData name="Kathleen Speck" userId="1c3bee05-3f30-471c-9c5c-6f1d82c4dd7a" providerId="ADAL" clId="{F5DE4F7D-8D8D-4D8E-B2BC-8668AD8E9BF5}" dt="2022-07-31T18:21:11.223" v="26" actId="14861"/>
        <pc:sldMkLst>
          <pc:docMk/>
          <pc:sldMk cId="2934056039" sldId="500"/>
        </pc:sldMkLst>
        <pc:picChg chg="mod">
          <ac:chgData name="Kathleen Speck" userId="1c3bee05-3f30-471c-9c5c-6f1d82c4dd7a" providerId="ADAL" clId="{F5DE4F7D-8D8D-4D8E-B2BC-8668AD8E9BF5}" dt="2022-07-31T18:21:11.223" v="26" actId="14861"/>
          <ac:picMkLst>
            <pc:docMk/>
            <pc:sldMk cId="2934056039" sldId="500"/>
            <ac:picMk id="6" creationId="{BB329282-8932-4380-9C8C-F84C0DFB456B}"/>
          </ac:picMkLst>
        </pc:picChg>
      </pc:sldChg>
      <pc:sldChg chg="delSp modSp mod">
        <pc:chgData name="Kathleen Speck" userId="1c3bee05-3f30-471c-9c5c-6f1d82c4dd7a" providerId="ADAL" clId="{F5DE4F7D-8D8D-4D8E-B2BC-8668AD8E9BF5}" dt="2022-07-31T18:19:51.742" v="15" actId="14861"/>
        <pc:sldMkLst>
          <pc:docMk/>
          <pc:sldMk cId="3823257653" sldId="501"/>
        </pc:sldMkLst>
        <pc:spChg chg="del">
          <ac:chgData name="Kathleen Speck" userId="1c3bee05-3f30-471c-9c5c-6f1d82c4dd7a" providerId="ADAL" clId="{F5DE4F7D-8D8D-4D8E-B2BC-8668AD8E9BF5}" dt="2022-07-31T18:14:12.704" v="0" actId="478"/>
          <ac:spMkLst>
            <pc:docMk/>
            <pc:sldMk cId="3823257653" sldId="501"/>
            <ac:spMk id="22" creationId="{00000000-0000-0000-0000-000000000000}"/>
          </ac:spMkLst>
        </pc:spChg>
        <pc:picChg chg="mod">
          <ac:chgData name="Kathleen Speck" userId="1c3bee05-3f30-471c-9c5c-6f1d82c4dd7a" providerId="ADAL" clId="{F5DE4F7D-8D8D-4D8E-B2BC-8668AD8E9BF5}" dt="2022-07-31T18:19:51.742" v="15" actId="14861"/>
          <ac:picMkLst>
            <pc:docMk/>
            <pc:sldMk cId="3823257653" sldId="501"/>
            <ac:picMk id="5" creationId="{EC447306-9147-4E84-8D9E-EBD475619C5A}"/>
          </ac:picMkLst>
        </pc:picChg>
      </pc:sldChg>
      <pc:sldChg chg="addSp delSp modSp mod">
        <pc:chgData name="Kathleen Speck" userId="1c3bee05-3f30-471c-9c5c-6f1d82c4dd7a" providerId="ADAL" clId="{F5DE4F7D-8D8D-4D8E-B2BC-8668AD8E9BF5}" dt="2022-07-31T18:29:15.376" v="119" actId="1076"/>
        <pc:sldMkLst>
          <pc:docMk/>
          <pc:sldMk cId="2402716017" sldId="524"/>
        </pc:sldMkLst>
        <pc:spChg chg="mod">
          <ac:chgData name="Kathleen Speck" userId="1c3bee05-3f30-471c-9c5c-6f1d82c4dd7a" providerId="ADAL" clId="{F5DE4F7D-8D8D-4D8E-B2BC-8668AD8E9BF5}" dt="2022-07-31T18:28:01.471" v="42" actId="26606"/>
          <ac:spMkLst>
            <pc:docMk/>
            <pc:sldMk cId="2402716017" sldId="524"/>
            <ac:spMk id="2" creationId="{00000000-0000-0000-0000-000000000000}"/>
          </ac:spMkLst>
        </pc:spChg>
        <pc:spChg chg="mod">
          <ac:chgData name="Kathleen Speck" userId="1c3bee05-3f30-471c-9c5c-6f1d82c4dd7a" providerId="ADAL" clId="{F5DE4F7D-8D8D-4D8E-B2BC-8668AD8E9BF5}" dt="2022-07-31T18:28:01.471" v="42" actId="26606"/>
          <ac:spMkLst>
            <pc:docMk/>
            <pc:sldMk cId="2402716017" sldId="524"/>
            <ac:spMk id="3" creationId="{00000000-0000-0000-0000-000000000000}"/>
          </ac:spMkLst>
        </pc:spChg>
        <pc:spChg chg="add del mod">
          <ac:chgData name="Kathleen Speck" userId="1c3bee05-3f30-471c-9c5c-6f1d82c4dd7a" providerId="ADAL" clId="{F5DE4F7D-8D8D-4D8E-B2BC-8668AD8E9BF5}" dt="2022-07-31T18:26:53.456" v="35"/>
          <ac:spMkLst>
            <pc:docMk/>
            <pc:sldMk cId="2402716017" sldId="524"/>
            <ac:spMk id="4" creationId="{4D3DD65C-7109-A0A3-7C2A-26C04654A8D0}"/>
          </ac:spMkLst>
        </pc:spChg>
        <pc:spChg chg="mod">
          <ac:chgData name="Kathleen Speck" userId="1c3bee05-3f30-471c-9c5c-6f1d82c4dd7a" providerId="ADAL" clId="{F5DE4F7D-8D8D-4D8E-B2BC-8668AD8E9BF5}" dt="2022-07-31T18:28:01.471" v="42" actId="26606"/>
          <ac:spMkLst>
            <pc:docMk/>
            <pc:sldMk cId="2402716017" sldId="524"/>
            <ac:spMk id="5" creationId="{00000000-0000-0000-0000-000000000000}"/>
          </ac:spMkLst>
        </pc:spChg>
        <pc:spChg chg="add del">
          <ac:chgData name="Kathleen Speck" userId="1c3bee05-3f30-471c-9c5c-6f1d82c4dd7a" providerId="ADAL" clId="{F5DE4F7D-8D8D-4D8E-B2BC-8668AD8E9BF5}" dt="2022-07-31T18:27:04.676" v="37" actId="478"/>
          <ac:spMkLst>
            <pc:docMk/>
            <pc:sldMk cId="2402716017" sldId="524"/>
            <ac:spMk id="6" creationId="{1F9E34C4-D4E5-19AA-7D4F-60F28AFE9F01}"/>
          </ac:spMkLst>
        </pc:spChg>
        <pc:picChg chg="add mod ord">
          <ac:chgData name="Kathleen Speck" userId="1c3bee05-3f30-471c-9c5c-6f1d82c4dd7a" providerId="ADAL" clId="{F5DE4F7D-8D8D-4D8E-B2BC-8668AD8E9BF5}" dt="2022-07-31T18:29:15.376" v="119" actId="1076"/>
          <ac:picMkLst>
            <pc:docMk/>
            <pc:sldMk cId="2402716017" sldId="524"/>
            <ac:picMk id="8" creationId="{28871EF3-137B-6086-0F2C-B326C7397C4D}"/>
          </ac:picMkLst>
        </pc:picChg>
        <pc:picChg chg="del mod">
          <ac:chgData name="Kathleen Speck" userId="1c3bee05-3f30-471c-9c5c-6f1d82c4dd7a" providerId="ADAL" clId="{F5DE4F7D-8D8D-4D8E-B2BC-8668AD8E9BF5}" dt="2022-07-31T18:26:17.417" v="31" actId="478"/>
          <ac:picMkLst>
            <pc:docMk/>
            <pc:sldMk cId="2402716017" sldId="524"/>
            <ac:picMk id="1026" creationId="{CCF14F01-B94A-84A5-18D1-E8DA817C7875}"/>
          </ac:picMkLst>
        </pc:picChg>
      </pc:sldChg>
      <pc:sldChg chg="modSp mod">
        <pc:chgData name="Kathleen Speck" userId="1c3bee05-3f30-471c-9c5c-6f1d82c4dd7a" providerId="ADAL" clId="{F5DE4F7D-8D8D-4D8E-B2BC-8668AD8E9BF5}" dt="2022-07-31T18:21:23.316" v="28" actId="1076"/>
        <pc:sldMkLst>
          <pc:docMk/>
          <pc:sldMk cId="1385435034" sldId="585"/>
        </pc:sldMkLst>
        <pc:picChg chg="mod">
          <ac:chgData name="Kathleen Speck" userId="1c3bee05-3f30-471c-9c5c-6f1d82c4dd7a" providerId="ADAL" clId="{F5DE4F7D-8D8D-4D8E-B2BC-8668AD8E9BF5}" dt="2022-07-31T18:21:23.316" v="28" actId="1076"/>
          <ac:picMkLst>
            <pc:docMk/>
            <pc:sldMk cId="1385435034" sldId="585"/>
            <ac:picMk id="12" creationId="{00000000-0000-0000-0000-000000000000}"/>
          </ac:picMkLst>
        </pc:picChg>
      </pc:sldChg>
      <pc:sldChg chg="modSp mod delCm">
        <pc:chgData name="Kathleen Speck" userId="1c3bee05-3f30-471c-9c5c-6f1d82c4dd7a" providerId="ADAL" clId="{F5DE4F7D-8D8D-4D8E-B2BC-8668AD8E9BF5}" dt="2022-07-31T18:16:20.092" v="6" actId="1076"/>
        <pc:sldMkLst>
          <pc:docMk/>
          <pc:sldMk cId="1834792754" sldId="612"/>
        </pc:sldMkLst>
        <pc:spChg chg="mod">
          <ac:chgData name="Kathleen Speck" userId="1c3bee05-3f30-471c-9c5c-6f1d82c4dd7a" providerId="ADAL" clId="{F5DE4F7D-8D8D-4D8E-B2BC-8668AD8E9BF5}" dt="2022-07-31T18:14:39.980" v="2" actId="27636"/>
          <ac:spMkLst>
            <pc:docMk/>
            <pc:sldMk cId="1834792754" sldId="612"/>
            <ac:spMk id="6" creationId="{00000000-0000-0000-0000-000000000000}"/>
          </ac:spMkLst>
        </pc:spChg>
        <pc:spChg chg="mod">
          <ac:chgData name="Kathleen Speck" userId="1c3bee05-3f30-471c-9c5c-6f1d82c4dd7a" providerId="ADAL" clId="{F5DE4F7D-8D8D-4D8E-B2BC-8668AD8E9BF5}" dt="2022-07-31T18:16:20.092" v="6" actId="1076"/>
          <ac:spMkLst>
            <pc:docMk/>
            <pc:sldMk cId="1834792754" sldId="612"/>
            <ac:spMk id="7" creationId="{00000000-0000-0000-0000-000000000000}"/>
          </ac:spMkLst>
        </pc:spChg>
      </pc:sldChg>
      <pc:sldMasterChg chg="modSp mod">
        <pc:chgData name="Kathleen Speck" userId="1c3bee05-3f30-471c-9c5c-6f1d82c4dd7a" providerId="ADAL" clId="{F5DE4F7D-8D8D-4D8E-B2BC-8668AD8E9BF5}" dt="2022-07-31T18:17:02.498" v="7" actId="255"/>
        <pc:sldMasterMkLst>
          <pc:docMk/>
          <pc:sldMasterMk cId="2375481719" sldId="2147483868"/>
        </pc:sldMasterMkLst>
        <pc:spChg chg="mod">
          <ac:chgData name="Kathleen Speck" userId="1c3bee05-3f30-471c-9c5c-6f1d82c4dd7a" providerId="ADAL" clId="{F5DE4F7D-8D8D-4D8E-B2BC-8668AD8E9BF5}" dt="2022-07-31T18:17:02.498" v="7" actId="255"/>
          <ac:spMkLst>
            <pc:docMk/>
            <pc:sldMasterMk cId="2375481719" sldId="2147483868"/>
            <ac:spMk id="4" creationId="{4EA8B23B-391B-4EC0-B4AB-F4D9FF47927C}"/>
          </ac:spMkLst>
        </pc:spChg>
      </pc:sldMasterChg>
    </pc:docChg>
  </pc:docChgLst>
  <pc:docChgLst>
    <pc:chgData name="Kathleen Speck" userId="1c3bee05-3f30-471c-9c5c-6f1d82c4dd7a" providerId="ADAL" clId="{2D12C4AA-4BE3-4609-855B-B6A61F8F173F}"/>
    <pc:docChg chg="undo custSel modSld">
      <pc:chgData name="Kathleen Speck" userId="1c3bee05-3f30-471c-9c5c-6f1d82c4dd7a" providerId="ADAL" clId="{2D12C4AA-4BE3-4609-855B-B6A61F8F173F}" dt="2022-05-31T20:22:19.814" v="75"/>
      <pc:docMkLst>
        <pc:docMk/>
      </pc:docMkLst>
      <pc:sldChg chg="modSp mod addCm delCm modCm">
        <pc:chgData name="Kathleen Speck" userId="1c3bee05-3f30-471c-9c5c-6f1d82c4dd7a" providerId="ADAL" clId="{2D12C4AA-4BE3-4609-855B-B6A61F8F173F}" dt="2022-05-31T20:11:30.124" v="38" actId="1076"/>
        <pc:sldMkLst>
          <pc:docMk/>
          <pc:sldMk cId="59301226" sldId="499"/>
        </pc:sldMkLst>
        <pc:spChg chg="mod">
          <ac:chgData name="Kathleen Speck" userId="1c3bee05-3f30-471c-9c5c-6f1d82c4dd7a" providerId="ADAL" clId="{2D12C4AA-4BE3-4609-855B-B6A61F8F173F}" dt="2022-05-31T20:08:35.989" v="31" actId="20577"/>
          <ac:spMkLst>
            <pc:docMk/>
            <pc:sldMk cId="59301226" sldId="499"/>
            <ac:spMk id="3" creationId="{00000000-0000-0000-0000-000000000000}"/>
          </ac:spMkLst>
        </pc:spChg>
        <pc:spChg chg="mod">
          <ac:chgData name="Kathleen Speck" userId="1c3bee05-3f30-471c-9c5c-6f1d82c4dd7a" providerId="ADAL" clId="{2D12C4AA-4BE3-4609-855B-B6A61F8F173F}" dt="2022-05-31T20:11:30.124" v="38" actId="1076"/>
          <ac:spMkLst>
            <pc:docMk/>
            <pc:sldMk cId="59301226" sldId="499"/>
            <ac:spMk id="4" creationId="{00000000-0000-0000-0000-000000000000}"/>
          </ac:spMkLst>
        </pc:spChg>
        <pc:spChg chg="mod">
          <ac:chgData name="Kathleen Speck" userId="1c3bee05-3f30-471c-9c5c-6f1d82c4dd7a" providerId="ADAL" clId="{2D12C4AA-4BE3-4609-855B-B6A61F8F173F}" dt="2022-05-31T20:07:47.853" v="20" actId="6549"/>
          <ac:spMkLst>
            <pc:docMk/>
            <pc:sldMk cId="59301226" sldId="499"/>
            <ac:spMk id="5" creationId="{00000000-0000-0000-0000-000000000000}"/>
          </ac:spMkLst>
        </pc:spChg>
      </pc:sldChg>
      <pc:sldChg chg="modSp mod addCm delCm modCm">
        <pc:chgData name="Kathleen Speck" userId="1c3bee05-3f30-471c-9c5c-6f1d82c4dd7a" providerId="ADAL" clId="{2D12C4AA-4BE3-4609-855B-B6A61F8F173F}" dt="2022-05-31T20:21:11.801" v="67"/>
        <pc:sldMkLst>
          <pc:docMk/>
          <pc:sldMk cId="2934056039" sldId="500"/>
        </pc:sldMkLst>
        <pc:spChg chg="mod">
          <ac:chgData name="Kathleen Speck" userId="1c3bee05-3f30-471c-9c5c-6f1d82c4dd7a" providerId="ADAL" clId="{2D12C4AA-4BE3-4609-855B-B6A61F8F173F}" dt="2022-05-31T20:19:35.429" v="61" actId="20577"/>
          <ac:spMkLst>
            <pc:docMk/>
            <pc:sldMk cId="2934056039" sldId="500"/>
            <ac:spMk id="3" creationId="{00000000-0000-0000-0000-000000000000}"/>
          </ac:spMkLst>
        </pc:spChg>
        <pc:spChg chg="mod">
          <ac:chgData name="Kathleen Speck" userId="1c3bee05-3f30-471c-9c5c-6f1d82c4dd7a" providerId="ADAL" clId="{2D12C4AA-4BE3-4609-855B-B6A61F8F173F}" dt="2022-05-31T20:19:22.030" v="58" actId="1076"/>
          <ac:spMkLst>
            <pc:docMk/>
            <pc:sldMk cId="2934056039" sldId="500"/>
            <ac:spMk id="4" creationId="{00000000-0000-0000-0000-000000000000}"/>
          </ac:spMkLst>
        </pc:spChg>
        <pc:spChg chg="mod">
          <ac:chgData name="Kathleen Speck" userId="1c3bee05-3f30-471c-9c5c-6f1d82c4dd7a" providerId="ADAL" clId="{2D12C4AA-4BE3-4609-855B-B6A61F8F173F}" dt="2022-05-31T20:19:30.382" v="60" actId="20577"/>
          <ac:spMkLst>
            <pc:docMk/>
            <pc:sldMk cId="2934056039" sldId="500"/>
            <ac:spMk id="5" creationId="{00000000-0000-0000-0000-000000000000}"/>
          </ac:spMkLst>
        </pc:spChg>
      </pc:sldChg>
      <pc:sldChg chg="addCm modCm">
        <pc:chgData name="Kathleen Speck" userId="1c3bee05-3f30-471c-9c5c-6f1d82c4dd7a" providerId="ADAL" clId="{2D12C4AA-4BE3-4609-855B-B6A61F8F173F}" dt="2022-05-31T20:15:52.739" v="52"/>
        <pc:sldMkLst>
          <pc:docMk/>
          <pc:sldMk cId="3823257653" sldId="501"/>
        </pc:sldMkLst>
      </pc:sldChg>
      <pc:sldChg chg="delCm">
        <pc:chgData name="Kathleen Speck" userId="1c3bee05-3f30-471c-9c5c-6f1d82c4dd7a" providerId="ADAL" clId="{2D12C4AA-4BE3-4609-855B-B6A61F8F173F}" dt="2022-05-31T20:21:34.858" v="70" actId="1592"/>
        <pc:sldMkLst>
          <pc:docMk/>
          <pc:sldMk cId="2836922956" sldId="504"/>
        </pc:sldMkLst>
      </pc:sldChg>
      <pc:sldChg chg="delCm">
        <pc:chgData name="Kathleen Speck" userId="1c3bee05-3f30-471c-9c5c-6f1d82c4dd7a" providerId="ADAL" clId="{2D12C4AA-4BE3-4609-855B-B6A61F8F173F}" dt="2022-05-31T20:16:16.299" v="54" actId="1592"/>
        <pc:sldMkLst>
          <pc:docMk/>
          <pc:sldMk cId="1041357096" sldId="507"/>
        </pc:sldMkLst>
      </pc:sldChg>
      <pc:sldChg chg="delCm">
        <pc:chgData name="Kathleen Speck" userId="1c3bee05-3f30-471c-9c5c-6f1d82c4dd7a" providerId="ADAL" clId="{2D12C4AA-4BE3-4609-855B-B6A61F8F173F}" dt="2022-05-31T20:16:22.185" v="55" actId="1592"/>
        <pc:sldMkLst>
          <pc:docMk/>
          <pc:sldMk cId="3636636248" sldId="508"/>
        </pc:sldMkLst>
      </pc:sldChg>
      <pc:sldChg chg="modSp mod">
        <pc:chgData name="Kathleen Speck" userId="1c3bee05-3f30-471c-9c5c-6f1d82c4dd7a" providerId="ADAL" clId="{2D12C4AA-4BE3-4609-855B-B6A61F8F173F}" dt="2022-05-31T20:20:13.957" v="63" actId="20577"/>
        <pc:sldMkLst>
          <pc:docMk/>
          <pc:sldMk cId="3892907429" sldId="512"/>
        </pc:sldMkLst>
        <pc:spChg chg="mod">
          <ac:chgData name="Kathleen Speck" userId="1c3bee05-3f30-471c-9c5c-6f1d82c4dd7a" providerId="ADAL" clId="{2D12C4AA-4BE3-4609-855B-B6A61F8F173F}" dt="2022-05-31T20:20:13.957" v="63" actId="20577"/>
          <ac:spMkLst>
            <pc:docMk/>
            <pc:sldMk cId="3892907429" sldId="512"/>
            <ac:spMk id="3" creationId="{00000000-0000-0000-0000-000000000000}"/>
          </ac:spMkLst>
        </pc:spChg>
      </pc:sldChg>
      <pc:sldChg chg="addCm modCm">
        <pc:chgData name="Kathleen Speck" userId="1c3bee05-3f30-471c-9c5c-6f1d82c4dd7a" providerId="ADAL" clId="{2D12C4AA-4BE3-4609-855B-B6A61F8F173F}" dt="2022-05-31T20:22:11.076" v="73"/>
        <pc:sldMkLst>
          <pc:docMk/>
          <pc:sldMk cId="2402716017" sldId="524"/>
        </pc:sldMkLst>
      </pc:sldChg>
      <pc:sldChg chg="delCm">
        <pc:chgData name="Kathleen Speck" userId="1c3bee05-3f30-471c-9c5c-6f1d82c4dd7a" providerId="ADAL" clId="{2D12C4AA-4BE3-4609-855B-B6A61F8F173F}" dt="2022-05-31T20:21:46.064" v="71" actId="1592"/>
        <pc:sldMkLst>
          <pc:docMk/>
          <pc:sldMk cId="1676975649" sldId="525"/>
        </pc:sldMkLst>
      </pc:sldChg>
      <pc:sldChg chg="addCm modCm">
        <pc:chgData name="Kathleen Speck" userId="1c3bee05-3f30-471c-9c5c-6f1d82c4dd7a" providerId="ADAL" clId="{2D12C4AA-4BE3-4609-855B-B6A61F8F173F}" dt="2022-05-31T20:05:44.815" v="15"/>
        <pc:sldMkLst>
          <pc:docMk/>
          <pc:sldMk cId="2031539041" sldId="526"/>
        </pc:sldMkLst>
      </pc:sldChg>
      <pc:sldChg chg="addCm modCm">
        <pc:chgData name="Kathleen Speck" userId="1c3bee05-3f30-471c-9c5c-6f1d82c4dd7a" providerId="ADAL" clId="{2D12C4AA-4BE3-4609-855B-B6A61F8F173F}" dt="2022-05-31T20:05:52.109" v="17"/>
        <pc:sldMkLst>
          <pc:docMk/>
          <pc:sldMk cId="2985915095" sldId="527"/>
        </pc:sldMkLst>
      </pc:sldChg>
      <pc:sldChg chg="addCm modCm">
        <pc:chgData name="Kathleen Speck" userId="1c3bee05-3f30-471c-9c5c-6f1d82c4dd7a" providerId="ADAL" clId="{2D12C4AA-4BE3-4609-855B-B6A61F8F173F}" dt="2022-05-31T20:16:33.722" v="57"/>
        <pc:sldMkLst>
          <pc:docMk/>
          <pc:sldMk cId="4200706184" sldId="599"/>
        </pc:sldMkLst>
      </pc:sldChg>
      <pc:sldChg chg="addCm modCm">
        <pc:chgData name="Kathleen Speck" userId="1c3bee05-3f30-471c-9c5c-6f1d82c4dd7a" providerId="ADAL" clId="{2D12C4AA-4BE3-4609-855B-B6A61F8F173F}" dt="2022-05-31T20:21:23.303" v="69"/>
        <pc:sldMkLst>
          <pc:docMk/>
          <pc:sldMk cId="859277139" sldId="600"/>
        </pc:sldMkLst>
      </pc:sldChg>
      <pc:sldChg chg="addCm modCm">
        <pc:chgData name="Kathleen Speck" userId="1c3bee05-3f30-471c-9c5c-6f1d82c4dd7a" providerId="ADAL" clId="{2D12C4AA-4BE3-4609-855B-B6A61F8F173F}" dt="2022-05-31T20:22:19.814" v="75"/>
        <pc:sldMkLst>
          <pc:docMk/>
          <pc:sldMk cId="453728819" sldId="601"/>
        </pc:sldMkLst>
      </pc:sldChg>
      <pc:sldChg chg="modSp mod delCm">
        <pc:chgData name="Kathleen Speck" userId="1c3bee05-3f30-471c-9c5c-6f1d82c4dd7a" providerId="ADAL" clId="{2D12C4AA-4BE3-4609-855B-B6A61F8F173F}" dt="2022-05-31T20:15:32.474" v="50" actId="1076"/>
        <pc:sldMkLst>
          <pc:docMk/>
          <pc:sldMk cId="1006298822" sldId="602"/>
        </pc:sldMkLst>
        <pc:spChg chg="mod">
          <ac:chgData name="Kathleen Speck" userId="1c3bee05-3f30-471c-9c5c-6f1d82c4dd7a" providerId="ADAL" clId="{2D12C4AA-4BE3-4609-855B-B6A61F8F173F}" dt="2022-05-31T20:15:32.474" v="50" actId="1076"/>
          <ac:spMkLst>
            <pc:docMk/>
            <pc:sldMk cId="1006298822" sldId="602"/>
            <ac:spMk id="3" creationId="{C284C07D-E279-49D4-9F6A-AB2D950BB189}"/>
          </ac:spMkLst>
        </pc:spChg>
        <pc:spChg chg="mod">
          <ac:chgData name="Kathleen Speck" userId="1c3bee05-3f30-471c-9c5c-6f1d82c4dd7a" providerId="ADAL" clId="{2D12C4AA-4BE3-4609-855B-B6A61F8F173F}" dt="2022-05-31T20:15:00.046" v="46" actId="6549"/>
          <ac:spMkLst>
            <pc:docMk/>
            <pc:sldMk cId="1006298822" sldId="602"/>
            <ac:spMk id="6" creationId="{1CF22AAD-FB24-426F-AFCB-E9D82AD42545}"/>
          </ac:spMkLst>
        </pc:spChg>
        <pc:spChg chg="mod">
          <ac:chgData name="Kathleen Speck" userId="1c3bee05-3f30-471c-9c5c-6f1d82c4dd7a" providerId="ADAL" clId="{2D12C4AA-4BE3-4609-855B-B6A61F8F173F}" dt="2022-05-31T20:14:36.328" v="45" actId="20577"/>
          <ac:spMkLst>
            <pc:docMk/>
            <pc:sldMk cId="1006298822" sldId="602"/>
            <ac:spMk id="7" creationId="{58C6D1DC-6BDF-4451-A08D-CB75153FE30C}"/>
          </ac:spMkLst>
        </pc:spChg>
      </pc:sldChg>
    </pc:docChg>
  </pc:docChgLst>
  <pc:docChgLst>
    <pc:chgData name="Mayo Levering" userId="e1280931-93bb-43c0-95a6-acff37fd7c0e" providerId="ADAL" clId="{2CF637DF-E085-4AB7-B3A0-88D714BA2513}"/>
    <pc:docChg chg="undo custSel modSld">
      <pc:chgData name="Mayo Levering" userId="e1280931-93bb-43c0-95a6-acff37fd7c0e" providerId="ADAL" clId="{2CF637DF-E085-4AB7-B3A0-88D714BA2513}" dt="2022-04-11T20:41:18.168" v="235" actId="1076"/>
      <pc:docMkLst>
        <pc:docMk/>
      </pc:docMkLst>
      <pc:sldChg chg="modSp">
        <pc:chgData name="Mayo Levering" userId="e1280931-93bb-43c0-95a6-acff37fd7c0e" providerId="ADAL" clId="{2CF637DF-E085-4AB7-B3A0-88D714BA2513}" dt="2022-04-11T19:36:10.396" v="3" actId="108"/>
        <pc:sldMkLst>
          <pc:docMk/>
          <pc:sldMk cId="2177356074" sldId="484"/>
        </pc:sldMkLst>
        <pc:spChg chg="mod">
          <ac:chgData name="Mayo Levering" userId="e1280931-93bb-43c0-95a6-acff37fd7c0e" providerId="ADAL" clId="{2CF637DF-E085-4AB7-B3A0-88D714BA2513}" dt="2022-04-11T19:36:10.396" v="3" actId="108"/>
          <ac:spMkLst>
            <pc:docMk/>
            <pc:sldMk cId="2177356074" sldId="484"/>
            <ac:spMk id="3" creationId="{00000000-0000-0000-0000-000000000000}"/>
          </ac:spMkLst>
        </pc:spChg>
      </pc:sldChg>
      <pc:sldChg chg="modSp">
        <pc:chgData name="Mayo Levering" userId="e1280931-93bb-43c0-95a6-acff37fd7c0e" providerId="ADAL" clId="{2CF637DF-E085-4AB7-B3A0-88D714BA2513}" dt="2022-04-11T19:37:06.397" v="6" actId="1076"/>
        <pc:sldMkLst>
          <pc:docMk/>
          <pc:sldMk cId="2934056039" sldId="500"/>
        </pc:sldMkLst>
        <pc:spChg chg="mod">
          <ac:chgData name="Mayo Levering" userId="e1280931-93bb-43c0-95a6-acff37fd7c0e" providerId="ADAL" clId="{2CF637DF-E085-4AB7-B3A0-88D714BA2513}" dt="2022-04-11T19:37:06.397" v="6" actId="1076"/>
          <ac:spMkLst>
            <pc:docMk/>
            <pc:sldMk cId="2934056039" sldId="500"/>
            <ac:spMk id="4" creationId="{00000000-0000-0000-0000-000000000000}"/>
          </ac:spMkLst>
        </pc:spChg>
      </pc:sldChg>
      <pc:sldChg chg="modSp">
        <pc:chgData name="Mayo Levering" userId="e1280931-93bb-43c0-95a6-acff37fd7c0e" providerId="ADAL" clId="{2CF637DF-E085-4AB7-B3A0-88D714BA2513}" dt="2022-04-11T19:37:35.923" v="8" actId="1076"/>
        <pc:sldMkLst>
          <pc:docMk/>
          <pc:sldMk cId="1862010289" sldId="505"/>
        </pc:sldMkLst>
        <pc:spChg chg="mod">
          <ac:chgData name="Mayo Levering" userId="e1280931-93bb-43c0-95a6-acff37fd7c0e" providerId="ADAL" clId="{2CF637DF-E085-4AB7-B3A0-88D714BA2513}" dt="2022-04-11T19:37:35.923" v="8" actId="1076"/>
          <ac:spMkLst>
            <pc:docMk/>
            <pc:sldMk cId="1862010289" sldId="505"/>
            <ac:spMk id="5" creationId="{00000000-0000-0000-0000-000000000000}"/>
          </ac:spMkLst>
        </pc:spChg>
      </pc:sldChg>
      <pc:sldChg chg="modSp">
        <pc:chgData name="Mayo Levering" userId="e1280931-93bb-43c0-95a6-acff37fd7c0e" providerId="ADAL" clId="{2CF637DF-E085-4AB7-B3A0-88D714BA2513}" dt="2022-04-11T20:41:18.168" v="235" actId="1076"/>
        <pc:sldMkLst>
          <pc:docMk/>
          <pc:sldMk cId="1041357096" sldId="507"/>
        </pc:sldMkLst>
        <pc:picChg chg="mod">
          <ac:chgData name="Mayo Levering" userId="e1280931-93bb-43c0-95a6-acff37fd7c0e" providerId="ADAL" clId="{2CF637DF-E085-4AB7-B3A0-88D714BA2513}" dt="2022-04-11T20:41:18.168" v="235" actId="1076"/>
          <ac:picMkLst>
            <pc:docMk/>
            <pc:sldMk cId="1041357096" sldId="507"/>
            <ac:picMk id="17" creationId="{00000000-0000-0000-0000-000000000000}"/>
          </ac:picMkLst>
        </pc:picChg>
      </pc:sldChg>
      <pc:sldChg chg="modSp">
        <pc:chgData name="Mayo Levering" userId="e1280931-93bb-43c0-95a6-acff37fd7c0e" providerId="ADAL" clId="{2CF637DF-E085-4AB7-B3A0-88D714BA2513}" dt="2022-04-11T20:02:50.018" v="208" actId="20577"/>
        <pc:sldMkLst>
          <pc:docMk/>
          <pc:sldMk cId="1943326921" sldId="511"/>
        </pc:sldMkLst>
        <pc:spChg chg="mod">
          <ac:chgData name="Mayo Levering" userId="e1280931-93bb-43c0-95a6-acff37fd7c0e" providerId="ADAL" clId="{2CF637DF-E085-4AB7-B3A0-88D714BA2513}" dt="2022-04-11T20:02:50.018" v="208" actId="20577"/>
          <ac:spMkLst>
            <pc:docMk/>
            <pc:sldMk cId="1943326921" sldId="511"/>
            <ac:spMk id="3" creationId="{00000000-0000-0000-0000-000000000000}"/>
          </ac:spMkLst>
        </pc:spChg>
      </pc:sldChg>
      <pc:sldChg chg="modSp">
        <pc:chgData name="Mayo Levering" userId="e1280931-93bb-43c0-95a6-acff37fd7c0e" providerId="ADAL" clId="{2CF637DF-E085-4AB7-B3A0-88D714BA2513}" dt="2022-04-11T19:37:26.099" v="7" actId="1076"/>
        <pc:sldMkLst>
          <pc:docMk/>
          <pc:sldMk cId="1676975649" sldId="525"/>
        </pc:sldMkLst>
        <pc:spChg chg="mod">
          <ac:chgData name="Mayo Levering" userId="e1280931-93bb-43c0-95a6-acff37fd7c0e" providerId="ADAL" clId="{2CF637DF-E085-4AB7-B3A0-88D714BA2513}" dt="2022-04-11T19:37:26.099" v="7" actId="1076"/>
          <ac:spMkLst>
            <pc:docMk/>
            <pc:sldMk cId="1676975649" sldId="525"/>
            <ac:spMk id="5" creationId="{CB830E4C-9AE6-4AB5-AC99-956669ECB2D6}"/>
          </ac:spMkLst>
        </pc:spChg>
      </pc:sldChg>
      <pc:sldChg chg="modSp">
        <pc:chgData name="Mayo Levering" userId="e1280931-93bb-43c0-95a6-acff37fd7c0e" providerId="ADAL" clId="{2CF637DF-E085-4AB7-B3A0-88D714BA2513}" dt="2022-04-11T20:00:56.062" v="39" actId="20577"/>
        <pc:sldMkLst>
          <pc:docMk/>
          <pc:sldMk cId="3937750034" sldId="534"/>
        </pc:sldMkLst>
        <pc:spChg chg="mod">
          <ac:chgData name="Mayo Levering" userId="e1280931-93bb-43c0-95a6-acff37fd7c0e" providerId="ADAL" clId="{2CF637DF-E085-4AB7-B3A0-88D714BA2513}" dt="2022-04-11T20:00:56.062" v="39" actId="20577"/>
          <ac:spMkLst>
            <pc:docMk/>
            <pc:sldMk cId="3937750034" sldId="534"/>
            <ac:spMk id="2" creationId="{1558FC9D-C1C2-4471-8824-2E0F76F0E270}"/>
          </ac:spMkLst>
        </pc:spChg>
      </pc:sldChg>
    </pc:docChg>
  </pc:docChgLst>
  <pc:docChgLst>
    <pc:chgData name="Taylor Helsel" userId="132349b7-c94d-4a4b-a0ee-ba64e11009f5" providerId="ADAL" clId="{E6646B14-7866-4BB1-B3CF-4182D180959F}"/>
    <pc:docChg chg="modSld">
      <pc:chgData name="Taylor Helsel" userId="132349b7-c94d-4a4b-a0ee-ba64e11009f5" providerId="ADAL" clId="{E6646B14-7866-4BB1-B3CF-4182D180959F}" dt="2022-04-14T16:40:47.116" v="2"/>
      <pc:docMkLst>
        <pc:docMk/>
      </pc:docMkLst>
      <pc:sldChg chg="addCm">
        <pc:chgData name="Taylor Helsel" userId="132349b7-c94d-4a4b-a0ee-ba64e11009f5" providerId="ADAL" clId="{E6646B14-7866-4BB1-B3CF-4182D180959F}" dt="2022-04-14T16:40:47.116" v="2"/>
        <pc:sldMkLst>
          <pc:docMk/>
          <pc:sldMk cId="2836922956" sldId="504"/>
        </pc:sldMkLst>
      </pc:sldChg>
      <pc:sldChg chg="addCm modCm">
        <pc:chgData name="Taylor Helsel" userId="132349b7-c94d-4a4b-a0ee-ba64e11009f5" providerId="ADAL" clId="{E6646B14-7866-4BB1-B3CF-4182D180959F}" dt="2022-04-14T16:40:24.463" v="1"/>
        <pc:sldMkLst>
          <pc:docMk/>
          <pc:sldMk cId="1676975649" sldId="525"/>
        </pc:sldMkLst>
      </pc:sldChg>
    </pc:docChg>
  </pc:docChgLst>
  <pc:docChgLst>
    <pc:chgData name="Kathleen Speck" userId="1c3bee05-3f30-471c-9c5c-6f1d82c4dd7a" providerId="ADAL" clId="{A01D8C5F-08C8-422B-830A-1185669C858C}"/>
    <pc:docChg chg="undo custSel delSld modSld">
      <pc:chgData name="Kathleen Speck" userId="1c3bee05-3f30-471c-9c5c-6f1d82c4dd7a" providerId="ADAL" clId="{A01D8C5F-08C8-422B-830A-1185669C858C}" dt="2022-07-05T12:36:00.180" v="529"/>
      <pc:docMkLst>
        <pc:docMk/>
      </pc:docMkLst>
      <pc:sldChg chg="delSp mod">
        <pc:chgData name="Kathleen Speck" userId="1c3bee05-3f30-471c-9c5c-6f1d82c4dd7a" providerId="ADAL" clId="{A01D8C5F-08C8-422B-830A-1185669C858C}" dt="2022-07-04T20:00:56.662" v="3" actId="478"/>
        <pc:sldMkLst>
          <pc:docMk/>
          <pc:sldMk cId="59301226" sldId="499"/>
        </pc:sldMkLst>
        <pc:spChg chg="del">
          <ac:chgData name="Kathleen Speck" userId="1c3bee05-3f30-471c-9c5c-6f1d82c4dd7a" providerId="ADAL" clId="{A01D8C5F-08C8-422B-830A-1185669C858C}" dt="2022-07-04T20:00:56.662" v="3" actId="478"/>
          <ac:spMkLst>
            <pc:docMk/>
            <pc:sldMk cId="59301226" sldId="499"/>
            <ac:spMk id="4" creationId="{00000000-0000-0000-0000-000000000000}"/>
          </ac:spMkLst>
        </pc:spChg>
      </pc:sldChg>
      <pc:sldChg chg="delSp modSp mod">
        <pc:chgData name="Kathleen Speck" userId="1c3bee05-3f30-471c-9c5c-6f1d82c4dd7a" providerId="ADAL" clId="{A01D8C5F-08C8-422B-830A-1185669C858C}" dt="2022-07-04T20:06:46.966" v="497" actId="478"/>
        <pc:sldMkLst>
          <pc:docMk/>
          <pc:sldMk cId="2934056039" sldId="500"/>
        </pc:sldMkLst>
        <pc:spChg chg="del">
          <ac:chgData name="Kathleen Speck" userId="1c3bee05-3f30-471c-9c5c-6f1d82c4dd7a" providerId="ADAL" clId="{A01D8C5F-08C8-422B-830A-1185669C858C}" dt="2022-07-04T20:06:46.966" v="497" actId="478"/>
          <ac:spMkLst>
            <pc:docMk/>
            <pc:sldMk cId="2934056039" sldId="500"/>
            <ac:spMk id="4" creationId="{00000000-0000-0000-0000-000000000000}"/>
          </ac:spMkLst>
        </pc:spChg>
        <pc:picChg chg="mod">
          <ac:chgData name="Kathleen Speck" userId="1c3bee05-3f30-471c-9c5c-6f1d82c4dd7a" providerId="ADAL" clId="{A01D8C5F-08C8-422B-830A-1185669C858C}" dt="2022-07-04T20:06:40.285" v="496" actId="962"/>
          <ac:picMkLst>
            <pc:docMk/>
            <pc:sldMk cId="2934056039" sldId="500"/>
            <ac:picMk id="6" creationId="{BB329282-8932-4380-9C8C-F84C0DFB456B}"/>
          </ac:picMkLst>
        </pc:picChg>
      </pc:sldChg>
      <pc:sldChg chg="modSp mod">
        <pc:chgData name="Kathleen Speck" userId="1c3bee05-3f30-471c-9c5c-6f1d82c4dd7a" providerId="ADAL" clId="{A01D8C5F-08C8-422B-830A-1185669C858C}" dt="2022-07-04T20:04:50.356" v="356" actId="962"/>
        <pc:sldMkLst>
          <pc:docMk/>
          <pc:sldMk cId="3823257653" sldId="501"/>
        </pc:sldMkLst>
        <pc:picChg chg="mod">
          <ac:chgData name="Kathleen Speck" userId="1c3bee05-3f30-471c-9c5c-6f1d82c4dd7a" providerId="ADAL" clId="{A01D8C5F-08C8-422B-830A-1185669C858C}" dt="2022-07-04T20:04:50.356" v="356" actId="962"/>
          <ac:picMkLst>
            <pc:docMk/>
            <pc:sldMk cId="3823257653" sldId="501"/>
            <ac:picMk id="5" creationId="{EC447306-9147-4E84-8D9E-EBD475619C5A}"/>
          </ac:picMkLst>
        </pc:picChg>
      </pc:sldChg>
      <pc:sldChg chg="delSp mod">
        <pc:chgData name="Kathleen Speck" userId="1c3bee05-3f30-471c-9c5c-6f1d82c4dd7a" providerId="ADAL" clId="{A01D8C5F-08C8-422B-830A-1185669C858C}" dt="2022-07-04T20:07:23.693" v="499" actId="478"/>
        <pc:sldMkLst>
          <pc:docMk/>
          <pc:sldMk cId="2836922956" sldId="504"/>
        </pc:sldMkLst>
        <pc:spChg chg="del">
          <ac:chgData name="Kathleen Speck" userId="1c3bee05-3f30-471c-9c5c-6f1d82c4dd7a" providerId="ADAL" clId="{A01D8C5F-08C8-422B-830A-1185669C858C}" dt="2022-07-04T20:07:23.693" v="499" actId="478"/>
          <ac:spMkLst>
            <pc:docMk/>
            <pc:sldMk cId="2836922956" sldId="504"/>
            <ac:spMk id="20" creationId="{00000000-0000-0000-0000-000000000000}"/>
          </ac:spMkLst>
        </pc:spChg>
      </pc:sldChg>
      <pc:sldChg chg="delSp modSp mod">
        <pc:chgData name="Kathleen Speck" userId="1c3bee05-3f30-471c-9c5c-6f1d82c4dd7a" providerId="ADAL" clId="{A01D8C5F-08C8-422B-830A-1185669C858C}" dt="2022-07-04T20:12:34.951" v="518" actId="1076"/>
        <pc:sldMkLst>
          <pc:docMk/>
          <pc:sldMk cId="1862010289" sldId="505"/>
        </pc:sldMkLst>
        <pc:spChg chg="mod">
          <ac:chgData name="Kathleen Speck" userId="1c3bee05-3f30-471c-9c5c-6f1d82c4dd7a" providerId="ADAL" clId="{A01D8C5F-08C8-422B-830A-1185669C858C}" dt="2022-07-04T20:12:34.951" v="518" actId="1076"/>
          <ac:spMkLst>
            <pc:docMk/>
            <pc:sldMk cId="1862010289" sldId="505"/>
            <ac:spMk id="3" creationId="{00000000-0000-0000-0000-000000000000}"/>
          </ac:spMkLst>
        </pc:spChg>
        <pc:spChg chg="del mod">
          <ac:chgData name="Kathleen Speck" userId="1c3bee05-3f30-471c-9c5c-6f1d82c4dd7a" providerId="ADAL" clId="{A01D8C5F-08C8-422B-830A-1185669C858C}" dt="2022-07-04T20:12:10.876" v="516" actId="478"/>
          <ac:spMkLst>
            <pc:docMk/>
            <pc:sldMk cId="1862010289" sldId="505"/>
            <ac:spMk id="5" creationId="{00000000-0000-0000-0000-000000000000}"/>
          </ac:spMkLst>
        </pc:spChg>
      </pc:sldChg>
      <pc:sldChg chg="delSp mod">
        <pc:chgData name="Kathleen Speck" userId="1c3bee05-3f30-471c-9c5c-6f1d82c4dd7a" providerId="ADAL" clId="{A01D8C5F-08C8-422B-830A-1185669C858C}" dt="2022-07-04T20:05:44.130" v="358" actId="478"/>
        <pc:sldMkLst>
          <pc:docMk/>
          <pc:sldMk cId="3288919239" sldId="522"/>
        </pc:sldMkLst>
        <pc:spChg chg="del">
          <ac:chgData name="Kathleen Speck" userId="1c3bee05-3f30-471c-9c5c-6f1d82c4dd7a" providerId="ADAL" clId="{A01D8C5F-08C8-422B-830A-1185669C858C}" dt="2022-07-04T20:05:44.130" v="358" actId="478"/>
          <ac:spMkLst>
            <pc:docMk/>
            <pc:sldMk cId="3288919239" sldId="522"/>
            <ac:spMk id="5" creationId="{1B2D4D39-63EF-4CAE-AE77-05E2E9EE9B0A}"/>
          </ac:spMkLst>
        </pc:spChg>
      </pc:sldChg>
      <pc:sldChg chg="addSp delSp modSp mod addCm modCm">
        <pc:chgData name="Kathleen Speck" userId="1c3bee05-3f30-471c-9c5c-6f1d82c4dd7a" providerId="ADAL" clId="{A01D8C5F-08C8-422B-830A-1185669C858C}" dt="2022-07-04T20:11:44.479" v="513"/>
        <pc:sldMkLst>
          <pc:docMk/>
          <pc:sldMk cId="2402716017" sldId="524"/>
        </pc:sldMkLst>
        <pc:spChg chg="mod">
          <ac:chgData name="Kathleen Speck" userId="1c3bee05-3f30-471c-9c5c-6f1d82c4dd7a" providerId="ADAL" clId="{A01D8C5F-08C8-422B-830A-1185669C858C}" dt="2022-07-04T20:10:50.451" v="508" actId="255"/>
          <ac:spMkLst>
            <pc:docMk/>
            <pc:sldMk cId="2402716017" sldId="524"/>
            <ac:spMk id="3" creationId="{00000000-0000-0000-0000-000000000000}"/>
          </ac:spMkLst>
        </pc:spChg>
        <pc:picChg chg="del">
          <ac:chgData name="Kathleen Speck" userId="1c3bee05-3f30-471c-9c5c-6f1d82c4dd7a" providerId="ADAL" clId="{A01D8C5F-08C8-422B-830A-1185669C858C}" dt="2022-07-04T20:10:08.821" v="501" actId="478"/>
          <ac:picMkLst>
            <pc:docMk/>
            <pc:sldMk cId="2402716017" sldId="524"/>
            <ac:picMk id="6" creationId="{5708705B-1F77-462F-AB5E-08BCCA7D4AE5}"/>
          </ac:picMkLst>
        </pc:picChg>
        <pc:picChg chg="add mod">
          <ac:chgData name="Kathleen Speck" userId="1c3bee05-3f30-471c-9c5c-6f1d82c4dd7a" providerId="ADAL" clId="{A01D8C5F-08C8-422B-830A-1185669C858C}" dt="2022-07-04T20:10:58.709" v="511" actId="1076"/>
          <ac:picMkLst>
            <pc:docMk/>
            <pc:sldMk cId="2402716017" sldId="524"/>
            <ac:picMk id="1026" creationId="{CCF14F01-B94A-84A5-18D1-E8DA817C7875}"/>
          </ac:picMkLst>
        </pc:picChg>
      </pc:sldChg>
      <pc:sldChg chg="delSp mod">
        <pc:chgData name="Kathleen Speck" userId="1c3bee05-3f30-471c-9c5c-6f1d82c4dd7a" providerId="ADAL" clId="{A01D8C5F-08C8-422B-830A-1185669C858C}" dt="2022-07-04T20:07:43.638" v="500" actId="478"/>
        <pc:sldMkLst>
          <pc:docMk/>
          <pc:sldMk cId="1676975649" sldId="525"/>
        </pc:sldMkLst>
        <pc:spChg chg="del">
          <ac:chgData name="Kathleen Speck" userId="1c3bee05-3f30-471c-9c5c-6f1d82c4dd7a" providerId="ADAL" clId="{A01D8C5F-08C8-422B-830A-1185669C858C}" dt="2022-07-04T20:07:43.638" v="500" actId="478"/>
          <ac:spMkLst>
            <pc:docMk/>
            <pc:sldMk cId="1676975649" sldId="525"/>
            <ac:spMk id="5" creationId="{CB830E4C-9AE6-4AB5-AC99-956669ECB2D6}"/>
          </ac:spMkLst>
        </pc:spChg>
      </pc:sldChg>
      <pc:sldChg chg="del">
        <pc:chgData name="Kathleen Speck" userId="1c3bee05-3f30-471c-9c5c-6f1d82c4dd7a" providerId="ADAL" clId="{A01D8C5F-08C8-422B-830A-1185669C858C}" dt="2022-07-04T19:59:49.295" v="1" actId="47"/>
        <pc:sldMkLst>
          <pc:docMk/>
          <pc:sldMk cId="2031539041" sldId="526"/>
        </pc:sldMkLst>
      </pc:sldChg>
      <pc:sldChg chg="del">
        <pc:chgData name="Kathleen Speck" userId="1c3bee05-3f30-471c-9c5c-6f1d82c4dd7a" providerId="ADAL" clId="{A01D8C5F-08C8-422B-830A-1185669C858C}" dt="2022-07-04T20:00:08.540" v="2" actId="47"/>
        <pc:sldMkLst>
          <pc:docMk/>
          <pc:sldMk cId="2985915095" sldId="527"/>
        </pc:sldMkLst>
      </pc:sldChg>
      <pc:sldChg chg="modSp mod addCm modCm">
        <pc:chgData name="Kathleen Speck" userId="1c3bee05-3f30-471c-9c5c-6f1d82c4dd7a" providerId="ADAL" clId="{A01D8C5F-08C8-422B-830A-1185669C858C}" dt="2022-07-05T12:35:12.822" v="523"/>
        <pc:sldMkLst>
          <pc:docMk/>
          <pc:sldMk cId="1947256426" sldId="566"/>
        </pc:sldMkLst>
        <pc:spChg chg="mod">
          <ac:chgData name="Kathleen Speck" userId="1c3bee05-3f30-471c-9c5c-6f1d82c4dd7a" providerId="ADAL" clId="{A01D8C5F-08C8-422B-830A-1185669C858C}" dt="2022-07-04T19:59:44.930" v="0" actId="27636"/>
          <ac:spMkLst>
            <pc:docMk/>
            <pc:sldMk cId="1947256426" sldId="566"/>
            <ac:spMk id="3" creationId="{00000000-0000-0000-0000-000000000000}"/>
          </ac:spMkLst>
        </pc:spChg>
      </pc:sldChg>
      <pc:sldChg chg="addCm modCm">
        <pc:chgData name="Kathleen Speck" userId="1c3bee05-3f30-471c-9c5c-6f1d82c4dd7a" providerId="ADAL" clId="{A01D8C5F-08C8-422B-830A-1185669C858C}" dt="2022-07-05T12:35:29.385" v="525"/>
        <pc:sldMkLst>
          <pc:docMk/>
          <pc:sldMk cId="3165195458" sldId="584"/>
        </pc:sldMkLst>
      </pc:sldChg>
      <pc:sldChg chg="addCm modCm">
        <pc:chgData name="Kathleen Speck" userId="1c3bee05-3f30-471c-9c5c-6f1d82c4dd7a" providerId="ADAL" clId="{A01D8C5F-08C8-422B-830A-1185669C858C}" dt="2022-07-05T12:35:41.057" v="527"/>
        <pc:sldMkLst>
          <pc:docMk/>
          <pc:sldMk cId="1385435034" sldId="585"/>
        </pc:sldMkLst>
      </pc:sldChg>
      <pc:sldChg chg="addCm modCm">
        <pc:chgData name="Kathleen Speck" userId="1c3bee05-3f30-471c-9c5c-6f1d82c4dd7a" providerId="ADAL" clId="{A01D8C5F-08C8-422B-830A-1185669C858C}" dt="2022-07-05T12:36:00.180" v="529"/>
        <pc:sldMkLst>
          <pc:docMk/>
          <pc:sldMk cId="164554472" sldId="586"/>
        </pc:sldMkLst>
      </pc:sldChg>
      <pc:sldChg chg="del">
        <pc:chgData name="Kathleen Speck" userId="1c3bee05-3f30-471c-9c5c-6f1d82c4dd7a" providerId="ADAL" clId="{A01D8C5F-08C8-422B-830A-1185669C858C}" dt="2022-07-04T20:05:36.671" v="357" actId="47"/>
        <pc:sldMkLst>
          <pc:docMk/>
          <pc:sldMk cId="4200706184" sldId="599"/>
        </pc:sldMkLst>
      </pc:sldChg>
      <pc:sldChg chg="del">
        <pc:chgData name="Kathleen Speck" userId="1c3bee05-3f30-471c-9c5c-6f1d82c4dd7a" providerId="ADAL" clId="{A01D8C5F-08C8-422B-830A-1185669C858C}" dt="2022-07-04T20:07:10.590" v="498" actId="47"/>
        <pc:sldMkLst>
          <pc:docMk/>
          <pc:sldMk cId="859277139" sldId="600"/>
        </pc:sldMkLst>
      </pc:sldChg>
      <pc:sldChg chg="del">
        <pc:chgData name="Kathleen Speck" userId="1c3bee05-3f30-471c-9c5c-6f1d82c4dd7a" providerId="ADAL" clId="{A01D8C5F-08C8-422B-830A-1185669C858C}" dt="2022-07-04T20:12:04.116" v="514" actId="47"/>
        <pc:sldMkLst>
          <pc:docMk/>
          <pc:sldMk cId="453728819" sldId="601"/>
        </pc:sldMkLst>
      </pc:sldChg>
      <pc:sldChg chg="delSp mod">
        <pc:chgData name="Kathleen Speck" userId="1c3bee05-3f30-471c-9c5c-6f1d82c4dd7a" providerId="ADAL" clId="{A01D8C5F-08C8-422B-830A-1185669C858C}" dt="2022-07-04T20:02:01.115" v="4" actId="478"/>
        <pc:sldMkLst>
          <pc:docMk/>
          <pc:sldMk cId="1006298822" sldId="602"/>
        </pc:sldMkLst>
        <pc:spChg chg="del">
          <ac:chgData name="Kathleen Speck" userId="1c3bee05-3f30-471c-9c5c-6f1d82c4dd7a" providerId="ADAL" clId="{A01D8C5F-08C8-422B-830A-1185669C858C}" dt="2022-07-04T20:02:01.115" v="4" actId="478"/>
          <ac:spMkLst>
            <pc:docMk/>
            <pc:sldMk cId="1006298822" sldId="602"/>
            <ac:spMk id="3" creationId="{C284C07D-E279-49D4-9F6A-AB2D950BB189}"/>
          </ac:spMkLst>
        </pc:spChg>
      </pc:sldChg>
      <pc:sldChg chg="addCm modCm">
        <pc:chgData name="Kathleen Speck" userId="1c3bee05-3f30-471c-9c5c-6f1d82c4dd7a" providerId="ADAL" clId="{A01D8C5F-08C8-422B-830A-1185669C858C}" dt="2022-07-05T12:35:00.724" v="522"/>
        <pc:sldMkLst>
          <pc:docMk/>
          <pc:sldMk cId="287298897" sldId="613"/>
        </pc:sldMkLst>
      </pc:sldChg>
      <pc:sldMasterChg chg="delSldLayout">
        <pc:chgData name="Kathleen Speck" userId="1c3bee05-3f30-471c-9c5c-6f1d82c4dd7a" providerId="ADAL" clId="{A01D8C5F-08C8-422B-830A-1185669C858C}" dt="2022-07-04T20:00:08.540" v="2" actId="47"/>
        <pc:sldMasterMkLst>
          <pc:docMk/>
          <pc:sldMasterMk cId="2375481719" sldId="2147483868"/>
        </pc:sldMasterMkLst>
        <pc:sldLayoutChg chg="del">
          <pc:chgData name="Kathleen Speck" userId="1c3bee05-3f30-471c-9c5c-6f1d82c4dd7a" providerId="ADAL" clId="{A01D8C5F-08C8-422B-830A-1185669C858C}" dt="2022-07-04T20:00:08.540" v="2" actId="47"/>
          <pc:sldLayoutMkLst>
            <pc:docMk/>
            <pc:sldMasterMk cId="2375481719" sldId="2147483868"/>
            <pc:sldLayoutMk cId="1894637005" sldId="2147483875"/>
          </pc:sldLayoutMkLst>
        </pc:sldLayoutChg>
      </pc:sldMasterChg>
    </pc:docChg>
  </pc:docChgLst>
  <pc:docChgLst>
    <pc:chgData name="Mayo Levering" userId="e1280931-93bb-43c0-95a6-acff37fd7c0e" providerId="ADAL" clId="{FAD36223-B66C-4477-B3CE-DDCD042C8B6D}"/>
    <pc:docChg chg="undo custSel delSld modSld modMainMaster">
      <pc:chgData name="Mayo Levering" userId="e1280931-93bb-43c0-95a6-acff37fd7c0e" providerId="ADAL" clId="{FAD36223-B66C-4477-B3CE-DDCD042C8B6D}" dt="2022-05-06T23:57:54.244" v="179" actId="20577"/>
      <pc:docMkLst>
        <pc:docMk/>
      </pc:docMkLst>
      <pc:sldChg chg="modSp">
        <pc:chgData name="Mayo Levering" userId="e1280931-93bb-43c0-95a6-acff37fd7c0e" providerId="ADAL" clId="{FAD36223-B66C-4477-B3CE-DDCD042C8B6D}" dt="2022-04-14T18:08:56.789" v="0" actId="1076"/>
        <pc:sldMkLst>
          <pc:docMk/>
          <pc:sldMk cId="2934056039" sldId="500"/>
        </pc:sldMkLst>
        <pc:spChg chg="mod">
          <ac:chgData name="Mayo Levering" userId="e1280931-93bb-43c0-95a6-acff37fd7c0e" providerId="ADAL" clId="{FAD36223-B66C-4477-B3CE-DDCD042C8B6D}" dt="2022-04-14T18:08:56.789" v="0" actId="1076"/>
          <ac:spMkLst>
            <pc:docMk/>
            <pc:sldMk cId="2934056039" sldId="500"/>
            <ac:spMk id="4" creationId="{00000000-0000-0000-0000-000000000000}"/>
          </ac:spMkLst>
        </pc:spChg>
      </pc:sldChg>
      <pc:sldChg chg="modSp">
        <pc:chgData name="Mayo Levering" userId="e1280931-93bb-43c0-95a6-acff37fd7c0e" providerId="ADAL" clId="{FAD36223-B66C-4477-B3CE-DDCD042C8B6D}" dt="2022-05-06T23:53:20.848" v="130" actId="313"/>
        <pc:sldMkLst>
          <pc:docMk/>
          <pc:sldMk cId="1948759932" sldId="530"/>
        </pc:sldMkLst>
        <pc:spChg chg="mod">
          <ac:chgData name="Mayo Levering" userId="e1280931-93bb-43c0-95a6-acff37fd7c0e" providerId="ADAL" clId="{FAD36223-B66C-4477-B3CE-DDCD042C8B6D}" dt="2022-05-06T23:53:20.848" v="130" actId="313"/>
          <ac:spMkLst>
            <pc:docMk/>
            <pc:sldMk cId="1948759932" sldId="530"/>
            <ac:spMk id="5" creationId="{00000000-0000-0000-0000-000000000000}"/>
          </ac:spMkLst>
        </pc:spChg>
      </pc:sldChg>
      <pc:sldChg chg="modSp delCm modCm">
        <pc:chgData name="Mayo Levering" userId="e1280931-93bb-43c0-95a6-acff37fd7c0e" providerId="ADAL" clId="{FAD36223-B66C-4477-B3CE-DDCD042C8B6D}" dt="2022-04-21T20:05:27.166" v="126"/>
        <pc:sldMkLst>
          <pc:docMk/>
          <pc:sldMk cId="1834792754" sldId="612"/>
        </pc:sldMkLst>
        <pc:spChg chg="mod">
          <ac:chgData name="Mayo Levering" userId="e1280931-93bb-43c0-95a6-acff37fd7c0e" providerId="ADAL" clId="{FAD36223-B66C-4477-B3CE-DDCD042C8B6D}" dt="2022-04-21T17:26:37.400" v="5" actId="27636"/>
          <ac:spMkLst>
            <pc:docMk/>
            <pc:sldMk cId="1834792754" sldId="612"/>
            <ac:spMk id="2" creationId="{00000000-0000-0000-0000-000000000000}"/>
          </ac:spMkLst>
        </pc:spChg>
        <pc:spChg chg="mod">
          <ac:chgData name="Mayo Levering" userId="e1280931-93bb-43c0-95a6-acff37fd7c0e" providerId="ADAL" clId="{FAD36223-B66C-4477-B3CE-DDCD042C8B6D}" dt="2022-04-21T17:28:26.676" v="117" actId="20577"/>
          <ac:spMkLst>
            <pc:docMk/>
            <pc:sldMk cId="1834792754" sldId="612"/>
            <ac:spMk id="6" creationId="{00000000-0000-0000-0000-000000000000}"/>
          </ac:spMkLst>
        </pc:spChg>
      </pc:sldChg>
      <pc:sldMasterChg chg="modSp delSldLayout">
        <pc:chgData name="Mayo Levering" userId="e1280931-93bb-43c0-95a6-acff37fd7c0e" providerId="ADAL" clId="{FAD36223-B66C-4477-B3CE-DDCD042C8B6D}" dt="2022-05-06T23:57:54.244" v="179" actId="20577"/>
        <pc:sldMasterMkLst>
          <pc:docMk/>
          <pc:sldMasterMk cId="2375481719" sldId="2147483868"/>
        </pc:sldMasterMkLst>
        <pc:spChg chg="mod">
          <ac:chgData name="Mayo Levering" userId="e1280931-93bb-43c0-95a6-acff37fd7c0e" providerId="ADAL" clId="{FAD36223-B66C-4477-B3CE-DDCD042C8B6D}" dt="2022-05-06T23:57:54.244" v="179" actId="20577"/>
          <ac:spMkLst>
            <pc:docMk/>
            <pc:sldMasterMk cId="2375481719" sldId="2147483868"/>
            <ac:spMk id="4" creationId="{4EA8B23B-391B-4EC0-B4AB-F4D9FF47927C}"/>
          </ac:spMkLst>
        </pc:spChg>
      </pc:sldMasterChg>
    </pc:docChg>
  </pc:docChgLst>
  <pc:docChgLst>
    <pc:chgData name="Mayo Levering" userId="S::aleveri1@jh.edu::e1280931-93bb-43c0-95a6-acff37fd7c0e" providerId="AD" clId="Web-{B395428F-F761-5959-0922-E683D2A613DF}"/>
    <pc:docChg chg="modSld">
      <pc:chgData name="Mayo Levering" userId="S::aleveri1@jh.edu::e1280931-93bb-43c0-95a6-acff37fd7c0e" providerId="AD" clId="Web-{B395428F-F761-5959-0922-E683D2A613DF}" dt="2022-05-13T19:05:22.759" v="35" actId="20577"/>
      <pc:docMkLst>
        <pc:docMk/>
      </pc:docMkLst>
      <pc:sldChg chg="modSp">
        <pc:chgData name="Mayo Levering" userId="S::aleveri1@jh.edu::e1280931-93bb-43c0-95a6-acff37fd7c0e" providerId="AD" clId="Web-{B395428F-F761-5959-0922-E683D2A613DF}" dt="2022-05-13T19:05:22.759" v="35" actId="20577"/>
        <pc:sldMkLst>
          <pc:docMk/>
          <pc:sldMk cId="1834792754" sldId="612"/>
        </pc:sldMkLst>
        <pc:spChg chg="mod">
          <ac:chgData name="Mayo Levering" userId="S::aleveri1@jh.edu::e1280931-93bb-43c0-95a6-acff37fd7c0e" providerId="AD" clId="Web-{B395428F-F761-5959-0922-E683D2A613DF}" dt="2022-05-13T19:05:22.759" v="35" actId="20577"/>
          <ac:spMkLst>
            <pc:docMk/>
            <pc:sldMk cId="1834792754" sldId="612"/>
            <ac:spMk id="6" creationId="{00000000-0000-0000-0000-000000000000}"/>
          </ac:spMkLst>
        </pc:spChg>
      </pc:sldChg>
    </pc:docChg>
  </pc:docChgLst>
  <pc:docChgLst>
    <pc:chgData name="Meghan Walrath" userId="83b17c40-4bc4-4453-86c4-254643040d40" providerId="ADAL" clId="{B2F91917-EF02-4689-962B-655A17D5C210}"/>
    <pc:docChg chg="undo custSel modSld replTag delTag">
      <pc:chgData name="Meghan Walrath" userId="83b17c40-4bc4-4453-86c4-254643040d40" providerId="ADAL" clId="{B2F91917-EF02-4689-962B-655A17D5C210}" dt="2022-04-12T13:47:14.261" v="205" actId="1589"/>
      <pc:docMkLst>
        <pc:docMk/>
      </pc:docMkLst>
      <pc:sldChg chg="addSp delSp modSp mod replTag delTag addCm">
        <pc:chgData name="Meghan Walrath" userId="83b17c40-4bc4-4453-86c4-254643040d40" providerId="ADAL" clId="{B2F91917-EF02-4689-962B-655A17D5C210}" dt="2022-04-12T13:47:04.572" v="198"/>
        <pc:sldMkLst>
          <pc:docMk/>
          <pc:sldMk cId="1041357096" sldId="507"/>
        </pc:sldMkLst>
        <pc:spChg chg="add mod">
          <ac:chgData name="Meghan Walrath" userId="83b17c40-4bc4-4453-86c4-254643040d40" providerId="ADAL" clId="{B2F91917-EF02-4689-962B-655A17D5C210}" dt="2022-04-12T13:46:39.113" v="189" actId="552"/>
          <ac:spMkLst>
            <pc:docMk/>
            <pc:sldMk cId="1041357096" sldId="507"/>
            <ac:spMk id="3" creationId="{56EE1746-A94F-4BD3-B276-B44DC501FB75}"/>
          </ac:spMkLst>
        </pc:spChg>
        <pc:spChg chg="add mod">
          <ac:chgData name="Meghan Walrath" userId="83b17c40-4bc4-4453-86c4-254643040d40" providerId="ADAL" clId="{B2F91917-EF02-4689-962B-655A17D5C210}" dt="2022-04-12T13:46:41.691" v="190" actId="465"/>
          <ac:spMkLst>
            <pc:docMk/>
            <pc:sldMk cId="1041357096" sldId="507"/>
            <ac:spMk id="10" creationId="{72C5B62D-D6B1-4E45-B80A-BE46732CD49E}"/>
          </ac:spMkLst>
        </pc:spChg>
        <pc:spChg chg="add mod">
          <ac:chgData name="Meghan Walrath" userId="83b17c40-4bc4-4453-86c4-254643040d40" providerId="ADAL" clId="{B2F91917-EF02-4689-962B-655A17D5C210}" dt="2022-04-12T13:46:41.691" v="190" actId="465"/>
          <ac:spMkLst>
            <pc:docMk/>
            <pc:sldMk cId="1041357096" sldId="507"/>
            <ac:spMk id="11" creationId="{C33551CD-21B3-4282-94AF-0462169AE337}"/>
          </ac:spMkLst>
        </pc:spChg>
        <pc:spChg chg="add mod">
          <ac:chgData name="Meghan Walrath" userId="83b17c40-4bc4-4453-86c4-254643040d40" providerId="ADAL" clId="{B2F91917-EF02-4689-962B-655A17D5C210}" dt="2022-04-12T13:46:39.113" v="189" actId="552"/>
          <ac:spMkLst>
            <pc:docMk/>
            <pc:sldMk cId="1041357096" sldId="507"/>
            <ac:spMk id="13" creationId="{227C9FD2-A21F-4AB0-889F-9C989D4F7E1E}"/>
          </ac:spMkLst>
        </pc:spChg>
        <pc:picChg chg="del mod">
          <ac:chgData name="Meghan Walrath" userId="83b17c40-4bc4-4453-86c4-254643040d40" providerId="ADAL" clId="{B2F91917-EF02-4689-962B-655A17D5C210}" dt="2022-04-12T13:46:23.122" v="187" actId="478"/>
          <ac:picMkLst>
            <pc:docMk/>
            <pc:sldMk cId="1041357096" sldId="507"/>
            <ac:picMk id="14" creationId="{00000000-0000-0000-0000-000000000000}"/>
          </ac:picMkLst>
        </pc:picChg>
        <pc:picChg chg="del mod">
          <ac:chgData name="Meghan Walrath" userId="83b17c40-4bc4-4453-86c4-254643040d40" providerId="ADAL" clId="{B2F91917-EF02-4689-962B-655A17D5C210}" dt="2022-04-12T13:46:23.122" v="187" actId="478"/>
          <ac:picMkLst>
            <pc:docMk/>
            <pc:sldMk cId="1041357096" sldId="507"/>
            <ac:picMk id="15" creationId="{00000000-0000-0000-0000-000000000000}"/>
          </ac:picMkLst>
        </pc:picChg>
        <pc:picChg chg="del">
          <ac:chgData name="Meghan Walrath" userId="83b17c40-4bc4-4453-86c4-254643040d40" providerId="ADAL" clId="{B2F91917-EF02-4689-962B-655A17D5C210}" dt="2022-04-12T13:46:23.122" v="187" actId="478"/>
          <ac:picMkLst>
            <pc:docMk/>
            <pc:sldMk cId="1041357096" sldId="507"/>
            <ac:picMk id="16" creationId="{00000000-0000-0000-0000-000000000000}"/>
          </ac:picMkLst>
        </pc:picChg>
        <pc:picChg chg="del">
          <ac:chgData name="Meghan Walrath" userId="83b17c40-4bc4-4453-86c4-254643040d40" providerId="ADAL" clId="{B2F91917-EF02-4689-962B-655A17D5C210}" dt="2022-04-12T13:46:23.122" v="187" actId="478"/>
          <ac:picMkLst>
            <pc:docMk/>
            <pc:sldMk cId="1041357096" sldId="507"/>
            <ac:picMk id="17" creationId="{00000000-0000-0000-0000-000000000000}"/>
          </ac:picMkLst>
        </pc:picChg>
      </pc:sldChg>
      <pc:sldChg chg="addSp delSp modSp mod replTag delTag addCm">
        <pc:chgData name="Meghan Walrath" userId="83b17c40-4bc4-4453-86c4-254643040d40" providerId="ADAL" clId="{B2F91917-EF02-4689-962B-655A17D5C210}" dt="2022-04-12T13:47:14.261" v="205" actId="1589"/>
        <pc:sldMkLst>
          <pc:docMk/>
          <pc:sldMk cId="3636636248" sldId="508"/>
        </pc:sldMkLst>
        <pc:spChg chg="add mod">
          <ac:chgData name="Meghan Walrath" userId="83b17c40-4bc4-4453-86c4-254643040d40" providerId="ADAL" clId="{B2F91917-EF02-4689-962B-655A17D5C210}" dt="2022-04-12T13:47:11.432" v="204"/>
          <ac:spMkLst>
            <pc:docMk/>
            <pc:sldMk cId="3636636248" sldId="508"/>
            <ac:spMk id="9" creationId="{DCAAF8AA-36B9-4C67-AB9F-FFC491279E41}"/>
          </ac:spMkLst>
        </pc:spChg>
        <pc:spChg chg="add mod">
          <ac:chgData name="Meghan Walrath" userId="83b17c40-4bc4-4453-86c4-254643040d40" providerId="ADAL" clId="{B2F91917-EF02-4689-962B-655A17D5C210}" dt="2022-04-12T13:47:11.432" v="204"/>
          <ac:spMkLst>
            <pc:docMk/>
            <pc:sldMk cId="3636636248" sldId="508"/>
            <ac:spMk id="10" creationId="{85FBF7AC-E7A2-4F7E-A5FE-6421EF13080C}"/>
          </ac:spMkLst>
        </pc:spChg>
        <pc:spChg chg="add mod">
          <ac:chgData name="Meghan Walrath" userId="83b17c40-4bc4-4453-86c4-254643040d40" providerId="ADAL" clId="{B2F91917-EF02-4689-962B-655A17D5C210}" dt="2022-04-12T13:47:11.432" v="204"/>
          <ac:spMkLst>
            <pc:docMk/>
            <pc:sldMk cId="3636636248" sldId="508"/>
            <ac:spMk id="11" creationId="{F1932EAA-7ACB-4BD9-9FE5-0AA0891398C0}"/>
          </ac:spMkLst>
        </pc:spChg>
        <pc:spChg chg="add mod">
          <ac:chgData name="Meghan Walrath" userId="83b17c40-4bc4-4453-86c4-254643040d40" providerId="ADAL" clId="{B2F91917-EF02-4689-962B-655A17D5C210}" dt="2022-04-12T13:47:11.432" v="204"/>
          <ac:spMkLst>
            <pc:docMk/>
            <pc:sldMk cId="3636636248" sldId="508"/>
            <ac:spMk id="12" creationId="{64498024-A6D2-4A10-B12B-C4CA086C1E53}"/>
          </ac:spMkLst>
        </pc:spChg>
        <pc:picChg chg="del">
          <ac:chgData name="Meghan Walrath" userId="83b17c40-4bc4-4453-86c4-254643040d40" providerId="ADAL" clId="{B2F91917-EF02-4689-962B-655A17D5C210}" dt="2022-04-12T13:47:10.494" v="203" actId="478"/>
          <ac:picMkLst>
            <pc:docMk/>
            <pc:sldMk cId="3636636248" sldId="508"/>
            <ac:picMk id="15" creationId="{00000000-0000-0000-0000-000000000000}"/>
          </ac:picMkLst>
        </pc:picChg>
        <pc:picChg chg="del">
          <ac:chgData name="Meghan Walrath" userId="83b17c40-4bc4-4453-86c4-254643040d40" providerId="ADAL" clId="{B2F91917-EF02-4689-962B-655A17D5C210}" dt="2022-04-12T13:47:10.494" v="203" actId="478"/>
          <ac:picMkLst>
            <pc:docMk/>
            <pc:sldMk cId="3636636248" sldId="508"/>
            <ac:picMk id="17" creationId="{00000000-0000-0000-0000-000000000000}"/>
          </ac:picMkLst>
        </pc:picChg>
        <pc:picChg chg="del">
          <ac:chgData name="Meghan Walrath" userId="83b17c40-4bc4-4453-86c4-254643040d40" providerId="ADAL" clId="{B2F91917-EF02-4689-962B-655A17D5C210}" dt="2022-04-12T13:47:10.494" v="203" actId="478"/>
          <ac:picMkLst>
            <pc:docMk/>
            <pc:sldMk cId="3636636248" sldId="508"/>
            <ac:picMk id="18" creationId="{00000000-0000-0000-0000-000000000000}"/>
          </ac:picMkLst>
        </pc:picChg>
        <pc:picChg chg="del">
          <ac:chgData name="Meghan Walrath" userId="83b17c40-4bc4-4453-86c4-254643040d40" providerId="ADAL" clId="{B2F91917-EF02-4689-962B-655A17D5C210}" dt="2022-04-12T13:47:10.494" v="203" actId="478"/>
          <ac:picMkLst>
            <pc:docMk/>
            <pc:sldMk cId="3636636248" sldId="508"/>
            <ac:picMk id="20" creationId="{00000000-0000-0000-0000-000000000000}"/>
          </ac:picMkLst>
        </pc:picChg>
      </pc:sldChg>
      <pc:sldChg chg="replTag delTag">
        <pc:chgData name="Meghan Walrath" userId="83b17c40-4bc4-4453-86c4-254643040d40" providerId="ADAL" clId="{B2F91917-EF02-4689-962B-655A17D5C210}" dt="2022-04-12T13:41:23.899" v="7"/>
        <pc:sldMkLst>
          <pc:docMk/>
          <pc:sldMk cId="1948759932" sldId="5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2" tIns="46581" rIns="93162" bIns="46581" rtlCol="0"/>
          <a:lstStyle>
            <a:lvl1pPr algn="l">
              <a:defRPr sz="1200"/>
            </a:lvl1pPr>
          </a:lstStyle>
          <a:p>
            <a:pPr>
              <a:defRPr/>
            </a:pPr>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62" tIns="46581" rIns="93162" bIns="46581" rtlCol="0"/>
          <a:lstStyle>
            <a:lvl1pPr algn="r">
              <a:defRPr sz="1200"/>
            </a:lvl1pPr>
          </a:lstStyle>
          <a:p>
            <a:pPr>
              <a:defRPr/>
            </a:pPr>
            <a:fld id="{C9C09062-321C-49DB-9130-B54DAAA9FA18}" type="datetimeFigureOut">
              <a:rPr lang="en-US"/>
              <a:pPr>
                <a:defRPr/>
              </a:pPr>
              <a:t>9/1/2022</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3162" tIns="46581" rIns="93162" bIns="4658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2" tIns="46581" rIns="93162" bIns="46581" rtlCol="0" anchor="b"/>
          <a:lstStyle>
            <a:lvl1pPr algn="r">
              <a:defRPr sz="1200"/>
            </a:lvl1pPr>
          </a:lstStyle>
          <a:p>
            <a:pPr>
              <a:defRPr/>
            </a:pPr>
            <a:fld id="{51B37DFF-D197-445C-99CE-700DCBCBB803}" type="slidenum">
              <a:rPr lang="en-US"/>
              <a:pPr>
                <a:defRPr/>
              </a:pPr>
              <a:t>‹#›</a:t>
            </a:fld>
            <a:endParaRPr lang="en-US"/>
          </a:p>
        </p:txBody>
      </p:sp>
    </p:spTree>
    <p:extLst>
      <p:ext uri="{BB962C8B-B14F-4D97-AF65-F5344CB8AC3E}">
        <p14:creationId xmlns:p14="http://schemas.microsoft.com/office/powerpoint/2010/main" val="63805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7840" cy="46482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1580"/>
            <a:ext cx="3037840" cy="46482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a:defRPr sz="1200"/>
            </a:lvl1pPr>
          </a:lstStyle>
          <a:p>
            <a:pPr>
              <a:defRPr/>
            </a:pPr>
            <a:fld id="{C5EC24E7-C485-4B41-80A4-E654E861C87E}" type="slidenum">
              <a:rPr lang="en-US"/>
              <a:pPr>
                <a:defRPr/>
              </a:pPr>
              <a:t>‹#›</a:t>
            </a:fld>
            <a:endParaRPr lang="en-US"/>
          </a:p>
        </p:txBody>
      </p:sp>
    </p:spTree>
    <p:extLst>
      <p:ext uri="{BB962C8B-B14F-4D97-AF65-F5344CB8AC3E}">
        <p14:creationId xmlns:p14="http://schemas.microsoft.com/office/powerpoint/2010/main" val="3127949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1687" cy="346075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a:t>
            </a:fld>
            <a:endParaRPr lang="en-US"/>
          </a:p>
        </p:txBody>
      </p:sp>
    </p:spTree>
    <p:extLst>
      <p:ext uri="{BB962C8B-B14F-4D97-AF65-F5344CB8AC3E}">
        <p14:creationId xmlns:p14="http://schemas.microsoft.com/office/powerpoint/2010/main" val="63293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4</a:t>
            </a:fld>
            <a:endParaRPr lang="en-US"/>
          </a:p>
        </p:txBody>
      </p:sp>
    </p:spTree>
    <p:extLst>
      <p:ext uri="{BB962C8B-B14F-4D97-AF65-F5344CB8AC3E}">
        <p14:creationId xmlns:p14="http://schemas.microsoft.com/office/powerpoint/2010/main" val="228172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5</a:t>
            </a:fld>
            <a:endParaRPr lang="en-US"/>
          </a:p>
        </p:txBody>
      </p:sp>
    </p:spTree>
    <p:extLst>
      <p:ext uri="{BB962C8B-B14F-4D97-AF65-F5344CB8AC3E}">
        <p14:creationId xmlns:p14="http://schemas.microsoft.com/office/powerpoint/2010/main" val="372098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10</a:t>
            </a:fld>
            <a:endParaRPr lang="en-US"/>
          </a:p>
        </p:txBody>
      </p:sp>
    </p:spTree>
    <p:extLst>
      <p:ext uri="{BB962C8B-B14F-4D97-AF65-F5344CB8AC3E}">
        <p14:creationId xmlns:p14="http://schemas.microsoft.com/office/powerpoint/2010/main" val="223701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13</a:t>
            </a:fld>
            <a:endParaRPr lang="en-US"/>
          </a:p>
        </p:txBody>
      </p:sp>
    </p:spTree>
    <p:extLst>
      <p:ext uri="{BB962C8B-B14F-4D97-AF65-F5344CB8AC3E}">
        <p14:creationId xmlns:p14="http://schemas.microsoft.com/office/powerpoint/2010/main" val="314367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17</a:t>
            </a:fld>
            <a:endParaRPr lang="en-US"/>
          </a:p>
        </p:txBody>
      </p:sp>
    </p:spTree>
    <p:extLst>
      <p:ext uri="{BB962C8B-B14F-4D97-AF65-F5344CB8AC3E}">
        <p14:creationId xmlns:p14="http://schemas.microsoft.com/office/powerpoint/2010/main" val="28925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20</a:t>
            </a:fld>
            <a:endParaRPr lang="en-US"/>
          </a:p>
        </p:txBody>
      </p:sp>
    </p:spTree>
    <p:extLst>
      <p:ext uri="{BB962C8B-B14F-4D97-AF65-F5344CB8AC3E}">
        <p14:creationId xmlns:p14="http://schemas.microsoft.com/office/powerpoint/2010/main" val="1749363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95152"/>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70363" y="4029635"/>
            <a:ext cx="5195455" cy="1752600"/>
          </a:xfrm>
        </p:spPr>
        <p:txBody>
          <a:bodyPr/>
          <a:lstStyle>
            <a:lvl1pPr marL="0" indent="0" algn="ctr">
              <a:buNone/>
              <a:defRPr>
                <a:solidFill>
                  <a:schemeClr val="tx1">
                    <a:tint val="75000"/>
                  </a:schemeClr>
                </a:solidFill>
              </a:defRPr>
            </a:lvl1pPr>
            <a:lvl2pPr marL="449423" indent="0" algn="ctr">
              <a:buNone/>
              <a:defRPr>
                <a:solidFill>
                  <a:schemeClr val="tx1">
                    <a:tint val="75000"/>
                  </a:schemeClr>
                </a:solidFill>
              </a:defRPr>
            </a:lvl2pPr>
            <a:lvl3pPr marL="898846" indent="0" algn="ctr">
              <a:buNone/>
              <a:defRPr>
                <a:solidFill>
                  <a:schemeClr val="tx1">
                    <a:tint val="75000"/>
                  </a:schemeClr>
                </a:solidFill>
              </a:defRPr>
            </a:lvl3pPr>
            <a:lvl4pPr marL="1348268" indent="0" algn="ctr">
              <a:buNone/>
              <a:defRPr>
                <a:solidFill>
                  <a:schemeClr val="tx1">
                    <a:tint val="75000"/>
                  </a:schemeClr>
                </a:solidFill>
              </a:defRPr>
            </a:lvl4pPr>
            <a:lvl5pPr marL="1797691" indent="0" algn="ctr">
              <a:buNone/>
              <a:defRPr>
                <a:solidFill>
                  <a:schemeClr val="tx1">
                    <a:tint val="75000"/>
                  </a:schemeClr>
                </a:solidFill>
              </a:defRPr>
            </a:lvl5pPr>
            <a:lvl6pPr marL="2247115" indent="0" algn="ctr">
              <a:buNone/>
              <a:defRPr>
                <a:solidFill>
                  <a:schemeClr val="tx1">
                    <a:tint val="75000"/>
                  </a:schemeClr>
                </a:solidFill>
              </a:defRPr>
            </a:lvl6pPr>
            <a:lvl7pPr marL="2696539" indent="0" algn="ctr">
              <a:buNone/>
              <a:defRPr>
                <a:solidFill>
                  <a:schemeClr val="tx1">
                    <a:tint val="75000"/>
                  </a:schemeClr>
                </a:solidFill>
              </a:defRPr>
            </a:lvl7pPr>
            <a:lvl8pPr marL="3145962" indent="0" algn="ctr">
              <a:buNone/>
              <a:defRPr>
                <a:solidFill>
                  <a:schemeClr val="tx1">
                    <a:tint val="75000"/>
                  </a:schemeClr>
                </a:solidFill>
              </a:defRPr>
            </a:lvl8pPr>
            <a:lvl9pPr marL="3595382"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163488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3" name="Content Placeholder 2"/>
          <p:cNvSpPr>
            <a:spLocks noGrp="1"/>
          </p:cNvSpPr>
          <p:nvPr>
            <p:ph idx="1"/>
          </p:nvPr>
        </p:nvSpPr>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85099" y="6502399"/>
            <a:ext cx="443345" cy="365126"/>
          </a:xfrm>
        </p:spPr>
        <p:txBody>
          <a:bodyPr/>
          <a:lstStyle/>
          <a:p>
            <a:fld id="{993EEC8E-C5CF-40DF-832D-5BCB0E209B98}" type="slidenum">
              <a:rPr lang="en-US" smtClean="0">
                <a:solidFill>
                  <a:prstClr val="white"/>
                </a:solidFill>
              </a:rPr>
              <a:pPr/>
              <a:t>‹#›</a:t>
            </a:fld>
            <a:endParaRPr lang="en-US">
              <a:solidFill>
                <a:prstClr val="white"/>
              </a:solidFill>
            </a:endParaRPr>
          </a:p>
        </p:txBody>
      </p:sp>
    </p:spTree>
    <p:custDataLst>
      <p:tags r:id="rId1"/>
    </p:custDataLst>
    <p:extLst>
      <p:ext uri="{BB962C8B-B14F-4D97-AF65-F5344CB8AC3E}">
        <p14:creationId xmlns:p14="http://schemas.microsoft.com/office/powerpoint/2010/main" val="212809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ny text box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3"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4" name="Content Placeholder 2"/>
          <p:cNvSpPr>
            <a:spLocks noGrp="1"/>
          </p:cNvSpPr>
          <p:nvPr>
            <p:ph idx="1"/>
          </p:nvPr>
        </p:nvSpPr>
        <p:spPr>
          <a:xfrm>
            <a:off x="457200" y="1008530"/>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9525000" y="685800"/>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9538447" y="2407022"/>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5"/>
          </p:nvPr>
        </p:nvSpPr>
        <p:spPr>
          <a:xfrm>
            <a:off x="9538447" y="4102844"/>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9551894" y="5824066"/>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7066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
          </p:nvPr>
        </p:nvSpPr>
        <p:spPr>
          <a:xfrm>
            <a:off x="457200" y="1008530"/>
            <a:ext cx="4191000" cy="5117636"/>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52818" y="1008530"/>
            <a:ext cx="4191000" cy="5117636"/>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Tree>
    <p:custDataLst>
      <p:tags r:id="rId1"/>
    </p:custDataLst>
    <p:extLst>
      <p:ext uri="{BB962C8B-B14F-4D97-AF65-F5344CB8AC3E}">
        <p14:creationId xmlns:p14="http://schemas.microsoft.com/office/powerpoint/2010/main" val="330826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941294"/>
            <a:ext cx="4040187"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a:t>Click to edit Master text styles</a:t>
            </a:r>
          </a:p>
        </p:txBody>
      </p:sp>
      <p:sp>
        <p:nvSpPr>
          <p:cNvPr id="5" name="Text Placeholder 4"/>
          <p:cNvSpPr>
            <a:spLocks noGrp="1"/>
          </p:cNvSpPr>
          <p:nvPr>
            <p:ph type="body" sz="quarter" idx="3"/>
          </p:nvPr>
        </p:nvSpPr>
        <p:spPr>
          <a:xfrm>
            <a:off x="4645028" y="941294"/>
            <a:ext cx="4041775"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idx="13"/>
          </p:nvPr>
        </p:nvSpPr>
        <p:spPr>
          <a:xfrm>
            <a:off x="457200" y="1715527"/>
            <a:ext cx="4191000" cy="4410638"/>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4652818" y="1715527"/>
            <a:ext cx="4191000" cy="4410638"/>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Tree>
    <p:custDataLst>
      <p:tags r:id="rId1"/>
    </p:custDataLst>
    <p:extLst>
      <p:ext uri="{BB962C8B-B14F-4D97-AF65-F5344CB8AC3E}">
        <p14:creationId xmlns:p14="http://schemas.microsoft.com/office/powerpoint/2010/main" val="395389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9282545" y="100404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282545" y="1546412"/>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0"/>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7"/>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5"/>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a:t>Click to edit Master text styles</a:t>
            </a:r>
          </a:p>
        </p:txBody>
      </p:sp>
    </p:spTree>
    <p:custDataLst>
      <p:tags r:id="rId1"/>
    </p:custDataLst>
    <p:extLst>
      <p:ext uri="{BB962C8B-B14F-4D97-AF65-F5344CB8AC3E}">
        <p14:creationId xmlns:p14="http://schemas.microsoft.com/office/powerpoint/2010/main" val="114712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dirty="0"/>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5" name="Content Placeholder 2"/>
          <p:cNvSpPr>
            <a:spLocks noGrp="1"/>
          </p:cNvSpPr>
          <p:nvPr>
            <p:ph sz="half" idx="10"/>
          </p:nvPr>
        </p:nvSpPr>
        <p:spPr>
          <a:xfrm>
            <a:off x="0" y="6096001"/>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7020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86853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532186"/>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457200" y="1008530"/>
            <a:ext cx="8229600" cy="5117636"/>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85099" y="6492874"/>
            <a:ext cx="443345" cy="365126"/>
          </a:xfrm>
          <a:prstGeom prst="rect">
            <a:avLst/>
          </a:prstGeom>
        </p:spPr>
        <p:txBody>
          <a:bodyPr vert="horz" lIns="101864" tIns="50933" rIns="101864" bIns="50933" rtlCol="0" anchor="ctr"/>
          <a:lstStyle>
            <a:lvl1pPr algn="r">
              <a:defRPr sz="1400">
                <a:solidFill>
                  <a:schemeClr val="bg1"/>
                </a:solidFill>
              </a:defRPr>
            </a:lvl1pPr>
          </a:lstStyle>
          <a:p>
            <a:pPr defTabSz="898846"/>
            <a:fld id="{993EEC8E-C5CF-40DF-832D-5BCB0E209B98}" type="slidenum">
              <a:rPr lang="en-US" smtClean="0">
                <a:solidFill>
                  <a:prstClr val="white"/>
                </a:solidFill>
              </a:rPr>
              <a:pPr defTabSz="898846"/>
              <a:t>‹#›</a:t>
            </a:fld>
            <a:endParaRPr lang="en-US" dirty="0">
              <a:solidFill>
                <a:prstClr val="white"/>
              </a:solidFill>
            </a:endParaRPr>
          </a:p>
        </p:txBody>
      </p:sp>
      <p:sp>
        <p:nvSpPr>
          <p:cNvPr id="4" name="TextBox 3">
            <a:extLst>
              <a:ext uri="{FF2B5EF4-FFF2-40B4-BE49-F238E27FC236}">
                <a16:creationId xmlns:a16="http://schemas.microsoft.com/office/drawing/2014/main" id="{4EA8B23B-391B-4EC0-B4AB-F4D9FF47927C}"/>
              </a:ext>
            </a:extLst>
          </p:cNvPr>
          <p:cNvSpPr txBox="1"/>
          <p:nvPr userDrawn="1"/>
        </p:nvSpPr>
        <p:spPr>
          <a:xfrm>
            <a:off x="6766758" y="6521921"/>
            <a:ext cx="2040013" cy="307777"/>
          </a:xfrm>
          <a:prstGeom prst="rect">
            <a:avLst/>
          </a:prstGeom>
          <a:noFill/>
        </p:spPr>
        <p:txBody>
          <a:bodyPr wrap="square" rtlCol="0">
            <a:spAutoFit/>
          </a:bodyPr>
          <a:lstStyle/>
          <a:p>
            <a:r>
              <a:rPr lang="en-US" sz="1400" dirty="0">
                <a:solidFill>
                  <a:schemeClr val="bg1"/>
                </a:solidFill>
              </a:rPr>
              <a:t>               Pharyngitis</a:t>
            </a:r>
          </a:p>
        </p:txBody>
      </p:sp>
      <p:sp>
        <p:nvSpPr>
          <p:cNvPr id="9" name="Rectangle 8">
            <a:extLst>
              <a:ext uri="{FF2B5EF4-FFF2-40B4-BE49-F238E27FC236}">
                <a16:creationId xmlns:a16="http://schemas.microsoft.com/office/drawing/2014/main" id="{5B612BDF-1AB5-4DE9-96A7-6E92D534B439}"/>
              </a:ext>
            </a:extLst>
          </p:cNvPr>
          <p:cNvSpPr/>
          <p:nvPr userDrawn="1"/>
        </p:nvSpPr>
        <p:spPr>
          <a:xfrm>
            <a:off x="502920" y="6211669"/>
            <a:ext cx="2040013" cy="646331"/>
          </a:xfrm>
          <a:prstGeom prst="rect">
            <a:avLst/>
          </a:prstGeom>
        </p:spPr>
        <p:txBody>
          <a:bodyPr wrap="square">
            <a:spAutoFit/>
          </a:bodyPr>
          <a:lstStyle/>
          <a:p>
            <a:r>
              <a:rPr lang="en-US" sz="1200" dirty="0">
                <a:solidFill>
                  <a:srgbClr val="000000"/>
                </a:solidFill>
                <a:latin typeface="+mn-lt"/>
                <a:cs typeface="Arial" panose="020B0604020202020204" pitchFamily="34" charset="0"/>
              </a:rPr>
              <a:t>AHRQ Safety Program for Improving Antibiotic Use – Ambulatory Care</a:t>
            </a:r>
          </a:p>
        </p:txBody>
      </p:sp>
      <p:cxnSp>
        <p:nvCxnSpPr>
          <p:cNvPr id="10" name="Straight Connector 9">
            <a:extLst>
              <a:ext uri="{FF2B5EF4-FFF2-40B4-BE49-F238E27FC236}">
                <a16:creationId xmlns:a16="http://schemas.microsoft.com/office/drawing/2014/main" id="{4D30411F-4BFA-4876-B600-3F9EEE8B940E}"/>
              </a:ext>
            </a:extLst>
          </p:cNvPr>
          <p:cNvCxnSpPr/>
          <p:nvPr userDrawn="1"/>
        </p:nvCxnSpPr>
        <p:spPr>
          <a:xfrm>
            <a:off x="457200" y="62524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0"/>
    </p:custDataLst>
    <p:extLst>
      <p:ext uri="{BB962C8B-B14F-4D97-AF65-F5344CB8AC3E}">
        <p14:creationId xmlns:p14="http://schemas.microsoft.com/office/powerpoint/2010/main" val="237548171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7" r:id="rId7"/>
    <p:sldLayoutId id="2147483878" r:id="rId8"/>
  </p:sldLayoutIdLst>
  <p:hf hdr="0" ftr="0" dt="0"/>
  <p:txStyles>
    <p:titleStyle>
      <a:lvl1pPr algn="ctr" defTabSz="898846" rtl="0" eaLnBrk="1" latinLnBrk="0" hangingPunct="1">
        <a:spcBef>
          <a:spcPct val="0"/>
        </a:spcBef>
        <a:buNone/>
        <a:defRPr sz="4412" b="0" i="0" u="none" kern="1200">
          <a:solidFill>
            <a:schemeClr val="bg1"/>
          </a:solidFill>
          <a:latin typeface="+mj-lt"/>
          <a:ea typeface="+mj-ea"/>
          <a:cs typeface="+mj-cs"/>
        </a:defRPr>
      </a:lvl1pPr>
    </p:titleStyle>
    <p:bodyStyle>
      <a:lvl1pPr marL="337068" indent="-337068" algn="l" defTabSz="898846" rtl="0" eaLnBrk="1" latinLnBrk="0" hangingPunct="1">
        <a:spcBef>
          <a:spcPct val="20000"/>
        </a:spcBef>
        <a:buFont typeface="Arial" panose="020B0604020202020204" pitchFamily="34" charset="0"/>
        <a:buChar char="•"/>
        <a:defRPr sz="3177" kern="1200">
          <a:solidFill>
            <a:schemeClr val="tx1"/>
          </a:solidFill>
          <a:latin typeface="+mn-lt"/>
          <a:ea typeface="+mn-ea"/>
          <a:cs typeface="+mn-cs"/>
        </a:defRPr>
      </a:lvl1pPr>
      <a:lvl2pPr marL="730313" indent="-280889" algn="l" defTabSz="898846" rtl="0" eaLnBrk="1" latinLnBrk="0" hangingPunct="1">
        <a:spcBef>
          <a:spcPct val="20000"/>
        </a:spcBef>
        <a:buFont typeface="Arial" panose="020B0604020202020204" pitchFamily="34" charset="0"/>
        <a:buChar char="–"/>
        <a:defRPr sz="2824" kern="1200">
          <a:solidFill>
            <a:schemeClr val="tx1"/>
          </a:solidFill>
          <a:latin typeface="+mn-lt"/>
          <a:ea typeface="+mn-ea"/>
          <a:cs typeface="+mn-cs"/>
        </a:defRPr>
      </a:lvl2pPr>
      <a:lvl3pPr marL="1123557" indent="-224712" algn="l" defTabSz="898846" rtl="0" eaLnBrk="1" latinLnBrk="0" hangingPunct="1">
        <a:spcBef>
          <a:spcPct val="20000"/>
        </a:spcBef>
        <a:buFont typeface="Arial" panose="020B0604020202020204" pitchFamily="34" charset="0"/>
        <a:buChar char="•"/>
        <a:defRPr sz="2294" kern="1200">
          <a:solidFill>
            <a:schemeClr val="tx1"/>
          </a:solidFill>
          <a:latin typeface="+mn-lt"/>
          <a:ea typeface="+mn-ea"/>
          <a:cs typeface="+mn-cs"/>
        </a:defRPr>
      </a:lvl3pPr>
      <a:lvl4pPr marL="1572979"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4pPr>
      <a:lvl5pPr marL="2022403"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5pPr>
      <a:lvl6pPr marL="2471827"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921250"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70672"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820094"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98846" rtl="0" eaLnBrk="1" latinLnBrk="0" hangingPunct="1">
        <a:defRPr sz="1765" kern="1200">
          <a:solidFill>
            <a:schemeClr val="tx1"/>
          </a:solidFill>
          <a:latin typeface="+mn-lt"/>
          <a:ea typeface="+mn-ea"/>
          <a:cs typeface="+mn-cs"/>
        </a:defRPr>
      </a:lvl1pPr>
      <a:lvl2pPr marL="449423" algn="l" defTabSz="898846" rtl="0" eaLnBrk="1" latinLnBrk="0" hangingPunct="1">
        <a:defRPr sz="1765" kern="1200">
          <a:solidFill>
            <a:schemeClr val="tx1"/>
          </a:solidFill>
          <a:latin typeface="+mn-lt"/>
          <a:ea typeface="+mn-ea"/>
          <a:cs typeface="+mn-cs"/>
        </a:defRPr>
      </a:lvl2pPr>
      <a:lvl3pPr marL="898846" algn="l" defTabSz="898846" rtl="0" eaLnBrk="1" latinLnBrk="0" hangingPunct="1">
        <a:defRPr sz="1765" kern="1200">
          <a:solidFill>
            <a:schemeClr val="tx1"/>
          </a:solidFill>
          <a:latin typeface="+mn-lt"/>
          <a:ea typeface="+mn-ea"/>
          <a:cs typeface="+mn-cs"/>
        </a:defRPr>
      </a:lvl3pPr>
      <a:lvl4pPr marL="1348268" algn="l" defTabSz="898846" rtl="0" eaLnBrk="1" latinLnBrk="0" hangingPunct="1">
        <a:defRPr sz="1765" kern="1200">
          <a:solidFill>
            <a:schemeClr val="tx1"/>
          </a:solidFill>
          <a:latin typeface="+mn-lt"/>
          <a:ea typeface="+mn-ea"/>
          <a:cs typeface="+mn-cs"/>
        </a:defRPr>
      </a:lvl4pPr>
      <a:lvl5pPr marL="1797691" algn="l" defTabSz="898846" rtl="0" eaLnBrk="1" latinLnBrk="0" hangingPunct="1">
        <a:defRPr sz="1765" kern="1200">
          <a:solidFill>
            <a:schemeClr val="tx1"/>
          </a:solidFill>
          <a:latin typeface="+mn-lt"/>
          <a:ea typeface="+mn-ea"/>
          <a:cs typeface="+mn-cs"/>
        </a:defRPr>
      </a:lvl5pPr>
      <a:lvl6pPr marL="2247115" algn="l" defTabSz="898846" rtl="0" eaLnBrk="1" latinLnBrk="0" hangingPunct="1">
        <a:defRPr sz="1765" kern="1200">
          <a:solidFill>
            <a:schemeClr val="tx1"/>
          </a:solidFill>
          <a:latin typeface="+mn-lt"/>
          <a:ea typeface="+mn-ea"/>
          <a:cs typeface="+mn-cs"/>
        </a:defRPr>
      </a:lvl6pPr>
      <a:lvl7pPr marL="2696539" algn="l" defTabSz="898846" rtl="0" eaLnBrk="1" latinLnBrk="0" hangingPunct="1">
        <a:defRPr sz="1765" kern="1200">
          <a:solidFill>
            <a:schemeClr val="tx1"/>
          </a:solidFill>
          <a:latin typeface="+mn-lt"/>
          <a:ea typeface="+mn-ea"/>
          <a:cs typeface="+mn-cs"/>
        </a:defRPr>
      </a:lvl7pPr>
      <a:lvl8pPr marL="3145962" algn="l" defTabSz="898846" rtl="0" eaLnBrk="1" latinLnBrk="0" hangingPunct="1">
        <a:defRPr sz="1765" kern="1200">
          <a:solidFill>
            <a:schemeClr val="tx1"/>
          </a:solidFill>
          <a:latin typeface="+mn-lt"/>
          <a:ea typeface="+mn-ea"/>
          <a:cs typeface="+mn-cs"/>
        </a:defRPr>
      </a:lvl8pPr>
      <a:lvl9pPr marL="3595382" algn="l" defTabSz="898846"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2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www.ahrq.gov/sites/default/files/wysiwyg/antibiotic-use/ambulatory-care/strep-throat-handout-spanish.docx"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www.ahrq.gov/sites/default/files/wysiwyg/antibiotic-use/ambulatory-care/strep-throat-handout-english.docx" TargetMode="External"/><Relationship Id="rId5" Type="http://schemas.openxmlformats.org/officeDocument/2006/relationships/hyperlink" Target="https://www.ahrq.gov/sites/default/files/wysiwyg/antibiotic-use/ambulatory-care/pharyngitis-one-pager.pdf" TargetMode="External"/><Relationship Id="rId4" Type="http://schemas.openxmlformats.org/officeDocument/2006/relationships/hyperlink" Target="https://www.ahrq.gov/sites/default/files/wysiwyg/antibiotic-use/ambulatory-care/pharyngitis-discussion-guide.docx"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765" y="201706"/>
            <a:ext cx="7543800" cy="1470025"/>
          </a:xfrm>
        </p:spPr>
        <p:txBody>
          <a:bodyPr/>
          <a:lstStyle/>
          <a:p>
            <a:r>
              <a:rPr lang="en-US" b="1" dirty="0">
                <a:solidFill>
                  <a:schemeClr val="bg1"/>
                </a:solidFill>
              </a:rPr>
              <a:t>AHRQ Safety Program for Improving Antibiotic Use</a:t>
            </a:r>
          </a:p>
        </p:txBody>
      </p:sp>
      <p:sp>
        <p:nvSpPr>
          <p:cNvPr id="5" name="Subtitle 4"/>
          <p:cNvSpPr>
            <a:spLocks noGrp="1"/>
          </p:cNvSpPr>
          <p:nvPr>
            <p:ph type="subTitle" idx="1"/>
          </p:nvPr>
        </p:nvSpPr>
        <p:spPr>
          <a:xfrm>
            <a:off x="1210235" y="2183802"/>
            <a:ext cx="6723529" cy="3294530"/>
          </a:xfrm>
        </p:spPr>
        <p:txBody>
          <a:bodyPr>
            <a:normAutofit/>
          </a:bodyPr>
          <a:lstStyle/>
          <a:p>
            <a:r>
              <a:rPr lang="en-US" sz="4236" b="1" dirty="0">
                <a:solidFill>
                  <a:schemeClr val="tx1"/>
                </a:solidFill>
              </a:rPr>
              <a:t>The “Sometimes Antibiotics” </a:t>
            </a:r>
          </a:p>
          <a:p>
            <a:r>
              <a:rPr lang="en-US" sz="4236" b="1" dirty="0">
                <a:solidFill>
                  <a:schemeClr val="tx1"/>
                </a:solidFill>
              </a:rPr>
              <a:t>Diagnoses: Pharyngitis</a:t>
            </a:r>
          </a:p>
          <a:p>
            <a:endParaRPr lang="en-US" sz="794" b="1" dirty="0">
              <a:solidFill>
                <a:schemeClr val="tx1"/>
              </a:solidFill>
            </a:endParaRPr>
          </a:p>
          <a:p>
            <a:r>
              <a:rPr lang="en-US" sz="2824" b="1" dirty="0"/>
              <a:t>Ambulatory Care</a:t>
            </a:r>
          </a:p>
          <a:p>
            <a:endParaRPr lang="en-US" sz="794" b="1" dirty="0"/>
          </a:p>
          <a:p>
            <a:endParaRPr lang="en-US" b="1" dirty="0"/>
          </a:p>
          <a:p>
            <a:endParaRPr lang="en-US" dirty="0"/>
          </a:p>
        </p:txBody>
      </p:sp>
      <p:sp>
        <p:nvSpPr>
          <p:cNvPr id="2" name="TextBox 1">
            <a:extLst>
              <a:ext uri="{FF2B5EF4-FFF2-40B4-BE49-F238E27FC236}">
                <a16:creationId xmlns:a16="http://schemas.microsoft.com/office/drawing/2014/main" id="{000E491D-2CBC-4A47-A7DE-DDA9C6E0AE06}"/>
              </a:ext>
            </a:extLst>
          </p:cNvPr>
          <p:cNvSpPr txBox="1"/>
          <p:nvPr/>
        </p:nvSpPr>
        <p:spPr>
          <a:xfrm>
            <a:off x="6929997" y="6334780"/>
            <a:ext cx="2214003" cy="523220"/>
          </a:xfrm>
          <a:prstGeom prst="rect">
            <a:avLst/>
          </a:prstGeom>
          <a:noFill/>
        </p:spPr>
        <p:txBody>
          <a:bodyPr wrap="none" rtlCol="0">
            <a:spAutoFit/>
          </a:bodyPr>
          <a:lstStyle/>
          <a:p>
            <a:pPr algn="r"/>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extLst>
      <p:ext uri="{BB962C8B-B14F-4D97-AF65-F5344CB8AC3E}">
        <p14:creationId xmlns:p14="http://schemas.microsoft.com/office/powerpoint/2010/main" val="194875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 - The Four Moments of Antibiotic Decision Making - Ambulatory 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10</a:t>
            </a:fld>
            <a:endParaRPr lang="en-US"/>
          </a:p>
        </p:txBody>
      </p:sp>
      <p:sp>
        <p:nvSpPr>
          <p:cNvPr id="8" name="Content Placeholder 2">
            <a:extLst>
              <a:ext uri="{FF2B5EF4-FFF2-40B4-BE49-F238E27FC236}">
                <a16:creationId xmlns:a16="http://schemas.microsoft.com/office/drawing/2014/main" id="{D866825C-49B4-41D0-81A5-ABDE0827568A}"/>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dirty="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dirty="0"/>
              <a:t>Do I need to order any </a:t>
            </a:r>
            <a:br>
              <a:rPr lang="en-US" sz="2600" dirty="0"/>
            </a:br>
            <a:r>
              <a:rPr lang="en-US" sz="2600" dirty="0"/>
              <a:t>diagnostic tests?</a:t>
            </a:r>
          </a:p>
          <a:p>
            <a:pPr marL="0" indent="0">
              <a:buNone/>
            </a:pPr>
            <a:endParaRPr lang="en-US" sz="2800" dirty="0"/>
          </a:p>
          <a:p>
            <a:pPr marL="736600" indent="-736600">
              <a:buAutoNum type="arabicPeriod" startAt="4"/>
            </a:pPr>
            <a:endParaRPr lang="en-US" sz="2800" dirty="0"/>
          </a:p>
          <a:p>
            <a:pPr marL="736600" indent="-736600">
              <a:buAutoNum type="arabicPeriod" startAt="4"/>
            </a:pPr>
            <a:endParaRPr lang="en-US" sz="2800" dirty="0"/>
          </a:p>
        </p:txBody>
      </p:sp>
    </p:spTree>
    <p:custDataLst>
      <p:tags r:id="rId1"/>
    </p:custDataLst>
    <p:extLst>
      <p:ext uri="{BB962C8B-B14F-4D97-AF65-F5344CB8AC3E}">
        <p14:creationId xmlns:p14="http://schemas.microsoft.com/office/powerpoint/2010/main" val="316519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A5E3-76B6-4CAC-BADA-A74153A84C63}"/>
              </a:ext>
            </a:extLst>
          </p:cNvPr>
          <p:cNvSpPr>
            <a:spLocks noGrp="1"/>
          </p:cNvSpPr>
          <p:nvPr>
            <p:ph type="title"/>
          </p:nvPr>
        </p:nvSpPr>
        <p:spPr/>
        <p:txBody>
          <a:bodyPr/>
          <a:lstStyle/>
          <a:p>
            <a:r>
              <a:rPr lang="en-US" sz="3200" dirty="0">
                <a:cs typeface="Calibri"/>
              </a:rPr>
              <a:t>Moment 2: </a:t>
            </a:r>
            <a:r>
              <a:rPr lang="en-US" sz="3200" dirty="0">
                <a:ea typeface="+mj-lt"/>
                <a:cs typeface="+mj-lt"/>
              </a:rPr>
              <a:t>Do I Need To Order a Diagnostic Test?</a:t>
            </a:r>
            <a:r>
              <a:rPr lang="en-US" sz="3200" baseline="30000" dirty="0">
                <a:ea typeface="+mj-lt"/>
                <a:cs typeface="+mj-lt"/>
              </a:rPr>
              <a:t>11,12</a:t>
            </a:r>
            <a:endParaRPr lang="en-US" sz="3200" dirty="0"/>
          </a:p>
        </p:txBody>
      </p:sp>
      <p:sp>
        <p:nvSpPr>
          <p:cNvPr id="3" name="Content Placeholder 2">
            <a:extLst>
              <a:ext uri="{FF2B5EF4-FFF2-40B4-BE49-F238E27FC236}">
                <a16:creationId xmlns:a16="http://schemas.microsoft.com/office/drawing/2014/main" id="{40C08DA7-D5FE-4C05-B7B9-356E137CBC95}"/>
              </a:ext>
            </a:extLst>
          </p:cNvPr>
          <p:cNvSpPr>
            <a:spLocks noGrp="1"/>
          </p:cNvSpPr>
          <p:nvPr>
            <p:ph idx="1"/>
          </p:nvPr>
        </p:nvSpPr>
        <p:spPr/>
        <p:txBody>
          <a:bodyPr vert="horz" lIns="101864" tIns="50933" rIns="101864" bIns="50933" rtlCol="0" anchor="t">
            <a:normAutofit/>
          </a:bodyPr>
          <a:lstStyle/>
          <a:p>
            <a:pPr marL="336550" indent="-336550"/>
            <a:r>
              <a:rPr lang="en-US" sz="2600" dirty="0">
                <a:ea typeface="+mn-lt"/>
                <a:cs typeface="+mn-lt"/>
              </a:rPr>
              <a:t>Collecting a throat specimen:</a:t>
            </a:r>
          </a:p>
          <a:p>
            <a:pPr marL="729795" lvl="1" indent="-336550"/>
            <a:r>
              <a:rPr lang="en-US" sz="2300" dirty="0">
                <a:ea typeface="+mn-lt"/>
                <a:cs typeface="+mn-lt"/>
              </a:rPr>
              <a:t>Swab the tonsils and posterior pharynx</a:t>
            </a:r>
          </a:p>
          <a:p>
            <a:pPr marL="729795" lvl="1" indent="-336550"/>
            <a:r>
              <a:rPr lang="en-US" sz="2300" dirty="0">
                <a:ea typeface="+mn-lt"/>
                <a:cs typeface="+mn-lt"/>
              </a:rPr>
              <a:t>Avoid contact with the tongue and uvula to minimize risk of contamination with normal oral flora</a:t>
            </a:r>
          </a:p>
          <a:p>
            <a:pPr marL="336550" indent="-336550"/>
            <a:r>
              <a:rPr lang="en-US" sz="2653" dirty="0">
                <a:ea typeface="+mn-lt"/>
                <a:cs typeface="+mn-lt"/>
              </a:rPr>
              <a:t>If the rapid strep test is negative, the lab may perform a reflex bacterial culture</a:t>
            </a:r>
          </a:p>
          <a:p>
            <a:pPr marL="729795" lvl="1" indent="-336550"/>
            <a:r>
              <a:rPr lang="en-US" sz="2300" dirty="0">
                <a:ea typeface="+mn-lt"/>
                <a:cs typeface="+mn-lt"/>
              </a:rPr>
              <a:t>Useful in children where the prevalence of group A streptococcal pharyngitis is high</a:t>
            </a:r>
          </a:p>
          <a:p>
            <a:pPr marL="729795" lvl="1" indent="-336550"/>
            <a:r>
              <a:rPr lang="en-US" sz="2300" dirty="0">
                <a:ea typeface="+mn-lt"/>
                <a:cs typeface="+mn-lt"/>
              </a:rPr>
              <a:t>Not needed for adults</a:t>
            </a:r>
          </a:p>
          <a:p>
            <a:pPr marL="729795" lvl="1" indent="-336550"/>
            <a:r>
              <a:rPr lang="en-US" sz="2300" dirty="0">
                <a:ea typeface="+mn-lt"/>
                <a:cs typeface="+mn-lt"/>
              </a:rPr>
              <a:t>Not needed if the rapid test is a molecular test</a:t>
            </a:r>
            <a:endParaRPr lang="en-US" sz="2450" dirty="0">
              <a:ea typeface="+mn-lt"/>
              <a:cs typeface="+mn-lt"/>
            </a:endParaRPr>
          </a:p>
          <a:p>
            <a:pPr marL="336550" indent="-336550"/>
            <a:endParaRPr lang="en-US" sz="2450" dirty="0">
              <a:cs typeface="Calibri"/>
            </a:endParaRPr>
          </a:p>
        </p:txBody>
      </p:sp>
      <p:sp>
        <p:nvSpPr>
          <p:cNvPr id="4" name="Slide Number Placeholder 3">
            <a:extLst>
              <a:ext uri="{FF2B5EF4-FFF2-40B4-BE49-F238E27FC236}">
                <a16:creationId xmlns:a16="http://schemas.microsoft.com/office/drawing/2014/main" id="{881C370E-E5D7-4E4E-B51C-8144BB38D4B9}"/>
              </a:ext>
            </a:extLst>
          </p:cNvPr>
          <p:cNvSpPr>
            <a:spLocks noGrp="1"/>
          </p:cNvSpPr>
          <p:nvPr>
            <p:ph type="sldNum" sz="quarter" idx="12"/>
          </p:nvPr>
        </p:nvSpPr>
        <p:spPr/>
        <p:txBody>
          <a:bodyPr/>
          <a:lstStyle/>
          <a:p>
            <a:fld id="{993EEC8E-C5CF-40DF-832D-5BCB0E209B98}" type="slidenum">
              <a:rPr lang="en-US" smtClean="0">
                <a:solidFill>
                  <a:prstClr val="white"/>
                </a:solidFill>
              </a:rPr>
              <a:pPr/>
              <a:t>11</a:t>
            </a:fld>
            <a:endParaRPr lang="en-US">
              <a:solidFill>
                <a:prstClr val="white"/>
              </a:solidFill>
            </a:endParaRPr>
          </a:p>
        </p:txBody>
      </p:sp>
    </p:spTree>
    <p:custDataLst>
      <p:tags r:id="rId1"/>
    </p:custDataLst>
    <p:extLst>
      <p:ext uri="{BB962C8B-B14F-4D97-AF65-F5344CB8AC3E}">
        <p14:creationId xmlns:p14="http://schemas.microsoft.com/office/powerpoint/2010/main" val="328891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3EEC8E-C5CF-40DF-832D-5BCB0E209B98}" type="slidenum">
              <a:rPr lang="en-US" smtClean="0">
                <a:solidFill>
                  <a:prstClr val="white"/>
                </a:solidFill>
              </a:rPr>
              <a:pPr/>
              <a:t>12</a:t>
            </a:fld>
            <a:endParaRPr lang="en-US">
              <a:solidFill>
                <a:prstClr val="white"/>
              </a:solidFill>
            </a:endParaRPr>
          </a:p>
        </p:txBody>
      </p:sp>
      <p:sp>
        <p:nvSpPr>
          <p:cNvPr id="3" name="Content Placeholder 2"/>
          <p:cNvSpPr>
            <a:spLocks noGrp="1"/>
          </p:cNvSpPr>
          <p:nvPr>
            <p:ph idx="1"/>
          </p:nvPr>
        </p:nvSpPr>
        <p:spPr>
          <a:xfrm>
            <a:off x="381000" y="1013012"/>
            <a:ext cx="4191000" cy="5273675"/>
          </a:xfrm>
        </p:spPr>
        <p:txBody>
          <a:bodyPr vert="horz" lIns="101864" tIns="50933" rIns="101864" bIns="50933" rtlCol="0" anchor="t">
            <a:normAutofit/>
          </a:bodyPr>
          <a:lstStyle/>
          <a:p>
            <a:pPr marL="336550" indent="-336550"/>
            <a:r>
              <a:rPr lang="en-US" sz="2800" dirty="0">
                <a:ea typeface="+mn-lt"/>
                <a:cs typeface="+mn-lt"/>
              </a:rPr>
              <a:t>Adolescent with fever, tonsillar exudate, and fatigue may have mononucleosis</a:t>
            </a:r>
            <a:r>
              <a:rPr lang="en-US" sz="2800" baseline="30000" dirty="0">
                <a:ea typeface="+mn-lt"/>
                <a:cs typeface="+mn-lt"/>
              </a:rPr>
              <a:t>13</a:t>
            </a:r>
            <a:r>
              <a:rPr lang="en-US" sz="2800" dirty="0">
                <a:ea typeface="+mn-lt"/>
                <a:cs typeface="+mn-lt"/>
              </a:rPr>
              <a:t> </a:t>
            </a:r>
            <a:endParaRPr lang="en-US" sz="2800" dirty="0"/>
          </a:p>
          <a:p>
            <a:pPr marL="336370" indent="-336550"/>
            <a:r>
              <a:rPr lang="en-US" sz="2853" dirty="0">
                <a:ea typeface="+mn-lt"/>
                <a:cs typeface="+mn-lt"/>
              </a:rPr>
              <a:t>Send a </a:t>
            </a:r>
            <a:r>
              <a:rPr lang="en-US" sz="2853" dirty="0" err="1">
                <a:ea typeface="+mn-lt"/>
                <a:cs typeface="+mn-lt"/>
              </a:rPr>
              <a:t>heterophile</a:t>
            </a:r>
            <a:r>
              <a:rPr lang="en-US" sz="2853" dirty="0">
                <a:ea typeface="+mn-lt"/>
                <a:cs typeface="+mn-lt"/>
              </a:rPr>
              <a:t> antibody test (</a:t>
            </a:r>
            <a:r>
              <a:rPr lang="en-US" sz="2853" dirty="0" err="1">
                <a:ea typeface="+mn-lt"/>
                <a:cs typeface="+mn-lt"/>
              </a:rPr>
              <a:t>Monospot</a:t>
            </a:r>
            <a:r>
              <a:rPr lang="en-US" sz="2853" dirty="0">
                <a:ea typeface="+mn-lt"/>
                <a:cs typeface="+mn-lt"/>
              </a:rPr>
              <a:t> test) or EBV </a:t>
            </a:r>
            <a:r>
              <a:rPr lang="en-US" sz="2853" dirty="0" err="1">
                <a:ea typeface="+mn-lt"/>
                <a:cs typeface="+mn-lt"/>
              </a:rPr>
              <a:t>serologies</a:t>
            </a:r>
            <a:endParaRPr lang="en-US" sz="1700" dirty="0">
              <a:ea typeface="+mn-lt"/>
              <a:cs typeface="+mn-lt"/>
            </a:endParaRPr>
          </a:p>
          <a:p>
            <a:pPr marL="336550" indent="-336550"/>
            <a:r>
              <a:rPr lang="en-US" sz="2800" dirty="0">
                <a:cs typeface="Calibri"/>
              </a:rPr>
              <a:t>Antibiotics not indicated</a:t>
            </a:r>
          </a:p>
          <a:p>
            <a:pPr marL="336550" indent="-336550"/>
            <a:r>
              <a:rPr lang="en-US" sz="2800" dirty="0">
                <a:cs typeface="Calibri"/>
              </a:rPr>
              <a:t>Amoxicillin can lead to a rash</a:t>
            </a:r>
            <a:endParaRPr lang="en-US" sz="2800" dirty="0">
              <a:ea typeface="+mn-lt"/>
              <a:cs typeface="+mn-lt"/>
            </a:endParaRPr>
          </a:p>
          <a:p>
            <a:pPr marL="336550" indent="-336550"/>
            <a:endParaRPr lang="en-US" sz="2450" dirty="0">
              <a:ea typeface="+mn-lt"/>
              <a:cs typeface="+mn-lt"/>
            </a:endParaRPr>
          </a:p>
          <a:p>
            <a:pPr marL="336550" indent="-336550"/>
            <a:endParaRPr lang="en-US" sz="2450" dirty="0">
              <a:ea typeface="+mn-lt"/>
              <a:cs typeface="+mn-lt"/>
            </a:endParaRPr>
          </a:p>
          <a:p>
            <a:pPr marL="336550" indent="-336550">
              <a:lnSpc>
                <a:spcPct val="100000"/>
              </a:lnSpc>
            </a:pPr>
            <a:endParaRPr lang="en-US" sz="2450" dirty="0">
              <a:ea typeface="+mn-lt"/>
              <a:cs typeface="+mn-lt"/>
            </a:endParaRPr>
          </a:p>
          <a:p>
            <a:pPr marL="336550" indent="-336550">
              <a:lnSpc>
                <a:spcPct val="100000"/>
              </a:lnSpc>
            </a:pPr>
            <a:endParaRPr lang="en-US" sz="2450" dirty="0">
              <a:cs typeface="Calibri"/>
            </a:endParaRPr>
          </a:p>
          <a:p>
            <a:pPr marL="336550" indent="-336550"/>
            <a:endParaRPr lang="en-US" dirty="0">
              <a:cs typeface="Calibri"/>
            </a:endParaRPr>
          </a:p>
        </p:txBody>
      </p:sp>
      <p:sp>
        <p:nvSpPr>
          <p:cNvPr id="5" name="Title 4"/>
          <p:cNvSpPr>
            <a:spLocks noGrp="1"/>
          </p:cNvSpPr>
          <p:nvPr>
            <p:ph type="title"/>
          </p:nvPr>
        </p:nvSpPr>
        <p:spPr/>
        <p:txBody>
          <a:bodyPr/>
          <a:lstStyle/>
          <a:p>
            <a:r>
              <a:rPr lang="en-US" sz="3200" dirty="0"/>
              <a:t>Moment 2: Do I Need To Order a Diagnostic Test</a:t>
            </a:r>
            <a:endParaRPr lang="en-US" sz="3200" baseline="30000" dirty="0"/>
          </a:p>
        </p:txBody>
      </p:sp>
      <p:pic>
        <p:nvPicPr>
          <p:cNvPr id="6" name="Picture 5" descr="Healthcare practitioner looking into patient's throat">
            <a:extLst>
              <a:ext uri="{FF2B5EF4-FFF2-40B4-BE49-F238E27FC236}">
                <a16:creationId xmlns:a16="http://schemas.microsoft.com/office/drawing/2014/main" id="{BB329282-8932-4380-9C8C-F84C0DFB45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204" y="1184172"/>
            <a:ext cx="4007796" cy="2671864"/>
          </a:xfrm>
          <a:prstGeom prst="rect">
            <a:avLst/>
          </a:prstGeom>
          <a:effectLst>
            <a:outerShdw blurRad="292100" dist="139700" dir="2700000" algn="ctr" rotWithShape="0">
              <a:srgbClr val="000000">
                <a:alpha val="65000"/>
              </a:srgbClr>
            </a:outerShdw>
          </a:effectLst>
        </p:spPr>
      </p:pic>
    </p:spTree>
    <p:custDataLst>
      <p:tags r:id="rId1"/>
    </p:custDataLst>
    <p:extLst>
      <p:ext uri="{BB962C8B-B14F-4D97-AF65-F5344CB8AC3E}">
        <p14:creationId xmlns:p14="http://schemas.microsoft.com/office/powerpoint/2010/main" val="293405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 - The Four Moments of Antibiotic Decision Making - Ambulatory 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13</a:t>
            </a:fld>
            <a:endParaRPr lang="en-US"/>
          </a:p>
        </p:txBody>
      </p:sp>
      <p:sp>
        <p:nvSpPr>
          <p:cNvPr id="9" name="Content Placeholder 2">
            <a:extLst>
              <a:ext uri="{FF2B5EF4-FFF2-40B4-BE49-F238E27FC236}">
                <a16:creationId xmlns:a16="http://schemas.microsoft.com/office/drawing/2014/main" id="{A9096B42-6C56-4257-86D0-17B6DF216D98}"/>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dirty="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dirty="0">
                <a:solidFill>
                  <a:schemeClr val="bg1">
                    <a:lumMod val="65000"/>
                  </a:schemeClr>
                </a:solidFill>
              </a:rPr>
              <a:t>Do I need to order any </a:t>
            </a:r>
            <a:br>
              <a:rPr lang="en-US" sz="2600" dirty="0">
                <a:solidFill>
                  <a:schemeClr val="bg1">
                    <a:lumMod val="65000"/>
                  </a:schemeClr>
                </a:solidFill>
              </a:rPr>
            </a:br>
            <a:r>
              <a:rPr lang="en-US" sz="2600" dirty="0">
                <a:solidFill>
                  <a:schemeClr val="bg1">
                    <a:lumMod val="65000"/>
                  </a:schemeClr>
                </a:solidFill>
              </a:rPr>
              <a:t>diagnostic tests?</a:t>
            </a:r>
          </a:p>
          <a:p>
            <a:pPr marL="457200" indent="-457200">
              <a:spcBef>
                <a:spcPts val="1800"/>
              </a:spcBef>
              <a:buFont typeface="+mj-lt"/>
              <a:buAutoNum type="arabicPeriod"/>
            </a:pPr>
            <a:r>
              <a:rPr lang="en-US" sz="2600" dirty="0"/>
              <a:t>If antibiotics are indicated, what is the narrowest, safest, and shortest regimen I can prescribe?</a:t>
            </a:r>
          </a:p>
          <a:p>
            <a:pPr marL="0" indent="0">
              <a:buNone/>
            </a:pPr>
            <a:endParaRPr lang="en-US" sz="2800" dirty="0"/>
          </a:p>
          <a:p>
            <a:pPr marL="736600" indent="-736600">
              <a:buAutoNum type="arabicPeriod" startAt="4"/>
            </a:pPr>
            <a:endParaRPr lang="en-US" sz="2800" dirty="0"/>
          </a:p>
        </p:txBody>
      </p:sp>
    </p:spTree>
    <p:custDataLst>
      <p:tags r:id="rId1"/>
    </p:custDataLst>
    <p:extLst>
      <p:ext uri="{BB962C8B-B14F-4D97-AF65-F5344CB8AC3E}">
        <p14:creationId xmlns:p14="http://schemas.microsoft.com/office/powerpoint/2010/main" val="138543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50" dirty="0"/>
              <a:t>Moment 3: Narrowest, Safest, and Shortest Regimen</a:t>
            </a:r>
            <a:r>
              <a:rPr lang="en-US" sz="3150" baseline="30000" dirty="0"/>
              <a:t>12</a:t>
            </a:r>
            <a:r>
              <a:rPr lang="en-US" dirty="0"/>
              <a:t> </a:t>
            </a:r>
          </a:p>
        </p:txBody>
      </p:sp>
      <p:sp>
        <p:nvSpPr>
          <p:cNvPr id="3" name="Content Placeholder 2"/>
          <p:cNvSpPr>
            <a:spLocks noGrp="1"/>
          </p:cNvSpPr>
          <p:nvPr>
            <p:ph idx="1"/>
          </p:nvPr>
        </p:nvSpPr>
        <p:spPr>
          <a:xfrm>
            <a:off x="457200" y="923050"/>
            <a:ext cx="8229600" cy="5569824"/>
          </a:xfrm>
        </p:spPr>
        <p:txBody>
          <a:bodyPr>
            <a:normAutofit fontScale="92500" lnSpcReduction="20000"/>
          </a:bodyPr>
          <a:lstStyle/>
          <a:p>
            <a:r>
              <a:rPr lang="en-US" sz="3200" dirty="0"/>
              <a:t>Penicillin or amoxicillin is first line in children and adults </a:t>
            </a:r>
          </a:p>
          <a:p>
            <a:pPr lvl="1"/>
            <a:r>
              <a:rPr lang="en-US" sz="2847" dirty="0"/>
              <a:t>No reported resistance</a:t>
            </a:r>
          </a:p>
          <a:p>
            <a:r>
              <a:rPr lang="en-US" sz="3200" dirty="0"/>
              <a:t>Mild penicillin allergy</a:t>
            </a:r>
          </a:p>
          <a:p>
            <a:pPr lvl="1"/>
            <a:r>
              <a:rPr lang="en-US" sz="2800" dirty="0"/>
              <a:t>First generation </a:t>
            </a:r>
            <a:r>
              <a:rPr lang="en-US" sz="2800" dirty="0" err="1"/>
              <a:t>cephalosporins</a:t>
            </a:r>
            <a:r>
              <a:rPr lang="en-US" sz="2800" dirty="0"/>
              <a:t> such as cephalexin or </a:t>
            </a:r>
            <a:r>
              <a:rPr lang="en-US" sz="2800" dirty="0" err="1"/>
              <a:t>cefadroxil</a:t>
            </a:r>
            <a:r>
              <a:rPr lang="en-US" sz="2800" dirty="0"/>
              <a:t> </a:t>
            </a:r>
          </a:p>
          <a:p>
            <a:pPr marL="1082675" lvl="2" indent="-239713"/>
            <a:r>
              <a:rPr lang="en-US" sz="2500" dirty="0"/>
              <a:t>No reported resistance</a:t>
            </a:r>
          </a:p>
          <a:p>
            <a:pPr marL="406855" indent="-349250"/>
            <a:r>
              <a:rPr lang="en-US" sz="3200" dirty="0"/>
              <a:t>Severe penicillin allergy</a:t>
            </a:r>
          </a:p>
          <a:p>
            <a:pPr marL="800100" lvl="1" indent="-349250"/>
            <a:r>
              <a:rPr lang="en-US" sz="2800" dirty="0"/>
              <a:t>Clindamycin or azithromycin </a:t>
            </a:r>
          </a:p>
          <a:p>
            <a:pPr marL="1082675" lvl="2" indent="-239713"/>
            <a:r>
              <a:rPr lang="en-US" sz="2500" dirty="0"/>
              <a:t>Resistance occurs and is increasing</a:t>
            </a:r>
          </a:p>
          <a:p>
            <a:r>
              <a:rPr lang="en-US" sz="3200" dirty="0"/>
              <a:t>The duration of antibiotic therapy for strep throat for both children and adults is 10 days (5 days for azithromycin)</a:t>
            </a:r>
          </a:p>
        </p:txBody>
      </p:sp>
      <p:sp>
        <p:nvSpPr>
          <p:cNvPr id="4" name="Slide Number Placeholder 3"/>
          <p:cNvSpPr>
            <a:spLocks noGrp="1"/>
          </p:cNvSpPr>
          <p:nvPr>
            <p:ph type="sldNum" sz="quarter" idx="12"/>
          </p:nvPr>
        </p:nvSpPr>
        <p:spPr/>
        <p:txBody>
          <a:bodyPr/>
          <a:lstStyle/>
          <a:p>
            <a:fld id="{993EEC8E-C5CF-40DF-832D-5BCB0E209B98}" type="slidenum">
              <a:rPr lang="en-US" smtClean="0"/>
              <a:pPr/>
              <a:t>14</a:t>
            </a:fld>
            <a:endParaRPr lang="en-US"/>
          </a:p>
        </p:txBody>
      </p:sp>
    </p:spTree>
    <p:custDataLst>
      <p:tags r:id="rId1"/>
    </p:custDataLst>
    <p:extLst>
      <p:ext uri="{BB962C8B-B14F-4D97-AF65-F5344CB8AC3E}">
        <p14:creationId xmlns:p14="http://schemas.microsoft.com/office/powerpoint/2010/main" val="2836922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BD16A-447F-4CC5-BDC1-19DD601FE692}"/>
              </a:ext>
            </a:extLst>
          </p:cNvPr>
          <p:cNvSpPr>
            <a:spLocks noGrp="1"/>
          </p:cNvSpPr>
          <p:nvPr>
            <p:ph type="title"/>
          </p:nvPr>
        </p:nvSpPr>
        <p:spPr/>
        <p:txBody>
          <a:bodyPr/>
          <a:lstStyle/>
          <a:p>
            <a:r>
              <a:rPr lang="en-US" sz="3600" dirty="0">
                <a:ea typeface="+mj-lt"/>
                <a:cs typeface="+mj-lt"/>
              </a:rPr>
              <a:t>Moment 3: Additional Considerations</a:t>
            </a:r>
            <a:endParaRPr lang="en-US" sz="3600" dirty="0">
              <a:cs typeface="Calibri"/>
            </a:endParaRPr>
          </a:p>
        </p:txBody>
      </p:sp>
      <p:sp>
        <p:nvSpPr>
          <p:cNvPr id="3" name="Content Placeholder 2">
            <a:extLst>
              <a:ext uri="{FF2B5EF4-FFF2-40B4-BE49-F238E27FC236}">
                <a16:creationId xmlns:a16="http://schemas.microsoft.com/office/drawing/2014/main" id="{492F9901-1331-445B-B7F3-66E855C7235D}"/>
              </a:ext>
            </a:extLst>
          </p:cNvPr>
          <p:cNvSpPr>
            <a:spLocks noGrp="1"/>
          </p:cNvSpPr>
          <p:nvPr>
            <p:ph idx="1"/>
          </p:nvPr>
        </p:nvSpPr>
        <p:spPr/>
        <p:txBody>
          <a:bodyPr vert="horz" lIns="101864" tIns="50933" rIns="101864" bIns="50933" rtlCol="0" anchor="t">
            <a:normAutofit/>
          </a:bodyPr>
          <a:lstStyle/>
          <a:p>
            <a:pPr marL="337005" indent="-280670"/>
            <a:r>
              <a:rPr lang="en-US" sz="2600" dirty="0">
                <a:ea typeface="+mn-lt"/>
                <a:cs typeface="+mn-lt"/>
              </a:rPr>
              <a:t>A test of cure at the end of therapy is not recommended because some patients, particularly children, remain asymptomatically colonized with this organism, and this does not pose any known harm </a:t>
            </a:r>
            <a:endParaRPr lang="en-US" sz="2600" dirty="0">
              <a:cs typeface="Calibri"/>
            </a:endParaRPr>
          </a:p>
          <a:p>
            <a:pPr marL="336550" indent="-336550"/>
            <a:r>
              <a:rPr lang="en-US" sz="2600" dirty="0">
                <a:ea typeface="+mn-lt"/>
                <a:cs typeface="+mn-lt"/>
              </a:rPr>
              <a:t>Group C or group G strep in throat cultures</a:t>
            </a:r>
            <a:r>
              <a:rPr lang="en-US" sz="2600" baseline="30000" dirty="0">
                <a:ea typeface="+mn-lt"/>
                <a:cs typeface="+mn-lt"/>
              </a:rPr>
              <a:t>12</a:t>
            </a:r>
            <a:endParaRPr lang="en-US" sz="2600" dirty="0">
              <a:ea typeface="+mn-lt"/>
              <a:cs typeface="+mn-lt"/>
            </a:endParaRPr>
          </a:p>
          <a:p>
            <a:pPr marL="730250" lvl="1" indent="-280670"/>
            <a:r>
              <a:rPr lang="en-US" sz="2300" dirty="0">
                <a:ea typeface="+mn-lt"/>
                <a:cs typeface="+mn-lt"/>
              </a:rPr>
              <a:t>No consensus if antibiotic therapy is necessary</a:t>
            </a:r>
          </a:p>
          <a:p>
            <a:pPr marL="730250" lvl="1" indent="-280670"/>
            <a:r>
              <a:rPr lang="en-US" sz="2300" dirty="0">
                <a:ea typeface="+mn-lt"/>
                <a:cs typeface="+mn-lt"/>
              </a:rPr>
              <a:t>Consider treating with antibiotics if the patient is experiencing severe symptoms</a:t>
            </a:r>
          </a:p>
          <a:p>
            <a:pPr marL="730250" lvl="1" indent="-280670"/>
            <a:r>
              <a:rPr lang="en-US" sz="2300" dirty="0">
                <a:ea typeface="+mn-lt"/>
                <a:cs typeface="+mn-lt"/>
              </a:rPr>
              <a:t>No association with rheumatic fever </a:t>
            </a:r>
          </a:p>
          <a:p>
            <a:pPr marL="730250" lvl="1" indent="-280670"/>
            <a:r>
              <a:rPr lang="en-US" sz="2300" dirty="0">
                <a:ea typeface="+mn-lt"/>
                <a:cs typeface="+mn-lt"/>
              </a:rPr>
              <a:t>Penicillin or amoxicillin are first line but consider shorter course</a:t>
            </a:r>
            <a:r>
              <a:rPr lang="en-US" sz="2300" dirty="0">
                <a:latin typeface="Calibri" panose="020F0502020204030204" pitchFamily="34" charset="0"/>
                <a:ea typeface="+mn-lt"/>
                <a:cs typeface="Calibri" panose="020F0502020204030204" pitchFamily="34" charset="0"/>
              </a:rPr>
              <a:t>—</a:t>
            </a:r>
            <a:r>
              <a:rPr lang="en-US" sz="2300" dirty="0">
                <a:ea typeface="+mn-lt"/>
                <a:cs typeface="+mn-lt"/>
              </a:rPr>
              <a:t>such as 5 days instead of 10 days</a:t>
            </a:r>
            <a:endParaRPr lang="en-US" sz="2300" dirty="0">
              <a:cs typeface="Calibri"/>
            </a:endParaRPr>
          </a:p>
          <a:p>
            <a:pPr marL="336550" indent="-336550"/>
            <a:endParaRPr lang="en-US" sz="2450" dirty="0">
              <a:cs typeface="Calibri"/>
            </a:endParaRPr>
          </a:p>
        </p:txBody>
      </p:sp>
      <p:sp>
        <p:nvSpPr>
          <p:cNvPr id="4" name="Slide Number Placeholder 3">
            <a:extLst>
              <a:ext uri="{FF2B5EF4-FFF2-40B4-BE49-F238E27FC236}">
                <a16:creationId xmlns:a16="http://schemas.microsoft.com/office/drawing/2014/main" id="{3FF8B042-A596-4653-8A60-B81F58A8AFAB}"/>
              </a:ext>
            </a:extLst>
          </p:cNvPr>
          <p:cNvSpPr>
            <a:spLocks noGrp="1"/>
          </p:cNvSpPr>
          <p:nvPr>
            <p:ph type="sldNum" sz="quarter" idx="12"/>
          </p:nvPr>
        </p:nvSpPr>
        <p:spPr/>
        <p:txBody>
          <a:bodyPr/>
          <a:lstStyle/>
          <a:p>
            <a:fld id="{993EEC8E-C5CF-40DF-832D-5BCB0E209B98}" type="slidenum">
              <a:rPr lang="en-US" smtClean="0">
                <a:solidFill>
                  <a:prstClr val="white"/>
                </a:solidFill>
              </a:rPr>
              <a:pPr/>
              <a:t>15</a:t>
            </a:fld>
            <a:endParaRPr lang="en-US">
              <a:solidFill>
                <a:prstClr val="white"/>
              </a:solidFill>
            </a:endParaRPr>
          </a:p>
        </p:txBody>
      </p:sp>
    </p:spTree>
    <p:custDataLst>
      <p:tags r:id="rId1"/>
    </p:custDataLst>
    <p:extLst>
      <p:ext uri="{BB962C8B-B14F-4D97-AF65-F5344CB8AC3E}">
        <p14:creationId xmlns:p14="http://schemas.microsoft.com/office/powerpoint/2010/main" val="167697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85099" y="6492874"/>
            <a:ext cx="443345" cy="365126"/>
          </a:xfrm>
        </p:spPr>
        <p:txBody>
          <a:bodyPr anchor="ctr">
            <a:normAutofit/>
          </a:bodyPr>
          <a:lstStyle/>
          <a:p>
            <a:pPr>
              <a:spcAft>
                <a:spcPts val="600"/>
              </a:spcAft>
            </a:pPr>
            <a:fld id="{993EEC8E-C5CF-40DF-832D-5BCB0E209B98}" type="slidenum">
              <a:rPr lang="en-US" smtClean="0">
                <a:solidFill>
                  <a:prstClr val="white"/>
                </a:solidFill>
              </a:rPr>
              <a:pPr>
                <a:spcAft>
                  <a:spcPts val="600"/>
                </a:spcAft>
              </a:pPr>
              <a:t>16</a:t>
            </a:fld>
            <a:endParaRPr lang="en-US">
              <a:solidFill>
                <a:prstClr val="white"/>
              </a:solidFill>
            </a:endParaRPr>
          </a:p>
        </p:txBody>
      </p:sp>
      <p:pic>
        <p:nvPicPr>
          <p:cNvPr id="8" name="Picture 7" descr="A person sitting on a couch holding a cup of hot liquid.">
            <a:extLst>
              <a:ext uri="{FF2B5EF4-FFF2-40B4-BE49-F238E27FC236}">
                <a16:creationId xmlns:a16="http://schemas.microsoft.com/office/drawing/2014/main" id="{28871EF3-137B-6086-0F2C-B326C7397C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3" r="35293" b="-1"/>
          <a:stretch/>
        </p:blipFill>
        <p:spPr>
          <a:xfrm>
            <a:off x="211015" y="1008530"/>
            <a:ext cx="4191000" cy="5117636"/>
          </a:xfrm>
          <a:prstGeom prst="rect">
            <a:avLst/>
          </a:prstGeom>
          <a:noFill/>
          <a:effectLst>
            <a:outerShdw blurRad="292100" dist="139700" dir="2700000" algn="tl" rotWithShape="0">
              <a:prstClr val="black">
                <a:alpha val="65000"/>
              </a:prstClr>
            </a:outerShdw>
          </a:effectLst>
        </p:spPr>
      </p:pic>
      <p:sp>
        <p:nvSpPr>
          <p:cNvPr id="3" name="Content Placeholder 2"/>
          <p:cNvSpPr>
            <a:spLocks noGrp="1"/>
          </p:cNvSpPr>
          <p:nvPr>
            <p:ph idx="13"/>
          </p:nvPr>
        </p:nvSpPr>
        <p:spPr>
          <a:xfrm>
            <a:off x="4652818" y="1008530"/>
            <a:ext cx="4191000" cy="5117636"/>
          </a:xfrm>
        </p:spPr>
        <p:txBody>
          <a:bodyPr vert="horz" lIns="101864" tIns="50933" rIns="101864" bIns="50933" rtlCol="0">
            <a:normAutofit/>
          </a:bodyPr>
          <a:lstStyle/>
          <a:p>
            <a:pPr marL="336550" indent="-336550"/>
            <a:endParaRPr lang="en-US" dirty="0"/>
          </a:p>
          <a:p>
            <a:pPr marL="336550" indent="-336550"/>
            <a:r>
              <a:rPr lang="en-US" dirty="0"/>
              <a:t>Warm tea</a:t>
            </a:r>
          </a:p>
          <a:p>
            <a:pPr marL="336550" indent="-336550"/>
            <a:r>
              <a:rPr lang="en-US" dirty="0"/>
              <a:t>Honey</a:t>
            </a:r>
          </a:p>
          <a:p>
            <a:pPr marL="336550" indent="-336550"/>
            <a:r>
              <a:rPr lang="en-US" dirty="0"/>
              <a:t>Throat lozenges </a:t>
            </a:r>
          </a:p>
          <a:p>
            <a:pPr marL="336550" indent="-336550"/>
            <a:r>
              <a:rPr lang="en-US" dirty="0"/>
              <a:t>Analgesics: acetaminophen or ibuprofen </a:t>
            </a:r>
          </a:p>
          <a:p>
            <a:pPr marL="0" indent="0">
              <a:buNone/>
            </a:pPr>
            <a:endParaRPr lang="en-US" dirty="0"/>
          </a:p>
        </p:txBody>
      </p:sp>
      <p:sp>
        <p:nvSpPr>
          <p:cNvPr id="5" name="Title 4"/>
          <p:cNvSpPr>
            <a:spLocks noGrp="1"/>
          </p:cNvSpPr>
          <p:nvPr>
            <p:ph type="title"/>
          </p:nvPr>
        </p:nvSpPr>
        <p:spPr>
          <a:xfrm>
            <a:off x="0" y="0"/>
            <a:ext cx="9144000" cy="806824"/>
          </a:xfrm>
        </p:spPr>
        <p:txBody>
          <a:bodyPr anchor="b">
            <a:normAutofit/>
          </a:bodyPr>
          <a:lstStyle/>
          <a:p>
            <a:r>
              <a:rPr lang="en-US"/>
              <a:t>Symptomatic Relief</a:t>
            </a:r>
          </a:p>
        </p:txBody>
      </p:sp>
    </p:spTree>
    <p:custDataLst>
      <p:tags r:id="rId1"/>
    </p:custDataLst>
    <p:extLst>
      <p:ext uri="{BB962C8B-B14F-4D97-AF65-F5344CB8AC3E}">
        <p14:creationId xmlns:p14="http://schemas.microsoft.com/office/powerpoint/2010/main" val="240271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 - The Four Moments of Antibiotic Decision Making - Ambulatory 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17</a:t>
            </a:fld>
            <a:endParaRPr lang="en-US"/>
          </a:p>
        </p:txBody>
      </p:sp>
      <p:sp>
        <p:nvSpPr>
          <p:cNvPr id="18" name="Content Placeholder 2">
            <a:extLst>
              <a:ext uri="{FF2B5EF4-FFF2-40B4-BE49-F238E27FC236}">
                <a16:creationId xmlns:a16="http://schemas.microsoft.com/office/drawing/2014/main" id="{733D0042-3B81-4AE3-B459-391A0BBEAE54}"/>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dirty="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dirty="0">
                <a:solidFill>
                  <a:schemeClr val="bg1">
                    <a:lumMod val="65000"/>
                  </a:schemeClr>
                </a:solidFill>
              </a:rPr>
              <a:t>Do I need to order any </a:t>
            </a:r>
            <a:br>
              <a:rPr lang="en-US" sz="2600" dirty="0">
                <a:solidFill>
                  <a:schemeClr val="bg1">
                    <a:lumMod val="65000"/>
                  </a:schemeClr>
                </a:solidFill>
              </a:rPr>
            </a:br>
            <a:r>
              <a:rPr lang="en-US" sz="2600" dirty="0">
                <a:solidFill>
                  <a:schemeClr val="bg1">
                    <a:lumMod val="65000"/>
                  </a:schemeClr>
                </a:solidFill>
              </a:rPr>
              <a:t>diagnostic tests?</a:t>
            </a:r>
          </a:p>
          <a:p>
            <a:pPr marL="457200" indent="-457200">
              <a:spcBef>
                <a:spcPts val="1800"/>
              </a:spcBef>
              <a:buFont typeface="+mj-lt"/>
              <a:buAutoNum type="arabicPeriod"/>
            </a:pPr>
            <a:r>
              <a:rPr lang="en-US" sz="2600" dirty="0">
                <a:solidFill>
                  <a:schemeClr val="bg1">
                    <a:lumMod val="65000"/>
                  </a:schemeClr>
                </a:solidFill>
              </a:rPr>
              <a:t>If antibiotics are indicated, what is the narrowest, safest, and shortest regimen I can prescribe?</a:t>
            </a:r>
          </a:p>
          <a:p>
            <a:pPr marL="457200" indent="-457200">
              <a:spcBef>
                <a:spcPts val="1800"/>
              </a:spcBef>
              <a:buFont typeface="+mj-lt"/>
              <a:buAutoNum type="arabicPeriod" startAt="4"/>
            </a:pPr>
            <a:r>
              <a:rPr lang="en-US" sz="2600" dirty="0"/>
              <a:t>Does my patient understand what to expect and the </a:t>
            </a:r>
            <a:r>
              <a:rPr lang="en-US" sz="2600" dirty="0" err="1"/>
              <a:t>followup</a:t>
            </a:r>
            <a:r>
              <a:rPr lang="en-US" sz="2600" dirty="0"/>
              <a:t> plan?</a:t>
            </a:r>
          </a:p>
          <a:p>
            <a:pPr marL="736600" indent="-736600">
              <a:buAutoNum type="arabicPeriod" startAt="4"/>
            </a:pPr>
            <a:endParaRPr lang="en-US" sz="2800" dirty="0"/>
          </a:p>
          <a:p>
            <a:pPr marL="736600" indent="-736600">
              <a:buAutoNum type="arabicPeriod" startAt="4"/>
            </a:pPr>
            <a:endParaRPr lang="en-US" sz="2800" dirty="0"/>
          </a:p>
          <a:p>
            <a:pPr marL="736600" indent="-736600">
              <a:buAutoNum type="arabicPeriod" startAt="4"/>
            </a:pPr>
            <a:endParaRPr lang="en-US" sz="2800" dirty="0"/>
          </a:p>
        </p:txBody>
      </p:sp>
    </p:spTree>
    <p:custDataLst>
      <p:tags r:id="rId1"/>
    </p:custDataLst>
    <p:extLst>
      <p:ext uri="{BB962C8B-B14F-4D97-AF65-F5344CB8AC3E}">
        <p14:creationId xmlns:p14="http://schemas.microsoft.com/office/powerpoint/2010/main" val="16455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Moment</a:t>
            </a:r>
            <a:r>
              <a:rPr lang="en-US" sz="3600" dirty="0">
                <a:ea typeface="+mj-lt"/>
                <a:cs typeface="+mj-lt"/>
              </a:rPr>
              <a:t> 4: </a:t>
            </a:r>
            <a:r>
              <a:rPr lang="en-US" sz="3600" dirty="0" err="1">
                <a:ea typeface="+mj-lt"/>
                <a:cs typeface="+mj-lt"/>
              </a:rPr>
              <a:t>Followup</a:t>
            </a:r>
            <a:r>
              <a:rPr lang="en-US" sz="3600" dirty="0">
                <a:ea typeface="+mj-lt"/>
                <a:cs typeface="+mj-lt"/>
              </a:rPr>
              <a:t> Plan</a:t>
            </a:r>
            <a:endParaRPr lang="en-US" sz="3600" dirty="0"/>
          </a:p>
        </p:txBody>
      </p:sp>
      <p:sp>
        <p:nvSpPr>
          <p:cNvPr id="3" name="Content Placeholder 2"/>
          <p:cNvSpPr>
            <a:spLocks noGrp="1"/>
          </p:cNvSpPr>
          <p:nvPr>
            <p:ph idx="1"/>
          </p:nvPr>
        </p:nvSpPr>
        <p:spPr>
          <a:xfrm>
            <a:off x="457200" y="982906"/>
            <a:ext cx="8229600" cy="4477870"/>
          </a:xfrm>
        </p:spPr>
        <p:txBody>
          <a:bodyPr vert="horz" lIns="101864" tIns="50933" rIns="101864" bIns="50933" rtlCol="0" anchor="t">
            <a:noAutofit/>
          </a:bodyPr>
          <a:lstStyle/>
          <a:p>
            <a:pPr marL="336550" indent="-336550"/>
            <a:r>
              <a:rPr lang="en-US" sz="2600" dirty="0">
                <a:ea typeface="+mn-lt"/>
                <a:cs typeface="+mn-lt"/>
              </a:rPr>
              <a:t>Fever and sore throat typically resolve within 1 to 3 days </a:t>
            </a:r>
            <a:endParaRPr lang="en-US" sz="2600" dirty="0"/>
          </a:p>
          <a:p>
            <a:pPr marL="336550" indent="-336550"/>
            <a:r>
              <a:rPr lang="en-US" sz="2600" dirty="0">
                <a:ea typeface="+mn-lt"/>
                <a:cs typeface="+mn-lt"/>
              </a:rPr>
              <a:t>Antibiotics can potentially reduce symptom duration of bacterial pharyngitis and the risk of purulent complications such as </a:t>
            </a:r>
            <a:r>
              <a:rPr lang="en-US" sz="2600" dirty="0" err="1">
                <a:ea typeface="+mn-lt"/>
                <a:cs typeface="+mn-lt"/>
              </a:rPr>
              <a:t>peritonsillar</a:t>
            </a:r>
            <a:r>
              <a:rPr lang="en-US" sz="2600" dirty="0">
                <a:ea typeface="+mn-lt"/>
                <a:cs typeface="+mn-lt"/>
              </a:rPr>
              <a:t> or retropharyngeal abscess</a:t>
            </a:r>
          </a:p>
          <a:p>
            <a:pPr marL="336550" indent="-336550"/>
            <a:r>
              <a:rPr lang="en-US" sz="2600" dirty="0">
                <a:ea typeface="+mn-lt"/>
                <a:cs typeface="+mn-lt"/>
              </a:rPr>
              <a:t>Persistent fever or worsening throat pain should trigger a return to medical care for evaluation of these complications</a:t>
            </a:r>
          </a:p>
          <a:p>
            <a:pPr marL="336550" indent="-336550"/>
            <a:r>
              <a:rPr lang="en-US" sz="2600" dirty="0">
                <a:ea typeface="+mn-lt"/>
                <a:cs typeface="+mn-lt"/>
              </a:rPr>
              <a:t>Patients with active EBV infection should avoid contact sports for 3 to 6 weeks from symptom onset due to risk for splenic ruture</a:t>
            </a:r>
            <a:r>
              <a:rPr lang="en-US" sz="2600" baseline="30000" dirty="0">
                <a:ea typeface="+mn-lt"/>
                <a:cs typeface="+mn-lt"/>
              </a:rPr>
              <a:t>13</a:t>
            </a:r>
            <a:endParaRPr lang="en-US" sz="2600" dirty="0">
              <a:ea typeface="+mn-lt"/>
              <a:cs typeface="+mn-lt"/>
            </a:endParaRPr>
          </a:p>
          <a:p>
            <a:pPr marL="899160" lvl="2" indent="0">
              <a:buNone/>
            </a:pPr>
            <a:endParaRPr lang="en-US" sz="2400" dirty="0">
              <a:cs typeface="Calibri"/>
            </a:endParaRPr>
          </a:p>
          <a:p>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18</a:t>
            </a:fld>
            <a:endParaRPr lang="en-US">
              <a:solidFill>
                <a:prstClr val="white"/>
              </a:solidFill>
            </a:endParaRPr>
          </a:p>
        </p:txBody>
      </p:sp>
    </p:spTree>
    <p:custDataLst>
      <p:tags r:id="rId1"/>
    </p:custDataLst>
    <p:extLst>
      <p:ext uri="{BB962C8B-B14F-4D97-AF65-F5344CB8AC3E}">
        <p14:creationId xmlns:p14="http://schemas.microsoft.com/office/powerpoint/2010/main" val="186201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55E9FC-F092-4279-A660-7F1C76C3881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1" t="2941" r="2941" b="51961"/>
          <a:stretch/>
        </p:blipFill>
        <p:spPr>
          <a:xfrm>
            <a:off x="0" y="838201"/>
            <a:ext cx="9144000" cy="5368962"/>
          </a:xfrm>
          <a:prstGeom prst="rect">
            <a:avLst/>
          </a:prstGeom>
        </p:spPr>
      </p:pic>
      <p:sp>
        <p:nvSpPr>
          <p:cNvPr id="2" name="Title 1">
            <a:extLst>
              <a:ext uri="{FF2B5EF4-FFF2-40B4-BE49-F238E27FC236}">
                <a16:creationId xmlns:a16="http://schemas.microsoft.com/office/drawing/2014/main" id="{1558FC9D-C1C2-4471-8824-2E0F76F0E270}"/>
              </a:ext>
            </a:extLst>
          </p:cNvPr>
          <p:cNvSpPr>
            <a:spLocks noGrp="1"/>
          </p:cNvSpPr>
          <p:nvPr>
            <p:ph type="title"/>
          </p:nvPr>
        </p:nvSpPr>
        <p:spPr/>
        <p:txBody>
          <a:bodyPr/>
          <a:lstStyle/>
          <a:p>
            <a:r>
              <a:rPr lang="en-US" sz="4000" dirty="0"/>
              <a:t>Take-Home Messages</a:t>
            </a:r>
            <a:endParaRPr lang="en-US" sz="4000" b="1" dirty="0"/>
          </a:p>
        </p:txBody>
      </p:sp>
      <p:sp>
        <p:nvSpPr>
          <p:cNvPr id="3" name="Content Placeholder 2">
            <a:extLst>
              <a:ext uri="{FF2B5EF4-FFF2-40B4-BE49-F238E27FC236}">
                <a16:creationId xmlns:a16="http://schemas.microsoft.com/office/drawing/2014/main" id="{A6D9DE2A-56FC-49EF-AB6C-2009957E1575}"/>
              </a:ext>
            </a:extLst>
          </p:cNvPr>
          <p:cNvSpPr>
            <a:spLocks noGrp="1"/>
          </p:cNvSpPr>
          <p:nvPr>
            <p:ph idx="1"/>
          </p:nvPr>
        </p:nvSpPr>
        <p:spPr>
          <a:xfrm>
            <a:off x="457200" y="1164919"/>
            <a:ext cx="8229600" cy="5117636"/>
          </a:xfrm>
        </p:spPr>
        <p:txBody>
          <a:bodyPr vert="horz" lIns="101852" tIns="50927" rIns="101852" bIns="50927" rtlCol="0" anchor="t">
            <a:noAutofit/>
          </a:bodyPr>
          <a:lstStyle/>
          <a:p>
            <a:pPr marL="336550" indent="-336550"/>
            <a:r>
              <a:rPr lang="en-US" sz="2800" dirty="0">
                <a:solidFill>
                  <a:schemeClr val="bg1"/>
                </a:solidFill>
              </a:rPr>
              <a:t>Use the </a:t>
            </a:r>
            <a:r>
              <a:rPr lang="en-US" sz="2800" dirty="0" err="1">
                <a:solidFill>
                  <a:schemeClr val="bg1"/>
                </a:solidFill>
              </a:rPr>
              <a:t>Centor</a:t>
            </a:r>
            <a:r>
              <a:rPr lang="en-US" sz="2800" dirty="0">
                <a:solidFill>
                  <a:schemeClr val="bg1"/>
                </a:solidFill>
              </a:rPr>
              <a:t> criteria to guide diagnostic testing for pharyngitis</a:t>
            </a:r>
            <a:endParaRPr lang="en-US" sz="2800" dirty="0">
              <a:solidFill>
                <a:schemeClr val="bg1"/>
              </a:solidFill>
              <a:cs typeface="Calibri"/>
            </a:endParaRPr>
          </a:p>
          <a:p>
            <a:pPr marL="336550" indent="-336550"/>
            <a:r>
              <a:rPr lang="en-US" sz="2800" dirty="0">
                <a:solidFill>
                  <a:schemeClr val="bg1"/>
                </a:solidFill>
                <a:cs typeface="Calibri"/>
              </a:rPr>
              <a:t>Consider EBV in adolescents or young adults</a:t>
            </a:r>
          </a:p>
          <a:p>
            <a:pPr marL="336550" indent="-336550"/>
            <a:r>
              <a:rPr lang="en-US" sz="2800" dirty="0">
                <a:solidFill>
                  <a:schemeClr val="bg1"/>
                </a:solidFill>
              </a:rPr>
              <a:t>Penicillin and amoxicillin are first-line treatments for streptococcal pharyngitis</a:t>
            </a:r>
          </a:p>
          <a:p>
            <a:pPr marL="336550" indent="-336550"/>
            <a:r>
              <a:rPr lang="en-US" sz="2800" dirty="0">
                <a:solidFill>
                  <a:schemeClr val="bg1"/>
                </a:solidFill>
              </a:rPr>
              <a:t>Patients should be instructed to return to medical care if they have continued fevers or worsening throat pain, as these may indicate a peritonsillar or retropharyngeal abscess</a:t>
            </a:r>
            <a:endParaRPr lang="en-US" sz="2800" dirty="0">
              <a:solidFill>
                <a:schemeClr val="bg1"/>
              </a:solidFill>
              <a:cs typeface="Calibri"/>
            </a:endParaRPr>
          </a:p>
        </p:txBody>
      </p:sp>
      <p:sp>
        <p:nvSpPr>
          <p:cNvPr id="4" name="Slide Number Placeholder 3">
            <a:extLst>
              <a:ext uri="{FF2B5EF4-FFF2-40B4-BE49-F238E27FC236}">
                <a16:creationId xmlns:a16="http://schemas.microsoft.com/office/drawing/2014/main" id="{C9735CE4-7379-48EF-A544-FE22A71E9A31}"/>
              </a:ext>
            </a:extLst>
          </p:cNvPr>
          <p:cNvSpPr>
            <a:spLocks noGrp="1"/>
          </p:cNvSpPr>
          <p:nvPr>
            <p:ph type="sldNum" sz="quarter" idx="12"/>
          </p:nvPr>
        </p:nvSpPr>
        <p:spPr/>
        <p:txBody>
          <a:bodyPr/>
          <a:lstStyle/>
          <a:p>
            <a:fld id="{993EEC8E-C5CF-40DF-832D-5BCB0E209B98}" type="slidenum">
              <a:rPr lang="en-US" smtClean="0">
                <a:solidFill>
                  <a:prstClr val="white"/>
                </a:solidFill>
              </a:rPr>
              <a:pPr/>
              <a:t>19</a:t>
            </a:fld>
            <a:endParaRPr lang="en-US">
              <a:solidFill>
                <a:prstClr val="white"/>
              </a:solidFill>
            </a:endParaRPr>
          </a:p>
        </p:txBody>
      </p:sp>
      <p:sp>
        <p:nvSpPr>
          <p:cNvPr id="6" name="Rectangle 5"/>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custDataLst>
      <p:tags r:id="rId1"/>
    </p:custDataLst>
    <p:extLst>
      <p:ext uri="{BB962C8B-B14F-4D97-AF65-F5344CB8AC3E}">
        <p14:creationId xmlns:p14="http://schemas.microsoft.com/office/powerpoint/2010/main" val="393775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Objectives</a:t>
            </a:r>
          </a:p>
        </p:txBody>
      </p:sp>
      <p:sp>
        <p:nvSpPr>
          <p:cNvPr id="3" name="Content Placeholder 2"/>
          <p:cNvSpPr>
            <a:spLocks noGrp="1"/>
          </p:cNvSpPr>
          <p:nvPr>
            <p:ph idx="1"/>
          </p:nvPr>
        </p:nvSpPr>
        <p:spPr>
          <a:xfrm>
            <a:off x="355499" y="1339121"/>
            <a:ext cx="8229600" cy="4428633"/>
          </a:xfrm>
        </p:spPr>
        <p:txBody>
          <a:bodyPr vert="horz" lIns="101864" tIns="50933" rIns="101864" bIns="50933" rtlCol="0" anchor="t">
            <a:normAutofit/>
          </a:bodyPr>
          <a:lstStyle/>
          <a:p>
            <a:pPr marL="0" indent="0">
              <a:buNone/>
            </a:pPr>
            <a:endParaRPr lang="en-US" sz="1500" dirty="0"/>
          </a:p>
          <a:p>
            <a:pPr marL="862013" indent="-457200"/>
            <a:r>
              <a:rPr lang="en-US" sz="2800" dirty="0">
                <a:ea typeface="+mn-lt"/>
                <a:cs typeface="+mn-lt"/>
              </a:rPr>
              <a:t>Review common infectious causes of pharyngitis</a:t>
            </a:r>
          </a:p>
          <a:p>
            <a:pPr marL="862013" indent="-457200"/>
            <a:r>
              <a:rPr lang="en-US" sz="2800" dirty="0">
                <a:ea typeface="+mn-lt"/>
                <a:cs typeface="+mn-lt"/>
              </a:rPr>
              <a:t>Identify criteria for determining whether to test for streptococcal pharyngitis</a:t>
            </a:r>
          </a:p>
          <a:p>
            <a:pPr marL="862013" indent="-457200"/>
            <a:r>
              <a:rPr lang="en-US" sz="2800" dirty="0">
                <a:ea typeface="+mn-lt"/>
                <a:cs typeface="+mn-lt"/>
              </a:rPr>
              <a:t>Describe the treatment of streptococcal pharyngitis</a:t>
            </a:r>
          </a:p>
          <a:p>
            <a:pPr marL="336550" indent="-336550"/>
            <a:endParaRPr lang="en-US" sz="2450" dirty="0">
              <a:cs typeface="Calibri"/>
            </a:endParaRPr>
          </a:p>
          <a:p>
            <a:pPr marL="336550" indent="-336550"/>
            <a:endParaRPr lang="en-US" sz="2450" dirty="0">
              <a:cs typeface="Calibri"/>
            </a:endParaRP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a:t>
            </a:fld>
            <a:endParaRPr lang="en-US">
              <a:solidFill>
                <a:prstClr val="white"/>
              </a:solidFill>
            </a:endParaRPr>
          </a:p>
        </p:txBody>
      </p:sp>
    </p:spTree>
    <p:custDataLst>
      <p:tags r:id="rId1"/>
    </p:custDataLst>
    <p:extLst>
      <p:ext uri="{BB962C8B-B14F-4D97-AF65-F5344CB8AC3E}">
        <p14:creationId xmlns:p14="http://schemas.microsoft.com/office/powerpoint/2010/main" val="2177356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Additional Toolkit Resources</a:t>
            </a:r>
          </a:p>
        </p:txBody>
      </p:sp>
      <p:sp>
        <p:nvSpPr>
          <p:cNvPr id="6" name="Content Placeholder 5"/>
          <p:cNvSpPr>
            <a:spLocks noGrp="1"/>
          </p:cNvSpPr>
          <p:nvPr>
            <p:ph idx="1"/>
          </p:nvPr>
        </p:nvSpPr>
        <p:spPr>
          <a:xfrm>
            <a:off x="578224" y="1051210"/>
            <a:ext cx="7987553" cy="5319764"/>
          </a:xfrm>
        </p:spPr>
        <p:txBody>
          <a:bodyPr vert="horz" lIns="101864" tIns="50933" rIns="101864" bIns="50933" rtlCol="0" anchor="t">
            <a:normAutofit fontScale="77500" lnSpcReduction="20000"/>
          </a:bodyPr>
          <a:lstStyle/>
          <a:p>
            <a:pPr marL="551180" indent="-383540">
              <a:spcAft>
                <a:spcPts val="582"/>
              </a:spcAft>
              <a:buNone/>
            </a:pPr>
            <a:r>
              <a:rPr lang="en-US" sz="3350" b="1" dirty="0"/>
              <a:t>For more resources on pharyngitis, please access tools listed below, available on the AHRQ Toolkit To Improve Antibiotic Use in </a:t>
            </a:r>
            <a:r>
              <a:rPr lang="en-US" sz="3350" b="1"/>
              <a:t>Ambulatory Care.</a:t>
            </a:r>
            <a:endParaRPr lang="en-US" sz="3350" dirty="0"/>
          </a:p>
          <a:p>
            <a:pPr marL="551180" indent="-383540">
              <a:spcAft>
                <a:spcPts val="582"/>
              </a:spcAft>
              <a:buNone/>
            </a:pPr>
            <a:r>
              <a:rPr lang="en-US" sz="3353" b="1" dirty="0"/>
              <a:t>Discussion Guide: </a:t>
            </a:r>
            <a:r>
              <a:rPr lang="en-US" sz="3353" dirty="0"/>
              <a:t>Refer to the </a:t>
            </a:r>
            <a:r>
              <a:rPr lang="en-US" sz="3353" dirty="0">
                <a:hlinkClick r:id="rId4"/>
              </a:rPr>
              <a:t>Discussion Guide</a:t>
            </a:r>
            <a:r>
              <a:rPr lang="en-US" sz="3353" dirty="0"/>
              <a:t> to help your practice develop a standardized approach to the diagnosis and management of patients with pharyngitis.</a:t>
            </a:r>
            <a:endParaRPr lang="en-US" sz="3353" dirty="0">
              <a:ea typeface="Calibri"/>
              <a:cs typeface="Calibri"/>
            </a:endParaRPr>
          </a:p>
          <a:p>
            <a:pPr marL="551180" indent="-383540">
              <a:spcAft>
                <a:spcPts val="582"/>
              </a:spcAft>
              <a:buNone/>
            </a:pPr>
            <a:r>
              <a:rPr lang="en-US" sz="3353" b="1" dirty="0"/>
              <a:t>Clinician One-Page Document: </a:t>
            </a:r>
            <a:r>
              <a:rPr lang="en-US" sz="3353" dirty="0"/>
              <a:t>Refer to the </a:t>
            </a:r>
            <a:r>
              <a:rPr lang="en-US" sz="3353" dirty="0">
                <a:hlinkClick r:id="rId5"/>
              </a:rPr>
              <a:t>One-Page document</a:t>
            </a:r>
            <a:r>
              <a:rPr lang="en-US" sz="3353" dirty="0"/>
              <a:t> for a concise summary of the diagnosis and treatment of pharyngitis.</a:t>
            </a:r>
            <a:endParaRPr lang="en-US" sz="3353" dirty="0">
              <a:ea typeface="Calibri"/>
              <a:cs typeface="Calibri"/>
            </a:endParaRPr>
          </a:p>
          <a:p>
            <a:pPr marL="551180" indent="-383540">
              <a:spcAft>
                <a:spcPts val="582"/>
              </a:spcAft>
              <a:buNone/>
            </a:pPr>
            <a:r>
              <a:rPr lang="en-US" sz="3350" b="1" dirty="0"/>
              <a:t>Patient Handout: </a:t>
            </a:r>
            <a:r>
              <a:rPr lang="en-US" sz="3350" dirty="0"/>
              <a:t>The Patient Handout explains the symptoms and symptomatic treatment of pharyngitis and emphasizes that antibiotics are not always needed. It is available in both </a:t>
            </a:r>
            <a:r>
              <a:rPr lang="en-US" sz="3350" dirty="0">
                <a:hlinkClick r:id="rId6"/>
              </a:rPr>
              <a:t>English</a:t>
            </a:r>
            <a:r>
              <a:rPr lang="en-US" sz="3350" dirty="0"/>
              <a:t> and </a:t>
            </a:r>
            <a:r>
              <a:rPr lang="en-US" sz="3350" dirty="0">
                <a:hlinkClick r:id="rId7"/>
              </a:rPr>
              <a:t>Spanish</a:t>
            </a:r>
            <a:r>
              <a:rPr lang="en-US" sz="3350" dirty="0"/>
              <a:t>.</a:t>
            </a:r>
            <a:endParaRPr lang="en-US" sz="3350" dirty="0">
              <a:ea typeface="Calibri"/>
              <a:cs typeface="Calibri"/>
            </a:endParaRPr>
          </a:p>
        </p:txBody>
      </p:sp>
      <p:sp>
        <p:nvSpPr>
          <p:cNvPr id="7" name="Slide Number Placeholder 6"/>
          <p:cNvSpPr>
            <a:spLocks noGrp="1"/>
          </p:cNvSpPr>
          <p:nvPr>
            <p:ph type="sldNum" sz="quarter" idx="12"/>
          </p:nvPr>
        </p:nvSpPr>
        <p:spPr>
          <a:xfrm>
            <a:off x="8440736" y="6517481"/>
            <a:ext cx="517712" cy="340519"/>
          </a:xfrm>
        </p:spPr>
        <p:txBody>
          <a:bodyPr/>
          <a:lstStyle/>
          <a:p>
            <a:fld id="{993EEC8E-C5CF-40DF-832D-5BCB0E209B98}" type="slidenum">
              <a:rPr lang="en-US" smtClean="0"/>
              <a:t>20</a:t>
            </a:fld>
            <a:endParaRPr lang="en-US" dirty="0"/>
          </a:p>
        </p:txBody>
      </p:sp>
    </p:spTree>
    <p:custDataLst>
      <p:tags r:id="rId1"/>
    </p:custDataLst>
    <p:extLst>
      <p:ext uri="{BB962C8B-B14F-4D97-AF65-F5344CB8AC3E}">
        <p14:creationId xmlns:p14="http://schemas.microsoft.com/office/powerpoint/2010/main" val="1834792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a:xfrm>
            <a:off x="457200" y="1008530"/>
            <a:ext cx="8229600" cy="5239870"/>
          </a:xfrm>
        </p:spPr>
        <p:txBody>
          <a:bodyPr/>
          <a:lstStyle/>
          <a:p>
            <a:r>
              <a:rPr lang="en-US"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r>
              <a:rPr lang="en-US"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21</a:t>
            </a:fld>
            <a:endParaRPr lang="en-US">
              <a:solidFill>
                <a:prstClr val="white"/>
              </a:solidFill>
            </a:endParaRPr>
          </a:p>
        </p:txBody>
      </p:sp>
    </p:spTree>
    <p:custDataLst>
      <p:tags r:id="rId1"/>
    </p:custDataLst>
    <p:extLst>
      <p:ext uri="{BB962C8B-B14F-4D97-AF65-F5344CB8AC3E}">
        <p14:creationId xmlns:p14="http://schemas.microsoft.com/office/powerpoint/2010/main" val="194332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385442" y="1008529"/>
            <a:ext cx="8421329" cy="5484345"/>
          </a:xfrm>
        </p:spPr>
        <p:txBody>
          <a:bodyPr>
            <a:normAutofit lnSpcReduction="10000"/>
          </a:bodyPr>
          <a:lstStyle/>
          <a:p>
            <a:pPr marL="457200" indent="-457200">
              <a:buFont typeface="+mj-lt"/>
              <a:buAutoNum type="arabicPeriod"/>
            </a:pPr>
            <a:r>
              <a:rPr lang="en-US" sz="2000" dirty="0">
                <a:solidFill>
                  <a:srgbClr val="333333"/>
                </a:solidFill>
              </a:rPr>
              <a:t>Bisno AL. Acute pharyngitis. N Engl J Med. 2001 Jan 18;344(3):205-11. PMID: 11172144.</a:t>
            </a:r>
          </a:p>
          <a:p>
            <a:pPr marL="457200" indent="-457200">
              <a:buFont typeface="+mj-lt"/>
              <a:buAutoNum type="arabicPeriod"/>
            </a:pPr>
            <a:r>
              <a:rPr lang="en-US" sz="2000" dirty="0">
                <a:solidFill>
                  <a:srgbClr val="333333"/>
                </a:solidFill>
              </a:rPr>
              <a:t>Sexually transmitted infections treatment guidelines, 2021. Centers for Disease Control and Prevention. 2022. https://www.cdc.gov/std/treatment-guidelines/STI-Guidelines-2021.pdf. Accessed April 13, 2022.</a:t>
            </a:r>
          </a:p>
          <a:p>
            <a:pPr marL="457200" indent="-457200">
              <a:buFont typeface="+mj-lt"/>
              <a:buAutoNum type="arabicPeriod"/>
            </a:pPr>
            <a:r>
              <a:rPr lang="en-US" sz="2000" dirty="0" err="1">
                <a:solidFill>
                  <a:srgbClr val="333333"/>
                </a:solidFill>
              </a:rPr>
              <a:t>Sayad</a:t>
            </a:r>
            <a:r>
              <a:rPr lang="en-US" sz="2000" dirty="0">
                <a:solidFill>
                  <a:srgbClr val="333333"/>
                </a:solidFill>
              </a:rPr>
              <a:t> E, </a:t>
            </a:r>
            <a:r>
              <a:rPr lang="en-US" sz="2000" dirty="0" err="1">
                <a:solidFill>
                  <a:srgbClr val="333333"/>
                </a:solidFill>
              </a:rPr>
              <a:t>Zeid</a:t>
            </a:r>
            <a:r>
              <a:rPr lang="en-US" sz="2000" dirty="0">
                <a:solidFill>
                  <a:srgbClr val="333333"/>
                </a:solidFill>
              </a:rPr>
              <a:t> CA, Hajjar RE, et al. The burden of </a:t>
            </a:r>
            <a:r>
              <a:rPr lang="en-US" sz="2000" dirty="0" err="1">
                <a:solidFill>
                  <a:srgbClr val="333333"/>
                </a:solidFill>
              </a:rPr>
              <a:t>Arcanobacterium</a:t>
            </a:r>
            <a:r>
              <a:rPr lang="en-US" sz="2000" dirty="0">
                <a:solidFill>
                  <a:srgbClr val="333333"/>
                </a:solidFill>
              </a:rPr>
              <a:t> </a:t>
            </a:r>
            <a:r>
              <a:rPr lang="en-US" sz="2000" dirty="0" err="1">
                <a:solidFill>
                  <a:srgbClr val="333333"/>
                </a:solidFill>
              </a:rPr>
              <a:t>haemolyticum</a:t>
            </a:r>
            <a:r>
              <a:rPr lang="en-US" sz="2000" dirty="0">
                <a:solidFill>
                  <a:srgbClr val="333333"/>
                </a:solidFill>
              </a:rPr>
              <a:t> pharyngitis: A systematic review and management algorithm.  Int J </a:t>
            </a:r>
            <a:r>
              <a:rPr lang="en-US" sz="2000" dirty="0" err="1">
                <a:solidFill>
                  <a:srgbClr val="333333"/>
                </a:solidFill>
              </a:rPr>
              <a:t>Pediatr</a:t>
            </a:r>
            <a:r>
              <a:rPr lang="en-US" sz="2000" dirty="0">
                <a:solidFill>
                  <a:srgbClr val="333333"/>
                </a:solidFill>
              </a:rPr>
              <a:t> </a:t>
            </a:r>
            <a:r>
              <a:rPr lang="en-US" sz="2000" dirty="0" err="1">
                <a:solidFill>
                  <a:srgbClr val="333333"/>
                </a:solidFill>
              </a:rPr>
              <a:t>Otorhinolaryngol</a:t>
            </a:r>
            <a:r>
              <a:rPr lang="en-US" sz="2000" dirty="0">
                <a:solidFill>
                  <a:srgbClr val="333333"/>
                </a:solidFill>
              </a:rPr>
              <a:t>. 2021 Jul;146:110759. PMID: 34038812.</a:t>
            </a:r>
          </a:p>
          <a:p>
            <a:pPr marL="457200" indent="-457200">
              <a:buFont typeface="+mj-lt"/>
              <a:buAutoNum type="arabicPeriod"/>
            </a:pPr>
            <a:r>
              <a:rPr lang="en-US" sz="2000" dirty="0" err="1">
                <a:solidFill>
                  <a:srgbClr val="333333"/>
                </a:solidFill>
              </a:rPr>
              <a:t>Luzuriaga</a:t>
            </a:r>
            <a:r>
              <a:rPr lang="en-US" sz="2000" dirty="0">
                <a:solidFill>
                  <a:srgbClr val="333333"/>
                </a:solidFill>
              </a:rPr>
              <a:t> K, Sullivan JL. Infectious mononucleosis. N Engl J Med. 2010 May 27;362(21):1993-2000. PMID: 20505178.</a:t>
            </a:r>
          </a:p>
          <a:p>
            <a:pPr marL="457200" indent="-457200">
              <a:buFont typeface="+mj-lt"/>
              <a:buAutoNum type="arabicPeriod"/>
            </a:pPr>
            <a:r>
              <a:rPr lang="en-US" sz="2000" dirty="0">
                <a:solidFill>
                  <a:srgbClr val="333333"/>
                </a:solidFill>
              </a:rPr>
              <a:t>Heath CW Jr, Brodsky AL, </a:t>
            </a:r>
            <a:r>
              <a:rPr lang="en-US" sz="2000" dirty="0" err="1">
                <a:solidFill>
                  <a:srgbClr val="333333"/>
                </a:solidFill>
              </a:rPr>
              <a:t>Potolsky</a:t>
            </a:r>
            <a:r>
              <a:rPr lang="en-US" sz="2000" dirty="0">
                <a:solidFill>
                  <a:srgbClr val="333333"/>
                </a:solidFill>
              </a:rPr>
              <a:t> AI. Infectious mononucleosis in a general population. Am J Epidemiol. 1972 Jan;95(1):46-52. PMID: 5007364.</a:t>
            </a:r>
          </a:p>
          <a:p>
            <a:pPr marL="457200" indent="-457200">
              <a:buFont typeface="+mj-lt"/>
              <a:buAutoNum type="arabicPeriod"/>
            </a:pPr>
            <a:r>
              <a:rPr lang="en-US" sz="2000" dirty="0" err="1"/>
              <a:t>Centor</a:t>
            </a:r>
            <a:r>
              <a:rPr lang="en-US" sz="2000" dirty="0"/>
              <a:t> RM, Atkinson P, Ratliff AE, et al. The clinical presentation of Fusobacterium-positive and streptococcal-positive pharyngitis in a university health clinic: a cross-sectional study. Ann Intern Med. 2015 Feb 17;162(4):241-7. PMID: 25686164.</a:t>
            </a:r>
          </a:p>
          <a:p>
            <a:pPr marL="0" indent="0">
              <a:buNone/>
            </a:pPr>
            <a:endParaRPr lang="en-US" sz="20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22</a:t>
            </a:fld>
            <a:endParaRPr lang="en-US">
              <a:solidFill>
                <a:prstClr val="white"/>
              </a:solidFill>
            </a:endParaRPr>
          </a:p>
        </p:txBody>
      </p:sp>
    </p:spTree>
    <p:custDataLst>
      <p:tags r:id="rId1"/>
    </p:custDataLst>
    <p:extLst>
      <p:ext uri="{BB962C8B-B14F-4D97-AF65-F5344CB8AC3E}">
        <p14:creationId xmlns:p14="http://schemas.microsoft.com/office/powerpoint/2010/main" val="389290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startAt="7"/>
            </a:pPr>
            <a:r>
              <a:rPr lang="en-US" sz="2000" dirty="0"/>
              <a:t>Linder J. Sore throat: Avoid overcomplicating the uncomplicated. Ann Intern Med. 2015 Jun 16;162(12):878-9. PMID: 26075770.</a:t>
            </a:r>
          </a:p>
          <a:p>
            <a:pPr marL="457200" indent="-457200">
              <a:buFont typeface="+mj-lt"/>
              <a:buAutoNum type="arabicPeriod" startAt="7"/>
            </a:pPr>
            <a:r>
              <a:rPr lang="en-US" sz="2000" dirty="0" err="1"/>
              <a:t>Centor</a:t>
            </a:r>
            <a:r>
              <a:rPr lang="en-US" sz="2000" dirty="0"/>
              <a:t> RM, Witherspoon JM, Dalton, HP, et al. The diagnosis of strep throat in adults in the emergency room. Med </a:t>
            </a:r>
            <a:r>
              <a:rPr lang="en-US" sz="2000" dirty="0" err="1"/>
              <a:t>Decis</a:t>
            </a:r>
            <a:r>
              <a:rPr lang="en-US" sz="2000" dirty="0"/>
              <a:t> Making. 1981;1(3):239-46. PMID: 6763125.</a:t>
            </a:r>
          </a:p>
          <a:p>
            <a:pPr marL="406400" indent="-406400">
              <a:buFont typeface="+mj-lt"/>
              <a:buAutoNum type="arabicPeriod" startAt="7"/>
            </a:pPr>
            <a:r>
              <a:rPr lang="en-US" sz="2000" dirty="0" err="1"/>
              <a:t>Choby</a:t>
            </a:r>
            <a:r>
              <a:rPr lang="en-US" sz="2000" dirty="0"/>
              <a:t> BA. Diagnosis and treatment of streptococcal pharyngitis. Am Fam Physician. 2009 Mar 1;79(5):383-90. PMID: 19275067.</a:t>
            </a:r>
          </a:p>
          <a:p>
            <a:pPr marL="406400" indent="-406400">
              <a:buFont typeface="+mj-lt"/>
              <a:buAutoNum type="arabicPeriod" startAt="7"/>
            </a:pPr>
            <a:r>
              <a:rPr lang="en-US" sz="2000" dirty="0" err="1"/>
              <a:t>Kalra</a:t>
            </a:r>
            <a:r>
              <a:rPr lang="en-US" sz="2000" dirty="0"/>
              <a:t> MG, Higgins KE, Perez ED. Common questions about streptococcal pharyngitis. Am Fam Physician. 2016 Jul 1;94(1):24-31. PMID: 27386721.</a:t>
            </a:r>
          </a:p>
          <a:p>
            <a:pPr marL="406400" indent="-406400">
              <a:buFont typeface="+mj-lt"/>
              <a:buAutoNum type="arabicPeriod" startAt="7"/>
            </a:pPr>
            <a:r>
              <a:rPr lang="en-US" sz="2000" dirty="0" err="1"/>
              <a:t>Felsenstein</a:t>
            </a:r>
            <a:r>
              <a:rPr lang="en-US" sz="2000" dirty="0"/>
              <a:t> S, Faddoul D, </a:t>
            </a:r>
            <a:r>
              <a:rPr lang="en-US" sz="2000" dirty="0" err="1"/>
              <a:t>Sposto</a:t>
            </a:r>
            <a:r>
              <a:rPr lang="en-US" sz="2000" dirty="0"/>
              <a:t> R, et al. Molecular and clinical diagnosis of group A streptococcal pharyngitis in children. J Clin Microbiol. 2014 Nov;52(11): 3884-9. PMID: 25143573. </a:t>
            </a:r>
          </a:p>
          <a:p>
            <a:pPr marL="406400" indent="-406400">
              <a:buFont typeface="+mj-lt"/>
              <a:buAutoNum type="arabicPeriod" startAt="7"/>
            </a:pPr>
            <a:r>
              <a:rPr lang="en-US" sz="2000" dirty="0"/>
              <a:t>Shulman ST, Bisno AL, Clegg HW, et al. Clinical practice guideline for the diagnosis and management of group A streptococcal pharyngitis: 2012 update by the Infectious Diseases Society of America. Clin Infect Dis. 2012 Nov 15;55(10):1279-82. PMID: 23091044.</a:t>
            </a:r>
          </a:p>
          <a:p>
            <a:pPr marL="406400" indent="-406400">
              <a:buFont typeface="+mj-lt"/>
              <a:buAutoNum type="arabicPeriod" startAt="7"/>
            </a:pPr>
            <a:endParaRPr lang="en-US" sz="2000" dirty="0"/>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23</a:t>
            </a:fld>
            <a:endParaRPr lang="en-US">
              <a:solidFill>
                <a:prstClr val="white"/>
              </a:solidFill>
            </a:endParaRPr>
          </a:p>
        </p:txBody>
      </p:sp>
    </p:spTree>
    <p:custDataLst>
      <p:tags r:id="rId1"/>
    </p:custDataLst>
    <p:extLst>
      <p:ext uri="{BB962C8B-B14F-4D97-AF65-F5344CB8AC3E}">
        <p14:creationId xmlns:p14="http://schemas.microsoft.com/office/powerpoint/2010/main" val="423333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vert="horz" lIns="101864" tIns="50933" rIns="101864" bIns="50933" rtlCol="0" anchor="t">
            <a:normAutofit/>
          </a:bodyPr>
          <a:lstStyle/>
          <a:p>
            <a:pPr marL="457200" indent="-457200">
              <a:buFont typeface="+mj-lt"/>
              <a:buAutoNum type="arabicPeriod" startAt="13"/>
            </a:pPr>
            <a:r>
              <a:rPr lang="en-US" sz="2000" dirty="0"/>
              <a:t>Womack J, Jimenez M. Common questions about infectious mononucleosis. Am Fam Physician. 2015 Mar 15;91(6):372-6. PMID: 25822555.</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24</a:t>
            </a:fld>
            <a:endParaRPr lang="en-US">
              <a:solidFill>
                <a:prstClr val="white"/>
              </a:solidFill>
            </a:endParaRPr>
          </a:p>
        </p:txBody>
      </p:sp>
    </p:spTree>
    <p:custDataLst>
      <p:tags r:id="rId1"/>
    </p:custDataLst>
    <p:extLst>
      <p:ext uri="{BB962C8B-B14F-4D97-AF65-F5344CB8AC3E}">
        <p14:creationId xmlns:p14="http://schemas.microsoft.com/office/powerpoint/2010/main" val="182576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 - The Four Moments of Antibiotic Decision Making - Ambulatory Care&#10;"/>
          <p:cNvPicPr>
            <a:picLocks noChangeAspect="1"/>
          </p:cNvPicPr>
          <p:nvPr/>
        </p:nvPicPr>
        <p:blipFill>
          <a:blip r:embed="rId3"/>
          <a:stretch>
            <a:fillRect/>
          </a:stretch>
        </p:blipFill>
        <p:spPr>
          <a:xfrm>
            <a:off x="350949" y="2017059"/>
            <a:ext cx="3445913" cy="3295321"/>
          </a:xfrm>
          <a:prstGeom prst="rect">
            <a:avLst/>
          </a:prstGeom>
        </p:spPr>
      </p:pic>
      <p:sp>
        <p:nvSpPr>
          <p:cNvPr id="2" name="Title 1"/>
          <p:cNvSpPr>
            <a:spLocks noGrp="1"/>
          </p:cNvSpPr>
          <p:nvPr>
            <p:ph type="title"/>
          </p:nvPr>
        </p:nvSpPr>
        <p:spPr>
          <a:xfrm>
            <a:off x="134471" y="365125"/>
            <a:ext cx="8875059" cy="441698"/>
          </a:xfrm>
        </p:spPr>
        <p:txBody>
          <a:bodyPr>
            <a:noAutofit/>
          </a:bodyPr>
          <a:lstStyle/>
          <a:p>
            <a:r>
              <a:rPr lang="en-US" sz="3177" dirty="0"/>
              <a:t>The Four Moments of Antibiotic Decision Making</a:t>
            </a:r>
            <a:endParaRPr lang="en-US" sz="2824" dirty="0"/>
          </a:p>
        </p:txBody>
      </p:sp>
      <p:sp>
        <p:nvSpPr>
          <p:cNvPr id="3" name="Content Placeholder 2"/>
          <p:cNvSpPr>
            <a:spLocks noGrp="1"/>
          </p:cNvSpPr>
          <p:nvPr>
            <p:ph idx="1"/>
          </p:nvPr>
        </p:nvSpPr>
        <p:spPr>
          <a:xfrm>
            <a:off x="3644900" y="1194553"/>
            <a:ext cx="5257800" cy="5130047"/>
          </a:xfrm>
        </p:spPr>
        <p:txBody>
          <a:bodyPr vert="horz" lIns="89880" tIns="44941" rIns="89880" bIns="44941" rtlCol="0" anchor="t">
            <a:normAutofit fontScale="77500" lnSpcReduction="20000"/>
          </a:bodyPr>
          <a:lstStyle/>
          <a:p>
            <a:pPr marL="514350" indent="-514350">
              <a:lnSpc>
                <a:spcPct val="110000"/>
              </a:lnSpc>
              <a:spcBef>
                <a:spcPts val="1800"/>
              </a:spcBef>
              <a:buFont typeface="+mj-lt"/>
              <a:buAutoNum type="arabicPeriod"/>
            </a:pPr>
            <a:r>
              <a:rPr lang="en-US" dirty="0"/>
              <a:t>Does my patient have an infection that requires antibiotics?</a:t>
            </a:r>
          </a:p>
          <a:p>
            <a:pPr marL="514350" indent="-514350">
              <a:lnSpc>
                <a:spcPct val="110000"/>
              </a:lnSpc>
              <a:spcBef>
                <a:spcPts val="1800"/>
              </a:spcBef>
              <a:buFont typeface="+mj-lt"/>
              <a:buAutoNum type="arabicPeriod"/>
            </a:pPr>
            <a:r>
              <a:rPr lang="en-US" dirty="0"/>
              <a:t>Do I need to order any diagnostic tests?</a:t>
            </a:r>
          </a:p>
          <a:p>
            <a:pPr marL="514350" indent="-514350">
              <a:lnSpc>
                <a:spcPct val="110000"/>
              </a:lnSpc>
              <a:spcBef>
                <a:spcPts val="1800"/>
              </a:spcBef>
              <a:buFont typeface="+mj-lt"/>
              <a:buAutoNum type="arabicPeriod"/>
            </a:pPr>
            <a:r>
              <a:rPr lang="en-US" dirty="0"/>
              <a:t>If antibiotics are indicated, what is the narrowest, safest, and shortest regimen I can prescribe?</a:t>
            </a:r>
          </a:p>
          <a:p>
            <a:pPr marL="514350" indent="-514350">
              <a:lnSpc>
                <a:spcPct val="110000"/>
              </a:lnSpc>
              <a:spcBef>
                <a:spcPts val="1800"/>
              </a:spcBef>
              <a:buFont typeface="+mj-lt"/>
              <a:buAutoNum type="arabicPeriod"/>
            </a:pPr>
            <a:r>
              <a:rPr lang="en-US" dirty="0"/>
              <a:t>Does my patient understand what to expect and the </a:t>
            </a:r>
            <a:r>
              <a:rPr lang="en-US" dirty="0" err="1"/>
              <a:t>followup</a:t>
            </a:r>
            <a:r>
              <a:rPr lang="en-US" dirty="0"/>
              <a:t> plan?</a:t>
            </a:r>
          </a:p>
          <a:p>
            <a:pPr marL="649976" indent="-649976">
              <a:buAutoNum type="arabicPeriod"/>
            </a:pPr>
            <a:endParaRPr lang="en-US" sz="2471" dirty="0"/>
          </a:p>
          <a:p>
            <a:pPr marL="649976" indent="-649976">
              <a:buAutoNum type="arabicPeriod"/>
            </a:pPr>
            <a:endParaRPr lang="en-US" sz="2471" dirty="0"/>
          </a:p>
        </p:txBody>
      </p:sp>
      <p:sp>
        <p:nvSpPr>
          <p:cNvPr id="4" name="Slide Number Placeholder 3"/>
          <p:cNvSpPr>
            <a:spLocks noGrp="1"/>
          </p:cNvSpPr>
          <p:nvPr>
            <p:ph type="sldNum" sz="quarter" idx="12"/>
          </p:nvPr>
        </p:nvSpPr>
        <p:spPr/>
        <p:txBody>
          <a:bodyPr/>
          <a:lstStyle/>
          <a:p>
            <a:fld id="{993EEC8E-C5CF-40DF-832D-5BCB0E209B98}" type="slidenum">
              <a:rPr lang="en-US" smtClean="0"/>
              <a:t>3</a:t>
            </a:fld>
            <a:endParaRPr lang="en-US"/>
          </a:p>
        </p:txBody>
      </p:sp>
    </p:spTree>
    <p:custDataLst>
      <p:tags r:id="rId1"/>
    </p:custDataLst>
    <p:extLst>
      <p:ext uri="{BB962C8B-B14F-4D97-AF65-F5344CB8AC3E}">
        <p14:creationId xmlns:p14="http://schemas.microsoft.com/office/powerpoint/2010/main" val="194725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4</a:t>
            </a:fld>
            <a:endParaRPr lang="en-US"/>
          </a:p>
        </p:txBody>
      </p:sp>
      <p:sp>
        <p:nvSpPr>
          <p:cNvPr id="12" name="Rectangle 11"/>
          <p:cNvSpPr/>
          <p:nvPr/>
        </p:nvSpPr>
        <p:spPr>
          <a:xfrm>
            <a:off x="3695700" y="1249740"/>
            <a:ext cx="5219700" cy="892552"/>
          </a:xfrm>
          <a:prstGeom prst="rect">
            <a:avLst/>
          </a:prstGeom>
        </p:spPr>
        <p:txBody>
          <a:bodyPr wrap="square">
            <a:spAutoFit/>
          </a:bodyPr>
          <a:lstStyle/>
          <a:p>
            <a:pPr marL="457200" indent="-457200">
              <a:buFont typeface="+mj-lt"/>
              <a:buAutoNum type="arabicPeriod"/>
            </a:pPr>
            <a:r>
              <a:rPr lang="en-US" sz="2600" dirty="0"/>
              <a:t>Does my patient have an infection that requires antibiotics?</a:t>
            </a:r>
          </a:p>
        </p:txBody>
      </p:sp>
      <p:pic>
        <p:nvPicPr>
          <p:cNvPr id="10" name="Picture 9" descr="Graphic - The Four Moments of Antibiotic Decision Making - Ambulatory Care"/>
          <p:cNvPicPr>
            <a:picLocks noChangeAspect="1"/>
          </p:cNvPicPr>
          <p:nvPr/>
        </p:nvPicPr>
        <p:blipFill>
          <a:blip r:embed="rId4"/>
          <a:stretch>
            <a:fillRect/>
          </a:stretch>
        </p:blipFill>
        <p:spPr>
          <a:xfrm>
            <a:off x="523875" y="1578914"/>
            <a:ext cx="3329053" cy="3314091"/>
          </a:xfrm>
          <a:prstGeom prst="rect">
            <a:avLst/>
          </a:prstGeom>
        </p:spPr>
      </p:pic>
    </p:spTree>
    <p:custDataLst>
      <p:tags r:id="rId1"/>
    </p:custDataLst>
    <p:extLst>
      <p:ext uri="{BB962C8B-B14F-4D97-AF65-F5344CB8AC3E}">
        <p14:creationId xmlns:p14="http://schemas.microsoft.com/office/powerpoint/2010/main" val="28729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3EEC8E-C5CF-40DF-832D-5BCB0E209B98}" type="slidenum">
              <a:rPr lang="en-US" smtClean="0">
                <a:solidFill>
                  <a:prstClr val="white"/>
                </a:solidFill>
              </a:rPr>
              <a:pPr/>
              <a:t>5</a:t>
            </a:fld>
            <a:endParaRPr lang="en-US">
              <a:solidFill>
                <a:prstClr val="white"/>
              </a:solidFill>
            </a:endParaRPr>
          </a:p>
        </p:txBody>
      </p:sp>
      <p:sp>
        <p:nvSpPr>
          <p:cNvPr id="3" name="Content Placeholder 2"/>
          <p:cNvSpPr>
            <a:spLocks noGrp="1"/>
          </p:cNvSpPr>
          <p:nvPr>
            <p:ph idx="1"/>
          </p:nvPr>
        </p:nvSpPr>
        <p:spPr>
          <a:xfrm>
            <a:off x="457200" y="1008530"/>
            <a:ext cx="8204400" cy="5117636"/>
          </a:xfrm>
        </p:spPr>
        <p:txBody>
          <a:bodyPr vert="horz" lIns="101864" tIns="50933" rIns="101864" bIns="50933" rtlCol="0" anchor="t">
            <a:normAutofit fontScale="85000" lnSpcReduction="20000"/>
          </a:bodyPr>
          <a:lstStyle/>
          <a:p>
            <a:pPr marL="336550" indent="-336550"/>
            <a:r>
              <a:rPr lang="en-US" sz="3500" dirty="0">
                <a:ea typeface="+mn-lt"/>
                <a:cs typeface="+mn-lt"/>
              </a:rPr>
              <a:t>Most pharyngitis is caused by viruses in children and adults</a:t>
            </a:r>
            <a:r>
              <a:rPr lang="en-US" sz="3500" baseline="30000" dirty="0">
                <a:ea typeface="+mn-lt"/>
                <a:cs typeface="+mn-lt"/>
              </a:rPr>
              <a:t>1,2</a:t>
            </a:r>
          </a:p>
          <a:p>
            <a:pPr marL="337005" indent="-280670"/>
            <a:r>
              <a:rPr lang="en-US" sz="3500" dirty="0">
                <a:ea typeface="+mn-lt"/>
                <a:cs typeface="+mn-lt"/>
              </a:rPr>
              <a:t>Patients with viral pharyngitis have other signs and symptoms suggesting a viral infection such as low-grade fever, malaise, fatigue, rhinorrhea, cough, and conjunctivitis</a:t>
            </a:r>
            <a:r>
              <a:rPr lang="en-US" sz="3500" baseline="30000" dirty="0">
                <a:ea typeface="+mn-lt"/>
                <a:cs typeface="+mn-lt"/>
              </a:rPr>
              <a:t>3</a:t>
            </a:r>
            <a:endParaRPr lang="en-US" sz="3500" dirty="0">
              <a:ea typeface="+mn-lt"/>
              <a:cs typeface="+mn-lt"/>
            </a:endParaRPr>
          </a:p>
          <a:p>
            <a:pPr marL="337005" indent="-280670"/>
            <a:r>
              <a:rPr lang="en-US" sz="3500" dirty="0">
                <a:ea typeface="+mn-lt"/>
                <a:cs typeface="+mn-lt"/>
              </a:rPr>
              <a:t>Patients with bacterial pharyngitis have a sore throat with tonsillar exudates, fever, and cervical lymphadenopathy without typical viral symptoms</a:t>
            </a:r>
          </a:p>
          <a:p>
            <a:pPr marL="730250" lvl="1" indent="-280670"/>
            <a:r>
              <a:rPr lang="en-US" sz="3147" dirty="0">
                <a:ea typeface="+mn-lt"/>
                <a:cs typeface="+mn-lt"/>
              </a:rPr>
              <a:t>Most commonly caused by group A streptococcus</a:t>
            </a:r>
          </a:p>
          <a:p>
            <a:pPr marL="337005" indent="-280670"/>
            <a:r>
              <a:rPr lang="en-US" sz="3500" dirty="0">
                <a:ea typeface="+mn-lt"/>
                <a:cs typeface="+mn-lt"/>
              </a:rPr>
              <a:t>Mononucleosis is a viral cause of pharyngitis that can be confused with streptococcal pharyngitis</a:t>
            </a:r>
            <a:r>
              <a:rPr lang="en-US" sz="3500" baseline="30000" dirty="0">
                <a:ea typeface="+mn-lt"/>
                <a:cs typeface="+mn-lt"/>
              </a:rPr>
              <a:t>4,5</a:t>
            </a:r>
            <a:endParaRPr lang="en-US" sz="3500" dirty="0">
              <a:ea typeface="+mn-lt"/>
              <a:cs typeface="+mn-lt"/>
            </a:endParaRPr>
          </a:p>
          <a:p>
            <a:pPr marL="337005" indent="-280670"/>
            <a:endParaRPr lang="en-US" sz="2100" dirty="0">
              <a:cs typeface="Calibri"/>
            </a:endParaRPr>
          </a:p>
          <a:p>
            <a:pPr marL="0" lvl="1" indent="0">
              <a:buNone/>
            </a:pPr>
            <a:endParaRPr lang="en-US" sz="5100" dirty="0">
              <a:ea typeface="+mn-lt"/>
              <a:cs typeface="+mn-lt"/>
            </a:endParaRPr>
          </a:p>
          <a:p>
            <a:endParaRPr lang="en-US" dirty="0">
              <a:cs typeface="Calibri"/>
            </a:endParaRPr>
          </a:p>
        </p:txBody>
      </p:sp>
      <p:sp>
        <p:nvSpPr>
          <p:cNvPr id="5" name="Title 4"/>
          <p:cNvSpPr>
            <a:spLocks noGrp="1"/>
          </p:cNvSpPr>
          <p:nvPr>
            <p:ph type="title"/>
          </p:nvPr>
        </p:nvSpPr>
        <p:spPr>
          <a:xfrm>
            <a:off x="288388" y="84406"/>
            <a:ext cx="8539089" cy="806824"/>
          </a:xfrm>
        </p:spPr>
        <p:txBody>
          <a:bodyPr/>
          <a:lstStyle/>
          <a:p>
            <a:r>
              <a:rPr lang="en-US" sz="2800" dirty="0"/>
              <a:t>Moment 1: Does My Patient Have an Infection That Requires Antibiotics?</a:t>
            </a:r>
          </a:p>
        </p:txBody>
      </p:sp>
    </p:spTree>
    <p:custDataLst>
      <p:tags r:id="rId1"/>
    </p:custDataLst>
    <p:extLst>
      <p:ext uri="{BB962C8B-B14F-4D97-AF65-F5344CB8AC3E}">
        <p14:creationId xmlns:p14="http://schemas.microsoft.com/office/powerpoint/2010/main" val="5930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F22AAD-FB24-426F-AFCB-E9D82AD42545}"/>
              </a:ext>
            </a:extLst>
          </p:cNvPr>
          <p:cNvSpPr>
            <a:spLocks noGrp="1"/>
          </p:cNvSpPr>
          <p:nvPr>
            <p:ph type="title"/>
          </p:nvPr>
        </p:nvSpPr>
        <p:spPr>
          <a:xfrm>
            <a:off x="93306" y="-74990"/>
            <a:ext cx="9144000" cy="806824"/>
          </a:xfrm>
        </p:spPr>
        <p:txBody>
          <a:bodyPr/>
          <a:lstStyle/>
          <a:p>
            <a:r>
              <a:rPr lang="en-US" sz="2800" dirty="0"/>
              <a:t>Other </a:t>
            </a:r>
            <a:r>
              <a:rPr lang="en-US" sz="2800" dirty="0" err="1"/>
              <a:t>Nonstreptococcal</a:t>
            </a:r>
            <a:r>
              <a:rPr lang="en-US" sz="2800" dirty="0"/>
              <a:t> Causes of Bacterial Pharyngitis</a:t>
            </a:r>
          </a:p>
        </p:txBody>
      </p:sp>
      <p:sp>
        <p:nvSpPr>
          <p:cNvPr id="7" name="Content Placeholder 6">
            <a:extLst>
              <a:ext uri="{FF2B5EF4-FFF2-40B4-BE49-F238E27FC236}">
                <a16:creationId xmlns:a16="http://schemas.microsoft.com/office/drawing/2014/main" id="{58C6D1DC-6BDF-4451-A08D-CB75153FE30C}"/>
              </a:ext>
            </a:extLst>
          </p:cNvPr>
          <p:cNvSpPr>
            <a:spLocks noGrp="1"/>
          </p:cNvSpPr>
          <p:nvPr>
            <p:ph idx="1"/>
          </p:nvPr>
        </p:nvSpPr>
        <p:spPr>
          <a:xfrm>
            <a:off x="478301" y="962096"/>
            <a:ext cx="8229600" cy="5117636"/>
          </a:xfrm>
        </p:spPr>
        <p:txBody>
          <a:bodyPr>
            <a:noAutofit/>
          </a:bodyPr>
          <a:lstStyle/>
          <a:p>
            <a:r>
              <a:rPr lang="en-US" sz="2000" b="1" i="1" dirty="0" err="1"/>
              <a:t>Arcanobacterium</a:t>
            </a:r>
            <a:r>
              <a:rPr lang="en-US" sz="2000" b="1" i="1" dirty="0"/>
              <a:t> </a:t>
            </a:r>
            <a:r>
              <a:rPr lang="en-US" sz="2000" b="1" i="1" dirty="0" err="1"/>
              <a:t>haemolyticum</a:t>
            </a:r>
            <a:r>
              <a:rPr lang="en-US" sz="2000" b="1" dirty="0"/>
              <a:t> pharyngitis</a:t>
            </a:r>
            <a:r>
              <a:rPr lang="en-US" sz="2000" b="1" baseline="30000" dirty="0"/>
              <a:t>3</a:t>
            </a:r>
            <a:endParaRPr lang="en-US" sz="2000" b="1" dirty="0"/>
          </a:p>
          <a:p>
            <a:pPr lvl="1"/>
            <a:r>
              <a:rPr lang="en-US" sz="1800" dirty="0"/>
              <a:t>Uncommon cause of pharyngitis in adolescents and young adults</a:t>
            </a:r>
          </a:p>
          <a:p>
            <a:pPr lvl="1"/>
            <a:r>
              <a:rPr lang="en-US" sz="1800" dirty="0"/>
              <a:t>Scarlatiniform rash in 50% of patients</a:t>
            </a:r>
          </a:p>
          <a:p>
            <a:pPr lvl="1"/>
            <a:r>
              <a:rPr lang="en-US" sz="1800" dirty="0"/>
              <a:t>Does not require antibiotic therapy; if considerable throat pain, consider 3</a:t>
            </a:r>
            <a:r>
              <a:rPr lang="en-US" sz="1800" dirty="0">
                <a:latin typeface="Calibri" panose="020F0502020204030204" pitchFamily="34" charset="0"/>
                <a:cs typeface="Calibri" panose="020F0502020204030204" pitchFamily="34" charset="0"/>
              </a:rPr>
              <a:t>–</a:t>
            </a:r>
            <a:r>
              <a:rPr lang="en-US" sz="1800" dirty="0"/>
              <a:t>5 days of azithromycin    </a:t>
            </a:r>
          </a:p>
          <a:p>
            <a:r>
              <a:rPr lang="en-US" sz="1800" i="1" dirty="0"/>
              <a:t> </a:t>
            </a:r>
            <a:r>
              <a:rPr lang="en-US" sz="2000" b="1" i="1" dirty="0"/>
              <a:t>Fusobacterium </a:t>
            </a:r>
            <a:r>
              <a:rPr lang="en-US" sz="2000" b="1" i="1" dirty="0" err="1"/>
              <a:t>necrophorum</a:t>
            </a:r>
            <a:r>
              <a:rPr lang="en-US" sz="2000" b="1" i="1" dirty="0"/>
              <a:t> </a:t>
            </a:r>
            <a:r>
              <a:rPr lang="en-US" sz="2000" b="1" dirty="0"/>
              <a:t>pharyngitis</a:t>
            </a:r>
            <a:r>
              <a:rPr lang="en-US" sz="2000" b="1" baseline="30000" dirty="0"/>
              <a:t>6,7</a:t>
            </a:r>
            <a:endParaRPr lang="en-US" sz="2000" b="1" dirty="0"/>
          </a:p>
          <a:p>
            <a:pPr lvl="1"/>
            <a:r>
              <a:rPr lang="en-US" sz="1800" dirty="0"/>
              <a:t>Uncommon cause of pharyngitis in adolescents and young adults</a:t>
            </a:r>
          </a:p>
          <a:p>
            <a:pPr lvl="1"/>
            <a:r>
              <a:rPr lang="en-US" sz="1800" dirty="0"/>
              <a:t>Antibiotics may not reduce symptoms or prevent </a:t>
            </a:r>
            <a:r>
              <a:rPr lang="en-US" sz="1800" dirty="0" err="1"/>
              <a:t>Lemierre</a:t>
            </a:r>
            <a:r>
              <a:rPr lang="en-US" sz="1800" dirty="0"/>
              <a:t> syndrome</a:t>
            </a:r>
          </a:p>
          <a:p>
            <a:pPr lvl="1"/>
            <a:r>
              <a:rPr lang="en-US" sz="1800" dirty="0"/>
              <a:t>Refer ill-appearing patients to the emergency department</a:t>
            </a:r>
          </a:p>
          <a:p>
            <a:r>
              <a:rPr lang="en-US" sz="2000" b="1" dirty="0"/>
              <a:t>Gonococcal pharyngitis</a:t>
            </a:r>
            <a:r>
              <a:rPr lang="en-US" sz="2000" b="1" baseline="30000" dirty="0"/>
              <a:t>2</a:t>
            </a:r>
            <a:r>
              <a:rPr lang="en-US" sz="2000" b="1" dirty="0"/>
              <a:t> </a:t>
            </a:r>
          </a:p>
          <a:p>
            <a:pPr lvl="1"/>
            <a:r>
              <a:rPr lang="en-US" sz="1800" dirty="0"/>
              <a:t>Consider in sexually active adolescents or adults</a:t>
            </a:r>
          </a:p>
          <a:p>
            <a:pPr lvl="1"/>
            <a:r>
              <a:rPr lang="en-US" sz="1800" dirty="0"/>
              <a:t>Send pharyngeal swab for nucleic acid amplification test </a:t>
            </a:r>
          </a:p>
          <a:p>
            <a:pPr lvl="1"/>
            <a:r>
              <a:rPr lang="en-US" sz="1800" dirty="0"/>
              <a:t>Administer a single intramuscular dose of ceftriaxone 500 mg (or 1 gram if the patient weighs ≥ 150 kilograms)</a:t>
            </a:r>
          </a:p>
          <a:p>
            <a:pPr lvl="1"/>
            <a:r>
              <a:rPr lang="en-US" sz="1800" dirty="0"/>
              <a:t>Consider presumptive treatment for chlamydia and screen for other sexually transmitted infections</a:t>
            </a:r>
          </a:p>
        </p:txBody>
      </p:sp>
      <p:sp>
        <p:nvSpPr>
          <p:cNvPr id="2" name="Slide Number Placeholder 1">
            <a:extLst>
              <a:ext uri="{FF2B5EF4-FFF2-40B4-BE49-F238E27FC236}">
                <a16:creationId xmlns:a16="http://schemas.microsoft.com/office/drawing/2014/main" id="{4F7A12BD-4856-413F-AB45-E52E317B511D}"/>
              </a:ext>
            </a:extLst>
          </p:cNvPr>
          <p:cNvSpPr>
            <a:spLocks noGrp="1"/>
          </p:cNvSpPr>
          <p:nvPr>
            <p:ph type="sldNum" sz="quarter" idx="12"/>
          </p:nvPr>
        </p:nvSpPr>
        <p:spPr/>
        <p:txBody>
          <a:bodyPr/>
          <a:lstStyle/>
          <a:p>
            <a:fld id="{993EEC8E-C5CF-40DF-832D-5BCB0E209B98}"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100629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Moment 1: Pharyngitis: </a:t>
            </a:r>
            <a:r>
              <a:rPr lang="en-US" sz="3600" dirty="0" err="1"/>
              <a:t>Centor</a:t>
            </a:r>
            <a:r>
              <a:rPr lang="en-US" sz="3600" dirty="0"/>
              <a:t> Criteria</a:t>
            </a:r>
            <a:r>
              <a:rPr lang="en-US" sz="3600" baseline="30000" dirty="0"/>
              <a:t>8-10</a:t>
            </a:r>
            <a:endParaRPr lang="en-US" sz="3600" dirty="0"/>
          </a:p>
        </p:txBody>
      </p:sp>
      <p:pic>
        <p:nvPicPr>
          <p:cNvPr id="5" name="Content Placeholder 4" descr="Health care practitioner checking patient for anterior cervical lymphadenopathy.">
            <a:extLst>
              <a:ext uri="{FF2B5EF4-FFF2-40B4-BE49-F238E27FC236}">
                <a16:creationId xmlns:a16="http://schemas.microsoft.com/office/drawing/2014/main" id="{EC447306-9147-4E84-8D9E-EBD475619C5A}"/>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74606" y="1585816"/>
            <a:ext cx="3940794" cy="2627196"/>
          </a:xfrm>
          <a:effectLst>
            <a:outerShdw blurRad="292100" dist="139700" dir="5400000" algn="ctr" rotWithShape="0">
              <a:srgbClr val="000000">
                <a:alpha val="65000"/>
              </a:srgbClr>
            </a:outerShdw>
          </a:effectLst>
        </p:spPr>
      </p:pic>
      <p:sp>
        <p:nvSpPr>
          <p:cNvPr id="4" name="Slide Number Placeholder 3"/>
          <p:cNvSpPr>
            <a:spLocks noGrp="1"/>
          </p:cNvSpPr>
          <p:nvPr>
            <p:ph type="sldNum" sz="quarter" idx="12"/>
          </p:nvPr>
        </p:nvSpPr>
        <p:spPr/>
        <p:txBody>
          <a:bodyPr/>
          <a:lstStyle/>
          <a:p>
            <a:fld id="{993EEC8E-C5CF-40DF-832D-5BCB0E209B98}" type="slidenum">
              <a:rPr lang="en-US" smtClean="0"/>
              <a:pPr/>
              <a:t>7</a:t>
            </a:fld>
            <a:endParaRPr lang="en-US"/>
          </a:p>
        </p:txBody>
      </p:sp>
      <p:sp>
        <p:nvSpPr>
          <p:cNvPr id="11" name="Content Placeholder 2"/>
          <p:cNvSpPr txBox="1">
            <a:spLocks/>
          </p:cNvSpPr>
          <p:nvPr/>
        </p:nvSpPr>
        <p:spPr>
          <a:xfrm>
            <a:off x="228600" y="1040469"/>
            <a:ext cx="4495800" cy="2227777"/>
          </a:xfrm>
          <a:prstGeom prst="rect">
            <a:avLst/>
          </a:prstGeom>
          <a:solidFill>
            <a:srgbClr val="5B9BD5">
              <a:lumMod val="20000"/>
              <a:lumOff val="80000"/>
            </a:srgbClr>
          </a:solidFill>
        </p:spPr>
        <p:txBody>
          <a:bodyPr vert="horz" lIns="91440" tIns="45720" rIns="91440" bIns="45720" rtlCol="0">
            <a:normAutofit fontScale="92500"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rgbClr val="194083"/>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rgbClr val="194083"/>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rgbClr val="194083"/>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rgbClr val="194083"/>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rgbClr val="194083"/>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schemeClr val="tx1"/>
                </a:solidFill>
                <a:effectLst/>
                <a:uLnTx/>
                <a:uFillTx/>
                <a:latin typeface="Calibri" panose="020F0502020204030204"/>
                <a:ea typeface="+mn-ea"/>
                <a:cs typeface="+mn-cs"/>
              </a:rPr>
              <a:t>Centor</a:t>
            </a:r>
            <a:r>
              <a:rPr kumimoji="0" lang="en-US" sz="3200" b="0" i="0" u="none" strike="noStrike" kern="1200" cap="none" spc="0" normalizeH="0" baseline="0" noProof="0" dirty="0">
                <a:ln>
                  <a:noFill/>
                </a:ln>
                <a:solidFill>
                  <a:schemeClr val="tx1"/>
                </a:solidFill>
                <a:effectLst/>
                <a:uLnTx/>
                <a:uFillTx/>
                <a:latin typeface="Calibri" panose="020F0502020204030204"/>
                <a:ea typeface="+mn-ea"/>
                <a:cs typeface="+mn-cs"/>
              </a:rPr>
              <a:t> Criteria:</a:t>
            </a:r>
          </a:p>
          <a:p>
            <a:pPr marL="688975" marR="0" lvl="1" algn="l" defTabSz="1371600" rtl="0" eaLnBrk="1" fontAlgn="auto" latinLnBrk="0" hangingPunct="1">
              <a:lnSpc>
                <a:spcPct val="90000"/>
              </a:lnSpc>
              <a:spcBef>
                <a:spcPts val="75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Fever</a:t>
            </a:r>
          </a:p>
          <a:p>
            <a:pPr marL="688975" marR="0" lvl="1" algn="l" defTabSz="1371600" rtl="0" eaLnBrk="1" fontAlgn="auto" latinLnBrk="0" hangingPunct="1">
              <a:lnSpc>
                <a:spcPct val="90000"/>
              </a:lnSpc>
              <a:spcBef>
                <a:spcPts val="75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Tonsillar exudate or swelling</a:t>
            </a:r>
          </a:p>
          <a:p>
            <a:pPr marL="688975" marR="0" lvl="1" algn="l" defTabSz="1371600" rtl="0" eaLnBrk="1" fontAlgn="auto" latinLnBrk="0" hangingPunct="1">
              <a:lnSpc>
                <a:spcPct val="90000"/>
              </a:lnSpc>
              <a:spcBef>
                <a:spcPts val="75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Tender anterior cervical lymphadenopathy</a:t>
            </a:r>
          </a:p>
          <a:p>
            <a:pPr marL="688975" marR="0" lvl="1" algn="l" defTabSz="1371600" rtl="0" eaLnBrk="1" fontAlgn="auto" latinLnBrk="0" hangingPunct="1">
              <a:lnSpc>
                <a:spcPct val="90000"/>
              </a:lnSpc>
              <a:spcBef>
                <a:spcPts val="75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Absence of cough</a:t>
            </a:r>
          </a:p>
          <a:p>
            <a:pPr marL="914400" marR="0" lvl="1" indent="-514350" algn="l" defTabSz="1371600" rtl="0" eaLnBrk="1" fontAlgn="auto" latinLnBrk="0" hangingPunct="1">
              <a:lnSpc>
                <a:spcPct val="90000"/>
              </a:lnSpc>
              <a:spcBef>
                <a:spcPts val="750"/>
              </a:spcBef>
              <a:spcAft>
                <a:spcPts val="0"/>
              </a:spcAft>
              <a:buClrTx/>
              <a:buSzTx/>
              <a:buFontTx/>
              <a:buAutoNum type="arabicPeriod"/>
              <a:tabLst/>
              <a:defRPr/>
            </a:pPr>
            <a:endParaRPr kumimoji="0" lang="en-US" sz="3200" b="0" i="0" u="none" strike="noStrike" kern="1200" cap="none" spc="0" normalizeH="0" baseline="0" noProof="0" dirty="0">
              <a:ln>
                <a:noFill/>
              </a:ln>
              <a:solidFill>
                <a:srgbClr val="194083"/>
              </a:solidFill>
              <a:effectLst/>
              <a:uLnTx/>
              <a:uFillTx/>
              <a:latin typeface="Calibri" panose="020F0502020204030204"/>
              <a:ea typeface="+mn-ea"/>
              <a:cs typeface="+mn-cs"/>
            </a:endParaRPr>
          </a:p>
          <a:p>
            <a:pPr marL="347663" marR="0" lvl="0" indent="-347663"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194083"/>
              </a:solidFill>
              <a:effectLst/>
              <a:uLnTx/>
              <a:uFillTx/>
              <a:latin typeface="Calibri" panose="020F0502020204030204"/>
              <a:ea typeface="+mn-ea"/>
              <a:cs typeface="+mn-cs"/>
            </a:endParaRPr>
          </a:p>
          <a:p>
            <a:pPr marL="342900" marR="0" lvl="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endParaRPr kumimoji="0" lang="en-US" sz="5400" b="0" i="0" u="none" strike="noStrike" kern="1200" cap="none" spc="0" normalizeH="0" baseline="0" noProof="0" dirty="0">
              <a:ln>
                <a:noFill/>
              </a:ln>
              <a:solidFill>
                <a:srgbClr val="194083"/>
              </a:solidFill>
              <a:effectLst/>
              <a:uLnTx/>
              <a:uFillTx/>
              <a:latin typeface="Calibri" panose="020F0502020204030204"/>
              <a:ea typeface="+mn-ea"/>
              <a:cs typeface="+mn-cs"/>
            </a:endParaRPr>
          </a:p>
        </p:txBody>
      </p:sp>
      <p:graphicFrame>
        <p:nvGraphicFramePr>
          <p:cNvPr id="15" name="Table 14"/>
          <p:cNvGraphicFramePr>
            <a:graphicFrameLocks noGrp="1"/>
          </p:cNvGraphicFramePr>
          <p:nvPr>
            <p:extLst>
              <p:ext uri="{D42A27DB-BD31-4B8C-83A1-F6EECF244321}">
                <p14:modId xmlns:p14="http://schemas.microsoft.com/office/powerpoint/2010/main" val="1520410177"/>
              </p:ext>
            </p:extLst>
          </p:nvPr>
        </p:nvGraphicFramePr>
        <p:xfrm>
          <a:off x="228600" y="3352800"/>
          <a:ext cx="4495800" cy="2712720"/>
        </p:xfrm>
        <a:graphic>
          <a:graphicData uri="http://schemas.openxmlformats.org/drawingml/2006/table">
            <a:tbl>
              <a:tblPr firstRow="1" bandRow="1">
                <a:tableStyleId>{5C22544A-7EE6-4342-B048-85BDC9FD1C3A}</a:tableStyleId>
              </a:tblPr>
              <a:tblGrid>
                <a:gridCol w="909227">
                  <a:extLst>
                    <a:ext uri="{9D8B030D-6E8A-4147-A177-3AD203B41FA5}">
                      <a16:colId xmlns:a16="http://schemas.microsoft.com/office/drawing/2014/main" val="2913285223"/>
                    </a:ext>
                  </a:extLst>
                </a:gridCol>
                <a:gridCol w="3586573">
                  <a:extLst>
                    <a:ext uri="{9D8B030D-6E8A-4147-A177-3AD203B41FA5}">
                      <a16:colId xmlns:a16="http://schemas.microsoft.com/office/drawing/2014/main" val="1095217028"/>
                    </a:ext>
                  </a:extLst>
                </a:gridCol>
              </a:tblGrid>
              <a:tr h="298753">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200" b="1" i="1" dirty="0"/>
                        <a:t>Add the Criteria:</a:t>
                      </a:r>
                    </a:p>
                  </a:txBody>
                  <a:tcPr anchor="ctr">
                    <a:solidFill>
                      <a:srgbClr val="139DC2"/>
                    </a:solidFill>
                  </a:tcPr>
                </a:tc>
                <a:tc hMerge="1">
                  <a:txBody>
                    <a:bodyPr/>
                    <a:lstStyle/>
                    <a:p>
                      <a:endParaRPr lang="en-US"/>
                    </a:p>
                  </a:txBody>
                  <a:tcPr/>
                </a:tc>
                <a:extLst>
                  <a:ext uri="{0D108BD9-81ED-4DB2-BD59-A6C34878D82A}">
                    <a16:rowId xmlns:a16="http://schemas.microsoft.com/office/drawing/2014/main" val="1405037115"/>
                  </a:ext>
                </a:extLst>
              </a:tr>
              <a:tr h="503035">
                <a:tc>
                  <a:txBody>
                    <a:bodyPr/>
                    <a:lstStyle/>
                    <a:p>
                      <a:pPr algn="ctr"/>
                      <a:r>
                        <a:rPr lang="en-US" sz="2200"/>
                        <a:t>0 or 1</a:t>
                      </a:r>
                    </a:p>
                  </a:txBody>
                  <a:tcPr anchor="ctr">
                    <a:solidFill>
                      <a:schemeClr val="accent1">
                        <a:lumMod val="20000"/>
                        <a:lumOff val="80000"/>
                      </a:schemeClr>
                    </a:solidFill>
                  </a:tcPr>
                </a:tc>
                <a:tc>
                  <a:txBody>
                    <a:bodyPr/>
                    <a:lstStyle/>
                    <a:p>
                      <a:pPr algn="l"/>
                      <a:r>
                        <a:rPr lang="en-US" sz="2200"/>
                        <a:t>No testing, no antibiotics</a:t>
                      </a:r>
                      <a:r>
                        <a:rPr lang="en-US" sz="2200" baseline="0"/>
                        <a:t> needed</a:t>
                      </a:r>
                      <a:endParaRPr lang="en-US" sz="2200"/>
                    </a:p>
                  </a:txBody>
                  <a:tcPr anchor="ctr">
                    <a:solidFill>
                      <a:schemeClr val="accent1">
                        <a:lumMod val="20000"/>
                        <a:lumOff val="80000"/>
                      </a:schemeClr>
                    </a:solidFill>
                  </a:tcPr>
                </a:tc>
                <a:extLst>
                  <a:ext uri="{0D108BD9-81ED-4DB2-BD59-A6C34878D82A}">
                    <a16:rowId xmlns:a16="http://schemas.microsoft.com/office/drawing/2014/main" val="425484484"/>
                  </a:ext>
                </a:extLst>
              </a:tr>
              <a:tr h="724371">
                <a:tc>
                  <a:txBody>
                    <a:bodyPr/>
                    <a:lstStyle/>
                    <a:p>
                      <a:pPr algn="ctr"/>
                      <a:r>
                        <a:rPr lang="en-US" sz="2200"/>
                        <a:t>2 or 3</a:t>
                      </a:r>
                    </a:p>
                  </a:txBody>
                  <a:tcPr anchor="ctr">
                    <a:solidFill>
                      <a:schemeClr val="accent1">
                        <a:lumMod val="20000"/>
                        <a:lumOff val="80000"/>
                      </a:schemeClr>
                    </a:solidFill>
                  </a:tcPr>
                </a:tc>
                <a:tc>
                  <a:txBody>
                    <a:bodyPr/>
                    <a:lstStyle/>
                    <a:p>
                      <a:pPr algn="l"/>
                      <a:r>
                        <a:rPr lang="en-US" sz="2200" dirty="0"/>
                        <a:t>Obtain</a:t>
                      </a:r>
                      <a:r>
                        <a:rPr lang="en-US" sz="2200" baseline="0" dirty="0"/>
                        <a:t> a rapid strep test.  If positive, treat with antibiotics</a:t>
                      </a:r>
                      <a:endParaRPr lang="en-US" sz="2200" dirty="0"/>
                    </a:p>
                  </a:txBody>
                  <a:tcPr anchor="ctr">
                    <a:solidFill>
                      <a:schemeClr val="accent1">
                        <a:lumMod val="20000"/>
                        <a:lumOff val="80000"/>
                      </a:schemeClr>
                    </a:solidFill>
                  </a:tcPr>
                </a:tc>
                <a:extLst>
                  <a:ext uri="{0D108BD9-81ED-4DB2-BD59-A6C34878D82A}">
                    <a16:rowId xmlns:a16="http://schemas.microsoft.com/office/drawing/2014/main" val="2328642655"/>
                  </a:ext>
                </a:extLst>
              </a:tr>
              <a:tr h="503035">
                <a:tc>
                  <a:txBody>
                    <a:bodyPr/>
                    <a:lstStyle/>
                    <a:p>
                      <a:pPr algn="ctr"/>
                      <a:r>
                        <a:rPr lang="en-US" sz="2200"/>
                        <a:t>4</a:t>
                      </a:r>
                    </a:p>
                  </a:txBody>
                  <a:tcPr anchor="ctr">
                    <a:solidFill>
                      <a:schemeClr val="accent1">
                        <a:lumMod val="20000"/>
                        <a:lumOff val="80000"/>
                      </a:schemeClr>
                    </a:solidFill>
                  </a:tcPr>
                </a:tc>
                <a:tc>
                  <a:txBody>
                    <a:bodyPr/>
                    <a:lstStyle/>
                    <a:p>
                      <a:pPr algn="l"/>
                      <a:r>
                        <a:rPr lang="en-US" sz="2200" baseline="0" dirty="0"/>
                        <a:t>Treat with antibiotics ± rapid strep test</a:t>
                      </a:r>
                      <a:endParaRPr lang="en-US" sz="2200" dirty="0"/>
                    </a:p>
                  </a:txBody>
                  <a:tcPr anchor="ctr">
                    <a:solidFill>
                      <a:schemeClr val="accent1">
                        <a:lumMod val="20000"/>
                        <a:lumOff val="80000"/>
                      </a:schemeClr>
                    </a:solidFill>
                  </a:tcPr>
                </a:tc>
                <a:extLst>
                  <a:ext uri="{0D108BD9-81ED-4DB2-BD59-A6C34878D82A}">
                    <a16:rowId xmlns:a16="http://schemas.microsoft.com/office/drawing/2014/main" val="3847978525"/>
                  </a:ext>
                </a:extLst>
              </a:tr>
            </a:tbl>
          </a:graphicData>
        </a:graphic>
      </p:graphicFrame>
    </p:spTree>
    <p:custDataLst>
      <p:tags r:id="rId1"/>
    </p:custDataLst>
    <p:extLst>
      <p:ext uri="{BB962C8B-B14F-4D97-AF65-F5344CB8AC3E}">
        <p14:creationId xmlns:p14="http://schemas.microsoft.com/office/powerpoint/2010/main" val="382325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Case Presentation</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8</a:t>
            </a:fld>
            <a:endParaRPr lang="en-US">
              <a:solidFill>
                <a:prstClr val="white"/>
              </a:solidFill>
            </a:endParaRPr>
          </a:p>
        </p:txBody>
      </p:sp>
      <p:sp>
        <p:nvSpPr>
          <p:cNvPr id="12" name="Content Placeholder 11"/>
          <p:cNvSpPr>
            <a:spLocks noGrp="1"/>
          </p:cNvSpPr>
          <p:nvPr>
            <p:ph idx="1"/>
          </p:nvPr>
        </p:nvSpPr>
        <p:spPr/>
        <p:txBody>
          <a:bodyPr vert="horz" lIns="101864" tIns="50933" rIns="101864" bIns="50933" rtlCol="0" anchor="t">
            <a:normAutofit/>
          </a:bodyPr>
          <a:lstStyle/>
          <a:p>
            <a:pPr marL="336550" indent="-336550"/>
            <a:r>
              <a:rPr lang="en-US" sz="2600" dirty="0">
                <a:ea typeface="+mn-lt"/>
                <a:cs typeface="+mn-lt"/>
              </a:rPr>
              <a:t>50-year-old man who babysits his 5-year-old grandchild </a:t>
            </a:r>
          </a:p>
          <a:p>
            <a:pPr marL="336550" indent="-336550"/>
            <a:r>
              <a:rPr lang="en-US" sz="2600" dirty="0">
                <a:ea typeface="+mn-lt"/>
                <a:cs typeface="+mn-lt"/>
              </a:rPr>
              <a:t>3 days of sore throat and a dry cough without fever </a:t>
            </a:r>
          </a:p>
          <a:p>
            <a:pPr marL="336550" indent="-336550"/>
            <a:r>
              <a:rPr lang="en-US" sz="2600" dirty="0">
                <a:ea typeface="+mn-lt"/>
                <a:cs typeface="+mn-lt"/>
              </a:rPr>
              <a:t>On exam: sinus tenderness, an erythematous posterior oropharynx, normal-appearing tonsils, and no cervical lymphadenopathy</a:t>
            </a:r>
            <a:endParaRPr lang="en-US" sz="2600" dirty="0">
              <a:cs typeface="Calibri"/>
            </a:endParaRPr>
          </a:p>
        </p:txBody>
      </p:sp>
      <p:sp>
        <p:nvSpPr>
          <p:cNvPr id="3" name="Rectangle 2" descr="Answer box:&#10;&#10;A. Check rapid strep test&#10;">
            <a:extLst>
              <a:ext uri="{FF2B5EF4-FFF2-40B4-BE49-F238E27FC236}">
                <a16:creationId xmlns:a16="http://schemas.microsoft.com/office/drawing/2014/main" id="{56EE1746-A94F-4BD3-B276-B44DC501FB75}"/>
              </a:ext>
            </a:extLst>
          </p:cNvPr>
          <p:cNvSpPr/>
          <p:nvPr/>
        </p:nvSpPr>
        <p:spPr>
          <a:xfrm>
            <a:off x="849085" y="3568897"/>
            <a:ext cx="5592340" cy="391885"/>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 Check rapid strep test</a:t>
            </a:r>
          </a:p>
        </p:txBody>
      </p:sp>
      <p:sp>
        <p:nvSpPr>
          <p:cNvPr id="10" name="Rectangle 9" descr="Answer box:&#10;&#10;B. Prescribe amoxicillin&#10;&#10;">
            <a:extLst>
              <a:ext uri="{FF2B5EF4-FFF2-40B4-BE49-F238E27FC236}">
                <a16:creationId xmlns:a16="http://schemas.microsoft.com/office/drawing/2014/main" id="{72C5B62D-D6B1-4E45-B80A-BE46732CD49E}"/>
              </a:ext>
            </a:extLst>
          </p:cNvPr>
          <p:cNvSpPr/>
          <p:nvPr/>
        </p:nvSpPr>
        <p:spPr>
          <a:xfrm>
            <a:off x="849085" y="4072266"/>
            <a:ext cx="5592340" cy="391885"/>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 Prescribe amoxicillin</a:t>
            </a:r>
          </a:p>
        </p:txBody>
      </p:sp>
      <p:sp>
        <p:nvSpPr>
          <p:cNvPr id="11" name="Rectangle 10" descr="Answer box:&#10;&#10;C. Prescribe amoxicillin-clavulanate&#10;&#10;">
            <a:extLst>
              <a:ext uri="{FF2B5EF4-FFF2-40B4-BE49-F238E27FC236}">
                <a16:creationId xmlns:a16="http://schemas.microsoft.com/office/drawing/2014/main" id="{C33551CD-21B3-4282-94AF-0462169AE337}"/>
              </a:ext>
            </a:extLst>
          </p:cNvPr>
          <p:cNvSpPr/>
          <p:nvPr/>
        </p:nvSpPr>
        <p:spPr>
          <a:xfrm>
            <a:off x="849085" y="4575635"/>
            <a:ext cx="5592340" cy="391885"/>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 Prescribe amoxicillin-clavulanate</a:t>
            </a:r>
          </a:p>
        </p:txBody>
      </p:sp>
      <p:sp>
        <p:nvSpPr>
          <p:cNvPr id="13" name="Rectangle 12" descr="Answer box:&#10;&#10;C. Prescribe amoxicillin-clavulanate&#10;&#10;">
            <a:extLst>
              <a:ext uri="{FF2B5EF4-FFF2-40B4-BE49-F238E27FC236}">
                <a16:creationId xmlns:a16="http://schemas.microsoft.com/office/drawing/2014/main" id="{227C9FD2-A21F-4AB0-889F-9C989D4F7E1E}"/>
              </a:ext>
            </a:extLst>
          </p:cNvPr>
          <p:cNvSpPr/>
          <p:nvPr/>
        </p:nvSpPr>
        <p:spPr>
          <a:xfrm>
            <a:off x="849085" y="5079003"/>
            <a:ext cx="5592340" cy="391885"/>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 Recommend analgesics</a:t>
            </a:r>
          </a:p>
        </p:txBody>
      </p:sp>
    </p:spTree>
    <p:custDataLst>
      <p:tags r:id="rId1"/>
    </p:custDataLst>
    <p:extLst>
      <p:ext uri="{BB962C8B-B14F-4D97-AF65-F5344CB8AC3E}">
        <p14:creationId xmlns:p14="http://schemas.microsoft.com/office/powerpoint/2010/main" val="104135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Case Presentation</a:t>
            </a:r>
          </a:p>
        </p:txBody>
      </p:sp>
      <p:sp>
        <p:nvSpPr>
          <p:cNvPr id="3" name="Content Placeholder 2"/>
          <p:cNvSpPr>
            <a:spLocks noGrp="1"/>
          </p:cNvSpPr>
          <p:nvPr>
            <p:ph idx="1"/>
          </p:nvPr>
        </p:nvSpPr>
        <p:spPr>
          <a:xfrm>
            <a:off x="457200" y="1008530"/>
            <a:ext cx="5370328" cy="5117636"/>
          </a:xfrm>
        </p:spPr>
        <p:txBody>
          <a:bodyPr vert="horz" lIns="101864" tIns="50933" rIns="101864" bIns="50933" rtlCol="0" anchor="t">
            <a:normAutofit/>
          </a:bodyPr>
          <a:lstStyle/>
          <a:p>
            <a:pPr marL="336550" indent="-336550"/>
            <a:r>
              <a:rPr lang="en-US" sz="2600" dirty="0">
                <a:ea typeface="+mn-lt"/>
                <a:cs typeface="+mn-lt"/>
              </a:rPr>
              <a:t>Same patient but with a fever and tender anterior cervical lymphadenopathy</a:t>
            </a:r>
          </a:p>
          <a:p>
            <a:pPr marL="336550" indent="-336550"/>
            <a:endParaRPr lang="en-US" sz="2400" dirty="0">
              <a:cs typeface="Calibri"/>
            </a:endParaRP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9</a:t>
            </a:fld>
            <a:endParaRPr lang="en-US">
              <a:solidFill>
                <a:prstClr val="white"/>
              </a:solidFill>
            </a:endParaRPr>
          </a:p>
        </p:txBody>
      </p:sp>
      <p:sp>
        <p:nvSpPr>
          <p:cNvPr id="9" name="Rectangle 8" descr="Answer box:&#10;&#10;A. Check rapid strep test&#10;">
            <a:extLst>
              <a:ext uri="{FF2B5EF4-FFF2-40B4-BE49-F238E27FC236}">
                <a16:creationId xmlns:a16="http://schemas.microsoft.com/office/drawing/2014/main" id="{DCAAF8AA-36B9-4C67-AB9F-FFC491279E41}"/>
              </a:ext>
            </a:extLst>
          </p:cNvPr>
          <p:cNvSpPr/>
          <p:nvPr/>
        </p:nvSpPr>
        <p:spPr>
          <a:xfrm>
            <a:off x="849085" y="3568897"/>
            <a:ext cx="5592340" cy="391885"/>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 Check rapid strep test</a:t>
            </a:r>
          </a:p>
        </p:txBody>
      </p:sp>
      <p:sp>
        <p:nvSpPr>
          <p:cNvPr id="10" name="Rectangle 9" descr="Answer box:&#10;&#10;B. Prescribe amoxicillin&#10;&#10;">
            <a:extLst>
              <a:ext uri="{FF2B5EF4-FFF2-40B4-BE49-F238E27FC236}">
                <a16:creationId xmlns:a16="http://schemas.microsoft.com/office/drawing/2014/main" id="{85FBF7AC-E7A2-4F7E-A5FE-6421EF13080C}"/>
              </a:ext>
            </a:extLst>
          </p:cNvPr>
          <p:cNvSpPr/>
          <p:nvPr/>
        </p:nvSpPr>
        <p:spPr>
          <a:xfrm>
            <a:off x="849085" y="4072266"/>
            <a:ext cx="5592340" cy="391885"/>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 Prescribe amoxicillin</a:t>
            </a:r>
          </a:p>
        </p:txBody>
      </p:sp>
      <p:sp>
        <p:nvSpPr>
          <p:cNvPr id="11" name="Rectangle 10" descr="Answer box:&#10;&#10;C. Prescribe amoxicillin-clavulanate&#10;&#10;">
            <a:extLst>
              <a:ext uri="{FF2B5EF4-FFF2-40B4-BE49-F238E27FC236}">
                <a16:creationId xmlns:a16="http://schemas.microsoft.com/office/drawing/2014/main" id="{F1932EAA-7ACB-4BD9-9FE5-0AA0891398C0}"/>
              </a:ext>
            </a:extLst>
          </p:cNvPr>
          <p:cNvSpPr/>
          <p:nvPr/>
        </p:nvSpPr>
        <p:spPr>
          <a:xfrm>
            <a:off x="849085" y="4575635"/>
            <a:ext cx="5592340" cy="391885"/>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 Prescribe amoxicillin-clavulanate</a:t>
            </a:r>
          </a:p>
        </p:txBody>
      </p:sp>
      <p:sp>
        <p:nvSpPr>
          <p:cNvPr id="12" name="Rectangle 11" descr="Answer box:&#10;&#10;C. Prescribe amoxicillin-clavulanate&#10;&#10;">
            <a:extLst>
              <a:ext uri="{FF2B5EF4-FFF2-40B4-BE49-F238E27FC236}">
                <a16:creationId xmlns:a16="http://schemas.microsoft.com/office/drawing/2014/main" id="{64498024-A6D2-4A10-B12B-C4CA086C1E53}"/>
              </a:ext>
            </a:extLst>
          </p:cNvPr>
          <p:cNvSpPr/>
          <p:nvPr/>
        </p:nvSpPr>
        <p:spPr>
          <a:xfrm>
            <a:off x="849085" y="5079003"/>
            <a:ext cx="5592340" cy="391885"/>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 Recommend analgesics</a:t>
            </a:r>
          </a:p>
        </p:txBody>
      </p:sp>
    </p:spTree>
    <p:custDataLst>
      <p:tags r:id="rId1"/>
    </p:custDataLst>
    <p:extLst>
      <p:ext uri="{BB962C8B-B14F-4D97-AF65-F5344CB8AC3E}">
        <p14:creationId xmlns:p14="http://schemas.microsoft.com/office/powerpoint/2010/main" val="3636636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c99oXDt8"/>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ellulitis and Skin and Soft Tissue Abscesses &amp;quot;&quot;/&gt;&lt;property id=&quot;20307&quot; value=&quot;483&quot;/&gt;&lt;/object&gt;&lt;object type=&quot;3&quot; unique_id=&quot;10005&quot;&gt;&lt;property id=&quot;20148&quot; value=&quot;5&quot;/&gt;&lt;property id=&quot;20300&quot; value=&quot;Slide 3 - &amp;quot; Objectives&amp;quot;&quot;/&gt;&lt;property id=&quot;20307&quot; value=&quot;503&quot;/&gt;&lt;/object&gt;&lt;object type=&quot;3&quot; unique_id=&quot;10007&quot;&gt;&lt;property id=&quot;20148&quot; value=&quot;5&quot;/&gt;&lt;property id=&quot;20300&quot; value=&quot;Slide 25 - &amp;quot; &amp;quot;&quot;/&gt;&lt;property id=&quot;20307&quot; value=&quot;488&quot;/&gt;&lt;/object&gt;&lt;object type=&quot;3&quot; unique_id=&quot;10025&quot;&gt;&lt;property id=&quot;20148&quot; value=&quot;5&quot;/&gt;&lt;property id=&quot;20300&quot; value=&quot;Slide 26 - &amp;quot;Stewardship for Cellulitis &amp;quot;&quot;/&gt;&lt;property id=&quot;20307&quot; value=&quot;508&quot;/&gt;&lt;/object&gt;&lt;object type=&quot;3&quot; unique_id=&quot;10029&quot;&gt;&lt;property id=&quot;20148&quot; value=&quot;5&quot;/&gt;&lt;property id=&quot;20300&quot; value=&quot;Slide 29 - &amp;quot;Take Home Messages&amp;quot;&quot;/&gt;&lt;property id=&quot;20307&quot; value=&quot;502&quot;/&gt;&lt;/object&gt;&lt;object type=&quot;3&quot; unique_id=&quot;10030&quot;&gt;&lt;property id=&quot;20148&quot; value=&quot;5&quot;/&gt;&lt;property id=&quot;20300&quot; value=&quot;Slide 31 - &amp;quot;Questions&amp;quot;&quot;/&gt;&lt;property id=&quot;20307&quot; value=&quot;510&quot;/&gt;&lt;/object&gt;&lt;object type=&quot;3&quot; unique_id=&quot;10031&quot;&gt;&lt;property id=&quot;20148&quot; value=&quot;5&quot;/&gt;&lt;property id=&quot;20300&quot; value=&quot;Slide 32 - &amp;quot;Next Steps&amp;quot;&quot;/&gt;&lt;property id=&quot;20307&quot; value=&quot;511&quot;/&gt;&lt;/object&gt;&lt;object type=&quot;3&quot; unique_id=&quot;10032&quot;&gt;&lt;property id=&quot;20148&quot; value=&quot;5&quot;/&gt;&lt;property id=&quot;20300&quot; value=&quot;Slide 34 - &amp;quot;References&amp;quot;&quot;/&gt;&lt;property id=&quot;20307&quot; value=&quot;512&quot;/&gt;&lt;/object&gt;&lt;object type=&quot;3&quot; unique_id=&quot;10067&quot;&gt;&lt;property id=&quot;20148&quot; value=&quot;5&quot;/&gt;&lt;property id=&quot;20300&quot; value=&quot;Slide 33 - &amp;quot;Disclaimer&amp;quot;&quot;/&gt;&lt;property id=&quot;20307&quot; value=&quot;515&quot;/&gt;&lt;/object&gt;&lt;object type=&quot;3&quot; unique_id=&quot;10073&quot;&gt;&lt;property id=&quot;20148&quot; value=&quot;5&quot;/&gt;&lt;property id=&quot;20300&quot; value=&quot;Slide 2 - &amp;quot;Presenter — Sara Cosgrove&amp;quot;&quot;/&gt;&lt;property id=&quot;20307&quot; value=&quot;548&quot;/&gt;&lt;/object&gt;&lt;object type=&quot;3&quot; unique_id=&quot;10074&quot;&gt;&lt;property id=&quot;20148&quot; value=&quot;5&quot;/&gt;&lt;property id=&quot;20300&quot; value=&quot;Slide 4 - &amp;quot;The Four Moments of Antibiotic Decision-Making&amp;quot;&quot;/&gt;&lt;property id=&quot;20307&quot; value=&quot;530&quot;/&gt;&lt;/object&gt;&lt;object type=&quot;3&quot; unique_id=&quot;10075&quot;&gt;&lt;property id=&quot;20148&quot; value=&quot;5&quot;/&gt;&lt;property id=&quot;20300&quot; value=&quot;Slide 5 - &amp;quot;The Four Moments of Antibiotic Decision-Making&amp;quot;&quot;/&gt;&lt;property id=&quot;20307&quot; value=&quot;531&quot;/&gt;&lt;/object&gt;&lt;object type=&quot;3&quot; unique_id=&quot;10076&quot;&gt;&lt;property id=&quot;20148&quot; value=&quot;5&quot;/&gt;&lt;property id=&quot;20300&quot; value=&quot;Slide 6 - &amp;quot;Moment 1: Diagnosis of Cellulitis&amp;quot;&quot;/&gt;&lt;property id=&quot;20307&quot; value=&quot;535&quot;/&gt;&lt;/object&gt;&lt;object type=&quot;3&quot; unique_id=&quot;10077&quot;&gt;&lt;property id=&quot;20148&quot; value=&quot;5&quot;/&gt;&lt;property id=&quot;20300&quot; value=&quot;Slide 7 - &amp;quot;Moment 1: Cellulitis Mimics&amp;quot;&quot;/&gt;&lt;property id=&quot;20307&quot; value=&quot;539&quot;/&gt;&lt;/object&gt;&lt;object type=&quot;3&quot; unique_id=&quot;10078&quot;&gt;&lt;property id=&quot;20148&quot; value=&quot;5&quot;/&gt;&lt;property id=&quot;20300&quot; value=&quot;Slide 8 - &amp;quot;Moment 1: Cellulitis Mimics&amp;quot;&quot;/&gt;&lt;property id=&quot;20307&quot; value=&quot;529&quot;/&gt;&lt;/object&gt;&lt;object type=&quot;3&quot; unique_id=&quot;10079&quot;&gt;&lt;property id=&quot;20148&quot; value=&quot;5&quot;/&gt;&lt;property id=&quot;20300&quot; value=&quot;Slide 9 - &amp;quot;Moment 1: Cellulitis Mimics&amp;quot;&quot;/&gt;&lt;property id=&quot;20307&quot; value=&quot;547&quot;/&gt;&lt;/object&gt;&lt;object type=&quot;3&quot; unique_id=&quot;10080&quot;&gt;&lt;property id=&quot;20148&quot; value=&quot;5&quot;/&gt;&lt;property id=&quot;20300&quot; value=&quot;Slide 10 - &amp;quot;Moment 1: Cellulitis Mimics&amp;quot;&quot;/&gt;&lt;property id=&quot;20307&quot; value=&quot;540&quot;/&gt;&lt;/object&gt;&lt;object type=&quot;3&quot; unique_id=&quot;10081&quot;&gt;&lt;property id=&quot;20148&quot; value=&quot;5&quot;/&gt;&lt;property id=&quot;20300&quot; value=&quot;Slide 11 - &amp;quot;The Four Moments of Antibiotic Decision-Making&amp;quot;&quot;/&gt;&lt;property id=&quot;20307&quot; value=&quot;532&quot;/&gt;&lt;/object&gt;&lt;object type=&quot;3&quot; unique_id=&quot;10082&quot;&gt;&lt;property id=&quot;20148&quot; value=&quot;5&quot;/&gt;&lt;property id=&quot;20300&quot; value=&quot;Slide 12 - &amp;quot;Moment 2: Microbiologic Diagnosis&amp;quot;&quot;/&gt;&lt;property id=&quot;20307&quot; value=&quot;536&quot;/&gt;&lt;/object&gt;&lt;object type=&quot;3&quot; unique_id=&quot;10083&quot;&gt;&lt;property id=&quot;20148&quot; value=&quot;5&quot;/&gt;&lt;property id=&quot;20300&quot; value=&quot;Slide 13 - &amp;quot;Moment 2: Diagnosis of Type of Cellulitis&amp;quot;&quot;/&gt;&lt;property id=&quot;20307&quot; value=&quot;522&quot;/&gt;&lt;/object&gt;&lt;object type=&quot;3&quot; unique_id=&quot;10084&quot;&gt;&lt;property id=&quot;20148&quot; value=&quot;5&quot;/&gt;&lt;property id=&quot;20300&quot; value=&quot;Slide 14 - &amp;quot;Moment 2: Suppurative vs. Non-Suppurative&amp;quot;&quot;/&gt;&lt;property id=&quot;20307&quot; value=&quot;523&quot;/&gt;&lt;/object&gt;&lt;object type=&quot;3&quot; unique_id=&quot;10085&quot;&gt;&lt;property id=&quot;20148&quot; value=&quot;5&quot;/&gt;&lt;property id=&quot;20300&quot; value=&quot;Slide 15 - &amp;quot;Moment 2: Etiology of Non-Suppurative  Cellulitis in the MRSA Era is NOT MRSA&amp;quot;&quot;/&gt;&lt;property id=&quot;20307&quot; value=&quot;524&quot;/&gt;&lt;/object&gt;&lt;object type=&quot;3&quot; unique_id=&quot;10086&quot;&gt;&lt;property id=&quot;20148&quot; value=&quot;5&quot;/&gt;&lt;property id=&quot;20300&quot; value=&quot;Slide 16 - &amp;quot;Moment 1: Skin Abscesses with Minimal Cellulitis&amp;quot;&quot;/&gt;&lt;property id=&quot;20307&quot; value=&quot;541&quot;/&gt;&lt;/object&gt;&lt;object type=&quot;3&quot; unique_id=&quot;10087&quot;&gt;&lt;property id=&quot;20148&quot; value=&quot;5&quot;/&gt;&lt;property id=&quot;20300&quot; value=&quot;Slide 17 - &amp;quot;Moment 1: Indications for Antibiotics in Skin Abscesses&amp;quot;&quot;/&gt;&lt;property id=&quot;20307&quot; value=&quot;546&quot;/&gt;&lt;/object&gt;&lt;object type=&quot;3&quot; unique_id=&quot;10088&quot;&gt;&lt;property id=&quot;20148&quot; value=&quot;5&quot;/&gt;&lt;property id=&quot;20300&quot; value=&quot;Slide 18 - &amp;quot;Moment 2: Gram Negative Coverage in Cellulitis &amp;quot;&quot;/&gt;&lt;property id=&quot;20307&quot; value=&quot;542&quot;/&gt;&lt;/object&gt;&lt;object type=&quot;3&quot; unique_id=&quot;10089&quot;&gt;&lt;property id=&quot;20148&quot; value=&quot;5&quot;/&gt;&lt;property id=&quot;20300&quot; value=&quot;Slide 19 - &amp;quot;Moment 2: Non-Antibiotic Therapy&amp;quot;&quot;/&gt;&lt;property id=&quot;20307&quot; value=&quot;543&quot;/&gt;&lt;/object&gt;&lt;object type=&quot;3&quot; unique_id=&quot;10090&quot;&gt;&lt;property id=&quot;20148&quot; value=&quot;5&quot;/&gt;&lt;property id=&quot;20300&quot; value=&quot;Slide 20 - &amp;quot;The Four Moments of Antibiotic Decision-Making&amp;quot;&quot;/&gt;&lt;property id=&quot;20307&quot; value=&quot;550&quot;/&gt;&lt;/object&gt;&lt;object type=&quot;3&quot; unique_id=&quot;10091&quot;&gt;&lt;property id=&quot;20148&quot; value=&quot;5&quot;/&gt;&lt;property id=&quot;20300&quot; value=&quot;Slide 21 - &amp;quot;Moment 3: Narrowing and Converting to Oral Therapy&amp;quot;&quot;/&gt;&lt;property id=&quot;20307&quot; value=&quot;538&quot;/&gt;&lt;/object&gt;&lt;object type=&quot;3&quot; unique_id=&quot;10092&quot;&gt;&lt;property id=&quot;20148&quot; value=&quot;5&quot;/&gt;&lt;property id=&quot;20300&quot; value=&quot;Slide 22 - &amp;quot;Moment 3: Narrowing and Converting to Oral Therapy&amp;quot;&quot;/&gt;&lt;property id=&quot;20307&quot; value=&quot;544&quot;/&gt;&lt;/object&gt;&lt;object type=&quot;3&quot; unique_id=&quot;10093&quot;&gt;&lt;property id=&quot;20148&quot; value=&quot;5&quot;/&gt;&lt;property id=&quot;20300&quot; value=&quot;Slide 23 - &amp;quot;The Four Moments of Antibiotic Decision-Making&amp;quot;&quot;/&gt;&lt;property id=&quot;20307&quot; value=&quot;551&quot;/&gt;&lt;/object&gt;&lt;object type=&quot;3&quot; unique_id=&quot;10094&quot;&gt;&lt;property id=&quot;20148&quot; value=&quot;5&quot;/&gt;&lt;property id=&quot;20300&quot; value=&quot;Slide 24 - &amp;quot;Moment 4: Duration of Therapy for Uncomplicated Cellulitis&amp;quot;&quot;/&gt;&lt;property id=&quot;20307&quot; value=&quot;525&quot;/&gt;&lt;/object&gt;&lt;object type=&quot;3&quot; unique_id=&quot;10095&quot;&gt;&lt;property id=&quot;20148&quot; value=&quot;5&quot;/&gt;&lt;property id=&quot;20300&quot; value=&quot;Slide 27 - &amp;quot;Intervention to Improve Cellulitis and Abscess Therapy &amp;quot;&quot;/&gt;&lt;property id=&quot;20307&quot; value=&quot;528&quot;/&gt;&lt;/object&gt;&lt;object type=&quot;3&quot; unique_id=&quot;10096&quot;&gt;&lt;property id=&quot;20148&quot; value=&quot;5&quot;/&gt;&lt;property id=&quot;20300&quot; value=&quot;Slide 28 - &amp;quot;Steps to Intervene At Your Institution&amp;quot;&quot;/&gt;&lt;property id=&quot;20307&quot; value=&quot;545&quot;/&gt;&lt;/object&gt;&lt;object type=&quot;3&quot; unique_id=&quot;10097&quot;&gt;&lt;property id=&quot;20148&quot; value=&quot;5&quot;/&gt;&lt;property id=&quot;20300&quot; value=&quot;Slide 30 - &amp;quot;Program Website Access&amp;quot;&quot;/&gt;&lt;property id=&quot;20307&quot; value=&quot;521&quot;/&gt;&lt;/object&gt;&lt;object type=&quot;3&quot; unique_id=&quot;10099&quot;&gt;&lt;property id=&quot;20148&quot; value=&quot;5&quot;/&gt;&lt;property id=&quot;20300&quot; value=&quot;Slide 36 - &amp;quot;References&amp;quot;&quot;/&gt;&lt;property id=&quot;20307&quot; value=&quot;552&quot;/&gt;&lt;/object&gt;&lt;object type=&quot;3&quot; unique_id=&quot;10101&quot;&gt;&lt;property id=&quot;20148&quot; value=&quot;5&quot;/&gt;&lt;property id=&quot;20300&quot; value=&quot;Slide 35&quot;/&gt;&lt;property id=&quot;20307&quot; value=&quot;553&quot;/&gt;&lt;/object&gt;&lt;/object&gt;&lt;object type=&quot;8&quot; unique_id=&quot;10066&quot;&gt;&lt;/object&gt;&lt;/object&gt;&lt;/database&gt;"/>
  <p:tag name="SECTOMILLISECCONVERTED" val="1"/>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9467</TotalTime>
  <Words>1731</Words>
  <Application>Microsoft Office PowerPoint</Application>
  <PresentationFormat>On-screen Show (4:3)</PresentationFormat>
  <Paragraphs>190</Paragraphs>
  <Slides>24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vt:lpstr>
      <vt:lpstr>Times New Roman</vt:lpstr>
      <vt:lpstr>1_Office Theme</vt:lpstr>
      <vt:lpstr>AHRQ Safety Program for Improving Antibiotic Use</vt:lpstr>
      <vt:lpstr>Objectives</vt:lpstr>
      <vt:lpstr>The Four Moments of Antibiotic Decision Making</vt:lpstr>
      <vt:lpstr>The Four Moments of Antibiotic Decision Making</vt:lpstr>
      <vt:lpstr>Moment 1: Does My Patient Have an Infection That Requires Antibiotics?</vt:lpstr>
      <vt:lpstr>Other Nonstreptococcal Causes of Bacterial Pharyngitis</vt:lpstr>
      <vt:lpstr>Moment 1: Pharyngitis: Centor Criteria8-10</vt:lpstr>
      <vt:lpstr>Case Presentation</vt:lpstr>
      <vt:lpstr>Case Presentation</vt:lpstr>
      <vt:lpstr>The Four Moments of Antibiotic Decision Making</vt:lpstr>
      <vt:lpstr>Moment 2: Do I Need To Order a Diagnostic Test?11,12</vt:lpstr>
      <vt:lpstr>Moment 2: Do I Need To Order a Diagnostic Test</vt:lpstr>
      <vt:lpstr>The Four Moments of Antibiotic Decision Making</vt:lpstr>
      <vt:lpstr>Moment 3: Narrowest, Safest, and Shortest Regimen12 </vt:lpstr>
      <vt:lpstr>Moment 3: Additional Considerations</vt:lpstr>
      <vt:lpstr>Symptomatic Relief</vt:lpstr>
      <vt:lpstr>The Four Moments of Antibiotic Decision Making</vt:lpstr>
      <vt:lpstr>Moment 4: Followup Plan</vt:lpstr>
      <vt:lpstr>Take-Home Messages</vt:lpstr>
      <vt:lpstr>Additional Toolkit Resources</vt:lpstr>
      <vt:lpstr>Disclaimer</vt:lpstr>
      <vt:lpstr>References</vt:lpstr>
      <vt:lpstr>References</vt:lpstr>
      <vt:lpstr>References</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“Sometimes Antibiotics” Diagnoses: Pharyngitis – Slides</dc:title>
  <dc:creator>"Agency for Healthcare Research and Quality (AHRQ)"</dc:creator>
  <cp:keywords>antibiotics</cp:keywords>
  <cp:lastModifiedBy>Heidenrich, Christine (AHRQ/OC) (CTR)</cp:lastModifiedBy>
  <cp:revision>172</cp:revision>
  <cp:lastPrinted>2020-03-04T14:30:46Z</cp:lastPrinted>
  <dcterms:created xsi:type="dcterms:W3CDTF">2010-04-13T05:43:03Z</dcterms:created>
  <dcterms:modified xsi:type="dcterms:W3CDTF">2022-09-02T00:14:49Z</dcterms:modified>
  <cp:category>hai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4E1AA9CB-93E3-454B-A007-37A0251A9AAA</vt:lpwstr>
  </property>
  <property fmtid="{D5CDD505-2E9C-101B-9397-08002B2CF9AE}" pid="3" name="ArticulatePath">
    <vt:lpwstr>ASB_UTI module July 20</vt:lpwstr>
  </property>
</Properties>
</file>