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2"/>
  </p:notesMasterIdLst>
  <p:handoutMasterIdLst>
    <p:handoutMasterId r:id="rId33"/>
  </p:handoutMasterIdLst>
  <p:sldIdLst>
    <p:sldId id="310" r:id="rId3"/>
    <p:sldId id="260" r:id="rId4"/>
    <p:sldId id="261" r:id="rId5"/>
    <p:sldId id="262" r:id="rId6"/>
    <p:sldId id="263" r:id="rId7"/>
    <p:sldId id="297" r:id="rId8"/>
    <p:sldId id="265" r:id="rId9"/>
    <p:sldId id="303" r:id="rId10"/>
    <p:sldId id="266" r:id="rId11"/>
    <p:sldId id="267" r:id="rId12"/>
    <p:sldId id="284" r:id="rId13"/>
    <p:sldId id="269" r:id="rId14"/>
    <p:sldId id="285" r:id="rId15"/>
    <p:sldId id="322" r:id="rId16"/>
    <p:sldId id="286" r:id="rId17"/>
    <p:sldId id="291" r:id="rId18"/>
    <p:sldId id="292" r:id="rId19"/>
    <p:sldId id="307" r:id="rId20"/>
    <p:sldId id="323" r:id="rId21"/>
    <p:sldId id="324" r:id="rId22"/>
    <p:sldId id="294" r:id="rId23"/>
    <p:sldId id="295" r:id="rId24"/>
    <p:sldId id="278" r:id="rId25"/>
    <p:sldId id="308" r:id="rId26"/>
    <p:sldId id="279" r:id="rId27"/>
    <p:sldId id="321" r:id="rId28"/>
    <p:sldId id="309" r:id="rId29"/>
    <p:sldId id="299" r:id="rId30"/>
    <p:sldId id="300" r:id="rId31"/>
  </p:sldIdLst>
  <p:sldSz cx="10058400" cy="7772400"/>
  <p:notesSz cx="7010400" cy="9296400"/>
  <p:custDataLst>
    <p:tags r:id="rId34"/>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20" clrIdx="0"/>
  <p:cmAuthor id="7" name="Miller, Melissa (AHRQ/CQuIPS)" initials="MM(" lastIdx="17" clrIdx="5">
    <p:extLst>
      <p:ext uri="{19B8F6BF-5375-455C-9EA6-DF929625EA0E}">
        <p15:presenceInfo xmlns:p15="http://schemas.microsoft.com/office/powerpoint/2012/main" userId="S-1-5-21-1747495209-1248221918-2216747781-140716" providerId="AD"/>
      </p:ext>
    </p:extLst>
  </p:cmAuthor>
  <p:cmAuthor id="8" name="morgan" initials="m" lastIdx="1" clrIdx="6">
    <p:extLst>
      <p:ext uri="{19B8F6BF-5375-455C-9EA6-DF929625EA0E}">
        <p15:presenceInfo xmlns:p15="http://schemas.microsoft.com/office/powerpoint/2012/main" userId="morgan" providerId="None"/>
      </p:ext>
    </p:extLst>
  </p:cmAuthor>
  <p:cmAuthor id="9" name="Kathleen" initials="K" lastIdx="27" clrIdx="7">
    <p:extLst>
      <p:ext uri="{19B8F6BF-5375-455C-9EA6-DF929625EA0E}">
        <p15:presenceInfo xmlns:p15="http://schemas.microsoft.com/office/powerpoint/2012/main" userId="Kathleen" providerId="None"/>
      </p:ext>
    </p:extLst>
  </p:cmAuthor>
  <p:cmAuthor id="3" name="Chris Heidenrich OCKT" initials="CH" lastIdx="9" clrIdx="1"/>
  <p:cmAuthor id="10" name="Heidenrich, Christine (AHRQ/OC) (CTR)" initials="HC((" lastIdx="24" clrIdx="8">
    <p:extLst>
      <p:ext uri="{19B8F6BF-5375-455C-9EA6-DF929625EA0E}">
        <p15:presenceInfo xmlns:p15="http://schemas.microsoft.com/office/powerpoint/2012/main" userId="S-1-5-21-1747495209-1248221918-2216747781-28054" providerId="AD"/>
      </p:ext>
    </p:extLst>
  </p:cmAuthor>
  <p:cmAuthor id="4" name="Meghan Walrath" initials="MW" lastIdx="19" clrIdx="2"/>
  <p:cmAuthor id="11" name="Morgan Katz" initials="MK" lastIdx="4" clrIdx="9">
    <p:extLst>
      <p:ext uri="{19B8F6BF-5375-455C-9EA6-DF929625EA0E}">
        <p15:presenceInfo xmlns:p15="http://schemas.microsoft.com/office/powerpoint/2012/main" userId="S-1-5-21-1214440339-484763869-725345543-4139200" providerId="AD"/>
      </p:ext>
    </p:extLst>
  </p:cmAuthor>
  <p:cmAuthor id="5" name="Kathleen Speck" initials="KS" lastIdx="35" clrIdx="3">
    <p:extLst>
      <p:ext uri="{19B8F6BF-5375-455C-9EA6-DF929625EA0E}">
        <p15:presenceInfo xmlns:p15="http://schemas.microsoft.com/office/powerpoint/2012/main" userId="S-1-5-21-1214440339-484763869-725345543-149909" providerId="AD"/>
      </p:ext>
    </p:extLst>
  </p:cmAuthor>
  <p:cmAuthor id="6" name="Pranita Tamma" initials="PT" lastIdx="10" clrIdx="4">
    <p:extLst>
      <p:ext uri="{19B8F6BF-5375-455C-9EA6-DF929625EA0E}">
        <p15:presenceInfo xmlns:p15="http://schemas.microsoft.com/office/powerpoint/2012/main" userId="S-1-5-21-1214440339-484763869-725345543-3575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00"/>
    <a:srgbClr val="D80100"/>
    <a:srgbClr val="ED0000"/>
    <a:srgbClr val="FFFCF3"/>
    <a:srgbClr val="FAF0A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7" autoAdjust="0"/>
  </p:normalViewPr>
  <p:slideViewPr>
    <p:cSldViewPr snapToGrid="0">
      <p:cViewPr varScale="1">
        <p:scale>
          <a:sx n="55" d="100"/>
          <a:sy n="55" d="100"/>
        </p:scale>
        <p:origin x="1440" y="48"/>
      </p:cViewPr>
      <p:guideLst>
        <p:guide orient="horz" pos="2448"/>
        <p:guide pos="3168"/>
      </p:guideLst>
    </p:cSldViewPr>
  </p:slideViewPr>
  <p:outlineViewPr>
    <p:cViewPr>
      <p:scale>
        <a:sx n="33" d="100"/>
        <a:sy n="33" d="100"/>
      </p:scale>
      <p:origin x="0" y="-101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userId="1c3bee05-3f30-471c-9c5c-6f1d82c4dd7a" providerId="ADAL" clId="{B62D87E5-0573-416E-9141-6975F9AC85B1}"/>
    <pc:docChg chg="undo custSel modSld">
      <pc:chgData name="Kathleen" userId="1c3bee05-3f30-471c-9c5c-6f1d82c4dd7a" providerId="ADAL" clId="{B62D87E5-0573-416E-9141-6975F9AC85B1}" dt="2020-08-26T14:24:59.439" v="9" actId="1592"/>
      <pc:docMkLst>
        <pc:docMk/>
      </pc:docMkLst>
      <pc:sldChg chg="modSp mod">
        <pc:chgData name="Kathleen" userId="1c3bee05-3f30-471c-9c5c-6f1d82c4dd7a" providerId="ADAL" clId="{B62D87E5-0573-416E-9141-6975F9AC85B1}" dt="2020-08-26T14:19:45.057" v="1" actId="20577"/>
        <pc:sldMkLst>
          <pc:docMk/>
          <pc:sldMk cId="1800661447" sldId="265"/>
        </pc:sldMkLst>
        <pc:spChg chg="mod">
          <ac:chgData name="Kathleen" userId="1c3bee05-3f30-471c-9c5c-6f1d82c4dd7a" providerId="ADAL" clId="{B62D87E5-0573-416E-9141-6975F9AC85B1}" dt="2020-08-26T14:19:45.057" v="1" actId="20577"/>
          <ac:spMkLst>
            <pc:docMk/>
            <pc:sldMk cId="1800661447" sldId="265"/>
            <ac:spMk id="3" creationId="{00000000-0000-0000-0000-000000000000}"/>
          </ac:spMkLst>
        </pc:spChg>
      </pc:sldChg>
      <pc:sldChg chg="modSp mod">
        <pc:chgData name="Kathleen" userId="1c3bee05-3f30-471c-9c5c-6f1d82c4dd7a" providerId="ADAL" clId="{B62D87E5-0573-416E-9141-6975F9AC85B1}" dt="2020-08-26T14:21:21.474" v="7" actId="20577"/>
        <pc:sldMkLst>
          <pc:docMk/>
          <pc:sldMk cId="3987938630" sldId="285"/>
        </pc:sldMkLst>
        <pc:spChg chg="mod">
          <ac:chgData name="Kathleen" userId="1c3bee05-3f30-471c-9c5c-6f1d82c4dd7a" providerId="ADAL" clId="{B62D87E5-0573-416E-9141-6975F9AC85B1}" dt="2020-08-26T14:21:21.474" v="7" actId="20577"/>
          <ac:spMkLst>
            <pc:docMk/>
            <pc:sldMk cId="3987938630" sldId="285"/>
            <ac:spMk id="2" creationId="{00000000-0000-0000-0000-000000000000}"/>
          </ac:spMkLst>
        </pc:spChg>
      </pc:sldChg>
      <pc:sldChg chg="addCm delCm">
        <pc:chgData name="Kathleen" userId="1c3bee05-3f30-471c-9c5c-6f1d82c4dd7a" providerId="ADAL" clId="{B62D87E5-0573-416E-9141-6975F9AC85B1}" dt="2020-08-26T14:24:59.439" v="9" actId="1592"/>
        <pc:sldMkLst>
          <pc:docMk/>
          <pc:sldMk cId="814512997" sldId="321"/>
        </pc:sldMkLst>
      </pc:sldChg>
    </pc:docChg>
  </pc:docChgLst>
  <pc:docChgLst>
    <pc:chgData name="Kathleen" userId="1c3bee05-3f30-471c-9c5c-6f1d82c4dd7a" providerId="ADAL" clId="{424B670B-E8A0-4DDF-8F16-E5BFFF93C8A8}"/>
    <pc:docChg chg="custSel modSld">
      <pc:chgData name="Kathleen" userId="1c3bee05-3f30-471c-9c5c-6f1d82c4dd7a" providerId="ADAL" clId="{424B670B-E8A0-4DDF-8F16-E5BFFF93C8A8}" dt="2020-07-15T18:58:22.448" v="2" actId="1589"/>
      <pc:docMkLst>
        <pc:docMk/>
      </pc:docMkLst>
      <pc:sldChg chg="modCm">
        <pc:chgData name="Kathleen" userId="1c3bee05-3f30-471c-9c5c-6f1d82c4dd7a" providerId="ADAL" clId="{424B670B-E8A0-4DDF-8F16-E5BFFF93C8A8}" dt="2020-07-15T18:56:32.583" v="1"/>
        <pc:sldMkLst>
          <pc:docMk/>
          <pc:sldMk cId="1104410299" sldId="284"/>
        </pc:sldMkLst>
      </pc:sldChg>
      <pc:sldChg chg="addCm">
        <pc:chgData name="Kathleen" userId="1c3bee05-3f30-471c-9c5c-6f1d82c4dd7a" providerId="ADAL" clId="{424B670B-E8A0-4DDF-8F16-E5BFFF93C8A8}" dt="2020-07-15T18:58:22.448" v="2" actId="1589"/>
        <pc:sldMkLst>
          <pc:docMk/>
          <pc:sldMk cId="3987938630" sldId="285"/>
        </pc:sldMkLst>
      </pc:sldChg>
      <pc:sldChg chg="modSp">
        <pc:chgData name="Kathleen" userId="1c3bee05-3f30-471c-9c5c-6f1d82c4dd7a" providerId="ADAL" clId="{424B670B-E8A0-4DDF-8F16-E5BFFF93C8A8}" dt="2020-07-13T20:20:24.082" v="0"/>
        <pc:sldMkLst>
          <pc:docMk/>
          <pc:sldMk cId="814512997" sldId="321"/>
        </pc:sldMkLst>
        <pc:graphicFrameChg chg="mod">
          <ac:chgData name="Kathleen" userId="1c3bee05-3f30-471c-9c5c-6f1d82c4dd7a" providerId="ADAL" clId="{424B670B-E8A0-4DDF-8F16-E5BFFF93C8A8}" dt="2020-07-13T20:20:24.082" v="0"/>
          <ac:graphicFrameMkLst>
            <pc:docMk/>
            <pc:sldMk cId="814512997" sldId="321"/>
            <ac:graphicFrameMk id="8" creationId="{04C9FE54-E8D5-C949-86FE-E800AE2D0A3E}"/>
          </ac:graphicFrameMkLst>
        </pc:graphicFrameChg>
      </pc:sldChg>
    </pc:docChg>
  </pc:docChgLst>
  <pc:docChgLst>
    <pc:chgData name="Kathleen" userId="1c3bee05-3f30-471c-9c5c-6f1d82c4dd7a" providerId="ADAL" clId="{7EC00F9D-4948-407A-8577-2756E3CB10B4}"/>
    <pc:docChg chg="modSld">
      <pc:chgData name="Kathleen" userId="1c3bee05-3f30-471c-9c5c-6f1d82c4dd7a" providerId="ADAL" clId="{7EC00F9D-4948-407A-8577-2756E3CB10B4}" dt="2020-08-31T15:11:39.505" v="14" actId="20577"/>
      <pc:docMkLst>
        <pc:docMk/>
      </pc:docMkLst>
      <pc:sldChg chg="modSp mod">
        <pc:chgData name="Kathleen" userId="1c3bee05-3f30-471c-9c5c-6f1d82c4dd7a" providerId="ADAL" clId="{7EC00F9D-4948-407A-8577-2756E3CB10B4}" dt="2020-08-31T15:07:20.284" v="6" actId="1076"/>
        <pc:sldMkLst>
          <pc:docMk/>
          <pc:sldMk cId="2837180037" sldId="262"/>
        </pc:sldMkLst>
        <pc:graphicFrameChg chg="mod">
          <ac:chgData name="Kathleen" userId="1c3bee05-3f30-471c-9c5c-6f1d82c4dd7a" providerId="ADAL" clId="{7EC00F9D-4948-407A-8577-2756E3CB10B4}" dt="2020-08-31T15:07:06.432" v="5" actId="1076"/>
          <ac:graphicFrameMkLst>
            <pc:docMk/>
            <pc:sldMk cId="2837180037" sldId="262"/>
            <ac:graphicFrameMk id="9" creationId="{00000000-0000-0000-0000-000000000000}"/>
          </ac:graphicFrameMkLst>
        </pc:graphicFrameChg>
        <pc:picChg chg="mod ord">
          <ac:chgData name="Kathleen" userId="1c3bee05-3f30-471c-9c5c-6f1d82c4dd7a" providerId="ADAL" clId="{7EC00F9D-4948-407A-8577-2756E3CB10B4}" dt="2020-08-31T15:07:20.284" v="6" actId="1076"/>
          <ac:picMkLst>
            <pc:docMk/>
            <pc:sldMk cId="2837180037" sldId="262"/>
            <ac:picMk id="8" creationId="{00000000-0000-0000-0000-000000000000}"/>
          </ac:picMkLst>
        </pc:picChg>
      </pc:sldChg>
      <pc:sldChg chg="modCm">
        <pc:chgData name="Kathleen" userId="1c3bee05-3f30-471c-9c5c-6f1d82c4dd7a" providerId="ADAL" clId="{7EC00F9D-4948-407A-8577-2756E3CB10B4}" dt="2020-08-31T15:08:45.633" v="7"/>
        <pc:sldMkLst>
          <pc:docMk/>
          <pc:sldMk cId="2720127527" sldId="297"/>
        </pc:sldMkLst>
      </pc:sldChg>
      <pc:sldChg chg="modSp mod">
        <pc:chgData name="Kathleen" userId="1c3bee05-3f30-471c-9c5c-6f1d82c4dd7a" providerId="ADAL" clId="{7EC00F9D-4948-407A-8577-2756E3CB10B4}" dt="2020-08-31T15:11:39.505" v="14" actId="20577"/>
        <pc:sldMkLst>
          <pc:docMk/>
          <pc:sldMk cId="3761059422" sldId="299"/>
        </pc:sldMkLst>
        <pc:spChg chg="mod">
          <ac:chgData name="Kathleen" userId="1c3bee05-3f30-471c-9c5c-6f1d82c4dd7a" providerId="ADAL" clId="{7EC00F9D-4948-407A-8577-2756E3CB10B4}" dt="2020-08-31T15:11:39.505" v="14" actId="20577"/>
          <ac:spMkLst>
            <pc:docMk/>
            <pc:sldMk cId="3761059422" sldId="299"/>
            <ac:spMk id="5" creationId="{00000000-0000-0000-0000-000000000000}"/>
          </ac:spMkLst>
        </pc:spChg>
      </pc:sldChg>
    </pc:docChg>
  </pc:docChgLst>
  <pc:docChgLst>
    <pc:chgData name="Kathleen" userId="1c3bee05-3f30-471c-9c5c-6f1d82c4dd7a" providerId="ADAL" clId="{28998ACC-4CA1-4AB1-A0DA-575D36DDC91F}"/>
    <pc:docChg chg="custSel modSld">
      <pc:chgData name="Kathleen" userId="1c3bee05-3f30-471c-9c5c-6f1d82c4dd7a" providerId="ADAL" clId="{28998ACC-4CA1-4AB1-A0DA-575D36DDC91F}" dt="2020-05-28T18:44:53.151" v="73" actId="1589"/>
      <pc:docMkLst>
        <pc:docMk/>
      </pc:docMkLst>
      <pc:sldChg chg="modSp mod addCm">
        <pc:chgData name="Kathleen" userId="1c3bee05-3f30-471c-9c5c-6f1d82c4dd7a" providerId="ADAL" clId="{28998ACC-4CA1-4AB1-A0DA-575D36DDC91F}" dt="2020-05-28T18:19:11.676" v="1" actId="1589"/>
        <pc:sldMkLst>
          <pc:docMk/>
          <pc:sldMk cId="1246679148" sldId="260"/>
        </pc:sldMkLst>
        <pc:spChg chg="mod">
          <ac:chgData name="Kathleen" userId="1c3bee05-3f30-471c-9c5c-6f1d82c4dd7a" providerId="ADAL" clId="{28998ACC-4CA1-4AB1-A0DA-575D36DDC91F}" dt="2020-05-28T18:18:24.917" v="0" actId="20577"/>
          <ac:spMkLst>
            <pc:docMk/>
            <pc:sldMk cId="1246679148" sldId="260"/>
            <ac:spMk id="3" creationId="{00000000-0000-0000-0000-000000000000}"/>
          </ac:spMkLst>
        </pc:spChg>
      </pc:sldChg>
      <pc:sldChg chg="modSp mod addCm">
        <pc:chgData name="Kathleen" userId="1c3bee05-3f30-471c-9c5c-6f1d82c4dd7a" providerId="ADAL" clId="{28998ACC-4CA1-4AB1-A0DA-575D36DDC91F}" dt="2020-05-28T18:20:50.162" v="10" actId="1589"/>
        <pc:sldMkLst>
          <pc:docMk/>
          <pc:sldMk cId="1443178753" sldId="263"/>
        </pc:sldMkLst>
        <pc:spChg chg="mod">
          <ac:chgData name="Kathleen" userId="1c3bee05-3f30-471c-9c5c-6f1d82c4dd7a" providerId="ADAL" clId="{28998ACC-4CA1-4AB1-A0DA-575D36DDC91F}" dt="2020-05-28T18:19:52.713" v="4" actId="1076"/>
          <ac:spMkLst>
            <pc:docMk/>
            <pc:sldMk cId="1443178753" sldId="263"/>
            <ac:spMk id="10" creationId="{00000000-0000-0000-0000-000000000000}"/>
          </ac:spMkLst>
        </pc:spChg>
        <pc:spChg chg="mod">
          <ac:chgData name="Kathleen" userId="1c3bee05-3f30-471c-9c5c-6f1d82c4dd7a" providerId="ADAL" clId="{28998ACC-4CA1-4AB1-A0DA-575D36DDC91F}" dt="2020-05-28T18:20:35.427" v="9" actId="255"/>
          <ac:spMkLst>
            <pc:docMk/>
            <pc:sldMk cId="1443178753" sldId="263"/>
            <ac:spMk id="11" creationId="{00000000-0000-0000-0000-000000000000}"/>
          </ac:spMkLst>
        </pc:spChg>
        <pc:spChg chg="mod">
          <ac:chgData name="Kathleen" userId="1c3bee05-3f30-471c-9c5c-6f1d82c4dd7a" providerId="ADAL" clId="{28998ACC-4CA1-4AB1-A0DA-575D36DDC91F}" dt="2020-05-28T18:20:15.791" v="8" actId="1076"/>
          <ac:spMkLst>
            <pc:docMk/>
            <pc:sldMk cId="1443178753" sldId="263"/>
            <ac:spMk id="12" creationId="{00000000-0000-0000-0000-000000000000}"/>
          </ac:spMkLst>
        </pc:spChg>
        <pc:spChg chg="mod">
          <ac:chgData name="Kathleen" userId="1c3bee05-3f30-471c-9c5c-6f1d82c4dd7a" providerId="ADAL" clId="{28998ACC-4CA1-4AB1-A0DA-575D36DDC91F}" dt="2020-05-28T18:20:10.534" v="7" actId="1076"/>
          <ac:spMkLst>
            <pc:docMk/>
            <pc:sldMk cId="1443178753" sldId="263"/>
            <ac:spMk id="13" creationId="{00000000-0000-0000-0000-000000000000}"/>
          </ac:spMkLst>
        </pc:spChg>
      </pc:sldChg>
      <pc:sldChg chg="modSp mod addCm">
        <pc:chgData name="Kathleen" userId="1c3bee05-3f30-471c-9c5c-6f1d82c4dd7a" providerId="ADAL" clId="{28998ACC-4CA1-4AB1-A0DA-575D36DDC91F}" dt="2020-05-28T18:24:18.613" v="30" actId="20577"/>
        <pc:sldMkLst>
          <pc:docMk/>
          <pc:sldMk cId="1800661447" sldId="265"/>
        </pc:sldMkLst>
        <pc:spChg chg="mod">
          <ac:chgData name="Kathleen" userId="1c3bee05-3f30-471c-9c5c-6f1d82c4dd7a" providerId="ADAL" clId="{28998ACC-4CA1-4AB1-A0DA-575D36DDC91F}" dt="2020-05-28T18:24:18.613" v="30" actId="20577"/>
          <ac:spMkLst>
            <pc:docMk/>
            <pc:sldMk cId="1800661447" sldId="265"/>
            <ac:spMk id="2" creationId="{00000000-0000-0000-0000-000000000000}"/>
          </ac:spMkLst>
        </pc:spChg>
        <pc:spChg chg="mod">
          <ac:chgData name="Kathleen" userId="1c3bee05-3f30-471c-9c5c-6f1d82c4dd7a" providerId="ADAL" clId="{28998ACC-4CA1-4AB1-A0DA-575D36DDC91F}" dt="2020-05-28T18:23:53.587" v="26" actId="6549"/>
          <ac:spMkLst>
            <pc:docMk/>
            <pc:sldMk cId="1800661447" sldId="265"/>
            <ac:spMk id="3" creationId="{00000000-0000-0000-0000-000000000000}"/>
          </ac:spMkLst>
        </pc:spChg>
      </pc:sldChg>
      <pc:sldChg chg="modSp mod addCm">
        <pc:chgData name="Kathleen" userId="1c3bee05-3f30-471c-9c5c-6f1d82c4dd7a" providerId="ADAL" clId="{28998ACC-4CA1-4AB1-A0DA-575D36DDC91F}" dt="2020-05-28T18:39:41.263" v="48" actId="20577"/>
        <pc:sldMkLst>
          <pc:docMk/>
          <pc:sldMk cId="1296744975" sldId="269"/>
        </pc:sldMkLst>
        <pc:spChg chg="mod">
          <ac:chgData name="Kathleen" userId="1c3bee05-3f30-471c-9c5c-6f1d82c4dd7a" providerId="ADAL" clId="{28998ACC-4CA1-4AB1-A0DA-575D36DDC91F}" dt="2020-05-28T18:39:41.263" v="48" actId="20577"/>
          <ac:spMkLst>
            <pc:docMk/>
            <pc:sldMk cId="1296744975" sldId="269"/>
            <ac:spMk id="2" creationId="{00000000-0000-0000-0000-000000000000}"/>
          </ac:spMkLst>
        </pc:spChg>
      </pc:sldChg>
      <pc:sldChg chg="modSp mod addCm delCm">
        <pc:chgData name="Kathleen" userId="1c3bee05-3f30-471c-9c5c-6f1d82c4dd7a" providerId="ADAL" clId="{28998ACC-4CA1-4AB1-A0DA-575D36DDC91F}" dt="2020-05-28T18:37:58.055" v="36" actId="1589"/>
        <pc:sldMkLst>
          <pc:docMk/>
          <pc:sldMk cId="1104410299" sldId="284"/>
        </pc:sldMkLst>
        <pc:spChg chg="mod">
          <ac:chgData name="Kathleen" userId="1c3bee05-3f30-471c-9c5c-6f1d82c4dd7a" providerId="ADAL" clId="{28998ACC-4CA1-4AB1-A0DA-575D36DDC91F}" dt="2020-05-28T18:36:50.451" v="34" actId="20577"/>
          <ac:spMkLst>
            <pc:docMk/>
            <pc:sldMk cId="1104410299" sldId="284"/>
            <ac:spMk id="24" creationId="{00000000-0000-0000-0000-000000000000}"/>
          </ac:spMkLst>
        </pc:spChg>
      </pc:sldChg>
      <pc:sldChg chg="modSp mod addCm">
        <pc:chgData name="Kathleen" userId="1c3bee05-3f30-471c-9c5c-6f1d82c4dd7a" providerId="ADAL" clId="{28998ACC-4CA1-4AB1-A0DA-575D36DDC91F}" dt="2020-05-28T18:39:51.535" v="60" actId="20577"/>
        <pc:sldMkLst>
          <pc:docMk/>
          <pc:sldMk cId="3987938630" sldId="285"/>
        </pc:sldMkLst>
        <pc:spChg chg="mod">
          <ac:chgData name="Kathleen" userId="1c3bee05-3f30-471c-9c5c-6f1d82c4dd7a" providerId="ADAL" clId="{28998ACC-4CA1-4AB1-A0DA-575D36DDC91F}" dt="2020-05-28T18:39:51.535" v="60" actId="20577"/>
          <ac:spMkLst>
            <pc:docMk/>
            <pc:sldMk cId="3987938630" sldId="285"/>
            <ac:spMk id="2" creationId="{00000000-0000-0000-0000-000000000000}"/>
          </ac:spMkLst>
        </pc:spChg>
      </pc:sldChg>
      <pc:sldChg chg="modSp mod addCm">
        <pc:chgData name="Kathleen" userId="1c3bee05-3f30-471c-9c5c-6f1d82c4dd7a" providerId="ADAL" clId="{28998ACC-4CA1-4AB1-A0DA-575D36DDC91F}" dt="2020-05-28T18:42:10.502" v="64" actId="1589"/>
        <pc:sldMkLst>
          <pc:docMk/>
          <pc:sldMk cId="321586824" sldId="292"/>
        </pc:sldMkLst>
        <pc:spChg chg="mod">
          <ac:chgData name="Kathleen" userId="1c3bee05-3f30-471c-9c5c-6f1d82c4dd7a" providerId="ADAL" clId="{28998ACC-4CA1-4AB1-A0DA-575D36DDC91F}" dt="2020-05-28T18:41:50.045" v="62" actId="20577"/>
          <ac:spMkLst>
            <pc:docMk/>
            <pc:sldMk cId="321586824" sldId="292"/>
            <ac:spMk id="2" creationId="{00000000-0000-0000-0000-000000000000}"/>
          </ac:spMkLst>
        </pc:spChg>
      </pc:sldChg>
      <pc:sldChg chg="addCm">
        <pc:chgData name="Kathleen" userId="1c3bee05-3f30-471c-9c5c-6f1d82c4dd7a" providerId="ADAL" clId="{28998ACC-4CA1-4AB1-A0DA-575D36DDC91F}" dt="2020-05-28T18:42:36.115" v="65" actId="1589"/>
        <pc:sldMkLst>
          <pc:docMk/>
          <pc:sldMk cId="931421796" sldId="295"/>
        </pc:sldMkLst>
      </pc:sldChg>
      <pc:sldChg chg="modSp mod addCm">
        <pc:chgData name="Kathleen" userId="1c3bee05-3f30-471c-9c5c-6f1d82c4dd7a" providerId="ADAL" clId="{28998ACC-4CA1-4AB1-A0DA-575D36DDC91F}" dt="2020-05-28T18:23:07.436" v="25" actId="1589"/>
        <pc:sldMkLst>
          <pc:docMk/>
          <pc:sldMk cId="2720127527" sldId="297"/>
        </pc:sldMkLst>
        <pc:spChg chg="mod">
          <ac:chgData name="Kathleen" userId="1c3bee05-3f30-471c-9c5c-6f1d82c4dd7a" providerId="ADAL" clId="{28998ACC-4CA1-4AB1-A0DA-575D36DDC91F}" dt="2020-05-28T18:21:50.993" v="24" actId="20577"/>
          <ac:spMkLst>
            <pc:docMk/>
            <pc:sldMk cId="2720127527" sldId="297"/>
            <ac:spMk id="10" creationId="{00000000-0000-0000-0000-000000000000}"/>
          </ac:spMkLst>
        </pc:spChg>
      </pc:sldChg>
      <pc:sldChg chg="modSp mod addCm">
        <pc:chgData name="Kathleen" userId="1c3bee05-3f30-471c-9c5c-6f1d82c4dd7a" providerId="ADAL" clId="{28998ACC-4CA1-4AB1-A0DA-575D36DDC91F}" dt="2020-05-28T18:44:53.151" v="73" actId="1589"/>
        <pc:sldMkLst>
          <pc:docMk/>
          <pc:sldMk cId="814512997" sldId="321"/>
        </pc:sldMkLst>
        <pc:graphicFrameChg chg="modGraphic">
          <ac:chgData name="Kathleen" userId="1c3bee05-3f30-471c-9c5c-6f1d82c4dd7a" providerId="ADAL" clId="{28998ACC-4CA1-4AB1-A0DA-575D36DDC91F}" dt="2020-05-28T18:44:34.392" v="72" actId="255"/>
          <ac:graphicFrameMkLst>
            <pc:docMk/>
            <pc:sldMk cId="814512997" sldId="321"/>
            <ac:graphicFrameMk id="8" creationId="{04C9FE54-E8D5-C949-86FE-E800AE2D0A3E}"/>
          </ac:graphicFrameMkLst>
        </pc:graphicFrameChg>
      </pc:sldChg>
      <pc:sldChg chg="addCm">
        <pc:chgData name="Kathleen" userId="1c3bee05-3f30-471c-9c5c-6f1d82c4dd7a" providerId="ADAL" clId="{28998ACC-4CA1-4AB1-A0DA-575D36DDC91F}" dt="2020-05-28T18:41:23.039" v="61" actId="1589"/>
        <pc:sldMkLst>
          <pc:docMk/>
          <pc:sldMk cId="3048451488" sldId="322"/>
        </pc:sldMkLst>
      </pc:sldChg>
    </pc:docChg>
  </pc:docChgLst>
  <pc:docChgLst>
    <pc:chgData name="Taylor Helsel" userId="S::thelsel1@jh.edu::132349b7-c94d-4a4b-a0ee-ba64e11009f5" providerId="AD" clId="Web-{FBE4E69B-4DB7-4E1F-D18F-EF06F16F24BA}"/>
    <pc:docChg chg="modSld">
      <pc:chgData name="Taylor Helsel" userId="S::thelsel1@jh.edu::132349b7-c94d-4a4b-a0ee-ba64e11009f5" providerId="AD" clId="Web-{FBE4E69B-4DB7-4E1F-D18F-EF06F16F24BA}" dt="2020-02-20T19:01:14.265" v="43" actId="20577"/>
      <pc:docMkLst>
        <pc:docMk/>
      </pc:docMkLst>
      <pc:sldChg chg="modSp">
        <pc:chgData name="Taylor Helsel" userId="S::thelsel1@jh.edu::132349b7-c94d-4a4b-a0ee-ba64e11009f5" providerId="AD" clId="Web-{FBE4E69B-4DB7-4E1F-D18F-EF06F16F24BA}" dt="2020-02-20T19:01:14.265" v="42" actId="20577"/>
        <pc:sldMkLst>
          <pc:docMk/>
          <pc:sldMk cId="3761059422" sldId="299"/>
        </pc:sldMkLst>
        <pc:spChg chg="mod">
          <ac:chgData name="Taylor Helsel" userId="S::thelsel1@jh.edu::132349b7-c94d-4a4b-a0ee-ba64e11009f5" providerId="AD" clId="Web-{FBE4E69B-4DB7-4E1F-D18F-EF06F16F24BA}" dt="2020-02-20T19:01:14.265" v="42" actId="20577"/>
          <ac:spMkLst>
            <pc:docMk/>
            <pc:sldMk cId="3761059422" sldId="299"/>
            <ac:spMk id="5" creationId="{00000000-0000-0000-0000-000000000000}"/>
          </ac:spMkLst>
        </pc:spChg>
      </pc:sldChg>
    </pc:docChg>
  </pc:docChgLst>
  <pc:docChgLst>
    <pc:chgData name="Kathleen" userId="1c3bee05-3f30-471c-9c5c-6f1d82c4dd7a" providerId="ADAL" clId="{9E967842-D4DB-42F2-B934-8DBF60D965EF}"/>
    <pc:docChg chg="undo custSel modSld">
      <pc:chgData name="Kathleen" userId="1c3bee05-3f30-471c-9c5c-6f1d82c4dd7a" providerId="ADAL" clId="{9E967842-D4DB-42F2-B934-8DBF60D965EF}" dt="2020-10-01T19:34:07.460" v="3" actId="1589"/>
      <pc:docMkLst>
        <pc:docMk/>
      </pc:docMkLst>
      <pc:sldChg chg="modSp mod">
        <pc:chgData name="Kathleen" userId="1c3bee05-3f30-471c-9c5c-6f1d82c4dd7a" providerId="ADAL" clId="{9E967842-D4DB-42F2-B934-8DBF60D965EF}" dt="2020-10-01T19:31:43.255" v="1" actId="1076"/>
        <pc:sldMkLst>
          <pc:docMk/>
          <pc:sldMk cId="2837180037" sldId="262"/>
        </pc:sldMkLst>
        <pc:picChg chg="mod">
          <ac:chgData name="Kathleen" userId="1c3bee05-3f30-471c-9c5c-6f1d82c4dd7a" providerId="ADAL" clId="{9E967842-D4DB-42F2-B934-8DBF60D965EF}" dt="2020-10-01T19:31:43.255" v="1" actId="1076"/>
          <ac:picMkLst>
            <pc:docMk/>
            <pc:sldMk cId="2837180037" sldId="262"/>
            <ac:picMk id="8" creationId="{00000000-0000-0000-0000-000000000000}"/>
          </ac:picMkLst>
        </pc:picChg>
      </pc:sldChg>
      <pc:sldChg chg="addCm">
        <pc:chgData name="Kathleen" userId="1c3bee05-3f30-471c-9c5c-6f1d82c4dd7a" providerId="ADAL" clId="{9E967842-D4DB-42F2-B934-8DBF60D965EF}" dt="2020-10-01T19:32:48.859" v="2" actId="1589"/>
        <pc:sldMkLst>
          <pc:docMk/>
          <pc:sldMk cId="1443178753" sldId="263"/>
        </pc:sldMkLst>
      </pc:sldChg>
      <pc:sldChg chg="addCm">
        <pc:chgData name="Kathleen" userId="1c3bee05-3f30-471c-9c5c-6f1d82c4dd7a" providerId="ADAL" clId="{9E967842-D4DB-42F2-B934-8DBF60D965EF}" dt="2020-10-01T19:34:07.460" v="3" actId="1589"/>
        <pc:sldMkLst>
          <pc:docMk/>
          <pc:sldMk cId="3987938630" sldId="285"/>
        </pc:sldMkLst>
      </pc:sldChg>
    </pc:docChg>
  </pc:docChgLst>
  <pc:docChgLst>
    <pc:chgData name="Kathleen" userId="1c3bee05-3f30-471c-9c5c-6f1d82c4dd7a" providerId="ADAL" clId="{5E3EEF66-777C-45FF-8B2E-CCDFCFFF3CA5}"/>
    <pc:docChg chg="modSld">
      <pc:chgData name="Kathleen" userId="1c3bee05-3f30-471c-9c5c-6f1d82c4dd7a" providerId="ADAL" clId="{5E3EEF66-777C-45FF-8B2E-CCDFCFFF3CA5}" dt="2020-09-24T19:03:02.369" v="371" actId="962"/>
      <pc:docMkLst>
        <pc:docMk/>
      </pc:docMkLst>
      <pc:sldChg chg="modSp mod">
        <pc:chgData name="Kathleen" userId="1c3bee05-3f30-471c-9c5c-6f1d82c4dd7a" providerId="ADAL" clId="{5E3EEF66-777C-45FF-8B2E-CCDFCFFF3CA5}" dt="2020-09-24T18:57:28.960" v="245" actId="962"/>
        <pc:sldMkLst>
          <pc:docMk/>
          <pc:sldMk cId="1800661447" sldId="265"/>
        </pc:sldMkLst>
        <pc:picChg chg="mod">
          <ac:chgData name="Kathleen" userId="1c3bee05-3f30-471c-9c5c-6f1d82c4dd7a" providerId="ADAL" clId="{5E3EEF66-777C-45FF-8B2E-CCDFCFFF3CA5}" dt="2020-09-24T18:57:28.960" v="245" actId="962"/>
          <ac:picMkLst>
            <pc:docMk/>
            <pc:sldMk cId="1800661447" sldId="265"/>
            <ac:picMk id="8" creationId="{00000000-0000-0000-0000-000000000000}"/>
          </ac:picMkLst>
        </pc:picChg>
      </pc:sldChg>
      <pc:sldChg chg="modSp mod">
        <pc:chgData name="Kathleen" userId="1c3bee05-3f30-471c-9c5c-6f1d82c4dd7a" providerId="ADAL" clId="{5E3EEF66-777C-45FF-8B2E-CCDFCFFF3CA5}" dt="2020-09-24T19:02:40.577" v="369" actId="962"/>
        <pc:sldMkLst>
          <pc:docMk/>
          <pc:sldMk cId="2676901992" sldId="278"/>
        </pc:sldMkLst>
        <pc:picChg chg="mod">
          <ac:chgData name="Kathleen" userId="1c3bee05-3f30-471c-9c5c-6f1d82c4dd7a" providerId="ADAL" clId="{5E3EEF66-777C-45FF-8B2E-CCDFCFFF3CA5}" dt="2020-09-24T19:02:40.577" v="369" actId="962"/>
          <ac:picMkLst>
            <pc:docMk/>
            <pc:sldMk cId="2676901992" sldId="278"/>
            <ac:picMk id="10" creationId="{4FF14272-F60B-4449-B58F-73BB5A13D43E}"/>
          </ac:picMkLst>
        </pc:picChg>
      </pc:sldChg>
      <pc:sldChg chg="modSp mod">
        <pc:chgData name="Kathleen" userId="1c3bee05-3f30-471c-9c5c-6f1d82c4dd7a" providerId="ADAL" clId="{5E3EEF66-777C-45FF-8B2E-CCDFCFFF3CA5}" dt="2020-09-24T19:03:02.369" v="371" actId="962"/>
        <pc:sldMkLst>
          <pc:docMk/>
          <pc:sldMk cId="3160711134" sldId="279"/>
        </pc:sldMkLst>
        <pc:picChg chg="mod">
          <ac:chgData name="Kathleen" userId="1c3bee05-3f30-471c-9c5c-6f1d82c4dd7a" providerId="ADAL" clId="{5E3EEF66-777C-45FF-8B2E-CCDFCFFF3CA5}" dt="2020-09-24T19:03:02.369" v="371" actId="962"/>
          <ac:picMkLst>
            <pc:docMk/>
            <pc:sldMk cId="3160711134" sldId="279"/>
            <ac:picMk id="5" creationId="{00000000-0000-0000-0000-000000000000}"/>
          </ac:picMkLst>
        </pc:picChg>
      </pc:sldChg>
      <pc:sldChg chg="modSp mod">
        <pc:chgData name="Kathleen" userId="1c3bee05-3f30-471c-9c5c-6f1d82c4dd7a" providerId="ADAL" clId="{5E3EEF66-777C-45FF-8B2E-CCDFCFFF3CA5}" dt="2020-09-24T18:58:10.961" v="259" actId="962"/>
        <pc:sldMkLst>
          <pc:docMk/>
          <pc:sldMk cId="1104410299" sldId="284"/>
        </pc:sldMkLst>
        <pc:picChg chg="mod">
          <ac:chgData name="Kathleen" userId="1c3bee05-3f30-471c-9c5c-6f1d82c4dd7a" providerId="ADAL" clId="{5E3EEF66-777C-45FF-8B2E-CCDFCFFF3CA5}" dt="2020-09-24T18:58:10.961" v="259" actId="962"/>
          <ac:picMkLst>
            <pc:docMk/>
            <pc:sldMk cId="1104410299" sldId="284"/>
            <ac:picMk id="28" creationId="{00000000-0000-0000-0000-000000000000}"/>
          </ac:picMkLst>
        </pc:picChg>
      </pc:sldChg>
      <pc:sldChg chg="modSp mod">
        <pc:chgData name="Kathleen" userId="1c3bee05-3f30-471c-9c5c-6f1d82c4dd7a" providerId="ADAL" clId="{5E3EEF66-777C-45FF-8B2E-CCDFCFFF3CA5}" dt="2020-09-24T18:55:58.220" v="127" actId="962"/>
        <pc:sldMkLst>
          <pc:docMk/>
          <pc:sldMk cId="2720127527" sldId="297"/>
        </pc:sldMkLst>
        <pc:grpChg chg="mod">
          <ac:chgData name="Kathleen" userId="1c3bee05-3f30-471c-9c5c-6f1d82c4dd7a" providerId="ADAL" clId="{5E3EEF66-777C-45FF-8B2E-CCDFCFFF3CA5}" dt="2020-09-24T18:55:58.220" v="127" actId="962"/>
          <ac:grpSpMkLst>
            <pc:docMk/>
            <pc:sldMk cId="2720127527" sldId="297"/>
            <ac:grpSpMk id="7" creationId="{00000000-0000-0000-0000-000000000000}"/>
          </ac:grpSpMkLst>
        </pc:grpChg>
      </pc:sldChg>
      <pc:sldChg chg="modSp mod">
        <pc:chgData name="Kathleen" userId="1c3bee05-3f30-471c-9c5c-6f1d82c4dd7a" providerId="ADAL" clId="{5E3EEF66-777C-45FF-8B2E-CCDFCFFF3CA5}" dt="2020-09-24T19:00:44.557" v="301" actId="962"/>
        <pc:sldMkLst>
          <pc:docMk/>
          <pc:sldMk cId="350218444" sldId="307"/>
        </pc:sldMkLst>
        <pc:picChg chg="mod">
          <ac:chgData name="Kathleen" userId="1c3bee05-3f30-471c-9c5c-6f1d82c4dd7a" providerId="ADAL" clId="{5E3EEF66-777C-45FF-8B2E-CCDFCFFF3CA5}" dt="2020-09-24T19:00:44.557" v="301" actId="962"/>
          <ac:picMkLst>
            <pc:docMk/>
            <pc:sldMk cId="350218444" sldId="307"/>
            <ac:picMk id="10" creationId="{00000000-0000-0000-0000-000000000000}"/>
          </ac:picMkLst>
        </pc:picChg>
      </pc:sldChg>
    </pc:docChg>
  </pc:docChgLst>
  <pc:docChgLst>
    <pc:chgData name="Taylor Helsel" userId="S::thelsel1@jh.edu::132349b7-c94d-4a4b-a0ee-ba64e11009f5" providerId="AD" clId="Web-{51F69CB4-8A24-6407-A903-E2B671F48E15}"/>
    <pc:docChg chg="modSld">
      <pc:chgData name="Taylor Helsel" userId="S::thelsel1@jh.edu::132349b7-c94d-4a4b-a0ee-ba64e11009f5" providerId="AD" clId="Web-{51F69CB4-8A24-6407-A903-E2B671F48E15}" dt="2020-02-20T18:58:28.926" v="277" actId="20577"/>
      <pc:docMkLst>
        <pc:docMk/>
      </pc:docMkLst>
      <pc:sldChg chg="modSp">
        <pc:chgData name="Taylor Helsel" userId="S::thelsel1@jh.edu::132349b7-c94d-4a4b-a0ee-ba64e11009f5" providerId="AD" clId="Web-{51F69CB4-8A24-6407-A903-E2B671F48E15}" dt="2020-02-20T18:58:28.926" v="277" actId="20577"/>
        <pc:sldMkLst>
          <pc:docMk/>
          <pc:sldMk cId="3761059422" sldId="299"/>
        </pc:sldMkLst>
        <pc:spChg chg="mod">
          <ac:chgData name="Taylor Helsel" userId="S::thelsel1@jh.edu::132349b7-c94d-4a4b-a0ee-ba64e11009f5" providerId="AD" clId="Web-{51F69CB4-8A24-6407-A903-E2B671F48E15}" dt="2020-02-20T18:58:28.926" v="277" actId="20577"/>
          <ac:spMkLst>
            <pc:docMk/>
            <pc:sldMk cId="3761059422" sldId="299"/>
            <ac:spMk id="5" creationId="{00000000-0000-0000-0000-000000000000}"/>
          </ac:spMkLst>
        </pc:spChg>
      </pc:sldChg>
      <pc:sldChg chg="modSp">
        <pc:chgData name="Taylor Helsel" userId="S::thelsel1@jh.edu::132349b7-c94d-4a4b-a0ee-ba64e11009f5" providerId="AD" clId="Web-{51F69CB4-8A24-6407-A903-E2B671F48E15}" dt="2020-02-20T18:58:18.081" v="149" actId="20577"/>
        <pc:sldMkLst>
          <pc:docMk/>
          <pc:sldMk cId="2704328573" sldId="300"/>
        </pc:sldMkLst>
        <pc:spChg chg="mod">
          <ac:chgData name="Taylor Helsel" userId="S::thelsel1@jh.edu::132349b7-c94d-4a4b-a0ee-ba64e11009f5" providerId="AD" clId="Web-{51F69CB4-8A24-6407-A903-E2B671F48E15}" dt="2020-02-20T18:58:18.081" v="149" actId="20577"/>
          <ac:spMkLst>
            <pc:docMk/>
            <pc:sldMk cId="2704328573" sldId="300"/>
            <ac:spMk id="3" creationId="{00000000-0000-0000-0000-000000000000}"/>
          </ac:spMkLst>
        </pc:spChg>
      </pc:sldChg>
    </pc:docChg>
  </pc:docChgLst>
  <pc:docChgLst>
    <pc:chgData name="Kathleen" userId="1c3bee05-3f30-471c-9c5c-6f1d82c4dd7a" providerId="ADAL" clId="{0DA92CAE-013E-4006-BE62-309A523D699C}"/>
    <pc:docChg chg="custSel modSld">
      <pc:chgData name="Kathleen" userId="1c3bee05-3f30-471c-9c5c-6f1d82c4dd7a" providerId="ADAL" clId="{0DA92CAE-013E-4006-BE62-309A523D699C}" dt="2020-05-07T12:27:20.934" v="9" actId="255"/>
      <pc:docMkLst>
        <pc:docMk/>
      </pc:docMkLst>
      <pc:sldChg chg="modSp mod addCm">
        <pc:chgData name="Kathleen" userId="1c3bee05-3f30-471c-9c5c-6f1d82c4dd7a" providerId="ADAL" clId="{0DA92CAE-013E-4006-BE62-309A523D699C}" dt="2020-05-07T12:23:52.986" v="1" actId="1589"/>
        <pc:sldMkLst>
          <pc:docMk/>
          <pc:sldMk cId="1729927313" sldId="291"/>
        </pc:sldMkLst>
        <pc:spChg chg="mod">
          <ac:chgData name="Kathleen" userId="1c3bee05-3f30-471c-9c5c-6f1d82c4dd7a" providerId="ADAL" clId="{0DA92CAE-013E-4006-BE62-309A523D699C}" dt="2020-05-07T12:22:40.548" v="0" actId="1076"/>
          <ac:spMkLst>
            <pc:docMk/>
            <pc:sldMk cId="1729927313" sldId="291"/>
            <ac:spMk id="16" creationId="{00000000-0000-0000-0000-000000000000}"/>
          </ac:spMkLst>
        </pc:spChg>
      </pc:sldChg>
      <pc:sldChg chg="modSp mod">
        <pc:chgData name="Kathleen" userId="1c3bee05-3f30-471c-9c5c-6f1d82c4dd7a" providerId="ADAL" clId="{0DA92CAE-013E-4006-BE62-309A523D699C}" dt="2020-05-07T12:27:20.934" v="9" actId="255"/>
        <pc:sldMkLst>
          <pc:docMk/>
          <pc:sldMk cId="2704328573" sldId="300"/>
        </pc:sldMkLst>
        <pc:spChg chg="mod">
          <ac:chgData name="Kathleen" userId="1c3bee05-3f30-471c-9c5c-6f1d82c4dd7a" providerId="ADAL" clId="{0DA92CAE-013E-4006-BE62-309A523D699C}" dt="2020-05-07T12:27:20.934" v="9" actId="255"/>
          <ac:spMkLst>
            <pc:docMk/>
            <pc:sldMk cId="2704328573" sldId="300"/>
            <ac:spMk id="3" creationId="{00000000-0000-0000-0000-000000000000}"/>
          </ac:spMkLst>
        </pc:spChg>
      </pc:sldChg>
      <pc:sldChg chg="addSp delSp modSp mod addCm">
        <pc:chgData name="Kathleen" userId="1c3bee05-3f30-471c-9c5c-6f1d82c4dd7a" providerId="ADAL" clId="{0DA92CAE-013E-4006-BE62-309A523D699C}" dt="2020-05-07T12:24:58.452" v="5" actId="1589"/>
        <pc:sldMkLst>
          <pc:docMk/>
          <pc:sldMk cId="350218444" sldId="307"/>
        </pc:sldMkLst>
        <pc:spChg chg="del mod">
          <ac:chgData name="Kathleen" userId="1c3bee05-3f30-471c-9c5c-6f1d82c4dd7a" providerId="ADAL" clId="{0DA92CAE-013E-4006-BE62-309A523D699C}" dt="2020-05-07T12:24:43.910" v="4" actId="21"/>
          <ac:spMkLst>
            <pc:docMk/>
            <pc:sldMk cId="350218444" sldId="307"/>
            <ac:spMk id="5" creationId="{00000000-0000-0000-0000-000000000000}"/>
          </ac:spMkLst>
        </pc:spChg>
        <pc:spChg chg="add mod">
          <ac:chgData name="Kathleen" userId="1c3bee05-3f30-471c-9c5c-6f1d82c4dd7a" providerId="ADAL" clId="{0DA92CAE-013E-4006-BE62-309A523D699C}" dt="2020-05-07T12:24:43.910" v="4" actId="21"/>
          <ac:spMkLst>
            <pc:docMk/>
            <pc:sldMk cId="350218444" sldId="307"/>
            <ac:spMk id="7" creationId="{197032B9-933C-430D-983C-C87292BADFCD}"/>
          </ac:spMkLst>
        </pc:spChg>
      </pc:sldChg>
      <pc:sldChg chg="modSp mod addCm">
        <pc:chgData name="Kathleen" userId="1c3bee05-3f30-471c-9c5c-6f1d82c4dd7a" providerId="ADAL" clId="{0DA92CAE-013E-4006-BE62-309A523D699C}" dt="2020-05-07T12:25:49.750" v="8" actId="1589"/>
        <pc:sldMkLst>
          <pc:docMk/>
          <pc:sldMk cId="814512997" sldId="321"/>
        </pc:sldMkLst>
        <pc:graphicFrameChg chg="mod modGraphic">
          <ac:chgData name="Kathleen" userId="1c3bee05-3f30-471c-9c5c-6f1d82c4dd7a" providerId="ADAL" clId="{0DA92CAE-013E-4006-BE62-309A523D699C}" dt="2020-05-07T12:25:39.919" v="7" actId="1076"/>
          <ac:graphicFrameMkLst>
            <pc:docMk/>
            <pc:sldMk cId="814512997" sldId="321"/>
            <ac:graphicFrameMk id="8" creationId="{04C9FE54-E8D5-C949-86FE-E800AE2D0A3E}"/>
          </ac:graphicFrameMkLst>
        </pc:graphicFrameChg>
      </pc:sldChg>
    </pc:docChg>
  </pc:docChgLst>
  <pc:docChgLst>
    <pc:chgData name="Taylor Helsel" userId="S::thelsel1@jh.edu::132349b7-c94d-4a4b-a0ee-ba64e11009f5" providerId="AD" clId="Web-{7EF6D8AC-BBB6-758D-2F4F-280D41077F36}"/>
    <pc:docChg chg="modSld">
      <pc:chgData name="Taylor Helsel" userId="S::thelsel1@jh.edu::132349b7-c94d-4a4b-a0ee-ba64e11009f5" providerId="AD" clId="Web-{7EF6D8AC-BBB6-758D-2F4F-280D41077F36}" dt="2020-02-20T18:34:37.768" v="1" actId="20577"/>
      <pc:docMkLst>
        <pc:docMk/>
      </pc:docMkLst>
      <pc:sldChg chg="modSp">
        <pc:chgData name="Taylor Helsel" userId="S::thelsel1@jh.edu::132349b7-c94d-4a4b-a0ee-ba64e11009f5" providerId="AD" clId="Web-{7EF6D8AC-BBB6-758D-2F4F-280D41077F36}" dt="2020-02-20T18:34:37.768" v="0" actId="20577"/>
        <pc:sldMkLst>
          <pc:docMk/>
          <pc:sldMk cId="2704328573" sldId="300"/>
        </pc:sldMkLst>
        <pc:spChg chg="mod">
          <ac:chgData name="Taylor Helsel" userId="S::thelsel1@jh.edu::132349b7-c94d-4a4b-a0ee-ba64e11009f5" providerId="AD" clId="Web-{7EF6D8AC-BBB6-758D-2F4F-280D41077F36}" dt="2020-02-20T18:34:37.768" v="0" actId="20577"/>
          <ac:spMkLst>
            <pc:docMk/>
            <pc:sldMk cId="2704328573" sldId="300"/>
            <ac:spMk id="3" creationId="{00000000-0000-0000-0000-000000000000}"/>
          </ac:spMkLst>
        </pc:spChg>
      </pc:sldChg>
    </pc:docChg>
  </pc:docChgLst>
  <pc:docChgLst>
    <pc:chgData name="Taylor Helsel" userId="S::thelsel1@jh.edu::132349b7-c94d-4a4b-a0ee-ba64e11009f5" providerId="AD" clId="Web-{E544C19A-4CE5-26D2-3B59-6453B6599427}"/>
    <pc:docChg chg="modSld">
      <pc:chgData name="Taylor Helsel" userId="S::thelsel1@jh.edu::132349b7-c94d-4a4b-a0ee-ba64e11009f5" providerId="AD" clId="Web-{E544C19A-4CE5-26D2-3B59-6453B6599427}" dt="2020-08-31T13:42:02.950" v="24" actId="1076"/>
      <pc:docMkLst>
        <pc:docMk/>
      </pc:docMkLst>
      <pc:sldChg chg="modSp">
        <pc:chgData name="Taylor Helsel" userId="S::thelsel1@jh.edu::132349b7-c94d-4a4b-a0ee-ba64e11009f5" providerId="AD" clId="Web-{E544C19A-4CE5-26D2-3B59-6453B6599427}" dt="2020-08-31T13:41:53.653" v="23" actId="1076"/>
        <pc:sldMkLst>
          <pc:docMk/>
          <pc:sldMk cId="3761059422" sldId="299"/>
        </pc:sldMkLst>
        <pc:spChg chg="mod">
          <ac:chgData name="Taylor Helsel" userId="S::thelsel1@jh.edu::132349b7-c94d-4a4b-a0ee-ba64e11009f5" providerId="AD" clId="Web-{E544C19A-4CE5-26D2-3B59-6453B6599427}" dt="2020-08-31T13:41:53.653" v="23" actId="1076"/>
          <ac:spMkLst>
            <pc:docMk/>
            <pc:sldMk cId="3761059422" sldId="299"/>
            <ac:spMk id="5" creationId="{00000000-0000-0000-0000-000000000000}"/>
          </ac:spMkLst>
        </pc:spChg>
      </pc:sldChg>
      <pc:sldChg chg="modSp">
        <pc:chgData name="Taylor Helsel" userId="S::thelsel1@jh.edu::132349b7-c94d-4a4b-a0ee-ba64e11009f5" providerId="AD" clId="Web-{E544C19A-4CE5-26D2-3B59-6453B6599427}" dt="2020-08-31T13:42:02.950" v="24" actId="1076"/>
        <pc:sldMkLst>
          <pc:docMk/>
          <pc:sldMk cId="2704328573" sldId="300"/>
        </pc:sldMkLst>
        <pc:spChg chg="mod">
          <ac:chgData name="Taylor Helsel" userId="S::thelsel1@jh.edu::132349b7-c94d-4a4b-a0ee-ba64e11009f5" providerId="AD" clId="Web-{E544C19A-4CE5-26D2-3B59-6453B6599427}" dt="2020-08-31T13:42:02.950" v="24" actId="1076"/>
          <ac:spMkLst>
            <pc:docMk/>
            <pc:sldMk cId="2704328573" sldId="300"/>
            <ac:spMk id="3" creationId="{00000000-0000-0000-0000-000000000000}"/>
          </ac:spMkLst>
        </pc:spChg>
      </pc:sldChg>
    </pc:docChg>
  </pc:docChgLst>
  <pc:docChgLst>
    <pc:chgData name="Kathleen" userId="1c3bee05-3f30-471c-9c5c-6f1d82c4dd7a" providerId="ADAL" clId="{DEAD9065-6DC7-46A1-A2AF-0241D0549937}"/>
    <pc:docChg chg="custSel modSld">
      <pc:chgData name="Kathleen" userId="1c3bee05-3f30-471c-9c5c-6f1d82c4dd7a" providerId="ADAL" clId="{DEAD9065-6DC7-46A1-A2AF-0241D0549937}" dt="2020-09-25T14:57:09.131" v="8" actId="255"/>
      <pc:docMkLst>
        <pc:docMk/>
      </pc:docMkLst>
      <pc:sldChg chg="modSp mod">
        <pc:chgData name="Kathleen" userId="1c3bee05-3f30-471c-9c5c-6f1d82c4dd7a" providerId="ADAL" clId="{DEAD9065-6DC7-46A1-A2AF-0241D0549937}" dt="2020-09-25T14:57:09.131" v="8" actId="255"/>
        <pc:sldMkLst>
          <pc:docMk/>
          <pc:sldMk cId="2947672256" sldId="294"/>
        </pc:sldMkLst>
        <pc:spChg chg="mod">
          <ac:chgData name="Kathleen" userId="1c3bee05-3f30-471c-9c5c-6f1d82c4dd7a" providerId="ADAL" clId="{DEAD9065-6DC7-46A1-A2AF-0241D0549937}" dt="2020-09-25T14:57:09.131" v="8" actId="255"/>
          <ac:spMkLst>
            <pc:docMk/>
            <pc:sldMk cId="2947672256" sldId="294"/>
            <ac:spMk id="5" creationId="{00000000-0000-0000-0000-000000000000}"/>
          </ac:spMkLst>
        </pc:spChg>
      </pc:sldChg>
      <pc:sldChg chg="addSp delSp modSp mod">
        <pc:chgData name="Kathleen" userId="1c3bee05-3f30-471c-9c5c-6f1d82c4dd7a" providerId="ADAL" clId="{DEAD9065-6DC7-46A1-A2AF-0241D0549937}" dt="2020-09-25T14:56:29.124" v="5" actId="21"/>
        <pc:sldMkLst>
          <pc:docMk/>
          <pc:sldMk cId="350218444" sldId="307"/>
        </pc:sldMkLst>
        <pc:spChg chg="add del mod">
          <ac:chgData name="Kathleen" userId="1c3bee05-3f30-471c-9c5c-6f1d82c4dd7a" providerId="ADAL" clId="{DEAD9065-6DC7-46A1-A2AF-0241D0549937}" dt="2020-09-25T14:56:29.124" v="5" actId="21"/>
          <ac:spMkLst>
            <pc:docMk/>
            <pc:sldMk cId="350218444" sldId="307"/>
            <ac:spMk id="4" creationId="{E8A12793-A2C3-402C-BC26-FE844A099DDC}"/>
          </ac:spMkLst>
        </pc:spChg>
        <pc:spChg chg="del">
          <ac:chgData name="Kathleen" userId="1c3bee05-3f30-471c-9c5c-6f1d82c4dd7a" providerId="ADAL" clId="{DEAD9065-6DC7-46A1-A2AF-0241D0549937}" dt="2020-09-25T14:56:21.602" v="4" actId="21"/>
          <ac:spMkLst>
            <pc:docMk/>
            <pc:sldMk cId="350218444" sldId="307"/>
            <ac:spMk id="7" creationId="{197032B9-933C-430D-983C-C87292BADFCD}"/>
          </ac:spMkLst>
        </pc:spChg>
        <pc:spChg chg="add mod">
          <ac:chgData name="Kathleen" userId="1c3bee05-3f30-471c-9c5c-6f1d82c4dd7a" providerId="ADAL" clId="{DEAD9065-6DC7-46A1-A2AF-0241D0549937}" dt="2020-09-25T14:56:15.267" v="3" actId="1076"/>
          <ac:spMkLst>
            <pc:docMk/>
            <pc:sldMk cId="350218444" sldId="307"/>
            <ac:spMk id="8" creationId="{66C23A94-D797-4DE4-87B5-E1F352752150}"/>
          </ac:spMkLst>
        </pc:spChg>
      </pc:sldChg>
      <pc:sldChg chg="modSp mod">
        <pc:chgData name="Kathleen" userId="1c3bee05-3f30-471c-9c5c-6f1d82c4dd7a" providerId="ADAL" clId="{DEAD9065-6DC7-46A1-A2AF-0241D0549937}" dt="2020-09-25T14:56:43.455" v="6" actId="255"/>
        <pc:sldMkLst>
          <pc:docMk/>
          <pc:sldMk cId="1180694089" sldId="323"/>
        </pc:sldMkLst>
        <pc:spChg chg="mod">
          <ac:chgData name="Kathleen" userId="1c3bee05-3f30-471c-9c5c-6f1d82c4dd7a" providerId="ADAL" clId="{DEAD9065-6DC7-46A1-A2AF-0241D0549937}" dt="2020-09-25T14:56:43.455" v="6" actId="255"/>
          <ac:spMkLst>
            <pc:docMk/>
            <pc:sldMk cId="1180694089" sldId="323"/>
            <ac:spMk id="5" creationId="{00000000-0000-0000-0000-000000000000}"/>
          </ac:spMkLst>
        </pc:spChg>
      </pc:sldChg>
      <pc:sldChg chg="modSp mod">
        <pc:chgData name="Kathleen" userId="1c3bee05-3f30-471c-9c5c-6f1d82c4dd7a" providerId="ADAL" clId="{DEAD9065-6DC7-46A1-A2AF-0241D0549937}" dt="2020-09-25T14:56:56.431" v="7" actId="255"/>
        <pc:sldMkLst>
          <pc:docMk/>
          <pc:sldMk cId="1981121275" sldId="324"/>
        </pc:sldMkLst>
        <pc:spChg chg="mod">
          <ac:chgData name="Kathleen" userId="1c3bee05-3f30-471c-9c5c-6f1d82c4dd7a" providerId="ADAL" clId="{DEAD9065-6DC7-46A1-A2AF-0241D0549937}" dt="2020-09-25T14:56:56.431" v="7" actId="255"/>
          <ac:spMkLst>
            <pc:docMk/>
            <pc:sldMk cId="1981121275" sldId="324"/>
            <ac:spMk id="5" creationId="{00000000-0000-0000-0000-000000000000}"/>
          </ac:spMkLst>
        </pc:spChg>
      </pc:sldChg>
    </pc:docChg>
  </pc:docChgLst>
  <pc:docChgLst>
    <pc:chgData name="Taylor Helsel" userId="S::thelsel1@jh.edu::132349b7-c94d-4a4b-a0ee-ba64e11009f5" providerId="AD" clId="Web-{B279C435-74C3-C3C2-2A61-74CB07C121B1}"/>
    <pc:docChg chg="modSld">
      <pc:chgData name="Taylor Helsel" userId="S::thelsel1@jh.edu::132349b7-c94d-4a4b-a0ee-ba64e11009f5" providerId="AD" clId="Web-{B279C435-74C3-C3C2-2A61-74CB07C121B1}" dt="2020-05-07T17:41:25.831" v="18" actId="20577"/>
      <pc:docMkLst>
        <pc:docMk/>
      </pc:docMkLst>
      <pc:sldChg chg="modSp">
        <pc:chgData name="Taylor Helsel" userId="S::thelsel1@jh.edu::132349b7-c94d-4a4b-a0ee-ba64e11009f5" providerId="AD" clId="Web-{B279C435-74C3-C3C2-2A61-74CB07C121B1}" dt="2020-05-07T17:39:05.594" v="4" actId="20577"/>
        <pc:sldMkLst>
          <pc:docMk/>
          <pc:sldMk cId="1800661447" sldId="265"/>
        </pc:sldMkLst>
        <pc:spChg chg="mod">
          <ac:chgData name="Taylor Helsel" userId="S::thelsel1@jh.edu::132349b7-c94d-4a4b-a0ee-ba64e11009f5" providerId="AD" clId="Web-{B279C435-74C3-C3C2-2A61-74CB07C121B1}" dt="2020-05-07T17:39:05.594" v="4" actId="20577"/>
          <ac:spMkLst>
            <pc:docMk/>
            <pc:sldMk cId="1800661447" sldId="265"/>
            <ac:spMk id="2" creationId="{00000000-0000-0000-0000-000000000000}"/>
          </ac:spMkLst>
        </pc:spChg>
      </pc:sldChg>
      <pc:sldChg chg="modSp">
        <pc:chgData name="Taylor Helsel" userId="S::thelsel1@jh.edu::132349b7-c94d-4a4b-a0ee-ba64e11009f5" providerId="AD" clId="Web-{B279C435-74C3-C3C2-2A61-74CB07C121B1}" dt="2020-05-07T17:41:25.831" v="17" actId="20577"/>
        <pc:sldMkLst>
          <pc:docMk/>
          <pc:sldMk cId="2704328573" sldId="300"/>
        </pc:sldMkLst>
        <pc:spChg chg="mod">
          <ac:chgData name="Taylor Helsel" userId="S::thelsel1@jh.edu::132349b7-c94d-4a4b-a0ee-ba64e11009f5" providerId="AD" clId="Web-{B279C435-74C3-C3C2-2A61-74CB07C121B1}" dt="2020-05-07T17:41:25.831" v="17" actId="20577"/>
          <ac:spMkLst>
            <pc:docMk/>
            <pc:sldMk cId="2704328573" sldId="300"/>
            <ac:spMk id="3" creationId="{00000000-0000-0000-0000-000000000000}"/>
          </ac:spMkLst>
        </pc:spChg>
      </pc:sldChg>
    </pc:docChg>
  </pc:docChgLst>
  <pc:docChgLst>
    <pc:chgData name="Kathleen" userId="1c3bee05-3f30-471c-9c5c-6f1d82c4dd7a" providerId="ADAL" clId="{78725D46-D8C7-4B03-BA7F-8E9AE7485A09}"/>
    <pc:docChg chg="custSel modSld modMainMaster">
      <pc:chgData name="Kathleen" userId="1c3bee05-3f30-471c-9c5c-6f1d82c4dd7a" providerId="ADAL" clId="{78725D46-D8C7-4B03-BA7F-8E9AE7485A09}" dt="2020-08-10T15:47:49.157" v="33" actId="20577"/>
      <pc:docMkLst>
        <pc:docMk/>
      </pc:docMkLst>
      <pc:sldChg chg="addCm modCm">
        <pc:chgData name="Kathleen" userId="1c3bee05-3f30-471c-9c5c-6f1d82c4dd7a" providerId="ADAL" clId="{78725D46-D8C7-4B03-BA7F-8E9AE7485A09}" dt="2020-08-10T15:17:16.530" v="1"/>
        <pc:sldMkLst>
          <pc:docMk/>
          <pc:sldMk cId="2837180037" sldId="262"/>
        </pc:sldMkLst>
      </pc:sldChg>
      <pc:sldChg chg="addCm">
        <pc:chgData name="Kathleen" userId="1c3bee05-3f30-471c-9c5c-6f1d82c4dd7a" providerId="ADAL" clId="{78725D46-D8C7-4B03-BA7F-8E9AE7485A09}" dt="2020-08-10T15:18:43.071" v="2" actId="1589"/>
        <pc:sldMkLst>
          <pc:docMk/>
          <pc:sldMk cId="2720127527" sldId="297"/>
        </pc:sldMkLst>
      </pc:sldChg>
      <pc:sldChg chg="addCm modCm">
        <pc:chgData name="Kathleen" userId="1c3bee05-3f30-471c-9c5c-6f1d82c4dd7a" providerId="ADAL" clId="{78725D46-D8C7-4B03-BA7F-8E9AE7485A09}" dt="2020-08-10T15:30:07.443" v="12"/>
        <pc:sldMkLst>
          <pc:docMk/>
          <pc:sldMk cId="814512997" sldId="321"/>
        </pc:sldMkLst>
      </pc:sldChg>
      <pc:sldMasterChg chg="modSp mod">
        <pc:chgData name="Kathleen" userId="1c3bee05-3f30-471c-9c5c-6f1d82c4dd7a" providerId="ADAL" clId="{78725D46-D8C7-4B03-BA7F-8E9AE7485A09}" dt="2020-08-10T15:47:49.157" v="33" actId="20577"/>
        <pc:sldMasterMkLst>
          <pc:docMk/>
          <pc:sldMasterMk cId="4163395254" sldId="2147483648"/>
        </pc:sldMasterMkLst>
        <pc:spChg chg="mod">
          <ac:chgData name="Kathleen" userId="1c3bee05-3f30-471c-9c5c-6f1d82c4dd7a" providerId="ADAL" clId="{78725D46-D8C7-4B03-BA7F-8E9AE7485A09}" dt="2020-08-10T15:47:49.157" v="33" actId="20577"/>
          <ac:spMkLst>
            <pc:docMk/>
            <pc:sldMasterMk cId="4163395254" sldId="2147483648"/>
            <ac:spMk id="5"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chemeClr val="bg1">
                <a:lumMod val="50000"/>
              </a:schemeClr>
            </a:solidFill>
            <a:ln>
              <a:noFill/>
            </a:ln>
            <a:effectLst>
              <a:softEdge rad="0"/>
            </a:effectLst>
          </c:spPr>
          <c:invertIfNegative val="0"/>
          <c:cat>
            <c:strRef>
              <c:f>Sheet1!$A$2:$A$9</c:f>
              <c:strCache>
                <c:ptCount val="8"/>
                <c:pt idx="0">
                  <c:v>1980-1984</c:v>
                </c:pt>
                <c:pt idx="1">
                  <c:v>1985-1989</c:v>
                </c:pt>
                <c:pt idx="2">
                  <c:v>1990-1994</c:v>
                </c:pt>
                <c:pt idx="3">
                  <c:v>1995-1999</c:v>
                </c:pt>
                <c:pt idx="4">
                  <c:v>2000-2004</c:v>
                </c:pt>
                <c:pt idx="5">
                  <c:v>2005-2009</c:v>
                </c:pt>
                <c:pt idx="6">
                  <c:v>2010-2014</c:v>
                </c:pt>
                <c:pt idx="7">
                  <c:v>2014-2018</c:v>
                </c:pt>
              </c:strCache>
            </c:strRef>
          </c:cat>
          <c:val>
            <c:numRef>
              <c:f>Sheet1!$B$2:$B$9</c:f>
              <c:numCache>
                <c:formatCode>General</c:formatCode>
                <c:ptCount val="8"/>
                <c:pt idx="0">
                  <c:v>19</c:v>
                </c:pt>
                <c:pt idx="1">
                  <c:v>11</c:v>
                </c:pt>
                <c:pt idx="2">
                  <c:v>11</c:v>
                </c:pt>
                <c:pt idx="3">
                  <c:v>11</c:v>
                </c:pt>
                <c:pt idx="4">
                  <c:v>4</c:v>
                </c:pt>
                <c:pt idx="5">
                  <c:v>3</c:v>
                </c:pt>
                <c:pt idx="6">
                  <c:v>6</c:v>
                </c:pt>
                <c:pt idx="7">
                  <c:v>4</c:v>
                </c:pt>
              </c:numCache>
            </c:numRef>
          </c:val>
          <c:extLst>
            <c:ext xmlns:c16="http://schemas.microsoft.com/office/drawing/2014/chart" uri="{C3380CC4-5D6E-409C-BE32-E72D297353CC}">
              <c16:uniqueId val="{00000000-65EF-4FBA-A480-89FE16DF8CA2}"/>
            </c:ext>
          </c:extLst>
        </c:ser>
        <c:ser>
          <c:idx val="1"/>
          <c:order val="1"/>
          <c:tx>
            <c:strRef>
              <c:f>Sheet1!$C$1</c:f>
              <c:strCache>
                <c:ptCount val="1"/>
                <c:pt idx="0">
                  <c:v>Column1</c:v>
                </c:pt>
              </c:strCache>
            </c:strRef>
          </c:tx>
          <c:spPr>
            <a:solidFill>
              <a:schemeClr val="accent2"/>
            </a:solidFill>
            <a:ln>
              <a:noFill/>
            </a:ln>
            <a:effectLst/>
          </c:spPr>
          <c:invertIfNegative val="0"/>
          <c:cat>
            <c:strRef>
              <c:f>Sheet1!$A$2:$A$9</c:f>
              <c:strCache>
                <c:ptCount val="8"/>
                <c:pt idx="0">
                  <c:v>1980-1984</c:v>
                </c:pt>
                <c:pt idx="1">
                  <c:v>1985-1989</c:v>
                </c:pt>
                <c:pt idx="2">
                  <c:v>1990-1994</c:v>
                </c:pt>
                <c:pt idx="3">
                  <c:v>1995-1999</c:v>
                </c:pt>
                <c:pt idx="4">
                  <c:v>2000-2004</c:v>
                </c:pt>
                <c:pt idx="5">
                  <c:v>2005-2009</c:v>
                </c:pt>
                <c:pt idx="6">
                  <c:v>2010-2014</c:v>
                </c:pt>
                <c:pt idx="7">
                  <c:v>2014-2018</c:v>
                </c:pt>
              </c:strCache>
            </c:strRef>
          </c:cat>
          <c:val>
            <c:numRef>
              <c:f>Sheet1!$C$2:$C$9</c:f>
              <c:numCache>
                <c:formatCode>General</c:formatCode>
                <c:ptCount val="8"/>
              </c:numCache>
            </c:numRef>
          </c:val>
          <c:extLst>
            <c:ext xmlns:c16="http://schemas.microsoft.com/office/drawing/2014/chart" uri="{C3380CC4-5D6E-409C-BE32-E72D297353CC}">
              <c16:uniqueId val="{00000001-65EF-4FBA-A480-89FE16DF8CA2}"/>
            </c:ext>
          </c:extLst>
        </c:ser>
        <c:ser>
          <c:idx val="2"/>
          <c:order val="2"/>
          <c:tx>
            <c:strRef>
              <c:f>Sheet1!$D$1</c:f>
              <c:strCache>
                <c:ptCount val="1"/>
                <c:pt idx="0">
                  <c:v>Column2</c:v>
                </c:pt>
              </c:strCache>
            </c:strRef>
          </c:tx>
          <c:spPr>
            <a:solidFill>
              <a:schemeClr val="accent2">
                <a:tint val="65000"/>
              </a:schemeClr>
            </a:solidFill>
            <a:ln>
              <a:noFill/>
            </a:ln>
            <a:effectLst/>
          </c:spPr>
          <c:invertIfNegative val="0"/>
          <c:cat>
            <c:strRef>
              <c:f>Sheet1!$A$2:$A$9</c:f>
              <c:strCache>
                <c:ptCount val="8"/>
                <c:pt idx="0">
                  <c:v>1980-1984</c:v>
                </c:pt>
                <c:pt idx="1">
                  <c:v>1985-1989</c:v>
                </c:pt>
                <c:pt idx="2">
                  <c:v>1990-1994</c:v>
                </c:pt>
                <c:pt idx="3">
                  <c:v>1995-1999</c:v>
                </c:pt>
                <c:pt idx="4">
                  <c:v>2000-2004</c:v>
                </c:pt>
                <c:pt idx="5">
                  <c:v>2005-2009</c:v>
                </c:pt>
                <c:pt idx="6">
                  <c:v>2010-2014</c:v>
                </c:pt>
                <c:pt idx="7">
                  <c:v>2014-2018</c:v>
                </c:pt>
              </c:strCache>
            </c:strRef>
          </c:cat>
          <c:val>
            <c:numRef>
              <c:f>Sheet1!$D$2:$D$9</c:f>
              <c:numCache>
                <c:formatCode>General</c:formatCode>
                <c:ptCount val="8"/>
              </c:numCache>
            </c:numRef>
          </c:val>
          <c:extLst>
            <c:ext xmlns:c16="http://schemas.microsoft.com/office/drawing/2014/chart" uri="{C3380CC4-5D6E-409C-BE32-E72D297353CC}">
              <c16:uniqueId val="{00000002-65EF-4FBA-A480-89FE16DF8CA2}"/>
            </c:ext>
          </c:extLst>
        </c:ser>
        <c:dLbls>
          <c:showLegendKey val="0"/>
          <c:showVal val="0"/>
          <c:showCatName val="0"/>
          <c:showSerName val="0"/>
          <c:showPercent val="0"/>
          <c:showBubbleSize val="0"/>
        </c:dLbls>
        <c:gapWidth val="61"/>
        <c:overlap val="100"/>
        <c:axId val="-2053852088"/>
        <c:axId val="-2053866952"/>
      </c:barChart>
      <c:catAx>
        <c:axId val="-2053852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3866952"/>
        <c:crosses val="autoZero"/>
        <c:auto val="0"/>
        <c:lblAlgn val="ctr"/>
        <c:lblOffset val="100"/>
        <c:noMultiLvlLbl val="0"/>
      </c:catAx>
      <c:valAx>
        <c:axId val="-2053866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3852088"/>
        <c:crosses val="autoZero"/>
        <c:crossBetween val="between"/>
      </c:valAx>
      <c:spPr>
        <a:noFill/>
        <a:ln>
          <a:noFill/>
        </a:ln>
        <a:effectLst/>
      </c:spPr>
    </c:plotArea>
    <c:plotVisOnly val="1"/>
    <c:dispBlanksAs val="gap"/>
    <c:showDLblsOverMax val="0"/>
  </c:chart>
  <c:spPr>
    <a:noFill/>
    <a:ln>
      <a:noFill/>
    </a:ln>
    <a:effectLst/>
  </c:spPr>
  <c:txPr>
    <a:bodyPr/>
    <a:lstStyle/>
    <a:p>
      <a:pPr>
        <a:defRPr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DB739AB-7DA2-4335-94AA-6F156711CCE6}" type="datetimeFigureOut">
              <a:rPr lang="en-US" smtClean="0"/>
              <a:t>6/16/2021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D78C602-A52E-4CEB-862C-4528910C2EBE}" type="slidenum">
              <a:rPr lang="en-US" smtClean="0"/>
              <a:t>‹#›</a:t>
            </a:fld>
            <a:endParaRPr lang="en-US"/>
          </a:p>
        </p:txBody>
      </p:sp>
    </p:spTree>
    <p:extLst>
      <p:ext uri="{BB962C8B-B14F-4D97-AF65-F5344CB8AC3E}">
        <p14:creationId xmlns:p14="http://schemas.microsoft.com/office/powerpoint/2010/main" val="631006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6/16/2021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24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275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12</a:t>
            </a:fld>
            <a:endParaRPr lang="en-US"/>
          </a:p>
        </p:txBody>
      </p:sp>
    </p:spTree>
    <p:extLst>
      <p:ext uri="{BB962C8B-B14F-4D97-AF65-F5344CB8AC3E}">
        <p14:creationId xmlns:p14="http://schemas.microsoft.com/office/powerpoint/2010/main" val="169851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13</a:t>
            </a:fld>
            <a:endParaRPr lang="en-US"/>
          </a:p>
        </p:txBody>
      </p:sp>
    </p:spTree>
    <p:extLst>
      <p:ext uri="{BB962C8B-B14F-4D97-AF65-F5344CB8AC3E}">
        <p14:creationId xmlns:p14="http://schemas.microsoft.com/office/powerpoint/2010/main" val="1466940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sz="1200">
              <a:cs typeface="Arial"/>
            </a:endParaRPr>
          </a:p>
          <a:p>
            <a:endParaRPr lang="en-US" baseline="0"/>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14</a:t>
            </a:fld>
            <a:endParaRPr lang="en-US"/>
          </a:p>
        </p:txBody>
      </p:sp>
    </p:spTree>
    <p:extLst>
      <p:ext uri="{BB962C8B-B14F-4D97-AF65-F5344CB8AC3E}">
        <p14:creationId xmlns:p14="http://schemas.microsoft.com/office/powerpoint/2010/main" val="295993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15</a:t>
            </a:fld>
            <a:endParaRPr lang="en-US"/>
          </a:p>
        </p:txBody>
      </p:sp>
    </p:spTree>
    <p:extLst>
      <p:ext uri="{BB962C8B-B14F-4D97-AF65-F5344CB8AC3E}">
        <p14:creationId xmlns:p14="http://schemas.microsoft.com/office/powerpoint/2010/main" val="290626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16</a:t>
            </a:fld>
            <a:endParaRPr lang="en-US"/>
          </a:p>
        </p:txBody>
      </p:sp>
    </p:spTree>
    <p:extLst>
      <p:ext uri="{BB962C8B-B14F-4D97-AF65-F5344CB8AC3E}">
        <p14:creationId xmlns:p14="http://schemas.microsoft.com/office/powerpoint/2010/main" val="3960851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17</a:t>
            </a:fld>
            <a:endParaRPr lang="en-US"/>
          </a:p>
        </p:txBody>
      </p:sp>
    </p:spTree>
    <p:extLst>
      <p:ext uri="{BB962C8B-B14F-4D97-AF65-F5344CB8AC3E}">
        <p14:creationId xmlns:p14="http://schemas.microsoft.com/office/powerpoint/2010/main" val="308832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18</a:t>
            </a:fld>
            <a:endParaRPr lang="en-US"/>
          </a:p>
        </p:txBody>
      </p:sp>
    </p:spTree>
    <p:extLst>
      <p:ext uri="{BB962C8B-B14F-4D97-AF65-F5344CB8AC3E}">
        <p14:creationId xmlns:p14="http://schemas.microsoft.com/office/powerpoint/2010/main" val="459888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19</a:t>
            </a:fld>
            <a:endParaRPr lang="en-US"/>
          </a:p>
        </p:txBody>
      </p:sp>
    </p:spTree>
    <p:extLst>
      <p:ext uri="{BB962C8B-B14F-4D97-AF65-F5344CB8AC3E}">
        <p14:creationId xmlns:p14="http://schemas.microsoft.com/office/powerpoint/2010/main" val="4088882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20</a:t>
            </a:fld>
            <a:endParaRPr lang="en-US"/>
          </a:p>
        </p:txBody>
      </p:sp>
    </p:spTree>
    <p:extLst>
      <p:ext uri="{BB962C8B-B14F-4D97-AF65-F5344CB8AC3E}">
        <p14:creationId xmlns:p14="http://schemas.microsoft.com/office/powerpoint/2010/main" val="418801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a:p>
        </p:txBody>
      </p:sp>
    </p:spTree>
    <p:extLst>
      <p:ext uri="{BB962C8B-B14F-4D97-AF65-F5344CB8AC3E}">
        <p14:creationId xmlns:p14="http://schemas.microsoft.com/office/powerpoint/2010/main" val="408614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CB1979C5-EB3F-4247-933C-82F8801FC73F}" type="slidenum">
              <a:rPr lang="en-US" smtClean="0"/>
              <a:pPr/>
              <a:t>21</a:t>
            </a:fld>
            <a:endParaRPr lang="en-US"/>
          </a:p>
        </p:txBody>
      </p:sp>
    </p:spTree>
    <p:extLst>
      <p:ext uri="{BB962C8B-B14F-4D97-AF65-F5344CB8AC3E}">
        <p14:creationId xmlns:p14="http://schemas.microsoft.com/office/powerpoint/2010/main" val="813215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22</a:t>
            </a:fld>
            <a:endParaRPr lang="en-US"/>
          </a:p>
        </p:txBody>
      </p:sp>
    </p:spTree>
    <p:extLst>
      <p:ext uri="{BB962C8B-B14F-4D97-AF65-F5344CB8AC3E}">
        <p14:creationId xmlns:p14="http://schemas.microsoft.com/office/powerpoint/2010/main" val="23575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FD140CB-9F5C-47B5-A54C-7D2EDB4D3A6D}" type="slidenum">
              <a:rPr lang="en-US" smtClean="0"/>
              <a:t>23</a:t>
            </a:fld>
            <a:endParaRPr lang="en-US"/>
          </a:p>
        </p:txBody>
      </p:sp>
    </p:spTree>
    <p:extLst>
      <p:ext uri="{BB962C8B-B14F-4D97-AF65-F5344CB8AC3E}">
        <p14:creationId xmlns:p14="http://schemas.microsoft.com/office/powerpoint/2010/main" val="411355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25</a:t>
            </a:fld>
            <a:endParaRPr lang="en-US"/>
          </a:p>
        </p:txBody>
      </p:sp>
    </p:spTree>
    <p:extLst>
      <p:ext uri="{BB962C8B-B14F-4D97-AF65-F5344CB8AC3E}">
        <p14:creationId xmlns:p14="http://schemas.microsoft.com/office/powerpoint/2010/main" val="330464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79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BA93FE-3503-4DAA-8724-7FF481ECD2C6}" type="slidenum">
              <a:rPr lang="en-US" altLang="en-US" smtClean="0"/>
              <a:pPr>
                <a:spcBef>
                  <a:spcPct val="0"/>
                </a:spcBef>
              </a:pPr>
              <a:t>3</a:t>
            </a:fld>
            <a:endParaRPr lang="en-US" altLang="en-US"/>
          </a:p>
        </p:txBody>
      </p:sp>
      <p:sp>
        <p:nvSpPr>
          <p:cNvPr id="9219" name="Rectangle 2"/>
          <p:cNvSpPr>
            <a:spLocks noChangeArrowheads="1"/>
          </p:cNvSpPr>
          <p:nvPr/>
        </p:nvSpPr>
        <p:spPr bwMode="auto">
          <a:xfrm>
            <a:off x="3971925"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chemeClr val="bg2"/>
              </a:solidFill>
            </a:endParaRPr>
          </a:p>
        </p:txBody>
      </p:sp>
      <p:sp>
        <p:nvSpPr>
          <p:cNvPr id="9220"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412" tIns="0" rIns="19412" bIns="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5</a:t>
            </a:r>
          </a:p>
        </p:txBody>
      </p:sp>
      <p:sp>
        <p:nvSpPr>
          <p:cNvPr id="9221"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chemeClr val="bg2"/>
              </a:solidFill>
            </a:endParaRPr>
          </a:p>
        </p:txBody>
      </p:sp>
      <p:sp>
        <p:nvSpPr>
          <p:cNvPr id="9222" name="Rectangle 5"/>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chemeClr val="bg2"/>
              </a:solidFill>
            </a:endParaRPr>
          </a:p>
        </p:txBody>
      </p:sp>
      <p:sp>
        <p:nvSpPr>
          <p:cNvPr id="9223" name="Rectangle 6"/>
          <p:cNvSpPr>
            <a:spLocks noGrp="1" noRot="1" noChangeAspect="1" noChangeArrowheads="1" noTextEdit="1"/>
          </p:cNvSpPr>
          <p:nvPr>
            <p:ph type="sldImg"/>
          </p:nvPr>
        </p:nvSpPr>
        <p:spPr>
          <a:xfrm>
            <a:off x="1262063" y="706438"/>
            <a:ext cx="4486275" cy="3467100"/>
          </a:xfrm>
          <a:ln w="12700" cap="flat">
            <a:solidFill>
              <a:schemeClr val="tx1"/>
            </a:solidFill>
          </a:ln>
        </p:spPr>
      </p:sp>
      <p:sp>
        <p:nvSpPr>
          <p:cNvPr id="2" name="Notes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01238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AA66276-7D2B-43EE-80C6-30DD6061E603}" type="slidenum">
              <a:rPr lang="en-US" altLang="en-US" smtClean="0"/>
              <a:pPr/>
              <a:t>4</a:t>
            </a:fld>
            <a:endParaRPr lang="en-US" altLang="en-US"/>
          </a:p>
        </p:txBody>
      </p:sp>
    </p:spTree>
    <p:extLst>
      <p:ext uri="{BB962C8B-B14F-4D97-AF65-F5344CB8AC3E}">
        <p14:creationId xmlns:p14="http://schemas.microsoft.com/office/powerpoint/2010/main" val="161491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5</a:t>
            </a:fld>
            <a:endParaRPr lang="en-US"/>
          </a:p>
        </p:txBody>
      </p:sp>
    </p:spTree>
    <p:extLst>
      <p:ext uri="{BB962C8B-B14F-4D97-AF65-F5344CB8AC3E}">
        <p14:creationId xmlns:p14="http://schemas.microsoft.com/office/powerpoint/2010/main" val="126220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6</a:t>
            </a:fld>
            <a:endParaRPr lang="en-US"/>
          </a:p>
        </p:txBody>
      </p:sp>
    </p:spTree>
    <p:extLst>
      <p:ext uri="{BB962C8B-B14F-4D97-AF65-F5344CB8AC3E}">
        <p14:creationId xmlns:p14="http://schemas.microsoft.com/office/powerpoint/2010/main" val="172204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7</a:t>
            </a:fld>
            <a:endParaRPr lang="en-US"/>
          </a:p>
        </p:txBody>
      </p:sp>
    </p:spTree>
    <p:extLst>
      <p:ext uri="{BB962C8B-B14F-4D97-AF65-F5344CB8AC3E}">
        <p14:creationId xmlns:p14="http://schemas.microsoft.com/office/powerpoint/2010/main" val="22793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DCD08415-D925-4960-80EA-6F054695A1C1}" type="slidenum">
              <a:rPr lang="en-US" smtClean="0"/>
              <a:t>9</a:t>
            </a:fld>
            <a:endParaRPr lang="en-US"/>
          </a:p>
        </p:txBody>
      </p:sp>
    </p:spTree>
    <p:extLst>
      <p:ext uri="{BB962C8B-B14F-4D97-AF65-F5344CB8AC3E}">
        <p14:creationId xmlns:p14="http://schemas.microsoft.com/office/powerpoint/2010/main" val="356997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140CB-9F5C-47B5-A54C-7D2EDB4D3A6D}" type="slidenum">
              <a:rPr lang="en-US" smtClean="0"/>
              <a:t>10</a:t>
            </a:fld>
            <a:endParaRPr lang="en-US"/>
          </a:p>
        </p:txBody>
      </p:sp>
    </p:spTree>
    <p:extLst>
      <p:ext uri="{BB962C8B-B14F-4D97-AF65-F5344CB8AC3E}">
        <p14:creationId xmlns:p14="http://schemas.microsoft.com/office/powerpoint/2010/main" val="213225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93520" y="5205984"/>
            <a:ext cx="3243072" cy="1347216"/>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87340" y="5595372"/>
            <a:ext cx="2511552" cy="616574"/>
          </a:xfrm>
          <a:prstGeom prst="rect">
            <a:avLst/>
          </a:prstGeom>
        </p:spPr>
      </p:pic>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72794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6672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1727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80791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6/16/2021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2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6/16/2021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335947"/>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291839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05605">
              <a:defRPr/>
            </a:pPr>
            <a:fld id="{A7ECCBB6-D240-431F-8A43-ACAB96473337}" type="datetime1">
              <a:rPr lang="en-US" sz="1980" smtClean="0">
                <a:solidFill>
                  <a:prstClr val="black">
                    <a:tint val="75000"/>
                  </a:prstClr>
                </a:solidFill>
              </a:rPr>
              <a:t>6/16/2021</a:t>
            </a:fld>
            <a:endParaRPr lang="en-US" sz="1980">
              <a:solidFill>
                <a:prstClr val="black">
                  <a:tint val="75000"/>
                </a:prstClr>
              </a:solidFill>
            </a:endParaRPr>
          </a:p>
        </p:txBody>
      </p:sp>
      <p:sp>
        <p:nvSpPr>
          <p:cNvPr id="4" name="Footer Placeholder 3"/>
          <p:cNvSpPr>
            <a:spLocks noGrp="1"/>
          </p:cNvSpPr>
          <p:nvPr>
            <p:ph type="ftr" sz="quarter" idx="11"/>
          </p:nvPr>
        </p:nvSpPr>
        <p:spPr/>
        <p:txBody>
          <a:bodyPr/>
          <a:lstStyle/>
          <a:p>
            <a:pPr defTabSz="1005605">
              <a:defRPr/>
            </a:pPr>
            <a:endParaRPr lang="en-US" sz="1980">
              <a:solidFill>
                <a:prstClr val="black">
                  <a:tint val="75000"/>
                </a:prstClr>
              </a:solidFill>
            </a:endParaRPr>
          </a:p>
        </p:txBody>
      </p:sp>
      <p:sp>
        <p:nvSpPr>
          <p:cNvPr id="5" name="Slide Number Placeholder 4"/>
          <p:cNvSpPr>
            <a:spLocks noGrp="1"/>
          </p:cNvSpPr>
          <p:nvPr>
            <p:ph type="sldNum" sz="quarter" idx="12"/>
          </p:nvPr>
        </p:nvSpPr>
        <p:spPr>
          <a:xfrm>
            <a:off x="9067800" y="7490671"/>
            <a:ext cx="487680" cy="413809"/>
          </a:xfrm>
        </p:spPr>
        <p:txBody>
          <a:bodyPr/>
          <a:lstStyle/>
          <a:p>
            <a:pPr algn="l" defTabSz="1005605">
              <a:defRPr/>
            </a:pPr>
            <a:fld id="{D068F712-46A8-4B9F-91AB-306A1DF8C3A3}" type="slidenum">
              <a:rPr lang="en-US" sz="1980" smtClean="0">
                <a:solidFill>
                  <a:prstClr val="black">
                    <a:tint val="75000"/>
                  </a:prstClr>
                </a:solidFill>
              </a:rPr>
              <a:pPr algn="l" defTabSz="1005605">
                <a:defRPr/>
              </a:pPr>
              <a:t>‹#›</a:t>
            </a:fld>
            <a:endParaRPr lang="en-US" sz="1980">
              <a:solidFill>
                <a:prstClr val="black">
                  <a:tint val="75000"/>
                </a:prstClr>
              </a:solidFill>
            </a:endParaRPr>
          </a:p>
        </p:txBody>
      </p:sp>
    </p:spTree>
    <p:extLst>
      <p:ext uri="{BB962C8B-B14F-4D97-AF65-F5344CB8AC3E}">
        <p14:creationId xmlns:p14="http://schemas.microsoft.com/office/powerpoint/2010/main" val="15268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a:t>Click to edit Master text styles</a:t>
            </a:r>
          </a:p>
        </p:txBody>
      </p:sp>
    </p:spTree>
    <p:custDataLst>
      <p:tags r:id="rId1"/>
    </p:custDataLst>
    <p:extLst>
      <p:ext uri="{BB962C8B-B14F-4D97-AF65-F5344CB8AC3E}">
        <p14:creationId xmlns:p14="http://schemas.microsoft.com/office/powerpoint/2010/main" val="310510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354565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754381" y="346075"/>
            <a:ext cx="8549639" cy="1431925"/>
          </a:xfrm>
        </p:spPr>
        <p:txBody>
          <a:bodyPr anchor="ctr">
            <a:normAutofit/>
          </a:bodyPr>
          <a:lstStyle>
            <a:lvl1pPr marL="0" indent="0" algn="ctr">
              <a:buNone/>
              <a:defRPr sz="4400">
                <a:solidFill>
                  <a:schemeClr val="bg1"/>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7671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2"/>
          <a:stretch>
            <a:fillRect/>
          </a:stretch>
        </p:blipFill>
        <p:spPr>
          <a:xfrm>
            <a:off x="504273" y="7171587"/>
            <a:ext cx="1828800" cy="581025"/>
          </a:xfrm>
          <a:prstGeom prst="rect">
            <a:avLst/>
          </a:prstGeom>
        </p:spPr>
      </p:pic>
      <p:sp>
        <p:nvSpPr>
          <p:cNvPr id="5" name="TextBox 4"/>
          <p:cNvSpPr txBox="1"/>
          <p:nvPr userDrawn="1"/>
        </p:nvSpPr>
        <p:spPr>
          <a:xfrm>
            <a:off x="8022834" y="7426995"/>
            <a:ext cx="1044966" cy="276999"/>
          </a:xfrm>
          <a:prstGeom prst="rect">
            <a:avLst/>
          </a:prstGeom>
          <a:noFill/>
        </p:spPr>
        <p:txBody>
          <a:bodyPr wrap="none" rtlCol="0">
            <a:spAutoFit/>
          </a:bodyPr>
          <a:lstStyle/>
          <a:p>
            <a:r>
              <a:rPr lang="en-US" sz="1200">
                <a:solidFill>
                  <a:schemeClr val="bg1"/>
                </a:solidFill>
              </a:rPr>
              <a:t>Patient Safety</a:t>
            </a:r>
          </a:p>
        </p:txBody>
      </p:sp>
    </p:spTree>
    <p:custDataLst>
      <p:tags r:id="rId10"/>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1"/>
          <a:stretch>
            <a:fillRect/>
          </a:stretch>
        </p:blipFill>
        <p:spPr>
          <a:xfrm>
            <a:off x="502920" y="7171587"/>
            <a:ext cx="1828800" cy="581025"/>
          </a:xfrm>
          <a:prstGeom prst="rect">
            <a:avLst/>
          </a:prstGeom>
        </p:spPr>
      </p:pic>
      <p:sp>
        <p:nvSpPr>
          <p:cNvPr id="8" name="TextBox 7"/>
          <p:cNvSpPr txBox="1"/>
          <p:nvPr userDrawn="1"/>
        </p:nvSpPr>
        <p:spPr>
          <a:xfrm>
            <a:off x="8022834" y="7426995"/>
            <a:ext cx="1044966" cy="276999"/>
          </a:xfrm>
          <a:prstGeom prst="rect">
            <a:avLst/>
          </a:prstGeom>
          <a:noFill/>
        </p:spPr>
        <p:txBody>
          <a:bodyPr wrap="none" rtlCol="0">
            <a:spAutoFit/>
          </a:bodyPr>
          <a:lstStyle/>
          <a:p>
            <a:r>
              <a:rPr lang="en-US" sz="1200">
                <a:solidFill>
                  <a:schemeClr val="bg1"/>
                </a:solidFill>
              </a:rPr>
              <a:t>Patient Safety</a:t>
            </a:r>
          </a:p>
        </p:txBody>
      </p:sp>
    </p:spTree>
    <p:custDataLst>
      <p:tags r:id="rId9"/>
    </p:custDataLst>
    <p:extLst>
      <p:ext uri="{BB962C8B-B14F-4D97-AF65-F5344CB8AC3E}">
        <p14:creationId xmlns:p14="http://schemas.microsoft.com/office/powerpoint/2010/main" val="35382750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6.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6.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3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s://www.ahrq.gov/sites/default/files/wysiwyg/antibiotic-use/long-term-care/intervention-worksheet.pdf" TargetMode="Externa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s://www.ahrq.gov/sites/default/files/wysiwyg/antibiotic-use/long-term-care/monthly-data-form.xlsx" TargetMode="External"/><Relationship Id="rId5" Type="http://schemas.openxmlformats.org/officeDocument/2006/relationships/hyperlink" Target="https://www.ahrq.gov/sites/default/files/wysiwyg/antibiotic-use/long-term-care/checkpoint-tool.docx" TargetMode="External"/><Relationship Id="rId4" Type="http://schemas.openxmlformats.org/officeDocument/2006/relationships/hyperlink" Target="https://www.ahrq.gov/sites/default/files/wysiwyg/antibiotic-use/long-term-care/staff-safety-assessment.docx"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drugresistance/threat-report-2013/pdf/ar-threats-2013-508.pdf" TargetMode="Externa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http://www.cdc.gov/antibiotic-use/healthcar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0.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mic.microbiologyresearch.org/content/journal/micro/10.1099/mic.0.040618-0#tab2"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defTabSz="457200">
              <a:spcBef>
                <a:spcPts val="0"/>
              </a:spcBef>
            </a:pPr>
            <a:r>
              <a:rPr lang="en-US" sz="5400" dirty="0">
                <a:latin typeface="Calibri" panose="020F0502020204030204" pitchFamily="34" charset="0"/>
                <a:ea typeface="+mn-ea"/>
                <a:cs typeface="+mn-cs"/>
              </a:rPr>
              <a:t>Improving Antibiotic Use Is a Patient Safety Issue</a:t>
            </a:r>
          </a:p>
        </p:txBody>
      </p:sp>
      <p:sp>
        <p:nvSpPr>
          <p:cNvPr id="3" name="Subtitle 2"/>
          <p:cNvSpPr>
            <a:spLocks noGrp="1"/>
          </p:cNvSpPr>
          <p:nvPr>
            <p:ph type="subTitle" idx="1"/>
          </p:nvPr>
        </p:nvSpPr>
        <p:spPr/>
        <p:txBody>
          <a:bodyPr>
            <a:noAutofit/>
          </a:bodyPr>
          <a:lstStyle/>
          <a:p>
            <a:pPr lvl="0"/>
            <a:r>
              <a:rPr lang="en-US" sz="4000" dirty="0">
                <a:solidFill>
                  <a:prstClr val="black">
                    <a:tint val="75000"/>
                  </a:prstClr>
                </a:solidFill>
              </a:rPr>
              <a:t>Long-Term Care</a:t>
            </a:r>
          </a:p>
          <a:p>
            <a:pPr lvl="0"/>
            <a:endParaRPr lang="en-US" sz="2800" dirty="0">
              <a:solidFill>
                <a:prstClr val="black">
                  <a:tint val="75000"/>
                </a:prstClr>
              </a:solidFill>
            </a:endParaRPr>
          </a:p>
        </p:txBody>
      </p:sp>
      <p:sp>
        <p:nvSpPr>
          <p:cNvPr id="8" name="Text Placeholder 7"/>
          <p:cNvSpPr>
            <a:spLocks noGrp="1"/>
          </p:cNvSpPr>
          <p:nvPr>
            <p:ph type="body" sz="quarter" idx="10"/>
          </p:nvPr>
        </p:nvSpPr>
        <p:spPr/>
        <p:txBody>
          <a:bodyPr>
            <a:noAutofit/>
          </a:bodyPr>
          <a:lstStyle/>
          <a:p>
            <a:r>
              <a:rPr lang="en-US" sz="4800" dirty="0">
                <a:solidFill>
                  <a:prstClr val="white"/>
                </a:solidFill>
                <a:cs typeface="Arial" panose="020B0604020202020204" pitchFamily="34" charset="0"/>
              </a:rPr>
              <a:t>AHRQ Safety Program for Improving Antibiotic Use</a:t>
            </a:r>
            <a:endParaRPr lang="en-US" sz="4800" dirty="0">
              <a:solidFill>
                <a:prstClr val="white"/>
              </a:solidFill>
            </a:endParaRPr>
          </a:p>
        </p:txBody>
      </p:sp>
      <p:sp>
        <p:nvSpPr>
          <p:cNvPr id="5" name="TextBox 1"/>
          <p:cNvSpPr txBox="1"/>
          <p:nvPr/>
        </p:nvSpPr>
        <p:spPr>
          <a:xfrm>
            <a:off x="7721346" y="7249180"/>
            <a:ext cx="2213939" cy="523220"/>
          </a:xfrm>
          <a:prstGeom prst="rect">
            <a:avLst/>
          </a:prstGeom>
          <a:noFill/>
        </p:spPr>
        <p:txBody>
          <a:bodyPr wrap="non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239325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10</a:t>
            </a:fld>
            <a:endParaRPr lang="en-US"/>
          </a:p>
        </p:txBody>
      </p:sp>
      <p:sp>
        <p:nvSpPr>
          <p:cNvPr id="3" name="Content Placeholder 2"/>
          <p:cNvSpPr>
            <a:spLocks noGrp="1"/>
          </p:cNvSpPr>
          <p:nvPr>
            <p:ph idx="1"/>
          </p:nvPr>
        </p:nvSpPr>
        <p:spPr>
          <a:xfrm>
            <a:off x="502920" y="1143000"/>
            <a:ext cx="8564880" cy="5799987"/>
          </a:xfrm>
        </p:spPr>
        <p:txBody>
          <a:bodyPr>
            <a:normAutofit/>
          </a:bodyPr>
          <a:lstStyle/>
          <a:p>
            <a:r>
              <a:rPr lang="en-US" dirty="0"/>
              <a:t>Improve the culture of safety. </a:t>
            </a:r>
          </a:p>
          <a:p>
            <a:r>
              <a:rPr lang="en-US" dirty="0"/>
              <a:t>Provide tools and support for frontline staff.</a:t>
            </a:r>
          </a:p>
          <a:p>
            <a:r>
              <a:rPr lang="en-US" dirty="0"/>
              <a:t>Strive to reduce preventable harm by identifying</a:t>
            </a:r>
            <a:r>
              <a:rPr lang="en-US" altLang="en-US" dirty="0"/>
              <a:t> problems that cause harm to residents.</a:t>
            </a:r>
          </a:p>
          <a:p>
            <a:pPr lvl="1"/>
            <a:r>
              <a:rPr lang="en-US" altLang="en-US" dirty="0"/>
              <a:t>Problems can be behavioral, technical, or both.</a:t>
            </a:r>
          </a:p>
          <a:p>
            <a:r>
              <a:rPr lang="en-US" altLang="en-US" dirty="0"/>
              <a:t>Think about problems as opportunities for improvement.</a:t>
            </a:r>
            <a:endParaRPr lang="en-US" dirty="0"/>
          </a:p>
        </p:txBody>
      </p:sp>
      <p:pic>
        <p:nvPicPr>
          <p:cNvPr id="5" name="Content Placeholder 4" descr="Photograph of dart board" title="Photograph of dart board"/>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3528689" y="4724400"/>
            <a:ext cx="3001021" cy="2000680"/>
          </a:xfrm>
        </p:spPr>
      </p:pic>
      <p:sp>
        <p:nvSpPr>
          <p:cNvPr id="2" name="Title 1"/>
          <p:cNvSpPr>
            <a:spLocks noGrp="1"/>
          </p:cNvSpPr>
          <p:nvPr>
            <p:ph type="title"/>
          </p:nvPr>
        </p:nvSpPr>
        <p:spPr/>
        <p:txBody>
          <a:bodyPr/>
          <a:lstStyle/>
          <a:p>
            <a:r>
              <a:rPr lang="en-US" sz="3600" dirty="0"/>
              <a:t>Program Goals</a:t>
            </a:r>
          </a:p>
        </p:txBody>
      </p:sp>
    </p:spTree>
    <p:custDataLst>
      <p:tags r:id="rId1"/>
    </p:custDataLst>
    <p:extLst>
      <p:ext uri="{BB962C8B-B14F-4D97-AF65-F5344CB8AC3E}">
        <p14:creationId xmlns:p14="http://schemas.microsoft.com/office/powerpoint/2010/main" val="126478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5 Steps for Improving the Culture of Patient Safety</a:t>
            </a:r>
          </a:p>
        </p:txBody>
      </p:sp>
      <p:sp>
        <p:nvSpPr>
          <p:cNvPr id="3" name="Content Placeholder 2"/>
          <p:cNvSpPr>
            <a:spLocks noGrp="1"/>
          </p:cNvSpPr>
          <p:nvPr>
            <p:ph idx="1"/>
          </p:nvPr>
        </p:nvSpPr>
        <p:spPr>
          <a:xfrm>
            <a:off x="796189" y="1465102"/>
            <a:ext cx="8797490" cy="5342787"/>
          </a:xfrm>
        </p:spPr>
        <p:txBody>
          <a:bodyPr/>
          <a:lstStyle/>
          <a:p>
            <a:pPr>
              <a:spcBef>
                <a:spcPts val="1800"/>
              </a:spcBef>
              <a:spcAft>
                <a:spcPts val="1800"/>
              </a:spcAft>
            </a:pPr>
            <a:r>
              <a:rPr lang="en-US" dirty="0">
                <a:cs typeface="Arial" panose="020B0604020202020204" pitchFamily="34" charset="0"/>
              </a:rPr>
              <a:t>Engage leadership for support and collaboration.</a:t>
            </a:r>
          </a:p>
          <a:p>
            <a:pPr>
              <a:spcBef>
                <a:spcPts val="1800"/>
              </a:spcBef>
              <a:spcAft>
                <a:spcPts val="1800"/>
              </a:spcAft>
            </a:pPr>
            <a:r>
              <a:rPr lang="en-US" dirty="0">
                <a:cs typeface="Arial" panose="020B0604020202020204" pitchFamily="34" charset="0"/>
              </a:rPr>
              <a:t>Understand the science of safety.</a:t>
            </a:r>
          </a:p>
          <a:p>
            <a:pPr>
              <a:spcBef>
                <a:spcPts val="1800"/>
              </a:spcBef>
              <a:spcAft>
                <a:spcPts val="1800"/>
              </a:spcAft>
            </a:pPr>
            <a:r>
              <a:rPr lang="en-US" dirty="0">
                <a:cs typeface="Arial" panose="020B0604020202020204" pitchFamily="34" charset="0"/>
              </a:rPr>
              <a:t>Improve teamwork and communication.</a:t>
            </a:r>
          </a:p>
          <a:p>
            <a:pPr>
              <a:spcBef>
                <a:spcPts val="1800"/>
              </a:spcBef>
              <a:spcAft>
                <a:spcPts val="1800"/>
              </a:spcAft>
            </a:pPr>
            <a:r>
              <a:rPr lang="en-US" dirty="0">
                <a:cs typeface="Arial" panose="020B0604020202020204" pitchFamily="34" charset="0"/>
              </a:rPr>
              <a:t>Recognize current practices that may lead to patient harm.</a:t>
            </a:r>
          </a:p>
          <a:p>
            <a:pPr>
              <a:spcBef>
                <a:spcPts val="1800"/>
              </a:spcBef>
              <a:spcAft>
                <a:spcPts val="1800"/>
              </a:spcAft>
            </a:pPr>
            <a:r>
              <a:rPr lang="en-US" dirty="0">
                <a:cs typeface="Arial" panose="020B0604020202020204" pitchFamily="34" charset="0"/>
              </a:rPr>
              <a:t>Develop system-based solutions to improve patient safety.</a:t>
            </a:r>
          </a:p>
          <a:p>
            <a:pPr>
              <a:spcBef>
                <a:spcPts val="1800"/>
              </a:spcBef>
              <a:spcAft>
                <a:spcPts val="1800"/>
              </a:spcAft>
            </a:pPr>
            <a:endParaRPr lang="en-US" dirty="0"/>
          </a:p>
        </p:txBody>
      </p:sp>
      <p:sp>
        <p:nvSpPr>
          <p:cNvPr id="4" name="Slide Number Placeholder 3"/>
          <p:cNvSpPr>
            <a:spLocks noGrp="1"/>
          </p:cNvSpPr>
          <p:nvPr>
            <p:ph type="sldNum" sz="quarter" idx="12"/>
          </p:nvPr>
        </p:nvSpPr>
        <p:spPr/>
        <p:txBody>
          <a:bodyPr/>
          <a:lstStyle/>
          <a:p>
            <a:fld id="{D068F712-46A8-4B9F-91AB-306A1DF8C3A3}" type="slidenum">
              <a:rPr lang="en-US" smtClean="0"/>
              <a:pPr/>
              <a:t>11</a:t>
            </a:fld>
            <a:endParaRPr lang="en-US"/>
          </a:p>
        </p:txBody>
      </p:sp>
      <p:sp>
        <p:nvSpPr>
          <p:cNvPr id="23" name="Slide Number Placeholder 3"/>
          <p:cNvSpPr txBox="1">
            <a:spLocks/>
          </p:cNvSpPr>
          <p:nvPr/>
        </p:nvSpPr>
        <p:spPr>
          <a:xfrm>
            <a:off x="9067800" y="7358591"/>
            <a:ext cx="487680" cy="413809"/>
          </a:xfrm>
          <a:prstGeom prst="rect">
            <a:avLst/>
          </a:prstGeom>
        </p:spPr>
        <p:txBody>
          <a:bodyPr vert="horz" lIns="101864" tIns="50933" rIns="101864" bIns="50933" rtlCol="0" anchor="ctr"/>
          <a:lstStyle>
            <a:defPPr>
              <a:defRPr lang="en-US"/>
            </a:defPPr>
            <a:lvl1pPr marL="0" algn="r" defTabSz="1018638" rtl="0" eaLnBrk="1" latinLnBrk="0" hangingPunct="1">
              <a:defRPr sz="1300" kern="1200">
                <a:solidFill>
                  <a:schemeClr val="bg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fld id="{D068F712-46A8-4B9F-91AB-306A1DF8C3A3}" type="slidenum">
              <a:rPr lang="en-US" smtClean="0">
                <a:solidFill>
                  <a:prstClr val="white"/>
                </a:solidFill>
              </a:rPr>
              <a:pPr/>
              <a:t>11</a:t>
            </a:fld>
            <a:endParaRPr lang="en-US">
              <a:solidFill>
                <a:prstClr val="white"/>
              </a:solidFill>
            </a:endParaRPr>
          </a:p>
        </p:txBody>
      </p:sp>
      <p:pic>
        <p:nvPicPr>
          <p:cNvPr id="25" name="Picture 24" descr="Shaking hands icon" title="Step 1 image"/>
          <p:cNvPicPr>
            <a:picLocks noChangeAspect="1"/>
          </p:cNvPicPr>
          <p:nvPr/>
        </p:nvPicPr>
        <p:blipFill rotWithShape="1">
          <a:blip r:embed="rId4" cstate="print">
            <a:extLst>
              <a:ext uri="{28A0092B-C50C-407E-A947-70E740481C1C}">
                <a14:useLocalDpi xmlns:a14="http://schemas.microsoft.com/office/drawing/2010/main" val="0"/>
              </a:ext>
            </a:extLst>
          </a:blip>
          <a:srcRect l="40790" r="40116" b="44817"/>
          <a:stretch/>
        </p:blipFill>
        <p:spPr>
          <a:xfrm>
            <a:off x="285999" y="1226286"/>
            <a:ext cx="998422" cy="1005840"/>
          </a:xfrm>
          <a:prstGeom prst="rect">
            <a:avLst/>
          </a:prstGeom>
        </p:spPr>
      </p:pic>
      <p:pic>
        <p:nvPicPr>
          <p:cNvPr id="27" name="Picture 26" descr="Teaching icon" title="Step 2 image"/>
          <p:cNvPicPr>
            <a:picLocks noChangeAspect="1"/>
          </p:cNvPicPr>
          <p:nvPr/>
        </p:nvPicPr>
        <p:blipFill rotWithShape="1">
          <a:blip r:embed="rId4" cstate="print">
            <a:extLst>
              <a:ext uri="{28A0092B-C50C-407E-A947-70E740481C1C}">
                <a14:useLocalDpi xmlns:a14="http://schemas.microsoft.com/office/drawing/2010/main" val="0"/>
              </a:ext>
            </a:extLst>
          </a:blip>
          <a:srcRect l="2037" r="78869" b="44817"/>
          <a:stretch/>
        </p:blipFill>
        <p:spPr>
          <a:xfrm>
            <a:off x="285999" y="2255764"/>
            <a:ext cx="998422" cy="1005840"/>
          </a:xfrm>
          <a:prstGeom prst="rect">
            <a:avLst/>
          </a:prstGeom>
        </p:spPr>
      </p:pic>
      <p:pic>
        <p:nvPicPr>
          <p:cNvPr id="28" name="Picture 27" descr="Magnifying glass icon" title="Step 4 image"/>
          <p:cNvPicPr>
            <a:picLocks noChangeAspect="1"/>
          </p:cNvPicPr>
          <p:nvPr/>
        </p:nvPicPr>
        <p:blipFill rotWithShape="1">
          <a:blip r:embed="rId5" cstate="print">
            <a:extLst>
              <a:ext uri="{28A0092B-C50C-407E-A947-70E740481C1C}">
                <a14:useLocalDpi xmlns:a14="http://schemas.microsoft.com/office/drawing/2010/main" val="0"/>
              </a:ext>
            </a:extLst>
          </a:blip>
          <a:srcRect l="21273" r="59633" b="44817"/>
          <a:stretch/>
        </p:blipFill>
        <p:spPr>
          <a:xfrm>
            <a:off x="285999" y="4236143"/>
            <a:ext cx="998422" cy="1005840"/>
          </a:xfrm>
          <a:prstGeom prst="rect">
            <a:avLst/>
          </a:prstGeom>
        </p:spPr>
      </p:pic>
      <p:pic>
        <p:nvPicPr>
          <p:cNvPr id="29" name="Picture 28" descr="Light bulb icon" title="Step 5 image"/>
          <p:cNvPicPr>
            <a:picLocks noChangeAspect="1"/>
          </p:cNvPicPr>
          <p:nvPr/>
        </p:nvPicPr>
        <p:blipFill rotWithShape="1">
          <a:blip r:embed="rId4" cstate="print">
            <a:extLst>
              <a:ext uri="{28A0092B-C50C-407E-A947-70E740481C1C}">
                <a14:useLocalDpi xmlns:a14="http://schemas.microsoft.com/office/drawing/2010/main" val="0"/>
              </a:ext>
            </a:extLst>
          </a:blip>
          <a:srcRect l="59744" r="21162" b="44817"/>
          <a:stretch/>
        </p:blipFill>
        <p:spPr>
          <a:xfrm>
            <a:off x="285999" y="5265619"/>
            <a:ext cx="998422" cy="1005840"/>
          </a:xfrm>
          <a:prstGeom prst="rect">
            <a:avLst/>
          </a:prstGeom>
        </p:spPr>
      </p:pic>
      <p:pic>
        <p:nvPicPr>
          <p:cNvPr id="30" name="Picture 29" descr="Speech bubbles icon" title="Step 3 image"/>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20546" y="3285242"/>
            <a:ext cx="929328" cy="927263"/>
          </a:xfrm>
          <a:prstGeom prst="rect">
            <a:avLst/>
          </a:prstGeom>
          <a:solidFill>
            <a:schemeClr val="bg1"/>
          </a:solidFill>
        </p:spPr>
      </p:pic>
      <p:sp>
        <p:nvSpPr>
          <p:cNvPr id="31" name="Rounded Rectangle 30"/>
          <p:cNvSpPr/>
          <p:nvPr/>
        </p:nvSpPr>
        <p:spPr>
          <a:xfrm>
            <a:off x="1226306" y="2234542"/>
            <a:ext cx="6623382" cy="79956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441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Science of Safety – Step 1 </a:t>
            </a:r>
          </a:p>
        </p:txBody>
      </p:sp>
      <p:sp>
        <p:nvSpPr>
          <p:cNvPr id="3" name="Content Placeholder 2"/>
          <p:cNvSpPr>
            <a:spLocks noGrp="1"/>
          </p:cNvSpPr>
          <p:nvPr>
            <p:ph idx="1"/>
          </p:nvPr>
        </p:nvSpPr>
        <p:spPr>
          <a:xfrm>
            <a:off x="502920" y="1204284"/>
            <a:ext cx="9052560" cy="6034715"/>
          </a:xfrm>
        </p:spPr>
        <p:txBody>
          <a:bodyPr>
            <a:normAutofit/>
          </a:bodyPr>
          <a:lstStyle/>
          <a:p>
            <a:pPr marL="0" indent="0" algn="ctr">
              <a:buNone/>
            </a:pPr>
            <a:r>
              <a:rPr lang="en-US" dirty="0"/>
              <a:t>There are three basic principles of safe design. </a:t>
            </a:r>
          </a:p>
          <a:p>
            <a:pPr marL="514350" indent="-514350">
              <a:buFont typeface="+mj-lt"/>
              <a:buAutoNum type="arabicPeriod"/>
            </a:pPr>
            <a:endParaRPr lang="en-US" sz="1400" dirty="0"/>
          </a:p>
          <a:p>
            <a:pPr marL="514350" indent="-514350">
              <a:buFont typeface="+mj-lt"/>
              <a:buAutoNum type="arabicPeriod"/>
            </a:pPr>
            <a:endParaRPr lang="en-US" sz="1400" dirty="0"/>
          </a:p>
          <a:p>
            <a:pPr marL="514350" indent="-514350">
              <a:buFont typeface="+mj-lt"/>
              <a:buAutoNum type="arabicPeriod"/>
            </a:pPr>
            <a:r>
              <a:rPr lang="en-US" dirty="0"/>
              <a:t>Standardize care and eliminate unnecessary steps.</a:t>
            </a:r>
          </a:p>
          <a:p>
            <a:pPr lvl="1"/>
            <a:r>
              <a:rPr lang="en-US" dirty="0"/>
              <a:t>Use standard protocols, order sets, and communication tools.</a:t>
            </a:r>
          </a:p>
          <a:p>
            <a:pPr marL="509320" lvl="1" indent="0">
              <a:buNone/>
            </a:pP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12</a:t>
            </a:fld>
            <a:endParaRPr lang="en-US"/>
          </a:p>
        </p:txBody>
      </p:sp>
      <p:pic>
        <p:nvPicPr>
          <p:cNvPr id="4" name="Picture 3" descr="Photograph of woman at ATM using her card" title="Photograph of woman at ATM using her ca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3404937"/>
            <a:ext cx="5181600" cy="3454642"/>
          </a:xfrm>
          <a:prstGeom prst="rect">
            <a:avLst/>
          </a:prstGeom>
          <a:effectLst>
            <a:outerShdw blurRad="50800" dist="38100" dir="2700000" algn="tl" rotWithShape="0">
              <a:prstClr val="black">
                <a:alpha val="40000"/>
              </a:prstClr>
            </a:outerShdw>
          </a:effectLst>
        </p:spPr>
      </p:pic>
      <p:pic>
        <p:nvPicPr>
          <p:cNvPr id="8" name="Picture 7" descr="Teaching icon" title="Step 2 image"/>
          <p:cNvPicPr>
            <a:picLocks noChangeAspect="1"/>
          </p:cNvPicPr>
          <p:nvPr/>
        </p:nvPicPr>
        <p:blipFill rotWithShape="1">
          <a:blip r:embed="rId5" cstate="print">
            <a:extLst>
              <a:ext uri="{28A0092B-C50C-407E-A947-70E740481C1C}">
                <a14:useLocalDpi xmlns:a14="http://schemas.microsoft.com/office/drawing/2010/main" val="0"/>
              </a:ext>
            </a:extLst>
          </a:blip>
          <a:srcRect l="2037" r="78869" b="44817"/>
          <a:stretch/>
        </p:blipFill>
        <p:spPr>
          <a:xfrm>
            <a:off x="406314" y="1084692"/>
            <a:ext cx="998422" cy="1005840"/>
          </a:xfrm>
          <a:prstGeom prst="rect">
            <a:avLst/>
          </a:prstGeom>
        </p:spPr>
      </p:pic>
    </p:spTree>
    <p:custDataLst>
      <p:tags r:id="rId1"/>
    </p:custDataLst>
    <p:extLst>
      <p:ext uri="{BB962C8B-B14F-4D97-AF65-F5344CB8AC3E}">
        <p14:creationId xmlns:p14="http://schemas.microsoft.com/office/powerpoint/2010/main" val="129674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Science of Safety – Step 2 </a:t>
            </a:r>
          </a:p>
        </p:txBody>
      </p:sp>
      <p:sp>
        <p:nvSpPr>
          <p:cNvPr id="3" name="Content Placeholder 2"/>
          <p:cNvSpPr>
            <a:spLocks noGrp="1"/>
          </p:cNvSpPr>
          <p:nvPr>
            <p:ph idx="1"/>
          </p:nvPr>
        </p:nvSpPr>
        <p:spPr>
          <a:xfrm>
            <a:off x="502920" y="1204284"/>
            <a:ext cx="9052560" cy="6034715"/>
          </a:xfrm>
        </p:spPr>
        <p:txBody>
          <a:bodyPr>
            <a:normAutofit/>
          </a:bodyPr>
          <a:lstStyle/>
          <a:p>
            <a:pPr marL="0" indent="0" algn="ctr">
              <a:buNone/>
            </a:pPr>
            <a:r>
              <a:rPr lang="en-US" dirty="0"/>
              <a:t>There are three basic principles of safe design.</a:t>
            </a:r>
          </a:p>
          <a:p>
            <a:pPr marL="514350" indent="-514350">
              <a:buFont typeface="+mj-lt"/>
              <a:buAutoNum type="arabicPeriod"/>
            </a:pPr>
            <a:endParaRPr lang="en-US" dirty="0"/>
          </a:p>
          <a:p>
            <a:pPr marL="514350" indent="-514350">
              <a:buFont typeface="+mj-lt"/>
              <a:buAutoNum type="arabicPeriod"/>
            </a:pPr>
            <a:r>
              <a:rPr lang="en-US" dirty="0"/>
              <a:t>Standardize care and eliminate unnecessary steps.</a:t>
            </a:r>
          </a:p>
          <a:p>
            <a:pPr marL="514350" indent="-514350">
              <a:buFont typeface="+mj-lt"/>
              <a:buAutoNum type="arabicPeriod"/>
            </a:pPr>
            <a:r>
              <a:rPr lang="en-US" dirty="0"/>
              <a:t>Create independent checks to reduce potential harm.</a:t>
            </a:r>
          </a:p>
          <a:p>
            <a:pPr marL="788554" lvl="1" indent="-342900"/>
            <a:r>
              <a:rPr lang="en-US" dirty="0"/>
              <a:t>Seek input from prescribers and </a:t>
            </a:r>
            <a:r>
              <a:rPr lang="en-US" dirty="0" err="1"/>
              <a:t>nonprescribers</a:t>
            </a:r>
            <a:r>
              <a:rPr lang="en-US" dirty="0"/>
              <a:t> (including infection </a:t>
            </a:r>
            <a:r>
              <a:rPr lang="en-US" dirty="0" err="1"/>
              <a:t>preventionists</a:t>
            </a:r>
            <a:r>
              <a:rPr lang="en-US" dirty="0"/>
              <a:t>, nurses, nurse aides, and pharmacists).</a:t>
            </a:r>
          </a:p>
          <a:p>
            <a:pPr lvl="1"/>
            <a:r>
              <a:rPr lang="en-US" dirty="0"/>
              <a:t>Ask the antibiotic stewardship team for help. </a:t>
            </a:r>
          </a:p>
        </p:txBody>
      </p:sp>
      <p:sp>
        <p:nvSpPr>
          <p:cNvPr id="6" name="Slide Number Placeholder 5"/>
          <p:cNvSpPr>
            <a:spLocks noGrp="1"/>
          </p:cNvSpPr>
          <p:nvPr>
            <p:ph type="sldNum" sz="quarter" idx="12"/>
          </p:nvPr>
        </p:nvSpPr>
        <p:spPr/>
        <p:txBody>
          <a:bodyPr/>
          <a:lstStyle/>
          <a:p>
            <a:fld id="{993EEC8E-C5CF-40DF-832D-5BCB0E209B98}" type="slidenum">
              <a:rPr lang="en-US" smtClean="0"/>
              <a:t>13</a:t>
            </a:fld>
            <a:endParaRPr lang="en-US"/>
          </a:p>
        </p:txBody>
      </p:sp>
      <p:pic>
        <p:nvPicPr>
          <p:cNvPr id="7" name="Picture 6" descr="Photograph of person buckling their seatbelt" title="Photograph of person buckling their seatbel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748" y="5326449"/>
            <a:ext cx="3044903" cy="2032142"/>
          </a:xfrm>
          <a:prstGeom prst="rect">
            <a:avLst/>
          </a:prstGeom>
          <a:effectLst>
            <a:outerShdw blurRad="50800" dist="38100" dir="2700000" algn="tl" rotWithShape="0">
              <a:prstClr val="black">
                <a:alpha val="40000"/>
              </a:prstClr>
            </a:outerShdw>
          </a:effectLst>
        </p:spPr>
      </p:pic>
      <p:pic>
        <p:nvPicPr>
          <p:cNvPr id="9" name="Picture 8" descr="Teaching icon" title="Step 2 image"/>
          <p:cNvPicPr>
            <a:picLocks noChangeAspect="1"/>
          </p:cNvPicPr>
          <p:nvPr/>
        </p:nvPicPr>
        <p:blipFill rotWithShape="1">
          <a:blip r:embed="rId5" cstate="print">
            <a:extLst>
              <a:ext uri="{28A0092B-C50C-407E-A947-70E740481C1C}">
                <a14:useLocalDpi xmlns:a14="http://schemas.microsoft.com/office/drawing/2010/main" val="0"/>
              </a:ext>
            </a:extLst>
          </a:blip>
          <a:srcRect l="2037" r="78869" b="44817"/>
          <a:stretch/>
        </p:blipFill>
        <p:spPr>
          <a:xfrm>
            <a:off x="406314" y="1084692"/>
            <a:ext cx="998422" cy="1005840"/>
          </a:xfrm>
          <a:prstGeom prst="rect">
            <a:avLst/>
          </a:prstGeom>
        </p:spPr>
      </p:pic>
      <p:pic>
        <p:nvPicPr>
          <p:cNvPr id="10" name="Picture 9" descr="Teaching icon" title="Step 2 image"/>
          <p:cNvPicPr>
            <a:picLocks noChangeAspect="1"/>
          </p:cNvPicPr>
          <p:nvPr/>
        </p:nvPicPr>
        <p:blipFill rotWithShape="1">
          <a:blip r:embed="rId5" cstate="print">
            <a:extLst>
              <a:ext uri="{28A0092B-C50C-407E-A947-70E740481C1C}">
                <a14:useLocalDpi xmlns:a14="http://schemas.microsoft.com/office/drawing/2010/main" val="0"/>
              </a:ext>
            </a:extLst>
          </a:blip>
          <a:srcRect l="2037" r="78869" b="44817"/>
          <a:stretch/>
        </p:blipFill>
        <p:spPr>
          <a:xfrm>
            <a:off x="358187" y="1084692"/>
            <a:ext cx="998422" cy="1005840"/>
          </a:xfrm>
          <a:prstGeom prst="rect">
            <a:avLst/>
          </a:prstGeom>
        </p:spPr>
      </p:pic>
    </p:spTree>
    <p:custDataLst>
      <p:tags r:id="rId1"/>
    </p:custDataLst>
    <p:extLst>
      <p:ext uri="{BB962C8B-B14F-4D97-AF65-F5344CB8AC3E}">
        <p14:creationId xmlns:p14="http://schemas.microsoft.com/office/powerpoint/2010/main" val="398793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The Four Moments of Antibiotic Decision Making</a:t>
            </a:r>
          </a:p>
        </p:txBody>
      </p:sp>
      <p:sp>
        <p:nvSpPr>
          <p:cNvPr id="5" name="Content Placeholder 4"/>
          <p:cNvSpPr>
            <a:spLocks noGrp="1"/>
          </p:cNvSpPr>
          <p:nvPr>
            <p:ph idx="1"/>
          </p:nvPr>
        </p:nvSpPr>
        <p:spPr>
          <a:xfrm>
            <a:off x="3611880" y="1027250"/>
            <a:ext cx="5943600" cy="6063916"/>
          </a:xfrm>
        </p:spPr>
        <p:txBody>
          <a:bodyPr>
            <a:normAutofit fontScale="92500" lnSpcReduction="10000"/>
          </a:bodyPr>
          <a:lstStyle/>
          <a:p>
            <a:pPr marL="514350" indent="-514350">
              <a:buFont typeface="+mj-lt"/>
              <a:buAutoNum type="arabicPeriod"/>
            </a:pPr>
            <a:r>
              <a:rPr lang="en-US" dirty="0"/>
              <a:t>Does the resident have symptoms that suggest an infection? Can we try symptomatic treatment and active monitoring?</a:t>
            </a:r>
          </a:p>
          <a:p>
            <a:pPr marL="514350" indent="-514350">
              <a:buFont typeface="+mj-lt"/>
              <a:buAutoNum type="arabicPeriod"/>
            </a:pPr>
            <a:r>
              <a:rPr lang="en-US" dirty="0">
                <a:cs typeface="Arial"/>
              </a:rPr>
              <a:t>What type of infection is it? Have we collected appropriate cultures and diagnostic tests before starting antibiotics? What empiric therapy should we initiate? </a:t>
            </a:r>
          </a:p>
          <a:p>
            <a:pPr marL="514350" indent="-514350">
              <a:buFont typeface="+mj-lt"/>
              <a:buAutoNum type="arabicPeriod"/>
            </a:pPr>
            <a:r>
              <a:rPr lang="en-US" dirty="0"/>
              <a:t>What duration of antibiotic therapy is needed for the resident’s diagnosis?</a:t>
            </a:r>
          </a:p>
          <a:p>
            <a:pPr marL="514350" indent="-514350">
              <a:buFont typeface="+mj-lt"/>
              <a:buAutoNum type="arabicPeriod"/>
            </a:pPr>
            <a:r>
              <a:rPr lang="en-US" dirty="0"/>
              <a:t>It’s been 2</a:t>
            </a:r>
            <a:r>
              <a:rPr lang="en-US" dirty="0">
                <a:latin typeface="Calibri" panose="020F0502020204030204" pitchFamily="34" charset="0"/>
                <a:cs typeface="Calibri" panose="020F0502020204030204" pitchFamily="34" charset="0"/>
              </a:rPr>
              <a:t>–</a:t>
            </a:r>
            <a:r>
              <a:rPr lang="en-US" dirty="0"/>
              <a:t>3 days since we started antibiotics. Re-evaluate the resident and review results of diagnostic tests. Can we stop antibiotics? Can we narrow therapy? </a:t>
            </a:r>
            <a:endParaRPr lang="en-US" dirty="0">
              <a:cs typeface="Arial"/>
            </a:endParaRPr>
          </a:p>
          <a:p>
            <a:pPr marL="514350" indent="-514350">
              <a:buFont typeface="+mj-lt"/>
              <a:buAutoNum type="arabicPeriod"/>
            </a:pPr>
            <a:endParaRPr lang="en-US" dirty="0"/>
          </a:p>
        </p:txBody>
      </p:sp>
      <p:sp>
        <p:nvSpPr>
          <p:cNvPr id="3" name="Slide Number Placeholder 2"/>
          <p:cNvSpPr>
            <a:spLocks noGrp="1"/>
          </p:cNvSpPr>
          <p:nvPr>
            <p:ph type="sldNum" sz="quarter" idx="12"/>
          </p:nvPr>
        </p:nvSpPr>
        <p:spPr/>
        <p:txBody>
          <a:bodyPr/>
          <a:lstStyle/>
          <a:p>
            <a:fld id="{993EEC8E-C5CF-40DF-832D-5BCB0E209B98}" type="slidenum">
              <a:rPr lang="en-US" smtClean="0"/>
              <a:t>14</a:t>
            </a:fld>
            <a:endParaRPr lang="en-US"/>
          </a:p>
        </p:txBody>
      </p:sp>
      <p:pic>
        <p:nvPicPr>
          <p:cNvPr id="4" name="Picture 3" descr="Four moments of antibiotic decision making icon" title="Four moments of antibiotic decision making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56" y="2195686"/>
            <a:ext cx="3184724" cy="3184724"/>
          </a:xfrm>
          <a:prstGeom prst="rect">
            <a:avLst/>
          </a:prstGeom>
        </p:spPr>
      </p:pic>
      <p:sp>
        <p:nvSpPr>
          <p:cNvPr id="7" name="Rectangle 6" title="red box highlighting step 4"/>
          <p:cNvSpPr/>
          <p:nvPr/>
        </p:nvSpPr>
        <p:spPr>
          <a:xfrm>
            <a:off x="3588730" y="5178145"/>
            <a:ext cx="6109636" cy="19130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845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Science of Safety </a:t>
            </a:r>
          </a:p>
        </p:txBody>
      </p:sp>
      <p:sp>
        <p:nvSpPr>
          <p:cNvPr id="3" name="Content Placeholder 2"/>
          <p:cNvSpPr>
            <a:spLocks noGrp="1"/>
          </p:cNvSpPr>
          <p:nvPr>
            <p:ph idx="1"/>
          </p:nvPr>
        </p:nvSpPr>
        <p:spPr>
          <a:xfrm>
            <a:off x="502920" y="1204284"/>
            <a:ext cx="9052560" cy="6034715"/>
          </a:xfrm>
        </p:spPr>
        <p:txBody>
          <a:bodyPr>
            <a:normAutofit/>
          </a:bodyPr>
          <a:lstStyle/>
          <a:p>
            <a:pPr marL="0" indent="0" algn="ctr">
              <a:buNone/>
            </a:pPr>
            <a:r>
              <a:rPr lang="en-US" dirty="0"/>
              <a:t>There are three basic principles of safe design. </a:t>
            </a:r>
          </a:p>
          <a:p>
            <a:pPr marL="514350" indent="-514350">
              <a:buFont typeface="+mj-lt"/>
              <a:buAutoNum type="arabicPeriod"/>
            </a:pPr>
            <a:endParaRPr lang="en-US" dirty="0"/>
          </a:p>
          <a:p>
            <a:pPr marL="514350" indent="-514350">
              <a:buFont typeface="+mj-lt"/>
              <a:buAutoNum type="arabicPeriod"/>
            </a:pPr>
            <a:r>
              <a:rPr lang="en-US" dirty="0"/>
              <a:t>Standardize care and eliminate unnecessary steps.</a:t>
            </a:r>
          </a:p>
          <a:p>
            <a:pPr marL="514350" indent="-514350">
              <a:buFont typeface="+mj-lt"/>
              <a:buAutoNum type="arabicPeriod"/>
            </a:pPr>
            <a:r>
              <a:rPr lang="en-US" dirty="0"/>
              <a:t>Create independent checks.</a:t>
            </a:r>
          </a:p>
          <a:p>
            <a:pPr marL="514350" indent="-514350">
              <a:buFont typeface="+mj-lt"/>
              <a:buAutoNum type="arabicPeriod"/>
            </a:pPr>
            <a:r>
              <a:rPr lang="en-US" dirty="0"/>
              <a:t>Learn from problems. </a:t>
            </a:r>
          </a:p>
          <a:p>
            <a:pPr lvl="1"/>
            <a:r>
              <a:rPr lang="en-US" dirty="0"/>
              <a:t>What happened?</a:t>
            </a:r>
          </a:p>
          <a:p>
            <a:pPr lvl="1"/>
            <a:r>
              <a:rPr lang="en-US" dirty="0"/>
              <a:t>Why did it happen?</a:t>
            </a:r>
          </a:p>
          <a:p>
            <a:pPr lvl="1"/>
            <a:r>
              <a:rPr lang="en-US" dirty="0"/>
              <a:t>How can you reduce the risk for next time?</a:t>
            </a:r>
          </a:p>
          <a:p>
            <a:pPr lvl="1"/>
            <a:r>
              <a:rPr lang="en-US" dirty="0"/>
              <a:t>How will know that your changes worked?</a:t>
            </a:r>
          </a:p>
        </p:txBody>
      </p:sp>
      <p:sp>
        <p:nvSpPr>
          <p:cNvPr id="6" name="Slide Number Placeholder 5"/>
          <p:cNvSpPr>
            <a:spLocks noGrp="1"/>
          </p:cNvSpPr>
          <p:nvPr>
            <p:ph type="sldNum" sz="quarter" idx="12"/>
          </p:nvPr>
        </p:nvSpPr>
        <p:spPr/>
        <p:txBody>
          <a:bodyPr/>
          <a:lstStyle/>
          <a:p>
            <a:fld id="{993EEC8E-C5CF-40DF-832D-5BCB0E209B98}" type="slidenum">
              <a:rPr lang="en-US" smtClean="0"/>
              <a:t>15</a:t>
            </a:fld>
            <a:endParaRPr lang="en-US"/>
          </a:p>
        </p:txBody>
      </p:sp>
      <p:pic>
        <p:nvPicPr>
          <p:cNvPr id="9" name="Picture 8" descr="Teaching icon" title="Step 2 image"/>
          <p:cNvPicPr>
            <a:picLocks noChangeAspect="1"/>
          </p:cNvPicPr>
          <p:nvPr/>
        </p:nvPicPr>
        <p:blipFill rotWithShape="1">
          <a:blip r:embed="rId4" cstate="print">
            <a:extLst>
              <a:ext uri="{28A0092B-C50C-407E-A947-70E740481C1C}">
                <a14:useLocalDpi xmlns:a14="http://schemas.microsoft.com/office/drawing/2010/main" val="0"/>
              </a:ext>
            </a:extLst>
          </a:blip>
          <a:srcRect l="2037" r="78869" b="44817"/>
          <a:stretch/>
        </p:blipFill>
        <p:spPr>
          <a:xfrm>
            <a:off x="358187" y="1084692"/>
            <a:ext cx="998422" cy="1005840"/>
          </a:xfrm>
          <a:prstGeom prst="rect">
            <a:avLst/>
          </a:prstGeom>
        </p:spPr>
      </p:pic>
      <p:pic>
        <p:nvPicPr>
          <p:cNvPr id="10" name="Picture 9" descr="Lightbulb icon" title="Step 5 image"/>
          <p:cNvPicPr>
            <a:picLocks noChangeAspect="1"/>
          </p:cNvPicPr>
          <p:nvPr/>
        </p:nvPicPr>
        <p:blipFill rotWithShape="1">
          <a:blip r:embed="rId4" cstate="print">
            <a:extLst>
              <a:ext uri="{28A0092B-C50C-407E-A947-70E740481C1C}">
                <a14:useLocalDpi xmlns:a14="http://schemas.microsoft.com/office/drawing/2010/main" val="0"/>
              </a:ext>
            </a:extLst>
          </a:blip>
          <a:srcRect l="59744" r="21162" b="44817"/>
          <a:stretch/>
        </p:blipFill>
        <p:spPr>
          <a:xfrm>
            <a:off x="6974161" y="4006516"/>
            <a:ext cx="3084239" cy="3107154"/>
          </a:xfrm>
          <a:prstGeom prst="rect">
            <a:avLst/>
          </a:prstGeom>
        </p:spPr>
      </p:pic>
    </p:spTree>
    <p:custDataLst>
      <p:tags r:id="rId1"/>
    </p:custDataLst>
    <p:extLst>
      <p:ext uri="{BB962C8B-B14F-4D97-AF65-F5344CB8AC3E}">
        <p14:creationId xmlns:p14="http://schemas.microsoft.com/office/powerpoint/2010/main" val="14949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16</a:t>
            </a:fld>
            <a:endParaRPr lang="en-US"/>
          </a:p>
        </p:txBody>
      </p:sp>
      <p:sp>
        <p:nvSpPr>
          <p:cNvPr id="3" name="Content Placeholder 2"/>
          <p:cNvSpPr>
            <a:spLocks noGrp="1"/>
          </p:cNvSpPr>
          <p:nvPr>
            <p:ph idx="1"/>
          </p:nvPr>
        </p:nvSpPr>
        <p:spPr>
          <a:xfrm>
            <a:off x="4404359" y="1261106"/>
            <a:ext cx="5501640" cy="1203402"/>
          </a:xfrm>
        </p:spPr>
        <p:txBody>
          <a:bodyPr>
            <a:noAutofit/>
          </a:bodyPr>
          <a:lstStyle/>
          <a:p>
            <a:pPr marL="0" indent="0">
              <a:buNone/>
            </a:pPr>
            <a:r>
              <a:rPr lang="en-US" sz="2400" dirty="0"/>
              <a:t>Saturday—Nurse aide noted a 76-year-old woman in the facility did not eat breakfast and just picked at her lunch. </a:t>
            </a:r>
          </a:p>
        </p:txBody>
      </p:sp>
      <p:sp>
        <p:nvSpPr>
          <p:cNvPr id="2" name="Title 1"/>
          <p:cNvSpPr>
            <a:spLocks noGrp="1"/>
          </p:cNvSpPr>
          <p:nvPr>
            <p:ph type="title"/>
          </p:nvPr>
        </p:nvSpPr>
        <p:spPr/>
        <p:txBody>
          <a:bodyPr/>
          <a:lstStyle/>
          <a:p>
            <a:r>
              <a:rPr lang="en-US" sz="3600" dirty="0"/>
              <a:t>Clinical Case</a:t>
            </a:r>
          </a:p>
        </p:txBody>
      </p:sp>
      <p:sp>
        <p:nvSpPr>
          <p:cNvPr id="9" name="Oval 8" descr="Photograph of nurse talking to older woman at a table" title="Photograph of nurse talking to older woman at a table"/>
          <p:cNvSpPr>
            <a:spLocks/>
          </p:cNvSpPr>
          <p:nvPr/>
        </p:nvSpPr>
        <p:spPr>
          <a:xfrm>
            <a:off x="609600" y="1998071"/>
            <a:ext cx="3048000" cy="4419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Accent Bar) 10"/>
          <p:cNvSpPr/>
          <p:nvPr/>
        </p:nvSpPr>
        <p:spPr>
          <a:xfrm>
            <a:off x="4625464" y="1365462"/>
            <a:ext cx="3964577" cy="1104032"/>
          </a:xfrm>
          <a:prstGeom prst="accentCallout1">
            <a:avLst>
              <a:gd name="adj1" fmla="val 18750"/>
              <a:gd name="adj2" fmla="val -8333"/>
              <a:gd name="adj3" fmla="val 113233"/>
              <a:gd name="adj4" fmla="val -364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4404359" y="2745043"/>
            <a:ext cx="5305697" cy="867947"/>
          </a:xfrm>
        </p:spPr>
        <p:txBody>
          <a:bodyPr>
            <a:normAutofit/>
          </a:bodyPr>
          <a:lstStyle/>
          <a:p>
            <a:pPr marL="0" indent="0">
              <a:buNone/>
            </a:pPr>
            <a:r>
              <a:rPr lang="en-US" sz="2400" dirty="0"/>
              <a:t>The on-call clinician asked for a urine culture. </a:t>
            </a:r>
          </a:p>
        </p:txBody>
      </p:sp>
      <p:sp>
        <p:nvSpPr>
          <p:cNvPr id="13" name="Line Callout 1 (Accent Bar) 12"/>
          <p:cNvSpPr/>
          <p:nvPr/>
        </p:nvSpPr>
        <p:spPr>
          <a:xfrm>
            <a:off x="4635137" y="2811121"/>
            <a:ext cx="3964577" cy="733188"/>
          </a:xfrm>
          <a:prstGeom prst="accentCallout1">
            <a:avLst>
              <a:gd name="adj1" fmla="val 40895"/>
              <a:gd name="adj2" fmla="val -8333"/>
              <a:gd name="adj3" fmla="val 59545"/>
              <a:gd name="adj4" fmla="val -283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4405817" y="5028014"/>
            <a:ext cx="5408958" cy="813182"/>
          </a:xfrm>
        </p:spPr>
        <p:txBody>
          <a:bodyPr>
            <a:noAutofit/>
          </a:bodyPr>
          <a:lstStyle/>
          <a:p>
            <a:pPr marL="0" indent="0">
              <a:buNone/>
            </a:pPr>
            <a:r>
              <a:rPr lang="en-US" sz="2400"/>
              <a:t>Monday—The lab faxes over the results:</a:t>
            </a:r>
          </a:p>
          <a:p>
            <a:r>
              <a:rPr lang="en-US" sz="2000"/>
              <a:t>≥100,000 CFU/mL of a pan-susceptible </a:t>
            </a:r>
            <a:r>
              <a:rPr lang="en-US" sz="2000" i="1"/>
              <a:t>E. coli </a:t>
            </a:r>
          </a:p>
          <a:p>
            <a:pPr marL="0" indent="0">
              <a:buNone/>
            </a:pPr>
            <a:endParaRPr lang="en-US" sz="2400"/>
          </a:p>
        </p:txBody>
      </p:sp>
      <p:sp>
        <p:nvSpPr>
          <p:cNvPr id="15" name="Line Callout 1 (Accent Bar) 14"/>
          <p:cNvSpPr/>
          <p:nvPr/>
        </p:nvSpPr>
        <p:spPr>
          <a:xfrm>
            <a:off x="4648200" y="5072623"/>
            <a:ext cx="3964577" cy="768573"/>
          </a:xfrm>
          <a:prstGeom prst="accentCallout1">
            <a:avLst>
              <a:gd name="adj1" fmla="val 47731"/>
              <a:gd name="adj2" fmla="val -8629"/>
              <a:gd name="adj3" fmla="val -20773"/>
              <a:gd name="adj4" fmla="val -268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a:spLocks noGrp="1"/>
          </p:cNvSpPr>
          <p:nvPr>
            <p:ph idx="1"/>
          </p:nvPr>
        </p:nvSpPr>
        <p:spPr>
          <a:xfrm>
            <a:off x="4395215" y="6170197"/>
            <a:ext cx="5295747" cy="1221191"/>
          </a:xfrm>
        </p:spPr>
        <p:txBody>
          <a:bodyPr>
            <a:normAutofit/>
          </a:bodyPr>
          <a:lstStyle/>
          <a:p>
            <a:pPr marL="63666" indent="0">
              <a:buNone/>
            </a:pPr>
            <a:r>
              <a:rPr lang="en-US" sz="2400"/>
              <a:t>The daytime clinician sees the urine culture results and prescribes a 7-day course of ciprofloxacin.</a:t>
            </a:r>
          </a:p>
        </p:txBody>
      </p:sp>
      <p:sp>
        <p:nvSpPr>
          <p:cNvPr id="17" name="Line Callout 1 (Accent Bar) 16"/>
          <p:cNvSpPr/>
          <p:nvPr/>
        </p:nvSpPr>
        <p:spPr>
          <a:xfrm>
            <a:off x="4625463" y="6152188"/>
            <a:ext cx="3964577" cy="1166426"/>
          </a:xfrm>
          <a:prstGeom prst="accentCallout1">
            <a:avLst>
              <a:gd name="adj1" fmla="val 49906"/>
              <a:gd name="adj2" fmla="val -8037"/>
              <a:gd name="adj3" fmla="val -57428"/>
              <a:gd name="adj4" fmla="val -314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4404359" y="3859231"/>
            <a:ext cx="5305697" cy="877933"/>
          </a:xfrm>
        </p:spPr>
        <p:txBody>
          <a:bodyPr>
            <a:normAutofit/>
          </a:bodyPr>
          <a:lstStyle/>
          <a:p>
            <a:pPr marL="0" indent="0">
              <a:buNone/>
            </a:pPr>
            <a:r>
              <a:rPr lang="en-US" sz="2400" dirty="0"/>
              <a:t>Sunday—The resident was back to baseline and eating well.</a:t>
            </a:r>
          </a:p>
        </p:txBody>
      </p:sp>
      <p:sp>
        <p:nvSpPr>
          <p:cNvPr id="19" name="Line Callout 1 (Accent Bar) 18"/>
          <p:cNvSpPr/>
          <p:nvPr/>
        </p:nvSpPr>
        <p:spPr>
          <a:xfrm>
            <a:off x="4625464" y="3919614"/>
            <a:ext cx="3964577" cy="733188"/>
          </a:xfrm>
          <a:prstGeom prst="accentCallout1">
            <a:avLst>
              <a:gd name="adj1" fmla="val 40895"/>
              <a:gd name="adj2" fmla="val -8333"/>
              <a:gd name="adj3" fmla="val 41957"/>
              <a:gd name="adj4" fmla="val -272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2992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17</a:t>
            </a:fld>
            <a:endParaRPr lang="en-US"/>
          </a:p>
        </p:txBody>
      </p:sp>
      <p:sp>
        <p:nvSpPr>
          <p:cNvPr id="3" name="Content Placeholder 2"/>
          <p:cNvSpPr>
            <a:spLocks noGrp="1"/>
          </p:cNvSpPr>
          <p:nvPr>
            <p:ph idx="1"/>
          </p:nvPr>
        </p:nvSpPr>
        <p:spPr>
          <a:xfrm>
            <a:off x="4403118" y="1600199"/>
            <a:ext cx="5577841" cy="740761"/>
          </a:xfrm>
        </p:spPr>
        <p:txBody>
          <a:bodyPr>
            <a:noAutofit/>
          </a:bodyPr>
          <a:lstStyle/>
          <a:p>
            <a:pPr marL="0" indent="0">
              <a:buNone/>
            </a:pPr>
            <a:r>
              <a:rPr lang="en-US" sz="2400"/>
              <a:t>Two months later: The resident developed fevers, dysuria, and flank pain.</a:t>
            </a:r>
          </a:p>
        </p:txBody>
      </p:sp>
      <p:sp>
        <p:nvSpPr>
          <p:cNvPr id="2" name="Title 1"/>
          <p:cNvSpPr>
            <a:spLocks noGrp="1"/>
          </p:cNvSpPr>
          <p:nvPr>
            <p:ph type="title"/>
          </p:nvPr>
        </p:nvSpPr>
        <p:spPr/>
        <p:txBody>
          <a:bodyPr/>
          <a:lstStyle/>
          <a:p>
            <a:r>
              <a:rPr lang="en-US" sz="3600" dirty="0"/>
              <a:t>Clinical Case (continued)</a:t>
            </a:r>
          </a:p>
        </p:txBody>
      </p:sp>
      <p:sp>
        <p:nvSpPr>
          <p:cNvPr id="9" name="Oval 8" descr="Older woman eating" title="Older woman eating"/>
          <p:cNvSpPr>
            <a:spLocks/>
          </p:cNvSpPr>
          <p:nvPr/>
        </p:nvSpPr>
        <p:spPr>
          <a:xfrm>
            <a:off x="609600" y="1998071"/>
            <a:ext cx="3048000" cy="4419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Accent Bar) 10"/>
          <p:cNvSpPr/>
          <p:nvPr/>
        </p:nvSpPr>
        <p:spPr>
          <a:xfrm>
            <a:off x="4626429" y="1600200"/>
            <a:ext cx="3964577" cy="763825"/>
          </a:xfrm>
          <a:prstGeom prst="accentCallout1">
            <a:avLst>
              <a:gd name="adj1" fmla="val 18750"/>
              <a:gd name="adj2" fmla="val -8333"/>
              <a:gd name="adj3" fmla="val 156004"/>
              <a:gd name="adj4" fmla="val -336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4403118" y="2968939"/>
            <a:ext cx="5305697" cy="2477862"/>
          </a:xfrm>
        </p:spPr>
        <p:txBody>
          <a:bodyPr>
            <a:noAutofit/>
          </a:bodyPr>
          <a:lstStyle/>
          <a:p>
            <a:pPr marL="0" indent="0">
              <a:buNone/>
            </a:pPr>
            <a:r>
              <a:rPr lang="en-US" sz="2400" dirty="0"/>
              <a:t>The resident was sent to the emergency department. </a:t>
            </a:r>
          </a:p>
          <a:p>
            <a:pPr marL="406566" indent="-342900"/>
            <a:r>
              <a:rPr lang="en-US" sz="2000" dirty="0"/>
              <a:t>She was admitted with hypotension and started on </a:t>
            </a:r>
            <a:r>
              <a:rPr lang="en-US" sz="2000" dirty="0" err="1"/>
              <a:t>cefepime</a:t>
            </a:r>
            <a:r>
              <a:rPr lang="en-US" sz="2000" dirty="0"/>
              <a:t>.</a:t>
            </a:r>
          </a:p>
          <a:p>
            <a:pPr marL="406566" indent="-342900"/>
            <a:r>
              <a:rPr lang="en-US" sz="2000" dirty="0"/>
              <a:t>Her urine culture grew ≥100,000 CFU/mL</a:t>
            </a:r>
            <a:r>
              <a:rPr lang="en-US" sz="2000" i="1" dirty="0"/>
              <a:t> E. coli </a:t>
            </a:r>
            <a:r>
              <a:rPr lang="en-US" sz="2000" dirty="0"/>
              <a:t>resistant to ciprofloxacin but susceptible to a number of other </a:t>
            </a:r>
            <a:r>
              <a:rPr lang="el-GR" sz="2000" dirty="0"/>
              <a:t>β</a:t>
            </a:r>
            <a:r>
              <a:rPr lang="en-US" sz="2000" dirty="0"/>
              <a:t>-lactams.</a:t>
            </a:r>
          </a:p>
        </p:txBody>
      </p:sp>
      <p:sp>
        <p:nvSpPr>
          <p:cNvPr id="13" name="Line Callout 1 (Accent Bar) 12"/>
          <p:cNvSpPr/>
          <p:nvPr/>
        </p:nvSpPr>
        <p:spPr>
          <a:xfrm>
            <a:off x="4626428" y="2968938"/>
            <a:ext cx="3964577" cy="2477863"/>
          </a:xfrm>
          <a:prstGeom prst="accentCallout1">
            <a:avLst>
              <a:gd name="adj1" fmla="val 29555"/>
              <a:gd name="adj2" fmla="val -8333"/>
              <a:gd name="adj3" fmla="val 31666"/>
              <a:gd name="adj4" fmla="val -249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a:spLocks noGrp="1"/>
          </p:cNvSpPr>
          <p:nvPr>
            <p:ph idx="1"/>
          </p:nvPr>
        </p:nvSpPr>
        <p:spPr>
          <a:xfrm>
            <a:off x="4413068" y="6195227"/>
            <a:ext cx="5569131" cy="662773"/>
          </a:xfrm>
        </p:spPr>
        <p:txBody>
          <a:bodyPr>
            <a:noAutofit/>
          </a:bodyPr>
          <a:lstStyle/>
          <a:p>
            <a:pPr marL="0" indent="0">
              <a:buNone/>
            </a:pPr>
            <a:r>
              <a:rPr lang="en-US" sz="2400"/>
              <a:t>She completed a 7-day course of cefepime.</a:t>
            </a:r>
          </a:p>
        </p:txBody>
      </p:sp>
      <p:sp>
        <p:nvSpPr>
          <p:cNvPr id="17" name="Line Callout 1 (Accent Bar) 16"/>
          <p:cNvSpPr/>
          <p:nvPr/>
        </p:nvSpPr>
        <p:spPr>
          <a:xfrm>
            <a:off x="4635138" y="6195228"/>
            <a:ext cx="3964577" cy="510372"/>
          </a:xfrm>
          <a:prstGeom prst="accentCallout1">
            <a:avLst>
              <a:gd name="adj1" fmla="val 48233"/>
              <a:gd name="adj2" fmla="val -8333"/>
              <a:gd name="adj3" fmla="val -130438"/>
              <a:gd name="adj4" fmla="val -317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158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Where Are the Problems in This Case?</a:t>
            </a:r>
            <a:r>
              <a:rPr lang="en-US" sz="3600" baseline="30000" dirty="0"/>
              <a:t>11</a:t>
            </a:r>
          </a:p>
        </p:txBody>
      </p:sp>
      <p:pic>
        <p:nvPicPr>
          <p:cNvPr id="10" name="Picture 9" descr="Where are the problems in this case?&#10;&#10;Graphic of arrow going through swiss cheese slices - Swiss cheese mode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260600"/>
            <a:ext cx="8052816" cy="3230880"/>
          </a:xfrm>
          <a:prstGeom prst="rect">
            <a:avLst/>
          </a:prstGeom>
        </p:spPr>
      </p:pic>
      <p:sp>
        <p:nvSpPr>
          <p:cNvPr id="6" name="Slide Number Placeholder 5"/>
          <p:cNvSpPr>
            <a:spLocks noGrp="1"/>
          </p:cNvSpPr>
          <p:nvPr>
            <p:ph type="sldNum" sz="quarter" idx="12"/>
          </p:nvPr>
        </p:nvSpPr>
        <p:spPr/>
        <p:txBody>
          <a:bodyPr/>
          <a:lstStyle/>
          <a:p>
            <a:fld id="{993EEC8E-C5CF-40DF-832D-5BCB0E209B98}" type="slidenum">
              <a:rPr lang="en-US" smtClean="0"/>
              <a:t>18</a:t>
            </a:fld>
            <a:endParaRPr lang="en-US"/>
          </a:p>
        </p:txBody>
      </p:sp>
      <p:sp>
        <p:nvSpPr>
          <p:cNvPr id="8" name="Content Placeholder 4">
            <a:extLst>
              <a:ext uri="{FF2B5EF4-FFF2-40B4-BE49-F238E27FC236}">
                <a16:creationId xmlns:a16="http://schemas.microsoft.com/office/drawing/2014/main" id="{66C23A94-D797-4DE4-87B5-E1F352752150}"/>
              </a:ext>
            </a:extLst>
          </p:cNvPr>
          <p:cNvSpPr txBox="1">
            <a:spLocks/>
          </p:cNvSpPr>
          <p:nvPr/>
        </p:nvSpPr>
        <p:spPr>
          <a:xfrm>
            <a:off x="2802141" y="7259933"/>
            <a:ext cx="3749135" cy="611123"/>
          </a:xfrm>
          <a:prstGeom prst="rect">
            <a:avLst/>
          </a:prstGeom>
        </p:spPr>
        <p:txBody>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900" dirty="0">
                <a:latin typeface="Calibri" panose="020F0502020204030204" pitchFamily="34" charset="0"/>
                <a:cs typeface="Calibri" panose="020F0502020204030204" pitchFamily="34" charset="0"/>
              </a:rPr>
              <a:t>Image credit: Reason J. Human Error. Cambridge: Cambridge University Press; 1990.</a:t>
            </a:r>
            <a:r>
              <a:rPr lang="en-US" sz="900" dirty="0">
                <a:solidFill>
                  <a:srgbClr val="000000"/>
                </a:solidFill>
                <a:latin typeface="Calibri" panose="020F0502020204030204" pitchFamily="34" charset="0"/>
                <a:cs typeface="Calibri" panose="020F0502020204030204" pitchFamily="34" charset="0"/>
              </a:rPr>
              <a:t> </a:t>
            </a:r>
            <a:endParaRPr lang="en-US" sz="900" dirty="0"/>
          </a:p>
        </p:txBody>
      </p:sp>
    </p:spTree>
    <p:custDataLst>
      <p:tags r:id="rId1"/>
    </p:custDataLst>
    <p:extLst>
      <p:ext uri="{BB962C8B-B14F-4D97-AF65-F5344CB8AC3E}">
        <p14:creationId xmlns:p14="http://schemas.microsoft.com/office/powerpoint/2010/main" val="35021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 name="Group 289" descr="First stage in the swiss cheese model" title="Swiss Cheese Model"/>
          <p:cNvGrpSpPr/>
          <p:nvPr/>
        </p:nvGrpSpPr>
        <p:grpSpPr>
          <a:xfrm>
            <a:off x="6870345" y="1230107"/>
            <a:ext cx="2460070" cy="1878236"/>
            <a:chOff x="6870345" y="1230107"/>
            <a:chExt cx="2460070" cy="1878236"/>
          </a:xfrm>
        </p:grpSpPr>
        <p:sp>
          <p:nvSpPr>
            <p:cNvPr id="291" name="Freeform 7"/>
            <p:cNvSpPr>
              <a:spLocks/>
            </p:cNvSpPr>
            <p:nvPr/>
          </p:nvSpPr>
          <p:spPr bwMode="auto">
            <a:xfrm rot="786967">
              <a:off x="7822246" y="1230107"/>
              <a:ext cx="1025841" cy="174485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w="9525" cap="rnd">
              <a:noFill/>
              <a:round/>
              <a:headEnd type="none" w="sm" len="sm"/>
              <a:tailEnd type="none" w="sm" len="sm"/>
            </a:ln>
          </p:spPr>
          <p:txBody>
            <a:bodyPr/>
            <a:lstStyle/>
            <a:p>
              <a:endParaRPr lang="en-US" sz="2700"/>
            </a:p>
          </p:txBody>
        </p:sp>
        <p:sp>
          <p:nvSpPr>
            <p:cNvPr id="292" name="Freeform 8"/>
            <p:cNvSpPr>
              <a:spLocks/>
            </p:cNvSpPr>
            <p:nvPr/>
          </p:nvSpPr>
          <p:spPr bwMode="auto">
            <a:xfrm rot="786967">
              <a:off x="7822246" y="1230107"/>
              <a:ext cx="1025841" cy="174485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p:spPr>
          <p:txBody>
            <a:bodyPr/>
            <a:lstStyle/>
            <a:p>
              <a:endParaRPr lang="en-US" sz="2700"/>
            </a:p>
          </p:txBody>
        </p:sp>
        <p:grpSp>
          <p:nvGrpSpPr>
            <p:cNvPr id="293" name="Group 292"/>
            <p:cNvGrpSpPr/>
            <p:nvPr/>
          </p:nvGrpSpPr>
          <p:grpSpPr>
            <a:xfrm>
              <a:off x="6870345" y="1363489"/>
              <a:ext cx="2460070" cy="1744854"/>
              <a:chOff x="6870345" y="1363489"/>
              <a:chExt cx="2460070" cy="1744854"/>
            </a:xfrm>
          </p:grpSpPr>
          <p:sp>
            <p:nvSpPr>
              <p:cNvPr id="294" name="Freeform 3"/>
              <p:cNvSpPr>
                <a:spLocks/>
              </p:cNvSpPr>
              <p:nvPr/>
            </p:nvSpPr>
            <p:spPr bwMode="auto">
              <a:xfrm rot="786967">
                <a:off x="7853572" y="2008311"/>
                <a:ext cx="1476843" cy="541570"/>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w="9525" cap="rnd">
                <a:noFill/>
                <a:round/>
                <a:headEnd type="none" w="sm" len="sm"/>
                <a:tailEnd type="none" w="sm" len="sm"/>
              </a:ln>
            </p:spPr>
            <p:txBody>
              <a:bodyPr/>
              <a:lstStyle/>
              <a:p>
                <a:endParaRPr lang="en-US" sz="2700"/>
              </a:p>
            </p:txBody>
          </p:sp>
          <p:sp>
            <p:nvSpPr>
              <p:cNvPr id="295" name="Freeform 4"/>
              <p:cNvSpPr>
                <a:spLocks/>
              </p:cNvSpPr>
              <p:nvPr/>
            </p:nvSpPr>
            <p:spPr bwMode="auto">
              <a:xfrm rot="786967">
                <a:off x="7853572" y="2008311"/>
                <a:ext cx="1476843" cy="541570"/>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296" name="Freeform 5"/>
              <p:cNvSpPr>
                <a:spLocks/>
              </p:cNvSpPr>
              <p:nvPr/>
            </p:nvSpPr>
            <p:spPr bwMode="auto">
              <a:xfrm rot="786967">
                <a:off x="7900896" y="2052566"/>
                <a:ext cx="1419543" cy="545268"/>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w="9525" cap="rnd">
                <a:noFill/>
                <a:round/>
                <a:headEnd type="none" w="sm" len="sm"/>
                <a:tailEnd type="none" w="sm" len="sm"/>
              </a:ln>
            </p:spPr>
            <p:txBody>
              <a:bodyPr/>
              <a:lstStyle/>
              <a:p>
                <a:endParaRPr lang="en-US" sz="2700"/>
              </a:p>
            </p:txBody>
          </p:sp>
          <p:sp>
            <p:nvSpPr>
              <p:cNvPr id="297" name="Freeform 6"/>
              <p:cNvSpPr>
                <a:spLocks/>
              </p:cNvSpPr>
              <p:nvPr/>
            </p:nvSpPr>
            <p:spPr bwMode="auto">
              <a:xfrm rot="786967">
                <a:off x="7900896" y="2052566"/>
                <a:ext cx="1419543" cy="545268"/>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298" name="Freeform 9"/>
              <p:cNvSpPr>
                <a:spLocks/>
              </p:cNvSpPr>
              <p:nvPr/>
            </p:nvSpPr>
            <p:spPr bwMode="auto">
              <a:xfrm rot="786967">
                <a:off x="8716306" y="1363489"/>
                <a:ext cx="382611" cy="174485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w="9525" cap="rnd">
                <a:noFill/>
                <a:round/>
                <a:headEnd type="none" w="sm" len="sm"/>
                <a:tailEnd type="none" w="sm" len="sm"/>
              </a:ln>
            </p:spPr>
            <p:txBody>
              <a:bodyPr/>
              <a:lstStyle/>
              <a:p>
                <a:endParaRPr lang="en-US" sz="2700"/>
              </a:p>
            </p:txBody>
          </p:sp>
          <p:sp>
            <p:nvSpPr>
              <p:cNvPr id="299" name="Freeform 10"/>
              <p:cNvSpPr>
                <a:spLocks/>
              </p:cNvSpPr>
              <p:nvPr/>
            </p:nvSpPr>
            <p:spPr bwMode="auto">
              <a:xfrm rot="786967">
                <a:off x="8716306" y="1363489"/>
                <a:ext cx="382611" cy="174485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00" name="Freeform 11"/>
              <p:cNvSpPr>
                <a:spLocks/>
              </p:cNvSpPr>
              <p:nvPr/>
            </p:nvSpPr>
            <p:spPr bwMode="auto">
              <a:xfrm rot="786967">
                <a:off x="8371020" y="2172693"/>
                <a:ext cx="190381" cy="266164"/>
              </a:xfrm>
              <a:custGeom>
                <a:avLst/>
                <a:gdLst>
                  <a:gd name="T0" fmla="*/ 52 w 103"/>
                  <a:gd name="T1" fmla="*/ 0 h 144"/>
                  <a:gd name="T2" fmla="*/ 40 w 103"/>
                  <a:gd name="T3" fmla="*/ 2 h 144"/>
                  <a:gd name="T4" fmla="*/ 32 w 103"/>
                  <a:gd name="T5" fmla="*/ 5 h 144"/>
                  <a:gd name="T6" fmla="*/ 22 w 103"/>
                  <a:gd name="T7" fmla="*/ 11 h 144"/>
                  <a:gd name="T8" fmla="*/ 14 w 103"/>
                  <a:gd name="T9" fmla="*/ 21 h 144"/>
                  <a:gd name="T10" fmla="*/ 9 w 103"/>
                  <a:gd name="T11" fmla="*/ 31 h 144"/>
                  <a:gd name="T12" fmla="*/ 5 w 103"/>
                  <a:gd name="T13" fmla="*/ 44 h 144"/>
                  <a:gd name="T14" fmla="*/ 1 w 103"/>
                  <a:gd name="T15" fmla="*/ 57 h 144"/>
                  <a:gd name="T16" fmla="*/ 0 w 103"/>
                  <a:gd name="T17" fmla="*/ 71 h 144"/>
                  <a:gd name="T18" fmla="*/ 1 w 103"/>
                  <a:gd name="T19" fmla="*/ 86 h 144"/>
                  <a:gd name="T20" fmla="*/ 5 w 103"/>
                  <a:gd name="T21" fmla="*/ 99 h 144"/>
                  <a:gd name="T22" fmla="*/ 9 w 103"/>
                  <a:gd name="T23" fmla="*/ 110 h 144"/>
                  <a:gd name="T24" fmla="*/ 14 w 103"/>
                  <a:gd name="T25" fmla="*/ 122 h 144"/>
                  <a:gd name="T26" fmla="*/ 22 w 103"/>
                  <a:gd name="T27" fmla="*/ 130 h 144"/>
                  <a:gd name="T28" fmla="*/ 32 w 103"/>
                  <a:gd name="T29" fmla="*/ 136 h 144"/>
                  <a:gd name="T30" fmla="*/ 40 w 103"/>
                  <a:gd name="T31" fmla="*/ 141 h 144"/>
                  <a:gd name="T32" fmla="*/ 52 w 103"/>
                  <a:gd name="T33" fmla="*/ 143 h 144"/>
                  <a:gd name="T34" fmla="*/ 61 w 103"/>
                  <a:gd name="T35" fmla="*/ 141 h 144"/>
                  <a:gd name="T36" fmla="*/ 71 w 103"/>
                  <a:gd name="T37" fmla="*/ 136 h 144"/>
                  <a:gd name="T38" fmla="*/ 79 w 103"/>
                  <a:gd name="T39" fmla="*/ 130 h 144"/>
                  <a:gd name="T40" fmla="*/ 87 w 103"/>
                  <a:gd name="T41" fmla="*/ 122 h 144"/>
                  <a:gd name="T42" fmla="*/ 94 w 103"/>
                  <a:gd name="T43" fmla="*/ 110 h 144"/>
                  <a:gd name="T44" fmla="*/ 99 w 103"/>
                  <a:gd name="T45" fmla="*/ 99 h 144"/>
                  <a:gd name="T46" fmla="*/ 102 w 103"/>
                  <a:gd name="T47" fmla="*/ 86 h 144"/>
                  <a:gd name="T48" fmla="*/ 102 w 103"/>
                  <a:gd name="T49" fmla="*/ 71 h 144"/>
                  <a:gd name="T50" fmla="*/ 102 w 103"/>
                  <a:gd name="T51" fmla="*/ 57 h 144"/>
                  <a:gd name="T52" fmla="*/ 99 w 103"/>
                  <a:gd name="T53" fmla="*/ 44 h 144"/>
                  <a:gd name="T54" fmla="*/ 94 w 103"/>
                  <a:gd name="T55" fmla="*/ 31 h 144"/>
                  <a:gd name="T56" fmla="*/ 87 w 103"/>
                  <a:gd name="T57" fmla="*/ 21 h 144"/>
                  <a:gd name="T58" fmla="*/ 79 w 103"/>
                  <a:gd name="T59" fmla="*/ 11 h 144"/>
                  <a:gd name="T60" fmla="*/ 71 w 103"/>
                  <a:gd name="T61" fmla="*/ 5 h 144"/>
                  <a:gd name="T62" fmla="*/ 61 w 103"/>
                  <a:gd name="T63" fmla="*/ 2 h 144"/>
                  <a:gd name="T64" fmla="*/ 52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01" name="Freeform 14"/>
              <p:cNvSpPr>
                <a:spLocks/>
              </p:cNvSpPr>
              <p:nvPr/>
            </p:nvSpPr>
            <p:spPr bwMode="auto">
              <a:xfrm rot="786967">
                <a:off x="8887052" y="1427628"/>
                <a:ext cx="295738" cy="776312"/>
              </a:xfrm>
              <a:custGeom>
                <a:avLst/>
                <a:gdLst>
                  <a:gd name="T0" fmla="*/ 0 w 160"/>
                  <a:gd name="T1" fmla="*/ 0 h 420"/>
                  <a:gd name="T2" fmla="*/ 20 w 160"/>
                  <a:gd name="T3" fmla="*/ 17 h 420"/>
                  <a:gd name="T4" fmla="*/ 41 w 160"/>
                  <a:gd name="T5" fmla="*/ 37 h 420"/>
                  <a:gd name="T6" fmla="*/ 60 w 160"/>
                  <a:gd name="T7" fmla="*/ 56 h 420"/>
                  <a:gd name="T8" fmla="*/ 81 w 160"/>
                  <a:gd name="T9" fmla="*/ 79 h 420"/>
                  <a:gd name="T10" fmla="*/ 101 w 160"/>
                  <a:gd name="T11" fmla="*/ 100 h 420"/>
                  <a:gd name="T12" fmla="*/ 120 w 160"/>
                  <a:gd name="T13" fmla="*/ 123 h 420"/>
                  <a:gd name="T14" fmla="*/ 140 w 160"/>
                  <a:gd name="T15" fmla="*/ 144 h 420"/>
                  <a:gd name="T16" fmla="*/ 159 w 160"/>
                  <a:gd name="T17" fmla="*/ 165 h 420"/>
                  <a:gd name="T18" fmla="*/ 159 w 160"/>
                  <a:gd name="T19" fmla="*/ 196 h 420"/>
                  <a:gd name="T20" fmla="*/ 159 w 160"/>
                  <a:gd name="T21" fmla="*/ 227 h 420"/>
                  <a:gd name="T22" fmla="*/ 158 w 160"/>
                  <a:gd name="T23" fmla="*/ 260 h 420"/>
                  <a:gd name="T24" fmla="*/ 156 w 160"/>
                  <a:gd name="T25" fmla="*/ 290 h 420"/>
                  <a:gd name="T26" fmla="*/ 154 w 160"/>
                  <a:gd name="T27" fmla="*/ 323 h 420"/>
                  <a:gd name="T28" fmla="*/ 153 w 160"/>
                  <a:gd name="T29" fmla="*/ 354 h 420"/>
                  <a:gd name="T30" fmla="*/ 151 w 160"/>
                  <a:gd name="T31" fmla="*/ 386 h 420"/>
                  <a:gd name="T32" fmla="*/ 150 w 160"/>
                  <a:gd name="T33" fmla="*/ 419 h 420"/>
                  <a:gd name="T34" fmla="*/ 148 w 160"/>
                  <a:gd name="T35" fmla="*/ 386 h 420"/>
                  <a:gd name="T36" fmla="*/ 145 w 160"/>
                  <a:gd name="T37" fmla="*/ 354 h 420"/>
                  <a:gd name="T38" fmla="*/ 143 w 160"/>
                  <a:gd name="T39" fmla="*/ 320 h 420"/>
                  <a:gd name="T40" fmla="*/ 140 w 160"/>
                  <a:gd name="T41" fmla="*/ 287 h 420"/>
                  <a:gd name="T42" fmla="*/ 137 w 160"/>
                  <a:gd name="T43" fmla="*/ 255 h 420"/>
                  <a:gd name="T44" fmla="*/ 133 w 160"/>
                  <a:gd name="T45" fmla="*/ 224 h 420"/>
                  <a:gd name="T46" fmla="*/ 128 w 160"/>
                  <a:gd name="T47" fmla="*/ 193 h 420"/>
                  <a:gd name="T48" fmla="*/ 124 w 160"/>
                  <a:gd name="T49" fmla="*/ 164 h 420"/>
                  <a:gd name="T50" fmla="*/ 109 w 160"/>
                  <a:gd name="T51" fmla="*/ 141 h 420"/>
                  <a:gd name="T52" fmla="*/ 93 w 160"/>
                  <a:gd name="T53" fmla="*/ 120 h 420"/>
                  <a:gd name="T54" fmla="*/ 78 w 160"/>
                  <a:gd name="T55" fmla="*/ 99 h 420"/>
                  <a:gd name="T56" fmla="*/ 63 w 160"/>
                  <a:gd name="T57" fmla="*/ 79 h 420"/>
                  <a:gd name="T58" fmla="*/ 47 w 160"/>
                  <a:gd name="T59" fmla="*/ 58 h 420"/>
                  <a:gd name="T60" fmla="*/ 33 w 160"/>
                  <a:gd name="T61" fmla="*/ 39 h 420"/>
                  <a:gd name="T62" fmla="*/ 16 w 160"/>
                  <a:gd name="T63" fmla="*/ 19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302" name="Freeform 15"/>
              <p:cNvSpPr>
                <a:spLocks/>
              </p:cNvSpPr>
              <p:nvPr/>
            </p:nvSpPr>
            <p:spPr bwMode="auto">
              <a:xfrm rot="786967">
                <a:off x="8757144" y="1767617"/>
                <a:ext cx="140476" cy="297586"/>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w="9525" cap="rnd">
                <a:noFill/>
                <a:round/>
                <a:headEnd type="none" w="sm" len="sm"/>
                <a:tailEnd type="none" w="sm" len="sm"/>
              </a:ln>
            </p:spPr>
            <p:txBody>
              <a:bodyPr/>
              <a:lstStyle/>
              <a:p>
                <a:endParaRPr lang="en-US" sz="2700"/>
              </a:p>
            </p:txBody>
          </p:sp>
          <p:sp>
            <p:nvSpPr>
              <p:cNvPr id="303" name="Freeform 16"/>
              <p:cNvSpPr>
                <a:spLocks/>
              </p:cNvSpPr>
              <p:nvPr/>
            </p:nvSpPr>
            <p:spPr bwMode="auto">
              <a:xfrm rot="786967">
                <a:off x="8757144" y="1767617"/>
                <a:ext cx="140476" cy="297586"/>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04" name="Freeform 17"/>
              <p:cNvSpPr>
                <a:spLocks/>
              </p:cNvSpPr>
              <p:nvPr/>
            </p:nvSpPr>
            <p:spPr bwMode="auto">
              <a:xfrm rot="786967">
                <a:off x="8317026" y="2529382"/>
                <a:ext cx="212563" cy="295738"/>
              </a:xfrm>
              <a:custGeom>
                <a:avLst/>
                <a:gdLst>
                  <a:gd name="T0" fmla="*/ 57 w 115"/>
                  <a:gd name="T1" fmla="*/ 0 h 160"/>
                  <a:gd name="T2" fmla="*/ 45 w 115"/>
                  <a:gd name="T3" fmla="*/ 2 h 160"/>
                  <a:gd name="T4" fmla="*/ 36 w 115"/>
                  <a:gd name="T5" fmla="*/ 7 h 160"/>
                  <a:gd name="T6" fmla="*/ 26 w 115"/>
                  <a:gd name="T7" fmla="*/ 15 h 160"/>
                  <a:gd name="T8" fmla="*/ 18 w 115"/>
                  <a:gd name="T9" fmla="*/ 25 h 160"/>
                  <a:gd name="T10" fmla="*/ 10 w 115"/>
                  <a:gd name="T11" fmla="*/ 36 h 160"/>
                  <a:gd name="T12" fmla="*/ 5 w 115"/>
                  <a:gd name="T13" fmla="*/ 49 h 160"/>
                  <a:gd name="T14" fmla="*/ 1 w 115"/>
                  <a:gd name="T15" fmla="*/ 64 h 160"/>
                  <a:gd name="T16" fmla="*/ 0 w 115"/>
                  <a:gd name="T17" fmla="*/ 80 h 160"/>
                  <a:gd name="T18" fmla="*/ 1 w 115"/>
                  <a:gd name="T19" fmla="*/ 96 h 160"/>
                  <a:gd name="T20" fmla="*/ 5 w 115"/>
                  <a:gd name="T21" fmla="*/ 111 h 160"/>
                  <a:gd name="T22" fmla="*/ 10 w 115"/>
                  <a:gd name="T23" fmla="*/ 124 h 160"/>
                  <a:gd name="T24" fmla="*/ 18 w 115"/>
                  <a:gd name="T25" fmla="*/ 137 h 160"/>
                  <a:gd name="T26" fmla="*/ 26 w 115"/>
                  <a:gd name="T27" fmla="*/ 146 h 160"/>
                  <a:gd name="T28" fmla="*/ 36 w 115"/>
                  <a:gd name="T29" fmla="*/ 153 h 160"/>
                  <a:gd name="T30" fmla="*/ 45 w 115"/>
                  <a:gd name="T31" fmla="*/ 158 h 160"/>
                  <a:gd name="T32" fmla="*/ 57 w 115"/>
                  <a:gd name="T33" fmla="*/ 159 h 160"/>
                  <a:gd name="T34" fmla="*/ 68 w 115"/>
                  <a:gd name="T35" fmla="*/ 158 h 160"/>
                  <a:gd name="T36" fmla="*/ 79 w 115"/>
                  <a:gd name="T37" fmla="*/ 153 h 160"/>
                  <a:gd name="T38" fmla="*/ 89 w 115"/>
                  <a:gd name="T39" fmla="*/ 146 h 160"/>
                  <a:gd name="T40" fmla="*/ 97 w 115"/>
                  <a:gd name="T41" fmla="*/ 137 h 160"/>
                  <a:gd name="T42" fmla="*/ 104 w 115"/>
                  <a:gd name="T43" fmla="*/ 124 h 160"/>
                  <a:gd name="T44" fmla="*/ 110 w 115"/>
                  <a:gd name="T45" fmla="*/ 111 h 160"/>
                  <a:gd name="T46" fmla="*/ 114 w 115"/>
                  <a:gd name="T47" fmla="*/ 96 h 160"/>
                  <a:gd name="T48" fmla="*/ 114 w 115"/>
                  <a:gd name="T49" fmla="*/ 80 h 160"/>
                  <a:gd name="T50" fmla="*/ 114 w 115"/>
                  <a:gd name="T51" fmla="*/ 64 h 160"/>
                  <a:gd name="T52" fmla="*/ 110 w 115"/>
                  <a:gd name="T53" fmla="*/ 49 h 160"/>
                  <a:gd name="T54" fmla="*/ 104 w 115"/>
                  <a:gd name="T55" fmla="*/ 36 h 160"/>
                  <a:gd name="T56" fmla="*/ 97 w 115"/>
                  <a:gd name="T57" fmla="*/ 25 h 160"/>
                  <a:gd name="T58" fmla="*/ 89 w 115"/>
                  <a:gd name="T59" fmla="*/ 15 h 160"/>
                  <a:gd name="T60" fmla="*/ 79 w 115"/>
                  <a:gd name="T61" fmla="*/ 7 h 160"/>
                  <a:gd name="T62" fmla="*/ 68 w 115"/>
                  <a:gd name="T63" fmla="*/ 2 h 160"/>
                  <a:gd name="T64" fmla="*/ 57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05" name="Freeform 18"/>
              <p:cNvSpPr>
                <a:spLocks/>
              </p:cNvSpPr>
              <p:nvPr/>
            </p:nvSpPr>
            <p:spPr bwMode="auto">
              <a:xfrm rot="786967">
                <a:off x="8420589" y="2583800"/>
                <a:ext cx="107205" cy="21441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type="none" w="sm" len="sm"/>
                <a:tailEnd type="none" w="sm" len="sm"/>
              </a:ln>
            </p:spPr>
            <p:txBody>
              <a:bodyPr/>
              <a:lstStyle/>
              <a:p>
                <a:endParaRPr lang="en-US" sz="2700"/>
              </a:p>
            </p:txBody>
          </p:sp>
          <p:sp>
            <p:nvSpPr>
              <p:cNvPr id="306" name="Freeform 19"/>
              <p:cNvSpPr>
                <a:spLocks/>
              </p:cNvSpPr>
              <p:nvPr/>
            </p:nvSpPr>
            <p:spPr bwMode="auto">
              <a:xfrm rot="786967">
                <a:off x="8420589" y="2583800"/>
                <a:ext cx="107205" cy="21441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307" name="Freeform 22"/>
              <p:cNvSpPr>
                <a:spLocks/>
              </p:cNvSpPr>
              <p:nvPr/>
            </p:nvSpPr>
            <p:spPr bwMode="auto">
              <a:xfrm rot="786967">
                <a:off x="8462443" y="2218321"/>
                <a:ext cx="97963" cy="194079"/>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308" name="Freeform 23"/>
              <p:cNvSpPr>
                <a:spLocks/>
              </p:cNvSpPr>
              <p:nvPr/>
            </p:nvSpPr>
            <p:spPr bwMode="auto">
              <a:xfrm rot="786967">
                <a:off x="8462443" y="2218321"/>
                <a:ext cx="97963" cy="194079"/>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grpSp>
            <p:nvGrpSpPr>
              <p:cNvPr id="309" name="Group 308"/>
              <p:cNvGrpSpPr/>
              <p:nvPr/>
            </p:nvGrpSpPr>
            <p:grpSpPr>
              <a:xfrm>
                <a:off x="6870345" y="2048958"/>
                <a:ext cx="1643328" cy="716634"/>
                <a:chOff x="1322422" y="3245430"/>
                <a:chExt cx="2007348" cy="875379"/>
              </a:xfrm>
            </p:grpSpPr>
            <p:sp>
              <p:nvSpPr>
                <p:cNvPr id="310" name="Freeform 109"/>
                <p:cNvSpPr>
                  <a:spLocks/>
                </p:cNvSpPr>
                <p:nvPr/>
              </p:nvSpPr>
              <p:spPr bwMode="auto">
                <a:xfrm rot="786967">
                  <a:off x="1409321" y="3248382"/>
                  <a:ext cx="1920449" cy="872427"/>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type="none" w="sm" len="sm"/>
                  <a:tailEnd type="none" w="sm" len="sm"/>
                </a:ln>
              </p:spPr>
              <p:txBody>
                <a:bodyPr/>
                <a:lstStyle/>
                <a:p>
                  <a:endParaRPr lang="en-US" sz="2700"/>
                </a:p>
              </p:txBody>
            </p:sp>
            <p:sp>
              <p:nvSpPr>
                <p:cNvPr id="311" name="Freeform 110"/>
                <p:cNvSpPr>
                  <a:spLocks/>
                </p:cNvSpPr>
                <p:nvPr/>
              </p:nvSpPr>
              <p:spPr bwMode="auto">
                <a:xfrm rot="786967">
                  <a:off x="1409321" y="3245430"/>
                  <a:ext cx="1920449" cy="872427"/>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312" name="Freeform 111"/>
                <p:cNvSpPr>
                  <a:spLocks/>
                </p:cNvSpPr>
                <p:nvPr/>
              </p:nvSpPr>
              <p:spPr bwMode="auto">
                <a:xfrm rot="786967">
                  <a:off x="1322422" y="3906024"/>
                  <a:ext cx="691288" cy="157111"/>
                </a:xfrm>
                <a:custGeom>
                  <a:avLst/>
                  <a:gdLst>
                    <a:gd name="T0" fmla="*/ 0 w 374"/>
                    <a:gd name="T1" fmla="*/ 0 h 85"/>
                    <a:gd name="T2" fmla="*/ 1 w 374"/>
                    <a:gd name="T3" fmla="*/ 47 h 85"/>
                    <a:gd name="T4" fmla="*/ 373 w 374"/>
                    <a:gd name="T5" fmla="*/ 84 h 85"/>
                    <a:gd name="T6" fmla="*/ 373 w 374"/>
                    <a:gd name="T7" fmla="*/ 32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w="9525" cap="rnd">
                  <a:noFill/>
                  <a:round/>
                  <a:headEnd type="none" w="sm" len="sm"/>
                  <a:tailEnd type="none" w="sm" len="sm"/>
                </a:ln>
              </p:spPr>
              <p:txBody>
                <a:bodyPr/>
                <a:lstStyle/>
                <a:p>
                  <a:endParaRPr lang="en-US" sz="2700"/>
                </a:p>
              </p:txBody>
            </p:sp>
            <p:sp>
              <p:nvSpPr>
                <p:cNvPr id="313" name="Freeform 112"/>
                <p:cNvSpPr>
                  <a:spLocks/>
                </p:cNvSpPr>
                <p:nvPr/>
              </p:nvSpPr>
              <p:spPr bwMode="auto">
                <a:xfrm rot="786967">
                  <a:off x="1967287" y="3399360"/>
                  <a:ext cx="1358548" cy="650624"/>
                </a:xfrm>
                <a:custGeom>
                  <a:avLst/>
                  <a:gdLst>
                    <a:gd name="T0" fmla="*/ 0 w 735"/>
                    <a:gd name="T1" fmla="*/ 307 h 352"/>
                    <a:gd name="T2" fmla="*/ 29 w 735"/>
                    <a:gd name="T3" fmla="*/ 351 h 352"/>
                    <a:gd name="T4" fmla="*/ 729 w 735"/>
                    <a:gd name="T5" fmla="*/ 68 h 352"/>
                    <a:gd name="T6" fmla="*/ 731 w 735"/>
                    <a:gd name="T7" fmla="*/ 60 h 352"/>
                    <a:gd name="T8" fmla="*/ 733 w 735"/>
                    <a:gd name="T9" fmla="*/ 52 h 352"/>
                    <a:gd name="T10" fmla="*/ 734 w 735"/>
                    <a:gd name="T11" fmla="*/ 44 h 352"/>
                    <a:gd name="T12" fmla="*/ 734 w 735"/>
                    <a:gd name="T13" fmla="*/ 34 h 352"/>
                    <a:gd name="T14" fmla="*/ 734 w 735"/>
                    <a:gd name="T15" fmla="*/ 26 h 352"/>
                    <a:gd name="T16" fmla="*/ 734 w 735"/>
                    <a:gd name="T17" fmla="*/ 18 h 352"/>
                    <a:gd name="T18" fmla="*/ 734 w 735"/>
                    <a:gd name="T19" fmla="*/ 10 h 352"/>
                    <a:gd name="T20" fmla="*/ 734 w 735"/>
                    <a:gd name="T21" fmla="*/ 0 h 352"/>
                    <a:gd name="T22" fmla="*/ 0 w 735"/>
                    <a:gd name="T23" fmla="*/ 307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type="none" w="sm" len="sm"/>
                  <a:tailEnd type="none" w="sm" len="sm"/>
                </a:ln>
              </p:spPr>
              <p:txBody>
                <a:bodyPr/>
                <a:lstStyle/>
                <a:p>
                  <a:endParaRPr lang="en-US" sz="2700"/>
                </a:p>
              </p:txBody>
            </p:sp>
          </p:grpSp>
        </p:grpSp>
      </p:grpSp>
      <p:sp>
        <p:nvSpPr>
          <p:cNvPr id="2" name="Title 1"/>
          <p:cNvSpPr>
            <a:spLocks noGrp="1"/>
          </p:cNvSpPr>
          <p:nvPr>
            <p:ph type="title"/>
          </p:nvPr>
        </p:nvSpPr>
        <p:spPr/>
        <p:txBody>
          <a:bodyPr>
            <a:normAutofit fontScale="90000"/>
          </a:bodyPr>
          <a:lstStyle/>
          <a:p>
            <a:r>
              <a:rPr lang="en-US" sz="3600" dirty="0"/>
              <a:t>Where Are the Problems in This Case? (continued)</a:t>
            </a:r>
            <a:r>
              <a:rPr lang="en-US" sz="3600" baseline="30000" dirty="0"/>
              <a:t>11</a:t>
            </a:r>
          </a:p>
        </p:txBody>
      </p:sp>
      <p:sp>
        <p:nvSpPr>
          <p:cNvPr id="6" name="Slide Number Placeholder 5"/>
          <p:cNvSpPr>
            <a:spLocks noGrp="1"/>
          </p:cNvSpPr>
          <p:nvPr>
            <p:ph type="sldNum" sz="quarter" idx="12"/>
          </p:nvPr>
        </p:nvSpPr>
        <p:spPr/>
        <p:txBody>
          <a:bodyPr/>
          <a:lstStyle/>
          <a:p>
            <a:fld id="{993EEC8E-C5CF-40DF-832D-5BCB0E209B98}" type="slidenum">
              <a:rPr lang="en-US" smtClean="0"/>
              <a:t>19</a:t>
            </a:fld>
            <a:endParaRPr lang="en-US"/>
          </a:p>
        </p:txBody>
      </p:sp>
      <p:sp>
        <p:nvSpPr>
          <p:cNvPr id="5" name="Content Placeholder 4"/>
          <p:cNvSpPr>
            <a:spLocks noGrp="1"/>
          </p:cNvSpPr>
          <p:nvPr>
            <p:ph sz="half" idx="10"/>
          </p:nvPr>
        </p:nvSpPr>
        <p:spPr>
          <a:xfrm>
            <a:off x="2891041" y="7112447"/>
            <a:ext cx="3749135" cy="611123"/>
          </a:xfrm>
        </p:spPr>
        <p:txBody>
          <a:bodyPr/>
          <a:lstStyle/>
          <a:p>
            <a:pPr marL="0" indent="0">
              <a:buNone/>
            </a:pPr>
            <a:r>
              <a:rPr lang="en-US" sz="900" dirty="0">
                <a:latin typeface="Calibri" panose="020F0502020204030204" pitchFamily="34" charset="0"/>
                <a:cs typeface="Calibri" panose="020F0502020204030204" pitchFamily="34" charset="0"/>
              </a:rPr>
              <a:t>Image credit: Reason J. Human Error. Cambridge: Cambridge University Press; 1990.</a:t>
            </a:r>
            <a:r>
              <a:rPr lang="en-US" sz="900" dirty="0">
                <a:solidFill>
                  <a:srgbClr val="000000"/>
                </a:solidFill>
                <a:latin typeface="Calibri" panose="020F0502020204030204" pitchFamily="34" charset="0"/>
                <a:cs typeface="Calibri" panose="020F0502020204030204" pitchFamily="34" charset="0"/>
              </a:rPr>
              <a:t> </a:t>
            </a:r>
            <a:endParaRPr lang="en-US" sz="900" dirty="0"/>
          </a:p>
        </p:txBody>
      </p:sp>
      <p:sp>
        <p:nvSpPr>
          <p:cNvPr id="219" name="Line 129"/>
          <p:cNvSpPr>
            <a:spLocks noChangeShapeType="1"/>
          </p:cNvSpPr>
          <p:nvPr/>
        </p:nvSpPr>
        <p:spPr bwMode="auto">
          <a:xfrm flipH="1" flipV="1">
            <a:off x="8512174" y="2427982"/>
            <a:ext cx="672296" cy="1615424"/>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4" name="Content Placeholder 3"/>
          <p:cNvSpPr>
            <a:spLocks noGrp="1"/>
          </p:cNvSpPr>
          <p:nvPr>
            <p:ph idx="1"/>
          </p:nvPr>
        </p:nvSpPr>
        <p:spPr>
          <a:xfrm>
            <a:off x="8269701" y="4002004"/>
            <a:ext cx="1630373" cy="2610014"/>
          </a:xfrm>
          <a:solidFill>
            <a:srgbClr val="FAF0A8"/>
          </a:solidFill>
          <a:ln>
            <a:solidFill>
              <a:srgbClr val="FFC000"/>
            </a:solidFill>
          </a:ln>
        </p:spPr>
        <p:txBody>
          <a:bodyPr>
            <a:noAutofit/>
          </a:bodyPr>
          <a:lstStyle/>
          <a:p>
            <a:pPr marL="0" indent="0">
              <a:buNone/>
            </a:pPr>
            <a:r>
              <a:rPr lang="en-US" sz="1800" dirty="0"/>
              <a:t>1. The resident did not have signs and symptoms consistent with a UTI. Urine culture did not need to be sent.</a:t>
            </a:r>
          </a:p>
        </p:txBody>
      </p:sp>
    </p:spTree>
    <p:custDataLst>
      <p:tags r:id="rId1"/>
    </p:custDataLst>
    <p:extLst>
      <p:ext uri="{BB962C8B-B14F-4D97-AF65-F5344CB8AC3E}">
        <p14:creationId xmlns:p14="http://schemas.microsoft.com/office/powerpoint/2010/main" val="118069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Objectives</a:t>
            </a:r>
          </a:p>
        </p:txBody>
      </p:sp>
      <p:sp>
        <p:nvSpPr>
          <p:cNvPr id="3" name="Content Placeholder 2"/>
          <p:cNvSpPr>
            <a:spLocks noGrp="1"/>
          </p:cNvSpPr>
          <p:nvPr>
            <p:ph idx="1"/>
          </p:nvPr>
        </p:nvSpPr>
        <p:spPr>
          <a:xfrm>
            <a:off x="1066800" y="1295400"/>
            <a:ext cx="8046720" cy="5342787"/>
          </a:xfrm>
        </p:spPr>
        <p:txBody>
          <a:bodyPr/>
          <a:lstStyle/>
          <a:p>
            <a:pPr>
              <a:spcBef>
                <a:spcPts val="1800"/>
              </a:spcBef>
            </a:pPr>
            <a:r>
              <a:rPr lang="en-US"/>
              <a:t>Discuss the potential harms associated with antibiotic use</a:t>
            </a:r>
          </a:p>
          <a:p>
            <a:pPr>
              <a:spcBef>
                <a:spcPts val="1800"/>
              </a:spcBef>
            </a:pPr>
            <a:r>
              <a:rPr lang="en-US"/>
              <a:t>Recognize that patient harm is largely preventable</a:t>
            </a:r>
          </a:p>
          <a:p>
            <a:pPr>
              <a:spcBef>
                <a:spcPts val="1800"/>
              </a:spcBef>
            </a:pPr>
            <a:r>
              <a:rPr lang="en-US"/>
              <a:t>Recognize that changes to the system, not just to the behavior of individuals, lead to sustained improvements</a:t>
            </a:r>
          </a:p>
        </p:txBody>
      </p:sp>
      <p:sp>
        <p:nvSpPr>
          <p:cNvPr id="8" name="Slide Number Placeholder 7"/>
          <p:cNvSpPr>
            <a:spLocks noGrp="1"/>
          </p:cNvSpPr>
          <p:nvPr>
            <p:ph type="sldNum" sz="quarter" idx="12"/>
          </p:nvPr>
        </p:nvSpPr>
        <p:spPr/>
        <p:txBody>
          <a:bodyPr/>
          <a:lstStyle/>
          <a:p>
            <a:fld id="{993EEC8E-C5CF-40DF-832D-5BCB0E209B98}" type="slidenum">
              <a:rPr lang="en-US" smtClean="0"/>
              <a:t>2</a:t>
            </a:fld>
            <a:endParaRPr lang="en-US"/>
          </a:p>
        </p:txBody>
      </p:sp>
    </p:spTree>
    <p:custDataLst>
      <p:tags r:id="rId1"/>
    </p:custDataLst>
    <p:extLst>
      <p:ext uri="{BB962C8B-B14F-4D97-AF65-F5344CB8AC3E}">
        <p14:creationId xmlns:p14="http://schemas.microsoft.com/office/powerpoint/2010/main" val="124667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First three stages in the swiss cheese model" title="Swiss Cheese Model"/>
          <p:cNvGrpSpPr/>
          <p:nvPr/>
        </p:nvGrpSpPr>
        <p:grpSpPr>
          <a:xfrm>
            <a:off x="4086913" y="917996"/>
            <a:ext cx="5243502" cy="2844740"/>
            <a:chOff x="4086913" y="917996"/>
            <a:chExt cx="5243502" cy="2844740"/>
          </a:xfrm>
        </p:grpSpPr>
        <p:sp>
          <p:nvSpPr>
            <p:cNvPr id="205" name="Freeform 3"/>
            <p:cNvSpPr>
              <a:spLocks/>
            </p:cNvSpPr>
            <p:nvPr/>
          </p:nvSpPr>
          <p:spPr bwMode="auto">
            <a:xfrm rot="786967">
              <a:off x="7853572" y="2008311"/>
              <a:ext cx="1476843" cy="541570"/>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w="9525" cap="rnd">
              <a:noFill/>
              <a:round/>
              <a:headEnd type="none" w="sm" len="sm"/>
              <a:tailEnd type="none" w="sm" len="sm"/>
            </a:ln>
          </p:spPr>
          <p:txBody>
            <a:bodyPr/>
            <a:lstStyle/>
            <a:p>
              <a:endParaRPr lang="en-US" sz="2700"/>
            </a:p>
          </p:txBody>
        </p:sp>
        <p:sp>
          <p:nvSpPr>
            <p:cNvPr id="206" name="Freeform 4"/>
            <p:cNvSpPr>
              <a:spLocks/>
            </p:cNvSpPr>
            <p:nvPr/>
          </p:nvSpPr>
          <p:spPr bwMode="auto">
            <a:xfrm rot="786967">
              <a:off x="7853572" y="2008311"/>
              <a:ext cx="1476843" cy="541570"/>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207" name="Freeform 5"/>
            <p:cNvSpPr>
              <a:spLocks/>
            </p:cNvSpPr>
            <p:nvPr/>
          </p:nvSpPr>
          <p:spPr bwMode="auto">
            <a:xfrm rot="786967">
              <a:off x="7900896" y="2052566"/>
              <a:ext cx="1419543" cy="545268"/>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w="9525" cap="rnd">
              <a:noFill/>
              <a:round/>
              <a:headEnd type="none" w="sm" len="sm"/>
              <a:tailEnd type="none" w="sm" len="sm"/>
            </a:ln>
          </p:spPr>
          <p:txBody>
            <a:bodyPr/>
            <a:lstStyle/>
            <a:p>
              <a:endParaRPr lang="en-US" sz="2700"/>
            </a:p>
          </p:txBody>
        </p:sp>
        <p:sp>
          <p:nvSpPr>
            <p:cNvPr id="208" name="Freeform 6"/>
            <p:cNvSpPr>
              <a:spLocks/>
            </p:cNvSpPr>
            <p:nvPr/>
          </p:nvSpPr>
          <p:spPr bwMode="auto">
            <a:xfrm rot="786967">
              <a:off x="7900896" y="2052566"/>
              <a:ext cx="1419543" cy="545268"/>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209" name="Freeform 7"/>
            <p:cNvSpPr>
              <a:spLocks/>
            </p:cNvSpPr>
            <p:nvPr/>
          </p:nvSpPr>
          <p:spPr bwMode="auto">
            <a:xfrm rot="786967">
              <a:off x="7822246" y="1230107"/>
              <a:ext cx="1025841" cy="174485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w="9525" cap="rnd">
              <a:noFill/>
              <a:round/>
              <a:headEnd type="none" w="sm" len="sm"/>
              <a:tailEnd type="none" w="sm" len="sm"/>
            </a:ln>
          </p:spPr>
          <p:txBody>
            <a:bodyPr/>
            <a:lstStyle/>
            <a:p>
              <a:endParaRPr lang="en-US" sz="2700"/>
            </a:p>
          </p:txBody>
        </p:sp>
        <p:sp>
          <p:nvSpPr>
            <p:cNvPr id="211" name="Freeform 8"/>
            <p:cNvSpPr>
              <a:spLocks/>
            </p:cNvSpPr>
            <p:nvPr/>
          </p:nvSpPr>
          <p:spPr bwMode="auto">
            <a:xfrm rot="786967">
              <a:off x="7822246" y="1230107"/>
              <a:ext cx="1025841" cy="174485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12" name="Freeform 9"/>
            <p:cNvSpPr>
              <a:spLocks/>
            </p:cNvSpPr>
            <p:nvPr/>
          </p:nvSpPr>
          <p:spPr bwMode="auto">
            <a:xfrm rot="786967">
              <a:off x="8716306" y="1363489"/>
              <a:ext cx="382611" cy="174485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w="9525" cap="rnd">
              <a:noFill/>
              <a:round/>
              <a:headEnd type="none" w="sm" len="sm"/>
              <a:tailEnd type="none" w="sm" len="sm"/>
            </a:ln>
          </p:spPr>
          <p:txBody>
            <a:bodyPr/>
            <a:lstStyle/>
            <a:p>
              <a:endParaRPr lang="en-US" sz="2700"/>
            </a:p>
          </p:txBody>
        </p:sp>
        <p:sp>
          <p:nvSpPr>
            <p:cNvPr id="215" name="Freeform 10"/>
            <p:cNvSpPr>
              <a:spLocks/>
            </p:cNvSpPr>
            <p:nvPr/>
          </p:nvSpPr>
          <p:spPr bwMode="auto">
            <a:xfrm rot="786967">
              <a:off x="8716306" y="1363489"/>
              <a:ext cx="382611" cy="174485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16" name="Freeform 11"/>
            <p:cNvSpPr>
              <a:spLocks/>
            </p:cNvSpPr>
            <p:nvPr/>
          </p:nvSpPr>
          <p:spPr bwMode="auto">
            <a:xfrm rot="786967">
              <a:off x="8371020" y="2172693"/>
              <a:ext cx="190381" cy="266164"/>
            </a:xfrm>
            <a:custGeom>
              <a:avLst/>
              <a:gdLst>
                <a:gd name="T0" fmla="*/ 52 w 103"/>
                <a:gd name="T1" fmla="*/ 0 h 144"/>
                <a:gd name="T2" fmla="*/ 40 w 103"/>
                <a:gd name="T3" fmla="*/ 2 h 144"/>
                <a:gd name="T4" fmla="*/ 32 w 103"/>
                <a:gd name="T5" fmla="*/ 5 h 144"/>
                <a:gd name="T6" fmla="*/ 22 w 103"/>
                <a:gd name="T7" fmla="*/ 11 h 144"/>
                <a:gd name="T8" fmla="*/ 14 w 103"/>
                <a:gd name="T9" fmla="*/ 21 h 144"/>
                <a:gd name="T10" fmla="*/ 9 w 103"/>
                <a:gd name="T11" fmla="*/ 31 h 144"/>
                <a:gd name="T12" fmla="*/ 5 w 103"/>
                <a:gd name="T13" fmla="*/ 44 h 144"/>
                <a:gd name="T14" fmla="*/ 1 w 103"/>
                <a:gd name="T15" fmla="*/ 57 h 144"/>
                <a:gd name="T16" fmla="*/ 0 w 103"/>
                <a:gd name="T17" fmla="*/ 71 h 144"/>
                <a:gd name="T18" fmla="*/ 1 w 103"/>
                <a:gd name="T19" fmla="*/ 86 h 144"/>
                <a:gd name="T20" fmla="*/ 5 w 103"/>
                <a:gd name="T21" fmla="*/ 99 h 144"/>
                <a:gd name="T22" fmla="*/ 9 w 103"/>
                <a:gd name="T23" fmla="*/ 110 h 144"/>
                <a:gd name="T24" fmla="*/ 14 w 103"/>
                <a:gd name="T25" fmla="*/ 122 h 144"/>
                <a:gd name="T26" fmla="*/ 22 w 103"/>
                <a:gd name="T27" fmla="*/ 130 h 144"/>
                <a:gd name="T28" fmla="*/ 32 w 103"/>
                <a:gd name="T29" fmla="*/ 136 h 144"/>
                <a:gd name="T30" fmla="*/ 40 w 103"/>
                <a:gd name="T31" fmla="*/ 141 h 144"/>
                <a:gd name="T32" fmla="*/ 52 w 103"/>
                <a:gd name="T33" fmla="*/ 143 h 144"/>
                <a:gd name="T34" fmla="*/ 61 w 103"/>
                <a:gd name="T35" fmla="*/ 141 h 144"/>
                <a:gd name="T36" fmla="*/ 71 w 103"/>
                <a:gd name="T37" fmla="*/ 136 h 144"/>
                <a:gd name="T38" fmla="*/ 79 w 103"/>
                <a:gd name="T39" fmla="*/ 130 h 144"/>
                <a:gd name="T40" fmla="*/ 87 w 103"/>
                <a:gd name="T41" fmla="*/ 122 h 144"/>
                <a:gd name="T42" fmla="*/ 94 w 103"/>
                <a:gd name="T43" fmla="*/ 110 h 144"/>
                <a:gd name="T44" fmla="*/ 99 w 103"/>
                <a:gd name="T45" fmla="*/ 99 h 144"/>
                <a:gd name="T46" fmla="*/ 102 w 103"/>
                <a:gd name="T47" fmla="*/ 86 h 144"/>
                <a:gd name="T48" fmla="*/ 102 w 103"/>
                <a:gd name="T49" fmla="*/ 71 h 144"/>
                <a:gd name="T50" fmla="*/ 102 w 103"/>
                <a:gd name="T51" fmla="*/ 57 h 144"/>
                <a:gd name="T52" fmla="*/ 99 w 103"/>
                <a:gd name="T53" fmla="*/ 44 h 144"/>
                <a:gd name="T54" fmla="*/ 94 w 103"/>
                <a:gd name="T55" fmla="*/ 31 h 144"/>
                <a:gd name="T56" fmla="*/ 87 w 103"/>
                <a:gd name="T57" fmla="*/ 21 h 144"/>
                <a:gd name="T58" fmla="*/ 79 w 103"/>
                <a:gd name="T59" fmla="*/ 11 h 144"/>
                <a:gd name="T60" fmla="*/ 71 w 103"/>
                <a:gd name="T61" fmla="*/ 5 h 144"/>
                <a:gd name="T62" fmla="*/ 61 w 103"/>
                <a:gd name="T63" fmla="*/ 2 h 144"/>
                <a:gd name="T64" fmla="*/ 52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17" name="Freeform 12"/>
            <p:cNvSpPr>
              <a:spLocks/>
            </p:cNvSpPr>
            <p:nvPr/>
          </p:nvSpPr>
          <p:spPr bwMode="auto">
            <a:xfrm rot="786967">
              <a:off x="7986501" y="2388824"/>
              <a:ext cx="177443" cy="249528"/>
            </a:xfrm>
            <a:custGeom>
              <a:avLst/>
              <a:gdLst>
                <a:gd name="T0" fmla="*/ 47 w 96"/>
                <a:gd name="T1" fmla="*/ 0 h 135"/>
                <a:gd name="T2" fmla="*/ 37 w 96"/>
                <a:gd name="T3" fmla="*/ 2 h 135"/>
                <a:gd name="T4" fmla="*/ 29 w 96"/>
                <a:gd name="T5" fmla="*/ 5 h 135"/>
                <a:gd name="T6" fmla="*/ 21 w 96"/>
                <a:gd name="T7" fmla="*/ 12 h 135"/>
                <a:gd name="T8" fmla="*/ 13 w 96"/>
                <a:gd name="T9" fmla="*/ 20 h 135"/>
                <a:gd name="T10" fmla="*/ 8 w 96"/>
                <a:gd name="T11" fmla="*/ 30 h 135"/>
                <a:gd name="T12" fmla="*/ 3 w 96"/>
                <a:gd name="T13" fmla="*/ 41 h 135"/>
                <a:gd name="T14" fmla="*/ 0 w 96"/>
                <a:gd name="T15" fmla="*/ 54 h 135"/>
                <a:gd name="T16" fmla="*/ 0 w 96"/>
                <a:gd name="T17" fmla="*/ 67 h 135"/>
                <a:gd name="T18" fmla="*/ 0 w 96"/>
                <a:gd name="T19" fmla="*/ 80 h 135"/>
                <a:gd name="T20" fmla="*/ 3 w 96"/>
                <a:gd name="T21" fmla="*/ 93 h 135"/>
                <a:gd name="T22" fmla="*/ 8 w 96"/>
                <a:gd name="T23" fmla="*/ 104 h 135"/>
                <a:gd name="T24" fmla="*/ 13 w 96"/>
                <a:gd name="T25" fmla="*/ 114 h 135"/>
                <a:gd name="T26" fmla="*/ 21 w 96"/>
                <a:gd name="T27" fmla="*/ 122 h 135"/>
                <a:gd name="T28" fmla="*/ 29 w 96"/>
                <a:gd name="T29" fmla="*/ 129 h 135"/>
                <a:gd name="T30" fmla="*/ 37 w 96"/>
                <a:gd name="T31" fmla="*/ 132 h 135"/>
                <a:gd name="T32" fmla="*/ 47 w 96"/>
                <a:gd name="T33" fmla="*/ 134 h 135"/>
                <a:gd name="T34" fmla="*/ 56 w 96"/>
                <a:gd name="T35" fmla="*/ 132 h 135"/>
                <a:gd name="T36" fmla="*/ 66 w 96"/>
                <a:gd name="T37" fmla="*/ 129 h 135"/>
                <a:gd name="T38" fmla="*/ 74 w 96"/>
                <a:gd name="T39" fmla="*/ 122 h 135"/>
                <a:gd name="T40" fmla="*/ 81 w 96"/>
                <a:gd name="T41" fmla="*/ 114 h 135"/>
                <a:gd name="T42" fmla="*/ 87 w 96"/>
                <a:gd name="T43" fmla="*/ 104 h 135"/>
                <a:gd name="T44" fmla="*/ 91 w 96"/>
                <a:gd name="T45" fmla="*/ 93 h 135"/>
                <a:gd name="T46" fmla="*/ 94 w 96"/>
                <a:gd name="T47" fmla="*/ 80 h 135"/>
                <a:gd name="T48" fmla="*/ 95 w 96"/>
                <a:gd name="T49" fmla="*/ 67 h 135"/>
                <a:gd name="T50" fmla="*/ 94 w 96"/>
                <a:gd name="T51" fmla="*/ 54 h 135"/>
                <a:gd name="T52" fmla="*/ 91 w 96"/>
                <a:gd name="T53" fmla="*/ 41 h 135"/>
                <a:gd name="T54" fmla="*/ 87 w 96"/>
                <a:gd name="T55" fmla="*/ 30 h 135"/>
                <a:gd name="T56" fmla="*/ 81 w 96"/>
                <a:gd name="T57" fmla="*/ 20 h 135"/>
                <a:gd name="T58" fmla="*/ 74 w 96"/>
                <a:gd name="T59" fmla="*/ 12 h 135"/>
                <a:gd name="T60" fmla="*/ 66 w 96"/>
                <a:gd name="T61" fmla="*/ 5 h 135"/>
                <a:gd name="T62" fmla="*/ 56 w 96"/>
                <a:gd name="T63" fmla="*/ 2 h 135"/>
                <a:gd name="T64" fmla="*/ 47 w 96"/>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35"/>
                <a:gd name="T101" fmla="*/ 96 w 96"/>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18" name="Freeform 13"/>
            <p:cNvSpPr>
              <a:spLocks/>
            </p:cNvSpPr>
            <p:nvPr/>
          </p:nvSpPr>
          <p:spPr bwMode="auto">
            <a:xfrm rot="786967">
              <a:off x="8113673" y="1831959"/>
              <a:ext cx="149718" cy="203320"/>
            </a:xfrm>
            <a:custGeom>
              <a:avLst/>
              <a:gdLst>
                <a:gd name="T0" fmla="*/ 41 w 81"/>
                <a:gd name="T1" fmla="*/ 0 h 110"/>
                <a:gd name="T2" fmla="*/ 33 w 81"/>
                <a:gd name="T3" fmla="*/ 0 h 110"/>
                <a:gd name="T4" fmla="*/ 25 w 81"/>
                <a:gd name="T5" fmla="*/ 4 h 110"/>
                <a:gd name="T6" fmla="*/ 18 w 81"/>
                <a:gd name="T7" fmla="*/ 8 h 110"/>
                <a:gd name="T8" fmla="*/ 13 w 81"/>
                <a:gd name="T9" fmla="*/ 17 h 110"/>
                <a:gd name="T10" fmla="*/ 8 w 81"/>
                <a:gd name="T11" fmla="*/ 25 h 110"/>
                <a:gd name="T12" fmla="*/ 4 w 81"/>
                <a:gd name="T13" fmla="*/ 33 h 110"/>
                <a:gd name="T14" fmla="*/ 2 w 81"/>
                <a:gd name="T15" fmla="*/ 44 h 110"/>
                <a:gd name="T16" fmla="*/ 0 w 81"/>
                <a:gd name="T17" fmla="*/ 54 h 110"/>
                <a:gd name="T18" fmla="*/ 2 w 81"/>
                <a:gd name="T19" fmla="*/ 65 h 110"/>
                <a:gd name="T20" fmla="*/ 4 w 81"/>
                <a:gd name="T21" fmla="*/ 77 h 110"/>
                <a:gd name="T22" fmla="*/ 8 w 81"/>
                <a:gd name="T23" fmla="*/ 85 h 110"/>
                <a:gd name="T24" fmla="*/ 13 w 81"/>
                <a:gd name="T25" fmla="*/ 93 h 110"/>
                <a:gd name="T26" fmla="*/ 18 w 81"/>
                <a:gd name="T27" fmla="*/ 99 h 110"/>
                <a:gd name="T28" fmla="*/ 25 w 81"/>
                <a:gd name="T29" fmla="*/ 106 h 110"/>
                <a:gd name="T30" fmla="*/ 33 w 81"/>
                <a:gd name="T31" fmla="*/ 108 h 110"/>
                <a:gd name="T32" fmla="*/ 41 w 81"/>
                <a:gd name="T33" fmla="*/ 109 h 110"/>
                <a:gd name="T34" fmla="*/ 49 w 81"/>
                <a:gd name="T35" fmla="*/ 108 h 110"/>
                <a:gd name="T36" fmla="*/ 56 w 81"/>
                <a:gd name="T37" fmla="*/ 106 h 110"/>
                <a:gd name="T38" fmla="*/ 62 w 81"/>
                <a:gd name="T39" fmla="*/ 99 h 110"/>
                <a:gd name="T40" fmla="*/ 69 w 81"/>
                <a:gd name="T41" fmla="*/ 93 h 110"/>
                <a:gd name="T42" fmla="*/ 73 w 81"/>
                <a:gd name="T43" fmla="*/ 85 h 110"/>
                <a:gd name="T44" fmla="*/ 77 w 81"/>
                <a:gd name="T45" fmla="*/ 77 h 110"/>
                <a:gd name="T46" fmla="*/ 78 w 81"/>
                <a:gd name="T47" fmla="*/ 65 h 110"/>
                <a:gd name="T48" fmla="*/ 80 w 81"/>
                <a:gd name="T49" fmla="*/ 54 h 110"/>
                <a:gd name="T50" fmla="*/ 78 w 81"/>
                <a:gd name="T51" fmla="*/ 44 h 110"/>
                <a:gd name="T52" fmla="*/ 77 w 81"/>
                <a:gd name="T53" fmla="*/ 33 h 110"/>
                <a:gd name="T54" fmla="*/ 73 w 81"/>
                <a:gd name="T55" fmla="*/ 25 h 110"/>
                <a:gd name="T56" fmla="*/ 69 w 81"/>
                <a:gd name="T57" fmla="*/ 17 h 110"/>
                <a:gd name="T58" fmla="*/ 62 w 81"/>
                <a:gd name="T59" fmla="*/ 8 h 110"/>
                <a:gd name="T60" fmla="*/ 56 w 81"/>
                <a:gd name="T61" fmla="*/ 4 h 110"/>
                <a:gd name="T62" fmla="*/ 49 w 81"/>
                <a:gd name="T63" fmla="*/ 0 h 110"/>
                <a:gd name="T64" fmla="*/ 41 w 81"/>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10"/>
                <a:gd name="T101" fmla="*/ 81 w 81"/>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22" name="Freeform 14"/>
            <p:cNvSpPr>
              <a:spLocks/>
            </p:cNvSpPr>
            <p:nvPr/>
          </p:nvSpPr>
          <p:spPr bwMode="auto">
            <a:xfrm rot="786967">
              <a:off x="8887052" y="1427628"/>
              <a:ext cx="295738" cy="776312"/>
            </a:xfrm>
            <a:custGeom>
              <a:avLst/>
              <a:gdLst>
                <a:gd name="T0" fmla="*/ 0 w 160"/>
                <a:gd name="T1" fmla="*/ 0 h 420"/>
                <a:gd name="T2" fmla="*/ 20 w 160"/>
                <a:gd name="T3" fmla="*/ 17 h 420"/>
                <a:gd name="T4" fmla="*/ 41 w 160"/>
                <a:gd name="T5" fmla="*/ 37 h 420"/>
                <a:gd name="T6" fmla="*/ 60 w 160"/>
                <a:gd name="T7" fmla="*/ 56 h 420"/>
                <a:gd name="T8" fmla="*/ 81 w 160"/>
                <a:gd name="T9" fmla="*/ 79 h 420"/>
                <a:gd name="T10" fmla="*/ 101 w 160"/>
                <a:gd name="T11" fmla="*/ 100 h 420"/>
                <a:gd name="T12" fmla="*/ 120 w 160"/>
                <a:gd name="T13" fmla="*/ 123 h 420"/>
                <a:gd name="T14" fmla="*/ 140 w 160"/>
                <a:gd name="T15" fmla="*/ 144 h 420"/>
                <a:gd name="T16" fmla="*/ 159 w 160"/>
                <a:gd name="T17" fmla="*/ 165 h 420"/>
                <a:gd name="T18" fmla="*/ 159 w 160"/>
                <a:gd name="T19" fmla="*/ 196 h 420"/>
                <a:gd name="T20" fmla="*/ 159 w 160"/>
                <a:gd name="T21" fmla="*/ 227 h 420"/>
                <a:gd name="T22" fmla="*/ 158 w 160"/>
                <a:gd name="T23" fmla="*/ 260 h 420"/>
                <a:gd name="T24" fmla="*/ 156 w 160"/>
                <a:gd name="T25" fmla="*/ 290 h 420"/>
                <a:gd name="T26" fmla="*/ 154 w 160"/>
                <a:gd name="T27" fmla="*/ 323 h 420"/>
                <a:gd name="T28" fmla="*/ 153 w 160"/>
                <a:gd name="T29" fmla="*/ 354 h 420"/>
                <a:gd name="T30" fmla="*/ 151 w 160"/>
                <a:gd name="T31" fmla="*/ 386 h 420"/>
                <a:gd name="T32" fmla="*/ 150 w 160"/>
                <a:gd name="T33" fmla="*/ 419 h 420"/>
                <a:gd name="T34" fmla="*/ 148 w 160"/>
                <a:gd name="T35" fmla="*/ 386 h 420"/>
                <a:gd name="T36" fmla="*/ 145 w 160"/>
                <a:gd name="T37" fmla="*/ 354 h 420"/>
                <a:gd name="T38" fmla="*/ 143 w 160"/>
                <a:gd name="T39" fmla="*/ 320 h 420"/>
                <a:gd name="T40" fmla="*/ 140 w 160"/>
                <a:gd name="T41" fmla="*/ 287 h 420"/>
                <a:gd name="T42" fmla="*/ 137 w 160"/>
                <a:gd name="T43" fmla="*/ 255 h 420"/>
                <a:gd name="T44" fmla="*/ 133 w 160"/>
                <a:gd name="T45" fmla="*/ 224 h 420"/>
                <a:gd name="T46" fmla="*/ 128 w 160"/>
                <a:gd name="T47" fmla="*/ 193 h 420"/>
                <a:gd name="T48" fmla="*/ 124 w 160"/>
                <a:gd name="T49" fmla="*/ 164 h 420"/>
                <a:gd name="T50" fmla="*/ 109 w 160"/>
                <a:gd name="T51" fmla="*/ 141 h 420"/>
                <a:gd name="T52" fmla="*/ 93 w 160"/>
                <a:gd name="T53" fmla="*/ 120 h 420"/>
                <a:gd name="T54" fmla="*/ 78 w 160"/>
                <a:gd name="T55" fmla="*/ 99 h 420"/>
                <a:gd name="T56" fmla="*/ 63 w 160"/>
                <a:gd name="T57" fmla="*/ 79 h 420"/>
                <a:gd name="T58" fmla="*/ 47 w 160"/>
                <a:gd name="T59" fmla="*/ 58 h 420"/>
                <a:gd name="T60" fmla="*/ 33 w 160"/>
                <a:gd name="T61" fmla="*/ 39 h 420"/>
                <a:gd name="T62" fmla="*/ 16 w 160"/>
                <a:gd name="T63" fmla="*/ 19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223" name="Freeform 15"/>
            <p:cNvSpPr>
              <a:spLocks/>
            </p:cNvSpPr>
            <p:nvPr/>
          </p:nvSpPr>
          <p:spPr bwMode="auto">
            <a:xfrm rot="786967">
              <a:off x="8757144" y="1767617"/>
              <a:ext cx="140476" cy="297586"/>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w="9525" cap="rnd">
              <a:noFill/>
              <a:round/>
              <a:headEnd type="none" w="sm" len="sm"/>
              <a:tailEnd type="none" w="sm" len="sm"/>
            </a:ln>
          </p:spPr>
          <p:txBody>
            <a:bodyPr/>
            <a:lstStyle/>
            <a:p>
              <a:endParaRPr lang="en-US" sz="2700"/>
            </a:p>
          </p:txBody>
        </p:sp>
        <p:sp>
          <p:nvSpPr>
            <p:cNvPr id="224" name="Freeform 16"/>
            <p:cNvSpPr>
              <a:spLocks/>
            </p:cNvSpPr>
            <p:nvPr/>
          </p:nvSpPr>
          <p:spPr bwMode="auto">
            <a:xfrm rot="786967">
              <a:off x="8757144" y="1767617"/>
              <a:ext cx="140476" cy="297586"/>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25" name="Freeform 17"/>
            <p:cNvSpPr>
              <a:spLocks/>
            </p:cNvSpPr>
            <p:nvPr/>
          </p:nvSpPr>
          <p:spPr bwMode="auto">
            <a:xfrm rot="786967">
              <a:off x="8317026" y="2529382"/>
              <a:ext cx="212563" cy="295738"/>
            </a:xfrm>
            <a:custGeom>
              <a:avLst/>
              <a:gdLst>
                <a:gd name="T0" fmla="*/ 57 w 115"/>
                <a:gd name="T1" fmla="*/ 0 h 160"/>
                <a:gd name="T2" fmla="*/ 45 w 115"/>
                <a:gd name="T3" fmla="*/ 2 h 160"/>
                <a:gd name="T4" fmla="*/ 36 w 115"/>
                <a:gd name="T5" fmla="*/ 7 h 160"/>
                <a:gd name="T6" fmla="*/ 26 w 115"/>
                <a:gd name="T7" fmla="*/ 15 h 160"/>
                <a:gd name="T8" fmla="*/ 18 w 115"/>
                <a:gd name="T9" fmla="*/ 25 h 160"/>
                <a:gd name="T10" fmla="*/ 10 w 115"/>
                <a:gd name="T11" fmla="*/ 36 h 160"/>
                <a:gd name="T12" fmla="*/ 5 w 115"/>
                <a:gd name="T13" fmla="*/ 49 h 160"/>
                <a:gd name="T14" fmla="*/ 1 w 115"/>
                <a:gd name="T15" fmla="*/ 64 h 160"/>
                <a:gd name="T16" fmla="*/ 0 w 115"/>
                <a:gd name="T17" fmla="*/ 80 h 160"/>
                <a:gd name="T18" fmla="*/ 1 w 115"/>
                <a:gd name="T19" fmla="*/ 96 h 160"/>
                <a:gd name="T20" fmla="*/ 5 w 115"/>
                <a:gd name="T21" fmla="*/ 111 h 160"/>
                <a:gd name="T22" fmla="*/ 10 w 115"/>
                <a:gd name="T23" fmla="*/ 124 h 160"/>
                <a:gd name="T24" fmla="*/ 18 w 115"/>
                <a:gd name="T25" fmla="*/ 137 h 160"/>
                <a:gd name="T26" fmla="*/ 26 w 115"/>
                <a:gd name="T27" fmla="*/ 146 h 160"/>
                <a:gd name="T28" fmla="*/ 36 w 115"/>
                <a:gd name="T29" fmla="*/ 153 h 160"/>
                <a:gd name="T30" fmla="*/ 45 w 115"/>
                <a:gd name="T31" fmla="*/ 158 h 160"/>
                <a:gd name="T32" fmla="*/ 57 w 115"/>
                <a:gd name="T33" fmla="*/ 159 h 160"/>
                <a:gd name="T34" fmla="*/ 68 w 115"/>
                <a:gd name="T35" fmla="*/ 158 h 160"/>
                <a:gd name="T36" fmla="*/ 79 w 115"/>
                <a:gd name="T37" fmla="*/ 153 h 160"/>
                <a:gd name="T38" fmla="*/ 89 w 115"/>
                <a:gd name="T39" fmla="*/ 146 h 160"/>
                <a:gd name="T40" fmla="*/ 97 w 115"/>
                <a:gd name="T41" fmla="*/ 137 h 160"/>
                <a:gd name="T42" fmla="*/ 104 w 115"/>
                <a:gd name="T43" fmla="*/ 124 h 160"/>
                <a:gd name="T44" fmla="*/ 110 w 115"/>
                <a:gd name="T45" fmla="*/ 111 h 160"/>
                <a:gd name="T46" fmla="*/ 114 w 115"/>
                <a:gd name="T47" fmla="*/ 96 h 160"/>
                <a:gd name="T48" fmla="*/ 114 w 115"/>
                <a:gd name="T49" fmla="*/ 80 h 160"/>
                <a:gd name="T50" fmla="*/ 114 w 115"/>
                <a:gd name="T51" fmla="*/ 64 h 160"/>
                <a:gd name="T52" fmla="*/ 110 w 115"/>
                <a:gd name="T53" fmla="*/ 49 h 160"/>
                <a:gd name="T54" fmla="*/ 104 w 115"/>
                <a:gd name="T55" fmla="*/ 36 h 160"/>
                <a:gd name="T56" fmla="*/ 97 w 115"/>
                <a:gd name="T57" fmla="*/ 25 h 160"/>
                <a:gd name="T58" fmla="*/ 89 w 115"/>
                <a:gd name="T59" fmla="*/ 15 h 160"/>
                <a:gd name="T60" fmla="*/ 79 w 115"/>
                <a:gd name="T61" fmla="*/ 7 h 160"/>
                <a:gd name="T62" fmla="*/ 68 w 115"/>
                <a:gd name="T63" fmla="*/ 2 h 160"/>
                <a:gd name="T64" fmla="*/ 57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26" name="Freeform 18"/>
            <p:cNvSpPr>
              <a:spLocks/>
            </p:cNvSpPr>
            <p:nvPr/>
          </p:nvSpPr>
          <p:spPr bwMode="auto">
            <a:xfrm rot="786967">
              <a:off x="8420589" y="2583800"/>
              <a:ext cx="107205" cy="21441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type="none" w="sm" len="sm"/>
              <a:tailEnd type="none" w="sm" len="sm"/>
            </a:ln>
          </p:spPr>
          <p:txBody>
            <a:bodyPr/>
            <a:lstStyle/>
            <a:p>
              <a:endParaRPr lang="en-US" sz="2700"/>
            </a:p>
          </p:txBody>
        </p:sp>
        <p:sp>
          <p:nvSpPr>
            <p:cNvPr id="227" name="Freeform 19"/>
            <p:cNvSpPr>
              <a:spLocks/>
            </p:cNvSpPr>
            <p:nvPr/>
          </p:nvSpPr>
          <p:spPr bwMode="auto">
            <a:xfrm rot="786967">
              <a:off x="8420589" y="2583800"/>
              <a:ext cx="107205" cy="21441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228" name="Freeform 20"/>
            <p:cNvSpPr>
              <a:spLocks/>
            </p:cNvSpPr>
            <p:nvPr/>
          </p:nvSpPr>
          <p:spPr bwMode="auto">
            <a:xfrm rot="786967">
              <a:off x="8184610" y="1867840"/>
              <a:ext cx="77632" cy="149717"/>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w="9525" cap="rnd">
              <a:noFill/>
              <a:round/>
              <a:headEnd type="none" w="sm" len="sm"/>
              <a:tailEnd type="none" w="sm" len="sm"/>
            </a:ln>
          </p:spPr>
          <p:txBody>
            <a:bodyPr/>
            <a:lstStyle/>
            <a:p>
              <a:endParaRPr lang="en-US" sz="2700"/>
            </a:p>
          </p:txBody>
        </p:sp>
        <p:sp>
          <p:nvSpPr>
            <p:cNvPr id="229" name="Freeform 21"/>
            <p:cNvSpPr>
              <a:spLocks/>
            </p:cNvSpPr>
            <p:nvPr/>
          </p:nvSpPr>
          <p:spPr bwMode="auto">
            <a:xfrm rot="786967">
              <a:off x="8184610" y="1867840"/>
              <a:ext cx="77632" cy="149717"/>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230" name="Freeform 22"/>
            <p:cNvSpPr>
              <a:spLocks/>
            </p:cNvSpPr>
            <p:nvPr/>
          </p:nvSpPr>
          <p:spPr bwMode="auto">
            <a:xfrm rot="786967">
              <a:off x="8462443" y="2218321"/>
              <a:ext cx="97963" cy="194079"/>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231" name="Freeform 23"/>
            <p:cNvSpPr>
              <a:spLocks/>
            </p:cNvSpPr>
            <p:nvPr/>
          </p:nvSpPr>
          <p:spPr bwMode="auto">
            <a:xfrm rot="786967">
              <a:off x="8462443" y="2218321"/>
              <a:ext cx="97963" cy="194079"/>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32" name="Freeform 24"/>
            <p:cNvSpPr>
              <a:spLocks/>
            </p:cNvSpPr>
            <p:nvPr/>
          </p:nvSpPr>
          <p:spPr bwMode="auto">
            <a:xfrm rot="786967">
              <a:off x="8072242" y="2431951"/>
              <a:ext cx="90570" cy="182987"/>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w="9525" cap="rnd">
              <a:noFill/>
              <a:round/>
              <a:headEnd type="none" w="sm" len="sm"/>
              <a:tailEnd type="none" w="sm" len="sm"/>
            </a:ln>
          </p:spPr>
          <p:txBody>
            <a:bodyPr/>
            <a:lstStyle/>
            <a:p>
              <a:endParaRPr lang="en-US" sz="2700"/>
            </a:p>
          </p:txBody>
        </p:sp>
        <p:sp>
          <p:nvSpPr>
            <p:cNvPr id="233" name="Freeform 25"/>
            <p:cNvSpPr>
              <a:spLocks/>
            </p:cNvSpPr>
            <p:nvPr/>
          </p:nvSpPr>
          <p:spPr bwMode="auto">
            <a:xfrm rot="786967">
              <a:off x="8072242" y="2431951"/>
              <a:ext cx="90570" cy="182987"/>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234" name="Freeform 26"/>
            <p:cNvSpPr>
              <a:spLocks/>
            </p:cNvSpPr>
            <p:nvPr/>
          </p:nvSpPr>
          <p:spPr bwMode="auto">
            <a:xfrm rot="786967">
              <a:off x="7047494" y="2095683"/>
              <a:ext cx="1476843" cy="541571"/>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w="9525" cap="rnd">
              <a:noFill/>
              <a:round/>
              <a:headEnd type="none" w="sm" len="sm"/>
              <a:tailEnd type="none" w="sm" len="sm"/>
            </a:ln>
          </p:spPr>
          <p:txBody>
            <a:bodyPr/>
            <a:lstStyle/>
            <a:p>
              <a:endParaRPr lang="en-US" sz="2700"/>
            </a:p>
          </p:txBody>
        </p:sp>
        <p:sp>
          <p:nvSpPr>
            <p:cNvPr id="235" name="Freeform 27"/>
            <p:cNvSpPr>
              <a:spLocks/>
            </p:cNvSpPr>
            <p:nvPr/>
          </p:nvSpPr>
          <p:spPr bwMode="auto">
            <a:xfrm rot="786967">
              <a:off x="7047494" y="2095683"/>
              <a:ext cx="1476843" cy="541571"/>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236" name="Freeform 28"/>
            <p:cNvSpPr>
              <a:spLocks/>
            </p:cNvSpPr>
            <p:nvPr/>
          </p:nvSpPr>
          <p:spPr bwMode="auto">
            <a:xfrm rot="786967">
              <a:off x="7095657" y="2136338"/>
              <a:ext cx="1419543" cy="545266"/>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w="9525" cap="rnd">
              <a:noFill/>
              <a:round/>
              <a:headEnd type="none" w="sm" len="sm"/>
              <a:tailEnd type="none" w="sm" len="sm"/>
            </a:ln>
          </p:spPr>
          <p:txBody>
            <a:bodyPr/>
            <a:lstStyle/>
            <a:p>
              <a:endParaRPr lang="en-US" sz="2700"/>
            </a:p>
          </p:txBody>
        </p:sp>
        <p:sp>
          <p:nvSpPr>
            <p:cNvPr id="237" name="Freeform 29"/>
            <p:cNvSpPr>
              <a:spLocks/>
            </p:cNvSpPr>
            <p:nvPr/>
          </p:nvSpPr>
          <p:spPr bwMode="auto">
            <a:xfrm rot="786967">
              <a:off x="7095657" y="2136338"/>
              <a:ext cx="1419543" cy="545266"/>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238" name="Freeform 30"/>
            <p:cNvSpPr>
              <a:spLocks/>
            </p:cNvSpPr>
            <p:nvPr/>
          </p:nvSpPr>
          <p:spPr bwMode="auto">
            <a:xfrm rot="786967">
              <a:off x="6383635" y="1009801"/>
              <a:ext cx="1332670" cy="2269789"/>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w="9525" cap="rnd">
              <a:noFill/>
              <a:round/>
              <a:headEnd type="none" w="sm" len="sm"/>
              <a:tailEnd type="none" w="sm" len="sm"/>
            </a:ln>
          </p:spPr>
          <p:txBody>
            <a:bodyPr/>
            <a:lstStyle/>
            <a:p>
              <a:endParaRPr lang="en-US" sz="2700"/>
            </a:p>
          </p:txBody>
        </p:sp>
        <p:sp>
          <p:nvSpPr>
            <p:cNvPr id="239" name="Freeform 31"/>
            <p:cNvSpPr>
              <a:spLocks/>
            </p:cNvSpPr>
            <p:nvPr/>
          </p:nvSpPr>
          <p:spPr bwMode="auto">
            <a:xfrm rot="786967">
              <a:off x="6383635" y="1009801"/>
              <a:ext cx="1332670" cy="2269789"/>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40" name="Freeform 32"/>
            <p:cNvSpPr>
              <a:spLocks/>
            </p:cNvSpPr>
            <p:nvPr/>
          </p:nvSpPr>
          <p:spPr bwMode="auto">
            <a:xfrm rot="786967">
              <a:off x="7550201" y="1184498"/>
              <a:ext cx="499058" cy="2269789"/>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w="9525" cap="rnd">
              <a:noFill/>
              <a:round/>
              <a:headEnd type="none" w="sm" len="sm"/>
              <a:tailEnd type="none" w="sm" len="sm"/>
            </a:ln>
          </p:spPr>
          <p:txBody>
            <a:bodyPr/>
            <a:lstStyle/>
            <a:p>
              <a:endParaRPr lang="en-US" sz="2700"/>
            </a:p>
          </p:txBody>
        </p:sp>
        <p:sp>
          <p:nvSpPr>
            <p:cNvPr id="241" name="Freeform 33"/>
            <p:cNvSpPr>
              <a:spLocks/>
            </p:cNvSpPr>
            <p:nvPr/>
          </p:nvSpPr>
          <p:spPr bwMode="auto">
            <a:xfrm rot="786967">
              <a:off x="7550201" y="1184498"/>
              <a:ext cx="499058" cy="2269789"/>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42" name="Freeform 34"/>
            <p:cNvSpPr>
              <a:spLocks/>
            </p:cNvSpPr>
            <p:nvPr/>
          </p:nvSpPr>
          <p:spPr bwMode="auto">
            <a:xfrm rot="786967">
              <a:off x="6719934" y="1387770"/>
              <a:ext cx="683895" cy="1517506"/>
            </a:xfrm>
            <a:custGeom>
              <a:avLst/>
              <a:gdLst>
                <a:gd name="T0" fmla="*/ 288 w 370"/>
                <a:gd name="T1" fmla="*/ 437 h 821"/>
                <a:gd name="T2" fmla="*/ 265 w 370"/>
                <a:gd name="T3" fmla="*/ 451 h 821"/>
                <a:gd name="T4" fmla="*/ 241 w 370"/>
                <a:gd name="T5" fmla="*/ 492 h 821"/>
                <a:gd name="T6" fmla="*/ 236 w 370"/>
                <a:gd name="T7" fmla="*/ 547 h 821"/>
                <a:gd name="T8" fmla="*/ 256 w 370"/>
                <a:gd name="T9" fmla="*/ 594 h 821"/>
                <a:gd name="T10" fmla="*/ 282 w 370"/>
                <a:gd name="T11" fmla="*/ 617 h 821"/>
                <a:gd name="T12" fmla="*/ 303 w 370"/>
                <a:gd name="T13" fmla="*/ 620 h 821"/>
                <a:gd name="T14" fmla="*/ 322 w 370"/>
                <a:gd name="T15" fmla="*/ 617 h 821"/>
                <a:gd name="T16" fmla="*/ 348 w 370"/>
                <a:gd name="T17" fmla="*/ 594 h 821"/>
                <a:gd name="T18" fmla="*/ 368 w 370"/>
                <a:gd name="T19" fmla="*/ 547 h 821"/>
                <a:gd name="T20" fmla="*/ 363 w 370"/>
                <a:gd name="T21" fmla="*/ 492 h 821"/>
                <a:gd name="T22" fmla="*/ 338 w 370"/>
                <a:gd name="T23" fmla="*/ 451 h 821"/>
                <a:gd name="T24" fmla="*/ 316 w 370"/>
                <a:gd name="T25" fmla="*/ 437 h 821"/>
                <a:gd name="T26" fmla="*/ 65 w 370"/>
                <a:gd name="T27" fmla="*/ 646 h 821"/>
                <a:gd name="T28" fmla="*/ 48 w 370"/>
                <a:gd name="T29" fmla="*/ 650 h 821"/>
                <a:gd name="T30" fmla="*/ 22 w 370"/>
                <a:gd name="T31" fmla="*/ 672 h 821"/>
                <a:gd name="T32" fmla="*/ 5 w 370"/>
                <a:gd name="T33" fmla="*/ 716 h 821"/>
                <a:gd name="T34" fmla="*/ 9 w 370"/>
                <a:gd name="T35" fmla="*/ 767 h 821"/>
                <a:gd name="T36" fmla="*/ 31 w 370"/>
                <a:gd name="T37" fmla="*/ 806 h 821"/>
                <a:gd name="T38" fmla="*/ 54 w 370"/>
                <a:gd name="T39" fmla="*/ 819 h 821"/>
                <a:gd name="T40" fmla="*/ 72 w 370"/>
                <a:gd name="T41" fmla="*/ 819 h 821"/>
                <a:gd name="T42" fmla="*/ 90 w 370"/>
                <a:gd name="T43" fmla="*/ 814 h 821"/>
                <a:gd name="T44" fmla="*/ 117 w 370"/>
                <a:gd name="T45" fmla="*/ 781 h 821"/>
                <a:gd name="T46" fmla="*/ 129 w 370"/>
                <a:gd name="T47" fmla="*/ 733 h 821"/>
                <a:gd name="T48" fmla="*/ 117 w 370"/>
                <a:gd name="T49" fmla="*/ 685 h 821"/>
                <a:gd name="T50" fmla="*/ 90 w 370"/>
                <a:gd name="T51" fmla="*/ 653 h 821"/>
                <a:gd name="T52" fmla="*/ 72 w 370"/>
                <a:gd name="T53" fmla="*/ 646 h 821"/>
                <a:gd name="T54" fmla="*/ 41 w 370"/>
                <a:gd name="T55" fmla="*/ 248 h 821"/>
                <a:gd name="T56" fmla="*/ 15 w 370"/>
                <a:gd name="T57" fmla="*/ 268 h 821"/>
                <a:gd name="T58" fmla="*/ 2 w 370"/>
                <a:gd name="T59" fmla="*/ 304 h 821"/>
                <a:gd name="T60" fmla="*/ 5 w 370"/>
                <a:gd name="T61" fmla="*/ 346 h 821"/>
                <a:gd name="T62" fmla="*/ 23 w 370"/>
                <a:gd name="T63" fmla="*/ 377 h 821"/>
                <a:gd name="T64" fmla="*/ 52 w 370"/>
                <a:gd name="T65" fmla="*/ 390 h 821"/>
                <a:gd name="T66" fmla="*/ 80 w 370"/>
                <a:gd name="T67" fmla="*/ 377 h 821"/>
                <a:gd name="T68" fmla="*/ 100 w 370"/>
                <a:gd name="T69" fmla="*/ 346 h 821"/>
                <a:gd name="T70" fmla="*/ 103 w 370"/>
                <a:gd name="T71" fmla="*/ 304 h 821"/>
                <a:gd name="T72" fmla="*/ 88 w 370"/>
                <a:gd name="T73" fmla="*/ 268 h 821"/>
                <a:gd name="T74" fmla="*/ 62 w 370"/>
                <a:gd name="T75" fmla="*/ 248 h 821"/>
                <a:gd name="T76" fmla="*/ 262 w 370"/>
                <a:gd name="T77" fmla="*/ 1 h 821"/>
                <a:gd name="T78" fmla="*/ 241 w 370"/>
                <a:gd name="T79" fmla="*/ 8 h 821"/>
                <a:gd name="T80" fmla="*/ 223 w 370"/>
                <a:gd name="T81" fmla="*/ 24 h 821"/>
                <a:gd name="T82" fmla="*/ 200 w 370"/>
                <a:gd name="T83" fmla="*/ 63 h 821"/>
                <a:gd name="T84" fmla="*/ 197 w 370"/>
                <a:gd name="T85" fmla="*/ 125 h 821"/>
                <a:gd name="T86" fmla="*/ 217 w 370"/>
                <a:gd name="T87" fmla="*/ 177 h 821"/>
                <a:gd name="T88" fmla="*/ 234 w 370"/>
                <a:gd name="T89" fmla="*/ 195 h 821"/>
                <a:gd name="T90" fmla="*/ 254 w 370"/>
                <a:gd name="T91" fmla="*/ 204 h 821"/>
                <a:gd name="T92" fmla="*/ 277 w 370"/>
                <a:gd name="T93" fmla="*/ 206 h 821"/>
                <a:gd name="T94" fmla="*/ 298 w 370"/>
                <a:gd name="T95" fmla="*/ 198 h 821"/>
                <a:gd name="T96" fmla="*/ 316 w 370"/>
                <a:gd name="T97" fmla="*/ 183 h 821"/>
                <a:gd name="T98" fmla="*/ 338 w 370"/>
                <a:gd name="T99" fmla="*/ 144 h 821"/>
                <a:gd name="T100" fmla="*/ 342 w 370"/>
                <a:gd name="T101" fmla="*/ 83 h 821"/>
                <a:gd name="T102" fmla="*/ 322 w 370"/>
                <a:gd name="T103" fmla="*/ 31 h 821"/>
                <a:gd name="T104" fmla="*/ 304 w 370"/>
                <a:gd name="T105" fmla="*/ 13 h 821"/>
                <a:gd name="T106" fmla="*/ 285 w 370"/>
                <a:gd name="T107" fmla="*/ 3 h 821"/>
                <a:gd name="T108" fmla="*/ 303 w 370"/>
                <a:gd name="T109" fmla="*/ 435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821"/>
                <a:gd name="T167" fmla="*/ 370 w 370"/>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w="9525" cap="rnd">
              <a:noFill/>
              <a:round/>
              <a:headEnd type="none" w="sm" len="sm"/>
              <a:tailEnd type="none" w="sm" len="sm"/>
            </a:ln>
          </p:spPr>
          <p:txBody>
            <a:bodyPr/>
            <a:lstStyle/>
            <a:p>
              <a:endParaRPr lang="en-US" sz="2700"/>
            </a:p>
          </p:txBody>
        </p:sp>
        <p:sp>
          <p:nvSpPr>
            <p:cNvPr id="243" name="Freeform 35"/>
            <p:cNvSpPr>
              <a:spLocks/>
            </p:cNvSpPr>
            <p:nvPr/>
          </p:nvSpPr>
          <p:spPr bwMode="auto">
            <a:xfrm rot="786967">
              <a:off x="7097525" y="2235216"/>
              <a:ext cx="251377" cy="343796"/>
            </a:xfrm>
            <a:custGeom>
              <a:avLst/>
              <a:gdLst>
                <a:gd name="T0" fmla="*/ 69 w 136"/>
                <a:gd name="T1" fmla="*/ 0 h 186"/>
                <a:gd name="T2" fmla="*/ 61 w 136"/>
                <a:gd name="T3" fmla="*/ 0 h 186"/>
                <a:gd name="T4" fmla="*/ 54 w 136"/>
                <a:gd name="T5" fmla="*/ 2 h 186"/>
                <a:gd name="T6" fmla="*/ 48 w 136"/>
                <a:gd name="T7" fmla="*/ 5 h 186"/>
                <a:gd name="T8" fmla="*/ 43 w 136"/>
                <a:gd name="T9" fmla="*/ 8 h 186"/>
                <a:gd name="T10" fmla="*/ 31 w 136"/>
                <a:gd name="T11" fmla="*/ 16 h 186"/>
                <a:gd name="T12" fmla="*/ 22 w 136"/>
                <a:gd name="T13" fmla="*/ 28 h 186"/>
                <a:gd name="T14" fmla="*/ 12 w 136"/>
                <a:gd name="T15" fmla="*/ 41 h 186"/>
                <a:gd name="T16" fmla="*/ 7 w 136"/>
                <a:gd name="T17" fmla="*/ 57 h 186"/>
                <a:gd name="T18" fmla="*/ 2 w 136"/>
                <a:gd name="T19" fmla="*/ 75 h 186"/>
                <a:gd name="T20" fmla="*/ 0 w 136"/>
                <a:gd name="T21" fmla="*/ 93 h 186"/>
                <a:gd name="T22" fmla="*/ 2 w 136"/>
                <a:gd name="T23" fmla="*/ 112 h 186"/>
                <a:gd name="T24" fmla="*/ 7 w 136"/>
                <a:gd name="T25" fmla="*/ 130 h 186"/>
                <a:gd name="T26" fmla="*/ 12 w 136"/>
                <a:gd name="T27" fmla="*/ 145 h 186"/>
                <a:gd name="T28" fmla="*/ 22 w 136"/>
                <a:gd name="T29" fmla="*/ 159 h 186"/>
                <a:gd name="T30" fmla="*/ 31 w 136"/>
                <a:gd name="T31" fmla="*/ 171 h 186"/>
                <a:gd name="T32" fmla="*/ 43 w 136"/>
                <a:gd name="T33" fmla="*/ 179 h 186"/>
                <a:gd name="T34" fmla="*/ 48 w 136"/>
                <a:gd name="T35" fmla="*/ 182 h 186"/>
                <a:gd name="T36" fmla="*/ 54 w 136"/>
                <a:gd name="T37" fmla="*/ 184 h 186"/>
                <a:gd name="T38" fmla="*/ 61 w 136"/>
                <a:gd name="T39" fmla="*/ 185 h 186"/>
                <a:gd name="T40" fmla="*/ 69 w 136"/>
                <a:gd name="T41" fmla="*/ 185 h 186"/>
                <a:gd name="T42" fmla="*/ 75 w 136"/>
                <a:gd name="T43" fmla="*/ 185 h 186"/>
                <a:gd name="T44" fmla="*/ 82 w 136"/>
                <a:gd name="T45" fmla="*/ 184 h 186"/>
                <a:gd name="T46" fmla="*/ 88 w 136"/>
                <a:gd name="T47" fmla="*/ 182 h 186"/>
                <a:gd name="T48" fmla="*/ 93 w 136"/>
                <a:gd name="T49" fmla="*/ 179 h 186"/>
                <a:gd name="T50" fmla="*/ 104 w 136"/>
                <a:gd name="T51" fmla="*/ 171 h 186"/>
                <a:gd name="T52" fmla="*/ 114 w 136"/>
                <a:gd name="T53" fmla="*/ 159 h 186"/>
                <a:gd name="T54" fmla="*/ 122 w 136"/>
                <a:gd name="T55" fmla="*/ 145 h 186"/>
                <a:gd name="T56" fmla="*/ 129 w 136"/>
                <a:gd name="T57" fmla="*/ 130 h 186"/>
                <a:gd name="T58" fmla="*/ 134 w 136"/>
                <a:gd name="T59" fmla="*/ 112 h 186"/>
                <a:gd name="T60" fmla="*/ 135 w 136"/>
                <a:gd name="T61" fmla="*/ 93 h 186"/>
                <a:gd name="T62" fmla="*/ 134 w 136"/>
                <a:gd name="T63" fmla="*/ 75 h 186"/>
                <a:gd name="T64" fmla="*/ 129 w 136"/>
                <a:gd name="T65" fmla="*/ 57 h 186"/>
                <a:gd name="T66" fmla="*/ 122 w 136"/>
                <a:gd name="T67" fmla="*/ 41 h 186"/>
                <a:gd name="T68" fmla="*/ 114 w 136"/>
                <a:gd name="T69" fmla="*/ 28 h 186"/>
                <a:gd name="T70" fmla="*/ 104 w 136"/>
                <a:gd name="T71" fmla="*/ 16 h 186"/>
                <a:gd name="T72" fmla="*/ 93 w 136"/>
                <a:gd name="T73" fmla="*/ 8 h 186"/>
                <a:gd name="T74" fmla="*/ 88 w 136"/>
                <a:gd name="T75" fmla="*/ 5 h 186"/>
                <a:gd name="T76" fmla="*/ 82 w 136"/>
                <a:gd name="T77" fmla="*/ 2 h 186"/>
                <a:gd name="T78" fmla="*/ 75 w 136"/>
                <a:gd name="T79" fmla="*/ 0 h 186"/>
                <a:gd name="T80" fmla="*/ 69 w 136"/>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6"/>
                <a:gd name="T125" fmla="*/ 136 w 136"/>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44" name="Freeform 36"/>
            <p:cNvSpPr>
              <a:spLocks/>
            </p:cNvSpPr>
            <p:nvPr/>
          </p:nvSpPr>
          <p:spPr bwMode="auto">
            <a:xfrm rot="786967">
              <a:off x="6597538" y="2516743"/>
              <a:ext cx="232894" cy="323463"/>
            </a:xfrm>
            <a:custGeom>
              <a:avLst/>
              <a:gdLst>
                <a:gd name="T0" fmla="*/ 61 w 126"/>
                <a:gd name="T1" fmla="*/ 0 h 175"/>
                <a:gd name="T2" fmla="*/ 55 w 126"/>
                <a:gd name="T3" fmla="*/ 0 h 175"/>
                <a:gd name="T4" fmla="*/ 50 w 126"/>
                <a:gd name="T5" fmla="*/ 2 h 175"/>
                <a:gd name="T6" fmla="*/ 44 w 126"/>
                <a:gd name="T7" fmla="*/ 4 h 175"/>
                <a:gd name="T8" fmla="*/ 37 w 126"/>
                <a:gd name="T9" fmla="*/ 7 h 175"/>
                <a:gd name="T10" fmla="*/ 27 w 126"/>
                <a:gd name="T11" fmla="*/ 15 h 175"/>
                <a:gd name="T12" fmla="*/ 18 w 126"/>
                <a:gd name="T13" fmla="*/ 26 h 175"/>
                <a:gd name="T14" fmla="*/ 9 w 126"/>
                <a:gd name="T15" fmla="*/ 39 h 175"/>
                <a:gd name="T16" fmla="*/ 5 w 126"/>
                <a:gd name="T17" fmla="*/ 54 h 175"/>
                <a:gd name="T18" fmla="*/ 1 w 126"/>
                <a:gd name="T19" fmla="*/ 70 h 175"/>
                <a:gd name="T20" fmla="*/ 0 w 126"/>
                <a:gd name="T21" fmla="*/ 87 h 175"/>
                <a:gd name="T22" fmla="*/ 1 w 126"/>
                <a:gd name="T23" fmla="*/ 104 h 175"/>
                <a:gd name="T24" fmla="*/ 5 w 126"/>
                <a:gd name="T25" fmla="*/ 121 h 175"/>
                <a:gd name="T26" fmla="*/ 9 w 126"/>
                <a:gd name="T27" fmla="*/ 135 h 175"/>
                <a:gd name="T28" fmla="*/ 18 w 126"/>
                <a:gd name="T29" fmla="*/ 148 h 175"/>
                <a:gd name="T30" fmla="*/ 27 w 126"/>
                <a:gd name="T31" fmla="*/ 160 h 175"/>
                <a:gd name="T32" fmla="*/ 37 w 126"/>
                <a:gd name="T33" fmla="*/ 168 h 175"/>
                <a:gd name="T34" fmla="*/ 44 w 126"/>
                <a:gd name="T35" fmla="*/ 169 h 175"/>
                <a:gd name="T36" fmla="*/ 50 w 126"/>
                <a:gd name="T37" fmla="*/ 173 h 175"/>
                <a:gd name="T38" fmla="*/ 55 w 126"/>
                <a:gd name="T39" fmla="*/ 173 h 175"/>
                <a:gd name="T40" fmla="*/ 61 w 126"/>
                <a:gd name="T41" fmla="*/ 174 h 175"/>
                <a:gd name="T42" fmla="*/ 68 w 126"/>
                <a:gd name="T43" fmla="*/ 173 h 175"/>
                <a:gd name="T44" fmla="*/ 74 w 126"/>
                <a:gd name="T45" fmla="*/ 173 h 175"/>
                <a:gd name="T46" fmla="*/ 81 w 126"/>
                <a:gd name="T47" fmla="*/ 169 h 175"/>
                <a:gd name="T48" fmla="*/ 86 w 126"/>
                <a:gd name="T49" fmla="*/ 168 h 175"/>
                <a:gd name="T50" fmla="*/ 97 w 126"/>
                <a:gd name="T51" fmla="*/ 160 h 175"/>
                <a:gd name="T52" fmla="*/ 105 w 126"/>
                <a:gd name="T53" fmla="*/ 148 h 175"/>
                <a:gd name="T54" fmla="*/ 113 w 126"/>
                <a:gd name="T55" fmla="*/ 135 h 175"/>
                <a:gd name="T56" fmla="*/ 120 w 126"/>
                <a:gd name="T57" fmla="*/ 121 h 175"/>
                <a:gd name="T58" fmla="*/ 123 w 126"/>
                <a:gd name="T59" fmla="*/ 104 h 175"/>
                <a:gd name="T60" fmla="*/ 125 w 126"/>
                <a:gd name="T61" fmla="*/ 87 h 175"/>
                <a:gd name="T62" fmla="*/ 123 w 126"/>
                <a:gd name="T63" fmla="*/ 70 h 175"/>
                <a:gd name="T64" fmla="*/ 120 w 126"/>
                <a:gd name="T65" fmla="*/ 54 h 175"/>
                <a:gd name="T66" fmla="*/ 113 w 126"/>
                <a:gd name="T67" fmla="*/ 39 h 175"/>
                <a:gd name="T68" fmla="*/ 105 w 126"/>
                <a:gd name="T69" fmla="*/ 26 h 175"/>
                <a:gd name="T70" fmla="*/ 97 w 126"/>
                <a:gd name="T71" fmla="*/ 15 h 175"/>
                <a:gd name="T72" fmla="*/ 86 w 126"/>
                <a:gd name="T73" fmla="*/ 7 h 175"/>
                <a:gd name="T74" fmla="*/ 81 w 126"/>
                <a:gd name="T75" fmla="*/ 4 h 175"/>
                <a:gd name="T76" fmla="*/ 74 w 126"/>
                <a:gd name="T77" fmla="*/ 2 h 175"/>
                <a:gd name="T78" fmla="*/ 68 w 126"/>
                <a:gd name="T79" fmla="*/ 0 h 175"/>
                <a:gd name="T80" fmla="*/ 61 w 126"/>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75"/>
                <a:gd name="T125" fmla="*/ 126 w 12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45" name="Freeform 37"/>
            <p:cNvSpPr>
              <a:spLocks/>
            </p:cNvSpPr>
            <p:nvPr/>
          </p:nvSpPr>
          <p:spPr bwMode="auto">
            <a:xfrm rot="786967">
              <a:off x="6764726" y="1792942"/>
              <a:ext cx="192230" cy="266164"/>
            </a:xfrm>
            <a:custGeom>
              <a:avLst/>
              <a:gdLst>
                <a:gd name="T0" fmla="*/ 52 w 104"/>
                <a:gd name="T1" fmla="*/ 0 h 144"/>
                <a:gd name="T2" fmla="*/ 41 w 104"/>
                <a:gd name="T3" fmla="*/ 1 h 144"/>
                <a:gd name="T4" fmla="*/ 33 w 104"/>
                <a:gd name="T5" fmla="*/ 5 h 144"/>
                <a:gd name="T6" fmla="*/ 23 w 104"/>
                <a:gd name="T7" fmla="*/ 11 h 144"/>
                <a:gd name="T8" fmla="*/ 15 w 104"/>
                <a:gd name="T9" fmla="*/ 21 h 144"/>
                <a:gd name="T10" fmla="*/ 10 w 104"/>
                <a:gd name="T11" fmla="*/ 31 h 144"/>
                <a:gd name="T12" fmla="*/ 5 w 104"/>
                <a:gd name="T13" fmla="*/ 44 h 144"/>
                <a:gd name="T14" fmla="*/ 2 w 104"/>
                <a:gd name="T15" fmla="*/ 57 h 144"/>
                <a:gd name="T16" fmla="*/ 0 w 104"/>
                <a:gd name="T17" fmla="*/ 71 h 144"/>
                <a:gd name="T18" fmla="*/ 2 w 104"/>
                <a:gd name="T19" fmla="*/ 86 h 144"/>
                <a:gd name="T20" fmla="*/ 5 w 104"/>
                <a:gd name="T21" fmla="*/ 99 h 144"/>
                <a:gd name="T22" fmla="*/ 10 w 104"/>
                <a:gd name="T23" fmla="*/ 110 h 144"/>
                <a:gd name="T24" fmla="*/ 15 w 104"/>
                <a:gd name="T25" fmla="*/ 122 h 144"/>
                <a:gd name="T26" fmla="*/ 23 w 104"/>
                <a:gd name="T27" fmla="*/ 130 h 144"/>
                <a:gd name="T28" fmla="*/ 33 w 104"/>
                <a:gd name="T29" fmla="*/ 136 h 144"/>
                <a:gd name="T30" fmla="*/ 41 w 104"/>
                <a:gd name="T31" fmla="*/ 141 h 144"/>
                <a:gd name="T32" fmla="*/ 52 w 104"/>
                <a:gd name="T33" fmla="*/ 143 h 144"/>
                <a:gd name="T34" fmla="*/ 62 w 104"/>
                <a:gd name="T35" fmla="*/ 141 h 144"/>
                <a:gd name="T36" fmla="*/ 72 w 104"/>
                <a:gd name="T37" fmla="*/ 136 h 144"/>
                <a:gd name="T38" fmla="*/ 80 w 104"/>
                <a:gd name="T39" fmla="*/ 130 h 144"/>
                <a:gd name="T40" fmla="*/ 88 w 104"/>
                <a:gd name="T41" fmla="*/ 122 h 144"/>
                <a:gd name="T42" fmla="*/ 95 w 104"/>
                <a:gd name="T43" fmla="*/ 110 h 144"/>
                <a:gd name="T44" fmla="*/ 100 w 104"/>
                <a:gd name="T45" fmla="*/ 99 h 144"/>
                <a:gd name="T46" fmla="*/ 103 w 104"/>
                <a:gd name="T47" fmla="*/ 86 h 144"/>
                <a:gd name="T48" fmla="*/ 103 w 104"/>
                <a:gd name="T49" fmla="*/ 71 h 144"/>
                <a:gd name="T50" fmla="*/ 103 w 104"/>
                <a:gd name="T51" fmla="*/ 57 h 144"/>
                <a:gd name="T52" fmla="*/ 100 w 104"/>
                <a:gd name="T53" fmla="*/ 44 h 144"/>
                <a:gd name="T54" fmla="*/ 95 w 104"/>
                <a:gd name="T55" fmla="*/ 31 h 144"/>
                <a:gd name="T56" fmla="*/ 88 w 104"/>
                <a:gd name="T57" fmla="*/ 21 h 144"/>
                <a:gd name="T58" fmla="*/ 80 w 104"/>
                <a:gd name="T59" fmla="*/ 11 h 144"/>
                <a:gd name="T60" fmla="*/ 72 w 104"/>
                <a:gd name="T61" fmla="*/ 5 h 144"/>
                <a:gd name="T62" fmla="*/ 62 w 104"/>
                <a:gd name="T63" fmla="*/ 1 h 144"/>
                <a:gd name="T64" fmla="*/ 52 w 104"/>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4"/>
                <a:gd name="T101" fmla="*/ 104 w 1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46" name="Freeform 38"/>
            <p:cNvSpPr>
              <a:spLocks/>
            </p:cNvSpPr>
            <p:nvPr/>
          </p:nvSpPr>
          <p:spPr bwMode="auto">
            <a:xfrm rot="786967">
              <a:off x="7205059" y="1438016"/>
              <a:ext cx="275406" cy="382610"/>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47" name="Freeform 39"/>
            <p:cNvSpPr>
              <a:spLocks/>
            </p:cNvSpPr>
            <p:nvPr/>
          </p:nvSpPr>
          <p:spPr bwMode="auto">
            <a:xfrm rot="786967">
              <a:off x="7769648" y="1263052"/>
              <a:ext cx="390004" cy="1014752"/>
            </a:xfrm>
            <a:custGeom>
              <a:avLst/>
              <a:gdLst>
                <a:gd name="T0" fmla="*/ 0 w 211"/>
                <a:gd name="T1" fmla="*/ 0 h 549"/>
                <a:gd name="T2" fmla="*/ 28 w 211"/>
                <a:gd name="T3" fmla="*/ 25 h 549"/>
                <a:gd name="T4" fmla="*/ 54 w 211"/>
                <a:gd name="T5" fmla="*/ 49 h 549"/>
                <a:gd name="T6" fmla="*/ 80 w 211"/>
                <a:gd name="T7" fmla="*/ 77 h 549"/>
                <a:gd name="T8" fmla="*/ 106 w 211"/>
                <a:gd name="T9" fmla="*/ 104 h 549"/>
                <a:gd name="T10" fmla="*/ 132 w 211"/>
                <a:gd name="T11" fmla="*/ 132 h 549"/>
                <a:gd name="T12" fmla="*/ 158 w 211"/>
                <a:gd name="T13" fmla="*/ 161 h 549"/>
                <a:gd name="T14" fmla="*/ 184 w 211"/>
                <a:gd name="T15" fmla="*/ 189 h 549"/>
                <a:gd name="T16" fmla="*/ 210 w 211"/>
                <a:gd name="T17" fmla="*/ 217 h 549"/>
                <a:gd name="T18" fmla="*/ 208 w 211"/>
                <a:gd name="T19" fmla="*/ 257 h 549"/>
                <a:gd name="T20" fmla="*/ 207 w 211"/>
                <a:gd name="T21" fmla="*/ 298 h 549"/>
                <a:gd name="T22" fmla="*/ 207 w 211"/>
                <a:gd name="T23" fmla="*/ 340 h 549"/>
                <a:gd name="T24" fmla="*/ 205 w 211"/>
                <a:gd name="T25" fmla="*/ 381 h 549"/>
                <a:gd name="T26" fmla="*/ 203 w 211"/>
                <a:gd name="T27" fmla="*/ 421 h 549"/>
                <a:gd name="T28" fmla="*/ 200 w 211"/>
                <a:gd name="T29" fmla="*/ 464 h 549"/>
                <a:gd name="T30" fmla="*/ 198 w 211"/>
                <a:gd name="T31" fmla="*/ 506 h 549"/>
                <a:gd name="T32" fmla="*/ 197 w 211"/>
                <a:gd name="T33" fmla="*/ 548 h 549"/>
                <a:gd name="T34" fmla="*/ 194 w 211"/>
                <a:gd name="T35" fmla="*/ 504 h 549"/>
                <a:gd name="T36" fmla="*/ 190 w 211"/>
                <a:gd name="T37" fmla="*/ 462 h 549"/>
                <a:gd name="T38" fmla="*/ 187 w 211"/>
                <a:gd name="T39" fmla="*/ 418 h 549"/>
                <a:gd name="T40" fmla="*/ 184 w 211"/>
                <a:gd name="T41" fmla="*/ 376 h 549"/>
                <a:gd name="T42" fmla="*/ 179 w 211"/>
                <a:gd name="T43" fmla="*/ 334 h 549"/>
                <a:gd name="T44" fmla="*/ 174 w 211"/>
                <a:gd name="T45" fmla="*/ 293 h 549"/>
                <a:gd name="T46" fmla="*/ 169 w 211"/>
                <a:gd name="T47" fmla="*/ 254 h 549"/>
                <a:gd name="T48" fmla="*/ 161 w 211"/>
                <a:gd name="T49" fmla="*/ 215 h 549"/>
                <a:gd name="T50" fmla="*/ 142 w 211"/>
                <a:gd name="T51" fmla="*/ 186 h 549"/>
                <a:gd name="T52" fmla="*/ 122 w 211"/>
                <a:gd name="T53" fmla="*/ 158 h 549"/>
                <a:gd name="T54" fmla="*/ 103 w 211"/>
                <a:gd name="T55" fmla="*/ 130 h 549"/>
                <a:gd name="T56" fmla="*/ 83 w 211"/>
                <a:gd name="T57" fmla="*/ 104 h 549"/>
                <a:gd name="T58" fmla="*/ 62 w 211"/>
                <a:gd name="T59" fmla="*/ 78 h 549"/>
                <a:gd name="T60" fmla="*/ 42 w 211"/>
                <a:gd name="T61" fmla="*/ 52 h 549"/>
                <a:gd name="T62" fmla="*/ 21 w 211"/>
                <a:gd name="T63" fmla="*/ 26 h 549"/>
                <a:gd name="T64" fmla="*/ 0 w 21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49"/>
                <a:gd name="T101" fmla="*/ 211 w 21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248" name="Freeform 40"/>
            <p:cNvSpPr>
              <a:spLocks/>
            </p:cNvSpPr>
            <p:nvPr/>
          </p:nvSpPr>
          <p:spPr bwMode="auto">
            <a:xfrm rot="786967">
              <a:off x="7601569" y="1707386"/>
              <a:ext cx="181140" cy="388157"/>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w="9525" cap="rnd">
              <a:noFill/>
              <a:round/>
              <a:headEnd type="none" w="sm" len="sm"/>
              <a:tailEnd type="none" w="sm" len="sm"/>
            </a:ln>
          </p:spPr>
          <p:txBody>
            <a:bodyPr/>
            <a:lstStyle/>
            <a:p>
              <a:endParaRPr lang="en-US" sz="2700"/>
            </a:p>
          </p:txBody>
        </p:sp>
        <p:sp>
          <p:nvSpPr>
            <p:cNvPr id="249" name="Freeform 41"/>
            <p:cNvSpPr>
              <a:spLocks/>
            </p:cNvSpPr>
            <p:nvPr/>
          </p:nvSpPr>
          <p:spPr bwMode="auto">
            <a:xfrm rot="786967">
              <a:off x="7601569" y="1707386"/>
              <a:ext cx="181140" cy="388157"/>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50" name="Freeform 42"/>
            <p:cNvSpPr>
              <a:spLocks/>
            </p:cNvSpPr>
            <p:nvPr/>
          </p:nvSpPr>
          <p:spPr bwMode="auto">
            <a:xfrm rot="786967">
              <a:off x="7339844" y="1507114"/>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type="none" w="sm" len="sm"/>
              <a:tailEnd type="none" w="sm" len="sm"/>
            </a:ln>
          </p:spPr>
          <p:txBody>
            <a:bodyPr/>
            <a:lstStyle/>
            <a:p>
              <a:endParaRPr lang="en-US" sz="2700"/>
            </a:p>
          </p:txBody>
        </p:sp>
        <p:sp>
          <p:nvSpPr>
            <p:cNvPr id="251" name="Freeform 43"/>
            <p:cNvSpPr>
              <a:spLocks/>
            </p:cNvSpPr>
            <p:nvPr/>
          </p:nvSpPr>
          <p:spPr bwMode="auto">
            <a:xfrm rot="786967">
              <a:off x="7339844" y="1507114"/>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252" name="Freeform 44"/>
            <p:cNvSpPr>
              <a:spLocks/>
            </p:cNvSpPr>
            <p:nvPr/>
          </p:nvSpPr>
          <p:spPr bwMode="auto">
            <a:xfrm rot="786967">
              <a:off x="6857973" y="1838781"/>
              <a:ext cx="97963" cy="194078"/>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253" name="Freeform 45"/>
            <p:cNvSpPr>
              <a:spLocks/>
            </p:cNvSpPr>
            <p:nvPr/>
          </p:nvSpPr>
          <p:spPr bwMode="auto">
            <a:xfrm rot="786967">
              <a:off x="6857973" y="1838781"/>
              <a:ext cx="97963" cy="194078"/>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54" name="Freeform 46"/>
            <p:cNvSpPr>
              <a:spLocks/>
            </p:cNvSpPr>
            <p:nvPr/>
          </p:nvSpPr>
          <p:spPr bwMode="auto">
            <a:xfrm rot="786967">
              <a:off x="7219331" y="2297276"/>
              <a:ext cx="127537" cy="251377"/>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w="9525" cap="rnd">
              <a:noFill/>
              <a:round/>
              <a:headEnd type="none" w="sm" len="sm"/>
              <a:tailEnd type="none" w="sm" len="sm"/>
            </a:ln>
          </p:spPr>
          <p:txBody>
            <a:bodyPr/>
            <a:lstStyle/>
            <a:p>
              <a:endParaRPr lang="en-US" sz="2700"/>
            </a:p>
          </p:txBody>
        </p:sp>
        <p:sp>
          <p:nvSpPr>
            <p:cNvPr id="255" name="Freeform 47"/>
            <p:cNvSpPr>
              <a:spLocks/>
            </p:cNvSpPr>
            <p:nvPr/>
          </p:nvSpPr>
          <p:spPr bwMode="auto">
            <a:xfrm rot="786967">
              <a:off x="7219331" y="2297276"/>
              <a:ext cx="127537" cy="251377"/>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56" name="Freeform 48"/>
            <p:cNvSpPr>
              <a:spLocks/>
            </p:cNvSpPr>
            <p:nvPr/>
          </p:nvSpPr>
          <p:spPr bwMode="auto">
            <a:xfrm rot="786967">
              <a:off x="6708609" y="2575721"/>
              <a:ext cx="120143" cy="232894"/>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w="9525" cap="rnd">
              <a:noFill/>
              <a:round/>
              <a:headEnd type="none" w="sm" len="sm"/>
              <a:tailEnd type="none" w="sm" len="sm"/>
            </a:ln>
          </p:spPr>
          <p:txBody>
            <a:bodyPr/>
            <a:lstStyle/>
            <a:p>
              <a:endParaRPr lang="en-US" sz="2700"/>
            </a:p>
          </p:txBody>
        </p:sp>
        <p:sp>
          <p:nvSpPr>
            <p:cNvPr id="257" name="Freeform 49"/>
            <p:cNvSpPr>
              <a:spLocks/>
            </p:cNvSpPr>
            <p:nvPr/>
          </p:nvSpPr>
          <p:spPr bwMode="auto">
            <a:xfrm rot="786967">
              <a:off x="6708609" y="2575721"/>
              <a:ext cx="120143" cy="232894"/>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58" name="Freeform 50"/>
            <p:cNvSpPr>
              <a:spLocks/>
            </p:cNvSpPr>
            <p:nvPr/>
          </p:nvSpPr>
          <p:spPr bwMode="auto">
            <a:xfrm rot="786967">
              <a:off x="5846155" y="2205104"/>
              <a:ext cx="1462054" cy="548964"/>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w="9525" cap="rnd">
              <a:noFill/>
              <a:round/>
              <a:headEnd type="none" w="sm" len="sm"/>
              <a:tailEnd type="none" w="sm" len="sm"/>
            </a:ln>
          </p:spPr>
          <p:txBody>
            <a:bodyPr/>
            <a:lstStyle/>
            <a:p>
              <a:endParaRPr lang="en-US" sz="2700"/>
            </a:p>
          </p:txBody>
        </p:sp>
        <p:sp>
          <p:nvSpPr>
            <p:cNvPr id="259" name="Freeform 51"/>
            <p:cNvSpPr>
              <a:spLocks/>
            </p:cNvSpPr>
            <p:nvPr/>
          </p:nvSpPr>
          <p:spPr bwMode="auto">
            <a:xfrm rot="786967">
              <a:off x="5846155" y="2205104"/>
              <a:ext cx="1462054" cy="548964"/>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260" name="Freeform 52"/>
            <p:cNvSpPr>
              <a:spLocks/>
            </p:cNvSpPr>
            <p:nvPr/>
          </p:nvSpPr>
          <p:spPr bwMode="auto">
            <a:xfrm rot="786967">
              <a:off x="5885773" y="2258354"/>
              <a:ext cx="1413998" cy="569296"/>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w="9525" cap="rnd">
              <a:noFill/>
              <a:round/>
              <a:headEnd type="none" w="sm" len="sm"/>
              <a:tailEnd type="none" w="sm" len="sm"/>
            </a:ln>
          </p:spPr>
          <p:txBody>
            <a:bodyPr/>
            <a:lstStyle/>
            <a:p>
              <a:endParaRPr lang="en-US" sz="2700"/>
            </a:p>
          </p:txBody>
        </p:sp>
        <p:sp>
          <p:nvSpPr>
            <p:cNvPr id="261" name="Freeform 53"/>
            <p:cNvSpPr>
              <a:spLocks/>
            </p:cNvSpPr>
            <p:nvPr/>
          </p:nvSpPr>
          <p:spPr bwMode="auto">
            <a:xfrm rot="786967">
              <a:off x="5885773" y="2258354"/>
              <a:ext cx="1413998" cy="569296"/>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262" name="Freeform 54"/>
            <p:cNvSpPr>
              <a:spLocks/>
            </p:cNvSpPr>
            <p:nvPr/>
          </p:nvSpPr>
          <p:spPr bwMode="auto">
            <a:xfrm rot="786967">
              <a:off x="4946953" y="917996"/>
              <a:ext cx="1550776" cy="2641311"/>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w="9525" cap="rnd">
              <a:noFill/>
              <a:round/>
              <a:headEnd type="none" w="sm" len="sm"/>
              <a:tailEnd type="none" w="sm" len="sm"/>
            </a:ln>
          </p:spPr>
          <p:txBody>
            <a:bodyPr/>
            <a:lstStyle/>
            <a:p>
              <a:endParaRPr lang="en-US" sz="2700"/>
            </a:p>
          </p:txBody>
        </p:sp>
        <p:sp>
          <p:nvSpPr>
            <p:cNvPr id="263" name="Freeform 55"/>
            <p:cNvSpPr>
              <a:spLocks/>
            </p:cNvSpPr>
            <p:nvPr/>
          </p:nvSpPr>
          <p:spPr bwMode="auto">
            <a:xfrm rot="786967">
              <a:off x="4946953" y="917996"/>
              <a:ext cx="1550776" cy="2641311"/>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64" name="Freeform 56"/>
            <p:cNvSpPr>
              <a:spLocks/>
            </p:cNvSpPr>
            <p:nvPr/>
          </p:nvSpPr>
          <p:spPr bwMode="auto">
            <a:xfrm rot="786967">
              <a:off x="6304294" y="1121425"/>
              <a:ext cx="582235" cy="2641311"/>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w="9525" cap="rnd">
              <a:noFill/>
              <a:round/>
              <a:headEnd type="none" w="sm" len="sm"/>
              <a:tailEnd type="none" w="sm" len="sm"/>
            </a:ln>
          </p:spPr>
          <p:txBody>
            <a:bodyPr/>
            <a:lstStyle/>
            <a:p>
              <a:endParaRPr lang="en-US" sz="2700"/>
            </a:p>
          </p:txBody>
        </p:sp>
        <p:sp>
          <p:nvSpPr>
            <p:cNvPr id="265" name="Freeform 57"/>
            <p:cNvSpPr>
              <a:spLocks/>
            </p:cNvSpPr>
            <p:nvPr/>
          </p:nvSpPr>
          <p:spPr bwMode="auto">
            <a:xfrm rot="786967">
              <a:off x="6304294" y="1121425"/>
              <a:ext cx="582235" cy="2641311"/>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66" name="Freeform 61"/>
            <p:cNvSpPr>
              <a:spLocks/>
            </p:cNvSpPr>
            <p:nvPr/>
          </p:nvSpPr>
          <p:spPr bwMode="auto">
            <a:xfrm rot="786967">
              <a:off x="6563446" y="1213149"/>
              <a:ext cx="449152" cy="1179256"/>
            </a:xfrm>
            <a:custGeom>
              <a:avLst/>
              <a:gdLst>
                <a:gd name="T0" fmla="*/ 0 w 243"/>
                <a:gd name="T1" fmla="*/ 0 h 638"/>
                <a:gd name="T2" fmla="*/ 31 w 243"/>
                <a:gd name="T3" fmla="*/ 28 h 638"/>
                <a:gd name="T4" fmla="*/ 62 w 243"/>
                <a:gd name="T5" fmla="*/ 57 h 638"/>
                <a:gd name="T6" fmla="*/ 93 w 243"/>
                <a:gd name="T7" fmla="*/ 88 h 638"/>
                <a:gd name="T8" fmla="*/ 122 w 243"/>
                <a:gd name="T9" fmla="*/ 121 h 638"/>
                <a:gd name="T10" fmla="*/ 153 w 243"/>
                <a:gd name="T11" fmla="*/ 155 h 638"/>
                <a:gd name="T12" fmla="*/ 184 w 243"/>
                <a:gd name="T13" fmla="*/ 187 h 638"/>
                <a:gd name="T14" fmla="*/ 213 w 243"/>
                <a:gd name="T15" fmla="*/ 220 h 638"/>
                <a:gd name="T16" fmla="*/ 242 w 243"/>
                <a:gd name="T17" fmla="*/ 252 h 638"/>
                <a:gd name="T18" fmla="*/ 242 w 243"/>
                <a:gd name="T19" fmla="*/ 299 h 638"/>
                <a:gd name="T20" fmla="*/ 240 w 243"/>
                <a:gd name="T21" fmla="*/ 348 h 638"/>
                <a:gd name="T22" fmla="*/ 239 w 243"/>
                <a:gd name="T23" fmla="*/ 395 h 638"/>
                <a:gd name="T24" fmla="*/ 237 w 243"/>
                <a:gd name="T25" fmla="*/ 442 h 638"/>
                <a:gd name="T26" fmla="*/ 236 w 243"/>
                <a:gd name="T27" fmla="*/ 491 h 638"/>
                <a:gd name="T28" fmla="*/ 232 w 243"/>
                <a:gd name="T29" fmla="*/ 540 h 638"/>
                <a:gd name="T30" fmla="*/ 231 w 243"/>
                <a:gd name="T31" fmla="*/ 589 h 638"/>
                <a:gd name="T32" fmla="*/ 227 w 243"/>
                <a:gd name="T33" fmla="*/ 637 h 638"/>
                <a:gd name="T34" fmla="*/ 224 w 243"/>
                <a:gd name="T35" fmla="*/ 587 h 638"/>
                <a:gd name="T36" fmla="*/ 221 w 243"/>
                <a:gd name="T37" fmla="*/ 538 h 638"/>
                <a:gd name="T38" fmla="*/ 216 w 243"/>
                <a:gd name="T39" fmla="*/ 488 h 638"/>
                <a:gd name="T40" fmla="*/ 213 w 243"/>
                <a:gd name="T41" fmla="*/ 438 h 638"/>
                <a:gd name="T42" fmla="*/ 208 w 243"/>
                <a:gd name="T43" fmla="*/ 389 h 638"/>
                <a:gd name="T44" fmla="*/ 201 w 243"/>
                <a:gd name="T45" fmla="*/ 342 h 638"/>
                <a:gd name="T46" fmla="*/ 195 w 243"/>
                <a:gd name="T47" fmla="*/ 295 h 638"/>
                <a:gd name="T48" fmla="*/ 187 w 243"/>
                <a:gd name="T49" fmla="*/ 251 h 638"/>
                <a:gd name="T50" fmla="*/ 164 w 243"/>
                <a:gd name="T51" fmla="*/ 217 h 638"/>
                <a:gd name="T52" fmla="*/ 141 w 243"/>
                <a:gd name="T53" fmla="*/ 184 h 638"/>
                <a:gd name="T54" fmla="*/ 119 w 243"/>
                <a:gd name="T55" fmla="*/ 153 h 638"/>
                <a:gd name="T56" fmla="*/ 96 w 243"/>
                <a:gd name="T57" fmla="*/ 122 h 638"/>
                <a:gd name="T58" fmla="*/ 71 w 243"/>
                <a:gd name="T59" fmla="*/ 91 h 638"/>
                <a:gd name="T60" fmla="*/ 49 w 243"/>
                <a:gd name="T61" fmla="*/ 61 h 638"/>
                <a:gd name="T62" fmla="*/ 24 w 243"/>
                <a:gd name="T63" fmla="*/ 31 h 638"/>
                <a:gd name="T64" fmla="*/ 0 w 243"/>
                <a:gd name="T65" fmla="*/ 0 h 6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638"/>
                <a:gd name="T101" fmla="*/ 243 w 243"/>
                <a:gd name="T102" fmla="*/ 638 h 6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267" name="Freeform 62"/>
            <p:cNvSpPr>
              <a:spLocks/>
            </p:cNvSpPr>
            <p:nvPr/>
          </p:nvSpPr>
          <p:spPr bwMode="auto">
            <a:xfrm rot="786967">
              <a:off x="6362977" y="1730772"/>
              <a:ext cx="212563" cy="452849"/>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w="9525" cap="rnd">
              <a:noFill/>
              <a:round/>
              <a:headEnd type="none" w="sm" len="sm"/>
              <a:tailEnd type="none" w="sm" len="sm"/>
            </a:ln>
          </p:spPr>
          <p:txBody>
            <a:bodyPr/>
            <a:lstStyle/>
            <a:p>
              <a:endParaRPr lang="en-US" sz="2700"/>
            </a:p>
          </p:txBody>
        </p:sp>
        <p:sp>
          <p:nvSpPr>
            <p:cNvPr id="268" name="Freeform 63"/>
            <p:cNvSpPr>
              <a:spLocks/>
            </p:cNvSpPr>
            <p:nvPr/>
          </p:nvSpPr>
          <p:spPr bwMode="auto">
            <a:xfrm rot="786967">
              <a:off x="6362977" y="1730772"/>
              <a:ext cx="212563" cy="452849"/>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69" name="Freeform 66"/>
            <p:cNvSpPr>
              <a:spLocks/>
            </p:cNvSpPr>
            <p:nvPr/>
          </p:nvSpPr>
          <p:spPr bwMode="auto">
            <a:xfrm rot="786967">
              <a:off x="5919026" y="2416884"/>
              <a:ext cx="149717" cy="293889"/>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w="9525" cap="rnd">
              <a:noFill/>
              <a:round/>
              <a:headEnd type="none" w="sm" len="sm"/>
              <a:tailEnd type="none" w="sm" len="sm"/>
            </a:ln>
          </p:spPr>
          <p:txBody>
            <a:bodyPr/>
            <a:lstStyle/>
            <a:p>
              <a:endParaRPr lang="en-US" sz="2700"/>
            </a:p>
          </p:txBody>
        </p:sp>
        <p:sp>
          <p:nvSpPr>
            <p:cNvPr id="270" name="Freeform 113"/>
            <p:cNvSpPr>
              <a:spLocks/>
            </p:cNvSpPr>
            <p:nvPr/>
          </p:nvSpPr>
          <p:spPr bwMode="auto">
            <a:xfrm rot="786967">
              <a:off x="5732647" y="1721845"/>
              <a:ext cx="364127" cy="506452"/>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71" name="Freeform 114"/>
            <p:cNvSpPr>
              <a:spLocks/>
            </p:cNvSpPr>
            <p:nvPr/>
          </p:nvSpPr>
          <p:spPr bwMode="auto">
            <a:xfrm rot="786967">
              <a:off x="5909808" y="1810601"/>
              <a:ext cx="184836" cy="367825"/>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272" name="Freeform 115"/>
            <p:cNvSpPr>
              <a:spLocks/>
            </p:cNvSpPr>
            <p:nvPr/>
          </p:nvSpPr>
          <p:spPr bwMode="auto">
            <a:xfrm rot="786967">
              <a:off x="5923704" y="1792332"/>
              <a:ext cx="101659" cy="194078"/>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273" name="Freeform 116"/>
            <p:cNvSpPr>
              <a:spLocks/>
            </p:cNvSpPr>
            <p:nvPr/>
          </p:nvSpPr>
          <p:spPr bwMode="auto">
            <a:xfrm rot="786967">
              <a:off x="5880082" y="1979547"/>
              <a:ext cx="101659" cy="194078"/>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274" name="Freeform 117"/>
            <p:cNvSpPr>
              <a:spLocks/>
            </p:cNvSpPr>
            <p:nvPr/>
          </p:nvSpPr>
          <p:spPr bwMode="auto">
            <a:xfrm rot="786967">
              <a:off x="5977266" y="2002406"/>
              <a:ext cx="103508" cy="194078"/>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275" name="Freeform 118"/>
            <p:cNvSpPr>
              <a:spLocks/>
            </p:cNvSpPr>
            <p:nvPr/>
          </p:nvSpPr>
          <p:spPr bwMode="auto">
            <a:xfrm rot="786967">
              <a:off x="6020887" y="1815191"/>
              <a:ext cx="103508" cy="194078"/>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276" name="Freeform 125"/>
            <p:cNvSpPr>
              <a:spLocks/>
            </p:cNvSpPr>
            <p:nvPr/>
          </p:nvSpPr>
          <p:spPr bwMode="auto">
            <a:xfrm rot="786967">
              <a:off x="7075876" y="2774385"/>
              <a:ext cx="275406" cy="382610"/>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77" name="Freeform 126"/>
            <p:cNvSpPr>
              <a:spLocks/>
            </p:cNvSpPr>
            <p:nvPr/>
          </p:nvSpPr>
          <p:spPr bwMode="auto">
            <a:xfrm rot="786967">
              <a:off x="7210661" y="2843483"/>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type="none" w="sm" len="sm"/>
              <a:tailEnd type="none" w="sm" len="sm"/>
            </a:ln>
          </p:spPr>
          <p:txBody>
            <a:bodyPr/>
            <a:lstStyle/>
            <a:p>
              <a:endParaRPr lang="en-US" sz="2700"/>
            </a:p>
          </p:txBody>
        </p:sp>
        <p:sp>
          <p:nvSpPr>
            <p:cNvPr id="278" name="Freeform 127"/>
            <p:cNvSpPr>
              <a:spLocks/>
            </p:cNvSpPr>
            <p:nvPr/>
          </p:nvSpPr>
          <p:spPr bwMode="auto">
            <a:xfrm rot="786967">
              <a:off x="7210661" y="2843483"/>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279" name="Freeform 67"/>
            <p:cNvSpPr>
              <a:spLocks/>
            </p:cNvSpPr>
            <p:nvPr/>
          </p:nvSpPr>
          <p:spPr bwMode="auto">
            <a:xfrm rot="786967">
              <a:off x="5910337" y="2391688"/>
              <a:ext cx="149717" cy="293889"/>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80" name="Freeform 279"/>
            <p:cNvSpPr/>
            <p:nvPr/>
          </p:nvSpPr>
          <p:spPr>
            <a:xfrm>
              <a:off x="5862738" y="2514068"/>
              <a:ext cx="187037" cy="55822"/>
            </a:xfrm>
            <a:custGeom>
              <a:avLst/>
              <a:gdLst>
                <a:gd name="connsiteX0" fmla="*/ 187037 w 187037"/>
                <a:gd name="connsiteY0" fmla="*/ 27709 h 55822"/>
                <a:gd name="connsiteX1" fmla="*/ 48491 w 187037"/>
                <a:gd name="connsiteY1" fmla="*/ 34637 h 55822"/>
                <a:gd name="connsiteX2" fmla="*/ 13855 w 187037"/>
                <a:gd name="connsiteY2" fmla="*/ 27709 h 55822"/>
                <a:gd name="connsiteX3" fmla="*/ 34637 w 187037"/>
                <a:gd name="connsiteY3" fmla="*/ 20782 h 55822"/>
                <a:gd name="connsiteX4" fmla="*/ 103909 w 187037"/>
                <a:gd name="connsiteY4" fmla="*/ 0 h 55822"/>
                <a:gd name="connsiteX5" fmla="*/ 173182 w 187037"/>
                <a:gd name="connsiteY5" fmla="*/ 6928 h 55822"/>
                <a:gd name="connsiteX6" fmla="*/ 166255 w 187037"/>
                <a:gd name="connsiteY6" fmla="*/ 27709 h 55822"/>
                <a:gd name="connsiteX7" fmla="*/ 117764 w 187037"/>
                <a:gd name="connsiteY7" fmla="*/ 41564 h 55822"/>
                <a:gd name="connsiteX8" fmla="*/ 0 w 187037"/>
                <a:gd name="connsiteY8" fmla="*/ 48491 h 55822"/>
                <a:gd name="connsiteX9" fmla="*/ 48491 w 187037"/>
                <a:gd name="connsiteY9" fmla="*/ 55418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37" h="55822">
                  <a:moveTo>
                    <a:pt x="187037" y="27709"/>
                  </a:moveTo>
                  <a:cubicBezTo>
                    <a:pt x="140855" y="30018"/>
                    <a:pt x="94731" y="34637"/>
                    <a:pt x="48491" y="34637"/>
                  </a:cubicBezTo>
                  <a:cubicBezTo>
                    <a:pt x="36717" y="34637"/>
                    <a:pt x="22180" y="36035"/>
                    <a:pt x="13855" y="27709"/>
                  </a:cubicBezTo>
                  <a:cubicBezTo>
                    <a:pt x="8692" y="22546"/>
                    <a:pt x="28106" y="24047"/>
                    <a:pt x="34637" y="20782"/>
                  </a:cubicBezTo>
                  <a:cubicBezTo>
                    <a:pt x="85044" y="-4420"/>
                    <a:pt x="15722" y="12600"/>
                    <a:pt x="103909" y="0"/>
                  </a:cubicBezTo>
                  <a:cubicBezTo>
                    <a:pt x="127000" y="2309"/>
                    <a:pt x="151976" y="-2497"/>
                    <a:pt x="173182" y="6928"/>
                  </a:cubicBezTo>
                  <a:cubicBezTo>
                    <a:pt x="179854" y="9893"/>
                    <a:pt x="171418" y="22546"/>
                    <a:pt x="166255" y="27709"/>
                  </a:cubicBezTo>
                  <a:cubicBezTo>
                    <a:pt x="162973" y="30991"/>
                    <a:pt x="117965" y="41545"/>
                    <a:pt x="117764" y="41564"/>
                  </a:cubicBezTo>
                  <a:cubicBezTo>
                    <a:pt x="78619" y="45292"/>
                    <a:pt x="39255" y="46182"/>
                    <a:pt x="0" y="48491"/>
                  </a:cubicBezTo>
                  <a:cubicBezTo>
                    <a:pt x="29544" y="58339"/>
                    <a:pt x="13480" y="55418"/>
                    <a:pt x="48491" y="55418"/>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11"/>
            <p:cNvSpPr>
              <a:spLocks/>
            </p:cNvSpPr>
            <p:nvPr/>
          </p:nvSpPr>
          <p:spPr bwMode="auto">
            <a:xfrm rot="786967">
              <a:off x="5869776" y="2393012"/>
              <a:ext cx="224006" cy="313174"/>
            </a:xfrm>
            <a:custGeom>
              <a:avLst/>
              <a:gdLst>
                <a:gd name="T0" fmla="*/ 52 w 103"/>
                <a:gd name="T1" fmla="*/ 0 h 144"/>
                <a:gd name="T2" fmla="*/ 40 w 103"/>
                <a:gd name="T3" fmla="*/ 2 h 144"/>
                <a:gd name="T4" fmla="*/ 32 w 103"/>
                <a:gd name="T5" fmla="*/ 5 h 144"/>
                <a:gd name="T6" fmla="*/ 22 w 103"/>
                <a:gd name="T7" fmla="*/ 11 h 144"/>
                <a:gd name="T8" fmla="*/ 14 w 103"/>
                <a:gd name="T9" fmla="*/ 21 h 144"/>
                <a:gd name="T10" fmla="*/ 9 w 103"/>
                <a:gd name="T11" fmla="*/ 31 h 144"/>
                <a:gd name="T12" fmla="*/ 5 w 103"/>
                <a:gd name="T13" fmla="*/ 44 h 144"/>
                <a:gd name="T14" fmla="*/ 1 w 103"/>
                <a:gd name="T15" fmla="*/ 57 h 144"/>
                <a:gd name="T16" fmla="*/ 0 w 103"/>
                <a:gd name="T17" fmla="*/ 71 h 144"/>
                <a:gd name="T18" fmla="*/ 1 w 103"/>
                <a:gd name="T19" fmla="*/ 86 h 144"/>
                <a:gd name="T20" fmla="*/ 5 w 103"/>
                <a:gd name="T21" fmla="*/ 99 h 144"/>
                <a:gd name="T22" fmla="*/ 9 w 103"/>
                <a:gd name="T23" fmla="*/ 110 h 144"/>
                <a:gd name="T24" fmla="*/ 14 w 103"/>
                <a:gd name="T25" fmla="*/ 122 h 144"/>
                <a:gd name="T26" fmla="*/ 22 w 103"/>
                <a:gd name="T27" fmla="*/ 130 h 144"/>
                <a:gd name="T28" fmla="*/ 32 w 103"/>
                <a:gd name="T29" fmla="*/ 136 h 144"/>
                <a:gd name="T30" fmla="*/ 40 w 103"/>
                <a:gd name="T31" fmla="*/ 141 h 144"/>
                <a:gd name="T32" fmla="*/ 52 w 103"/>
                <a:gd name="T33" fmla="*/ 143 h 144"/>
                <a:gd name="T34" fmla="*/ 61 w 103"/>
                <a:gd name="T35" fmla="*/ 141 h 144"/>
                <a:gd name="T36" fmla="*/ 71 w 103"/>
                <a:gd name="T37" fmla="*/ 136 h 144"/>
                <a:gd name="T38" fmla="*/ 79 w 103"/>
                <a:gd name="T39" fmla="*/ 130 h 144"/>
                <a:gd name="T40" fmla="*/ 87 w 103"/>
                <a:gd name="T41" fmla="*/ 122 h 144"/>
                <a:gd name="T42" fmla="*/ 94 w 103"/>
                <a:gd name="T43" fmla="*/ 110 h 144"/>
                <a:gd name="T44" fmla="*/ 99 w 103"/>
                <a:gd name="T45" fmla="*/ 99 h 144"/>
                <a:gd name="T46" fmla="*/ 102 w 103"/>
                <a:gd name="T47" fmla="*/ 86 h 144"/>
                <a:gd name="T48" fmla="*/ 102 w 103"/>
                <a:gd name="T49" fmla="*/ 71 h 144"/>
                <a:gd name="T50" fmla="*/ 102 w 103"/>
                <a:gd name="T51" fmla="*/ 57 h 144"/>
                <a:gd name="T52" fmla="*/ 99 w 103"/>
                <a:gd name="T53" fmla="*/ 44 h 144"/>
                <a:gd name="T54" fmla="*/ 94 w 103"/>
                <a:gd name="T55" fmla="*/ 31 h 144"/>
                <a:gd name="T56" fmla="*/ 87 w 103"/>
                <a:gd name="T57" fmla="*/ 21 h 144"/>
                <a:gd name="T58" fmla="*/ 79 w 103"/>
                <a:gd name="T59" fmla="*/ 11 h 144"/>
                <a:gd name="T60" fmla="*/ 71 w 103"/>
                <a:gd name="T61" fmla="*/ 5 h 144"/>
                <a:gd name="T62" fmla="*/ 61 w 103"/>
                <a:gd name="T63" fmla="*/ 2 h 144"/>
                <a:gd name="T64" fmla="*/ 52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282" name="Freeform 22"/>
            <p:cNvSpPr>
              <a:spLocks/>
            </p:cNvSpPr>
            <p:nvPr/>
          </p:nvSpPr>
          <p:spPr bwMode="auto">
            <a:xfrm rot="786967">
              <a:off x="5962856" y="2436954"/>
              <a:ext cx="115265" cy="228357"/>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283" name="Freeform 23"/>
            <p:cNvSpPr>
              <a:spLocks/>
            </p:cNvSpPr>
            <p:nvPr/>
          </p:nvSpPr>
          <p:spPr bwMode="auto">
            <a:xfrm rot="786967">
              <a:off x="5962856" y="2436954"/>
              <a:ext cx="115265" cy="228357"/>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grpSp>
          <p:nvGrpSpPr>
            <p:cNvPr id="284" name="Group 283"/>
            <p:cNvGrpSpPr/>
            <p:nvPr/>
          </p:nvGrpSpPr>
          <p:grpSpPr>
            <a:xfrm>
              <a:off x="4086913" y="2242797"/>
              <a:ext cx="1933575" cy="843207"/>
              <a:chOff x="1322422" y="3245430"/>
              <a:chExt cx="2007348" cy="875379"/>
            </a:xfrm>
          </p:grpSpPr>
          <p:sp>
            <p:nvSpPr>
              <p:cNvPr id="285" name="Freeform 109"/>
              <p:cNvSpPr>
                <a:spLocks/>
              </p:cNvSpPr>
              <p:nvPr/>
            </p:nvSpPr>
            <p:spPr bwMode="auto">
              <a:xfrm rot="786967">
                <a:off x="1409321" y="3248382"/>
                <a:ext cx="1920449" cy="872427"/>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type="none" w="sm" len="sm"/>
                <a:tailEnd type="none" w="sm" len="sm"/>
              </a:ln>
            </p:spPr>
            <p:txBody>
              <a:bodyPr/>
              <a:lstStyle/>
              <a:p>
                <a:endParaRPr lang="en-US" sz="2700"/>
              </a:p>
            </p:txBody>
          </p:sp>
          <p:sp>
            <p:nvSpPr>
              <p:cNvPr id="286" name="Freeform 110"/>
              <p:cNvSpPr>
                <a:spLocks/>
              </p:cNvSpPr>
              <p:nvPr/>
            </p:nvSpPr>
            <p:spPr bwMode="auto">
              <a:xfrm rot="786967">
                <a:off x="1409321" y="3245430"/>
                <a:ext cx="1920449" cy="872427"/>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287" name="Freeform 111"/>
              <p:cNvSpPr>
                <a:spLocks/>
              </p:cNvSpPr>
              <p:nvPr/>
            </p:nvSpPr>
            <p:spPr bwMode="auto">
              <a:xfrm rot="786967">
                <a:off x="1322422" y="3906024"/>
                <a:ext cx="691288" cy="157111"/>
              </a:xfrm>
              <a:custGeom>
                <a:avLst/>
                <a:gdLst>
                  <a:gd name="T0" fmla="*/ 0 w 374"/>
                  <a:gd name="T1" fmla="*/ 0 h 85"/>
                  <a:gd name="T2" fmla="*/ 1 w 374"/>
                  <a:gd name="T3" fmla="*/ 47 h 85"/>
                  <a:gd name="T4" fmla="*/ 373 w 374"/>
                  <a:gd name="T5" fmla="*/ 84 h 85"/>
                  <a:gd name="T6" fmla="*/ 373 w 374"/>
                  <a:gd name="T7" fmla="*/ 32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w="9525" cap="rnd">
                <a:noFill/>
                <a:round/>
                <a:headEnd type="none" w="sm" len="sm"/>
                <a:tailEnd type="none" w="sm" len="sm"/>
              </a:ln>
            </p:spPr>
            <p:txBody>
              <a:bodyPr/>
              <a:lstStyle/>
              <a:p>
                <a:endParaRPr lang="en-US" sz="2700"/>
              </a:p>
            </p:txBody>
          </p:sp>
          <p:sp>
            <p:nvSpPr>
              <p:cNvPr id="288" name="Freeform 112"/>
              <p:cNvSpPr>
                <a:spLocks/>
              </p:cNvSpPr>
              <p:nvPr/>
            </p:nvSpPr>
            <p:spPr bwMode="auto">
              <a:xfrm rot="786967">
                <a:off x="1967287" y="3399360"/>
                <a:ext cx="1358548" cy="650624"/>
              </a:xfrm>
              <a:custGeom>
                <a:avLst/>
                <a:gdLst>
                  <a:gd name="T0" fmla="*/ 0 w 735"/>
                  <a:gd name="T1" fmla="*/ 307 h 352"/>
                  <a:gd name="T2" fmla="*/ 29 w 735"/>
                  <a:gd name="T3" fmla="*/ 351 h 352"/>
                  <a:gd name="T4" fmla="*/ 729 w 735"/>
                  <a:gd name="T5" fmla="*/ 68 h 352"/>
                  <a:gd name="T6" fmla="*/ 731 w 735"/>
                  <a:gd name="T7" fmla="*/ 60 h 352"/>
                  <a:gd name="T8" fmla="*/ 733 w 735"/>
                  <a:gd name="T9" fmla="*/ 52 h 352"/>
                  <a:gd name="T10" fmla="*/ 734 w 735"/>
                  <a:gd name="T11" fmla="*/ 44 h 352"/>
                  <a:gd name="T12" fmla="*/ 734 w 735"/>
                  <a:gd name="T13" fmla="*/ 34 h 352"/>
                  <a:gd name="T14" fmla="*/ 734 w 735"/>
                  <a:gd name="T15" fmla="*/ 26 h 352"/>
                  <a:gd name="T16" fmla="*/ 734 w 735"/>
                  <a:gd name="T17" fmla="*/ 18 h 352"/>
                  <a:gd name="T18" fmla="*/ 734 w 735"/>
                  <a:gd name="T19" fmla="*/ 10 h 352"/>
                  <a:gd name="T20" fmla="*/ 734 w 735"/>
                  <a:gd name="T21" fmla="*/ 0 h 352"/>
                  <a:gd name="T22" fmla="*/ 0 w 735"/>
                  <a:gd name="T23" fmla="*/ 307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type="none" w="sm" len="sm"/>
                <a:tailEnd type="none" w="sm" len="sm"/>
              </a:ln>
            </p:spPr>
            <p:txBody>
              <a:bodyPr/>
              <a:lstStyle/>
              <a:p>
                <a:endParaRPr lang="en-US" sz="2700"/>
              </a:p>
            </p:txBody>
          </p:sp>
        </p:grpSp>
      </p:grpSp>
      <p:sp>
        <p:nvSpPr>
          <p:cNvPr id="2" name="Title 1"/>
          <p:cNvSpPr>
            <a:spLocks noGrp="1"/>
          </p:cNvSpPr>
          <p:nvPr>
            <p:ph type="title"/>
          </p:nvPr>
        </p:nvSpPr>
        <p:spPr/>
        <p:txBody>
          <a:bodyPr>
            <a:normAutofit fontScale="90000"/>
          </a:bodyPr>
          <a:lstStyle/>
          <a:p>
            <a:r>
              <a:rPr lang="en-US" sz="3600" dirty="0"/>
              <a:t>Where Are the Problems in This Case? (continued)</a:t>
            </a:r>
            <a:r>
              <a:rPr lang="en-US" sz="3600" baseline="30000" dirty="0"/>
              <a:t>11</a:t>
            </a:r>
          </a:p>
        </p:txBody>
      </p:sp>
      <p:sp>
        <p:nvSpPr>
          <p:cNvPr id="6" name="Slide Number Placeholder 5"/>
          <p:cNvSpPr>
            <a:spLocks noGrp="1"/>
          </p:cNvSpPr>
          <p:nvPr>
            <p:ph type="sldNum" sz="quarter" idx="12"/>
          </p:nvPr>
        </p:nvSpPr>
        <p:spPr/>
        <p:txBody>
          <a:bodyPr/>
          <a:lstStyle/>
          <a:p>
            <a:fld id="{993EEC8E-C5CF-40DF-832D-5BCB0E209B98}" type="slidenum">
              <a:rPr lang="en-US" smtClean="0"/>
              <a:t>20</a:t>
            </a:fld>
            <a:endParaRPr lang="en-US"/>
          </a:p>
        </p:txBody>
      </p:sp>
      <p:sp>
        <p:nvSpPr>
          <p:cNvPr id="5" name="Content Placeholder 4"/>
          <p:cNvSpPr>
            <a:spLocks noGrp="1"/>
          </p:cNvSpPr>
          <p:nvPr>
            <p:ph sz="half" idx="10"/>
          </p:nvPr>
        </p:nvSpPr>
        <p:spPr>
          <a:xfrm>
            <a:off x="2891041" y="7112447"/>
            <a:ext cx="3749135" cy="611123"/>
          </a:xfrm>
        </p:spPr>
        <p:txBody>
          <a:bodyPr/>
          <a:lstStyle/>
          <a:p>
            <a:pPr marL="0" indent="0">
              <a:buNone/>
            </a:pPr>
            <a:r>
              <a:rPr lang="en-US" sz="900" dirty="0">
                <a:latin typeface="Calibri" panose="020F0502020204030204" pitchFamily="34" charset="0"/>
                <a:cs typeface="Calibri" panose="020F0502020204030204" pitchFamily="34" charset="0"/>
              </a:rPr>
              <a:t>Image credit: Reason J. Human Error. Cambridge: Cambridge University Press; 1990.</a:t>
            </a:r>
            <a:r>
              <a:rPr lang="en-US" sz="900" dirty="0">
                <a:solidFill>
                  <a:srgbClr val="000000"/>
                </a:solidFill>
                <a:latin typeface="Calibri" panose="020F0502020204030204" pitchFamily="34" charset="0"/>
                <a:cs typeface="Calibri" panose="020F0502020204030204" pitchFamily="34" charset="0"/>
              </a:rPr>
              <a:t> </a:t>
            </a:r>
            <a:endParaRPr lang="en-US" sz="900" dirty="0"/>
          </a:p>
        </p:txBody>
      </p:sp>
      <p:sp>
        <p:nvSpPr>
          <p:cNvPr id="219" name="Line 129"/>
          <p:cNvSpPr>
            <a:spLocks noChangeShapeType="1"/>
          </p:cNvSpPr>
          <p:nvPr/>
        </p:nvSpPr>
        <p:spPr bwMode="auto">
          <a:xfrm flipH="1" flipV="1">
            <a:off x="8512174" y="2427982"/>
            <a:ext cx="672296" cy="1615424"/>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220" name="Line 129"/>
          <p:cNvSpPr>
            <a:spLocks noChangeShapeType="1"/>
          </p:cNvSpPr>
          <p:nvPr/>
        </p:nvSpPr>
        <p:spPr bwMode="auto">
          <a:xfrm flipV="1">
            <a:off x="7234228" y="2570887"/>
            <a:ext cx="103171" cy="1625602"/>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221" name="Line 129"/>
          <p:cNvSpPr>
            <a:spLocks noChangeShapeType="1"/>
          </p:cNvSpPr>
          <p:nvPr/>
        </p:nvSpPr>
        <p:spPr bwMode="auto">
          <a:xfrm flipV="1">
            <a:off x="4993411" y="2734891"/>
            <a:ext cx="1088004" cy="2236124"/>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4" name="Content Placeholder 3"/>
          <p:cNvSpPr>
            <a:spLocks noGrp="1"/>
          </p:cNvSpPr>
          <p:nvPr>
            <p:ph idx="1"/>
          </p:nvPr>
        </p:nvSpPr>
        <p:spPr>
          <a:xfrm>
            <a:off x="8269701" y="4002004"/>
            <a:ext cx="1630373" cy="2610014"/>
          </a:xfrm>
          <a:solidFill>
            <a:srgbClr val="FAF0A8"/>
          </a:solidFill>
          <a:ln>
            <a:solidFill>
              <a:srgbClr val="FFC000"/>
            </a:solidFill>
          </a:ln>
        </p:spPr>
        <p:txBody>
          <a:bodyPr>
            <a:noAutofit/>
          </a:bodyPr>
          <a:lstStyle/>
          <a:p>
            <a:pPr marL="0" indent="0">
              <a:buNone/>
            </a:pPr>
            <a:r>
              <a:rPr lang="en-US" sz="1800" dirty="0"/>
              <a:t>1. The resident did not have signs and symptoms consistent with a UTI. Urine culture did not need to be sent.</a:t>
            </a:r>
          </a:p>
        </p:txBody>
      </p:sp>
      <p:sp>
        <p:nvSpPr>
          <p:cNvPr id="7" name="Content Placeholder 6"/>
          <p:cNvSpPr>
            <a:spLocks noGrp="1"/>
          </p:cNvSpPr>
          <p:nvPr>
            <p:ph idx="13"/>
          </p:nvPr>
        </p:nvSpPr>
        <p:spPr>
          <a:xfrm>
            <a:off x="6268663" y="4116377"/>
            <a:ext cx="1889831" cy="2495641"/>
          </a:xfrm>
          <a:solidFill>
            <a:srgbClr val="FAF0A8"/>
          </a:solidFill>
          <a:ln>
            <a:solidFill>
              <a:srgbClr val="FFC000"/>
            </a:solidFill>
          </a:ln>
        </p:spPr>
        <p:txBody>
          <a:bodyPr vert="horz" lIns="101864" tIns="50933" rIns="101864" bIns="50933" rtlCol="0">
            <a:noAutofit/>
          </a:bodyPr>
          <a:lstStyle/>
          <a:p>
            <a:pPr marL="0" indent="0">
              <a:buNone/>
            </a:pPr>
            <a:r>
              <a:rPr lang="en-US" sz="1800" dirty="0"/>
              <a:t>2. When urine culture grew</a:t>
            </a:r>
            <a:r>
              <a:rPr lang="en-US" sz="1800" i="1" dirty="0"/>
              <a:t> E. coli</a:t>
            </a:r>
            <a:r>
              <a:rPr lang="en-US" sz="1800" dirty="0"/>
              <a:t>, prescribing clinician should have evaluated resident to determine if she had UTI symptoms.</a:t>
            </a:r>
          </a:p>
          <a:p>
            <a:pPr marL="0" indent="0">
              <a:buNone/>
            </a:pPr>
            <a:endParaRPr lang="en-US" sz="1800" dirty="0"/>
          </a:p>
        </p:txBody>
      </p:sp>
      <p:sp>
        <p:nvSpPr>
          <p:cNvPr id="8" name="Content Placeholder 7"/>
          <p:cNvSpPr>
            <a:spLocks noGrp="1"/>
          </p:cNvSpPr>
          <p:nvPr>
            <p:ph idx="14"/>
          </p:nvPr>
        </p:nvSpPr>
        <p:spPr>
          <a:xfrm>
            <a:off x="4240441" y="4770260"/>
            <a:ext cx="1811889" cy="2159930"/>
          </a:xfrm>
          <a:solidFill>
            <a:srgbClr val="FAF0A8"/>
          </a:solidFill>
          <a:ln>
            <a:solidFill>
              <a:srgbClr val="FFC000"/>
            </a:solidFill>
          </a:ln>
        </p:spPr>
        <p:txBody>
          <a:bodyPr vert="horz" lIns="101864" tIns="50933" rIns="101864" bIns="50933" rtlCol="0">
            <a:noAutofit/>
          </a:bodyPr>
          <a:lstStyle/>
          <a:p>
            <a:pPr marL="0" indent="0">
              <a:buNone/>
            </a:pPr>
            <a:r>
              <a:rPr lang="en-US" sz="1800" dirty="0"/>
              <a:t>3. A narrower agent than ciprofloxacin would have been a better choice.</a:t>
            </a:r>
          </a:p>
          <a:p>
            <a:pPr marL="0" indent="0">
              <a:buNone/>
            </a:pPr>
            <a:endParaRPr lang="en-US" sz="1800" dirty="0"/>
          </a:p>
        </p:txBody>
      </p:sp>
    </p:spTree>
    <p:custDataLst>
      <p:tags r:id="rId1"/>
    </p:custDataLst>
    <p:extLst>
      <p:ext uri="{BB962C8B-B14F-4D97-AF65-F5344CB8AC3E}">
        <p14:creationId xmlns:p14="http://schemas.microsoft.com/office/powerpoint/2010/main" val="198112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6"/>
          </p:nvPr>
        </p:nvSpPr>
        <p:spPr>
          <a:xfrm>
            <a:off x="56484" y="2261452"/>
            <a:ext cx="1427729" cy="2427458"/>
          </a:xfrm>
          <a:solidFill>
            <a:srgbClr val="FAF0A8"/>
          </a:solidFill>
          <a:ln>
            <a:solidFill>
              <a:srgbClr val="FFC000"/>
            </a:solidFill>
          </a:ln>
        </p:spPr>
        <p:txBody>
          <a:bodyPr vert="horz" lIns="101864" tIns="50933" rIns="101864" bIns="50933" rtlCol="0">
            <a:noAutofit/>
          </a:bodyPr>
          <a:lstStyle/>
          <a:p>
            <a:pPr marL="0" indent="0">
              <a:buNone/>
            </a:pPr>
            <a:r>
              <a:rPr lang="en-US" sz="1800" b="1" dirty="0"/>
              <a:t>The resident has a drug-resistant bacteria.  She spread the bacteria to other residents.</a:t>
            </a:r>
          </a:p>
        </p:txBody>
      </p:sp>
      <p:pic>
        <p:nvPicPr>
          <p:cNvPr id="206" name="Picture 205" descr="Where are the problems in this case?&#10;&#10;Graphic of arrow going through swiss cheese slices - Swiss cheese model. " title="Swiss Cheese Mod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95" y="1013388"/>
            <a:ext cx="8052816" cy="3230880"/>
          </a:xfrm>
          <a:prstGeom prst="rect">
            <a:avLst/>
          </a:prstGeom>
        </p:spPr>
      </p:pic>
      <p:sp>
        <p:nvSpPr>
          <p:cNvPr id="2" name="Title 1"/>
          <p:cNvSpPr>
            <a:spLocks noGrp="1"/>
          </p:cNvSpPr>
          <p:nvPr>
            <p:ph type="title"/>
          </p:nvPr>
        </p:nvSpPr>
        <p:spPr/>
        <p:txBody>
          <a:bodyPr>
            <a:normAutofit fontScale="90000"/>
          </a:bodyPr>
          <a:lstStyle/>
          <a:p>
            <a:r>
              <a:rPr lang="en-US" sz="3600" dirty="0"/>
              <a:t>Where Are the Problems in This Case? (continued)</a:t>
            </a:r>
            <a:r>
              <a:rPr lang="en-US" sz="3600" baseline="30000" dirty="0"/>
              <a:t>11</a:t>
            </a:r>
          </a:p>
        </p:txBody>
      </p:sp>
      <p:sp>
        <p:nvSpPr>
          <p:cNvPr id="6" name="Slide Number Placeholder 5"/>
          <p:cNvSpPr>
            <a:spLocks noGrp="1"/>
          </p:cNvSpPr>
          <p:nvPr>
            <p:ph type="sldNum" sz="quarter" idx="12"/>
          </p:nvPr>
        </p:nvSpPr>
        <p:spPr/>
        <p:txBody>
          <a:bodyPr/>
          <a:lstStyle/>
          <a:p>
            <a:fld id="{993EEC8E-C5CF-40DF-832D-5BCB0E209B98}" type="slidenum">
              <a:rPr lang="en-US" smtClean="0"/>
              <a:t>21</a:t>
            </a:fld>
            <a:endParaRPr lang="en-US"/>
          </a:p>
        </p:txBody>
      </p:sp>
      <p:sp>
        <p:nvSpPr>
          <p:cNvPr id="5" name="Content Placeholder 4"/>
          <p:cNvSpPr>
            <a:spLocks noGrp="1"/>
          </p:cNvSpPr>
          <p:nvPr>
            <p:ph sz="half" idx="10"/>
          </p:nvPr>
        </p:nvSpPr>
        <p:spPr>
          <a:xfrm>
            <a:off x="2891041" y="7112447"/>
            <a:ext cx="3749135" cy="611123"/>
          </a:xfrm>
        </p:spPr>
        <p:txBody>
          <a:bodyPr/>
          <a:lstStyle/>
          <a:p>
            <a:pPr marL="0" indent="0">
              <a:buNone/>
            </a:pPr>
            <a:r>
              <a:rPr lang="en-US" sz="900" dirty="0">
                <a:latin typeface="Calibri" panose="020F0502020204030204" pitchFamily="34" charset="0"/>
                <a:cs typeface="Calibri" panose="020F0502020204030204" pitchFamily="34" charset="0"/>
              </a:rPr>
              <a:t>Image credit: Reason J. Human Error. Cambridge: Cambridge University Press; 1990.</a:t>
            </a:r>
            <a:r>
              <a:rPr lang="en-US" sz="900" dirty="0">
                <a:solidFill>
                  <a:srgbClr val="000000"/>
                </a:solidFill>
                <a:latin typeface="Calibri" panose="020F0502020204030204" pitchFamily="34" charset="0"/>
                <a:cs typeface="Calibri" panose="020F0502020204030204" pitchFamily="34" charset="0"/>
              </a:rPr>
              <a:t> </a:t>
            </a:r>
            <a:endParaRPr lang="en-US" sz="900" dirty="0"/>
          </a:p>
        </p:txBody>
      </p:sp>
      <p:sp>
        <p:nvSpPr>
          <p:cNvPr id="210" name="Line 129"/>
          <p:cNvSpPr>
            <a:spLocks noChangeShapeType="1"/>
          </p:cNvSpPr>
          <p:nvPr/>
        </p:nvSpPr>
        <p:spPr bwMode="auto">
          <a:xfrm flipV="1">
            <a:off x="3323068" y="2814961"/>
            <a:ext cx="1486233" cy="2260743"/>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219" name="Line 129"/>
          <p:cNvSpPr>
            <a:spLocks noChangeShapeType="1"/>
          </p:cNvSpPr>
          <p:nvPr/>
        </p:nvSpPr>
        <p:spPr bwMode="auto">
          <a:xfrm flipH="1" flipV="1">
            <a:off x="8512174" y="2427982"/>
            <a:ext cx="672296" cy="1615424"/>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220" name="Line 129"/>
          <p:cNvSpPr>
            <a:spLocks noChangeShapeType="1"/>
          </p:cNvSpPr>
          <p:nvPr/>
        </p:nvSpPr>
        <p:spPr bwMode="auto">
          <a:xfrm flipV="1">
            <a:off x="7234228" y="2570887"/>
            <a:ext cx="103171" cy="1625602"/>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221" name="Line 129"/>
          <p:cNvSpPr>
            <a:spLocks noChangeShapeType="1"/>
          </p:cNvSpPr>
          <p:nvPr/>
        </p:nvSpPr>
        <p:spPr bwMode="auto">
          <a:xfrm flipV="1">
            <a:off x="4993411" y="2734891"/>
            <a:ext cx="1088004" cy="2236124"/>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4" name="Content Placeholder 3"/>
          <p:cNvSpPr>
            <a:spLocks noGrp="1"/>
          </p:cNvSpPr>
          <p:nvPr>
            <p:ph idx="1"/>
          </p:nvPr>
        </p:nvSpPr>
        <p:spPr>
          <a:xfrm>
            <a:off x="8269701" y="4002004"/>
            <a:ext cx="1630373" cy="2610014"/>
          </a:xfrm>
          <a:solidFill>
            <a:srgbClr val="FAF0A8"/>
          </a:solidFill>
          <a:ln>
            <a:solidFill>
              <a:srgbClr val="FFC000"/>
            </a:solidFill>
          </a:ln>
        </p:spPr>
        <p:txBody>
          <a:bodyPr>
            <a:noAutofit/>
          </a:bodyPr>
          <a:lstStyle/>
          <a:p>
            <a:pPr marL="0" indent="0">
              <a:buNone/>
            </a:pPr>
            <a:r>
              <a:rPr lang="en-US" sz="1800" dirty="0"/>
              <a:t>1. The resident did not have signs and symptoms consistent with a UTI. Urine culture did not need to be sent.</a:t>
            </a:r>
          </a:p>
        </p:txBody>
      </p:sp>
      <p:sp>
        <p:nvSpPr>
          <p:cNvPr id="7" name="Content Placeholder 6"/>
          <p:cNvSpPr>
            <a:spLocks noGrp="1"/>
          </p:cNvSpPr>
          <p:nvPr>
            <p:ph idx="13"/>
          </p:nvPr>
        </p:nvSpPr>
        <p:spPr>
          <a:xfrm>
            <a:off x="6268663" y="4116377"/>
            <a:ext cx="1889831" cy="2495641"/>
          </a:xfrm>
          <a:solidFill>
            <a:srgbClr val="FAF0A8"/>
          </a:solidFill>
          <a:ln>
            <a:solidFill>
              <a:srgbClr val="FFC000"/>
            </a:solidFill>
          </a:ln>
        </p:spPr>
        <p:txBody>
          <a:bodyPr vert="horz" lIns="101864" tIns="50933" rIns="101864" bIns="50933" rtlCol="0">
            <a:noAutofit/>
          </a:bodyPr>
          <a:lstStyle/>
          <a:p>
            <a:pPr marL="0" indent="0">
              <a:buNone/>
            </a:pPr>
            <a:r>
              <a:rPr lang="en-US" sz="1800" dirty="0"/>
              <a:t>2. When urine culture grew </a:t>
            </a:r>
            <a:r>
              <a:rPr lang="en-US" sz="1800" i="1" dirty="0"/>
              <a:t>E. coli</a:t>
            </a:r>
            <a:r>
              <a:rPr lang="en-US" sz="1800" dirty="0"/>
              <a:t>, prescribing clinician should have evaluated resident to determine if she had UTI symptoms.</a:t>
            </a:r>
          </a:p>
          <a:p>
            <a:pPr marL="0" indent="0">
              <a:buNone/>
            </a:pPr>
            <a:endParaRPr lang="en-US" sz="1800" dirty="0"/>
          </a:p>
        </p:txBody>
      </p:sp>
      <p:sp>
        <p:nvSpPr>
          <p:cNvPr id="8" name="Content Placeholder 7"/>
          <p:cNvSpPr>
            <a:spLocks noGrp="1"/>
          </p:cNvSpPr>
          <p:nvPr>
            <p:ph idx="14"/>
          </p:nvPr>
        </p:nvSpPr>
        <p:spPr>
          <a:xfrm>
            <a:off x="4240441" y="4770260"/>
            <a:ext cx="1811889" cy="2159930"/>
          </a:xfrm>
          <a:solidFill>
            <a:srgbClr val="FAF0A8"/>
          </a:solidFill>
          <a:ln>
            <a:solidFill>
              <a:srgbClr val="FFC000"/>
            </a:solidFill>
          </a:ln>
        </p:spPr>
        <p:txBody>
          <a:bodyPr vert="horz" lIns="101864" tIns="50933" rIns="101864" bIns="50933" rtlCol="0">
            <a:noAutofit/>
          </a:bodyPr>
          <a:lstStyle/>
          <a:p>
            <a:pPr marL="0" indent="0">
              <a:buNone/>
            </a:pPr>
            <a:r>
              <a:rPr lang="en-US" sz="1800" dirty="0"/>
              <a:t>3. A narrower agent than ciprofloxacin would have been a better choice.</a:t>
            </a:r>
          </a:p>
          <a:p>
            <a:pPr marL="0" indent="0">
              <a:buNone/>
            </a:pPr>
            <a:endParaRPr lang="en-US" sz="1800" dirty="0"/>
          </a:p>
        </p:txBody>
      </p:sp>
      <p:sp>
        <p:nvSpPr>
          <p:cNvPr id="9" name="Content Placeholder 8"/>
          <p:cNvSpPr>
            <a:spLocks noGrp="1"/>
          </p:cNvSpPr>
          <p:nvPr>
            <p:ph idx="15"/>
          </p:nvPr>
        </p:nvSpPr>
        <p:spPr>
          <a:xfrm>
            <a:off x="1901965" y="4770260"/>
            <a:ext cx="2091654" cy="2159930"/>
          </a:xfrm>
          <a:solidFill>
            <a:srgbClr val="FAF0A8"/>
          </a:solidFill>
          <a:ln>
            <a:solidFill>
              <a:srgbClr val="FFC000"/>
            </a:solidFill>
          </a:ln>
        </p:spPr>
        <p:txBody>
          <a:bodyPr vert="horz" lIns="101864" tIns="50933" rIns="101864" bIns="50933" rtlCol="0">
            <a:noAutofit/>
          </a:bodyPr>
          <a:lstStyle/>
          <a:p>
            <a:pPr marL="0" indent="0">
              <a:buNone/>
            </a:pPr>
            <a:r>
              <a:rPr lang="en-US" sz="1800" dirty="0"/>
              <a:t>4. Oral antibiotics were possible, which could have avoided painful IVs and helped her return to the LTC facility sooner. </a:t>
            </a:r>
          </a:p>
        </p:txBody>
      </p:sp>
    </p:spTree>
    <p:custDataLst>
      <p:tags r:id="rId1"/>
    </p:custDataLst>
    <p:extLst>
      <p:ext uri="{BB962C8B-B14F-4D97-AF65-F5344CB8AC3E}">
        <p14:creationId xmlns:p14="http://schemas.microsoft.com/office/powerpoint/2010/main" val="294767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Apply the Science of Safety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3418400"/>
              </p:ext>
            </p:extLst>
          </p:nvPr>
        </p:nvGraphicFramePr>
        <p:xfrm>
          <a:off x="503556" y="1049044"/>
          <a:ext cx="9051924" cy="5977398"/>
        </p:xfrm>
        <a:graphic>
          <a:graphicData uri="http://schemas.openxmlformats.org/drawingml/2006/table">
            <a:tbl>
              <a:tblPr firstRow="1" bandRow="1">
                <a:tableStyleId>{7DF18680-E054-41AD-8BC1-D1AEF772440D}</a:tableStyleId>
              </a:tblPr>
              <a:tblGrid>
                <a:gridCol w="3017308">
                  <a:extLst>
                    <a:ext uri="{9D8B030D-6E8A-4147-A177-3AD203B41FA5}">
                      <a16:colId xmlns:a16="http://schemas.microsoft.com/office/drawing/2014/main" val="3613629025"/>
                    </a:ext>
                  </a:extLst>
                </a:gridCol>
                <a:gridCol w="3017308">
                  <a:extLst>
                    <a:ext uri="{9D8B030D-6E8A-4147-A177-3AD203B41FA5}">
                      <a16:colId xmlns:a16="http://schemas.microsoft.com/office/drawing/2014/main" val="848800649"/>
                    </a:ext>
                  </a:extLst>
                </a:gridCol>
                <a:gridCol w="3017308">
                  <a:extLst>
                    <a:ext uri="{9D8B030D-6E8A-4147-A177-3AD203B41FA5}">
                      <a16:colId xmlns:a16="http://schemas.microsoft.com/office/drawing/2014/main" val="3948345591"/>
                    </a:ext>
                  </a:extLst>
                </a:gridCol>
              </a:tblGrid>
              <a:tr h="971044">
                <a:tc>
                  <a:txBody>
                    <a:bodyPr/>
                    <a:lstStyle/>
                    <a:p>
                      <a:pPr algn="ctr"/>
                      <a:r>
                        <a:rPr lang="en-US" sz="2200" dirty="0"/>
                        <a:t>Principle</a:t>
                      </a:r>
                      <a:r>
                        <a:rPr lang="en-US" sz="2200" baseline="0" dirty="0"/>
                        <a:t> of Safe Design</a:t>
                      </a:r>
                      <a:endParaRPr lang="en-US" sz="2200" dirty="0"/>
                    </a:p>
                  </a:txBody>
                  <a:tcPr marL="102963" marR="102963" marT="51481" marB="51481" anchor="ctr"/>
                </a:tc>
                <a:tc>
                  <a:txBody>
                    <a:bodyPr/>
                    <a:lstStyle/>
                    <a:p>
                      <a:pPr algn="ctr"/>
                      <a:r>
                        <a:rPr lang="en-US" sz="2200"/>
                        <a:t>Nonclinical</a:t>
                      </a:r>
                      <a:r>
                        <a:rPr lang="en-US" sz="2200" baseline="0"/>
                        <a:t> Example</a:t>
                      </a:r>
                      <a:endParaRPr lang="en-US" sz="2200"/>
                    </a:p>
                  </a:txBody>
                  <a:tcPr marL="102963" marR="102963" marT="51481" marB="51481" anchor="ctr"/>
                </a:tc>
                <a:tc>
                  <a:txBody>
                    <a:bodyPr/>
                    <a:lstStyle/>
                    <a:p>
                      <a:pPr algn="ctr"/>
                      <a:r>
                        <a:rPr lang="en-US" sz="2200"/>
                        <a:t>Opportunities From Case</a:t>
                      </a:r>
                    </a:p>
                  </a:txBody>
                  <a:tcPr marL="102963" marR="102963" marT="51481" marB="51481" anchor="ctr"/>
                </a:tc>
                <a:extLst>
                  <a:ext uri="{0D108BD9-81ED-4DB2-BD59-A6C34878D82A}">
                    <a16:rowId xmlns:a16="http://schemas.microsoft.com/office/drawing/2014/main" val="3607770496"/>
                  </a:ext>
                </a:extLst>
              </a:tr>
              <a:tr h="1856379">
                <a:tc>
                  <a:txBody>
                    <a:bodyPr/>
                    <a:lstStyle/>
                    <a:p>
                      <a:pPr algn="ctr"/>
                      <a:r>
                        <a:rPr lang="en-US" sz="2200" dirty="0"/>
                        <a:t>Standardize</a:t>
                      </a:r>
                      <a:r>
                        <a:rPr lang="en-US" sz="2200" baseline="0" dirty="0"/>
                        <a:t> care</a:t>
                      </a:r>
                      <a:endParaRPr lang="en-US" sz="2200" b="1" dirty="0"/>
                    </a:p>
                  </a:txBody>
                  <a:tcPr marL="102963" marR="102963" marT="51481" marB="51481" anchor="ctr"/>
                </a:tc>
                <a:tc>
                  <a:txBody>
                    <a:bodyPr/>
                    <a:lstStyle/>
                    <a:p>
                      <a:endParaRPr lang="en-US" sz="2200" dirty="0"/>
                    </a:p>
                  </a:txBody>
                  <a:tcPr marL="102963" marR="102963" marT="51481" marB="51481" anchor="ctr"/>
                </a:tc>
                <a:tc>
                  <a:txBody>
                    <a:bodyPr/>
                    <a:lstStyle/>
                    <a:p>
                      <a:pPr algn="l"/>
                      <a:r>
                        <a:rPr lang="en-US" sz="2200" dirty="0"/>
                        <a:t>Order</a:t>
                      </a:r>
                      <a:r>
                        <a:rPr lang="en-US" sz="2200" baseline="0" dirty="0"/>
                        <a:t> sets for when to order urine studies. Communication forms for sharing urine culture results.  </a:t>
                      </a:r>
                      <a:endParaRPr lang="en-US" sz="2200" dirty="0"/>
                    </a:p>
                  </a:txBody>
                  <a:tcPr marL="100584" marR="100584" marT="50292" marB="50292" anchor="ctr"/>
                </a:tc>
                <a:extLst>
                  <a:ext uri="{0D108BD9-81ED-4DB2-BD59-A6C34878D82A}">
                    <a16:rowId xmlns:a16="http://schemas.microsoft.com/office/drawing/2014/main" val="641719856"/>
                  </a:ext>
                </a:extLst>
              </a:tr>
              <a:tr h="1467853">
                <a:tc>
                  <a:txBody>
                    <a:bodyPr/>
                    <a:lstStyle/>
                    <a:p>
                      <a:pPr algn="ctr"/>
                      <a:r>
                        <a:rPr lang="en-US" sz="2200"/>
                        <a:t>Independent checks</a:t>
                      </a:r>
                      <a:endParaRPr lang="en-US" sz="2200" b="1"/>
                    </a:p>
                  </a:txBody>
                  <a:tcPr marL="102963" marR="102963" marT="51481" marB="51481" anchor="ctr"/>
                </a:tc>
                <a:tc>
                  <a:txBody>
                    <a:bodyPr/>
                    <a:lstStyle/>
                    <a:p>
                      <a:endParaRPr lang="en-US" sz="2200"/>
                    </a:p>
                  </a:txBody>
                  <a:tcPr marL="102963" marR="102963" marT="51481" marB="51481" anchor="ctr"/>
                </a:tc>
                <a:tc>
                  <a:txBody>
                    <a:bodyPr/>
                    <a:lstStyle/>
                    <a:p>
                      <a:pPr algn="l"/>
                      <a:r>
                        <a:rPr lang="en-US" sz="2200" dirty="0"/>
                        <a:t>Are order sets</a:t>
                      </a:r>
                      <a:r>
                        <a:rPr lang="en-US" sz="2200" baseline="0" dirty="0"/>
                        <a:t> being used or followed?</a:t>
                      </a:r>
                      <a:endParaRPr lang="en-US" sz="2200" dirty="0"/>
                    </a:p>
                  </a:txBody>
                  <a:tcPr marL="100584" marR="100584" marT="50292" marB="50292" anchor="ctr"/>
                </a:tc>
                <a:extLst>
                  <a:ext uri="{0D108BD9-81ED-4DB2-BD59-A6C34878D82A}">
                    <a16:rowId xmlns:a16="http://schemas.microsoft.com/office/drawing/2014/main" val="1588923252"/>
                  </a:ext>
                </a:extLst>
              </a:tr>
              <a:tr h="1682122">
                <a:tc>
                  <a:txBody>
                    <a:bodyPr/>
                    <a:lstStyle/>
                    <a:p>
                      <a:pPr algn="ctr"/>
                      <a:r>
                        <a:rPr lang="en-US" sz="2200"/>
                        <a:t>Learn from</a:t>
                      </a:r>
                      <a:r>
                        <a:rPr lang="en-US" sz="2200" baseline="0"/>
                        <a:t> problems</a:t>
                      </a:r>
                      <a:endParaRPr lang="en-US" sz="2200" b="1"/>
                    </a:p>
                  </a:txBody>
                  <a:tcPr marL="102963" marR="102963" marT="51481" marB="51481" anchor="ctr"/>
                </a:tc>
                <a:tc>
                  <a:txBody>
                    <a:bodyPr/>
                    <a:lstStyle/>
                    <a:p>
                      <a:endParaRPr lang="en-US" sz="2200"/>
                    </a:p>
                  </a:txBody>
                  <a:tcPr marL="102963" marR="102963" marT="51481" marB="51481" anchor="ctr"/>
                </a:tc>
                <a:tc>
                  <a:txBody>
                    <a:bodyPr/>
                    <a:lstStyle/>
                    <a:p>
                      <a:pPr algn="l"/>
                      <a:r>
                        <a:rPr lang="en-US" sz="2200" dirty="0"/>
                        <a:t>Post</a:t>
                      </a:r>
                      <a:r>
                        <a:rPr lang="en-US" sz="2200" baseline="0" dirty="0"/>
                        <a:t> diagnostic criteria for a UTI at nurses stations and common areas.</a:t>
                      </a:r>
                      <a:endParaRPr lang="en-US" sz="2200" dirty="0"/>
                    </a:p>
                  </a:txBody>
                  <a:tcPr marL="100584" marR="100584" marT="50292" marB="50292" anchor="ctr"/>
                </a:tc>
                <a:extLst>
                  <a:ext uri="{0D108BD9-81ED-4DB2-BD59-A6C34878D82A}">
                    <a16:rowId xmlns:a16="http://schemas.microsoft.com/office/drawing/2014/main" val="1639227908"/>
                  </a:ext>
                </a:extLst>
              </a:tr>
            </a:tbl>
          </a:graphicData>
        </a:graphic>
      </p:graphicFrame>
      <p:sp>
        <p:nvSpPr>
          <p:cNvPr id="7" name="Slide Number Placeholder 6"/>
          <p:cNvSpPr>
            <a:spLocks noGrp="1"/>
          </p:cNvSpPr>
          <p:nvPr>
            <p:ph type="sldNum" sz="quarter" idx="12"/>
          </p:nvPr>
        </p:nvSpPr>
        <p:spPr/>
        <p:txBody>
          <a:bodyPr/>
          <a:lstStyle/>
          <a:p>
            <a:fld id="{993EEC8E-C5CF-40DF-832D-5BCB0E209B98}" type="slidenum">
              <a:rPr lang="en-US" smtClean="0"/>
              <a:t>22</a:t>
            </a:fld>
            <a:endParaRPr lang="en-US"/>
          </a:p>
        </p:txBody>
      </p:sp>
      <p:pic>
        <p:nvPicPr>
          <p:cNvPr id="14" name="Picture 13" descr="Lightbulb icon" title="Step 5 image"/>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9744" r="21162" b="44817"/>
          <a:stretch/>
        </p:blipFill>
        <p:spPr>
          <a:xfrm>
            <a:off x="4335258" y="5427922"/>
            <a:ext cx="1331615" cy="1341508"/>
          </a:xfrm>
          <a:prstGeom prst="rect">
            <a:avLst/>
          </a:prstGeom>
        </p:spPr>
      </p:pic>
      <p:pic>
        <p:nvPicPr>
          <p:cNvPr id="15" name="Picture 14" descr="Photograph of woman at ATM using her card" title="Photograph of woman at ATM using her car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9894" y="2121912"/>
            <a:ext cx="2510589" cy="1673843"/>
          </a:xfrm>
          <a:prstGeom prst="rect">
            <a:avLst/>
          </a:prstGeom>
          <a:effectLst>
            <a:outerShdw blurRad="50800" dist="38100" dir="2700000" algn="tl" rotWithShape="0">
              <a:prstClr val="black">
                <a:alpha val="40000"/>
              </a:prstClr>
            </a:outerShdw>
          </a:effectLst>
        </p:spPr>
      </p:pic>
      <p:pic>
        <p:nvPicPr>
          <p:cNvPr id="16" name="Picture 15" descr="Photograph of person buckling their seatbelt" title="Photograph of person buckling their seatbel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4979" y="4037743"/>
            <a:ext cx="1720417" cy="114819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3142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23</a:t>
            </a:fld>
            <a:endParaRPr lang="en-US"/>
          </a:p>
        </p:txBody>
      </p:sp>
      <p:sp>
        <p:nvSpPr>
          <p:cNvPr id="2" name="Title 1"/>
          <p:cNvSpPr>
            <a:spLocks noGrp="1"/>
          </p:cNvSpPr>
          <p:nvPr>
            <p:ph type="title"/>
          </p:nvPr>
        </p:nvSpPr>
        <p:spPr/>
        <p:txBody>
          <a:bodyPr/>
          <a:lstStyle/>
          <a:p>
            <a:r>
              <a:rPr lang="en-US" sz="3600" dirty="0"/>
              <a:t>Identifying Problems</a:t>
            </a:r>
          </a:p>
        </p:txBody>
      </p:sp>
      <p:sp>
        <p:nvSpPr>
          <p:cNvPr id="8" name="Content Placeholder 2"/>
          <p:cNvSpPr>
            <a:spLocks noGrp="1"/>
          </p:cNvSpPr>
          <p:nvPr>
            <p:ph idx="1"/>
          </p:nvPr>
        </p:nvSpPr>
        <p:spPr>
          <a:xfrm>
            <a:off x="533400" y="1295400"/>
            <a:ext cx="4572000" cy="5403676"/>
          </a:xfrm>
        </p:spPr>
        <p:txBody>
          <a:bodyPr/>
          <a:lstStyle/>
          <a:p>
            <a:pPr marL="107950" lvl="1" indent="0">
              <a:buNone/>
            </a:pPr>
            <a:r>
              <a:rPr lang="en-US" dirty="0"/>
              <a:t>Describe the next resident scenario for which antibiotics may not be prescribed appropriately.</a:t>
            </a:r>
          </a:p>
          <a:p>
            <a:pPr marL="509320" lvl="1" indent="0">
              <a:buNone/>
            </a:pPr>
            <a:endParaRPr lang="en-US" dirty="0"/>
          </a:p>
          <a:p>
            <a:pPr marL="107950" lvl="1" indent="0">
              <a:buNone/>
            </a:pPr>
            <a:r>
              <a:rPr lang="en-US" dirty="0"/>
              <a:t>Describe what you think can be done to prevent this from happening.</a:t>
            </a:r>
          </a:p>
        </p:txBody>
      </p:sp>
      <p:pic>
        <p:nvPicPr>
          <p:cNvPr id="10" name="Content Placeholder 6" descr="Image of the Staff Safety Assessment Form">
            <a:extLst>
              <a:ext uri="{FF2B5EF4-FFF2-40B4-BE49-F238E27FC236}">
                <a16:creationId xmlns:a16="http://schemas.microsoft.com/office/drawing/2014/main" id="{4FF14272-F60B-4449-B58F-73BB5A13D4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9184" y="1142262"/>
            <a:ext cx="4482378" cy="5800724"/>
          </a:xfrm>
          <a:prstGeom prst="rect">
            <a:avLst/>
          </a:prstGeom>
        </p:spPr>
      </p:pic>
    </p:spTree>
    <p:custDataLst>
      <p:tags r:id="rId1"/>
    </p:custDataLst>
    <p:extLst>
      <p:ext uri="{BB962C8B-B14F-4D97-AF65-F5344CB8AC3E}">
        <p14:creationId xmlns:p14="http://schemas.microsoft.com/office/powerpoint/2010/main" val="267690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graph of female provider holding paperwork" title="Photograph of female provider holding paperwork"/>
          <p:cNvPicPr>
            <a:picLocks noChangeAspect="1"/>
          </p:cNvPicPr>
          <p:nvPr/>
        </p:nvPicPr>
        <p:blipFill>
          <a:blip r:embed="rId2" cstate="print">
            <a:extLst>
              <a:ext uri="{BEBA8EAE-BF5A-486C-A8C5-ECC9F3942E4B}">
                <a14:imgProps xmlns:a14="http://schemas.microsoft.com/office/drawing/2010/main">
                  <a14:imgLayer r:embed="rId3">
                    <a14:imgEffect>
                      <a14:backgroundRemoval t="9988" b="100000" l="9967" r="89992">
                        <a14:foregroundMark x1="25641" y1="95409" x2="43921" y2="95720"/>
                        <a14:foregroundMark x1="48056" y1="66811" x2="48222" y2="79777"/>
                      </a14:backgroundRemoval>
                    </a14:imgEffect>
                  </a14:imgLayer>
                </a14:imgProps>
              </a:ext>
              <a:ext uri="{28A0092B-C50C-407E-A947-70E740481C1C}">
                <a14:useLocalDpi xmlns:a14="http://schemas.microsoft.com/office/drawing/2010/main" val="0"/>
              </a:ext>
            </a:extLst>
          </a:blip>
          <a:stretch>
            <a:fillRect/>
          </a:stretch>
        </p:blipFill>
        <p:spPr>
          <a:xfrm>
            <a:off x="2324101" y="3276600"/>
            <a:ext cx="6743700" cy="4495800"/>
          </a:xfrm>
          <a:prstGeom prst="rect">
            <a:avLst/>
          </a:prstGeom>
        </p:spPr>
      </p:pic>
      <p:sp>
        <p:nvSpPr>
          <p:cNvPr id="6" name="Title 5"/>
          <p:cNvSpPr>
            <a:spLocks noGrp="1"/>
          </p:cNvSpPr>
          <p:nvPr>
            <p:ph type="title"/>
          </p:nvPr>
        </p:nvSpPr>
        <p:spPr/>
        <p:txBody>
          <a:bodyPr/>
          <a:lstStyle/>
          <a:p>
            <a:r>
              <a:rPr lang="en-US" sz="3600" dirty="0"/>
              <a:t>Reality Check</a:t>
            </a:r>
          </a:p>
        </p:txBody>
      </p:sp>
      <p:sp>
        <p:nvSpPr>
          <p:cNvPr id="7" name="Content Placeholder 6"/>
          <p:cNvSpPr>
            <a:spLocks noGrp="1"/>
          </p:cNvSpPr>
          <p:nvPr>
            <p:ph idx="1"/>
          </p:nvPr>
        </p:nvSpPr>
        <p:spPr/>
        <p:txBody>
          <a:bodyPr/>
          <a:lstStyle/>
          <a:p>
            <a:r>
              <a:rPr lang="en-US" dirty="0">
                <a:latin typeface="Calibri" panose="020F0502020204030204" pitchFamily="34" charset="0"/>
                <a:ea typeface="Calibri" panose="020F0502020204030204" pitchFamily="34" charset="0"/>
                <a:cs typeface="Arial" panose="020B0604020202020204" pitchFamily="34" charset="0"/>
              </a:rPr>
              <a:t>Prescribers and frontline staff must reassess whether antibiotics are still needed or if therapy can be adjusted.</a:t>
            </a:r>
          </a:p>
          <a:p>
            <a:r>
              <a:rPr lang="en-US" dirty="0">
                <a:latin typeface="Calibri" panose="020F0502020204030204" pitchFamily="34" charset="0"/>
                <a:ea typeface="Calibri" panose="020F0502020204030204" pitchFamily="34" charset="0"/>
                <a:cs typeface="Arial" panose="020B0604020202020204" pitchFamily="34" charset="0"/>
              </a:rPr>
              <a:t>Foster a culture of safety for all team members.</a:t>
            </a:r>
          </a:p>
          <a:p>
            <a:pPr lvl="1"/>
            <a:r>
              <a:rPr lang="en-US" dirty="0">
                <a:latin typeface="Calibri" panose="020F0502020204030204" pitchFamily="34" charset="0"/>
                <a:cs typeface="Arial" panose="020B0604020202020204" pitchFamily="34" charset="0"/>
              </a:rPr>
              <a:t>Do not worry about offending clinicians.</a:t>
            </a:r>
          </a:p>
          <a:p>
            <a:pPr lvl="1"/>
            <a:r>
              <a:rPr lang="en-US" dirty="0">
                <a:latin typeface="Calibri" panose="020F0502020204030204" pitchFamily="34" charset="0"/>
                <a:cs typeface="Arial" panose="020B0604020202020204" pitchFamily="34" charset="0"/>
              </a:rPr>
              <a:t>All should feel comfortable talking about stopping/adjusting antibiotic therapy.</a:t>
            </a:r>
            <a:endParaRPr lang="en-US" dirty="0"/>
          </a:p>
        </p:txBody>
      </p:sp>
      <p:sp>
        <p:nvSpPr>
          <p:cNvPr id="2" name="Slide Number Placeholder 1"/>
          <p:cNvSpPr>
            <a:spLocks noGrp="1"/>
          </p:cNvSpPr>
          <p:nvPr>
            <p:ph type="sldNum" sz="quarter" idx="12"/>
          </p:nvPr>
        </p:nvSpPr>
        <p:spPr/>
        <p:txBody>
          <a:bodyPr/>
          <a:lstStyle/>
          <a:p>
            <a:fld id="{993EEC8E-C5CF-40DF-832D-5BCB0E209B98}" type="slidenum">
              <a:rPr lang="en-US" smtClean="0"/>
              <a:t>24</a:t>
            </a:fld>
            <a:endParaRPr lang="en-US"/>
          </a:p>
        </p:txBody>
      </p:sp>
    </p:spTree>
    <p:extLst>
      <p:ext uri="{BB962C8B-B14F-4D97-AF65-F5344CB8AC3E}">
        <p14:creationId xmlns:p14="http://schemas.microsoft.com/office/powerpoint/2010/main" val="182589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board background&#10;&#10;"/>
          <p:cNvPicPr>
            <a:picLocks noChangeAspect="1"/>
          </p:cNvPicPr>
          <p:nvPr/>
        </p:nvPicPr>
        <p:blipFill rotWithShape="1">
          <a:blip r:embed="rId4" cstate="print">
            <a:extLst>
              <a:ext uri="{28A0092B-C50C-407E-A947-70E740481C1C}">
                <a14:useLocalDpi xmlns:a14="http://schemas.microsoft.com/office/drawing/2010/main" val="0"/>
              </a:ext>
            </a:extLst>
          </a:blip>
          <a:srcRect l="2941" t="2941" r="2941" b="51961"/>
          <a:stretch/>
        </p:blipFill>
        <p:spPr>
          <a:xfrm>
            <a:off x="-1" y="914400"/>
            <a:ext cx="10058401" cy="6248400"/>
          </a:xfrm>
          <a:prstGeom prst="rect">
            <a:avLst/>
          </a:prstGeom>
        </p:spPr>
      </p:pic>
      <p:sp>
        <p:nvSpPr>
          <p:cNvPr id="2" name="Title 1"/>
          <p:cNvSpPr>
            <a:spLocks noGrp="1"/>
          </p:cNvSpPr>
          <p:nvPr>
            <p:ph type="title"/>
          </p:nvPr>
        </p:nvSpPr>
        <p:spPr/>
        <p:txBody>
          <a:bodyPr/>
          <a:lstStyle/>
          <a:p>
            <a:r>
              <a:rPr lang="en-US" sz="3600" dirty="0"/>
              <a:t>Summary</a:t>
            </a:r>
          </a:p>
        </p:txBody>
      </p:sp>
      <p:sp>
        <p:nvSpPr>
          <p:cNvPr id="3" name="Content Placeholder 2"/>
          <p:cNvSpPr>
            <a:spLocks noGrp="1"/>
          </p:cNvSpPr>
          <p:nvPr>
            <p:ph idx="1"/>
          </p:nvPr>
        </p:nvSpPr>
        <p:spPr>
          <a:xfrm>
            <a:off x="502920" y="1828800"/>
            <a:ext cx="9052560" cy="4419600"/>
          </a:xfrm>
        </p:spPr>
        <p:txBody>
          <a:bodyPr/>
          <a:lstStyle/>
          <a:p>
            <a:r>
              <a:rPr lang="en-US" dirty="0">
                <a:solidFill>
                  <a:schemeClr val="bg1"/>
                </a:solidFill>
              </a:rPr>
              <a:t>Improve the culture of safety.  </a:t>
            </a:r>
          </a:p>
          <a:p>
            <a:r>
              <a:rPr lang="en-US" dirty="0">
                <a:solidFill>
                  <a:schemeClr val="bg1"/>
                </a:solidFill>
              </a:rPr>
              <a:t>Provide frontline staff with tools/support to identify and tackle hazards that threaten their patients.</a:t>
            </a:r>
          </a:p>
          <a:p>
            <a:r>
              <a:rPr lang="en-US" dirty="0">
                <a:solidFill>
                  <a:schemeClr val="bg1"/>
                </a:solidFill>
              </a:rPr>
              <a:t>Strive to eliminate preventable harm!</a:t>
            </a:r>
          </a:p>
          <a:p>
            <a:r>
              <a:rPr lang="en-US" dirty="0">
                <a:solidFill>
                  <a:schemeClr val="bg1"/>
                </a:solidFill>
              </a:rPr>
              <a:t>3 methods to eliminate unnecessary harm </a:t>
            </a:r>
          </a:p>
          <a:p>
            <a:pPr lvl="1"/>
            <a:r>
              <a:rPr lang="en-US" dirty="0">
                <a:solidFill>
                  <a:schemeClr val="bg1"/>
                </a:solidFill>
              </a:rPr>
              <a:t>Standardize practices</a:t>
            </a:r>
          </a:p>
          <a:p>
            <a:pPr lvl="1"/>
            <a:r>
              <a:rPr lang="en-US" dirty="0">
                <a:solidFill>
                  <a:schemeClr val="bg1"/>
                </a:solidFill>
              </a:rPr>
              <a:t>Create independent checks </a:t>
            </a:r>
          </a:p>
          <a:p>
            <a:pPr lvl="1"/>
            <a:r>
              <a:rPr lang="en-US" dirty="0">
                <a:solidFill>
                  <a:schemeClr val="bg1"/>
                </a:solidFill>
              </a:rPr>
              <a:t>Learn from problems</a:t>
            </a:r>
          </a:p>
        </p:txBody>
      </p:sp>
      <p:sp>
        <p:nvSpPr>
          <p:cNvPr id="6" name="Slide Number Placeholder 5"/>
          <p:cNvSpPr>
            <a:spLocks noGrp="1"/>
          </p:cNvSpPr>
          <p:nvPr>
            <p:ph type="sldNum" sz="quarter" idx="12"/>
          </p:nvPr>
        </p:nvSpPr>
        <p:spPr/>
        <p:txBody>
          <a:bodyPr/>
          <a:lstStyle/>
          <a:p>
            <a:fld id="{993EEC8E-C5CF-40DF-832D-5BCB0E209B98}" type="slidenum">
              <a:rPr lang="en-US" smtClean="0"/>
              <a:t>25</a:t>
            </a:fld>
            <a:endParaRPr lang="en-US"/>
          </a:p>
        </p:txBody>
      </p:sp>
    </p:spTree>
    <p:custDataLst>
      <p:tags r:id="rId1"/>
    </p:custDataLst>
    <p:extLst>
      <p:ext uri="{BB962C8B-B14F-4D97-AF65-F5344CB8AC3E}">
        <p14:creationId xmlns:p14="http://schemas.microsoft.com/office/powerpoint/2010/main" val="316071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Activities To Pair With This Presentation </a:t>
            </a:r>
          </a:p>
        </p:txBody>
      </p:sp>
      <p:sp>
        <p:nvSpPr>
          <p:cNvPr id="4" name="Slide Number Placeholder 3"/>
          <p:cNvSpPr>
            <a:spLocks noGrp="1"/>
          </p:cNvSpPr>
          <p:nvPr>
            <p:ph type="sldNum" sz="quarter" idx="12"/>
          </p:nvPr>
        </p:nvSpPr>
        <p:spPr/>
        <p:txBody>
          <a:bodyPr/>
          <a:lstStyle/>
          <a:p>
            <a:fld id="{993EEC8E-C5CF-40DF-832D-5BCB0E209B98}" type="slidenum">
              <a:rPr lang="en-US" smtClean="0"/>
              <a:t>26</a:t>
            </a:fld>
            <a:endParaRPr lang="en-US"/>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1782536047"/>
              </p:ext>
            </p:extLst>
          </p:nvPr>
        </p:nvGraphicFramePr>
        <p:xfrm>
          <a:off x="556418" y="1155914"/>
          <a:ext cx="8945564" cy="5697919"/>
        </p:xfrm>
        <a:graphic>
          <a:graphicData uri="http://schemas.openxmlformats.org/drawingml/2006/table">
            <a:tbl>
              <a:tblPr firstRow="1" bandRow="1">
                <a:tableStyleId>{5C22544A-7EE6-4342-B048-85BDC9FD1C3A}</a:tableStyleId>
              </a:tblPr>
              <a:tblGrid>
                <a:gridCol w="5314993">
                  <a:extLst>
                    <a:ext uri="{9D8B030D-6E8A-4147-A177-3AD203B41FA5}">
                      <a16:colId xmlns:a16="http://schemas.microsoft.com/office/drawing/2014/main" val="1004986554"/>
                    </a:ext>
                  </a:extLst>
                </a:gridCol>
                <a:gridCol w="3630571">
                  <a:extLst>
                    <a:ext uri="{9D8B030D-6E8A-4147-A177-3AD203B41FA5}">
                      <a16:colId xmlns:a16="http://schemas.microsoft.com/office/drawing/2014/main" val="3523711415"/>
                    </a:ext>
                  </a:extLst>
                </a:gridCol>
              </a:tblGrid>
              <a:tr h="704357">
                <a:tc>
                  <a:txBody>
                    <a:bodyPr/>
                    <a:lstStyle/>
                    <a:p>
                      <a:pPr marL="0" marR="0" algn="ctr">
                        <a:lnSpc>
                          <a:spcPct val="107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2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solidFill>
                      <a:schemeClr val="tx2"/>
                    </a:solidFill>
                  </a:tcPr>
                </a:tc>
                <a:tc>
                  <a:txBody>
                    <a:bodyPr/>
                    <a:lstStyle/>
                    <a:p>
                      <a:pPr marL="0" marR="0" algn="ctr">
                        <a:lnSpc>
                          <a:spcPct val="107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extLst>
                  <a:ext uri="{0D108BD9-81ED-4DB2-BD59-A6C34878D82A}">
                    <a16:rowId xmlns:a16="http://schemas.microsoft.com/office/drawing/2014/main" val="2234343154"/>
                  </a:ext>
                </a:extLst>
              </a:tr>
              <a:tr h="3013955">
                <a:tc>
                  <a:txBody>
                    <a:bodyPr/>
                    <a:lstStyle/>
                    <a:p>
                      <a:pPr marL="342900" lvl="0" indent="-342900">
                        <a:buFont typeface="Arial" panose="020B0604020202020204" pitchFamily="34" charset="0"/>
                        <a:buChar char="•"/>
                        <a:tabLst>
                          <a:tab pos="457200" algn="l"/>
                        </a:tabLst>
                      </a:pPr>
                      <a:r>
                        <a:rPr lang="en-US" dirty="0">
                          <a:solidFill>
                            <a:srgbClr val="000000"/>
                          </a:solidFill>
                          <a:effectLst/>
                          <a:latin typeface="Calibri" panose="020F0502020204030204" pitchFamily="34" charset="0"/>
                          <a:cs typeface="Calibri" panose="020F0502020204030204" pitchFamily="34" charset="0"/>
                        </a:rPr>
                        <a:t>Use the </a:t>
                      </a:r>
                      <a:r>
                        <a:rPr lang="en-US" dirty="0">
                          <a:solidFill>
                            <a:srgbClr val="000000"/>
                          </a:solidFill>
                          <a:effectLst/>
                          <a:latin typeface="Calibri" panose="020F0502020204030204" pitchFamily="34" charset="0"/>
                          <a:cs typeface="Calibri" panose="020F0502020204030204" pitchFamily="34" charset="0"/>
                          <a:hlinkClick r:id="rId4"/>
                        </a:rPr>
                        <a:t>Staff Safety Assessment </a:t>
                      </a:r>
                      <a:r>
                        <a:rPr lang="en-US" dirty="0">
                          <a:solidFill>
                            <a:srgbClr val="000000"/>
                          </a:solidFill>
                          <a:effectLst/>
                          <a:latin typeface="Calibri" panose="020F0502020204030204" pitchFamily="34" charset="0"/>
                          <a:cs typeface="Calibri" panose="020F0502020204030204" pitchFamily="34" charset="0"/>
                        </a:rPr>
                        <a:t>to identify</a:t>
                      </a:r>
                      <a:r>
                        <a:rPr lang="en-US" baseline="0" dirty="0">
                          <a:solidFill>
                            <a:srgbClr val="000000"/>
                          </a:solidFill>
                          <a:effectLst/>
                          <a:latin typeface="Calibri" panose="020F0502020204030204" pitchFamily="34" charset="0"/>
                          <a:cs typeface="Calibri" panose="020F0502020204030204" pitchFamily="34" charset="0"/>
                        </a:rPr>
                        <a:t> problems.</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latin typeface="Calibri" panose="020F0502020204030204" pitchFamily="34" charset="0"/>
                          <a:cs typeface="Calibri" panose="020F0502020204030204" pitchFamily="34" charset="0"/>
                        </a:rPr>
                        <a:t>Discuss the</a:t>
                      </a:r>
                      <a:r>
                        <a:rPr lang="en-US" baseline="0" dirty="0">
                          <a:solidFill>
                            <a:srgbClr val="000000"/>
                          </a:solidFill>
                          <a:effectLst/>
                          <a:latin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cs typeface="Calibri" panose="020F0502020204030204" pitchFamily="34" charset="0"/>
                        </a:rPr>
                        <a:t>problem and identify an intervention.</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latin typeface="Calibri" panose="020F0502020204030204" pitchFamily="34" charset="0"/>
                          <a:cs typeface="Calibri" panose="020F0502020204030204" pitchFamily="34" charset="0"/>
                        </a:rPr>
                        <a:t>Designate an individual to collect baseline data for the intervention.</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dirty="0">
                          <a:solidFill>
                            <a:srgbClr val="000000"/>
                          </a:solidFill>
                          <a:effectLst/>
                          <a:latin typeface="Calibri" panose="020F0502020204030204" pitchFamily="34" charset="0"/>
                          <a:cs typeface="Calibri" panose="020F0502020204030204" pitchFamily="34" charset="0"/>
                        </a:rPr>
                        <a:t>Use the </a:t>
                      </a:r>
                      <a:r>
                        <a:rPr lang="en-US" dirty="0">
                          <a:solidFill>
                            <a:srgbClr val="000000"/>
                          </a:solidFill>
                          <a:effectLst/>
                          <a:latin typeface="Calibri" panose="020F0502020204030204" pitchFamily="34" charset="0"/>
                          <a:cs typeface="Calibri" panose="020F0502020204030204" pitchFamily="34" charset="0"/>
                          <a:hlinkClick r:id="rId5"/>
                        </a:rPr>
                        <a:t>Checkpoint Tool </a:t>
                      </a:r>
                      <a:r>
                        <a:rPr lang="en-US" dirty="0">
                          <a:solidFill>
                            <a:srgbClr val="000000"/>
                          </a:solidFill>
                          <a:effectLst/>
                          <a:latin typeface="Calibri" panose="020F0502020204030204" pitchFamily="34" charset="0"/>
                          <a:cs typeface="Calibri" panose="020F0502020204030204" pitchFamily="34" charset="0"/>
                        </a:rPr>
                        <a:t>to keep track of your progress.</a:t>
                      </a:r>
                      <a:endParaRPr lang="en-US" dirty="0">
                        <a:effectLst/>
                      </a:endParaRPr>
                    </a:p>
                    <a:p>
                      <a:endParaRPr lang="en-US" dirty="0">
                        <a:solidFill>
                          <a:srgbClr val="000000"/>
                        </a:solidFill>
                        <a:effectLst/>
                        <a:latin typeface="Calibri" panose="020F0502020204030204" pitchFamily="34" charset="0"/>
                      </a:endParaRPr>
                    </a:p>
                    <a:p>
                      <a:r>
                        <a:rPr lang="en-US" dirty="0">
                          <a:solidFill>
                            <a:srgbClr val="000000"/>
                          </a:solidFill>
                          <a:effectLst/>
                          <a:latin typeface="Calibri" panose="020F0502020204030204" pitchFamily="34" charset="0"/>
                        </a:rPr>
                        <a:t>Collect and analyze data using the </a:t>
                      </a:r>
                      <a:r>
                        <a:rPr lang="en-US" dirty="0">
                          <a:solidFill>
                            <a:srgbClr val="000000"/>
                          </a:solidFill>
                          <a:effectLst/>
                          <a:latin typeface="Calibri" panose="020F0502020204030204" pitchFamily="34" charset="0"/>
                          <a:hlinkClick r:id="rId6"/>
                        </a:rPr>
                        <a:t>Monthly Data Collection Form</a:t>
                      </a:r>
                      <a:r>
                        <a:rPr lang="en-US" dirty="0">
                          <a:solidFill>
                            <a:srgbClr val="000000"/>
                          </a:solidFill>
                          <a:effectLst/>
                          <a:latin typeface="Calibri" panose="020F0502020204030204" pitchFamily="34" charset="0"/>
                        </a:rPr>
                        <a:t>.</a:t>
                      </a:r>
                      <a:endParaRPr lang="en-US" dirty="0">
                        <a:effectLst/>
                      </a:endParaRPr>
                    </a:p>
                  </a:txBody>
                  <a:tcPr marL="68580" marR="68580" marT="0" marB="0">
                    <a:solidFill>
                      <a:srgbClr val="FFFCF3"/>
                    </a:solidFill>
                  </a:tcPr>
                </a:tc>
                <a:tc>
                  <a:txBody>
                    <a:bodyPr/>
                    <a:lstStyle/>
                    <a:p>
                      <a:r>
                        <a:rPr lang="en-US" sz="2000" kern="1200" dirty="0">
                          <a:solidFill>
                            <a:srgbClr val="000000"/>
                          </a:solidFill>
                          <a:effectLst/>
                          <a:latin typeface="Calibri" panose="020F0502020204030204" pitchFamily="34" charset="0"/>
                          <a:ea typeface="+mn-ea"/>
                          <a:cs typeface="Calibri" panose="020F0502020204030204" pitchFamily="34" charset="0"/>
                        </a:rPr>
                        <a:t>Ask frontline staff to complete the </a:t>
                      </a:r>
                      <a:r>
                        <a:rPr lang="en-US" sz="2000" kern="1200" dirty="0">
                          <a:solidFill>
                            <a:srgbClr val="000000"/>
                          </a:solidFill>
                          <a:effectLst/>
                          <a:latin typeface="Calibri" panose="020F0502020204030204" pitchFamily="34" charset="0"/>
                          <a:ea typeface="+mn-ea"/>
                          <a:cs typeface="Calibri" panose="020F0502020204030204" pitchFamily="34" charset="0"/>
                          <a:hlinkClick r:id="rId4"/>
                        </a:rPr>
                        <a:t>Staff Safety Assessment</a:t>
                      </a:r>
                      <a:r>
                        <a:rPr lang="en-US" sz="2000" kern="1200" dirty="0">
                          <a:solidFill>
                            <a:srgbClr val="000000"/>
                          </a:solidFill>
                          <a:effectLst/>
                          <a:latin typeface="Calibri" panose="020F0502020204030204" pitchFamily="34" charset="0"/>
                          <a:ea typeface="+mn-ea"/>
                          <a:cs typeface="Calibri" panose="020F0502020204030204" pitchFamily="34" charset="0"/>
                        </a:rPr>
                        <a:t>.</a:t>
                      </a:r>
                    </a:p>
                    <a:p>
                      <a:r>
                        <a:rPr lang="en-US" sz="1100" b="1" dirty="0">
                          <a:solidFill>
                            <a:srgbClr val="FF0000"/>
                          </a:solidFill>
                          <a:effectLst/>
                          <a:latin typeface="Calibri" panose="020F0502020204030204" pitchFamily="34" charset="0"/>
                          <a:cs typeface="Calibri" panose="020F0502020204030204" pitchFamily="34" charset="0"/>
                        </a:rPr>
                        <a:t> </a:t>
                      </a:r>
                      <a:endParaRPr lang="en-US" sz="1100" dirty="0">
                        <a:effectLst/>
                        <a:latin typeface="Calibri" panose="020F0502020204030204" pitchFamily="34" charset="0"/>
                      </a:endParaRPr>
                    </a:p>
                  </a:txBody>
                  <a:tcPr marL="68580" marR="68580" marT="0" marB="0">
                    <a:solidFill>
                      <a:srgbClr val="FFFCF3"/>
                    </a:solidFill>
                  </a:tcPr>
                </a:tc>
                <a:extLst>
                  <a:ext uri="{0D108BD9-81ED-4DB2-BD59-A6C34878D82A}">
                    <a16:rowId xmlns:a16="http://schemas.microsoft.com/office/drawing/2014/main" val="953401231"/>
                  </a:ext>
                </a:extLst>
              </a:tr>
              <a:tr h="343084">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Supporting Materials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1095984">
                <a:tc gridSpan="2">
                  <a:txBody>
                    <a:bodyPr/>
                    <a:lstStyle/>
                    <a:p>
                      <a:r>
                        <a:rPr lang="en-US" sz="2000" kern="1200" dirty="0">
                          <a:solidFill>
                            <a:schemeClr val="dk1"/>
                          </a:solidFill>
                          <a:effectLst/>
                          <a:latin typeface="+mn-lt"/>
                          <a:ea typeface="+mn-ea"/>
                          <a:cs typeface="+mn-cs"/>
                          <a:hlinkClick r:id="rId4"/>
                        </a:rPr>
                        <a:t>Staff Safety Assessment </a:t>
                      </a:r>
                      <a:endParaRPr lang="en-US" sz="1800" dirty="0">
                        <a:effectLst/>
                      </a:endParaRPr>
                    </a:p>
                    <a:p>
                      <a:r>
                        <a:rPr lang="en-US" sz="2000" kern="1200" dirty="0">
                          <a:solidFill>
                            <a:schemeClr val="dk1"/>
                          </a:solidFill>
                          <a:effectLst/>
                          <a:latin typeface="+mn-lt"/>
                          <a:ea typeface="+mn-ea"/>
                          <a:cs typeface="+mn-cs"/>
                          <a:hlinkClick r:id="rId7"/>
                        </a:rPr>
                        <a:t>Intervention Worksheet</a:t>
                      </a:r>
                      <a:endParaRPr lang="en-US" sz="1800" dirty="0">
                        <a:effectLst/>
                      </a:endParaRPr>
                    </a:p>
                    <a:p>
                      <a:r>
                        <a:rPr lang="en-US" sz="2000" kern="1200" dirty="0">
                          <a:solidFill>
                            <a:schemeClr val="dk1"/>
                          </a:solidFill>
                          <a:effectLst/>
                          <a:latin typeface="+mn-lt"/>
                          <a:ea typeface="+mn-ea"/>
                          <a:cs typeface="+mn-cs"/>
                          <a:hlinkClick r:id="rId5"/>
                        </a:rPr>
                        <a:t>Checkpoint Tool</a:t>
                      </a:r>
                      <a:endParaRPr lang="en-US" sz="1800" dirty="0">
                        <a:effectLst/>
                      </a:endParaRPr>
                    </a:p>
                    <a:p>
                      <a:r>
                        <a:rPr lang="en-US" sz="2000" kern="1200" dirty="0">
                          <a:solidFill>
                            <a:schemeClr val="dk1"/>
                          </a:solidFill>
                          <a:effectLst/>
                          <a:latin typeface="+mn-lt"/>
                          <a:ea typeface="+mn-ea"/>
                          <a:cs typeface="+mn-cs"/>
                          <a:hlinkClick r:id="rId6"/>
                        </a:rPr>
                        <a:t>Monthly Data Collection Form</a:t>
                      </a:r>
                      <a:endParaRPr lang="en-US" sz="1800" dirty="0">
                        <a:effectLst/>
                      </a:endParaRPr>
                    </a:p>
                  </a:txBody>
                  <a:tcPr marL="68580" marR="68580" marT="0" marB="0">
                    <a:solidFill>
                      <a:srgbClr val="FFFCF3"/>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814512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Disclaimer</a:t>
            </a:r>
          </a:p>
        </p:txBody>
      </p:sp>
      <p:sp>
        <p:nvSpPr>
          <p:cNvPr id="3" name="Content Placeholder 2"/>
          <p:cNvSpPr>
            <a:spLocks noGrp="1"/>
          </p:cNvSpPr>
          <p:nvPr>
            <p:ph idx="1"/>
          </p:nvPr>
        </p:nvSpPr>
        <p:spPr>
          <a:xfrm>
            <a:off x="502920" y="1143000"/>
            <a:ext cx="9052560" cy="6019800"/>
          </a:xfrm>
        </p:spPr>
        <p:txBody>
          <a:bodyPr>
            <a:normAutofit fontScale="85000" lnSpcReduction="20000"/>
          </a:bodyPr>
          <a:lstStyle/>
          <a:p>
            <a:pPr>
              <a:spcBef>
                <a:spcPts val="1800"/>
              </a:spcBef>
            </a:pPr>
            <a:r>
              <a:rPr lang="en-US"/>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pPr>
              <a:spcBef>
                <a:spcPts val="1800"/>
              </a:spcBef>
            </a:pPr>
            <a:endParaRPr lang="en-US"/>
          </a:p>
        </p:txBody>
      </p:sp>
      <p:sp>
        <p:nvSpPr>
          <p:cNvPr id="4" name="Slide Number Placeholder 3"/>
          <p:cNvSpPr>
            <a:spLocks noGrp="1"/>
          </p:cNvSpPr>
          <p:nvPr>
            <p:ph type="sldNum" sz="quarter" idx="4294967295"/>
          </p:nvPr>
        </p:nvSpPr>
        <p:spPr>
          <a:xfrm>
            <a:off x="9100218" y="7355341"/>
            <a:ext cx="468312" cy="414337"/>
          </a:xfrm>
        </p:spPr>
        <p:txBody>
          <a:bodyPr/>
          <a:lstStyle/>
          <a:p>
            <a:fld id="{390C5B08-BD67-40B7-9FCB-303274082AFB}" type="slidenum">
              <a:rPr lang="en-US" smtClean="0"/>
              <a:pPr/>
              <a:t>27</a:t>
            </a:fld>
            <a:endParaRPr lang="en-US" dirty="0"/>
          </a:p>
        </p:txBody>
      </p:sp>
    </p:spTree>
    <p:custDataLst>
      <p:tags r:id="rId1"/>
    </p:custDataLst>
    <p:extLst>
      <p:ext uri="{BB962C8B-B14F-4D97-AF65-F5344CB8AC3E}">
        <p14:creationId xmlns:p14="http://schemas.microsoft.com/office/powerpoint/2010/main" val="372311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a:t>
            </a:r>
          </a:p>
        </p:txBody>
      </p:sp>
      <p:sp>
        <p:nvSpPr>
          <p:cNvPr id="4" name="Slide Number Placeholder 3"/>
          <p:cNvSpPr>
            <a:spLocks noGrp="1"/>
          </p:cNvSpPr>
          <p:nvPr>
            <p:ph type="sldNum" sz="quarter" idx="12"/>
          </p:nvPr>
        </p:nvSpPr>
        <p:spPr/>
        <p:txBody>
          <a:bodyPr/>
          <a:lstStyle/>
          <a:p>
            <a:fld id="{993EEC8E-C5CF-40DF-832D-5BCB0E209B98}" type="slidenum">
              <a:rPr lang="en-US" smtClean="0"/>
              <a:t>28</a:t>
            </a:fld>
            <a:endParaRPr lang="en-US"/>
          </a:p>
        </p:txBody>
      </p:sp>
      <p:sp>
        <p:nvSpPr>
          <p:cNvPr id="5" name="Content Placeholder 4"/>
          <p:cNvSpPr>
            <a:spLocks noGrp="1"/>
          </p:cNvSpPr>
          <p:nvPr>
            <p:ph idx="1"/>
          </p:nvPr>
        </p:nvSpPr>
        <p:spPr>
          <a:xfrm>
            <a:off x="504870" y="1112636"/>
            <a:ext cx="9052560" cy="5330446"/>
          </a:xfrm>
          <a:prstGeom prst="rect">
            <a:avLst/>
          </a:prstGeom>
        </p:spPr>
        <p:txBody>
          <a:bodyPr vert="horz" wrap="square" lIns="101864" tIns="50933" rIns="101864" bIns="50933" rtlCol="0" anchor="t">
            <a:spAutoFit/>
          </a:bodyPr>
          <a:lstStyle/>
          <a:p>
            <a:pPr marL="457200" indent="-457200">
              <a:buFont typeface="Arial" panose="020B0604020202020204" pitchFamily="34" charset="0"/>
              <a:buAutoNum type="arabicPeriod"/>
            </a:pPr>
            <a:r>
              <a:rPr lang="en-US" sz="2150" err="1"/>
              <a:t>Spellberg</a:t>
            </a:r>
            <a:r>
              <a:rPr lang="en-US" sz="2150"/>
              <a:t> B, Guidos R, Gilbert D, et al. The Epidemic of Antibiotic-Resistant Infections: A Call to Action for the Medical Community from the Infectious Diseases Society of America. Clinical Infectious Diseases. 2008 Jan;46(2):155–64.</a:t>
            </a:r>
            <a:endParaRPr lang="en-US" sz="2150">
              <a:ea typeface="+mn-lt"/>
              <a:cs typeface="+mn-lt"/>
            </a:endParaRPr>
          </a:p>
          <a:p>
            <a:pPr marL="457200" indent="-457200">
              <a:buAutoNum type="arabicPeriod"/>
            </a:pPr>
            <a:r>
              <a:rPr lang="en-US" sz="2150">
                <a:ea typeface="+mn-lt"/>
                <a:cs typeface="+mn-lt"/>
              </a:rPr>
              <a:t>Antibiotic resistance treats in the United States, 2013. Apr 2013. </a:t>
            </a:r>
            <a:r>
              <a:rPr lang="en-US" sz="2150">
                <a:ea typeface="+mn-lt"/>
                <a:cs typeface="+mn-lt"/>
                <a:hlinkClick r:id="rId3"/>
              </a:rPr>
              <a:t>www.cdc.gov/drugresistance/threat-report-2013/pdf/ar-threats-2013-508.pdf</a:t>
            </a:r>
            <a:r>
              <a:rPr lang="en-US" sz="2150">
                <a:ea typeface="+mn-lt"/>
                <a:cs typeface="+mn-lt"/>
              </a:rPr>
              <a:t>. Accessed August 9, 2018. </a:t>
            </a:r>
            <a:endParaRPr lang="en-US" sz="2150">
              <a:cs typeface="Calibri"/>
            </a:endParaRPr>
          </a:p>
          <a:p>
            <a:pPr marL="457200" indent="-457200">
              <a:buAutoNum type="arabicPeriod"/>
            </a:pPr>
            <a:r>
              <a:rPr lang="en-US" sz="2150">
                <a:ea typeface="+mn-lt"/>
                <a:cs typeface="+mn-lt"/>
              </a:rPr>
              <a:t>Antibiotic Prescribing and Use in Hospitals and Long-Term care. Apr 2017.</a:t>
            </a:r>
            <a:r>
              <a:rPr lang="en-US" sz="2150"/>
              <a:t> </a:t>
            </a:r>
            <a:r>
              <a:rPr lang="en-US" sz="2150">
                <a:hlinkClick r:id="rId4"/>
              </a:rPr>
              <a:t>www.cdc.gov/antibiotic-use/healthcare/</a:t>
            </a:r>
            <a:r>
              <a:rPr lang="en-US" sz="2150"/>
              <a:t>. Accessed August 9, 2018. </a:t>
            </a:r>
            <a:endParaRPr lang="en-US" sz="2150">
              <a:cs typeface="Calibri"/>
            </a:endParaRPr>
          </a:p>
          <a:p>
            <a:pPr marL="457200" indent="-457200">
              <a:buFont typeface="+mj-lt"/>
              <a:buAutoNum type="arabicPeriod"/>
            </a:pPr>
            <a:r>
              <a:rPr lang="en-US" sz="2150"/>
              <a:t>Jernberg C, </a:t>
            </a:r>
            <a:r>
              <a:rPr lang="en-US" sz="2150" err="1"/>
              <a:t>Lofmark</a:t>
            </a:r>
            <a:r>
              <a:rPr lang="en-US" sz="2150"/>
              <a:t> S, Edlund C, et al. Long-term impacts of antibiotic exposure on the human intestinal microbiota. Microbiology. 2010 Nov;156(Pt 11):3216-23. PMID: 20705661.</a:t>
            </a:r>
            <a:endParaRPr lang="en-US" sz="2150">
              <a:cs typeface="Calibri"/>
            </a:endParaRPr>
          </a:p>
          <a:p>
            <a:pPr marL="457200" indent="-457200">
              <a:buFont typeface="+mj-lt"/>
              <a:buAutoNum type="arabicPeriod"/>
            </a:pPr>
            <a:r>
              <a:rPr lang="en-US" sz="2150"/>
              <a:t>Rea MC, O’Sullivan O, Shanahan F, et al. </a:t>
            </a:r>
            <a:r>
              <a:rPr lang="en-US" sz="2150" i="1"/>
              <a:t>Clostridium difficile </a:t>
            </a:r>
            <a:r>
              <a:rPr lang="en-US" sz="2150"/>
              <a:t>carriage in elderly subjects and associated changes in the intestinal microbiota. J Clin Microbiol. 2012 Mar;50(3):867-75. PMID:22162545.</a:t>
            </a:r>
            <a:endParaRPr lang="en-US" sz="2150">
              <a:cs typeface="Calibri"/>
            </a:endParaRPr>
          </a:p>
        </p:txBody>
      </p:sp>
    </p:spTree>
    <p:custDataLst>
      <p:tags r:id="rId1"/>
    </p:custDataLst>
    <p:extLst>
      <p:ext uri="{BB962C8B-B14F-4D97-AF65-F5344CB8AC3E}">
        <p14:creationId xmlns:p14="http://schemas.microsoft.com/office/powerpoint/2010/main" val="376105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a:t>
            </a:r>
          </a:p>
        </p:txBody>
      </p:sp>
      <p:sp>
        <p:nvSpPr>
          <p:cNvPr id="3" name="Content Placeholder 2"/>
          <p:cNvSpPr>
            <a:spLocks noGrp="1"/>
          </p:cNvSpPr>
          <p:nvPr>
            <p:ph idx="1"/>
          </p:nvPr>
        </p:nvSpPr>
        <p:spPr>
          <a:xfrm>
            <a:off x="502920" y="1095317"/>
            <a:ext cx="9052560" cy="5799987"/>
          </a:xfrm>
        </p:spPr>
        <p:txBody>
          <a:bodyPr vert="horz" lIns="101864" tIns="50933" rIns="101864" bIns="50933" rtlCol="0" anchor="t">
            <a:noAutofit/>
          </a:bodyPr>
          <a:lstStyle/>
          <a:p>
            <a:pPr marL="457200" indent="-457200">
              <a:buFont typeface="+mj-lt"/>
              <a:buAutoNum type="arabicPeriod" startAt="6"/>
            </a:pPr>
            <a:r>
              <a:rPr lang="en-US" sz="2150"/>
              <a:t>Brown KA, Khanafer N, Daneman N, et al. Meta-analysis of antibiotics and the risk of community-associated </a:t>
            </a:r>
            <a:r>
              <a:rPr lang="en-US" sz="2150" i="1"/>
              <a:t>Clostridium difficile</a:t>
            </a:r>
            <a:r>
              <a:rPr lang="en-US" sz="2150"/>
              <a:t> infection. </a:t>
            </a:r>
            <a:r>
              <a:rPr lang="en-US" sz="2150" err="1"/>
              <a:t>Antimicrob</a:t>
            </a:r>
            <a:r>
              <a:rPr lang="en-US" sz="2150"/>
              <a:t> Agents Chemother. 2013 May;57(5):2326-32. PMID: 23478961.</a:t>
            </a:r>
            <a:endParaRPr lang="en-US" sz="2150">
              <a:cs typeface="Calibri"/>
            </a:endParaRPr>
          </a:p>
          <a:p>
            <a:pPr marL="457200" indent="-457200">
              <a:buFont typeface="+mj-lt"/>
              <a:buAutoNum type="arabicPeriod" startAt="6"/>
            </a:pPr>
            <a:r>
              <a:rPr lang="en-US" sz="2150"/>
              <a:t>Murphy SL, Xu J, Kochanek KD. Deaths: final data for 2010. Natl Vital Stat Rep. 2013 May;61(4):1-117. PMID: 24979972.</a:t>
            </a:r>
            <a:endParaRPr lang="en-US" sz="2150">
              <a:cs typeface="Calibri"/>
            </a:endParaRPr>
          </a:p>
          <a:p>
            <a:pPr marL="457200" indent="-457200">
              <a:buFont typeface="+mj-lt"/>
              <a:buAutoNum type="arabicPeriod" startAt="6"/>
            </a:pPr>
            <a:r>
              <a:rPr lang="en-US" sz="2150"/>
              <a:t>Lessa FC, Mu Y, Bamberg WM, et al. Burden of </a:t>
            </a:r>
            <a:r>
              <a:rPr lang="en-US" sz="2150" i="1"/>
              <a:t>Clostridium difficile </a:t>
            </a:r>
            <a:r>
              <a:rPr lang="en-US" sz="2150"/>
              <a:t>infection in the United States. N Engl J Med. 2015 Feb;372(9):825-34. PMID: 25714160.</a:t>
            </a:r>
            <a:endParaRPr lang="en-US" sz="2150">
              <a:cs typeface="Calibri"/>
            </a:endParaRPr>
          </a:p>
          <a:p>
            <a:pPr marL="457200" indent="-457200">
              <a:buFont typeface="+mj-lt"/>
              <a:buAutoNum type="arabicPeriod" startAt="6"/>
            </a:pPr>
            <a:r>
              <a:rPr lang="en-US" sz="2150" err="1"/>
              <a:t>Kahvecioglu</a:t>
            </a:r>
            <a:r>
              <a:rPr lang="en-US" sz="2150"/>
              <a:t> D, Ramiah K, </a:t>
            </a:r>
            <a:r>
              <a:rPr lang="en-US" sz="2150" err="1"/>
              <a:t>McMaughan</a:t>
            </a:r>
            <a:r>
              <a:rPr lang="en-US" sz="2150"/>
              <a:t> D, et al. Multidrug-resistant organism infections in US nursing homes: a national study of prevalence, onset, and transmission across care settings, October 1, 2010-December 31, 2011. Infect Control Hosp Epidemiol. 2014 Oct;35 Suppl 3:S48-55. PMID: 25222898.</a:t>
            </a:r>
            <a:endParaRPr lang="en-US" sz="2150">
              <a:cs typeface="Calibri"/>
            </a:endParaRPr>
          </a:p>
          <a:p>
            <a:pPr marL="457200" indent="-457200">
              <a:buFont typeface="+mj-lt"/>
              <a:buAutoNum type="arabicPeriod" startAt="6"/>
            </a:pPr>
            <a:r>
              <a:rPr lang="en-US" sz="2150"/>
              <a:t>van der </a:t>
            </a:r>
            <a:r>
              <a:rPr lang="en-US" sz="2150" err="1"/>
              <a:t>Geest</a:t>
            </a:r>
            <a:r>
              <a:rPr lang="en-US" sz="2150"/>
              <a:t> S, Whyte SR, Hardon A. The anthropology of pharmaceuticals: a biographical approach. Ann Rev Anthropology. 1996 Oct;25(1):153-78.</a:t>
            </a:r>
            <a:endParaRPr lang="en-US" sz="2150">
              <a:cs typeface="Calibri"/>
            </a:endParaRPr>
          </a:p>
          <a:p>
            <a:pPr marL="457200" indent="-457200">
              <a:buFont typeface="+mj-lt"/>
              <a:buAutoNum type="arabicPeriod" startAt="6"/>
            </a:pPr>
            <a:r>
              <a:rPr lang="en-US" sz="2150">
                <a:ea typeface="+mn-lt"/>
                <a:cs typeface="+mn-lt"/>
              </a:rPr>
              <a:t>Reason J. Human Error. Cambridge: University Press, Cambridge: 1990.</a:t>
            </a:r>
          </a:p>
          <a:p>
            <a:pPr marL="514350" indent="-514350">
              <a:buAutoNum type="arabicPeriod" startAt="6"/>
            </a:pPr>
            <a:endParaRPr lang="en-US" sz="2200">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29</a:t>
            </a:fld>
            <a:endParaRPr lang="en-US"/>
          </a:p>
        </p:txBody>
      </p:sp>
    </p:spTree>
    <p:extLst>
      <p:ext uri="{BB962C8B-B14F-4D97-AF65-F5344CB8AC3E}">
        <p14:creationId xmlns:p14="http://schemas.microsoft.com/office/powerpoint/2010/main" val="270432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502920" y="1143000"/>
            <a:ext cx="9052560" cy="6114095"/>
          </a:xfrm>
        </p:spPr>
        <p:txBody>
          <a:bodyPr>
            <a:normAutofit/>
          </a:bodyPr>
          <a:lstStyle/>
          <a:p>
            <a:r>
              <a:rPr lang="en-US" altLang="en-US" dirty="0"/>
              <a:t>Revolutionized modern medicine </a:t>
            </a:r>
          </a:p>
          <a:p>
            <a:r>
              <a:rPr lang="en-US" altLang="en-US" dirty="0"/>
              <a:t>Saved countless lives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pPr marL="0" indent="0" algn="ctr">
              <a:buNone/>
            </a:pPr>
            <a:r>
              <a:rPr lang="en-US" altLang="en-US" dirty="0">
                <a:solidFill>
                  <a:srgbClr val="FF0000"/>
                </a:solidFill>
              </a:rPr>
              <a:t>However, antibiotics have risks and may cause harm</a:t>
            </a:r>
          </a:p>
        </p:txBody>
      </p:sp>
      <p:pic>
        <p:nvPicPr>
          <p:cNvPr id="4" name="Picture 3" descr="Graphic of scale showing balance" title="Graphic of scale showing bala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929" y="2490651"/>
            <a:ext cx="6019800" cy="3439886"/>
          </a:xfrm>
          <a:prstGeom prst="rect">
            <a:avLst/>
          </a:prstGeom>
        </p:spPr>
      </p:pic>
      <p:sp>
        <p:nvSpPr>
          <p:cNvPr id="8194" name="Rectangle 2"/>
          <p:cNvSpPr>
            <a:spLocks noChangeArrowheads="1"/>
          </p:cNvSpPr>
          <p:nvPr/>
        </p:nvSpPr>
        <p:spPr bwMode="auto">
          <a:xfrm>
            <a:off x="782321" y="6987540"/>
            <a:ext cx="2086769" cy="502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640">
              <a:solidFill>
                <a:schemeClr val="bg2"/>
              </a:solidFill>
              <a:latin typeface="Times New Roman" panose="02020603050405020304" pitchFamily="18" charset="0"/>
            </a:endParaRPr>
          </a:p>
        </p:txBody>
      </p:sp>
      <p:sp>
        <p:nvSpPr>
          <p:cNvPr id="8195" name="Rectangle 3"/>
          <p:cNvSpPr>
            <a:spLocks noChangeArrowheads="1"/>
          </p:cNvSpPr>
          <p:nvPr/>
        </p:nvSpPr>
        <p:spPr bwMode="auto">
          <a:xfrm>
            <a:off x="3464560" y="6987540"/>
            <a:ext cx="3129280" cy="502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640">
              <a:solidFill>
                <a:schemeClr val="bg2"/>
              </a:solidFill>
              <a:latin typeface="Times New Roman" panose="02020603050405020304" pitchFamily="18" charset="0"/>
            </a:endParaRPr>
          </a:p>
        </p:txBody>
      </p:sp>
      <p:sp>
        <p:nvSpPr>
          <p:cNvPr id="8196" name="Rectangle 4"/>
          <p:cNvSpPr>
            <a:spLocks noGrp="1" noChangeArrowheads="1"/>
          </p:cNvSpPr>
          <p:nvPr>
            <p:ph type="title"/>
          </p:nvPr>
        </p:nvSpPr>
        <p:spPr/>
        <p:txBody>
          <a:bodyPr/>
          <a:lstStyle/>
          <a:p>
            <a:r>
              <a:rPr lang="en-US" altLang="en-US" sz="3600" dirty="0"/>
              <a:t>The Importance of Antibiotics </a:t>
            </a:r>
          </a:p>
        </p:txBody>
      </p:sp>
      <p:sp>
        <p:nvSpPr>
          <p:cNvPr id="8198" name="Text Box 6"/>
          <p:cNvSpPr txBox="1">
            <a:spLocks noChangeArrowheads="1"/>
          </p:cNvSpPr>
          <p:nvPr/>
        </p:nvSpPr>
        <p:spPr bwMode="auto">
          <a:xfrm>
            <a:off x="317818" y="6860064"/>
            <a:ext cx="184731" cy="397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980" b="1">
              <a:latin typeface="Arial" panose="020B0604020202020204" pitchFamily="34" charset="0"/>
            </a:endParaRPr>
          </a:p>
        </p:txBody>
      </p:sp>
      <p:sp>
        <p:nvSpPr>
          <p:cNvPr id="9" name="Rectangle 5"/>
          <p:cNvSpPr txBox="1">
            <a:spLocks noChangeArrowheads="1"/>
          </p:cNvSpPr>
          <p:nvPr/>
        </p:nvSpPr>
        <p:spPr>
          <a:xfrm>
            <a:off x="992388" y="6735409"/>
            <a:ext cx="8072882" cy="521687"/>
          </a:xfrm>
          <a:prstGeom prst="rect">
            <a:avLst/>
          </a:prstGeom>
        </p:spPr>
        <p:txBody>
          <a:bodyPr vert="horz" lIns="101864" tIns="50933" rIns="101864" bIns="50933" rtlCol="0">
            <a:normAutofit lnSpcReduction="10000"/>
          </a:bodyPr>
          <a:lstStyle>
            <a:lvl1pPr marL="381990" indent="-381990" algn="l" defTabSz="101863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en-US" altLang="en-US" dirty="0">
              <a:solidFill>
                <a:srgbClr val="FF0000"/>
              </a:solidFill>
            </a:endParaRPr>
          </a:p>
        </p:txBody>
      </p:sp>
      <p:sp>
        <p:nvSpPr>
          <p:cNvPr id="5" name="Slide Number Placeholder 4"/>
          <p:cNvSpPr>
            <a:spLocks noGrp="1"/>
          </p:cNvSpPr>
          <p:nvPr>
            <p:ph type="sldNum" sz="quarter" idx="12"/>
          </p:nvPr>
        </p:nvSpPr>
        <p:spPr/>
        <p:txBody>
          <a:bodyPr/>
          <a:lstStyle/>
          <a:p>
            <a:fld id="{993EEC8E-C5CF-40DF-832D-5BCB0E209B98}" type="slidenum">
              <a:rPr lang="en-US" smtClean="0"/>
              <a:t>3</a:t>
            </a:fld>
            <a:endParaRPr lang="en-US"/>
          </a:p>
        </p:txBody>
      </p:sp>
    </p:spTree>
    <p:custDataLst>
      <p:tags r:id="rId1"/>
    </p:custDataLst>
    <p:extLst>
      <p:ext uri="{BB962C8B-B14F-4D97-AF65-F5344CB8AC3E}">
        <p14:creationId xmlns:p14="http://schemas.microsoft.com/office/powerpoint/2010/main" val="1386451154"/>
      </p:ext>
    </p:extLst>
  </p:cSld>
  <p:clrMapOvr>
    <a:masterClrMapping/>
  </p:clrMapOvr>
  <p:transition advTm="5017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Antibiotic Development is on the Decline</a:t>
            </a:r>
            <a:r>
              <a:rPr lang="en-US" sz="3600" baseline="30000" dirty="0"/>
              <a:t>1</a:t>
            </a:r>
          </a:p>
        </p:txBody>
      </p:sp>
      <p:graphicFrame>
        <p:nvGraphicFramePr>
          <p:cNvPr id="9" name="Content Placeholder 8" title="Antibiotic development graph"/>
          <p:cNvGraphicFramePr>
            <a:graphicFrameLocks noGrp="1"/>
          </p:cNvGraphicFramePr>
          <p:nvPr>
            <p:ph idx="1"/>
            <p:extLst>
              <p:ext uri="{D42A27DB-BD31-4B8C-83A1-F6EECF244321}">
                <p14:modId xmlns:p14="http://schemas.microsoft.com/office/powerpoint/2010/main" val="1590839567"/>
              </p:ext>
            </p:extLst>
          </p:nvPr>
        </p:nvGraphicFramePr>
        <p:xfrm>
          <a:off x="503555" y="1236133"/>
          <a:ext cx="9051925" cy="5800725"/>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a:xfrm>
            <a:off x="9056914" y="7467451"/>
            <a:ext cx="487680" cy="413809"/>
          </a:xfrm>
        </p:spPr>
        <p:txBody>
          <a:bodyPr/>
          <a:lstStyle/>
          <a:p>
            <a:fld id="{C12F71BA-AA48-40A4-9EA6-44194F6674B8}" type="slidenum">
              <a:rPr lang="en-US" altLang="en-US" smtClean="0"/>
              <a:pPr/>
              <a:t>4</a:t>
            </a:fld>
            <a:endParaRPr lang="en-US" altLang="en-US" dirty="0"/>
          </a:p>
          <a:p>
            <a:endParaRPr lang="en-US" altLang="en-US" dirty="0"/>
          </a:p>
        </p:txBody>
      </p:sp>
      <p:grpSp>
        <p:nvGrpSpPr>
          <p:cNvPr id="5" name="Group 4" descr="Red arrow showing decline over time in graph "/>
          <p:cNvGrpSpPr/>
          <p:nvPr/>
        </p:nvGrpSpPr>
        <p:grpSpPr>
          <a:xfrm>
            <a:off x="503555" y="0"/>
            <a:ext cx="9780940" cy="7543800"/>
            <a:chOff x="-315686" y="-346075"/>
            <a:chExt cx="9780940" cy="7543800"/>
          </a:xfrm>
        </p:grpSpPr>
        <p:pic>
          <p:nvPicPr>
            <p:cNvPr id="8" name="Picture 7"/>
            <p:cNvPicPr preferRelativeResize="0">
              <a:picLocks/>
            </p:cNvPicPr>
            <p:nvPr/>
          </p:nvPicPr>
          <p:blipFill>
            <a:blip r:embed="rId5" cstate="print">
              <a:extLst>
                <a:ext uri="{BEBA8EAE-BF5A-486C-A8C5-ECC9F3942E4B}">
                  <a14:imgProps xmlns:a14="http://schemas.microsoft.com/office/drawing/2010/main">
                    <a14:imgLayer r:embed="rId6">
                      <a14:imgEffect>
                        <a14:backgroundRemoval t="9928" b="84942" l="9967" r="86518">
                          <a14:foregroundMark x1="82051" y1="71760" x2="75889" y2="77275"/>
                          <a14:foregroundMark x1="81555" y1="72697" x2="79694" y2="74352"/>
                          <a14:backgroundMark x1="76592" y1="81136" x2="79198" y2="84060"/>
                        </a14:backgroundRemoval>
                      </a14:imgEffect>
                    </a14:imgLayer>
                  </a14:imgProps>
                </a:ext>
                <a:ext uri="{28A0092B-C50C-407E-A947-70E740481C1C}">
                  <a14:useLocalDpi xmlns:a14="http://schemas.microsoft.com/office/drawing/2010/main" val="0"/>
                </a:ext>
              </a:extLst>
            </a:blip>
            <a:stretch>
              <a:fillRect/>
            </a:stretch>
          </p:blipFill>
          <p:spPr>
            <a:xfrm>
              <a:off x="-315686" y="-346075"/>
              <a:ext cx="9780940" cy="7543800"/>
            </a:xfrm>
            <a:prstGeom prst="rect">
              <a:avLst/>
            </a:prstGeom>
            <a:effectLst>
              <a:outerShdw blurRad="50800" dist="38100" dir="2700000" algn="tl" rotWithShape="0">
                <a:prstClr val="black">
                  <a:alpha val="40000"/>
                </a:prstClr>
              </a:outerShdw>
            </a:effectLst>
          </p:spPr>
        </p:pic>
        <p:sp>
          <p:nvSpPr>
            <p:cNvPr id="4" name="Freeform 3"/>
            <p:cNvSpPr/>
            <p:nvPr/>
          </p:nvSpPr>
          <p:spPr>
            <a:xfrm>
              <a:off x="6957447" y="4975431"/>
              <a:ext cx="1213024" cy="1380981"/>
            </a:xfrm>
            <a:custGeom>
              <a:avLst/>
              <a:gdLst>
                <a:gd name="connsiteX0" fmla="*/ 767751 w 1121434"/>
                <a:gd name="connsiteY0" fmla="*/ 0 h 1276709"/>
                <a:gd name="connsiteX1" fmla="*/ 496019 w 1121434"/>
                <a:gd name="connsiteY1" fmla="*/ 194094 h 1276709"/>
                <a:gd name="connsiteX2" fmla="*/ 345057 w 1121434"/>
                <a:gd name="connsiteY2" fmla="*/ 310551 h 1276709"/>
                <a:gd name="connsiteX3" fmla="*/ 0 w 1121434"/>
                <a:gd name="connsiteY3" fmla="*/ 539151 h 1276709"/>
                <a:gd name="connsiteX4" fmla="*/ 1121434 w 1121434"/>
                <a:gd name="connsiteY4" fmla="*/ 1276709 h 1276709"/>
                <a:gd name="connsiteX5" fmla="*/ 767751 w 1121434"/>
                <a:gd name="connsiteY5" fmla="*/ 0 h 127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434" h="1276709">
                  <a:moveTo>
                    <a:pt x="767751" y="0"/>
                  </a:moveTo>
                  <a:lnTo>
                    <a:pt x="496019" y="194094"/>
                  </a:lnTo>
                  <a:lnTo>
                    <a:pt x="345057" y="310551"/>
                  </a:lnTo>
                  <a:lnTo>
                    <a:pt x="0" y="539151"/>
                  </a:lnTo>
                  <a:lnTo>
                    <a:pt x="1121434" y="1276709"/>
                  </a:lnTo>
                  <a:lnTo>
                    <a:pt x="767751" y="0"/>
                  </a:lnTo>
                  <a:close/>
                </a:path>
              </a:pathLst>
            </a:custGeom>
            <a:solidFill>
              <a:srgbClr val="E5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83718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993EEC8E-C5CF-40DF-832D-5BCB0E209B98}" type="slidenum">
              <a:rPr lang="en-US" smtClean="0"/>
              <a:t>5</a:t>
            </a:fld>
            <a:endParaRPr lang="en-US"/>
          </a:p>
        </p:txBody>
      </p:sp>
      <p:sp>
        <p:nvSpPr>
          <p:cNvPr id="3" name="Content Placeholder 2"/>
          <p:cNvSpPr>
            <a:spLocks noGrp="1"/>
          </p:cNvSpPr>
          <p:nvPr>
            <p:ph idx="1"/>
          </p:nvPr>
        </p:nvSpPr>
        <p:spPr>
          <a:xfrm>
            <a:off x="502920" y="1143000"/>
            <a:ext cx="9052560" cy="5799987"/>
          </a:xfrm>
        </p:spPr>
        <p:txBody>
          <a:bodyPr/>
          <a:lstStyle/>
          <a:p>
            <a:r>
              <a:rPr lang="en-US" dirty="0"/>
              <a:t>4.1 million Americans are admitted to nursing homes each year.</a:t>
            </a:r>
          </a:p>
          <a:p>
            <a:r>
              <a:rPr lang="en-US" dirty="0"/>
              <a:t>70% of nursing home residents will receive at least one course of antibiotics every year.</a:t>
            </a:r>
          </a:p>
          <a:p>
            <a:r>
              <a:rPr lang="en-US" dirty="0"/>
              <a:t>Up to 75% of these courses are inappropriate or unnecessary.</a:t>
            </a:r>
          </a:p>
          <a:p>
            <a:pPr marL="0" indent="0" algn="ctr">
              <a:buNone/>
            </a:pPr>
            <a:r>
              <a:rPr lang="en-US" dirty="0">
                <a:solidFill>
                  <a:srgbClr val="FF0000"/>
                </a:solidFill>
              </a:rPr>
              <a:t>Imagine this scenario!</a:t>
            </a:r>
          </a:p>
          <a:p>
            <a:endParaRPr lang="en-US" dirty="0"/>
          </a:p>
        </p:txBody>
      </p:sp>
      <p:sp>
        <p:nvSpPr>
          <p:cNvPr id="2" name="Title 1"/>
          <p:cNvSpPr>
            <a:spLocks noGrp="1"/>
          </p:cNvSpPr>
          <p:nvPr>
            <p:ph type="title"/>
          </p:nvPr>
        </p:nvSpPr>
        <p:spPr/>
        <p:txBody>
          <a:bodyPr/>
          <a:lstStyle/>
          <a:p>
            <a:r>
              <a:rPr lang="en-US" sz="3600" dirty="0"/>
              <a:t>Antibiotic Overuse</a:t>
            </a:r>
            <a:r>
              <a:rPr lang="en-US" sz="3600" baseline="30000" dirty="0"/>
              <a:t>2,3</a:t>
            </a:r>
          </a:p>
        </p:txBody>
      </p:sp>
      <p:sp>
        <p:nvSpPr>
          <p:cNvPr id="10" name="Rectangle 9" descr="Provider talking to patient, saying, &quot;We’re not sure if you have hypertension, but…we’re going to put you on lisinopril just in case you do.&quot;" title="Provider talking to patient"/>
          <p:cNvSpPr/>
          <p:nvPr/>
        </p:nvSpPr>
        <p:spPr>
          <a:xfrm>
            <a:off x="2943017" y="4508786"/>
            <a:ext cx="4172366" cy="284780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5728543" y="4786004"/>
            <a:ext cx="2468400" cy="1636295"/>
          </a:xfrm>
          <a:prstGeom prst="wedgeRectCallout">
            <a:avLst>
              <a:gd name="adj1" fmla="val -69217"/>
              <a:gd name="adj2" fmla="val 1398"/>
            </a:avLst>
          </a:prstGeom>
          <a:solidFill>
            <a:schemeClr val="bg1">
              <a:lumMod val="95000"/>
            </a:schemeClr>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3"/>
          </p:nvPr>
        </p:nvSpPr>
        <p:spPr>
          <a:xfrm>
            <a:off x="5834020" y="4786004"/>
            <a:ext cx="2562726" cy="1636295"/>
          </a:xfrm>
        </p:spPr>
        <p:txBody>
          <a:bodyPr>
            <a:normAutofit/>
          </a:bodyPr>
          <a:lstStyle/>
          <a:p>
            <a:pPr marL="0" indent="0">
              <a:buNone/>
            </a:pPr>
            <a:r>
              <a:rPr lang="en-US" sz="2000" dirty="0"/>
              <a:t>We’re not sure if you have hypertension, but…we’re going to put you on </a:t>
            </a:r>
            <a:r>
              <a:rPr lang="en-US" sz="2000" dirty="0" err="1"/>
              <a:t>lisinopril</a:t>
            </a:r>
            <a:r>
              <a:rPr lang="en-US" sz="2000" dirty="0"/>
              <a:t> </a:t>
            </a:r>
            <a:r>
              <a:rPr lang="en-US" sz="2000" i="1" dirty="0"/>
              <a:t>just in case </a:t>
            </a:r>
            <a:r>
              <a:rPr lang="en-US" sz="2000" dirty="0"/>
              <a:t>you do.</a:t>
            </a:r>
          </a:p>
        </p:txBody>
      </p:sp>
    </p:spTree>
    <p:custDataLst>
      <p:tags r:id="rId1"/>
    </p:custDataLst>
    <p:extLst>
      <p:ext uri="{BB962C8B-B14F-4D97-AF65-F5344CB8AC3E}">
        <p14:creationId xmlns:p14="http://schemas.microsoft.com/office/powerpoint/2010/main" val="144317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93EEC8E-C5CF-40DF-832D-5BCB0E209B98}" type="slidenum">
              <a:rPr lang="en-US" smtClean="0"/>
              <a:t>6</a:t>
            </a:fld>
            <a:endParaRPr lang="en-US"/>
          </a:p>
        </p:txBody>
      </p:sp>
      <p:sp>
        <p:nvSpPr>
          <p:cNvPr id="15" name="Title 1"/>
          <p:cNvSpPr>
            <a:spLocks noGrp="1"/>
          </p:cNvSpPr>
          <p:nvPr>
            <p:ph type="title"/>
          </p:nvPr>
        </p:nvSpPr>
        <p:spPr>
          <a:xfrm>
            <a:off x="0" y="0"/>
            <a:ext cx="10058400" cy="914400"/>
          </a:xfrm>
        </p:spPr>
        <p:txBody>
          <a:bodyPr/>
          <a:lstStyle/>
          <a:p>
            <a:r>
              <a:rPr lang="en-US" sz="3600" dirty="0"/>
              <a:t>Antibiotics Alter the Bacteria in the Gut</a:t>
            </a:r>
            <a:r>
              <a:rPr lang="en-US" sz="3600" baseline="30000" dirty="0"/>
              <a:t>4</a:t>
            </a:r>
          </a:p>
        </p:txBody>
      </p:sp>
      <p:grpSp>
        <p:nvGrpSpPr>
          <p:cNvPr id="7" name="Group 6" descr="Image of bacteria in the gut before and after taking antibiotics"/>
          <p:cNvGrpSpPr/>
          <p:nvPr/>
        </p:nvGrpSpPr>
        <p:grpSpPr>
          <a:xfrm>
            <a:off x="50077" y="990600"/>
            <a:ext cx="9958246" cy="6400800"/>
            <a:chOff x="50077" y="990600"/>
            <a:chExt cx="9958246" cy="6400800"/>
          </a:xfrm>
        </p:grpSpPr>
        <p:sp>
          <p:nvSpPr>
            <p:cNvPr id="18" name="TextBox 17"/>
            <p:cNvSpPr txBox="1"/>
            <p:nvPr/>
          </p:nvSpPr>
          <p:spPr>
            <a:xfrm>
              <a:off x="7759065" y="1351007"/>
              <a:ext cx="2099036" cy="1107996"/>
            </a:xfrm>
            <a:prstGeom prst="rect">
              <a:avLst/>
            </a:prstGeom>
            <a:noFill/>
          </p:spPr>
          <p:txBody>
            <a:bodyPr wrap="none">
              <a:spAutoFit/>
            </a:bodyPr>
            <a:lstStyle/>
            <a:p>
              <a:pPr eaLnBrk="1" hangingPunct="1">
                <a:defRPr/>
              </a:pPr>
              <a:r>
                <a:rPr lang="en-US" sz="2200">
                  <a:solidFill>
                    <a:srgbClr val="00B050"/>
                  </a:solidFill>
                </a:rPr>
                <a:t>Susceptible Bugs</a:t>
              </a:r>
            </a:p>
            <a:p>
              <a:pPr eaLnBrk="1" hangingPunct="1">
                <a:defRPr/>
              </a:pPr>
              <a:endParaRPr lang="en-US" sz="2200">
                <a:solidFill>
                  <a:srgbClr val="00B050"/>
                </a:solidFill>
              </a:endParaRPr>
            </a:p>
            <a:p>
              <a:pPr eaLnBrk="1" hangingPunct="1">
                <a:defRPr/>
              </a:pPr>
              <a:r>
                <a:rPr lang="en-US" sz="2200">
                  <a:solidFill>
                    <a:srgbClr val="7030A0"/>
                  </a:solidFill>
                </a:rPr>
                <a:t>Resistant Bugs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833" y="990600"/>
              <a:ext cx="914405" cy="9144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464" y="1848204"/>
              <a:ext cx="914405" cy="91440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7" y="2590800"/>
              <a:ext cx="9958246" cy="3369520"/>
            </a:xfrm>
            <a:prstGeom prst="rect">
              <a:avLst/>
            </a:prstGeom>
          </p:spPr>
        </p:pic>
        <p:sp>
          <p:nvSpPr>
            <p:cNvPr id="4" name="TextBox 3"/>
            <p:cNvSpPr txBox="1"/>
            <p:nvPr/>
          </p:nvSpPr>
          <p:spPr>
            <a:xfrm>
              <a:off x="1134716" y="6375737"/>
              <a:ext cx="1600200" cy="707886"/>
            </a:xfrm>
            <a:prstGeom prst="rect">
              <a:avLst/>
            </a:prstGeom>
            <a:noFill/>
          </p:spPr>
          <p:txBody>
            <a:bodyPr wrap="square" rtlCol="0">
              <a:spAutoFit/>
            </a:bodyPr>
            <a:lstStyle/>
            <a:p>
              <a:r>
                <a:rPr lang="en-US"/>
                <a:t>Antibiotic Treatment</a:t>
              </a:r>
            </a:p>
          </p:txBody>
        </p:sp>
        <p:sp>
          <p:nvSpPr>
            <p:cNvPr id="11" name="TextBox 10"/>
            <p:cNvSpPr txBox="1"/>
            <p:nvPr/>
          </p:nvSpPr>
          <p:spPr>
            <a:xfrm>
              <a:off x="2734916" y="6375737"/>
              <a:ext cx="1600200" cy="1015663"/>
            </a:xfrm>
            <a:prstGeom prst="rect">
              <a:avLst/>
            </a:prstGeom>
            <a:noFill/>
          </p:spPr>
          <p:txBody>
            <a:bodyPr wrap="square" rtlCol="0">
              <a:spAutoFit/>
            </a:bodyPr>
            <a:lstStyle/>
            <a:p>
              <a:r>
                <a:rPr lang="en-US"/>
                <a:t>End of Antibiotic Treatment</a:t>
              </a:r>
            </a:p>
          </p:txBody>
        </p:sp>
        <p:sp>
          <p:nvSpPr>
            <p:cNvPr id="12" name="TextBox 11"/>
            <p:cNvSpPr txBox="1"/>
            <p:nvPr/>
          </p:nvSpPr>
          <p:spPr>
            <a:xfrm>
              <a:off x="5638800" y="6432988"/>
              <a:ext cx="1676399" cy="400110"/>
            </a:xfrm>
            <a:prstGeom prst="rect">
              <a:avLst/>
            </a:prstGeom>
            <a:noFill/>
          </p:spPr>
          <p:txBody>
            <a:bodyPr wrap="square" rtlCol="0">
              <a:spAutoFit/>
            </a:bodyPr>
            <a:lstStyle/>
            <a:p>
              <a:r>
                <a:rPr lang="en-US"/>
                <a:t>Time</a:t>
              </a:r>
            </a:p>
          </p:txBody>
        </p:sp>
        <p:sp>
          <p:nvSpPr>
            <p:cNvPr id="13" name="TextBox 12"/>
            <p:cNvSpPr txBox="1"/>
            <p:nvPr/>
          </p:nvSpPr>
          <p:spPr>
            <a:xfrm rot="16200000">
              <a:off x="-752445" y="4522857"/>
              <a:ext cx="2514600" cy="400110"/>
            </a:xfrm>
            <a:prstGeom prst="rect">
              <a:avLst/>
            </a:prstGeom>
            <a:noFill/>
          </p:spPr>
          <p:txBody>
            <a:bodyPr wrap="square" rtlCol="0">
              <a:spAutoFit/>
            </a:bodyPr>
            <a:lstStyle/>
            <a:p>
              <a:r>
                <a:rPr lang="en-US"/>
                <a:t>Bacterial Cell Number</a:t>
              </a:r>
            </a:p>
          </p:txBody>
        </p:sp>
        <p:cxnSp>
          <p:nvCxnSpPr>
            <p:cNvPr id="6" name="Straight Arrow Connector 5"/>
            <p:cNvCxnSpPr/>
            <p:nvPr/>
          </p:nvCxnSpPr>
          <p:spPr>
            <a:xfrm flipV="1">
              <a:off x="533400" y="2743200"/>
              <a:ext cx="0" cy="77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35116" y="6346370"/>
              <a:ext cx="52203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1218" y="4686845"/>
              <a:ext cx="3520684" cy="400110"/>
            </a:xfrm>
            <a:prstGeom prst="rect">
              <a:avLst/>
            </a:prstGeom>
            <a:noFill/>
          </p:spPr>
          <p:txBody>
            <a:bodyPr wrap="square" rtlCol="0">
              <a:spAutoFit/>
            </a:bodyPr>
            <a:lstStyle/>
            <a:p>
              <a:r>
                <a:rPr lang="en-US"/>
                <a:t>Detection Threshold</a:t>
              </a:r>
            </a:p>
          </p:txBody>
        </p:sp>
        <p:cxnSp>
          <p:nvCxnSpPr>
            <p:cNvPr id="14" name="Straight Connector 13"/>
            <p:cNvCxnSpPr/>
            <p:nvPr/>
          </p:nvCxnSpPr>
          <p:spPr>
            <a:xfrm>
              <a:off x="807267" y="5029200"/>
              <a:ext cx="8748213" cy="0"/>
            </a:xfrm>
            <a:prstGeom prst="line">
              <a:avLst/>
            </a:prstGeom>
            <a:ln w="28575">
              <a:solidFill>
                <a:srgbClr val="FF0000"/>
              </a:solidFill>
              <a:prstDash val="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flipH="1">
              <a:off x="1934816" y="2743200"/>
              <a:ext cx="35677" cy="3217120"/>
            </a:xfrm>
            <a:prstGeom prst="line">
              <a:avLst/>
            </a:prstGeom>
            <a:ln w="28575">
              <a:solidFill>
                <a:srgbClr val="FF0000"/>
              </a:solidFill>
              <a:prstDash val="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H="1">
              <a:off x="3184495" y="2772567"/>
              <a:ext cx="35677" cy="3217120"/>
            </a:xfrm>
            <a:prstGeom prst="line">
              <a:avLst/>
            </a:prstGeom>
            <a:ln w="28575">
              <a:solidFill>
                <a:srgbClr val="FF0000"/>
              </a:solidFill>
              <a:prstDash val="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1934816" y="5574270"/>
              <a:ext cx="0" cy="7721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00400" y="5574270"/>
              <a:ext cx="0" cy="7721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904807" y="3686145"/>
              <a:ext cx="248786" cy="400110"/>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0" name="Rectangle 9"/>
            <p:cNvSpPr/>
            <p:nvPr/>
          </p:nvSpPr>
          <p:spPr>
            <a:xfrm>
              <a:off x="7070032" y="6420258"/>
              <a:ext cx="2863974" cy="923330"/>
            </a:xfrm>
            <a:prstGeom prst="rect">
              <a:avLst/>
            </a:prstGeom>
          </p:spPr>
          <p:txBody>
            <a:bodyPr wrap="square">
              <a:spAutoFit/>
            </a:bodyPr>
            <a:lstStyle/>
            <a:p>
              <a:r>
                <a:rPr lang="en-US" sz="900">
                  <a:solidFill>
                    <a:srgbClr val="000000"/>
                  </a:solidFill>
                  <a:latin typeface="Calibri" panose="020F0502020204030204" pitchFamily="34" charset="0"/>
                </a:rPr>
                <a:t>Adapted from: </a:t>
              </a:r>
              <a:r>
                <a:rPr lang="en-US" sz="900" err="1">
                  <a:solidFill>
                    <a:srgbClr val="000000"/>
                  </a:solidFill>
                  <a:latin typeface="Calibri" panose="020F0502020204030204" pitchFamily="34" charset="0"/>
                </a:rPr>
                <a:t>Jernberg</a:t>
              </a:r>
              <a:r>
                <a:rPr lang="en-US" sz="900">
                  <a:solidFill>
                    <a:srgbClr val="000000"/>
                  </a:solidFill>
                  <a:latin typeface="Calibri" panose="020F0502020204030204" pitchFamily="34" charset="0"/>
                </a:rPr>
                <a:t> C, </a:t>
              </a:r>
              <a:r>
                <a:rPr lang="en-US" sz="900" err="1">
                  <a:solidFill>
                    <a:srgbClr val="000000"/>
                  </a:solidFill>
                  <a:latin typeface="Calibri" panose="020F0502020204030204" pitchFamily="34" charset="0"/>
                </a:rPr>
                <a:t>Löfmark</a:t>
              </a:r>
              <a:r>
                <a:rPr lang="en-US" sz="900">
                  <a:solidFill>
                    <a:srgbClr val="000000"/>
                  </a:solidFill>
                  <a:latin typeface="Calibri" panose="020F0502020204030204" pitchFamily="34" charset="0"/>
                </a:rPr>
                <a:t> S, </a:t>
              </a:r>
              <a:r>
                <a:rPr lang="en-US" sz="900" err="1">
                  <a:solidFill>
                    <a:srgbClr val="000000"/>
                  </a:solidFill>
                  <a:latin typeface="Calibri" panose="020F0502020204030204" pitchFamily="34" charset="0"/>
                </a:rPr>
                <a:t>Edlund</a:t>
              </a:r>
              <a:r>
                <a:rPr lang="en-US" sz="900">
                  <a:solidFill>
                    <a:srgbClr val="000000"/>
                  </a:solidFill>
                  <a:latin typeface="Calibri" panose="020F0502020204030204" pitchFamily="34" charset="0"/>
                </a:rPr>
                <a:t> C, et al. Long-term impacts of antibiotic exposure on the human intestinal microbiota. ​</a:t>
              </a:r>
              <a:br>
                <a:rPr lang="en-US" sz="900">
                  <a:solidFill>
                    <a:srgbClr val="000000"/>
                  </a:solidFill>
                  <a:latin typeface="Calibri" panose="020F0502020204030204" pitchFamily="34" charset="0"/>
                </a:rPr>
              </a:br>
              <a:r>
                <a:rPr lang="en-US" sz="900">
                  <a:solidFill>
                    <a:srgbClr val="000000"/>
                  </a:solidFill>
                  <a:latin typeface="Calibri" panose="020F0502020204030204" pitchFamily="34" charset="0"/>
                </a:rPr>
                <a:t>Microbiology. 2010 Nov;156(Pt 11):3216-23. PMID: 20705661. </a:t>
              </a:r>
              <a:r>
                <a:rPr lang="en-US" sz="900" u="sng">
                  <a:solidFill>
                    <a:srgbClr val="0000FF"/>
                  </a:solidFill>
                  <a:latin typeface="Calibri" panose="020F0502020204030204" pitchFamily="34" charset="0"/>
                  <a:hlinkClick r:id="rId7"/>
                </a:rPr>
                <a:t>doi:10.1099/mic.0.040618-0</a:t>
              </a:r>
              <a:r>
                <a:rPr lang="en-US" sz="900">
                  <a:solidFill>
                    <a:srgbClr val="000000"/>
                  </a:solidFill>
                  <a:latin typeface="Calibri" panose="020F0502020204030204" pitchFamily="34" charset="0"/>
                </a:rPr>
                <a:t>. Used with permission.​</a:t>
              </a:r>
              <a:endParaRPr lang="en-US" sz="900"/>
            </a:p>
          </p:txBody>
        </p:sp>
      </p:grpSp>
    </p:spTree>
    <p:custDataLst>
      <p:tags r:id="rId1"/>
    </p:custDataLst>
    <p:extLst>
      <p:ext uri="{BB962C8B-B14F-4D97-AF65-F5344CB8AC3E}">
        <p14:creationId xmlns:p14="http://schemas.microsoft.com/office/powerpoint/2010/main" val="272012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925"/>
            <a:ext cx="4754880" cy="5710179"/>
          </a:xfrm>
        </p:spPr>
        <p:txBody>
          <a:bodyPr/>
          <a:lstStyle/>
          <a:p>
            <a:r>
              <a:rPr lang="en-US" dirty="0"/>
              <a:t>Increased risk of getting </a:t>
            </a:r>
            <a:r>
              <a:rPr lang="en-US" i="1" dirty="0"/>
              <a:t>Clostridioides difficile </a:t>
            </a:r>
            <a:r>
              <a:rPr lang="en-US" dirty="0"/>
              <a:t>infection</a:t>
            </a:r>
            <a:r>
              <a:rPr lang="en-US" i="1" dirty="0"/>
              <a:t> </a:t>
            </a:r>
            <a:r>
              <a:rPr lang="en-US" dirty="0"/>
              <a:t>(CDI) occurs</a:t>
            </a:r>
            <a:r>
              <a:rPr lang="en-US" baseline="30000" dirty="0"/>
              <a:t>5,6</a:t>
            </a:r>
          </a:p>
          <a:p>
            <a:pPr lvl="1"/>
            <a:r>
              <a:rPr lang="en-US" dirty="0"/>
              <a:t>While taking antibiotics or</a:t>
            </a:r>
          </a:p>
          <a:p>
            <a:pPr lvl="1"/>
            <a:r>
              <a:rPr lang="en-US" dirty="0"/>
              <a:t>Up to 12 weeks afterward</a:t>
            </a:r>
          </a:p>
          <a:p>
            <a:r>
              <a:rPr lang="en-US" dirty="0"/>
              <a:t>Over 90% of the deaths associated with CDI occur in people over the age of 65.</a:t>
            </a:r>
            <a:r>
              <a:rPr lang="en-US" baseline="30000" dirty="0"/>
              <a:t>7,8</a:t>
            </a:r>
            <a:endParaRPr lang="en-US" dirty="0"/>
          </a:p>
          <a:p>
            <a:pPr lvl="1"/>
            <a:r>
              <a:rPr lang="en-US" dirty="0"/>
              <a:t>One in 9 older adults with CDI die within 30 days of diagnosis.</a:t>
            </a:r>
          </a:p>
        </p:txBody>
      </p:sp>
      <p:pic>
        <p:nvPicPr>
          <p:cNvPr id="8" name="Content Placeholder 7" descr="Petri dish with growth of Clostridioides difficile."/>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297632" y="2133599"/>
            <a:ext cx="4430567" cy="3980833"/>
          </a:xfrm>
          <a:effectLst>
            <a:outerShdw blurRad="50800" dist="38100" dir="2700000" algn="tl" rotWithShape="0">
              <a:prstClr val="black">
                <a:alpha val="40000"/>
              </a:prstClr>
            </a:outerShdw>
          </a:effectLst>
        </p:spPr>
      </p:pic>
      <p:sp>
        <p:nvSpPr>
          <p:cNvPr id="2" name="Title 1" title="Photograph of Clostridioides difficile in petri dish"/>
          <p:cNvSpPr>
            <a:spLocks noGrp="1"/>
          </p:cNvSpPr>
          <p:nvPr>
            <p:ph type="title"/>
          </p:nvPr>
        </p:nvSpPr>
        <p:spPr/>
        <p:txBody>
          <a:bodyPr/>
          <a:lstStyle/>
          <a:p>
            <a:r>
              <a:rPr lang="en-US" sz="3600" dirty="0"/>
              <a:t>Antibiotics &amp; </a:t>
            </a:r>
            <a:r>
              <a:rPr lang="en-US" sz="3600" i="1" dirty="0" err="1"/>
              <a:t>Clostridioides</a:t>
            </a:r>
            <a:r>
              <a:rPr lang="en-US" sz="3600" i="1" dirty="0"/>
              <a:t> difficile</a:t>
            </a:r>
            <a:endParaRPr lang="en-US" sz="3600" baseline="30000" dirty="0"/>
          </a:p>
        </p:txBody>
      </p:sp>
      <p:sp>
        <p:nvSpPr>
          <p:cNvPr id="9" name="Slide Number Placeholder 8"/>
          <p:cNvSpPr>
            <a:spLocks noGrp="1"/>
          </p:cNvSpPr>
          <p:nvPr>
            <p:ph type="sldNum" sz="quarter" idx="12"/>
          </p:nvPr>
        </p:nvSpPr>
        <p:spPr/>
        <p:txBody>
          <a:bodyPr/>
          <a:lstStyle/>
          <a:p>
            <a:fld id="{993EEC8E-C5CF-40DF-832D-5BCB0E209B98}" type="slidenum">
              <a:rPr lang="en-US" smtClean="0"/>
              <a:t>7</a:t>
            </a:fld>
            <a:endParaRPr lang="en-US"/>
          </a:p>
        </p:txBody>
      </p:sp>
    </p:spTree>
    <p:custDataLst>
      <p:tags r:id="rId1"/>
    </p:custDataLst>
    <p:extLst>
      <p:ext uri="{BB962C8B-B14F-4D97-AF65-F5344CB8AC3E}">
        <p14:creationId xmlns:p14="http://schemas.microsoft.com/office/powerpoint/2010/main" val="180066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The Next Infection…</a:t>
            </a:r>
            <a:r>
              <a:rPr lang="en-US" sz="3600" baseline="30000" dirty="0"/>
              <a:t>9</a:t>
            </a:r>
          </a:p>
        </p:txBody>
      </p:sp>
      <p:pic>
        <p:nvPicPr>
          <p:cNvPr id="9" name="Content Placeholder 8" descr="Image of iceberg (above and below water)" title="Image of iceberg (above and below wat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6276" y="1143000"/>
            <a:ext cx="5805848" cy="5800725"/>
          </a:xfrm>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fld id="{993EEC8E-C5CF-40DF-832D-5BCB0E209B98}" type="slidenum">
              <a:rPr lang="en-US" smtClean="0"/>
              <a:t>8</a:t>
            </a:fld>
            <a:endParaRPr lang="en-US"/>
          </a:p>
        </p:txBody>
      </p:sp>
    </p:spTree>
    <p:extLst>
      <p:ext uri="{BB962C8B-B14F-4D97-AF65-F5344CB8AC3E}">
        <p14:creationId xmlns:p14="http://schemas.microsoft.com/office/powerpoint/2010/main" val="98264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Medicine is an art, not an exact science.</a:t>
            </a:r>
          </a:p>
          <a:p>
            <a:r>
              <a:rPr lang="en-US" dirty="0"/>
              <a:t>Social influences include </a:t>
            </a:r>
          </a:p>
          <a:p>
            <a:pPr lvl="1"/>
            <a:r>
              <a:rPr lang="en-US" dirty="0"/>
              <a:t>Fears, risks, fatigue</a:t>
            </a:r>
          </a:p>
          <a:p>
            <a:pPr lvl="1"/>
            <a:r>
              <a:rPr lang="en-US" dirty="0"/>
              <a:t>Other prescribers outside of long-term care facilities</a:t>
            </a:r>
          </a:p>
          <a:p>
            <a:pPr lvl="1"/>
            <a:r>
              <a:rPr lang="en-US" dirty="0"/>
              <a:t>Communication among staff</a:t>
            </a:r>
          </a:p>
          <a:p>
            <a:pPr lvl="1"/>
            <a:r>
              <a:rPr lang="en-US" dirty="0"/>
              <a:t>Family pressure</a:t>
            </a:r>
          </a:p>
        </p:txBody>
      </p:sp>
      <p:pic>
        <p:nvPicPr>
          <p:cNvPr id="8" name="Content Placeholder 7" descr="Picture of Vitruvian Man with stethescope on top" title="Picture of Vitruvian Man with stethescope on top"/>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489575" y="1143000"/>
            <a:ext cx="3867149" cy="5800725"/>
          </a:xfrm>
          <a:effectLst>
            <a:outerShdw blurRad="50800" dist="38100" dir="2700000" algn="tl" rotWithShape="0">
              <a:prstClr val="black">
                <a:alpha val="40000"/>
              </a:prstClr>
            </a:outerShdw>
          </a:effectLst>
        </p:spPr>
      </p:pic>
      <p:sp>
        <p:nvSpPr>
          <p:cNvPr id="7" name="Title 1"/>
          <p:cNvSpPr>
            <a:spLocks noGrp="1"/>
          </p:cNvSpPr>
          <p:nvPr>
            <p:ph type="title"/>
          </p:nvPr>
        </p:nvSpPr>
        <p:spPr/>
        <p:txBody>
          <a:bodyPr/>
          <a:lstStyle/>
          <a:p>
            <a:r>
              <a:rPr lang="en-US" sz="3600" dirty="0"/>
              <a:t>Social Factors Influence Antibiotic Prescribing</a:t>
            </a:r>
            <a:r>
              <a:rPr lang="en-US" sz="3600" baseline="30000" dirty="0"/>
              <a:t>10</a:t>
            </a:r>
            <a:r>
              <a:rPr lang="en-US" sz="3600" dirty="0"/>
              <a:t> </a:t>
            </a:r>
          </a:p>
        </p:txBody>
      </p:sp>
      <p:sp>
        <p:nvSpPr>
          <p:cNvPr id="9" name="Slide Number Placeholder 8"/>
          <p:cNvSpPr>
            <a:spLocks noGrp="1"/>
          </p:cNvSpPr>
          <p:nvPr>
            <p:ph type="sldNum" sz="quarter" idx="12"/>
          </p:nvPr>
        </p:nvSpPr>
        <p:spPr/>
        <p:txBody>
          <a:bodyPr/>
          <a:lstStyle/>
          <a:p>
            <a:fld id="{993EEC8E-C5CF-40DF-832D-5BCB0E209B98}" type="slidenum">
              <a:rPr lang="en-US" smtClean="0"/>
              <a:t>9</a:t>
            </a:fld>
            <a:endParaRPr lang="en-US"/>
          </a:p>
        </p:txBody>
      </p:sp>
    </p:spTree>
    <p:custDataLst>
      <p:tags r:id="rId1"/>
    </p:custDataLst>
    <p:extLst>
      <p:ext uri="{BB962C8B-B14F-4D97-AF65-F5344CB8AC3E}">
        <p14:creationId xmlns:p14="http://schemas.microsoft.com/office/powerpoint/2010/main" val="1494893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PROJECT_OPEN" val="0"/>
  <p:tag name="ARTICULATE_SLIDE_COUNT" val="33"/>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AHRQ Safety Program for Improving Antibiotic Use&amp;quot;&quot;/&gt;&lt;property id=&quot;20307&quot; value=&quot;259&quot;/&gt;&lt;/object&gt;&lt;object type=&quot;3&quot; unique_id=&quot;14116&quot;&gt;&lt;property id=&quot;20148&quot; value=&quot;5&quot;/&gt;&lt;property id=&quot;20300&quot; value=&quot;Slide 2 - &amp;quot;Presenter  &amp;quot;&quot;/&gt;&lt;property id=&quot;20307&quot; value=&quot;281&quot;/&gt;&lt;/object&gt;&lt;object type=&quot;3&quot; unique_id=&quot;14117&quot;&gt;&lt;property id=&quot;20148&quot; value=&quot;5&quot;/&gt;&lt;property id=&quot;20300&quot; value=&quot;Slide 3 - &amp;quot;Housekeeping&amp;quot;&quot;/&gt;&lt;property id=&quot;20307&quot; value=&quot;282&quot;/&gt;&lt;/object&gt;&lt;object type=&quot;3&quot; unique_id=&quot;14118&quot;&gt;&lt;property id=&quot;20148&quot; value=&quot;5&quot;/&gt;&lt;property id=&quot;20300&quot; value=&quot;Slide 4 - &amp;quot;Objectives&amp;quot;&quot;/&gt;&lt;property id=&quot;20307&quot; value=&quot;260&quot;/&gt;&lt;/object&gt;&lt;object type=&quot;3&quot; unique_id=&quot;14119&quot;&gt;&lt;property id=&quot;20148&quot; value=&quot;5&quot;/&gt;&lt;property id=&quot;20300&quot; value=&quot;Slide 5 - &amp;quot;The Importance of Antibiotics &amp;quot;&quot;/&gt;&lt;property id=&quot;20307&quot; value=&quot;261&quot;/&gt;&lt;/object&gt;&lt;object type=&quot;3&quot; unique_id=&quot;14120&quot;&gt;&lt;property id=&quot;20148&quot; value=&quot;5&quot;/&gt;&lt;property id=&quot;20300&quot; value=&quot;Slide 6 - &amp;quot;Antibiotic Development is on the Decline&amp;quot;&quot;/&gt;&lt;property id=&quot;20307&quot; value=&quot;262&quot;/&gt;&lt;/object&gt;&lt;object type=&quot;3&quot; unique_id=&quot;14121&quot;&gt;&lt;property id=&quot;20148&quot; value=&quot;5&quot;/&gt;&lt;property id=&quot;20300&quot; value=&quot;Slide 7 - &amp;quot;Antibiotic Overuse&amp;quot;&quot;/&gt;&lt;property id=&quot;20307&quot; value=&quot;263&quot;/&gt;&lt;/object&gt;&lt;object type=&quot;3&quot; unique_id=&quot;14123&quot;&gt;&lt;property id=&quot;20148&quot; value=&quot;5&quot;/&gt;&lt;property id=&quot;20300&quot; value=&quot;Slide 9 - &amp;quot;Antibiotics &amp;amp; Clostridium Difficile &amp;quot;&quot;/&gt;&lt;property id=&quot;20307&quot; value=&quot;265&quot;/&gt;&lt;/object&gt;&lt;object type=&quot;3&quot; unique_id=&quot;14124&quot;&gt;&lt;property id=&quot;20148&quot; value=&quot;5&quot;/&gt;&lt;property id=&quot;20300&quot; value=&quot;Slide 10 - &amp;quot;Social Factors Influence Antibiotic Prescribing &amp;quot;&quot;/&gt;&lt;property id=&quot;20307&quot; value=&quot;266&quot;/&gt;&lt;/object&gt;&lt;object type=&quot;3&quot; unique_id=&quot;14125&quot;&gt;&lt;property id=&quot;20148&quot; value=&quot;5&quot;/&gt;&lt;property id=&quot;20300&quot; value=&quot;Slide 11 - &amp;quot;CUSP — Help Reduce Antibiotic-Associated Harm&amp;quot;&quot;/&gt;&lt;property id=&quot;20307&quot; value=&quot;267&quot;/&gt;&lt;/object&gt;&lt;object type=&quot;3&quot; unique_id=&quot;14127&quot;&gt;&lt;property id=&quot;20148&quot; value=&quot;5&quot;/&gt;&lt;property id=&quot;20300&quot; value=&quot;Slide 13 - &amp;quot;Step 1:  The Science of Safety &amp;quot;&quot;/&gt;&lt;property id=&quot;20307&quot; value=&quot;269&quot;/&gt;&lt;/object&gt;&lt;object type=&quot;3&quot; unique_id=&quot;14128&quot;&gt;&lt;property id=&quot;20148&quot; value=&quot;5&quot;/&gt;&lt;property id=&quot;20300&quot; value=&quot;Slide 16 - &amp;quot;Clinical Case&amp;quot;&quot;/&gt;&lt;property id=&quot;20307&quot; value=&quot;270&quot;/&gt;&lt;/object&gt;&lt;object type=&quot;3&quot; unique_id=&quot;14130&quot;&gt;&lt;property id=&quot;20148&quot; value=&quot;5&quot;/&gt;&lt;property id=&quot;20300&quot; value=&quot;Slide 18 - &amp;quot;Where are the Problems in this Case?&amp;quot;&quot;/&gt;&lt;property id=&quot;20307&quot; value=&quot;272&quot;/&gt;&lt;/object&gt;&lt;object type=&quot;3&quot; unique_id=&quot;14131&quot;&gt;&lt;property id=&quot;20148&quot; value=&quot;5&quot;/&gt;&lt;property id=&quot;20300&quot; value=&quot;Slide 22 - &amp;quot;Apply the Science of Safety &amp;quot;&quot;/&gt;&lt;property id=&quot;20307&quot; value=&quot;273&quot;/&gt;&lt;/object&gt;&lt;object type=&quot;3&quot; unique_id=&quot;14134&quot;&gt;&lt;property id=&quot;20148&quot; value=&quot;5&quot;/&gt;&lt;property id=&quot;20300&quot; value=&quot;Slide 25 - &amp;quot;Where are the Problems in this Case?&amp;quot;&quot;/&gt;&lt;property id=&quot;20307&quot; value=&quot;276&quot;/&gt;&lt;/object&gt;&lt;object type=&quot;3&quot; unique_id=&quot;14136&quot;&gt;&lt;property id=&quot;20148&quot; value=&quot;5&quot;/&gt;&lt;property id=&quot;20300&quot; value=&quot;Slide 29 - &amp;quot;Successful Teams—&amp;quot;&quot;/&gt;&lt;property id=&quot;20307&quot; value=&quot;278&quot;/&gt;&lt;/object&gt;&lt;object type=&quot;3&quot; unique_id=&quot;14137&quot;&gt;&lt;property id=&quot;20148&quot; value=&quot;5&quot;/&gt;&lt;property id=&quot;20300&quot; value=&quot;Slide 30 - &amp;quot;Summary&amp;quot;&quot;/&gt;&lt;property id=&quot;20307&quot; value=&quot;279&quot;/&gt;&lt;/object&gt;&lt;object type=&quot;3&quot; unique_id=&quot;14138&quot;&gt;&lt;property id=&quot;20148&quot; value=&quot;5&quot;/&gt;&lt;property id=&quot;20300&quot; value=&quot;Slide 31&quot;/&gt;&lt;property id=&quot;20307&quot; value=&quot;283&quot;/&gt;&lt;/object&gt;&lt;object type=&quot;3&quot; unique_id=&quot;21396&quot;&gt;&lt;property id=&quot;20148&quot; value=&quot;5&quot;/&gt;&lt;property id=&quot;20300&quot; value=&quot;Slide 12 - &amp;quot;The 5 Steps of CUSP&amp;quot;&quot;/&gt;&lt;property id=&quot;20307&quot; value=&quot;284&quot;/&gt;&lt;/object&gt;&lt;object type=&quot;3&quot; unique_id=&quot;21397&quot;&gt;&lt;property id=&quot;20148&quot; value=&quot;5&quot;/&gt;&lt;property id=&quot;20300&quot; value=&quot;Slide 14 - &amp;quot;Step 1:  The Science of Safety &amp;quot;&quot;/&gt;&lt;property id=&quot;20307&quot; value=&quot;285&quot;/&gt;&lt;/object&gt;&lt;object type=&quot;3&quot; unique_id=&quot;21398&quot;&gt;&lt;property id=&quot;20148&quot; value=&quot;5&quot;/&gt;&lt;property id=&quot;20300&quot; value=&quot;Slide 15 - &amp;quot;Step 1:  The Science of Safety &amp;quot;&quot;/&gt;&lt;property id=&quot;20307&quot; value=&quot;286&quot;/&gt;&lt;/object&gt;&lt;object type=&quot;3&quot; unique_id=&quot;22008&quot;&gt;&lt;property id=&quot;20148&quot; value=&quot;5&quot;/&gt;&lt;property id=&quot;20300&quot; value=&quot;Slide 17 - &amp;quot;Clinical Case Continued&amp;quot;&quot;/&gt;&lt;property id=&quot;20307&quot; value=&quot;287&quot;/&gt;&lt;/object&gt;&lt;object type=&quot;3&quot; unique_id=&quot;22270&quot;&gt;&lt;property id=&quot;20148&quot; value=&quot;5&quot;/&gt;&lt;property id=&quot;20300&quot; value=&quot;Slide 19 - &amp;quot;Where are the Problems in this Case?&amp;quot;&quot;/&gt;&lt;property id=&quot;20307&quot; value=&quot;288&quot;/&gt;&lt;/object&gt;&lt;object type=&quot;3&quot; unique_id=&quot;22271&quot;&gt;&lt;property id=&quot;20148&quot; value=&quot;5&quot;/&gt;&lt;property id=&quot;20300&quot; value=&quot;Slide 20 - &amp;quot;Where are the Problems in this Case?&amp;quot;&quot;/&gt;&lt;property id=&quot;20307&quot; value=&quot;289&quot;/&gt;&lt;/object&gt;&lt;object type=&quot;3&quot; unique_id=&quot;22272&quot;&gt;&lt;property id=&quot;20148&quot; value=&quot;5&quot;/&gt;&lt;property id=&quot;20300&quot; value=&quot;Slide 21 - &amp;quot;Where are the Problems in this Case?&amp;quot;&quot;/&gt;&lt;property id=&quot;20307&quot; value=&quot;290&quot;/&gt;&lt;/object&gt;&lt;object type=&quot;3&quot; unique_id=&quot;22733&quot;&gt;&lt;property id=&quot;20148&quot; value=&quot;5&quot;/&gt;&lt;property id=&quot;20300&quot; value=&quot;Slide 23 - &amp;quot;Another Clinical Case&amp;quot;&quot;/&gt;&lt;property id=&quot;20307&quot; value=&quot;291&quot;/&gt;&lt;/object&gt;&lt;object type=&quot;3&quot; unique_id=&quot;22734&quot;&gt;&lt;property id=&quot;20148&quot; value=&quot;5&quot;/&gt;&lt;property id=&quot;20300&quot; value=&quot;Slide 24 - &amp;quot;Another Clinical Case Continued&amp;quot;&quot;/&gt;&lt;property id=&quot;20307&quot; value=&quot;292&quot;/&gt;&lt;/object&gt;&lt;object type=&quot;3&quot; unique_id=&quot;22861&quot;&gt;&lt;property id=&quot;20148&quot; value=&quot;5&quot;/&gt;&lt;property id=&quot;20300&quot; value=&quot;Slide 27 - &amp;quot;Where are the Problems in this Case?&amp;quot;&quot;/&gt;&lt;property id=&quot;20307&quot; value=&quot;294&quot;/&gt;&lt;/object&gt;&lt;object type=&quot;3&quot; unique_id=&quot;22994&quot;&gt;&lt;property id=&quot;20148&quot; value=&quot;5&quot;/&gt;&lt;property id=&quot;20300&quot; value=&quot;Slide 28 - &amp;quot;Apply the Science of Safety &amp;quot;&quot;/&gt;&lt;property id=&quot;20307&quot; value=&quot;295&quot;/&gt;&lt;/object&gt;&lt;object type=&quot;3&quot; unique_id=&quot;23599&quot;&gt;&lt;property id=&quot;20148&quot; value=&quot;5&quot;/&gt;&lt;property id=&quot;20300&quot; value=&quot;Slide 32 - &amp;quot;Next Steps&amp;quot;&quot;/&gt;&lt;property id=&quot;20307&quot; value=&quot;296&quot;/&gt;&lt;/object&gt;&lt;object type=&quot;3&quot; unique_id=&quot;23804&quot;&gt;&lt;property id=&quot;20148&quot; value=&quot;5&quot;/&gt;&lt;property id=&quot;20300&quot; value=&quot;Slide 8 - &amp;quot;Antibiotics Alter the Bacteria in the Gut&amp;quot;&quot;/&gt;&lt;property id=&quot;20307&quot; value=&quot;297&quot;/&gt;&lt;/object&gt;&lt;object type=&quot;3&quot; unique_id=&quot;24283&quot;&gt;&lt;property id=&quot;20148&quot; value=&quot;5&quot;/&gt;&lt;property id=&quot;20300&quot; value=&quot;Slide 26 - &amp;quot;Where are the Problems in this Case?&amp;quot;&quot;/&gt;&lt;property id=&quot;20307&quot; value=&quot;298&quot;/&gt;&lt;/object&gt;&lt;object type=&quot;3&quot; unique_id=&quot;24494&quot;&gt;&lt;property id=&quot;20148&quot; value=&quot;5&quot;/&gt;&lt;property id=&quot;20300&quot; value=&quot;Slide 33 - &amp;quot;Resources&amp;quot;&quot;/&gt;&lt;property id=&quot;20307&quot; value=&quot;299&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262"/>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292"/>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279"/>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CUSP HAI slide template FINAL 10-12-16</Template>
  <TotalTime>519</TotalTime>
  <Words>1960</Words>
  <Application>Microsoft Office PowerPoint</Application>
  <PresentationFormat>Custom</PresentationFormat>
  <Paragraphs>243</Paragraphs>
  <Slides>29</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Times New Roman</vt:lpstr>
      <vt:lpstr>Office Theme</vt:lpstr>
      <vt:lpstr>1_Office Theme</vt:lpstr>
      <vt:lpstr>Improving Antibiotic Use Is a Patient Safety Issue</vt:lpstr>
      <vt:lpstr>Objectives</vt:lpstr>
      <vt:lpstr>The Importance of Antibiotics </vt:lpstr>
      <vt:lpstr>Antibiotic Development is on the Decline1</vt:lpstr>
      <vt:lpstr>Antibiotic Overuse2,3</vt:lpstr>
      <vt:lpstr>Antibiotics Alter the Bacteria in the Gut4</vt:lpstr>
      <vt:lpstr>Antibiotics &amp; Clostridioides difficile</vt:lpstr>
      <vt:lpstr>The Next Infection…9</vt:lpstr>
      <vt:lpstr>Social Factors Influence Antibiotic Prescribing10 </vt:lpstr>
      <vt:lpstr>Program Goals</vt:lpstr>
      <vt:lpstr>5 Steps for Improving the Culture of Patient Safety</vt:lpstr>
      <vt:lpstr>The Science of Safety – Step 1 </vt:lpstr>
      <vt:lpstr>The Science of Safety – Step 2 </vt:lpstr>
      <vt:lpstr>The Four Moments of Antibiotic Decision Making</vt:lpstr>
      <vt:lpstr>The Science of Safety </vt:lpstr>
      <vt:lpstr>Clinical Case</vt:lpstr>
      <vt:lpstr>Clinical Case (continued)</vt:lpstr>
      <vt:lpstr>Where Are the Problems in This Case?11</vt:lpstr>
      <vt:lpstr>Where Are the Problems in This Case? (continued)11</vt:lpstr>
      <vt:lpstr>Where Are the Problems in This Case? (continued)11</vt:lpstr>
      <vt:lpstr>Where Are the Problems in This Case? (continued)11</vt:lpstr>
      <vt:lpstr>Apply the Science of Safety </vt:lpstr>
      <vt:lpstr>Identifying Problems</vt:lpstr>
      <vt:lpstr>Reality Check</vt:lpstr>
      <vt:lpstr>Summary</vt:lpstr>
      <vt:lpstr>Activities To Pair With This Presentation </vt:lpstr>
      <vt:lpstr>Disclaimer</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Ramage, Kathryn (AHRQ/OC) (CTR)</cp:lastModifiedBy>
  <cp:revision>37</cp:revision>
  <cp:lastPrinted>2017-05-19T13:36:34Z</cp:lastPrinted>
  <dcterms:created xsi:type="dcterms:W3CDTF">2017-03-24T18:33:59Z</dcterms:created>
  <dcterms:modified xsi:type="dcterms:W3CDTF">2021-06-16T14:08:59Z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