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3"/>
  </p:notesMasterIdLst>
  <p:sldIdLst>
    <p:sldId id="332" r:id="rId3"/>
    <p:sldId id="297" r:id="rId4"/>
    <p:sldId id="324" r:id="rId5"/>
    <p:sldId id="327" r:id="rId6"/>
    <p:sldId id="300" r:id="rId7"/>
    <p:sldId id="301" r:id="rId8"/>
    <p:sldId id="302" r:id="rId9"/>
    <p:sldId id="314" r:id="rId10"/>
    <p:sldId id="315" r:id="rId11"/>
    <p:sldId id="325" r:id="rId12"/>
    <p:sldId id="306" r:id="rId13"/>
    <p:sldId id="316" r:id="rId14"/>
    <p:sldId id="307" r:id="rId15"/>
    <p:sldId id="330" r:id="rId16"/>
    <p:sldId id="328" r:id="rId17"/>
    <p:sldId id="320" r:id="rId18"/>
    <p:sldId id="312" r:id="rId19"/>
    <p:sldId id="341" r:id="rId20"/>
    <p:sldId id="329" r:id="rId21"/>
    <p:sldId id="342" r:id="rId22"/>
  </p:sldIdLst>
  <p:sldSz cx="10058400" cy="7772400"/>
  <p:notesSz cx="7010400" cy="9296400"/>
  <p:custDataLst>
    <p:tags r:id="rId24"/>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ller, Melissa (AHRQ/CQuIPS)" initials="MM(" lastIdx="16" clrIdx="6">
    <p:extLst>
      <p:ext uri="{19B8F6BF-5375-455C-9EA6-DF929625EA0E}">
        <p15:presenceInfo xmlns:p15="http://schemas.microsoft.com/office/powerpoint/2012/main" userId="S-1-5-21-1747495209-1248221918-2216747781-140716" providerId="AD"/>
      </p:ext>
    </p:extLst>
  </p:cmAuthor>
  <p:cmAuthor id="1" name="Kathleen Speck" initials="KS" lastIdx="24" clrIdx="0"/>
  <p:cmAuthor id="8" name="Kathleen" initials="K" lastIdx="45" clrIdx="7">
    <p:extLst>
      <p:ext uri="{19B8F6BF-5375-455C-9EA6-DF929625EA0E}">
        <p15:presenceInfo xmlns:p15="http://schemas.microsoft.com/office/powerpoint/2012/main" userId="Kathleen" providerId="None"/>
      </p:ext>
    </p:extLst>
  </p:cmAuthor>
  <p:cmAuthor id="2" name="Meghan Walrath" initials="MW" lastIdx="5" clrIdx="1"/>
  <p:cmAuthor id="9" name="Heidenrich, Christine (AHRQ/OC) (CTR)" initials="HC((" lastIdx="28" clrIdx="8">
    <p:extLst>
      <p:ext uri="{19B8F6BF-5375-455C-9EA6-DF929625EA0E}">
        <p15:presenceInfo xmlns:p15="http://schemas.microsoft.com/office/powerpoint/2012/main" userId="S-1-5-21-1747495209-1248221918-2216747781-28054" providerId="AD"/>
      </p:ext>
    </p:extLst>
  </p:cmAuthor>
  <p:cmAuthor id="3" name="Melissa A Miller" initials="MAM" lastIdx="5" clrIdx="2"/>
  <p:cmAuthor id="4" name="Morgan Katz" initials="MK" lastIdx="1" clrIdx="3"/>
  <p:cmAuthor id="5" name="Robin Jump" initials="RJ" lastIdx="11" clrIdx="4">
    <p:extLst>
      <p:ext uri="{19B8F6BF-5375-455C-9EA6-DF929625EA0E}">
        <p15:presenceInfo xmlns:p15="http://schemas.microsoft.com/office/powerpoint/2012/main" userId="39a2fc35eb476a70" providerId="Windows Live"/>
      </p:ext>
    </p:extLst>
  </p:cmAuthor>
  <p:cmAuthor id="6" name="Pranita Tamma" initials="PT" lastIdx="8" clrIdx="5">
    <p:extLst>
      <p:ext uri="{19B8F6BF-5375-455C-9EA6-DF929625EA0E}">
        <p15:presenceInfo xmlns:p15="http://schemas.microsoft.com/office/powerpoint/2012/main" userId="S-1-5-21-1214440339-484763869-725345543-3575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007D88"/>
    <a:srgbClr val="FED700"/>
    <a:srgbClr val="009EC1"/>
    <a:srgbClr val="FF0000"/>
    <a:srgbClr val="FAF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0A654-FC97-4B93-919F-DC3009900D36}" v="1085" dt="2020-10-01T17:41:43.942"/>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40"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Walrath" userId="S::mwalrat2@jh.edu::83b17c40-4bc4-4453-86c4-254643040d40" providerId="AD" clId="Web-{A8628AB8-AE4B-626C-CEF8-7B33C6AF0E2E}"/>
    <pc:docChg chg="modSld">
      <pc:chgData name="Meghan Walrath" userId="S::mwalrat2@jh.edu::83b17c40-4bc4-4453-86c4-254643040d40" providerId="AD" clId="Web-{A8628AB8-AE4B-626C-CEF8-7B33C6AF0E2E}" dt="2020-03-24T14:55:56.118" v="2" actId="14100"/>
      <pc:docMkLst>
        <pc:docMk/>
      </pc:docMkLst>
      <pc:sldChg chg="addSp modSp">
        <pc:chgData name="Meghan Walrath" userId="S::mwalrat2@jh.edu::83b17c40-4bc4-4453-86c4-254643040d40" providerId="AD" clId="Web-{A8628AB8-AE4B-626C-CEF8-7B33C6AF0E2E}" dt="2020-03-24T14:55:56.118" v="2" actId="14100"/>
        <pc:sldMkLst>
          <pc:docMk/>
          <pc:sldMk cId="646912645" sldId="312"/>
        </pc:sldMkLst>
        <pc:picChg chg="add mod">
          <ac:chgData name="Meghan Walrath" userId="S::mwalrat2@jh.edu::83b17c40-4bc4-4453-86c4-254643040d40" providerId="AD" clId="Web-{A8628AB8-AE4B-626C-CEF8-7B33C6AF0E2E}" dt="2020-03-24T14:55:56.118" v="2" actId="14100"/>
          <ac:picMkLst>
            <pc:docMk/>
            <pc:sldMk cId="646912645" sldId="312"/>
            <ac:picMk id="4" creationId="{DB83F5C5-7270-4534-B5BE-AD501D89BF07}"/>
          </ac:picMkLst>
        </pc:picChg>
      </pc:sldChg>
    </pc:docChg>
  </pc:docChgLst>
  <pc:docChgLst>
    <pc:chgData name="Kathleen" userId="1c3bee05-3f30-471c-9c5c-6f1d82c4dd7a" providerId="ADAL" clId="{B94BF430-2B83-4E54-9E4A-74D53B748D86}"/>
    <pc:docChg chg="modSld">
      <pc:chgData name="Kathleen" userId="1c3bee05-3f30-471c-9c5c-6f1d82c4dd7a" providerId="ADAL" clId="{B94BF430-2B83-4E54-9E4A-74D53B748D86}" dt="2020-07-15T15:56:57.616" v="3"/>
      <pc:docMkLst>
        <pc:docMk/>
      </pc:docMkLst>
      <pc:sldChg chg="modSp">
        <pc:chgData name="Kathleen" userId="1c3bee05-3f30-471c-9c5c-6f1d82c4dd7a" providerId="ADAL" clId="{B94BF430-2B83-4E54-9E4A-74D53B748D86}" dt="2020-07-15T15:56:57.616" v="3"/>
        <pc:sldMkLst>
          <pc:docMk/>
          <pc:sldMk cId="2552261269" sldId="327"/>
        </pc:sldMkLst>
        <pc:graphicFrameChg chg="mod">
          <ac:chgData name="Kathleen" userId="1c3bee05-3f30-471c-9c5c-6f1d82c4dd7a" providerId="ADAL" clId="{B94BF430-2B83-4E54-9E4A-74D53B748D86}" dt="2020-07-15T15:56:57.616" v="3"/>
          <ac:graphicFrameMkLst>
            <pc:docMk/>
            <pc:sldMk cId="2552261269" sldId="327"/>
            <ac:graphicFrameMk id="3" creationId="{00000000-0000-0000-0000-000000000000}"/>
          </ac:graphicFrameMkLst>
        </pc:graphicFrameChg>
      </pc:sldChg>
    </pc:docChg>
  </pc:docChgLst>
  <pc:docChgLst>
    <pc:chgData name="Kathleen" userId="1c3bee05-3f30-471c-9c5c-6f1d82c4dd7a" providerId="ADAL" clId="{042DC8D0-2041-45CB-A11B-55B4B113AF14}"/>
    <pc:docChg chg="undo custSel modSld modMainMaster">
      <pc:chgData name="Kathleen" userId="1c3bee05-3f30-471c-9c5c-6f1d82c4dd7a" providerId="ADAL" clId="{042DC8D0-2041-45CB-A11B-55B4B113AF14}" dt="2020-07-13T20:20:30.914" v="165" actId="108"/>
      <pc:docMkLst>
        <pc:docMk/>
      </pc:docMkLst>
      <pc:sldChg chg="modSp mod addCm">
        <pc:chgData name="Kathleen" userId="1c3bee05-3f30-471c-9c5c-6f1d82c4dd7a" providerId="ADAL" clId="{042DC8D0-2041-45CB-A11B-55B4B113AF14}" dt="2020-07-13T20:15:22.673" v="5" actId="1589"/>
        <pc:sldMkLst>
          <pc:docMk/>
          <pc:sldMk cId="283874185" sldId="330"/>
        </pc:sldMkLst>
        <pc:spChg chg="mod">
          <ac:chgData name="Kathleen" userId="1c3bee05-3f30-471c-9c5c-6f1d82c4dd7a" providerId="ADAL" clId="{042DC8D0-2041-45CB-A11B-55B4B113AF14}" dt="2020-07-13T20:15:00.306" v="2" actId="1076"/>
          <ac:spMkLst>
            <pc:docMk/>
            <pc:sldMk cId="283874185" sldId="330"/>
            <ac:spMk id="10" creationId="{00000000-0000-0000-0000-000000000000}"/>
          </ac:spMkLst>
        </pc:spChg>
        <pc:spChg chg="mod">
          <ac:chgData name="Kathleen" userId="1c3bee05-3f30-471c-9c5c-6f1d82c4dd7a" providerId="ADAL" clId="{042DC8D0-2041-45CB-A11B-55B4B113AF14}" dt="2020-07-13T20:15:10.728" v="4" actId="1076"/>
          <ac:spMkLst>
            <pc:docMk/>
            <pc:sldMk cId="283874185" sldId="330"/>
            <ac:spMk id="13" creationId="{7ED13729-5750-4F8D-BB1D-50D77FFD97FF}"/>
          </ac:spMkLst>
        </pc:spChg>
        <pc:grpChg chg="mod">
          <ac:chgData name="Kathleen" userId="1c3bee05-3f30-471c-9c5c-6f1d82c4dd7a" providerId="ADAL" clId="{042DC8D0-2041-45CB-A11B-55B4B113AF14}" dt="2020-07-13T20:15:04.411" v="3" actId="1076"/>
          <ac:grpSpMkLst>
            <pc:docMk/>
            <pc:sldMk cId="283874185" sldId="330"/>
            <ac:grpSpMk id="12" creationId="{00000000-0000-0000-0000-000000000000}"/>
          </ac:grpSpMkLst>
        </pc:grpChg>
      </pc:sldChg>
      <pc:sldChg chg="modSp mod">
        <pc:chgData name="Kathleen" userId="1c3bee05-3f30-471c-9c5c-6f1d82c4dd7a" providerId="ADAL" clId="{042DC8D0-2041-45CB-A11B-55B4B113AF14}" dt="2020-07-13T20:20:30.914" v="165" actId="108"/>
        <pc:sldMkLst>
          <pc:docMk/>
          <pc:sldMk cId="3764617329" sldId="341"/>
        </pc:sldMkLst>
        <pc:graphicFrameChg chg="modGraphic">
          <ac:chgData name="Kathleen" userId="1c3bee05-3f30-471c-9c5c-6f1d82c4dd7a" providerId="ADAL" clId="{042DC8D0-2041-45CB-A11B-55B4B113AF14}" dt="2020-07-13T20:20:30.914" v="165" actId="108"/>
          <ac:graphicFrameMkLst>
            <pc:docMk/>
            <pc:sldMk cId="3764617329" sldId="341"/>
            <ac:graphicFrameMk id="8" creationId="{04C9FE54-E8D5-C949-86FE-E800AE2D0A3E}"/>
          </ac:graphicFrameMkLst>
        </pc:graphicFrameChg>
      </pc:sldChg>
      <pc:sldMasterChg chg="modSp">
        <pc:chgData name="Kathleen" userId="1c3bee05-3f30-471c-9c5c-6f1d82c4dd7a" providerId="ADAL" clId="{042DC8D0-2041-45CB-A11B-55B4B113AF14}" dt="2020-07-13T20:13:46.561" v="0" actId="207"/>
        <pc:sldMasterMkLst>
          <pc:docMk/>
          <pc:sldMasterMk cId="4163395254" sldId="2147483648"/>
        </pc:sldMasterMkLst>
        <pc:spChg chg="mod">
          <ac:chgData name="Kathleen" userId="1c3bee05-3f30-471c-9c5c-6f1d82c4dd7a" providerId="ADAL" clId="{042DC8D0-2041-45CB-A11B-55B4B113AF14}" dt="2020-07-13T20:13:46.561" v="0" actId="207"/>
          <ac:spMkLst>
            <pc:docMk/>
            <pc:sldMasterMk cId="4163395254" sldId="2147483648"/>
            <ac:spMk id="5" creationId="{00000000-0000-0000-0000-000000000000}"/>
          </ac:spMkLst>
        </pc:spChg>
      </pc:sldMasterChg>
    </pc:docChg>
  </pc:docChgLst>
  <pc:docChgLst>
    <pc:chgData name="Kathleen Speck" userId="S::kspeck2@jh.edu::1c3bee05-3f30-471c-9c5c-6f1d82c4dd7a" providerId="AD" clId="Web-{359186B3-1466-E40A-EE0B-12EBD3591696}"/>
    <pc:docChg chg="modSld">
      <pc:chgData name="Kathleen Speck" userId="S::kspeck2@jh.edu::1c3bee05-3f30-471c-9c5c-6f1d82c4dd7a" providerId="AD" clId="Web-{359186B3-1466-E40A-EE0B-12EBD3591696}" dt="2020-03-25T19:24:53.201" v="2" actId="14100"/>
      <pc:docMkLst>
        <pc:docMk/>
      </pc:docMkLst>
      <pc:sldChg chg="modSp">
        <pc:chgData name="Kathleen Speck" userId="S::kspeck2@jh.edu::1c3bee05-3f30-471c-9c5c-6f1d82c4dd7a" providerId="AD" clId="Web-{359186B3-1466-E40A-EE0B-12EBD3591696}" dt="2020-03-25T19:24:53.201" v="2" actId="14100"/>
        <pc:sldMkLst>
          <pc:docMk/>
          <pc:sldMk cId="646912645" sldId="312"/>
        </pc:sldMkLst>
        <pc:picChg chg="mod">
          <ac:chgData name="Kathleen Speck" userId="S::kspeck2@jh.edu::1c3bee05-3f30-471c-9c5c-6f1d82c4dd7a" providerId="AD" clId="Web-{359186B3-1466-E40A-EE0B-12EBD3591696}" dt="2020-03-25T19:24:53.201" v="2" actId="14100"/>
          <ac:picMkLst>
            <pc:docMk/>
            <pc:sldMk cId="646912645" sldId="312"/>
            <ac:picMk id="4" creationId="{DB83F5C5-7270-4534-B5BE-AD501D89BF07}"/>
          </ac:picMkLst>
        </pc:picChg>
        <pc:picChg chg="mod">
          <ac:chgData name="Kathleen Speck" userId="S::kspeck2@jh.edu::1c3bee05-3f30-471c-9c5c-6f1d82c4dd7a" providerId="AD" clId="Web-{359186B3-1466-E40A-EE0B-12EBD3591696}" dt="2020-03-25T19:24:39.420" v="0" actId="1076"/>
          <ac:picMkLst>
            <pc:docMk/>
            <pc:sldMk cId="646912645" sldId="312"/>
            <ac:picMk id="5" creationId="{00000000-0000-0000-0000-000000000000}"/>
          </ac:picMkLst>
        </pc:picChg>
      </pc:sldChg>
    </pc:docChg>
  </pc:docChgLst>
  <pc:docChgLst>
    <pc:chgData name="Kathleen" userId="1c3bee05-3f30-471c-9c5c-6f1d82c4dd7a" providerId="ADAL" clId="{C460A654-FC97-4B93-919F-DC3009900D36}"/>
    <pc:docChg chg="modSld">
      <pc:chgData name="Kathleen" userId="1c3bee05-3f30-471c-9c5c-6f1d82c4dd7a" providerId="ADAL" clId="{C460A654-FC97-4B93-919F-DC3009900D36}" dt="2020-10-01T17:47:05.241" v="2076" actId="962"/>
      <pc:docMkLst>
        <pc:docMk/>
      </pc:docMkLst>
      <pc:sldChg chg="modSp mod">
        <pc:chgData name="Kathleen" userId="1c3bee05-3f30-471c-9c5c-6f1d82c4dd7a" providerId="ADAL" clId="{C460A654-FC97-4B93-919F-DC3009900D36}" dt="2020-10-01T17:41:06.120" v="988" actId="962"/>
        <pc:sldMkLst>
          <pc:docMk/>
          <pc:sldMk cId="3188824158" sldId="300"/>
        </pc:sldMkLst>
        <pc:picChg chg="mod">
          <ac:chgData name="Kathleen" userId="1c3bee05-3f30-471c-9c5c-6f1d82c4dd7a" providerId="ADAL" clId="{C460A654-FC97-4B93-919F-DC3009900D36}" dt="2020-10-01T17:41:06.120" v="988" actId="962"/>
          <ac:picMkLst>
            <pc:docMk/>
            <pc:sldMk cId="3188824158" sldId="300"/>
            <ac:picMk id="8" creationId="{00000000-0000-0000-0000-000000000000}"/>
          </ac:picMkLst>
        </pc:picChg>
      </pc:sldChg>
      <pc:sldChg chg="modSp mod">
        <pc:chgData name="Kathleen" userId="1c3bee05-3f30-471c-9c5c-6f1d82c4dd7a" providerId="ADAL" clId="{C460A654-FC97-4B93-919F-DC3009900D36}" dt="2020-10-01T17:41:29.008" v="1072" actId="962"/>
        <pc:sldMkLst>
          <pc:docMk/>
          <pc:sldMk cId="464658549" sldId="301"/>
        </pc:sldMkLst>
        <pc:picChg chg="mod">
          <ac:chgData name="Kathleen" userId="1c3bee05-3f30-471c-9c5c-6f1d82c4dd7a" providerId="ADAL" clId="{C460A654-FC97-4B93-919F-DC3009900D36}" dt="2020-10-01T17:41:29.008" v="1072" actId="962"/>
          <ac:picMkLst>
            <pc:docMk/>
            <pc:sldMk cId="464658549" sldId="301"/>
            <ac:picMk id="7" creationId="{00000000-0000-0000-0000-000000000000}"/>
          </ac:picMkLst>
        </pc:picChg>
      </pc:sldChg>
      <pc:sldChg chg="modSp mod">
        <pc:chgData name="Kathleen" userId="1c3bee05-3f30-471c-9c5c-6f1d82c4dd7a" providerId="ADAL" clId="{C460A654-FC97-4B93-919F-DC3009900D36}" dt="2020-10-01T17:42:06.761" v="1190" actId="962"/>
        <pc:sldMkLst>
          <pc:docMk/>
          <pc:sldMk cId="1975019476" sldId="302"/>
        </pc:sldMkLst>
        <pc:picChg chg="mod">
          <ac:chgData name="Kathleen" userId="1c3bee05-3f30-471c-9c5c-6f1d82c4dd7a" providerId="ADAL" clId="{C460A654-FC97-4B93-919F-DC3009900D36}" dt="2020-10-01T17:42:06.761" v="1190" actId="962"/>
          <ac:picMkLst>
            <pc:docMk/>
            <pc:sldMk cId="1975019476" sldId="302"/>
            <ac:picMk id="7" creationId="{00000000-0000-0000-0000-000000000000}"/>
          </ac:picMkLst>
        </pc:picChg>
        <pc:cxnChg chg="mod">
          <ac:chgData name="Kathleen" userId="1c3bee05-3f30-471c-9c5c-6f1d82c4dd7a" providerId="ADAL" clId="{C460A654-FC97-4B93-919F-DC3009900D36}" dt="2020-10-01T17:33:31.570" v="0" actId="208"/>
          <ac:cxnSpMkLst>
            <pc:docMk/>
            <pc:sldMk cId="1975019476" sldId="302"/>
            <ac:cxnSpMk id="9" creationId="{00000000-0000-0000-0000-000000000000}"/>
          </ac:cxnSpMkLst>
        </pc:cxnChg>
        <pc:cxnChg chg="mod">
          <ac:chgData name="Kathleen" userId="1c3bee05-3f30-471c-9c5c-6f1d82c4dd7a" providerId="ADAL" clId="{C460A654-FC97-4B93-919F-DC3009900D36}" dt="2020-10-01T17:33:39.704" v="1" actId="208"/>
          <ac:cxnSpMkLst>
            <pc:docMk/>
            <pc:sldMk cId="1975019476" sldId="302"/>
            <ac:cxnSpMk id="14" creationId="{00000000-0000-0000-0000-000000000000}"/>
          </ac:cxnSpMkLst>
        </pc:cxnChg>
        <pc:cxnChg chg="mod">
          <ac:chgData name="Kathleen" userId="1c3bee05-3f30-471c-9c5c-6f1d82c4dd7a" providerId="ADAL" clId="{C460A654-FC97-4B93-919F-DC3009900D36}" dt="2020-10-01T17:34:08.065" v="5" actId="208"/>
          <ac:cxnSpMkLst>
            <pc:docMk/>
            <pc:sldMk cId="1975019476" sldId="302"/>
            <ac:cxnSpMk id="17" creationId="{00000000-0000-0000-0000-000000000000}"/>
          </ac:cxnSpMkLst>
        </pc:cxnChg>
        <pc:cxnChg chg="mod">
          <ac:chgData name="Kathleen" userId="1c3bee05-3f30-471c-9c5c-6f1d82c4dd7a" providerId="ADAL" clId="{C460A654-FC97-4B93-919F-DC3009900D36}" dt="2020-10-01T17:33:46.647" v="2" actId="208"/>
          <ac:cxnSpMkLst>
            <pc:docMk/>
            <pc:sldMk cId="1975019476" sldId="302"/>
            <ac:cxnSpMk id="18" creationId="{00000000-0000-0000-0000-000000000000}"/>
          </ac:cxnSpMkLst>
        </pc:cxnChg>
        <pc:cxnChg chg="mod">
          <ac:chgData name="Kathleen" userId="1c3bee05-3f30-471c-9c5c-6f1d82c4dd7a" providerId="ADAL" clId="{C460A654-FC97-4B93-919F-DC3009900D36}" dt="2020-10-01T17:33:53.618" v="3" actId="208"/>
          <ac:cxnSpMkLst>
            <pc:docMk/>
            <pc:sldMk cId="1975019476" sldId="302"/>
            <ac:cxnSpMk id="21" creationId="{00000000-0000-0000-0000-000000000000}"/>
          </ac:cxnSpMkLst>
        </pc:cxnChg>
        <pc:cxnChg chg="mod">
          <ac:chgData name="Kathleen" userId="1c3bee05-3f30-471c-9c5c-6f1d82c4dd7a" providerId="ADAL" clId="{C460A654-FC97-4B93-919F-DC3009900D36}" dt="2020-10-01T17:34:00.918" v="4" actId="208"/>
          <ac:cxnSpMkLst>
            <pc:docMk/>
            <pc:sldMk cId="1975019476" sldId="302"/>
            <ac:cxnSpMk id="22" creationId="{00000000-0000-0000-0000-000000000000}"/>
          </ac:cxnSpMkLst>
        </pc:cxnChg>
      </pc:sldChg>
      <pc:sldChg chg="modSp mod">
        <pc:chgData name="Kathleen" userId="1c3bee05-3f30-471c-9c5c-6f1d82c4dd7a" providerId="ADAL" clId="{C460A654-FC97-4B93-919F-DC3009900D36}" dt="2020-10-01T17:44:18.373" v="1664" actId="962"/>
        <pc:sldMkLst>
          <pc:docMk/>
          <pc:sldMk cId="2960057070" sldId="306"/>
        </pc:sldMkLst>
        <pc:picChg chg="mod">
          <ac:chgData name="Kathleen" userId="1c3bee05-3f30-471c-9c5c-6f1d82c4dd7a" providerId="ADAL" clId="{C460A654-FC97-4B93-919F-DC3009900D36}" dt="2020-10-01T17:44:18.373" v="1664" actId="962"/>
          <ac:picMkLst>
            <pc:docMk/>
            <pc:sldMk cId="2960057070" sldId="306"/>
            <ac:picMk id="7" creationId="{00000000-0000-0000-0000-000000000000}"/>
          </ac:picMkLst>
        </pc:picChg>
      </pc:sldChg>
      <pc:sldChg chg="modSp mod">
        <pc:chgData name="Kathleen" userId="1c3bee05-3f30-471c-9c5c-6f1d82c4dd7a" providerId="ADAL" clId="{C460A654-FC97-4B93-919F-DC3009900D36}" dt="2020-10-01T17:45:57.218" v="1922" actId="962"/>
        <pc:sldMkLst>
          <pc:docMk/>
          <pc:sldMk cId="2962014386" sldId="307"/>
        </pc:sldMkLst>
        <pc:picChg chg="mod">
          <ac:chgData name="Kathleen" userId="1c3bee05-3f30-471c-9c5c-6f1d82c4dd7a" providerId="ADAL" clId="{C460A654-FC97-4B93-919F-DC3009900D36}" dt="2020-10-01T17:45:57.218" v="1922" actId="962"/>
          <ac:picMkLst>
            <pc:docMk/>
            <pc:sldMk cId="2962014386" sldId="307"/>
            <ac:picMk id="5" creationId="{00000000-0000-0000-0000-000000000000}"/>
          </ac:picMkLst>
        </pc:picChg>
      </pc:sldChg>
      <pc:sldChg chg="modSp mod">
        <pc:chgData name="Kathleen" userId="1c3bee05-3f30-471c-9c5c-6f1d82c4dd7a" providerId="ADAL" clId="{C460A654-FC97-4B93-919F-DC3009900D36}" dt="2020-10-01T17:47:05.241" v="2076" actId="962"/>
        <pc:sldMkLst>
          <pc:docMk/>
          <pc:sldMk cId="646912645" sldId="312"/>
        </pc:sldMkLst>
        <pc:picChg chg="mod">
          <ac:chgData name="Kathleen" userId="1c3bee05-3f30-471c-9c5c-6f1d82c4dd7a" providerId="ADAL" clId="{C460A654-FC97-4B93-919F-DC3009900D36}" dt="2020-10-01T17:46:41.722" v="1974" actId="962"/>
          <ac:picMkLst>
            <pc:docMk/>
            <pc:sldMk cId="646912645" sldId="312"/>
            <ac:picMk id="4" creationId="{DB83F5C5-7270-4534-B5BE-AD501D89BF07}"/>
          </ac:picMkLst>
        </pc:picChg>
        <pc:picChg chg="mod">
          <ac:chgData name="Kathleen" userId="1c3bee05-3f30-471c-9c5c-6f1d82c4dd7a" providerId="ADAL" clId="{C460A654-FC97-4B93-919F-DC3009900D36}" dt="2020-10-01T17:47:05.241" v="2076" actId="962"/>
          <ac:picMkLst>
            <pc:docMk/>
            <pc:sldMk cId="646912645" sldId="312"/>
            <ac:picMk id="5" creationId="{00000000-0000-0000-0000-000000000000}"/>
          </ac:picMkLst>
        </pc:picChg>
      </pc:sldChg>
      <pc:sldChg chg="modSp mod">
        <pc:chgData name="Kathleen" userId="1c3bee05-3f30-471c-9c5c-6f1d82c4dd7a" providerId="ADAL" clId="{C460A654-FC97-4B93-919F-DC3009900D36}" dt="2020-10-01T17:42:40.262" v="1306" actId="962"/>
        <pc:sldMkLst>
          <pc:docMk/>
          <pc:sldMk cId="412730992" sldId="314"/>
        </pc:sldMkLst>
        <pc:picChg chg="mod">
          <ac:chgData name="Kathleen" userId="1c3bee05-3f30-471c-9c5c-6f1d82c4dd7a" providerId="ADAL" clId="{C460A654-FC97-4B93-919F-DC3009900D36}" dt="2020-10-01T17:42:40.262" v="1306" actId="962"/>
          <ac:picMkLst>
            <pc:docMk/>
            <pc:sldMk cId="412730992" sldId="314"/>
            <ac:picMk id="7" creationId="{00000000-0000-0000-0000-000000000000}"/>
          </ac:picMkLst>
        </pc:picChg>
        <pc:cxnChg chg="mod">
          <ac:chgData name="Kathleen" userId="1c3bee05-3f30-471c-9c5c-6f1d82c4dd7a" providerId="ADAL" clId="{C460A654-FC97-4B93-919F-DC3009900D36}" dt="2020-10-01T17:34:18.653" v="6" actId="208"/>
          <ac:cxnSpMkLst>
            <pc:docMk/>
            <pc:sldMk cId="412730992" sldId="314"/>
            <ac:cxnSpMk id="9" creationId="{00000000-0000-0000-0000-000000000000}"/>
          </ac:cxnSpMkLst>
        </pc:cxnChg>
        <pc:cxnChg chg="mod">
          <ac:chgData name="Kathleen" userId="1c3bee05-3f30-471c-9c5c-6f1d82c4dd7a" providerId="ADAL" clId="{C460A654-FC97-4B93-919F-DC3009900D36}" dt="2020-10-01T17:34:35.696" v="8" actId="208"/>
          <ac:cxnSpMkLst>
            <pc:docMk/>
            <pc:sldMk cId="412730992" sldId="314"/>
            <ac:cxnSpMk id="14" creationId="{00000000-0000-0000-0000-000000000000}"/>
          </ac:cxnSpMkLst>
        </pc:cxnChg>
        <pc:cxnChg chg="mod">
          <ac:chgData name="Kathleen" userId="1c3bee05-3f30-471c-9c5c-6f1d82c4dd7a" providerId="ADAL" clId="{C460A654-FC97-4B93-919F-DC3009900D36}" dt="2020-10-01T17:34:46.740" v="10" actId="208"/>
          <ac:cxnSpMkLst>
            <pc:docMk/>
            <pc:sldMk cId="412730992" sldId="314"/>
            <ac:cxnSpMk id="17" creationId="{00000000-0000-0000-0000-000000000000}"/>
          </ac:cxnSpMkLst>
        </pc:cxnChg>
        <pc:cxnChg chg="mod">
          <ac:chgData name="Kathleen" userId="1c3bee05-3f30-471c-9c5c-6f1d82c4dd7a" providerId="ADAL" clId="{C460A654-FC97-4B93-919F-DC3009900D36}" dt="2020-10-01T17:34:41.543" v="9" actId="208"/>
          <ac:cxnSpMkLst>
            <pc:docMk/>
            <pc:sldMk cId="412730992" sldId="314"/>
            <ac:cxnSpMk id="18" creationId="{00000000-0000-0000-0000-000000000000}"/>
          </ac:cxnSpMkLst>
        </pc:cxnChg>
        <pc:cxnChg chg="mod">
          <ac:chgData name="Kathleen" userId="1c3bee05-3f30-471c-9c5c-6f1d82c4dd7a" providerId="ADAL" clId="{C460A654-FC97-4B93-919F-DC3009900D36}" dt="2020-10-01T17:34:28.088" v="7" actId="208"/>
          <ac:cxnSpMkLst>
            <pc:docMk/>
            <pc:sldMk cId="412730992" sldId="314"/>
            <ac:cxnSpMk id="19" creationId="{00000000-0000-0000-0000-000000000000}"/>
          </ac:cxnSpMkLst>
        </pc:cxnChg>
      </pc:sldChg>
      <pc:sldChg chg="modSp mod">
        <pc:chgData name="Kathleen" userId="1c3bee05-3f30-471c-9c5c-6f1d82c4dd7a" providerId="ADAL" clId="{C460A654-FC97-4B93-919F-DC3009900D36}" dt="2020-10-01T17:43:19.021" v="1442" actId="962"/>
        <pc:sldMkLst>
          <pc:docMk/>
          <pc:sldMk cId="2378729102" sldId="315"/>
        </pc:sldMkLst>
        <pc:picChg chg="mod">
          <ac:chgData name="Kathleen" userId="1c3bee05-3f30-471c-9c5c-6f1d82c4dd7a" providerId="ADAL" clId="{C460A654-FC97-4B93-919F-DC3009900D36}" dt="2020-10-01T17:43:19.021" v="1442" actId="962"/>
          <ac:picMkLst>
            <pc:docMk/>
            <pc:sldMk cId="2378729102" sldId="315"/>
            <ac:picMk id="20" creationId="{00000000-0000-0000-0000-000000000000}"/>
          </ac:picMkLst>
        </pc:picChg>
        <pc:cxnChg chg="mod">
          <ac:chgData name="Kathleen" userId="1c3bee05-3f30-471c-9c5c-6f1d82c4dd7a" providerId="ADAL" clId="{C460A654-FC97-4B93-919F-DC3009900D36}" dt="2020-10-01T17:34:57.056" v="11" actId="208"/>
          <ac:cxnSpMkLst>
            <pc:docMk/>
            <pc:sldMk cId="2378729102" sldId="315"/>
            <ac:cxnSpMk id="9" creationId="{00000000-0000-0000-0000-000000000000}"/>
          </ac:cxnSpMkLst>
        </pc:cxnChg>
        <pc:cxnChg chg="mod">
          <ac:chgData name="Kathleen" userId="1c3bee05-3f30-471c-9c5c-6f1d82c4dd7a" providerId="ADAL" clId="{C460A654-FC97-4B93-919F-DC3009900D36}" dt="2020-10-01T17:35:02.589" v="12" actId="208"/>
          <ac:cxnSpMkLst>
            <pc:docMk/>
            <pc:sldMk cId="2378729102" sldId="315"/>
            <ac:cxnSpMk id="24" creationId="{00000000-0000-0000-0000-000000000000}"/>
          </ac:cxnSpMkLst>
        </pc:cxnChg>
        <pc:cxnChg chg="mod">
          <ac:chgData name="Kathleen" userId="1c3bee05-3f30-471c-9c5c-6f1d82c4dd7a" providerId="ADAL" clId="{C460A654-FC97-4B93-919F-DC3009900D36}" dt="2020-10-01T17:35:14.957" v="14" actId="208"/>
          <ac:cxnSpMkLst>
            <pc:docMk/>
            <pc:sldMk cId="2378729102" sldId="315"/>
            <ac:cxnSpMk id="25" creationId="{00000000-0000-0000-0000-000000000000}"/>
          </ac:cxnSpMkLst>
        </pc:cxnChg>
        <pc:cxnChg chg="mod">
          <ac:chgData name="Kathleen" userId="1c3bee05-3f30-471c-9c5c-6f1d82c4dd7a" providerId="ADAL" clId="{C460A654-FC97-4B93-919F-DC3009900D36}" dt="2020-10-01T17:35:08.675" v="13" actId="208"/>
          <ac:cxnSpMkLst>
            <pc:docMk/>
            <pc:sldMk cId="2378729102" sldId="315"/>
            <ac:cxnSpMk id="26" creationId="{00000000-0000-0000-0000-000000000000}"/>
          </ac:cxnSpMkLst>
        </pc:cxnChg>
      </pc:sldChg>
      <pc:sldChg chg="modSp mod">
        <pc:chgData name="Kathleen" userId="1c3bee05-3f30-471c-9c5c-6f1d82c4dd7a" providerId="ADAL" clId="{C460A654-FC97-4B93-919F-DC3009900D36}" dt="2020-10-01T17:45:37.799" v="1860" actId="962"/>
        <pc:sldMkLst>
          <pc:docMk/>
          <pc:sldMk cId="1357377168" sldId="316"/>
        </pc:sldMkLst>
        <pc:grpChg chg="mod">
          <ac:chgData name="Kathleen" userId="1c3bee05-3f30-471c-9c5c-6f1d82c4dd7a" providerId="ADAL" clId="{C460A654-FC97-4B93-919F-DC3009900D36}" dt="2020-10-01T17:45:37.799" v="1860" actId="962"/>
          <ac:grpSpMkLst>
            <pc:docMk/>
            <pc:sldMk cId="1357377168" sldId="316"/>
            <ac:grpSpMk id="5" creationId="{00000000-0000-0000-0000-000000000000}"/>
          </ac:grpSpMkLst>
        </pc:grpChg>
        <pc:picChg chg="mod">
          <ac:chgData name="Kathleen" userId="1c3bee05-3f30-471c-9c5c-6f1d82c4dd7a" providerId="ADAL" clId="{C460A654-FC97-4B93-919F-DC3009900D36}" dt="2020-10-01T17:45:18.697" v="1810" actId="962"/>
          <ac:picMkLst>
            <pc:docMk/>
            <pc:sldMk cId="1357377168" sldId="316"/>
            <ac:picMk id="7" creationId="{00000000-0000-0000-0000-000000000000}"/>
          </ac:picMkLst>
        </pc:picChg>
      </pc:sldChg>
      <pc:sldChg chg="modSp mod">
        <pc:chgData name="Kathleen" userId="1c3bee05-3f30-471c-9c5c-6f1d82c4dd7a" providerId="ADAL" clId="{C460A654-FC97-4B93-919F-DC3009900D36}" dt="2020-10-01T17:38:26.912" v="396" actId="962"/>
        <pc:sldMkLst>
          <pc:docMk/>
          <pc:sldMk cId="2545220751" sldId="324"/>
        </pc:sldMkLst>
        <pc:picChg chg="mod">
          <ac:chgData name="Kathleen" userId="1c3bee05-3f30-471c-9c5c-6f1d82c4dd7a" providerId="ADAL" clId="{C460A654-FC97-4B93-919F-DC3009900D36}" dt="2020-10-01T17:36:59.416" v="98" actId="962"/>
          <ac:picMkLst>
            <pc:docMk/>
            <pc:sldMk cId="2545220751" sldId="324"/>
            <ac:picMk id="13" creationId="{00000000-0000-0000-0000-000000000000}"/>
          </ac:picMkLst>
        </pc:picChg>
        <pc:picChg chg="mod">
          <ac:chgData name="Kathleen" userId="1c3bee05-3f30-471c-9c5c-6f1d82c4dd7a" providerId="ADAL" clId="{C460A654-FC97-4B93-919F-DC3009900D36}" dt="2020-10-01T17:37:30.772" v="180" actId="962"/>
          <ac:picMkLst>
            <pc:docMk/>
            <pc:sldMk cId="2545220751" sldId="324"/>
            <ac:picMk id="14" creationId="{00000000-0000-0000-0000-000000000000}"/>
          </ac:picMkLst>
        </pc:picChg>
        <pc:picChg chg="mod">
          <ac:chgData name="Kathleen" userId="1c3bee05-3f30-471c-9c5c-6f1d82c4dd7a" providerId="ADAL" clId="{C460A654-FC97-4B93-919F-DC3009900D36}" dt="2020-10-01T17:38:00.547" v="292" actId="962"/>
          <ac:picMkLst>
            <pc:docMk/>
            <pc:sldMk cId="2545220751" sldId="324"/>
            <ac:picMk id="15" creationId="{00000000-0000-0000-0000-000000000000}"/>
          </ac:picMkLst>
        </pc:picChg>
        <pc:picChg chg="mod">
          <ac:chgData name="Kathleen" userId="1c3bee05-3f30-471c-9c5c-6f1d82c4dd7a" providerId="ADAL" clId="{C460A654-FC97-4B93-919F-DC3009900D36}" dt="2020-10-01T17:38:26.912" v="396" actId="962"/>
          <ac:picMkLst>
            <pc:docMk/>
            <pc:sldMk cId="2545220751" sldId="324"/>
            <ac:picMk id="16" creationId="{00000000-0000-0000-0000-000000000000}"/>
          </ac:picMkLst>
        </pc:picChg>
        <pc:picChg chg="mod">
          <ac:chgData name="Kathleen" userId="1c3bee05-3f30-471c-9c5c-6f1d82c4dd7a" providerId="ADAL" clId="{C460A654-FC97-4B93-919F-DC3009900D36}" dt="2020-10-01T17:37:44.326" v="234" actId="962"/>
          <ac:picMkLst>
            <pc:docMk/>
            <pc:sldMk cId="2545220751" sldId="324"/>
            <ac:picMk id="17" creationId="{00000000-0000-0000-0000-000000000000}"/>
          </ac:picMkLst>
        </pc:picChg>
      </pc:sldChg>
      <pc:sldChg chg="modSp mod">
        <pc:chgData name="Kathleen" userId="1c3bee05-3f30-471c-9c5c-6f1d82c4dd7a" providerId="ADAL" clId="{C460A654-FC97-4B93-919F-DC3009900D36}" dt="2020-10-01T17:43:57.797" v="1602" actId="962"/>
        <pc:sldMkLst>
          <pc:docMk/>
          <pc:sldMk cId="4051380621" sldId="325"/>
        </pc:sldMkLst>
        <pc:picChg chg="mod">
          <ac:chgData name="Kathleen" userId="1c3bee05-3f30-471c-9c5c-6f1d82c4dd7a" providerId="ADAL" clId="{C460A654-FC97-4B93-919F-DC3009900D36}" dt="2020-10-01T17:43:57.797" v="1602" actId="962"/>
          <ac:picMkLst>
            <pc:docMk/>
            <pc:sldMk cId="4051380621" sldId="325"/>
            <ac:picMk id="4" creationId="{00000000-0000-0000-0000-000000000000}"/>
          </ac:picMkLst>
        </pc:picChg>
      </pc:sldChg>
      <pc:sldChg chg="modSp">
        <pc:chgData name="Kathleen" userId="1c3bee05-3f30-471c-9c5c-6f1d82c4dd7a" providerId="ADAL" clId="{C460A654-FC97-4B93-919F-DC3009900D36}" dt="2020-10-01T17:40:44.934" v="926" actId="962"/>
        <pc:sldMkLst>
          <pc:docMk/>
          <pc:sldMk cId="2552261269" sldId="327"/>
        </pc:sldMkLst>
        <pc:graphicFrameChg chg="mod">
          <ac:chgData name="Kathleen" userId="1c3bee05-3f30-471c-9c5c-6f1d82c4dd7a" providerId="ADAL" clId="{C460A654-FC97-4B93-919F-DC3009900D36}" dt="2020-10-01T17:40:44.934" v="926" actId="962"/>
          <ac:graphicFrameMkLst>
            <pc:docMk/>
            <pc:sldMk cId="2552261269" sldId="327"/>
            <ac:graphicFrameMk id="3" creationId="{00000000-0000-0000-0000-000000000000}"/>
          </ac:graphicFrameMkLst>
        </pc:graphicFrameChg>
      </pc:sldChg>
    </pc:docChg>
  </pc:docChgLst>
  <pc:docChgLst>
    <pc:chgData name="Taylor Helsel" userId="S::thelsel1@jh.edu::132349b7-c94d-4a4b-a0ee-ba64e11009f5" providerId="AD" clId="Web-{5361F3D3-68C2-4FFE-8F77-5192AEA53E7E}"/>
    <pc:docChg chg="addSld modSld">
      <pc:chgData name="Taylor Helsel" userId="S::thelsel1@jh.edu::132349b7-c94d-4a4b-a0ee-ba64e11009f5" providerId="AD" clId="Web-{5361F3D3-68C2-4FFE-8F77-5192AEA53E7E}" dt="2020-09-15T15:20:58.911" v="56" actId="20577"/>
      <pc:docMkLst>
        <pc:docMk/>
      </pc:docMkLst>
      <pc:sldChg chg="modSp">
        <pc:chgData name="Taylor Helsel" userId="S::thelsel1@jh.edu::132349b7-c94d-4a4b-a0ee-ba64e11009f5" providerId="AD" clId="Web-{5361F3D3-68C2-4FFE-8F77-5192AEA53E7E}" dt="2020-09-15T15:18:48.503" v="1" actId="20577"/>
        <pc:sldMkLst>
          <pc:docMk/>
          <pc:sldMk cId="1357377168" sldId="316"/>
        </pc:sldMkLst>
        <pc:spChg chg="mod">
          <ac:chgData name="Taylor Helsel" userId="S::thelsel1@jh.edu::132349b7-c94d-4a4b-a0ee-ba64e11009f5" providerId="AD" clId="Web-{5361F3D3-68C2-4FFE-8F77-5192AEA53E7E}" dt="2020-09-15T15:18:48.503" v="1" actId="20577"/>
          <ac:spMkLst>
            <pc:docMk/>
            <pc:sldMk cId="1357377168" sldId="316"/>
            <ac:spMk id="2" creationId="{00000000-0000-0000-0000-000000000000}"/>
          </ac:spMkLst>
        </pc:spChg>
      </pc:sldChg>
      <pc:sldChg chg="modSp new">
        <pc:chgData name="Taylor Helsel" userId="S::thelsel1@jh.edu::132349b7-c94d-4a4b-a0ee-ba64e11009f5" providerId="AD" clId="Web-{5361F3D3-68C2-4FFE-8F77-5192AEA53E7E}" dt="2020-09-15T15:20:58.896" v="55" actId="20577"/>
        <pc:sldMkLst>
          <pc:docMk/>
          <pc:sldMk cId="364057587" sldId="342"/>
        </pc:sldMkLst>
        <pc:spChg chg="mod">
          <ac:chgData name="Taylor Helsel" userId="S::thelsel1@jh.edu::132349b7-c94d-4a4b-a0ee-ba64e11009f5" providerId="AD" clId="Web-{5361F3D3-68C2-4FFE-8F77-5192AEA53E7E}" dt="2020-09-15T15:19:05.253" v="12" actId="20577"/>
          <ac:spMkLst>
            <pc:docMk/>
            <pc:sldMk cId="364057587" sldId="342"/>
            <ac:spMk id="2" creationId="{408B62E7-7979-40DF-9163-0B80C8FD5B7A}"/>
          </ac:spMkLst>
        </pc:spChg>
        <pc:spChg chg="mod">
          <ac:chgData name="Taylor Helsel" userId="S::thelsel1@jh.edu::132349b7-c94d-4a4b-a0ee-ba64e11009f5" providerId="AD" clId="Web-{5361F3D3-68C2-4FFE-8F77-5192AEA53E7E}" dt="2020-09-15T15:20:58.896" v="55" actId="20577"/>
          <ac:spMkLst>
            <pc:docMk/>
            <pc:sldMk cId="364057587" sldId="342"/>
            <ac:spMk id="3" creationId="{8E752857-5CD3-467F-9C85-08C03AD455B6}"/>
          </ac:spMkLst>
        </pc:spChg>
      </pc:sldChg>
    </pc:docChg>
  </pc:docChgLst>
  <pc:docChgLst>
    <pc:chgData name="Kathleen" userId="1c3bee05-3f30-471c-9c5c-6f1d82c4dd7a" providerId="ADAL" clId="{40FB17E0-D3A0-41FD-AC71-121461008A86}"/>
    <pc:docChg chg="custSel modSld">
      <pc:chgData name="Kathleen" userId="1c3bee05-3f30-471c-9c5c-6f1d82c4dd7a" providerId="ADAL" clId="{40FB17E0-D3A0-41FD-AC71-121461008A86}" dt="2020-09-14T14:35:58.550" v="131"/>
      <pc:docMkLst>
        <pc:docMk/>
      </pc:docMkLst>
      <pc:sldChg chg="modSp mod addCm modCm">
        <pc:chgData name="Kathleen" userId="1c3bee05-3f30-471c-9c5c-6f1d82c4dd7a" providerId="ADAL" clId="{40FB17E0-D3A0-41FD-AC71-121461008A86}" dt="2020-09-14T14:23:25.161" v="86"/>
        <pc:sldMkLst>
          <pc:docMk/>
          <pc:sldMk cId="3188824158" sldId="300"/>
        </pc:sldMkLst>
        <pc:spChg chg="mod">
          <ac:chgData name="Kathleen" userId="1c3bee05-3f30-471c-9c5c-6f1d82c4dd7a" providerId="ADAL" clId="{40FB17E0-D3A0-41FD-AC71-121461008A86}" dt="2020-09-14T13:41:02.483" v="1" actId="6549"/>
          <ac:spMkLst>
            <pc:docMk/>
            <pc:sldMk cId="3188824158" sldId="300"/>
            <ac:spMk id="2" creationId="{00000000-0000-0000-0000-000000000000}"/>
          </ac:spMkLst>
        </pc:spChg>
      </pc:sldChg>
      <pc:sldChg chg="addCm modCm">
        <pc:chgData name="Kathleen" userId="1c3bee05-3f30-471c-9c5c-6f1d82c4dd7a" providerId="ADAL" clId="{40FB17E0-D3A0-41FD-AC71-121461008A86}" dt="2020-09-14T14:28:22.468" v="105"/>
        <pc:sldMkLst>
          <pc:docMk/>
          <pc:sldMk cId="464658549" sldId="301"/>
        </pc:sldMkLst>
      </pc:sldChg>
      <pc:sldChg chg="modSp mod addCm modCm">
        <pc:chgData name="Kathleen" userId="1c3bee05-3f30-471c-9c5c-6f1d82c4dd7a" providerId="ADAL" clId="{40FB17E0-D3A0-41FD-AC71-121461008A86}" dt="2020-09-14T14:24:08.314" v="90"/>
        <pc:sldMkLst>
          <pc:docMk/>
          <pc:sldMk cId="1975019476" sldId="302"/>
        </pc:sldMkLst>
        <pc:spChg chg="mod">
          <ac:chgData name="Kathleen" userId="1c3bee05-3f30-471c-9c5c-6f1d82c4dd7a" providerId="ADAL" clId="{40FB17E0-D3A0-41FD-AC71-121461008A86}" dt="2020-09-14T13:42:21.297" v="7" actId="1076"/>
          <ac:spMkLst>
            <pc:docMk/>
            <pc:sldMk cId="1975019476" sldId="302"/>
            <ac:spMk id="11" creationId="{00000000-0000-0000-0000-000000000000}"/>
          </ac:spMkLst>
        </pc:spChg>
        <pc:spChg chg="mod">
          <ac:chgData name="Kathleen" userId="1c3bee05-3f30-471c-9c5c-6f1d82c4dd7a" providerId="ADAL" clId="{40FB17E0-D3A0-41FD-AC71-121461008A86}" dt="2020-09-14T13:42:35.184" v="10" actId="1076"/>
          <ac:spMkLst>
            <pc:docMk/>
            <pc:sldMk cId="1975019476" sldId="302"/>
            <ac:spMk id="12" creationId="{00000000-0000-0000-0000-000000000000}"/>
          </ac:spMkLst>
        </pc:spChg>
        <pc:spChg chg="mod">
          <ac:chgData name="Kathleen" userId="1c3bee05-3f30-471c-9c5c-6f1d82c4dd7a" providerId="ADAL" clId="{40FB17E0-D3A0-41FD-AC71-121461008A86}" dt="2020-09-14T13:43:14.757" v="18" actId="1076"/>
          <ac:spMkLst>
            <pc:docMk/>
            <pc:sldMk cId="1975019476" sldId="302"/>
            <ac:spMk id="13" creationId="{00000000-0000-0000-0000-000000000000}"/>
          </ac:spMkLst>
        </pc:spChg>
        <pc:spChg chg="mod">
          <ac:chgData name="Kathleen" userId="1c3bee05-3f30-471c-9c5c-6f1d82c4dd7a" providerId="ADAL" clId="{40FB17E0-D3A0-41FD-AC71-121461008A86}" dt="2020-09-14T13:42:49.518" v="12" actId="1076"/>
          <ac:spMkLst>
            <pc:docMk/>
            <pc:sldMk cId="1975019476" sldId="302"/>
            <ac:spMk id="19" creationId="{00000000-0000-0000-0000-000000000000}"/>
          </ac:spMkLst>
        </pc:spChg>
        <pc:spChg chg="mod">
          <ac:chgData name="Kathleen" userId="1c3bee05-3f30-471c-9c5c-6f1d82c4dd7a" providerId="ADAL" clId="{40FB17E0-D3A0-41FD-AC71-121461008A86}" dt="2020-09-14T13:43:23.418" v="20" actId="1076"/>
          <ac:spMkLst>
            <pc:docMk/>
            <pc:sldMk cId="1975019476" sldId="302"/>
            <ac:spMk id="20" creationId="{00000000-0000-0000-0000-000000000000}"/>
          </ac:spMkLst>
        </pc:spChg>
        <pc:cxnChg chg="mod">
          <ac:chgData name="Kathleen" userId="1c3bee05-3f30-471c-9c5c-6f1d82c4dd7a" providerId="ADAL" clId="{40FB17E0-D3A0-41FD-AC71-121461008A86}" dt="2020-09-14T13:43:07.212" v="16" actId="1076"/>
          <ac:cxnSpMkLst>
            <pc:docMk/>
            <pc:sldMk cId="1975019476" sldId="302"/>
            <ac:cxnSpMk id="9" creationId="{00000000-0000-0000-0000-000000000000}"/>
          </ac:cxnSpMkLst>
        </pc:cxnChg>
        <pc:cxnChg chg="mod">
          <ac:chgData name="Kathleen" userId="1c3bee05-3f30-471c-9c5c-6f1d82c4dd7a" providerId="ADAL" clId="{40FB17E0-D3A0-41FD-AC71-121461008A86}" dt="2020-09-14T13:42:14.881" v="6" actId="1076"/>
          <ac:cxnSpMkLst>
            <pc:docMk/>
            <pc:sldMk cId="1975019476" sldId="302"/>
            <ac:cxnSpMk id="14" creationId="{00000000-0000-0000-0000-000000000000}"/>
          </ac:cxnSpMkLst>
        </pc:cxnChg>
        <pc:cxnChg chg="mod">
          <ac:chgData name="Kathleen" userId="1c3bee05-3f30-471c-9c5c-6f1d82c4dd7a" providerId="ADAL" clId="{40FB17E0-D3A0-41FD-AC71-121461008A86}" dt="2020-09-14T13:43:42.795" v="22" actId="1076"/>
          <ac:cxnSpMkLst>
            <pc:docMk/>
            <pc:sldMk cId="1975019476" sldId="302"/>
            <ac:cxnSpMk id="17" creationId="{00000000-0000-0000-0000-000000000000}"/>
          </ac:cxnSpMkLst>
        </pc:cxnChg>
        <pc:cxnChg chg="mod">
          <ac:chgData name="Kathleen" userId="1c3bee05-3f30-471c-9c5c-6f1d82c4dd7a" providerId="ADAL" clId="{40FB17E0-D3A0-41FD-AC71-121461008A86}" dt="2020-09-14T13:42:28.512" v="9" actId="1076"/>
          <ac:cxnSpMkLst>
            <pc:docMk/>
            <pc:sldMk cId="1975019476" sldId="302"/>
            <ac:cxnSpMk id="18" creationId="{00000000-0000-0000-0000-000000000000}"/>
          </ac:cxnSpMkLst>
        </pc:cxnChg>
        <pc:cxnChg chg="mod">
          <ac:chgData name="Kathleen" userId="1c3bee05-3f30-471c-9c5c-6f1d82c4dd7a" providerId="ADAL" clId="{40FB17E0-D3A0-41FD-AC71-121461008A86}" dt="2020-09-14T13:42:44.634" v="11" actId="1076"/>
          <ac:cxnSpMkLst>
            <pc:docMk/>
            <pc:sldMk cId="1975019476" sldId="302"/>
            <ac:cxnSpMk id="21" creationId="{00000000-0000-0000-0000-000000000000}"/>
          </ac:cxnSpMkLst>
        </pc:cxnChg>
        <pc:cxnChg chg="mod">
          <ac:chgData name="Kathleen" userId="1c3bee05-3f30-471c-9c5c-6f1d82c4dd7a" providerId="ADAL" clId="{40FB17E0-D3A0-41FD-AC71-121461008A86}" dt="2020-09-14T13:43:19.800" v="19" actId="1076"/>
          <ac:cxnSpMkLst>
            <pc:docMk/>
            <pc:sldMk cId="1975019476" sldId="302"/>
            <ac:cxnSpMk id="22" creationId="{00000000-0000-0000-0000-000000000000}"/>
          </ac:cxnSpMkLst>
        </pc:cxnChg>
      </pc:sldChg>
      <pc:sldChg chg="addCm">
        <pc:chgData name="Kathleen" userId="1c3bee05-3f30-471c-9c5c-6f1d82c4dd7a" providerId="ADAL" clId="{40FB17E0-D3A0-41FD-AC71-121461008A86}" dt="2020-09-14T13:55:46.673" v="48" actId="1589"/>
        <pc:sldMkLst>
          <pc:docMk/>
          <pc:sldMk cId="2960057070" sldId="306"/>
        </pc:sldMkLst>
      </pc:sldChg>
      <pc:sldChg chg="addCm modCm">
        <pc:chgData name="Kathleen" userId="1c3bee05-3f30-471c-9c5c-6f1d82c4dd7a" providerId="ADAL" clId="{40FB17E0-D3A0-41FD-AC71-121461008A86}" dt="2020-09-14T14:26:38.661" v="100"/>
        <pc:sldMkLst>
          <pc:docMk/>
          <pc:sldMk cId="2962014386" sldId="307"/>
        </pc:sldMkLst>
      </pc:sldChg>
      <pc:sldChg chg="addCm modCm">
        <pc:chgData name="Kathleen" userId="1c3bee05-3f30-471c-9c5c-6f1d82c4dd7a" providerId="ADAL" clId="{40FB17E0-D3A0-41FD-AC71-121461008A86}" dt="2020-09-14T14:30:08.995" v="108"/>
        <pc:sldMkLst>
          <pc:docMk/>
          <pc:sldMk cId="646912645" sldId="312"/>
        </pc:sldMkLst>
      </pc:sldChg>
      <pc:sldChg chg="modSp mod addCm modCm">
        <pc:chgData name="Kathleen" userId="1c3bee05-3f30-471c-9c5c-6f1d82c4dd7a" providerId="ADAL" clId="{40FB17E0-D3A0-41FD-AC71-121461008A86}" dt="2020-09-14T14:24:32.896" v="92"/>
        <pc:sldMkLst>
          <pc:docMk/>
          <pc:sldMk cId="412730992" sldId="314"/>
        </pc:sldMkLst>
        <pc:cxnChg chg="mod">
          <ac:chgData name="Kathleen" userId="1c3bee05-3f30-471c-9c5c-6f1d82c4dd7a" providerId="ADAL" clId="{40FB17E0-D3A0-41FD-AC71-121461008A86}" dt="2020-09-14T13:44:24.596" v="25" actId="14100"/>
          <ac:cxnSpMkLst>
            <pc:docMk/>
            <pc:sldMk cId="412730992" sldId="314"/>
            <ac:cxnSpMk id="9" creationId="{00000000-0000-0000-0000-000000000000}"/>
          </ac:cxnSpMkLst>
        </pc:cxnChg>
      </pc:sldChg>
      <pc:sldChg chg="modSp mod addCm modCm">
        <pc:chgData name="Kathleen" userId="1c3bee05-3f30-471c-9c5c-6f1d82c4dd7a" providerId="ADAL" clId="{40FB17E0-D3A0-41FD-AC71-121461008A86}" dt="2020-09-14T14:24:56.317" v="94"/>
        <pc:sldMkLst>
          <pc:docMk/>
          <pc:sldMk cId="2378729102" sldId="315"/>
        </pc:sldMkLst>
        <pc:spChg chg="mod">
          <ac:chgData name="Kathleen" userId="1c3bee05-3f30-471c-9c5c-6f1d82c4dd7a" providerId="ADAL" clId="{40FB17E0-D3A0-41FD-AC71-121461008A86}" dt="2020-09-14T13:54:29.736" v="46" actId="20577"/>
          <ac:spMkLst>
            <pc:docMk/>
            <pc:sldMk cId="2378729102" sldId="315"/>
            <ac:spMk id="2" creationId="{00000000-0000-0000-0000-000000000000}"/>
          </ac:spMkLst>
        </pc:spChg>
        <pc:cxnChg chg="mod">
          <ac:chgData name="Kathleen" userId="1c3bee05-3f30-471c-9c5c-6f1d82c4dd7a" providerId="ADAL" clId="{40FB17E0-D3A0-41FD-AC71-121461008A86}" dt="2020-09-14T13:45:09.706" v="28" actId="14100"/>
          <ac:cxnSpMkLst>
            <pc:docMk/>
            <pc:sldMk cId="2378729102" sldId="315"/>
            <ac:cxnSpMk id="9" creationId="{00000000-0000-0000-0000-000000000000}"/>
          </ac:cxnSpMkLst>
        </pc:cxnChg>
      </pc:sldChg>
      <pc:sldChg chg="addCm modCm">
        <pc:chgData name="Kathleen" userId="1c3bee05-3f30-471c-9c5c-6f1d82c4dd7a" providerId="ADAL" clId="{40FB17E0-D3A0-41FD-AC71-121461008A86}" dt="2020-09-14T14:26:19.664" v="98"/>
        <pc:sldMkLst>
          <pc:docMk/>
          <pc:sldMk cId="1357377168" sldId="316"/>
        </pc:sldMkLst>
      </pc:sldChg>
      <pc:sldChg chg="modSp mod addCm">
        <pc:chgData name="Kathleen" userId="1c3bee05-3f30-471c-9c5c-6f1d82c4dd7a" providerId="ADAL" clId="{40FB17E0-D3A0-41FD-AC71-121461008A86}" dt="2020-09-14T13:58:40.558" v="59" actId="1589"/>
        <pc:sldMkLst>
          <pc:docMk/>
          <pc:sldMk cId="4123942280" sldId="320"/>
        </pc:sldMkLst>
        <pc:spChg chg="mod">
          <ac:chgData name="Kathleen" userId="1c3bee05-3f30-471c-9c5c-6f1d82c4dd7a" providerId="ADAL" clId="{40FB17E0-D3A0-41FD-AC71-121461008A86}" dt="2020-09-14T13:58:24.645" v="57" actId="5793"/>
          <ac:spMkLst>
            <pc:docMk/>
            <pc:sldMk cId="4123942280" sldId="320"/>
            <ac:spMk id="3" creationId="{00000000-0000-0000-0000-000000000000}"/>
          </ac:spMkLst>
        </pc:spChg>
      </pc:sldChg>
      <pc:sldChg chg="addCm modCm">
        <pc:chgData name="Kathleen" userId="1c3bee05-3f30-471c-9c5c-6f1d82c4dd7a" providerId="ADAL" clId="{40FB17E0-D3A0-41FD-AC71-121461008A86}" dt="2020-09-14T14:22:36.816" v="80"/>
        <pc:sldMkLst>
          <pc:docMk/>
          <pc:sldMk cId="2545220751" sldId="324"/>
        </pc:sldMkLst>
      </pc:sldChg>
      <pc:sldChg chg="addCm modCm">
        <pc:chgData name="Kathleen" userId="1c3bee05-3f30-471c-9c5c-6f1d82c4dd7a" providerId="ADAL" clId="{40FB17E0-D3A0-41FD-AC71-121461008A86}" dt="2020-09-14T14:25:13.226" v="96"/>
        <pc:sldMkLst>
          <pc:docMk/>
          <pc:sldMk cId="4051380621" sldId="325"/>
        </pc:sldMkLst>
      </pc:sldChg>
      <pc:sldChg chg="addCm delCm modCm">
        <pc:chgData name="Kathleen" userId="1c3bee05-3f30-471c-9c5c-6f1d82c4dd7a" providerId="ADAL" clId="{40FB17E0-D3A0-41FD-AC71-121461008A86}" dt="2020-09-14T14:22:56.167" v="84" actId="1592"/>
        <pc:sldMkLst>
          <pc:docMk/>
          <pc:sldMk cId="2552261269" sldId="327"/>
        </pc:sldMkLst>
      </pc:sldChg>
      <pc:sldChg chg="modSp mod addCm">
        <pc:chgData name="Kathleen" userId="1c3bee05-3f30-471c-9c5c-6f1d82c4dd7a" providerId="ADAL" clId="{40FB17E0-D3A0-41FD-AC71-121461008A86}" dt="2020-09-14T13:58:02.791" v="55" actId="1589"/>
        <pc:sldMkLst>
          <pc:docMk/>
          <pc:sldMk cId="3344309913" sldId="328"/>
        </pc:sldMkLst>
        <pc:spChg chg="mod">
          <ac:chgData name="Kathleen" userId="1c3bee05-3f30-471c-9c5c-6f1d82c4dd7a" providerId="ADAL" clId="{40FB17E0-D3A0-41FD-AC71-121461008A86}" dt="2020-09-14T13:57:50.522" v="54" actId="5793"/>
          <ac:spMkLst>
            <pc:docMk/>
            <pc:sldMk cId="3344309913" sldId="328"/>
            <ac:spMk id="3" creationId="{00000000-0000-0000-0000-000000000000}"/>
          </ac:spMkLst>
        </pc:spChg>
      </pc:sldChg>
      <pc:sldChg chg="addCm">
        <pc:chgData name="Kathleen" userId="1c3bee05-3f30-471c-9c5c-6f1d82c4dd7a" providerId="ADAL" clId="{40FB17E0-D3A0-41FD-AC71-121461008A86}" dt="2020-09-14T13:56:29.065" v="50" actId="1589"/>
        <pc:sldMkLst>
          <pc:docMk/>
          <pc:sldMk cId="283874185" sldId="330"/>
        </pc:sldMkLst>
      </pc:sldChg>
      <pc:sldChg chg="addCm">
        <pc:chgData name="Kathleen" userId="1c3bee05-3f30-471c-9c5c-6f1d82c4dd7a" providerId="ADAL" clId="{40FB17E0-D3A0-41FD-AC71-121461008A86}" dt="2020-09-14T13:40:22.427" v="0" actId="1589"/>
        <pc:sldMkLst>
          <pc:docMk/>
          <pc:sldMk cId="3938116335" sldId="332"/>
        </pc:sldMkLst>
      </pc:sldChg>
      <pc:sldChg chg="modSp mod addCm modCm">
        <pc:chgData name="Kathleen" userId="1c3bee05-3f30-471c-9c5c-6f1d82c4dd7a" providerId="ADAL" clId="{40FB17E0-D3A0-41FD-AC71-121461008A86}" dt="2020-09-14T14:35:58.550" v="131"/>
        <pc:sldMkLst>
          <pc:docMk/>
          <pc:sldMk cId="3764617329" sldId="341"/>
        </pc:sldMkLst>
        <pc:graphicFrameChg chg="modGraphic">
          <ac:chgData name="Kathleen" userId="1c3bee05-3f30-471c-9c5c-6f1d82c4dd7a" providerId="ADAL" clId="{40FB17E0-D3A0-41FD-AC71-121461008A86}" dt="2020-09-14T14:31:33.869" v="116" actId="20577"/>
          <ac:graphicFrameMkLst>
            <pc:docMk/>
            <pc:sldMk cId="3764617329" sldId="341"/>
            <ac:graphicFrameMk id="8" creationId="{04C9FE54-E8D5-C949-86FE-E800AE2D0A3E}"/>
          </ac:graphicFrameMkLst>
        </pc:graphicFrameChg>
      </pc:sldChg>
    </pc:docChg>
  </pc:docChgLst>
  <pc:docChgLst>
    <pc:chgData name="Meghan Walrath" userId="S::mwalrat2@jh.edu::83b17c40-4bc4-4453-86c4-254643040d40" providerId="AD" clId="Web-{D4E14320-27B4-F2A7-5F2B-6C58873EFDF8}"/>
    <pc:docChg chg="modSld">
      <pc:chgData name="Meghan Walrath" userId="S::mwalrat2@jh.edu::83b17c40-4bc4-4453-86c4-254643040d40" providerId="AD" clId="Web-{D4E14320-27B4-F2A7-5F2B-6C58873EFDF8}" dt="2020-02-21T15:31:08.333" v="26" actId="20577"/>
      <pc:docMkLst>
        <pc:docMk/>
      </pc:docMkLst>
      <pc:sldChg chg="addSp modSp">
        <pc:chgData name="Meghan Walrath" userId="S::mwalrat2@jh.edu::83b17c40-4bc4-4453-86c4-254643040d40" providerId="AD" clId="Web-{D4E14320-27B4-F2A7-5F2B-6C58873EFDF8}" dt="2020-02-21T15:30:34.677" v="25" actId="14100"/>
        <pc:sldMkLst>
          <pc:docMk/>
          <pc:sldMk cId="283874185" sldId="330"/>
        </pc:sldMkLst>
        <pc:spChg chg="add mod">
          <ac:chgData name="Meghan Walrath" userId="S::mwalrat2@jh.edu::83b17c40-4bc4-4453-86c4-254643040d40" providerId="AD" clId="Web-{D4E14320-27B4-F2A7-5F2B-6C58873EFDF8}" dt="2020-02-21T15:30:34.677" v="25" actId="14100"/>
          <ac:spMkLst>
            <pc:docMk/>
            <pc:sldMk cId="283874185" sldId="330"/>
            <ac:spMk id="3" creationId="{7ED13729-5750-4F8D-BB1D-50D77FFD97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84F8C-03F9-4930-9EA1-86286B8B3449}"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0B4BD299-9831-4130-811C-B0743DBE8AA2}">
      <dgm:prSet phldrT="[Text]" custT="1"/>
      <dgm:spPr/>
      <dgm:t>
        <a:bodyPr/>
        <a:lstStyle/>
        <a:p>
          <a:r>
            <a:rPr lang="en-US" sz="3200" b="1" dirty="0"/>
            <a:t>Opportunities for Improvement</a:t>
          </a:r>
        </a:p>
      </dgm:t>
    </dgm:pt>
    <dgm:pt modelId="{5EB313C6-59CA-4837-974A-BF4C37CE4B5A}" type="parTrans" cxnId="{78D6E3A5-9172-48AF-994F-6C9883A3CB33}">
      <dgm:prSet/>
      <dgm:spPr/>
      <dgm:t>
        <a:bodyPr/>
        <a:lstStyle/>
        <a:p>
          <a:endParaRPr lang="en-US" sz="2400"/>
        </a:p>
      </dgm:t>
    </dgm:pt>
    <dgm:pt modelId="{CCA5CBD9-6987-4DE7-8909-4A349BDBE218}" type="sibTrans" cxnId="{78D6E3A5-9172-48AF-994F-6C9883A3CB33}">
      <dgm:prSet/>
      <dgm:spPr/>
      <dgm:t>
        <a:bodyPr/>
        <a:lstStyle/>
        <a:p>
          <a:endParaRPr lang="en-US" sz="2400"/>
        </a:p>
      </dgm:t>
    </dgm:pt>
    <dgm:pt modelId="{05EF8403-2913-4913-9DE0-1185121DEF44}">
      <dgm:prSet phldrT="[Text]" custT="1"/>
      <dgm:spPr/>
      <dgm:t>
        <a:bodyPr/>
        <a:lstStyle/>
        <a:p>
          <a:r>
            <a:rPr lang="en-US" sz="2400"/>
            <a:t>Mistakes</a:t>
          </a:r>
        </a:p>
      </dgm:t>
    </dgm:pt>
    <dgm:pt modelId="{D6084E0E-A41E-4404-9B11-50EC40017FE4}" type="parTrans" cxnId="{2BBFD248-4C00-487D-81B0-C27165D3DA58}">
      <dgm:prSet/>
      <dgm:spPr/>
      <dgm:t>
        <a:bodyPr/>
        <a:lstStyle/>
        <a:p>
          <a:endParaRPr lang="en-US" sz="2400"/>
        </a:p>
      </dgm:t>
    </dgm:pt>
    <dgm:pt modelId="{6F89DD48-8D50-482C-BBAB-361D20618497}" type="sibTrans" cxnId="{2BBFD248-4C00-487D-81B0-C27165D3DA58}">
      <dgm:prSet/>
      <dgm:spPr/>
      <dgm:t>
        <a:bodyPr/>
        <a:lstStyle/>
        <a:p>
          <a:endParaRPr lang="en-US" sz="2400"/>
        </a:p>
      </dgm:t>
    </dgm:pt>
    <dgm:pt modelId="{340791D9-11C4-4AE3-AA25-076B3A5CE15C}">
      <dgm:prSet phldrT="[Text]" custT="1"/>
      <dgm:spPr/>
      <dgm:t>
        <a:bodyPr/>
        <a:lstStyle/>
        <a:p>
          <a:r>
            <a:rPr lang="en-US" sz="2400"/>
            <a:t>Near Misses</a:t>
          </a:r>
        </a:p>
      </dgm:t>
    </dgm:pt>
    <dgm:pt modelId="{79CB673F-678A-49EB-8C6A-5FAE88846B6C}" type="parTrans" cxnId="{B6AE7733-03F4-448E-ADAE-245B633D3655}">
      <dgm:prSet/>
      <dgm:spPr/>
      <dgm:t>
        <a:bodyPr/>
        <a:lstStyle/>
        <a:p>
          <a:endParaRPr lang="en-US" sz="2400"/>
        </a:p>
      </dgm:t>
    </dgm:pt>
    <dgm:pt modelId="{15DBBF72-98CE-4EB0-9909-3B8E09F57099}" type="sibTrans" cxnId="{B6AE7733-03F4-448E-ADAE-245B633D3655}">
      <dgm:prSet/>
      <dgm:spPr/>
      <dgm:t>
        <a:bodyPr/>
        <a:lstStyle/>
        <a:p>
          <a:endParaRPr lang="en-US" sz="2400"/>
        </a:p>
      </dgm:t>
    </dgm:pt>
    <dgm:pt modelId="{5068141D-5549-456F-8096-CFF86E03F15E}">
      <dgm:prSet phldrT="[Text]" custT="1"/>
      <dgm:spPr/>
      <dgm:t>
        <a:bodyPr/>
        <a:lstStyle/>
        <a:p>
          <a:r>
            <a:rPr lang="en-US" sz="2400"/>
            <a:t>Defects</a:t>
          </a:r>
        </a:p>
      </dgm:t>
    </dgm:pt>
    <dgm:pt modelId="{D49E081E-32F1-4493-A6C7-236A2C94F084}" type="parTrans" cxnId="{01225E1E-7DBB-4A87-A386-C53A277A23D0}">
      <dgm:prSet/>
      <dgm:spPr/>
      <dgm:t>
        <a:bodyPr/>
        <a:lstStyle/>
        <a:p>
          <a:endParaRPr lang="en-US" sz="2400"/>
        </a:p>
      </dgm:t>
    </dgm:pt>
    <dgm:pt modelId="{90D46999-4CAB-4FCA-9574-F8C7D020CAD5}" type="sibTrans" cxnId="{01225E1E-7DBB-4A87-A386-C53A277A23D0}">
      <dgm:prSet/>
      <dgm:spPr/>
      <dgm:t>
        <a:bodyPr/>
        <a:lstStyle/>
        <a:p>
          <a:endParaRPr lang="en-US" sz="2400"/>
        </a:p>
      </dgm:t>
    </dgm:pt>
    <dgm:pt modelId="{06D51310-240E-E748-BAFE-CFF5C8060AA8}">
      <dgm:prSet phldrT="[Text]" custT="1"/>
      <dgm:spPr/>
      <dgm:t>
        <a:bodyPr/>
        <a:lstStyle/>
        <a:p>
          <a:r>
            <a:rPr lang="en-US" sz="2400"/>
            <a:t>Errors</a:t>
          </a:r>
        </a:p>
      </dgm:t>
    </dgm:pt>
    <dgm:pt modelId="{35610C67-4826-704E-8E5C-CC12DEB88777}" type="parTrans" cxnId="{C6BC2349-8303-7542-BD4E-D2C19D3EECCE}">
      <dgm:prSet/>
      <dgm:spPr/>
      <dgm:t>
        <a:bodyPr/>
        <a:lstStyle/>
        <a:p>
          <a:endParaRPr lang="en-US" sz="2400"/>
        </a:p>
      </dgm:t>
    </dgm:pt>
    <dgm:pt modelId="{CC02CEFF-06A7-424C-B73A-8ED723BEC416}" type="sibTrans" cxnId="{C6BC2349-8303-7542-BD4E-D2C19D3EECCE}">
      <dgm:prSet/>
      <dgm:spPr/>
      <dgm:t>
        <a:bodyPr/>
        <a:lstStyle/>
        <a:p>
          <a:endParaRPr lang="en-US" sz="2400"/>
        </a:p>
      </dgm:t>
    </dgm:pt>
    <dgm:pt modelId="{88951D5C-FE6B-BE45-9A4F-9FA3CE30F651}">
      <dgm:prSet phldrT="[Text]" custT="1"/>
      <dgm:spPr/>
      <dgm:t>
        <a:bodyPr/>
        <a:lstStyle/>
        <a:p>
          <a:r>
            <a:rPr lang="en-US" sz="2400"/>
            <a:t>Problems</a:t>
          </a:r>
        </a:p>
      </dgm:t>
    </dgm:pt>
    <dgm:pt modelId="{A0D137E0-FB91-E74F-9216-D212D4358B9C}" type="parTrans" cxnId="{C311EBEF-67BB-7B4F-9644-43A254DCE2A4}">
      <dgm:prSet/>
      <dgm:spPr/>
      <dgm:t>
        <a:bodyPr/>
        <a:lstStyle/>
        <a:p>
          <a:endParaRPr lang="en-US" sz="2400"/>
        </a:p>
      </dgm:t>
    </dgm:pt>
    <dgm:pt modelId="{AAEBC300-13D9-294B-AFBA-3BC4538CB435}" type="sibTrans" cxnId="{C311EBEF-67BB-7B4F-9644-43A254DCE2A4}">
      <dgm:prSet/>
      <dgm:spPr/>
      <dgm:t>
        <a:bodyPr/>
        <a:lstStyle/>
        <a:p>
          <a:endParaRPr lang="en-US" sz="2400"/>
        </a:p>
      </dgm:t>
    </dgm:pt>
    <dgm:pt modelId="{FB3007A9-F850-4659-AEAC-6714AD5BC92E}" type="pres">
      <dgm:prSet presAssocID="{D7B84F8C-03F9-4930-9EA1-86286B8B3449}" presName="cycle" presStyleCnt="0">
        <dgm:presLayoutVars>
          <dgm:chMax val="1"/>
          <dgm:dir/>
          <dgm:animLvl val="ctr"/>
          <dgm:resizeHandles val="exact"/>
        </dgm:presLayoutVars>
      </dgm:prSet>
      <dgm:spPr/>
    </dgm:pt>
    <dgm:pt modelId="{A9CEEB73-86C4-46BE-9008-21C10DF52303}" type="pres">
      <dgm:prSet presAssocID="{0B4BD299-9831-4130-811C-B0743DBE8AA2}" presName="centerShape" presStyleLbl="node0" presStyleIdx="0" presStyleCnt="1" custScaleX="144074" custScaleY="144994" custLinFactNeighborX="706" custLinFactNeighborY="3166"/>
      <dgm:spPr/>
    </dgm:pt>
    <dgm:pt modelId="{9F42D8E1-EDB2-4A6F-B752-21B5D167C88A}" type="pres">
      <dgm:prSet presAssocID="{D6084E0E-A41E-4404-9B11-50EC40017FE4}" presName="parTrans" presStyleLbl="bgSibTrans2D1" presStyleIdx="0" presStyleCnt="5"/>
      <dgm:spPr/>
    </dgm:pt>
    <dgm:pt modelId="{4AB778E8-465D-4C56-8DF3-B29CFF8C9F16}" type="pres">
      <dgm:prSet presAssocID="{05EF8403-2913-4913-9DE0-1185121DEF44}" presName="node" presStyleLbl="node1" presStyleIdx="0" presStyleCnt="5" custAng="0" custScaleX="71012" custScaleY="56970" custRadScaleRad="127489" custRadScaleInc="-29833">
        <dgm:presLayoutVars>
          <dgm:bulletEnabled val="1"/>
        </dgm:presLayoutVars>
      </dgm:prSet>
      <dgm:spPr/>
    </dgm:pt>
    <dgm:pt modelId="{4D03DC25-F59F-3044-BEA8-F6616547531E}" type="pres">
      <dgm:prSet presAssocID="{35610C67-4826-704E-8E5C-CC12DEB88777}" presName="parTrans" presStyleLbl="bgSibTrans2D1" presStyleIdx="1" presStyleCnt="5"/>
      <dgm:spPr/>
    </dgm:pt>
    <dgm:pt modelId="{90C7A639-881D-EB4A-8C9F-BB54BFA83849}" type="pres">
      <dgm:prSet presAssocID="{06D51310-240E-E748-BAFE-CFF5C8060AA8}" presName="node" presStyleLbl="node1" presStyleIdx="1" presStyleCnt="5" custAng="0" custScaleX="71012" custScaleY="56970" custRadScaleRad="127489" custRadScaleInc="-29833">
        <dgm:presLayoutVars>
          <dgm:bulletEnabled val="1"/>
        </dgm:presLayoutVars>
      </dgm:prSet>
      <dgm:spPr/>
    </dgm:pt>
    <dgm:pt modelId="{3C85F395-75AF-4618-8DE5-902CC2CEA9ED}" type="pres">
      <dgm:prSet presAssocID="{79CB673F-678A-49EB-8C6A-5FAE88846B6C}" presName="parTrans" presStyleLbl="bgSibTrans2D1" presStyleIdx="2" presStyleCnt="5"/>
      <dgm:spPr/>
    </dgm:pt>
    <dgm:pt modelId="{B8B54042-EB6A-40FD-8663-7CFCDD84DAAC}" type="pres">
      <dgm:prSet presAssocID="{340791D9-11C4-4AE3-AA25-076B3A5CE15C}" presName="node" presStyleLbl="node1" presStyleIdx="2" presStyleCnt="5" custScaleX="88666" custScaleY="56970">
        <dgm:presLayoutVars>
          <dgm:bulletEnabled val="1"/>
        </dgm:presLayoutVars>
      </dgm:prSet>
      <dgm:spPr/>
    </dgm:pt>
    <dgm:pt modelId="{66726C1F-04D5-E443-83A0-D7EE8451EB76}" type="pres">
      <dgm:prSet presAssocID="{A0D137E0-FB91-E74F-9216-D212D4358B9C}" presName="parTrans" presStyleLbl="bgSibTrans2D1" presStyleIdx="3" presStyleCnt="5"/>
      <dgm:spPr/>
    </dgm:pt>
    <dgm:pt modelId="{8CBFEAB6-6D96-2E46-8ACC-40DF742BC8E4}" type="pres">
      <dgm:prSet presAssocID="{88951D5C-FE6B-BE45-9A4F-9FA3CE30F651}" presName="node" presStyleLbl="node1" presStyleIdx="3" presStyleCnt="5" custScaleX="88666" custScaleY="56970" custRadScaleRad="118031" custRadScaleInc="22885">
        <dgm:presLayoutVars>
          <dgm:bulletEnabled val="1"/>
        </dgm:presLayoutVars>
      </dgm:prSet>
      <dgm:spPr/>
    </dgm:pt>
    <dgm:pt modelId="{7C7915A0-5C08-4464-A84C-E5F9224E2A10}" type="pres">
      <dgm:prSet presAssocID="{D49E081E-32F1-4493-A6C7-236A2C94F084}" presName="parTrans" presStyleLbl="bgSibTrans2D1" presStyleIdx="4" presStyleCnt="5" custLinFactNeighborX="-357" custLinFactNeighborY="2245"/>
      <dgm:spPr/>
    </dgm:pt>
    <dgm:pt modelId="{4838D3A5-B869-4668-A658-4CC178B2DFA0}" type="pres">
      <dgm:prSet presAssocID="{5068141D-5549-456F-8096-CFF86E03F15E}" presName="node" presStyleLbl="node1" presStyleIdx="4" presStyleCnt="5" custScaleX="67415" custScaleY="56970" custRadScaleRad="127056" custRadScaleInc="29733">
        <dgm:presLayoutVars>
          <dgm:bulletEnabled val="1"/>
        </dgm:presLayoutVars>
      </dgm:prSet>
      <dgm:spPr/>
    </dgm:pt>
  </dgm:ptLst>
  <dgm:cxnLst>
    <dgm:cxn modelId="{2531640F-146E-2D4B-B2F1-C1E7455B9898}" type="presOf" srcId="{35610C67-4826-704E-8E5C-CC12DEB88777}" destId="{4D03DC25-F59F-3044-BEA8-F6616547531E}" srcOrd="0" destOrd="0" presId="urn:microsoft.com/office/officeart/2005/8/layout/radial4"/>
    <dgm:cxn modelId="{3D6C3915-81AE-4B20-B05C-1F13286D63EC}" type="presOf" srcId="{05EF8403-2913-4913-9DE0-1185121DEF44}" destId="{4AB778E8-465D-4C56-8DF3-B29CFF8C9F16}" srcOrd="0" destOrd="0" presId="urn:microsoft.com/office/officeart/2005/8/layout/radial4"/>
    <dgm:cxn modelId="{6063E61D-7501-EC4B-9F9D-B5B22005CB75}" type="presOf" srcId="{06D51310-240E-E748-BAFE-CFF5C8060AA8}" destId="{90C7A639-881D-EB4A-8C9F-BB54BFA83849}" srcOrd="0" destOrd="0" presId="urn:microsoft.com/office/officeart/2005/8/layout/radial4"/>
    <dgm:cxn modelId="{01225E1E-7DBB-4A87-A386-C53A277A23D0}" srcId="{0B4BD299-9831-4130-811C-B0743DBE8AA2}" destId="{5068141D-5549-456F-8096-CFF86E03F15E}" srcOrd="4" destOrd="0" parTransId="{D49E081E-32F1-4493-A6C7-236A2C94F084}" sibTransId="{90D46999-4CAB-4FCA-9574-F8C7D020CAD5}"/>
    <dgm:cxn modelId="{B6AE7733-03F4-448E-ADAE-245B633D3655}" srcId="{0B4BD299-9831-4130-811C-B0743DBE8AA2}" destId="{340791D9-11C4-4AE3-AA25-076B3A5CE15C}" srcOrd="2" destOrd="0" parTransId="{79CB673F-678A-49EB-8C6A-5FAE88846B6C}" sibTransId="{15DBBF72-98CE-4EB0-9909-3B8E09F57099}"/>
    <dgm:cxn modelId="{AE089938-6822-5F48-A452-D74FCA135987}" type="presOf" srcId="{A0D137E0-FB91-E74F-9216-D212D4358B9C}" destId="{66726C1F-04D5-E443-83A0-D7EE8451EB76}" srcOrd="0" destOrd="0" presId="urn:microsoft.com/office/officeart/2005/8/layout/radial4"/>
    <dgm:cxn modelId="{DB701E3A-CE75-3747-B5AD-37D57347BA59}" type="presOf" srcId="{88951D5C-FE6B-BE45-9A4F-9FA3CE30F651}" destId="{8CBFEAB6-6D96-2E46-8ACC-40DF742BC8E4}" srcOrd="0" destOrd="0" presId="urn:microsoft.com/office/officeart/2005/8/layout/radial4"/>
    <dgm:cxn modelId="{619BB743-8FA0-4F7D-AA6F-63E95FF8090A}" type="presOf" srcId="{D49E081E-32F1-4493-A6C7-236A2C94F084}" destId="{7C7915A0-5C08-4464-A84C-E5F9224E2A10}" srcOrd="0" destOrd="0" presId="urn:microsoft.com/office/officeart/2005/8/layout/radial4"/>
    <dgm:cxn modelId="{2BBFD248-4C00-487D-81B0-C27165D3DA58}" srcId="{0B4BD299-9831-4130-811C-B0743DBE8AA2}" destId="{05EF8403-2913-4913-9DE0-1185121DEF44}" srcOrd="0" destOrd="0" parTransId="{D6084E0E-A41E-4404-9B11-50EC40017FE4}" sibTransId="{6F89DD48-8D50-482C-BBAB-361D20618497}"/>
    <dgm:cxn modelId="{C6BC2349-8303-7542-BD4E-D2C19D3EECCE}" srcId="{0B4BD299-9831-4130-811C-B0743DBE8AA2}" destId="{06D51310-240E-E748-BAFE-CFF5C8060AA8}" srcOrd="1" destOrd="0" parTransId="{35610C67-4826-704E-8E5C-CC12DEB88777}" sibTransId="{CC02CEFF-06A7-424C-B73A-8ED723BEC416}"/>
    <dgm:cxn modelId="{D6AC4BA1-CA17-4625-98E3-89D217B0E577}" type="presOf" srcId="{D6084E0E-A41E-4404-9B11-50EC40017FE4}" destId="{9F42D8E1-EDB2-4A6F-B752-21B5D167C88A}" srcOrd="0" destOrd="0" presId="urn:microsoft.com/office/officeart/2005/8/layout/radial4"/>
    <dgm:cxn modelId="{78D6E3A5-9172-48AF-994F-6C9883A3CB33}" srcId="{D7B84F8C-03F9-4930-9EA1-86286B8B3449}" destId="{0B4BD299-9831-4130-811C-B0743DBE8AA2}" srcOrd="0" destOrd="0" parTransId="{5EB313C6-59CA-4837-974A-BF4C37CE4B5A}" sibTransId="{CCA5CBD9-6987-4DE7-8909-4A349BDBE218}"/>
    <dgm:cxn modelId="{18CDEFB8-9AB2-4BD4-A9B5-261DCF2D069D}" type="presOf" srcId="{5068141D-5549-456F-8096-CFF86E03F15E}" destId="{4838D3A5-B869-4668-A658-4CC178B2DFA0}" srcOrd="0" destOrd="0" presId="urn:microsoft.com/office/officeart/2005/8/layout/radial4"/>
    <dgm:cxn modelId="{6F5CE7C4-6C1D-40C2-9449-8F1D30EF9510}" type="presOf" srcId="{D7B84F8C-03F9-4930-9EA1-86286B8B3449}" destId="{FB3007A9-F850-4659-AEAC-6714AD5BC92E}" srcOrd="0" destOrd="0" presId="urn:microsoft.com/office/officeart/2005/8/layout/radial4"/>
    <dgm:cxn modelId="{C6A702D1-F2CE-4BDE-8E57-D14A12811BF3}" type="presOf" srcId="{0B4BD299-9831-4130-811C-B0743DBE8AA2}" destId="{A9CEEB73-86C4-46BE-9008-21C10DF52303}" srcOrd="0" destOrd="0" presId="urn:microsoft.com/office/officeart/2005/8/layout/radial4"/>
    <dgm:cxn modelId="{F0A93FD8-CAC5-4064-B514-568759A71A52}" type="presOf" srcId="{340791D9-11C4-4AE3-AA25-076B3A5CE15C}" destId="{B8B54042-EB6A-40FD-8663-7CFCDD84DAAC}" srcOrd="0" destOrd="0" presId="urn:microsoft.com/office/officeart/2005/8/layout/radial4"/>
    <dgm:cxn modelId="{67D544D9-E6C2-4998-BC85-936C2536BBFD}" type="presOf" srcId="{79CB673F-678A-49EB-8C6A-5FAE88846B6C}" destId="{3C85F395-75AF-4618-8DE5-902CC2CEA9ED}" srcOrd="0" destOrd="0" presId="urn:microsoft.com/office/officeart/2005/8/layout/radial4"/>
    <dgm:cxn modelId="{C311EBEF-67BB-7B4F-9644-43A254DCE2A4}" srcId="{0B4BD299-9831-4130-811C-B0743DBE8AA2}" destId="{88951D5C-FE6B-BE45-9A4F-9FA3CE30F651}" srcOrd="3" destOrd="0" parTransId="{A0D137E0-FB91-E74F-9216-D212D4358B9C}" sibTransId="{AAEBC300-13D9-294B-AFBA-3BC4538CB435}"/>
    <dgm:cxn modelId="{7AC08DFB-7992-46A0-84A5-B6F268F49C55}" type="presParOf" srcId="{FB3007A9-F850-4659-AEAC-6714AD5BC92E}" destId="{A9CEEB73-86C4-46BE-9008-21C10DF52303}" srcOrd="0" destOrd="0" presId="urn:microsoft.com/office/officeart/2005/8/layout/radial4"/>
    <dgm:cxn modelId="{F965442A-BBA3-4B5B-9DBC-47826806B588}" type="presParOf" srcId="{FB3007A9-F850-4659-AEAC-6714AD5BC92E}" destId="{9F42D8E1-EDB2-4A6F-B752-21B5D167C88A}" srcOrd="1" destOrd="0" presId="urn:microsoft.com/office/officeart/2005/8/layout/radial4"/>
    <dgm:cxn modelId="{5A275BA5-62AC-4740-BFCF-B62A5423141A}" type="presParOf" srcId="{FB3007A9-F850-4659-AEAC-6714AD5BC92E}" destId="{4AB778E8-465D-4C56-8DF3-B29CFF8C9F16}" srcOrd="2" destOrd="0" presId="urn:microsoft.com/office/officeart/2005/8/layout/radial4"/>
    <dgm:cxn modelId="{4FCCCFF4-2093-D241-B547-7384CDAFBA30}" type="presParOf" srcId="{FB3007A9-F850-4659-AEAC-6714AD5BC92E}" destId="{4D03DC25-F59F-3044-BEA8-F6616547531E}" srcOrd="3" destOrd="0" presId="urn:microsoft.com/office/officeart/2005/8/layout/radial4"/>
    <dgm:cxn modelId="{0035906C-C525-AE43-98BC-38AB0925E4C4}" type="presParOf" srcId="{FB3007A9-F850-4659-AEAC-6714AD5BC92E}" destId="{90C7A639-881D-EB4A-8C9F-BB54BFA83849}" srcOrd="4" destOrd="0" presId="urn:microsoft.com/office/officeart/2005/8/layout/radial4"/>
    <dgm:cxn modelId="{CBC67291-66A5-4AEF-BCA8-B68BDA540B02}" type="presParOf" srcId="{FB3007A9-F850-4659-AEAC-6714AD5BC92E}" destId="{3C85F395-75AF-4618-8DE5-902CC2CEA9ED}" srcOrd="5" destOrd="0" presId="urn:microsoft.com/office/officeart/2005/8/layout/radial4"/>
    <dgm:cxn modelId="{B847A3C1-F1D0-4E81-9130-9AD00D90CA72}" type="presParOf" srcId="{FB3007A9-F850-4659-AEAC-6714AD5BC92E}" destId="{B8B54042-EB6A-40FD-8663-7CFCDD84DAAC}" srcOrd="6" destOrd="0" presId="urn:microsoft.com/office/officeart/2005/8/layout/radial4"/>
    <dgm:cxn modelId="{177E44CB-E31F-EF47-B543-DD937524A4E4}" type="presParOf" srcId="{FB3007A9-F850-4659-AEAC-6714AD5BC92E}" destId="{66726C1F-04D5-E443-83A0-D7EE8451EB76}" srcOrd="7" destOrd="0" presId="urn:microsoft.com/office/officeart/2005/8/layout/radial4"/>
    <dgm:cxn modelId="{BEC28D74-5454-204D-9B53-3A9055D5FB40}" type="presParOf" srcId="{FB3007A9-F850-4659-AEAC-6714AD5BC92E}" destId="{8CBFEAB6-6D96-2E46-8ACC-40DF742BC8E4}" srcOrd="8" destOrd="0" presId="urn:microsoft.com/office/officeart/2005/8/layout/radial4"/>
    <dgm:cxn modelId="{16E6F224-C5D3-41D5-81A5-33B30A452713}" type="presParOf" srcId="{FB3007A9-F850-4659-AEAC-6714AD5BC92E}" destId="{7C7915A0-5C08-4464-A84C-E5F9224E2A10}" srcOrd="9" destOrd="0" presId="urn:microsoft.com/office/officeart/2005/8/layout/radial4"/>
    <dgm:cxn modelId="{75283EE4-D129-4C08-AF8D-576BB77A291B}" type="presParOf" srcId="{FB3007A9-F850-4659-AEAC-6714AD5BC92E}" destId="{4838D3A5-B869-4668-A658-4CC178B2DFA0}"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EEB73-86C4-46BE-9008-21C10DF52303}">
      <dsp:nvSpPr>
        <dsp:cNvPr id="0" name=""/>
        <dsp:cNvSpPr/>
      </dsp:nvSpPr>
      <dsp:spPr>
        <a:xfrm>
          <a:off x="3117561" y="2408842"/>
          <a:ext cx="3588045" cy="361095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Opportunities for Improvement</a:t>
          </a:r>
        </a:p>
      </dsp:txBody>
      <dsp:txXfrm>
        <a:off x="3643018" y="2937654"/>
        <a:ext cx="2537131" cy="2553333"/>
      </dsp:txXfrm>
    </dsp:sp>
    <dsp:sp modelId="{9F42D8E1-EDB2-4A6F-B752-21B5D167C88A}">
      <dsp:nvSpPr>
        <dsp:cNvPr id="0" name=""/>
        <dsp:cNvSpPr/>
      </dsp:nvSpPr>
      <dsp:spPr>
        <a:xfrm rot="10085799">
          <a:off x="815991" y="4487058"/>
          <a:ext cx="2236359" cy="70976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778E8-465D-4C56-8DF3-B29CFF8C9F16}">
      <dsp:nvSpPr>
        <dsp:cNvPr id="0" name=""/>
        <dsp:cNvSpPr/>
      </dsp:nvSpPr>
      <dsp:spPr>
        <a:xfrm>
          <a:off x="0" y="4533439"/>
          <a:ext cx="1680071" cy="1078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Mistakes</a:t>
          </a:r>
        </a:p>
      </dsp:txBody>
      <dsp:txXfrm>
        <a:off x="31582" y="4565021"/>
        <a:ext cx="1616907" cy="1015117"/>
      </dsp:txXfrm>
    </dsp:sp>
    <dsp:sp modelId="{4D03DC25-F59F-3044-BEA8-F6616547531E}">
      <dsp:nvSpPr>
        <dsp:cNvPr id="0" name=""/>
        <dsp:cNvSpPr/>
      </dsp:nvSpPr>
      <dsp:spPr>
        <a:xfrm rot="12840479">
          <a:off x="773529" y="1995324"/>
          <a:ext cx="2750451" cy="70976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7A639-881D-EB4A-8C9F-BB54BFA83849}">
      <dsp:nvSpPr>
        <dsp:cNvPr id="0" name=""/>
        <dsp:cNvSpPr/>
      </dsp:nvSpPr>
      <dsp:spPr>
        <a:xfrm>
          <a:off x="168712" y="1041892"/>
          <a:ext cx="1680071" cy="1078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Errors</a:t>
          </a:r>
        </a:p>
      </dsp:txBody>
      <dsp:txXfrm>
        <a:off x="200294" y="1073474"/>
        <a:ext cx="1616907" cy="1015117"/>
      </dsp:txXfrm>
    </dsp:sp>
    <dsp:sp modelId="{3C85F395-75AF-4618-8DE5-902CC2CEA9ED}">
      <dsp:nvSpPr>
        <dsp:cNvPr id="0" name=""/>
        <dsp:cNvSpPr/>
      </dsp:nvSpPr>
      <dsp:spPr>
        <a:xfrm rot="16151596">
          <a:off x="3993507" y="1073095"/>
          <a:ext cx="1757683" cy="70976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54042-EB6A-40FD-8663-7CFCDD84DAAC}">
      <dsp:nvSpPr>
        <dsp:cNvPr id="0" name=""/>
        <dsp:cNvSpPr/>
      </dsp:nvSpPr>
      <dsp:spPr>
        <a:xfrm>
          <a:off x="3811102" y="10085"/>
          <a:ext cx="2097746" cy="1078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Near Misses</a:t>
          </a:r>
        </a:p>
      </dsp:txBody>
      <dsp:txXfrm>
        <a:off x="3842684" y="41667"/>
        <a:ext cx="2034582" cy="1015117"/>
      </dsp:txXfrm>
    </dsp:sp>
    <dsp:sp modelId="{66726C1F-04D5-E443-83A0-D7EE8451EB76}">
      <dsp:nvSpPr>
        <dsp:cNvPr id="0" name=""/>
        <dsp:cNvSpPr/>
      </dsp:nvSpPr>
      <dsp:spPr>
        <a:xfrm rot="19363009">
          <a:off x="6211358" y="1977491"/>
          <a:ext cx="2344272" cy="70976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BFEAB6-6D96-2E46-8ACC-40DF742BC8E4}">
      <dsp:nvSpPr>
        <dsp:cNvPr id="0" name=""/>
        <dsp:cNvSpPr/>
      </dsp:nvSpPr>
      <dsp:spPr>
        <a:xfrm>
          <a:off x="7267233" y="1083208"/>
          <a:ext cx="2097746" cy="1078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Problems</a:t>
          </a:r>
        </a:p>
      </dsp:txBody>
      <dsp:txXfrm>
        <a:off x="7298815" y="1114790"/>
        <a:ext cx="2034582" cy="1015117"/>
      </dsp:txXfrm>
    </dsp:sp>
    <dsp:sp modelId="{7C7915A0-5C08-4464-A84C-E5F9224E2A10}">
      <dsp:nvSpPr>
        <dsp:cNvPr id="0" name=""/>
        <dsp:cNvSpPr/>
      </dsp:nvSpPr>
      <dsp:spPr>
        <a:xfrm rot="727413">
          <a:off x="6756343" y="4503113"/>
          <a:ext cx="2139794" cy="70976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8D3A5-B869-4668-A658-4CC178B2DFA0}">
      <dsp:nvSpPr>
        <dsp:cNvPr id="0" name=""/>
        <dsp:cNvSpPr/>
      </dsp:nvSpPr>
      <dsp:spPr>
        <a:xfrm>
          <a:off x="8082430" y="4527623"/>
          <a:ext cx="1594969" cy="1078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t>Defects</a:t>
          </a:r>
        </a:p>
      </dsp:txBody>
      <dsp:txXfrm>
        <a:off x="8114012" y="4559205"/>
        <a:ext cx="1531805" cy="1015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6/16/2021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824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sz="1200">
              <a:cs typeface="Arial"/>
            </a:endParaRPr>
          </a:p>
          <a:p>
            <a:endParaRPr lang="en-US" baseline="0"/>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10</a:t>
            </a:fld>
            <a:endParaRPr lang="en-US"/>
          </a:p>
        </p:txBody>
      </p:sp>
    </p:spTree>
    <p:extLst>
      <p:ext uri="{BB962C8B-B14F-4D97-AF65-F5344CB8AC3E}">
        <p14:creationId xmlns:p14="http://schemas.microsoft.com/office/powerpoint/2010/main" val="86950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a:p>
        </p:txBody>
      </p:sp>
    </p:spTree>
    <p:extLst>
      <p:ext uri="{BB962C8B-B14F-4D97-AF65-F5344CB8AC3E}">
        <p14:creationId xmlns:p14="http://schemas.microsoft.com/office/powerpoint/2010/main" val="279867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0"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a:p>
        </p:txBody>
      </p:sp>
    </p:spTree>
    <p:extLst>
      <p:ext uri="{BB962C8B-B14F-4D97-AF65-F5344CB8AC3E}">
        <p14:creationId xmlns:p14="http://schemas.microsoft.com/office/powerpoint/2010/main" val="58970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13</a:t>
            </a:fld>
            <a:endParaRPr lang="en-US"/>
          </a:p>
        </p:txBody>
      </p:sp>
    </p:spTree>
    <p:extLst>
      <p:ext uri="{BB962C8B-B14F-4D97-AF65-F5344CB8AC3E}">
        <p14:creationId xmlns:p14="http://schemas.microsoft.com/office/powerpoint/2010/main" val="276683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baseline="0">
                <a:solidFill>
                  <a:schemeClr val="tx1"/>
                </a:solidFill>
                <a:effectLst/>
                <a:latin typeface="+mn-lt"/>
                <a:ea typeface="+mn-ea"/>
                <a:cs typeface="+mn-cs"/>
              </a:rPr>
              <a:t> </a:t>
            </a:r>
            <a:endParaRPr lang="en-US" sz="1300" kern="1200">
              <a:solidFill>
                <a:schemeClr val="tx1"/>
              </a:solidFill>
              <a:effectLst/>
              <a:latin typeface="+mn-lt"/>
              <a:ea typeface="+mn-ea"/>
              <a:cs typeface="+mn-cs"/>
            </a:endParaRPr>
          </a:p>
          <a:p>
            <a:r>
              <a:rPr lang="en-US" sz="13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14</a:t>
            </a:fld>
            <a:endParaRPr lang="en-US"/>
          </a:p>
        </p:txBody>
      </p:sp>
    </p:spTree>
    <p:extLst>
      <p:ext uri="{BB962C8B-B14F-4D97-AF65-F5344CB8AC3E}">
        <p14:creationId xmlns:p14="http://schemas.microsoft.com/office/powerpoint/2010/main" val="186946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15</a:t>
            </a:fld>
            <a:endParaRPr lang="en-US"/>
          </a:p>
        </p:txBody>
      </p:sp>
    </p:spTree>
    <p:extLst>
      <p:ext uri="{BB962C8B-B14F-4D97-AF65-F5344CB8AC3E}">
        <p14:creationId xmlns:p14="http://schemas.microsoft.com/office/powerpoint/2010/main" val="352089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16</a:t>
            </a:fld>
            <a:endParaRPr lang="en-US"/>
          </a:p>
        </p:txBody>
      </p:sp>
    </p:spTree>
    <p:extLst>
      <p:ext uri="{BB962C8B-B14F-4D97-AF65-F5344CB8AC3E}">
        <p14:creationId xmlns:p14="http://schemas.microsoft.com/office/powerpoint/2010/main" val="2926607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17</a:t>
            </a:fld>
            <a:endParaRPr lang="en-US"/>
          </a:p>
        </p:txBody>
      </p:sp>
    </p:spTree>
    <p:extLst>
      <p:ext uri="{BB962C8B-B14F-4D97-AF65-F5344CB8AC3E}">
        <p14:creationId xmlns:p14="http://schemas.microsoft.com/office/powerpoint/2010/main" val="205733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84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a:p>
        </p:txBody>
      </p:sp>
    </p:spTree>
    <p:extLst>
      <p:ext uri="{BB962C8B-B14F-4D97-AF65-F5344CB8AC3E}">
        <p14:creationId xmlns:p14="http://schemas.microsoft.com/office/powerpoint/2010/main" val="204893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27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141486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FD140CB-9F5C-47B5-A54C-7D2EDB4D3A6D}" type="slidenum">
              <a:rPr lang="en-US" smtClean="0"/>
              <a:t>5</a:t>
            </a:fld>
            <a:endParaRPr lang="en-US"/>
          </a:p>
        </p:txBody>
      </p:sp>
    </p:spTree>
    <p:extLst>
      <p:ext uri="{BB962C8B-B14F-4D97-AF65-F5344CB8AC3E}">
        <p14:creationId xmlns:p14="http://schemas.microsoft.com/office/powerpoint/2010/main" val="226773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6</a:t>
            </a:fld>
            <a:endParaRPr lang="en-US"/>
          </a:p>
        </p:txBody>
      </p:sp>
    </p:spTree>
    <p:extLst>
      <p:ext uri="{BB962C8B-B14F-4D97-AF65-F5344CB8AC3E}">
        <p14:creationId xmlns:p14="http://schemas.microsoft.com/office/powerpoint/2010/main" val="259122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7</a:t>
            </a:fld>
            <a:endParaRPr lang="en-US"/>
          </a:p>
        </p:txBody>
      </p:sp>
    </p:spTree>
    <p:extLst>
      <p:ext uri="{BB962C8B-B14F-4D97-AF65-F5344CB8AC3E}">
        <p14:creationId xmlns:p14="http://schemas.microsoft.com/office/powerpoint/2010/main" val="395465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8</a:t>
            </a:fld>
            <a:endParaRPr lang="en-US"/>
          </a:p>
        </p:txBody>
      </p:sp>
    </p:spTree>
    <p:extLst>
      <p:ext uri="{BB962C8B-B14F-4D97-AF65-F5344CB8AC3E}">
        <p14:creationId xmlns:p14="http://schemas.microsoft.com/office/powerpoint/2010/main" val="393568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9</a:t>
            </a:fld>
            <a:endParaRPr lang="en-US"/>
          </a:p>
        </p:txBody>
      </p:sp>
    </p:spTree>
    <p:extLst>
      <p:ext uri="{BB962C8B-B14F-4D97-AF65-F5344CB8AC3E}">
        <p14:creationId xmlns:p14="http://schemas.microsoft.com/office/powerpoint/2010/main" val="3581601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5600" y="5722734"/>
            <a:ext cx="1702045" cy="417248"/>
          </a:xfrm>
          <a:prstGeom prst="rect">
            <a:avLst/>
          </a:prstGeom>
        </p:spPr>
      </p:pic>
      <p:pic>
        <p:nvPicPr>
          <p:cNvPr id="6" name="Picture 5"/>
          <p:cNvPicPr>
            <a:picLocks noChangeAspect="1"/>
          </p:cNvPicPr>
          <p:nvPr userDrawn="1"/>
        </p:nvPicPr>
        <p:blipFill>
          <a:blip r:embed="rId5"/>
          <a:stretch>
            <a:fillRect/>
          </a:stretch>
        </p:blipFill>
        <p:spPr>
          <a:xfrm>
            <a:off x="1828800" y="5560060"/>
            <a:ext cx="2072203" cy="579922"/>
          </a:xfrm>
          <a:prstGeom prst="rect">
            <a:avLst/>
          </a:prstGeom>
        </p:spPr>
      </p:pic>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11365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304981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45885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669514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6/16/2021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2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6/16/2021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203867"/>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215569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05605">
              <a:defRPr/>
            </a:pPr>
            <a:endParaRPr lang="en-US" sz="1980">
              <a:solidFill>
                <a:prstClr val="black">
                  <a:tint val="75000"/>
                </a:prstClr>
              </a:solidFill>
            </a:endParaRPr>
          </a:p>
        </p:txBody>
      </p:sp>
      <p:sp>
        <p:nvSpPr>
          <p:cNvPr id="4" name="Footer Placeholder 3"/>
          <p:cNvSpPr>
            <a:spLocks noGrp="1"/>
          </p:cNvSpPr>
          <p:nvPr>
            <p:ph type="ftr" sz="quarter" idx="11"/>
          </p:nvPr>
        </p:nvSpPr>
        <p:spPr/>
        <p:txBody>
          <a:bodyPr/>
          <a:lstStyle/>
          <a:p>
            <a:pPr defTabSz="1005605">
              <a:defRPr/>
            </a:pPr>
            <a:endParaRPr lang="en-US" sz="1980">
              <a:solidFill>
                <a:prstClr val="black">
                  <a:tint val="75000"/>
                </a:prstClr>
              </a:solidFill>
            </a:endParaRPr>
          </a:p>
        </p:txBody>
      </p:sp>
      <p:sp>
        <p:nvSpPr>
          <p:cNvPr id="5" name="Slide Number Placeholder 4"/>
          <p:cNvSpPr>
            <a:spLocks noGrp="1"/>
          </p:cNvSpPr>
          <p:nvPr>
            <p:ph type="sldNum" sz="quarter" idx="12"/>
          </p:nvPr>
        </p:nvSpPr>
        <p:spPr/>
        <p:txBody>
          <a:bodyPr/>
          <a:lstStyle/>
          <a:p>
            <a:pPr algn="l" defTabSz="1005605">
              <a:defRPr/>
            </a:pPr>
            <a:fld id="{D068F712-46A8-4B9F-91AB-306A1DF8C3A3}" type="slidenum">
              <a:rPr lang="en-US" sz="1980" smtClean="0">
                <a:solidFill>
                  <a:prstClr val="black">
                    <a:tint val="75000"/>
                  </a:prstClr>
                </a:solidFill>
              </a:rPr>
              <a:pPr algn="l" defTabSz="1005605">
                <a:defRPr/>
              </a:pPr>
              <a:t>‹#›</a:t>
            </a:fld>
            <a:endParaRPr lang="en-US" sz="1980">
              <a:solidFill>
                <a:prstClr val="black">
                  <a:tint val="75000"/>
                </a:prstClr>
              </a:solidFill>
            </a:endParaRPr>
          </a:p>
        </p:txBody>
      </p:sp>
    </p:spTree>
    <p:extLst>
      <p:ext uri="{BB962C8B-B14F-4D97-AF65-F5344CB8AC3E}">
        <p14:creationId xmlns:p14="http://schemas.microsoft.com/office/powerpoint/2010/main" val="15268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1782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a:t>Click to edit Master text styles</a:t>
            </a:r>
          </a:p>
        </p:txBody>
      </p:sp>
    </p:spTree>
    <p:custDataLst>
      <p:tags r:id="rId1"/>
    </p:custDataLst>
    <p:extLst>
      <p:ext uri="{BB962C8B-B14F-4D97-AF65-F5344CB8AC3E}">
        <p14:creationId xmlns:p14="http://schemas.microsoft.com/office/powerpoint/2010/main" val="252824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83056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2"/>
          <a:stretch>
            <a:fillRect/>
          </a:stretch>
        </p:blipFill>
        <p:spPr>
          <a:xfrm>
            <a:off x="487578" y="7068078"/>
            <a:ext cx="1828800" cy="581025"/>
          </a:xfrm>
          <a:prstGeom prst="rect">
            <a:avLst/>
          </a:prstGeom>
        </p:spPr>
      </p:pic>
      <p:sp>
        <p:nvSpPr>
          <p:cNvPr id="5" name="TextBox 4"/>
          <p:cNvSpPr txBox="1"/>
          <p:nvPr userDrawn="1"/>
        </p:nvSpPr>
        <p:spPr>
          <a:xfrm>
            <a:off x="7736282" y="7426995"/>
            <a:ext cx="1331518" cy="276999"/>
          </a:xfrm>
          <a:prstGeom prst="rect">
            <a:avLst/>
          </a:prstGeom>
          <a:noFill/>
        </p:spPr>
        <p:txBody>
          <a:bodyPr wrap="none" rtlCol="0">
            <a:spAutoFit/>
          </a:bodyPr>
          <a:lstStyle/>
          <a:p>
            <a:r>
              <a:rPr lang="en-US" sz="1200">
                <a:solidFill>
                  <a:schemeClr val="bg1"/>
                </a:solidFill>
              </a:rPr>
              <a:t>Identifying Targets</a:t>
            </a:r>
          </a:p>
        </p:txBody>
      </p:sp>
    </p:spTree>
    <p:custDataLst>
      <p:tags r:id="rId10"/>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8" name="Picture 7"/>
          <p:cNvPicPr>
            <a:picLocks noChangeAspect="1"/>
          </p:cNvPicPr>
          <p:nvPr userDrawn="1"/>
        </p:nvPicPr>
        <p:blipFill>
          <a:blip r:embed="rId11"/>
          <a:stretch>
            <a:fillRect/>
          </a:stretch>
        </p:blipFill>
        <p:spPr>
          <a:xfrm>
            <a:off x="487578" y="7068078"/>
            <a:ext cx="1828800" cy="581025"/>
          </a:xfrm>
          <a:prstGeom prst="rect">
            <a:avLst/>
          </a:prstGeom>
        </p:spPr>
      </p:pic>
      <p:sp>
        <p:nvSpPr>
          <p:cNvPr id="10" name="TextBox 9"/>
          <p:cNvSpPr txBox="1"/>
          <p:nvPr userDrawn="1"/>
        </p:nvSpPr>
        <p:spPr>
          <a:xfrm>
            <a:off x="7736282" y="7426995"/>
            <a:ext cx="1331518" cy="276999"/>
          </a:xfrm>
          <a:prstGeom prst="rect">
            <a:avLst/>
          </a:prstGeom>
          <a:noFill/>
        </p:spPr>
        <p:txBody>
          <a:bodyPr wrap="none" rtlCol="0">
            <a:spAutoFit/>
          </a:bodyPr>
          <a:lstStyle/>
          <a:p>
            <a:r>
              <a:rPr lang="en-US" sz="1200"/>
              <a:t>Identifying Targets</a:t>
            </a:r>
          </a:p>
        </p:txBody>
      </p:sp>
    </p:spTree>
    <p:custDataLst>
      <p:tags r:id="rId9"/>
    </p:custDataLst>
    <p:extLst>
      <p:ext uri="{BB962C8B-B14F-4D97-AF65-F5344CB8AC3E}">
        <p14:creationId xmlns:p14="http://schemas.microsoft.com/office/powerpoint/2010/main" val="15742702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9.jpeg"/><Relationship Id="rId5" Type="http://schemas.openxmlformats.org/officeDocument/2006/relationships/hyperlink" Target="https://www.ahrq.gov/sites/default/files/wysiwyg/antibiotic-use/long-term-care/four-moments-review-form.pdf"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www.ahrq.gov/sites/default/files/wysiwyg/antibiotic-use/long-term-care/one-pager-side-effects.pdf"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ahrq.gov/sites/default/files/wysiwyg/antibiotic-use/long-term-care/monthly-data-form.xlsx" TargetMode="External"/><Relationship Id="rId5" Type="http://schemas.openxmlformats.org/officeDocument/2006/relationships/hyperlink" Target="http://www.ahrq.gov/sites/default/files/wysiwyg/antibiotic-use/long-term-care/four-moments-form.pdf" TargetMode="External"/><Relationship Id="rId4" Type="http://schemas.openxmlformats.org/officeDocument/2006/relationships/hyperlink" Target="https://www.ahrq.gov/sites/default/files/wysiwyg/antibiotic-use/long-term-care/staff-safety-assessment.docx"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0.jpeg"/><Relationship Id="rId4" Type="http://schemas.openxmlformats.org/officeDocument/2006/relationships/hyperlink" Target="https://www.ahrq.gov/sites/default/files/wysiwyg/antibiotic-use/long-term-care/staff-safety-assessment.docx"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77690"/>
            <a:ext cx="8549640" cy="2057399"/>
          </a:xfrm>
        </p:spPr>
        <p:txBody>
          <a:bodyPr>
            <a:noAutofit/>
          </a:bodyPr>
          <a:lstStyle/>
          <a:p>
            <a:pPr lvl="0" defTabSz="457200">
              <a:spcBef>
                <a:spcPts val="0"/>
              </a:spcBef>
            </a:pPr>
            <a:r>
              <a:rPr lang="en-US" sz="5400" dirty="0">
                <a:latin typeface="Calibri" panose="020F0502020204030204" pitchFamily="34" charset="0"/>
                <a:ea typeface="+mn-ea"/>
                <a:cs typeface="+mn-cs"/>
              </a:rPr>
              <a:t>Identifying Targets To </a:t>
            </a:r>
            <a:br>
              <a:rPr lang="en-US" sz="5400" dirty="0">
                <a:latin typeface="Calibri" panose="020F0502020204030204" pitchFamily="34" charset="0"/>
                <a:ea typeface="+mn-ea"/>
                <a:cs typeface="+mn-cs"/>
              </a:rPr>
            </a:br>
            <a:r>
              <a:rPr lang="en-US" sz="5400" dirty="0">
                <a:latin typeface="Calibri" panose="020F0502020204030204" pitchFamily="34" charset="0"/>
                <a:ea typeface="+mn-ea"/>
                <a:cs typeface="+mn-cs"/>
              </a:rPr>
              <a:t>Improve Antibiotic Use</a:t>
            </a:r>
            <a:endParaRPr lang="en-US" sz="5400" dirty="0">
              <a:latin typeface="Microsoft Sans Serif" panose="020B0604020202020204" pitchFamily="34" charset="0"/>
              <a:ea typeface="+mn-ea"/>
              <a:cs typeface="+mn-cs"/>
            </a:endParaRPr>
          </a:p>
        </p:txBody>
      </p:sp>
      <p:sp>
        <p:nvSpPr>
          <p:cNvPr id="3" name="Subtitle 2"/>
          <p:cNvSpPr>
            <a:spLocks noGrp="1"/>
          </p:cNvSpPr>
          <p:nvPr>
            <p:ph type="subTitle" idx="1"/>
          </p:nvPr>
        </p:nvSpPr>
        <p:spPr>
          <a:xfrm>
            <a:off x="1508760" y="4528954"/>
            <a:ext cx="7040880" cy="1986280"/>
          </a:xfrm>
        </p:spPr>
        <p:txBody>
          <a:bodyPr>
            <a:noAutofit/>
          </a:bodyPr>
          <a:lstStyle/>
          <a:p>
            <a:pPr lvl="0"/>
            <a:r>
              <a:rPr lang="en-US" sz="4000">
                <a:solidFill>
                  <a:prstClr val="black">
                    <a:tint val="75000"/>
                  </a:prstClr>
                </a:solidFill>
              </a:rPr>
              <a:t>Long-Term Care</a:t>
            </a:r>
          </a:p>
        </p:txBody>
      </p:sp>
      <p:sp>
        <p:nvSpPr>
          <p:cNvPr id="4" name="Rectangle 3"/>
          <p:cNvSpPr/>
          <p:nvPr/>
        </p:nvSpPr>
        <p:spPr>
          <a:xfrm>
            <a:off x="1371600" y="304800"/>
            <a:ext cx="7315200" cy="1569660"/>
          </a:xfrm>
          <a:prstGeom prst="rect">
            <a:avLst/>
          </a:prstGeom>
        </p:spPr>
        <p:txBody>
          <a:bodyPr wrap="square">
            <a:spAutoFit/>
          </a:bodyPr>
          <a:lstStyle/>
          <a:p>
            <a:pPr marL="0" marR="0" lvl="0" indent="0" algn="ctr" defTabSz="1018638"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a:ea typeface="+mn-ea"/>
                <a:cs typeface="Arial" panose="020B0604020202020204" pitchFamily="34" charset="0"/>
              </a:rPr>
              <a:t>AHRQ Safety Program for Improving Antibiotic Use</a:t>
            </a:r>
            <a:endParaRPr kumimoji="0" lang="en-US" sz="4800" b="0" i="0" u="none" strike="noStrike" kern="1200" cap="none" spc="0" normalizeH="0" baseline="0" noProof="0">
              <a:ln>
                <a:noFill/>
              </a:ln>
              <a:solidFill>
                <a:prstClr val="white"/>
              </a:solidFill>
              <a:effectLst/>
              <a:uLnTx/>
              <a:uFillTx/>
              <a:latin typeface="Calibri"/>
              <a:ea typeface="+mn-ea"/>
            </a:endParaRPr>
          </a:p>
        </p:txBody>
      </p:sp>
      <p:sp>
        <p:nvSpPr>
          <p:cNvPr id="5" name="TextBox 1"/>
          <p:cNvSpPr txBox="1"/>
          <p:nvPr/>
        </p:nvSpPr>
        <p:spPr>
          <a:xfrm>
            <a:off x="7732231" y="7249180"/>
            <a:ext cx="2213939" cy="523220"/>
          </a:xfrm>
          <a:prstGeom prst="rect">
            <a:avLst/>
          </a:prstGeom>
          <a:noFill/>
        </p:spPr>
        <p:txBody>
          <a:bodyPr wrap="non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400" dirty="0">
                <a:solidFill>
                  <a:schemeClr val="bg1"/>
                </a:solidFill>
              </a:rPr>
              <a:t>AHRQ Pub. No. 17(21)-0029</a:t>
            </a:r>
          </a:p>
          <a:p>
            <a:pPr algn="r"/>
            <a:r>
              <a:rPr lang="en-US" sz="1400">
                <a:solidFill>
                  <a:schemeClr val="bg1"/>
                </a:solidFill>
              </a:rPr>
              <a:t>June </a:t>
            </a:r>
            <a:r>
              <a:rPr lang="en-US" sz="1400" dirty="0">
                <a:solidFill>
                  <a:schemeClr val="bg1"/>
                </a:solidFill>
              </a:rPr>
              <a:t>2021</a:t>
            </a:r>
          </a:p>
        </p:txBody>
      </p:sp>
    </p:spTree>
    <p:custDataLst>
      <p:tags r:id="rId1"/>
    </p:custDataLst>
    <p:extLst>
      <p:ext uri="{BB962C8B-B14F-4D97-AF65-F5344CB8AC3E}">
        <p14:creationId xmlns:p14="http://schemas.microsoft.com/office/powerpoint/2010/main" val="393811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Four Moments of Antibiotic Decision Making</a:t>
            </a:r>
          </a:p>
        </p:txBody>
      </p:sp>
      <p:sp>
        <p:nvSpPr>
          <p:cNvPr id="3" name="Slide Number Placeholder 2"/>
          <p:cNvSpPr>
            <a:spLocks noGrp="1"/>
          </p:cNvSpPr>
          <p:nvPr>
            <p:ph type="sldNum" sz="quarter" idx="12"/>
          </p:nvPr>
        </p:nvSpPr>
        <p:spPr/>
        <p:txBody>
          <a:bodyPr/>
          <a:lstStyle/>
          <a:p>
            <a:fld id="{993EEC8E-C5CF-40DF-832D-5BCB0E209B98}" type="slidenum">
              <a:rPr lang="en-US" smtClean="0"/>
              <a:t>10</a:t>
            </a:fld>
            <a:endParaRPr lang="en-US"/>
          </a:p>
        </p:txBody>
      </p:sp>
      <p:pic>
        <p:nvPicPr>
          <p:cNvPr id="4" name="Picture 3" descr="The Four Moments of Antibiotic Decision Making logo for Long-Term Care"/>
          <p:cNvPicPr>
            <a:picLocks noChangeAspect="1"/>
          </p:cNvPicPr>
          <p:nvPr/>
        </p:nvPicPr>
        <p:blipFill>
          <a:blip r:embed="rId4"/>
          <a:stretch>
            <a:fillRect/>
          </a:stretch>
        </p:blipFill>
        <p:spPr>
          <a:xfrm>
            <a:off x="1905000" y="1066800"/>
            <a:ext cx="6286500" cy="5933236"/>
          </a:xfrm>
          <a:prstGeom prst="rect">
            <a:avLst/>
          </a:prstGeom>
        </p:spPr>
      </p:pic>
    </p:spTree>
    <p:custDataLst>
      <p:tags r:id="rId1"/>
    </p:custDataLst>
    <p:extLst>
      <p:ext uri="{BB962C8B-B14F-4D97-AF65-F5344CB8AC3E}">
        <p14:creationId xmlns:p14="http://schemas.microsoft.com/office/powerpoint/2010/main" val="405138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3000"/>
            <a:ext cx="8610600" cy="6477000"/>
          </a:xfrm>
        </p:spPr>
        <p:txBody>
          <a:bodyPr>
            <a:normAutofit/>
          </a:bodyPr>
          <a:lstStyle/>
          <a:p>
            <a:pPr marL="514350" indent="-514350">
              <a:buFont typeface="+mj-lt"/>
              <a:buAutoNum type="arabicPeriod"/>
            </a:pPr>
            <a:r>
              <a:rPr lang="en-US" dirty="0"/>
              <a:t>Describe the next patient scenario for which antibiotics may not be prescribed optimally.</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r>
              <a:rPr lang="en-US" dirty="0"/>
              <a:t>Describe what you think can be done to prevent this from happening again.</a:t>
            </a:r>
          </a:p>
          <a:p>
            <a:pPr marL="509320" lvl="1" indent="0">
              <a:buNone/>
            </a:pPr>
            <a:endParaRPr lang="en-US" dirty="0"/>
          </a:p>
          <a:p>
            <a:pPr lvl="1"/>
            <a:endParaRPr lang="en-US" dirty="0"/>
          </a:p>
          <a:p>
            <a:endParaRPr lang="en-US" dirty="0"/>
          </a:p>
        </p:txBody>
      </p:sp>
      <p:sp>
        <p:nvSpPr>
          <p:cNvPr id="8" name="Rectangle 7"/>
          <p:cNvSpPr/>
          <p:nvPr/>
        </p:nvSpPr>
        <p:spPr>
          <a:xfrm>
            <a:off x="1249680" y="2171700"/>
            <a:ext cx="8580120" cy="16077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a:t>Staff Safety Assessment</a:t>
            </a:r>
          </a:p>
        </p:txBody>
      </p:sp>
      <p:sp>
        <p:nvSpPr>
          <p:cNvPr id="6" name="Slide Number Placeholder 5"/>
          <p:cNvSpPr>
            <a:spLocks noGrp="1"/>
          </p:cNvSpPr>
          <p:nvPr>
            <p:ph type="sldNum" sz="quarter" idx="12"/>
          </p:nvPr>
        </p:nvSpPr>
        <p:spPr/>
        <p:txBody>
          <a:bodyPr/>
          <a:lstStyle/>
          <a:p>
            <a:fld id="{993EEC8E-C5CF-40DF-832D-5BCB0E209B98}" type="slidenum">
              <a:rPr lang="en-US" smtClean="0"/>
              <a:t>11</a:t>
            </a:fld>
            <a:endParaRPr lang="en-US"/>
          </a:p>
        </p:txBody>
      </p:sp>
      <p:pic>
        <p:nvPicPr>
          <p:cNvPr id="7" name="Picture 6" descr="Image of a health care provid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27760"/>
            <a:ext cx="776224" cy="2438400"/>
          </a:xfrm>
          <a:prstGeom prst="rect">
            <a:avLst/>
          </a:prstGeom>
        </p:spPr>
      </p:pic>
      <p:sp>
        <p:nvSpPr>
          <p:cNvPr id="9" name="Rectangle 8"/>
          <p:cNvSpPr/>
          <p:nvPr/>
        </p:nvSpPr>
        <p:spPr>
          <a:xfrm>
            <a:off x="1249680" y="2209800"/>
            <a:ext cx="8549640" cy="1569660"/>
          </a:xfrm>
          <a:prstGeom prst="rect">
            <a:avLst/>
          </a:prstGeom>
        </p:spPr>
        <p:txBody>
          <a:bodyPr wrap="square" anchor="ctr">
            <a:spAutoFit/>
          </a:bodyPr>
          <a:lstStyle/>
          <a:p>
            <a:pPr marL="63666" indent="0">
              <a:buNone/>
            </a:pPr>
            <a:r>
              <a:rPr lang="en-US" sz="3200">
                <a:latin typeface="Gabriola" panose="04040605051002020D02" pitchFamily="82" charset="0"/>
              </a:rPr>
              <a:t>If urine culture results are not reviewed, there’s a missed opportunity to change antibiotics. Residents can become increasingly ill while receiving the wrong therapy.</a:t>
            </a:r>
          </a:p>
        </p:txBody>
      </p:sp>
      <p:sp>
        <p:nvSpPr>
          <p:cNvPr id="11" name="Rectangle 10"/>
          <p:cNvSpPr/>
          <p:nvPr/>
        </p:nvSpPr>
        <p:spPr>
          <a:xfrm>
            <a:off x="1249680" y="4800600"/>
            <a:ext cx="8580120" cy="2133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5400" y="4872097"/>
            <a:ext cx="8458200" cy="2062103"/>
          </a:xfrm>
          <a:prstGeom prst="rect">
            <a:avLst/>
          </a:prstGeom>
        </p:spPr>
        <p:txBody>
          <a:bodyPr wrap="square" anchor="ctr">
            <a:spAutoFit/>
          </a:bodyPr>
          <a:lstStyle/>
          <a:p>
            <a:r>
              <a:rPr lang="en-US" sz="3200" dirty="0">
                <a:latin typeface="Gabriola" panose="04040605051002020D02" pitchFamily="82" charset="0"/>
              </a:rPr>
              <a:t>Create an alert that requires prescribers to review and sign off on cultures when they return from the lab. Encourage nursing to review and discuss indications for antibiotic therapy with prescribers on a daily basis.</a:t>
            </a:r>
          </a:p>
        </p:txBody>
      </p:sp>
    </p:spTree>
    <p:custDataLst>
      <p:tags r:id="rId1"/>
    </p:custDataLst>
    <p:extLst>
      <p:ext uri="{BB962C8B-B14F-4D97-AF65-F5344CB8AC3E}">
        <p14:creationId xmlns:p14="http://schemas.microsoft.com/office/powerpoint/2010/main" val="296005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Four Moments of Antibiotic Decision Making logo for Long-Term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61" y="1208915"/>
            <a:ext cx="3829025" cy="3829025"/>
          </a:xfrm>
          <a:prstGeom prst="rect">
            <a:avLst/>
          </a:prstGeom>
        </p:spPr>
      </p:pic>
      <p:sp>
        <p:nvSpPr>
          <p:cNvPr id="2" name="Title 1"/>
          <p:cNvSpPr>
            <a:spLocks noGrp="1"/>
          </p:cNvSpPr>
          <p:nvPr>
            <p:ph type="title"/>
          </p:nvPr>
        </p:nvSpPr>
        <p:spPr/>
        <p:txBody>
          <a:bodyPr/>
          <a:lstStyle/>
          <a:p>
            <a:r>
              <a:rPr lang="en-US" sz="3600" dirty="0"/>
              <a:t>Use the Four Moments To Identify Problems</a:t>
            </a:r>
            <a:r>
              <a:rPr lang="en-US" sz="3600" baseline="30000" dirty="0"/>
              <a:t>1</a:t>
            </a:r>
          </a:p>
        </p:txBody>
      </p:sp>
      <p:sp>
        <p:nvSpPr>
          <p:cNvPr id="4" name="Slide Number Placeholder 3"/>
          <p:cNvSpPr>
            <a:spLocks noGrp="1"/>
          </p:cNvSpPr>
          <p:nvPr>
            <p:ph type="sldNum" sz="quarter" idx="12"/>
          </p:nvPr>
        </p:nvSpPr>
        <p:spPr/>
        <p:txBody>
          <a:bodyPr/>
          <a:lstStyle/>
          <a:p>
            <a:fld id="{993EEC8E-C5CF-40DF-832D-5BCB0E209B98}" type="slidenum">
              <a:rPr lang="en-US" smtClean="0"/>
              <a:t>12</a:t>
            </a:fld>
            <a:endParaRPr lang="en-US"/>
          </a:p>
        </p:txBody>
      </p:sp>
      <p:grpSp>
        <p:nvGrpSpPr>
          <p:cNvPr id="5" name="Group 4" descr="The Swiss Cheese model."/>
          <p:cNvGrpSpPr/>
          <p:nvPr/>
        </p:nvGrpSpPr>
        <p:grpSpPr>
          <a:xfrm rot="309920">
            <a:off x="3748447" y="4797979"/>
            <a:ext cx="6070883" cy="2291986"/>
            <a:chOff x="-1047238" y="693646"/>
            <a:chExt cx="9787257" cy="5247718"/>
          </a:xfrm>
        </p:grpSpPr>
        <p:sp>
          <p:nvSpPr>
            <p:cNvPr id="6" name="Freeform 3"/>
            <p:cNvSpPr>
              <a:spLocks/>
            </p:cNvSpPr>
            <p:nvPr/>
          </p:nvSpPr>
          <p:spPr bwMode="auto">
            <a:xfrm>
              <a:off x="6837399" y="1615191"/>
              <a:ext cx="1902620" cy="697706"/>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w="9525" cap="rnd">
              <a:noFill/>
              <a:round/>
              <a:headEnd type="none" w="sm" len="sm"/>
              <a:tailEnd type="none" w="sm" len="sm"/>
            </a:ln>
          </p:spPr>
          <p:txBody>
            <a:bodyPr/>
            <a:lstStyle/>
            <a:p>
              <a:endParaRPr lang="en-US" sz="2700"/>
            </a:p>
          </p:txBody>
        </p:sp>
        <p:sp>
          <p:nvSpPr>
            <p:cNvPr id="8" name="Freeform 4"/>
            <p:cNvSpPr>
              <a:spLocks/>
            </p:cNvSpPr>
            <p:nvPr/>
          </p:nvSpPr>
          <p:spPr bwMode="auto">
            <a:xfrm>
              <a:off x="6837399" y="1615191"/>
              <a:ext cx="1902620" cy="697706"/>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9" name="Freeform 5"/>
            <p:cNvSpPr>
              <a:spLocks/>
            </p:cNvSpPr>
            <p:nvPr/>
          </p:nvSpPr>
          <p:spPr bwMode="auto">
            <a:xfrm>
              <a:off x="6911218" y="1665196"/>
              <a:ext cx="1828800" cy="702470"/>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w="9525" cap="rnd">
              <a:noFill/>
              <a:round/>
              <a:headEnd type="none" w="sm" len="sm"/>
              <a:tailEnd type="none" w="sm" len="sm"/>
            </a:ln>
          </p:spPr>
          <p:txBody>
            <a:bodyPr/>
            <a:lstStyle/>
            <a:p>
              <a:endParaRPr lang="en-US" sz="2700"/>
            </a:p>
          </p:txBody>
        </p:sp>
        <p:sp>
          <p:nvSpPr>
            <p:cNvPr id="10" name="Freeform 6"/>
            <p:cNvSpPr>
              <a:spLocks/>
            </p:cNvSpPr>
            <p:nvPr/>
          </p:nvSpPr>
          <p:spPr bwMode="auto">
            <a:xfrm>
              <a:off x="6911218" y="1665196"/>
              <a:ext cx="1828800" cy="702470"/>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11" name="Freeform 7"/>
            <p:cNvSpPr>
              <a:spLocks/>
            </p:cNvSpPr>
            <p:nvPr/>
          </p:nvSpPr>
          <p:spPr bwMode="auto">
            <a:xfrm>
              <a:off x="6754056" y="693646"/>
              <a:ext cx="1321593" cy="2247900"/>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w="9525" cap="rnd">
              <a:noFill/>
              <a:round/>
              <a:headEnd type="none" w="sm" len="sm"/>
              <a:tailEnd type="none" w="sm" len="sm"/>
            </a:ln>
          </p:spPr>
          <p:txBody>
            <a:bodyPr/>
            <a:lstStyle/>
            <a:p>
              <a:endParaRPr lang="en-US" sz="2700"/>
            </a:p>
          </p:txBody>
        </p:sp>
        <p:sp>
          <p:nvSpPr>
            <p:cNvPr id="12" name="Freeform 8"/>
            <p:cNvSpPr>
              <a:spLocks/>
            </p:cNvSpPr>
            <p:nvPr/>
          </p:nvSpPr>
          <p:spPr bwMode="auto">
            <a:xfrm>
              <a:off x="6754056" y="693646"/>
              <a:ext cx="1321593" cy="2247900"/>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3" name="Freeform 9"/>
            <p:cNvSpPr>
              <a:spLocks/>
            </p:cNvSpPr>
            <p:nvPr/>
          </p:nvSpPr>
          <p:spPr bwMode="auto">
            <a:xfrm>
              <a:off x="7925631" y="693646"/>
              <a:ext cx="492918" cy="2247900"/>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w="9525" cap="rnd">
              <a:noFill/>
              <a:round/>
              <a:headEnd type="none" w="sm" len="sm"/>
              <a:tailEnd type="none" w="sm" len="sm"/>
            </a:ln>
          </p:spPr>
          <p:txBody>
            <a:bodyPr/>
            <a:lstStyle/>
            <a:p>
              <a:endParaRPr lang="en-US" sz="2700"/>
            </a:p>
          </p:txBody>
        </p:sp>
        <p:sp>
          <p:nvSpPr>
            <p:cNvPr id="14" name="Freeform 10"/>
            <p:cNvSpPr>
              <a:spLocks/>
            </p:cNvSpPr>
            <p:nvPr/>
          </p:nvSpPr>
          <p:spPr bwMode="auto">
            <a:xfrm>
              <a:off x="7925631" y="693646"/>
              <a:ext cx="492918" cy="2247900"/>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5" name="Freeform 11"/>
            <p:cNvSpPr>
              <a:spLocks/>
            </p:cNvSpPr>
            <p:nvPr/>
          </p:nvSpPr>
          <p:spPr bwMode="auto">
            <a:xfrm>
              <a:off x="7516056" y="1862840"/>
              <a:ext cx="245268" cy="342900"/>
            </a:xfrm>
            <a:custGeom>
              <a:avLst/>
              <a:gdLst>
                <a:gd name="T0" fmla="*/ 52 w 103"/>
                <a:gd name="T1" fmla="*/ 0 h 144"/>
                <a:gd name="T2" fmla="*/ 40 w 103"/>
                <a:gd name="T3" fmla="*/ 2 h 144"/>
                <a:gd name="T4" fmla="*/ 32 w 103"/>
                <a:gd name="T5" fmla="*/ 5 h 144"/>
                <a:gd name="T6" fmla="*/ 22 w 103"/>
                <a:gd name="T7" fmla="*/ 11 h 144"/>
                <a:gd name="T8" fmla="*/ 14 w 103"/>
                <a:gd name="T9" fmla="*/ 21 h 144"/>
                <a:gd name="T10" fmla="*/ 9 w 103"/>
                <a:gd name="T11" fmla="*/ 31 h 144"/>
                <a:gd name="T12" fmla="*/ 5 w 103"/>
                <a:gd name="T13" fmla="*/ 44 h 144"/>
                <a:gd name="T14" fmla="*/ 1 w 103"/>
                <a:gd name="T15" fmla="*/ 57 h 144"/>
                <a:gd name="T16" fmla="*/ 0 w 103"/>
                <a:gd name="T17" fmla="*/ 71 h 144"/>
                <a:gd name="T18" fmla="*/ 1 w 103"/>
                <a:gd name="T19" fmla="*/ 86 h 144"/>
                <a:gd name="T20" fmla="*/ 5 w 103"/>
                <a:gd name="T21" fmla="*/ 99 h 144"/>
                <a:gd name="T22" fmla="*/ 9 w 103"/>
                <a:gd name="T23" fmla="*/ 110 h 144"/>
                <a:gd name="T24" fmla="*/ 14 w 103"/>
                <a:gd name="T25" fmla="*/ 122 h 144"/>
                <a:gd name="T26" fmla="*/ 22 w 103"/>
                <a:gd name="T27" fmla="*/ 130 h 144"/>
                <a:gd name="T28" fmla="*/ 32 w 103"/>
                <a:gd name="T29" fmla="*/ 136 h 144"/>
                <a:gd name="T30" fmla="*/ 40 w 103"/>
                <a:gd name="T31" fmla="*/ 141 h 144"/>
                <a:gd name="T32" fmla="*/ 52 w 103"/>
                <a:gd name="T33" fmla="*/ 143 h 144"/>
                <a:gd name="T34" fmla="*/ 61 w 103"/>
                <a:gd name="T35" fmla="*/ 141 h 144"/>
                <a:gd name="T36" fmla="*/ 71 w 103"/>
                <a:gd name="T37" fmla="*/ 136 h 144"/>
                <a:gd name="T38" fmla="*/ 79 w 103"/>
                <a:gd name="T39" fmla="*/ 130 h 144"/>
                <a:gd name="T40" fmla="*/ 87 w 103"/>
                <a:gd name="T41" fmla="*/ 122 h 144"/>
                <a:gd name="T42" fmla="*/ 94 w 103"/>
                <a:gd name="T43" fmla="*/ 110 h 144"/>
                <a:gd name="T44" fmla="*/ 99 w 103"/>
                <a:gd name="T45" fmla="*/ 99 h 144"/>
                <a:gd name="T46" fmla="*/ 102 w 103"/>
                <a:gd name="T47" fmla="*/ 86 h 144"/>
                <a:gd name="T48" fmla="*/ 102 w 103"/>
                <a:gd name="T49" fmla="*/ 71 h 144"/>
                <a:gd name="T50" fmla="*/ 102 w 103"/>
                <a:gd name="T51" fmla="*/ 57 h 144"/>
                <a:gd name="T52" fmla="*/ 99 w 103"/>
                <a:gd name="T53" fmla="*/ 44 h 144"/>
                <a:gd name="T54" fmla="*/ 94 w 103"/>
                <a:gd name="T55" fmla="*/ 31 h 144"/>
                <a:gd name="T56" fmla="*/ 87 w 103"/>
                <a:gd name="T57" fmla="*/ 21 h 144"/>
                <a:gd name="T58" fmla="*/ 79 w 103"/>
                <a:gd name="T59" fmla="*/ 11 h 144"/>
                <a:gd name="T60" fmla="*/ 71 w 103"/>
                <a:gd name="T61" fmla="*/ 5 h 144"/>
                <a:gd name="T62" fmla="*/ 61 w 103"/>
                <a:gd name="T63" fmla="*/ 2 h 144"/>
                <a:gd name="T64" fmla="*/ 52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6" name="Freeform 12"/>
            <p:cNvSpPr>
              <a:spLocks/>
            </p:cNvSpPr>
            <p:nvPr/>
          </p:nvSpPr>
          <p:spPr bwMode="auto">
            <a:xfrm>
              <a:off x="7094574" y="2248603"/>
              <a:ext cx="228600" cy="321468"/>
            </a:xfrm>
            <a:custGeom>
              <a:avLst/>
              <a:gdLst>
                <a:gd name="T0" fmla="*/ 47 w 96"/>
                <a:gd name="T1" fmla="*/ 0 h 135"/>
                <a:gd name="T2" fmla="*/ 37 w 96"/>
                <a:gd name="T3" fmla="*/ 2 h 135"/>
                <a:gd name="T4" fmla="*/ 29 w 96"/>
                <a:gd name="T5" fmla="*/ 5 h 135"/>
                <a:gd name="T6" fmla="*/ 21 w 96"/>
                <a:gd name="T7" fmla="*/ 12 h 135"/>
                <a:gd name="T8" fmla="*/ 13 w 96"/>
                <a:gd name="T9" fmla="*/ 20 h 135"/>
                <a:gd name="T10" fmla="*/ 8 w 96"/>
                <a:gd name="T11" fmla="*/ 30 h 135"/>
                <a:gd name="T12" fmla="*/ 3 w 96"/>
                <a:gd name="T13" fmla="*/ 41 h 135"/>
                <a:gd name="T14" fmla="*/ 0 w 96"/>
                <a:gd name="T15" fmla="*/ 54 h 135"/>
                <a:gd name="T16" fmla="*/ 0 w 96"/>
                <a:gd name="T17" fmla="*/ 67 h 135"/>
                <a:gd name="T18" fmla="*/ 0 w 96"/>
                <a:gd name="T19" fmla="*/ 80 h 135"/>
                <a:gd name="T20" fmla="*/ 3 w 96"/>
                <a:gd name="T21" fmla="*/ 93 h 135"/>
                <a:gd name="T22" fmla="*/ 8 w 96"/>
                <a:gd name="T23" fmla="*/ 104 h 135"/>
                <a:gd name="T24" fmla="*/ 13 w 96"/>
                <a:gd name="T25" fmla="*/ 114 h 135"/>
                <a:gd name="T26" fmla="*/ 21 w 96"/>
                <a:gd name="T27" fmla="*/ 122 h 135"/>
                <a:gd name="T28" fmla="*/ 29 w 96"/>
                <a:gd name="T29" fmla="*/ 129 h 135"/>
                <a:gd name="T30" fmla="*/ 37 w 96"/>
                <a:gd name="T31" fmla="*/ 132 h 135"/>
                <a:gd name="T32" fmla="*/ 47 w 96"/>
                <a:gd name="T33" fmla="*/ 134 h 135"/>
                <a:gd name="T34" fmla="*/ 56 w 96"/>
                <a:gd name="T35" fmla="*/ 132 h 135"/>
                <a:gd name="T36" fmla="*/ 66 w 96"/>
                <a:gd name="T37" fmla="*/ 129 h 135"/>
                <a:gd name="T38" fmla="*/ 74 w 96"/>
                <a:gd name="T39" fmla="*/ 122 h 135"/>
                <a:gd name="T40" fmla="*/ 81 w 96"/>
                <a:gd name="T41" fmla="*/ 114 h 135"/>
                <a:gd name="T42" fmla="*/ 87 w 96"/>
                <a:gd name="T43" fmla="*/ 104 h 135"/>
                <a:gd name="T44" fmla="*/ 91 w 96"/>
                <a:gd name="T45" fmla="*/ 93 h 135"/>
                <a:gd name="T46" fmla="*/ 94 w 96"/>
                <a:gd name="T47" fmla="*/ 80 h 135"/>
                <a:gd name="T48" fmla="*/ 95 w 96"/>
                <a:gd name="T49" fmla="*/ 67 h 135"/>
                <a:gd name="T50" fmla="*/ 94 w 96"/>
                <a:gd name="T51" fmla="*/ 54 h 135"/>
                <a:gd name="T52" fmla="*/ 91 w 96"/>
                <a:gd name="T53" fmla="*/ 41 h 135"/>
                <a:gd name="T54" fmla="*/ 87 w 96"/>
                <a:gd name="T55" fmla="*/ 30 h 135"/>
                <a:gd name="T56" fmla="*/ 81 w 96"/>
                <a:gd name="T57" fmla="*/ 20 h 135"/>
                <a:gd name="T58" fmla="*/ 74 w 96"/>
                <a:gd name="T59" fmla="*/ 12 h 135"/>
                <a:gd name="T60" fmla="*/ 66 w 96"/>
                <a:gd name="T61" fmla="*/ 5 h 135"/>
                <a:gd name="T62" fmla="*/ 56 w 96"/>
                <a:gd name="T63" fmla="*/ 2 h 135"/>
                <a:gd name="T64" fmla="*/ 47 w 96"/>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35"/>
                <a:gd name="T101" fmla="*/ 96 w 96"/>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7" name="Freeform 13"/>
            <p:cNvSpPr>
              <a:spLocks/>
            </p:cNvSpPr>
            <p:nvPr/>
          </p:nvSpPr>
          <p:spPr bwMode="auto">
            <a:xfrm>
              <a:off x="7085049" y="1517559"/>
              <a:ext cx="192882" cy="261938"/>
            </a:xfrm>
            <a:custGeom>
              <a:avLst/>
              <a:gdLst>
                <a:gd name="T0" fmla="*/ 41 w 81"/>
                <a:gd name="T1" fmla="*/ 0 h 110"/>
                <a:gd name="T2" fmla="*/ 33 w 81"/>
                <a:gd name="T3" fmla="*/ 0 h 110"/>
                <a:gd name="T4" fmla="*/ 25 w 81"/>
                <a:gd name="T5" fmla="*/ 4 h 110"/>
                <a:gd name="T6" fmla="*/ 18 w 81"/>
                <a:gd name="T7" fmla="*/ 8 h 110"/>
                <a:gd name="T8" fmla="*/ 13 w 81"/>
                <a:gd name="T9" fmla="*/ 17 h 110"/>
                <a:gd name="T10" fmla="*/ 8 w 81"/>
                <a:gd name="T11" fmla="*/ 25 h 110"/>
                <a:gd name="T12" fmla="*/ 4 w 81"/>
                <a:gd name="T13" fmla="*/ 33 h 110"/>
                <a:gd name="T14" fmla="*/ 2 w 81"/>
                <a:gd name="T15" fmla="*/ 44 h 110"/>
                <a:gd name="T16" fmla="*/ 0 w 81"/>
                <a:gd name="T17" fmla="*/ 54 h 110"/>
                <a:gd name="T18" fmla="*/ 2 w 81"/>
                <a:gd name="T19" fmla="*/ 65 h 110"/>
                <a:gd name="T20" fmla="*/ 4 w 81"/>
                <a:gd name="T21" fmla="*/ 77 h 110"/>
                <a:gd name="T22" fmla="*/ 8 w 81"/>
                <a:gd name="T23" fmla="*/ 85 h 110"/>
                <a:gd name="T24" fmla="*/ 13 w 81"/>
                <a:gd name="T25" fmla="*/ 93 h 110"/>
                <a:gd name="T26" fmla="*/ 18 w 81"/>
                <a:gd name="T27" fmla="*/ 99 h 110"/>
                <a:gd name="T28" fmla="*/ 25 w 81"/>
                <a:gd name="T29" fmla="*/ 106 h 110"/>
                <a:gd name="T30" fmla="*/ 33 w 81"/>
                <a:gd name="T31" fmla="*/ 108 h 110"/>
                <a:gd name="T32" fmla="*/ 41 w 81"/>
                <a:gd name="T33" fmla="*/ 109 h 110"/>
                <a:gd name="T34" fmla="*/ 49 w 81"/>
                <a:gd name="T35" fmla="*/ 108 h 110"/>
                <a:gd name="T36" fmla="*/ 56 w 81"/>
                <a:gd name="T37" fmla="*/ 106 h 110"/>
                <a:gd name="T38" fmla="*/ 62 w 81"/>
                <a:gd name="T39" fmla="*/ 99 h 110"/>
                <a:gd name="T40" fmla="*/ 69 w 81"/>
                <a:gd name="T41" fmla="*/ 93 h 110"/>
                <a:gd name="T42" fmla="*/ 73 w 81"/>
                <a:gd name="T43" fmla="*/ 85 h 110"/>
                <a:gd name="T44" fmla="*/ 77 w 81"/>
                <a:gd name="T45" fmla="*/ 77 h 110"/>
                <a:gd name="T46" fmla="*/ 78 w 81"/>
                <a:gd name="T47" fmla="*/ 65 h 110"/>
                <a:gd name="T48" fmla="*/ 80 w 81"/>
                <a:gd name="T49" fmla="*/ 54 h 110"/>
                <a:gd name="T50" fmla="*/ 78 w 81"/>
                <a:gd name="T51" fmla="*/ 44 h 110"/>
                <a:gd name="T52" fmla="*/ 77 w 81"/>
                <a:gd name="T53" fmla="*/ 33 h 110"/>
                <a:gd name="T54" fmla="*/ 73 w 81"/>
                <a:gd name="T55" fmla="*/ 25 h 110"/>
                <a:gd name="T56" fmla="*/ 69 w 81"/>
                <a:gd name="T57" fmla="*/ 17 h 110"/>
                <a:gd name="T58" fmla="*/ 62 w 81"/>
                <a:gd name="T59" fmla="*/ 8 h 110"/>
                <a:gd name="T60" fmla="*/ 56 w 81"/>
                <a:gd name="T61" fmla="*/ 4 h 110"/>
                <a:gd name="T62" fmla="*/ 49 w 81"/>
                <a:gd name="T63" fmla="*/ 0 h 110"/>
                <a:gd name="T64" fmla="*/ 41 w 81"/>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10"/>
                <a:gd name="T101" fmla="*/ 81 w 81"/>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8" name="Freeform 14"/>
            <p:cNvSpPr>
              <a:spLocks/>
            </p:cNvSpPr>
            <p:nvPr/>
          </p:nvSpPr>
          <p:spPr bwMode="auto">
            <a:xfrm>
              <a:off x="8018499" y="753178"/>
              <a:ext cx="381000" cy="1000125"/>
            </a:xfrm>
            <a:custGeom>
              <a:avLst/>
              <a:gdLst>
                <a:gd name="T0" fmla="*/ 0 w 160"/>
                <a:gd name="T1" fmla="*/ 0 h 420"/>
                <a:gd name="T2" fmla="*/ 20 w 160"/>
                <a:gd name="T3" fmla="*/ 17 h 420"/>
                <a:gd name="T4" fmla="*/ 41 w 160"/>
                <a:gd name="T5" fmla="*/ 37 h 420"/>
                <a:gd name="T6" fmla="*/ 60 w 160"/>
                <a:gd name="T7" fmla="*/ 56 h 420"/>
                <a:gd name="T8" fmla="*/ 81 w 160"/>
                <a:gd name="T9" fmla="*/ 79 h 420"/>
                <a:gd name="T10" fmla="*/ 101 w 160"/>
                <a:gd name="T11" fmla="*/ 100 h 420"/>
                <a:gd name="T12" fmla="*/ 120 w 160"/>
                <a:gd name="T13" fmla="*/ 123 h 420"/>
                <a:gd name="T14" fmla="*/ 140 w 160"/>
                <a:gd name="T15" fmla="*/ 144 h 420"/>
                <a:gd name="T16" fmla="*/ 159 w 160"/>
                <a:gd name="T17" fmla="*/ 165 h 420"/>
                <a:gd name="T18" fmla="*/ 159 w 160"/>
                <a:gd name="T19" fmla="*/ 196 h 420"/>
                <a:gd name="T20" fmla="*/ 159 w 160"/>
                <a:gd name="T21" fmla="*/ 227 h 420"/>
                <a:gd name="T22" fmla="*/ 158 w 160"/>
                <a:gd name="T23" fmla="*/ 260 h 420"/>
                <a:gd name="T24" fmla="*/ 156 w 160"/>
                <a:gd name="T25" fmla="*/ 290 h 420"/>
                <a:gd name="T26" fmla="*/ 154 w 160"/>
                <a:gd name="T27" fmla="*/ 323 h 420"/>
                <a:gd name="T28" fmla="*/ 153 w 160"/>
                <a:gd name="T29" fmla="*/ 354 h 420"/>
                <a:gd name="T30" fmla="*/ 151 w 160"/>
                <a:gd name="T31" fmla="*/ 386 h 420"/>
                <a:gd name="T32" fmla="*/ 150 w 160"/>
                <a:gd name="T33" fmla="*/ 419 h 420"/>
                <a:gd name="T34" fmla="*/ 148 w 160"/>
                <a:gd name="T35" fmla="*/ 386 h 420"/>
                <a:gd name="T36" fmla="*/ 145 w 160"/>
                <a:gd name="T37" fmla="*/ 354 h 420"/>
                <a:gd name="T38" fmla="*/ 143 w 160"/>
                <a:gd name="T39" fmla="*/ 320 h 420"/>
                <a:gd name="T40" fmla="*/ 140 w 160"/>
                <a:gd name="T41" fmla="*/ 287 h 420"/>
                <a:gd name="T42" fmla="*/ 137 w 160"/>
                <a:gd name="T43" fmla="*/ 255 h 420"/>
                <a:gd name="T44" fmla="*/ 133 w 160"/>
                <a:gd name="T45" fmla="*/ 224 h 420"/>
                <a:gd name="T46" fmla="*/ 128 w 160"/>
                <a:gd name="T47" fmla="*/ 193 h 420"/>
                <a:gd name="T48" fmla="*/ 124 w 160"/>
                <a:gd name="T49" fmla="*/ 164 h 420"/>
                <a:gd name="T50" fmla="*/ 109 w 160"/>
                <a:gd name="T51" fmla="*/ 141 h 420"/>
                <a:gd name="T52" fmla="*/ 93 w 160"/>
                <a:gd name="T53" fmla="*/ 120 h 420"/>
                <a:gd name="T54" fmla="*/ 78 w 160"/>
                <a:gd name="T55" fmla="*/ 99 h 420"/>
                <a:gd name="T56" fmla="*/ 63 w 160"/>
                <a:gd name="T57" fmla="*/ 79 h 420"/>
                <a:gd name="T58" fmla="*/ 47 w 160"/>
                <a:gd name="T59" fmla="*/ 58 h 420"/>
                <a:gd name="T60" fmla="*/ 33 w 160"/>
                <a:gd name="T61" fmla="*/ 39 h 420"/>
                <a:gd name="T62" fmla="*/ 16 w 160"/>
                <a:gd name="T63" fmla="*/ 19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19" name="Freeform 15"/>
            <p:cNvSpPr>
              <a:spLocks/>
            </p:cNvSpPr>
            <p:nvPr/>
          </p:nvSpPr>
          <p:spPr bwMode="auto">
            <a:xfrm>
              <a:off x="7887531" y="1248478"/>
              <a:ext cx="180975" cy="383381"/>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w="9525" cap="rnd">
              <a:noFill/>
              <a:round/>
              <a:headEnd type="none" w="sm" len="sm"/>
              <a:tailEnd type="none" w="sm" len="sm"/>
            </a:ln>
          </p:spPr>
          <p:txBody>
            <a:bodyPr/>
            <a:lstStyle/>
            <a:p>
              <a:endParaRPr lang="en-US" sz="2700"/>
            </a:p>
          </p:txBody>
        </p:sp>
        <p:sp>
          <p:nvSpPr>
            <p:cNvPr id="20" name="Freeform 16"/>
            <p:cNvSpPr>
              <a:spLocks/>
            </p:cNvSpPr>
            <p:nvPr/>
          </p:nvSpPr>
          <p:spPr bwMode="auto">
            <a:xfrm>
              <a:off x="7887531" y="1248478"/>
              <a:ext cx="180975" cy="383381"/>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1" name="Freeform 17"/>
            <p:cNvSpPr>
              <a:spLocks/>
            </p:cNvSpPr>
            <p:nvPr/>
          </p:nvSpPr>
          <p:spPr bwMode="auto">
            <a:xfrm>
              <a:off x="7556537" y="2322421"/>
              <a:ext cx="273845" cy="381000"/>
            </a:xfrm>
            <a:custGeom>
              <a:avLst/>
              <a:gdLst>
                <a:gd name="T0" fmla="*/ 57 w 115"/>
                <a:gd name="T1" fmla="*/ 0 h 160"/>
                <a:gd name="T2" fmla="*/ 45 w 115"/>
                <a:gd name="T3" fmla="*/ 2 h 160"/>
                <a:gd name="T4" fmla="*/ 36 w 115"/>
                <a:gd name="T5" fmla="*/ 7 h 160"/>
                <a:gd name="T6" fmla="*/ 26 w 115"/>
                <a:gd name="T7" fmla="*/ 15 h 160"/>
                <a:gd name="T8" fmla="*/ 18 w 115"/>
                <a:gd name="T9" fmla="*/ 25 h 160"/>
                <a:gd name="T10" fmla="*/ 10 w 115"/>
                <a:gd name="T11" fmla="*/ 36 h 160"/>
                <a:gd name="T12" fmla="*/ 5 w 115"/>
                <a:gd name="T13" fmla="*/ 49 h 160"/>
                <a:gd name="T14" fmla="*/ 1 w 115"/>
                <a:gd name="T15" fmla="*/ 64 h 160"/>
                <a:gd name="T16" fmla="*/ 0 w 115"/>
                <a:gd name="T17" fmla="*/ 80 h 160"/>
                <a:gd name="T18" fmla="*/ 1 w 115"/>
                <a:gd name="T19" fmla="*/ 96 h 160"/>
                <a:gd name="T20" fmla="*/ 5 w 115"/>
                <a:gd name="T21" fmla="*/ 111 h 160"/>
                <a:gd name="T22" fmla="*/ 10 w 115"/>
                <a:gd name="T23" fmla="*/ 124 h 160"/>
                <a:gd name="T24" fmla="*/ 18 w 115"/>
                <a:gd name="T25" fmla="*/ 137 h 160"/>
                <a:gd name="T26" fmla="*/ 26 w 115"/>
                <a:gd name="T27" fmla="*/ 146 h 160"/>
                <a:gd name="T28" fmla="*/ 36 w 115"/>
                <a:gd name="T29" fmla="*/ 153 h 160"/>
                <a:gd name="T30" fmla="*/ 45 w 115"/>
                <a:gd name="T31" fmla="*/ 158 h 160"/>
                <a:gd name="T32" fmla="*/ 57 w 115"/>
                <a:gd name="T33" fmla="*/ 159 h 160"/>
                <a:gd name="T34" fmla="*/ 68 w 115"/>
                <a:gd name="T35" fmla="*/ 158 h 160"/>
                <a:gd name="T36" fmla="*/ 79 w 115"/>
                <a:gd name="T37" fmla="*/ 153 h 160"/>
                <a:gd name="T38" fmla="*/ 89 w 115"/>
                <a:gd name="T39" fmla="*/ 146 h 160"/>
                <a:gd name="T40" fmla="*/ 97 w 115"/>
                <a:gd name="T41" fmla="*/ 137 h 160"/>
                <a:gd name="T42" fmla="*/ 104 w 115"/>
                <a:gd name="T43" fmla="*/ 124 h 160"/>
                <a:gd name="T44" fmla="*/ 110 w 115"/>
                <a:gd name="T45" fmla="*/ 111 h 160"/>
                <a:gd name="T46" fmla="*/ 114 w 115"/>
                <a:gd name="T47" fmla="*/ 96 h 160"/>
                <a:gd name="T48" fmla="*/ 114 w 115"/>
                <a:gd name="T49" fmla="*/ 80 h 160"/>
                <a:gd name="T50" fmla="*/ 114 w 115"/>
                <a:gd name="T51" fmla="*/ 64 h 160"/>
                <a:gd name="T52" fmla="*/ 110 w 115"/>
                <a:gd name="T53" fmla="*/ 49 h 160"/>
                <a:gd name="T54" fmla="*/ 104 w 115"/>
                <a:gd name="T55" fmla="*/ 36 h 160"/>
                <a:gd name="T56" fmla="*/ 97 w 115"/>
                <a:gd name="T57" fmla="*/ 25 h 160"/>
                <a:gd name="T58" fmla="*/ 89 w 115"/>
                <a:gd name="T59" fmla="*/ 15 h 160"/>
                <a:gd name="T60" fmla="*/ 79 w 115"/>
                <a:gd name="T61" fmla="*/ 7 h 160"/>
                <a:gd name="T62" fmla="*/ 68 w 115"/>
                <a:gd name="T63" fmla="*/ 2 h 160"/>
                <a:gd name="T64" fmla="*/ 57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2" name="Freeform 18"/>
            <p:cNvSpPr>
              <a:spLocks/>
            </p:cNvSpPr>
            <p:nvPr/>
          </p:nvSpPr>
          <p:spPr bwMode="auto">
            <a:xfrm>
              <a:off x="7692269" y="2377190"/>
              <a:ext cx="138113" cy="276225"/>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type="none" w="sm" len="sm"/>
              <a:tailEnd type="none" w="sm" len="sm"/>
            </a:ln>
          </p:spPr>
          <p:txBody>
            <a:bodyPr/>
            <a:lstStyle/>
            <a:p>
              <a:endParaRPr lang="en-US" sz="2700"/>
            </a:p>
          </p:txBody>
        </p:sp>
        <p:sp>
          <p:nvSpPr>
            <p:cNvPr id="23" name="Freeform 19"/>
            <p:cNvSpPr>
              <a:spLocks/>
            </p:cNvSpPr>
            <p:nvPr/>
          </p:nvSpPr>
          <p:spPr bwMode="auto">
            <a:xfrm>
              <a:off x="7692269" y="2377190"/>
              <a:ext cx="138113" cy="276225"/>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24" name="Freeform 20"/>
            <p:cNvSpPr>
              <a:spLocks/>
            </p:cNvSpPr>
            <p:nvPr/>
          </p:nvSpPr>
          <p:spPr bwMode="auto">
            <a:xfrm>
              <a:off x="7177919" y="1553278"/>
              <a:ext cx="100013" cy="192881"/>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w="9525" cap="rnd">
              <a:noFill/>
              <a:round/>
              <a:headEnd type="none" w="sm" len="sm"/>
              <a:tailEnd type="none" w="sm" len="sm"/>
            </a:ln>
          </p:spPr>
          <p:txBody>
            <a:bodyPr/>
            <a:lstStyle/>
            <a:p>
              <a:endParaRPr lang="en-US" sz="2700"/>
            </a:p>
          </p:txBody>
        </p:sp>
        <p:sp>
          <p:nvSpPr>
            <p:cNvPr id="25" name="Freeform 21"/>
            <p:cNvSpPr>
              <a:spLocks/>
            </p:cNvSpPr>
            <p:nvPr/>
          </p:nvSpPr>
          <p:spPr bwMode="auto">
            <a:xfrm>
              <a:off x="7177919" y="1553278"/>
              <a:ext cx="100013" cy="192881"/>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26" name="Freeform 22"/>
            <p:cNvSpPr>
              <a:spLocks/>
            </p:cNvSpPr>
            <p:nvPr/>
          </p:nvSpPr>
          <p:spPr bwMode="auto">
            <a:xfrm>
              <a:off x="7635119" y="1908083"/>
              <a:ext cx="126206" cy="250032"/>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27" name="Freeform 23"/>
            <p:cNvSpPr>
              <a:spLocks/>
            </p:cNvSpPr>
            <p:nvPr/>
          </p:nvSpPr>
          <p:spPr bwMode="auto">
            <a:xfrm>
              <a:off x="7635119" y="1908083"/>
              <a:ext cx="126206" cy="250032"/>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8" name="Freeform 24"/>
            <p:cNvSpPr>
              <a:spLocks/>
            </p:cNvSpPr>
            <p:nvPr/>
          </p:nvSpPr>
          <p:spPr bwMode="auto">
            <a:xfrm>
              <a:off x="7206494" y="2291465"/>
              <a:ext cx="116681" cy="235743"/>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w="9525" cap="rnd">
              <a:noFill/>
              <a:round/>
              <a:headEnd type="none" w="sm" len="sm"/>
              <a:tailEnd type="none" w="sm" len="sm"/>
            </a:ln>
          </p:spPr>
          <p:txBody>
            <a:bodyPr/>
            <a:lstStyle/>
            <a:p>
              <a:endParaRPr lang="en-US" sz="2700"/>
            </a:p>
          </p:txBody>
        </p:sp>
        <p:sp>
          <p:nvSpPr>
            <p:cNvPr id="29" name="Freeform 25"/>
            <p:cNvSpPr>
              <a:spLocks/>
            </p:cNvSpPr>
            <p:nvPr/>
          </p:nvSpPr>
          <p:spPr bwMode="auto">
            <a:xfrm>
              <a:off x="7206494" y="2291465"/>
              <a:ext cx="116681" cy="235743"/>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30" name="Freeform 26"/>
            <p:cNvSpPr>
              <a:spLocks/>
            </p:cNvSpPr>
            <p:nvPr/>
          </p:nvSpPr>
          <p:spPr bwMode="auto">
            <a:xfrm>
              <a:off x="5851562" y="1960471"/>
              <a:ext cx="1902620" cy="697707"/>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w="9525" cap="rnd">
              <a:noFill/>
              <a:round/>
              <a:headEnd type="none" w="sm" len="sm"/>
              <a:tailEnd type="none" w="sm" len="sm"/>
            </a:ln>
          </p:spPr>
          <p:txBody>
            <a:bodyPr/>
            <a:lstStyle/>
            <a:p>
              <a:endParaRPr lang="en-US" sz="2700"/>
            </a:p>
          </p:txBody>
        </p:sp>
        <p:sp>
          <p:nvSpPr>
            <p:cNvPr id="31" name="Freeform 27"/>
            <p:cNvSpPr>
              <a:spLocks/>
            </p:cNvSpPr>
            <p:nvPr/>
          </p:nvSpPr>
          <p:spPr bwMode="auto">
            <a:xfrm>
              <a:off x="5851562" y="1960471"/>
              <a:ext cx="1902620" cy="697707"/>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32" name="Freeform 28"/>
            <p:cNvSpPr>
              <a:spLocks/>
            </p:cNvSpPr>
            <p:nvPr/>
          </p:nvSpPr>
          <p:spPr bwMode="auto">
            <a:xfrm>
              <a:off x="5925381" y="2005715"/>
              <a:ext cx="1828800" cy="702468"/>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w="9525" cap="rnd">
              <a:noFill/>
              <a:round/>
              <a:headEnd type="none" w="sm" len="sm"/>
              <a:tailEnd type="none" w="sm" len="sm"/>
            </a:ln>
          </p:spPr>
          <p:txBody>
            <a:bodyPr/>
            <a:lstStyle/>
            <a:p>
              <a:endParaRPr lang="en-US" sz="2700"/>
            </a:p>
          </p:txBody>
        </p:sp>
        <p:sp>
          <p:nvSpPr>
            <p:cNvPr id="33" name="Freeform 29"/>
            <p:cNvSpPr>
              <a:spLocks/>
            </p:cNvSpPr>
            <p:nvPr/>
          </p:nvSpPr>
          <p:spPr bwMode="auto">
            <a:xfrm>
              <a:off x="5925381" y="2005715"/>
              <a:ext cx="1828800" cy="702468"/>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34" name="Freeform 30"/>
            <p:cNvSpPr>
              <a:spLocks/>
            </p:cNvSpPr>
            <p:nvPr/>
          </p:nvSpPr>
          <p:spPr bwMode="auto">
            <a:xfrm>
              <a:off x="4956211" y="784133"/>
              <a:ext cx="1716882" cy="2924175"/>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w="9525" cap="rnd">
              <a:noFill/>
              <a:round/>
              <a:headEnd type="none" w="sm" len="sm"/>
              <a:tailEnd type="none" w="sm" len="sm"/>
            </a:ln>
          </p:spPr>
          <p:txBody>
            <a:bodyPr/>
            <a:lstStyle/>
            <a:p>
              <a:endParaRPr lang="en-US" sz="2700"/>
            </a:p>
          </p:txBody>
        </p:sp>
        <p:sp>
          <p:nvSpPr>
            <p:cNvPr id="35" name="Freeform 31"/>
            <p:cNvSpPr>
              <a:spLocks/>
            </p:cNvSpPr>
            <p:nvPr/>
          </p:nvSpPr>
          <p:spPr bwMode="auto">
            <a:xfrm>
              <a:off x="4956211" y="784133"/>
              <a:ext cx="1716882" cy="2924175"/>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6" name="Freeform 32"/>
            <p:cNvSpPr>
              <a:spLocks/>
            </p:cNvSpPr>
            <p:nvPr/>
          </p:nvSpPr>
          <p:spPr bwMode="auto">
            <a:xfrm>
              <a:off x="6484974" y="784133"/>
              <a:ext cx="642938" cy="2924175"/>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w="9525" cap="rnd">
              <a:noFill/>
              <a:round/>
              <a:headEnd type="none" w="sm" len="sm"/>
              <a:tailEnd type="none" w="sm" len="sm"/>
            </a:ln>
          </p:spPr>
          <p:txBody>
            <a:bodyPr/>
            <a:lstStyle/>
            <a:p>
              <a:endParaRPr lang="en-US" sz="2700"/>
            </a:p>
          </p:txBody>
        </p:sp>
        <p:sp>
          <p:nvSpPr>
            <p:cNvPr id="37" name="Freeform 33"/>
            <p:cNvSpPr>
              <a:spLocks/>
            </p:cNvSpPr>
            <p:nvPr/>
          </p:nvSpPr>
          <p:spPr bwMode="auto">
            <a:xfrm>
              <a:off x="6484974" y="784133"/>
              <a:ext cx="642938" cy="2924175"/>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8" name="Freeform 34"/>
            <p:cNvSpPr>
              <a:spLocks/>
            </p:cNvSpPr>
            <p:nvPr/>
          </p:nvSpPr>
          <p:spPr bwMode="auto">
            <a:xfrm>
              <a:off x="5389599" y="1267528"/>
              <a:ext cx="881063" cy="1955006"/>
            </a:xfrm>
            <a:custGeom>
              <a:avLst/>
              <a:gdLst>
                <a:gd name="T0" fmla="*/ 288 w 370"/>
                <a:gd name="T1" fmla="*/ 437 h 821"/>
                <a:gd name="T2" fmla="*/ 265 w 370"/>
                <a:gd name="T3" fmla="*/ 451 h 821"/>
                <a:gd name="T4" fmla="*/ 241 w 370"/>
                <a:gd name="T5" fmla="*/ 492 h 821"/>
                <a:gd name="T6" fmla="*/ 236 w 370"/>
                <a:gd name="T7" fmla="*/ 547 h 821"/>
                <a:gd name="T8" fmla="*/ 256 w 370"/>
                <a:gd name="T9" fmla="*/ 594 h 821"/>
                <a:gd name="T10" fmla="*/ 282 w 370"/>
                <a:gd name="T11" fmla="*/ 617 h 821"/>
                <a:gd name="T12" fmla="*/ 303 w 370"/>
                <a:gd name="T13" fmla="*/ 620 h 821"/>
                <a:gd name="T14" fmla="*/ 322 w 370"/>
                <a:gd name="T15" fmla="*/ 617 h 821"/>
                <a:gd name="T16" fmla="*/ 348 w 370"/>
                <a:gd name="T17" fmla="*/ 594 h 821"/>
                <a:gd name="T18" fmla="*/ 368 w 370"/>
                <a:gd name="T19" fmla="*/ 547 h 821"/>
                <a:gd name="T20" fmla="*/ 363 w 370"/>
                <a:gd name="T21" fmla="*/ 492 h 821"/>
                <a:gd name="T22" fmla="*/ 338 w 370"/>
                <a:gd name="T23" fmla="*/ 451 h 821"/>
                <a:gd name="T24" fmla="*/ 316 w 370"/>
                <a:gd name="T25" fmla="*/ 437 h 821"/>
                <a:gd name="T26" fmla="*/ 65 w 370"/>
                <a:gd name="T27" fmla="*/ 646 h 821"/>
                <a:gd name="T28" fmla="*/ 48 w 370"/>
                <a:gd name="T29" fmla="*/ 650 h 821"/>
                <a:gd name="T30" fmla="*/ 22 w 370"/>
                <a:gd name="T31" fmla="*/ 672 h 821"/>
                <a:gd name="T32" fmla="*/ 5 w 370"/>
                <a:gd name="T33" fmla="*/ 716 h 821"/>
                <a:gd name="T34" fmla="*/ 9 w 370"/>
                <a:gd name="T35" fmla="*/ 767 h 821"/>
                <a:gd name="T36" fmla="*/ 31 w 370"/>
                <a:gd name="T37" fmla="*/ 806 h 821"/>
                <a:gd name="T38" fmla="*/ 54 w 370"/>
                <a:gd name="T39" fmla="*/ 819 h 821"/>
                <a:gd name="T40" fmla="*/ 72 w 370"/>
                <a:gd name="T41" fmla="*/ 819 h 821"/>
                <a:gd name="T42" fmla="*/ 90 w 370"/>
                <a:gd name="T43" fmla="*/ 814 h 821"/>
                <a:gd name="T44" fmla="*/ 117 w 370"/>
                <a:gd name="T45" fmla="*/ 781 h 821"/>
                <a:gd name="T46" fmla="*/ 129 w 370"/>
                <a:gd name="T47" fmla="*/ 733 h 821"/>
                <a:gd name="T48" fmla="*/ 117 w 370"/>
                <a:gd name="T49" fmla="*/ 685 h 821"/>
                <a:gd name="T50" fmla="*/ 90 w 370"/>
                <a:gd name="T51" fmla="*/ 653 h 821"/>
                <a:gd name="T52" fmla="*/ 72 w 370"/>
                <a:gd name="T53" fmla="*/ 646 h 821"/>
                <a:gd name="T54" fmla="*/ 41 w 370"/>
                <a:gd name="T55" fmla="*/ 248 h 821"/>
                <a:gd name="T56" fmla="*/ 15 w 370"/>
                <a:gd name="T57" fmla="*/ 268 h 821"/>
                <a:gd name="T58" fmla="*/ 2 w 370"/>
                <a:gd name="T59" fmla="*/ 304 h 821"/>
                <a:gd name="T60" fmla="*/ 5 w 370"/>
                <a:gd name="T61" fmla="*/ 346 h 821"/>
                <a:gd name="T62" fmla="*/ 23 w 370"/>
                <a:gd name="T63" fmla="*/ 377 h 821"/>
                <a:gd name="T64" fmla="*/ 52 w 370"/>
                <a:gd name="T65" fmla="*/ 390 h 821"/>
                <a:gd name="T66" fmla="*/ 80 w 370"/>
                <a:gd name="T67" fmla="*/ 377 h 821"/>
                <a:gd name="T68" fmla="*/ 100 w 370"/>
                <a:gd name="T69" fmla="*/ 346 h 821"/>
                <a:gd name="T70" fmla="*/ 103 w 370"/>
                <a:gd name="T71" fmla="*/ 304 h 821"/>
                <a:gd name="T72" fmla="*/ 88 w 370"/>
                <a:gd name="T73" fmla="*/ 268 h 821"/>
                <a:gd name="T74" fmla="*/ 62 w 370"/>
                <a:gd name="T75" fmla="*/ 248 h 821"/>
                <a:gd name="T76" fmla="*/ 262 w 370"/>
                <a:gd name="T77" fmla="*/ 1 h 821"/>
                <a:gd name="T78" fmla="*/ 241 w 370"/>
                <a:gd name="T79" fmla="*/ 8 h 821"/>
                <a:gd name="T80" fmla="*/ 223 w 370"/>
                <a:gd name="T81" fmla="*/ 24 h 821"/>
                <a:gd name="T82" fmla="*/ 200 w 370"/>
                <a:gd name="T83" fmla="*/ 63 h 821"/>
                <a:gd name="T84" fmla="*/ 197 w 370"/>
                <a:gd name="T85" fmla="*/ 125 h 821"/>
                <a:gd name="T86" fmla="*/ 217 w 370"/>
                <a:gd name="T87" fmla="*/ 177 h 821"/>
                <a:gd name="T88" fmla="*/ 234 w 370"/>
                <a:gd name="T89" fmla="*/ 195 h 821"/>
                <a:gd name="T90" fmla="*/ 254 w 370"/>
                <a:gd name="T91" fmla="*/ 204 h 821"/>
                <a:gd name="T92" fmla="*/ 277 w 370"/>
                <a:gd name="T93" fmla="*/ 206 h 821"/>
                <a:gd name="T94" fmla="*/ 298 w 370"/>
                <a:gd name="T95" fmla="*/ 198 h 821"/>
                <a:gd name="T96" fmla="*/ 316 w 370"/>
                <a:gd name="T97" fmla="*/ 183 h 821"/>
                <a:gd name="T98" fmla="*/ 338 w 370"/>
                <a:gd name="T99" fmla="*/ 144 h 821"/>
                <a:gd name="T100" fmla="*/ 342 w 370"/>
                <a:gd name="T101" fmla="*/ 83 h 821"/>
                <a:gd name="T102" fmla="*/ 322 w 370"/>
                <a:gd name="T103" fmla="*/ 31 h 821"/>
                <a:gd name="T104" fmla="*/ 304 w 370"/>
                <a:gd name="T105" fmla="*/ 13 h 821"/>
                <a:gd name="T106" fmla="*/ 285 w 370"/>
                <a:gd name="T107" fmla="*/ 3 h 821"/>
                <a:gd name="T108" fmla="*/ 303 w 370"/>
                <a:gd name="T109" fmla="*/ 435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821"/>
                <a:gd name="T167" fmla="*/ 370 w 370"/>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w="9525" cap="rnd">
              <a:noFill/>
              <a:round/>
              <a:headEnd type="none" w="sm" len="sm"/>
              <a:tailEnd type="none" w="sm" len="sm"/>
            </a:ln>
          </p:spPr>
          <p:txBody>
            <a:bodyPr/>
            <a:lstStyle/>
            <a:p>
              <a:endParaRPr lang="en-US" sz="2700"/>
            </a:p>
          </p:txBody>
        </p:sp>
        <p:sp>
          <p:nvSpPr>
            <p:cNvPr id="39" name="Freeform 35"/>
            <p:cNvSpPr>
              <a:spLocks/>
            </p:cNvSpPr>
            <p:nvPr/>
          </p:nvSpPr>
          <p:spPr bwMode="auto">
            <a:xfrm>
              <a:off x="5946811" y="2303371"/>
              <a:ext cx="323850" cy="442913"/>
            </a:xfrm>
            <a:custGeom>
              <a:avLst/>
              <a:gdLst>
                <a:gd name="T0" fmla="*/ 69 w 136"/>
                <a:gd name="T1" fmla="*/ 0 h 186"/>
                <a:gd name="T2" fmla="*/ 61 w 136"/>
                <a:gd name="T3" fmla="*/ 0 h 186"/>
                <a:gd name="T4" fmla="*/ 54 w 136"/>
                <a:gd name="T5" fmla="*/ 2 h 186"/>
                <a:gd name="T6" fmla="*/ 48 w 136"/>
                <a:gd name="T7" fmla="*/ 5 h 186"/>
                <a:gd name="T8" fmla="*/ 43 w 136"/>
                <a:gd name="T9" fmla="*/ 8 h 186"/>
                <a:gd name="T10" fmla="*/ 31 w 136"/>
                <a:gd name="T11" fmla="*/ 16 h 186"/>
                <a:gd name="T12" fmla="*/ 22 w 136"/>
                <a:gd name="T13" fmla="*/ 28 h 186"/>
                <a:gd name="T14" fmla="*/ 12 w 136"/>
                <a:gd name="T15" fmla="*/ 41 h 186"/>
                <a:gd name="T16" fmla="*/ 7 w 136"/>
                <a:gd name="T17" fmla="*/ 57 h 186"/>
                <a:gd name="T18" fmla="*/ 2 w 136"/>
                <a:gd name="T19" fmla="*/ 75 h 186"/>
                <a:gd name="T20" fmla="*/ 0 w 136"/>
                <a:gd name="T21" fmla="*/ 93 h 186"/>
                <a:gd name="T22" fmla="*/ 2 w 136"/>
                <a:gd name="T23" fmla="*/ 112 h 186"/>
                <a:gd name="T24" fmla="*/ 7 w 136"/>
                <a:gd name="T25" fmla="*/ 130 h 186"/>
                <a:gd name="T26" fmla="*/ 12 w 136"/>
                <a:gd name="T27" fmla="*/ 145 h 186"/>
                <a:gd name="T28" fmla="*/ 22 w 136"/>
                <a:gd name="T29" fmla="*/ 159 h 186"/>
                <a:gd name="T30" fmla="*/ 31 w 136"/>
                <a:gd name="T31" fmla="*/ 171 h 186"/>
                <a:gd name="T32" fmla="*/ 43 w 136"/>
                <a:gd name="T33" fmla="*/ 179 h 186"/>
                <a:gd name="T34" fmla="*/ 48 w 136"/>
                <a:gd name="T35" fmla="*/ 182 h 186"/>
                <a:gd name="T36" fmla="*/ 54 w 136"/>
                <a:gd name="T37" fmla="*/ 184 h 186"/>
                <a:gd name="T38" fmla="*/ 61 w 136"/>
                <a:gd name="T39" fmla="*/ 185 h 186"/>
                <a:gd name="T40" fmla="*/ 69 w 136"/>
                <a:gd name="T41" fmla="*/ 185 h 186"/>
                <a:gd name="T42" fmla="*/ 75 w 136"/>
                <a:gd name="T43" fmla="*/ 185 h 186"/>
                <a:gd name="T44" fmla="*/ 82 w 136"/>
                <a:gd name="T45" fmla="*/ 184 h 186"/>
                <a:gd name="T46" fmla="*/ 88 w 136"/>
                <a:gd name="T47" fmla="*/ 182 h 186"/>
                <a:gd name="T48" fmla="*/ 93 w 136"/>
                <a:gd name="T49" fmla="*/ 179 h 186"/>
                <a:gd name="T50" fmla="*/ 104 w 136"/>
                <a:gd name="T51" fmla="*/ 171 h 186"/>
                <a:gd name="T52" fmla="*/ 114 w 136"/>
                <a:gd name="T53" fmla="*/ 159 h 186"/>
                <a:gd name="T54" fmla="*/ 122 w 136"/>
                <a:gd name="T55" fmla="*/ 145 h 186"/>
                <a:gd name="T56" fmla="*/ 129 w 136"/>
                <a:gd name="T57" fmla="*/ 130 h 186"/>
                <a:gd name="T58" fmla="*/ 134 w 136"/>
                <a:gd name="T59" fmla="*/ 112 h 186"/>
                <a:gd name="T60" fmla="*/ 135 w 136"/>
                <a:gd name="T61" fmla="*/ 93 h 186"/>
                <a:gd name="T62" fmla="*/ 134 w 136"/>
                <a:gd name="T63" fmla="*/ 75 h 186"/>
                <a:gd name="T64" fmla="*/ 129 w 136"/>
                <a:gd name="T65" fmla="*/ 57 h 186"/>
                <a:gd name="T66" fmla="*/ 122 w 136"/>
                <a:gd name="T67" fmla="*/ 41 h 186"/>
                <a:gd name="T68" fmla="*/ 114 w 136"/>
                <a:gd name="T69" fmla="*/ 28 h 186"/>
                <a:gd name="T70" fmla="*/ 104 w 136"/>
                <a:gd name="T71" fmla="*/ 16 h 186"/>
                <a:gd name="T72" fmla="*/ 93 w 136"/>
                <a:gd name="T73" fmla="*/ 8 h 186"/>
                <a:gd name="T74" fmla="*/ 88 w 136"/>
                <a:gd name="T75" fmla="*/ 5 h 186"/>
                <a:gd name="T76" fmla="*/ 82 w 136"/>
                <a:gd name="T77" fmla="*/ 2 h 186"/>
                <a:gd name="T78" fmla="*/ 75 w 136"/>
                <a:gd name="T79" fmla="*/ 0 h 186"/>
                <a:gd name="T80" fmla="*/ 69 w 136"/>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6"/>
                <a:gd name="T125" fmla="*/ 136 w 136"/>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0" name="Freeform 36"/>
            <p:cNvSpPr>
              <a:spLocks/>
            </p:cNvSpPr>
            <p:nvPr/>
          </p:nvSpPr>
          <p:spPr bwMode="auto">
            <a:xfrm>
              <a:off x="5399124" y="2805815"/>
              <a:ext cx="300038" cy="416718"/>
            </a:xfrm>
            <a:custGeom>
              <a:avLst/>
              <a:gdLst>
                <a:gd name="T0" fmla="*/ 61 w 126"/>
                <a:gd name="T1" fmla="*/ 0 h 175"/>
                <a:gd name="T2" fmla="*/ 55 w 126"/>
                <a:gd name="T3" fmla="*/ 0 h 175"/>
                <a:gd name="T4" fmla="*/ 50 w 126"/>
                <a:gd name="T5" fmla="*/ 2 h 175"/>
                <a:gd name="T6" fmla="*/ 44 w 126"/>
                <a:gd name="T7" fmla="*/ 4 h 175"/>
                <a:gd name="T8" fmla="*/ 37 w 126"/>
                <a:gd name="T9" fmla="*/ 7 h 175"/>
                <a:gd name="T10" fmla="*/ 27 w 126"/>
                <a:gd name="T11" fmla="*/ 15 h 175"/>
                <a:gd name="T12" fmla="*/ 18 w 126"/>
                <a:gd name="T13" fmla="*/ 26 h 175"/>
                <a:gd name="T14" fmla="*/ 9 w 126"/>
                <a:gd name="T15" fmla="*/ 39 h 175"/>
                <a:gd name="T16" fmla="*/ 5 w 126"/>
                <a:gd name="T17" fmla="*/ 54 h 175"/>
                <a:gd name="T18" fmla="*/ 1 w 126"/>
                <a:gd name="T19" fmla="*/ 70 h 175"/>
                <a:gd name="T20" fmla="*/ 0 w 126"/>
                <a:gd name="T21" fmla="*/ 87 h 175"/>
                <a:gd name="T22" fmla="*/ 1 w 126"/>
                <a:gd name="T23" fmla="*/ 104 h 175"/>
                <a:gd name="T24" fmla="*/ 5 w 126"/>
                <a:gd name="T25" fmla="*/ 121 h 175"/>
                <a:gd name="T26" fmla="*/ 9 w 126"/>
                <a:gd name="T27" fmla="*/ 135 h 175"/>
                <a:gd name="T28" fmla="*/ 18 w 126"/>
                <a:gd name="T29" fmla="*/ 148 h 175"/>
                <a:gd name="T30" fmla="*/ 27 w 126"/>
                <a:gd name="T31" fmla="*/ 160 h 175"/>
                <a:gd name="T32" fmla="*/ 37 w 126"/>
                <a:gd name="T33" fmla="*/ 168 h 175"/>
                <a:gd name="T34" fmla="*/ 44 w 126"/>
                <a:gd name="T35" fmla="*/ 169 h 175"/>
                <a:gd name="T36" fmla="*/ 50 w 126"/>
                <a:gd name="T37" fmla="*/ 173 h 175"/>
                <a:gd name="T38" fmla="*/ 55 w 126"/>
                <a:gd name="T39" fmla="*/ 173 h 175"/>
                <a:gd name="T40" fmla="*/ 61 w 126"/>
                <a:gd name="T41" fmla="*/ 174 h 175"/>
                <a:gd name="T42" fmla="*/ 68 w 126"/>
                <a:gd name="T43" fmla="*/ 173 h 175"/>
                <a:gd name="T44" fmla="*/ 74 w 126"/>
                <a:gd name="T45" fmla="*/ 173 h 175"/>
                <a:gd name="T46" fmla="*/ 81 w 126"/>
                <a:gd name="T47" fmla="*/ 169 h 175"/>
                <a:gd name="T48" fmla="*/ 86 w 126"/>
                <a:gd name="T49" fmla="*/ 168 h 175"/>
                <a:gd name="T50" fmla="*/ 97 w 126"/>
                <a:gd name="T51" fmla="*/ 160 h 175"/>
                <a:gd name="T52" fmla="*/ 105 w 126"/>
                <a:gd name="T53" fmla="*/ 148 h 175"/>
                <a:gd name="T54" fmla="*/ 113 w 126"/>
                <a:gd name="T55" fmla="*/ 135 h 175"/>
                <a:gd name="T56" fmla="*/ 120 w 126"/>
                <a:gd name="T57" fmla="*/ 121 h 175"/>
                <a:gd name="T58" fmla="*/ 123 w 126"/>
                <a:gd name="T59" fmla="*/ 104 h 175"/>
                <a:gd name="T60" fmla="*/ 125 w 126"/>
                <a:gd name="T61" fmla="*/ 87 h 175"/>
                <a:gd name="T62" fmla="*/ 123 w 126"/>
                <a:gd name="T63" fmla="*/ 70 h 175"/>
                <a:gd name="T64" fmla="*/ 120 w 126"/>
                <a:gd name="T65" fmla="*/ 54 h 175"/>
                <a:gd name="T66" fmla="*/ 113 w 126"/>
                <a:gd name="T67" fmla="*/ 39 h 175"/>
                <a:gd name="T68" fmla="*/ 105 w 126"/>
                <a:gd name="T69" fmla="*/ 26 h 175"/>
                <a:gd name="T70" fmla="*/ 97 w 126"/>
                <a:gd name="T71" fmla="*/ 15 h 175"/>
                <a:gd name="T72" fmla="*/ 86 w 126"/>
                <a:gd name="T73" fmla="*/ 7 h 175"/>
                <a:gd name="T74" fmla="*/ 81 w 126"/>
                <a:gd name="T75" fmla="*/ 4 h 175"/>
                <a:gd name="T76" fmla="*/ 74 w 126"/>
                <a:gd name="T77" fmla="*/ 2 h 175"/>
                <a:gd name="T78" fmla="*/ 68 w 126"/>
                <a:gd name="T79" fmla="*/ 0 h 175"/>
                <a:gd name="T80" fmla="*/ 61 w 126"/>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75"/>
                <a:gd name="T125" fmla="*/ 126 w 12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1" name="Freeform 37"/>
            <p:cNvSpPr>
              <a:spLocks/>
            </p:cNvSpPr>
            <p:nvPr/>
          </p:nvSpPr>
          <p:spPr bwMode="auto">
            <a:xfrm>
              <a:off x="5389599" y="1855696"/>
              <a:ext cx="247650" cy="342900"/>
            </a:xfrm>
            <a:custGeom>
              <a:avLst/>
              <a:gdLst>
                <a:gd name="T0" fmla="*/ 52 w 104"/>
                <a:gd name="T1" fmla="*/ 0 h 144"/>
                <a:gd name="T2" fmla="*/ 41 w 104"/>
                <a:gd name="T3" fmla="*/ 1 h 144"/>
                <a:gd name="T4" fmla="*/ 33 w 104"/>
                <a:gd name="T5" fmla="*/ 5 h 144"/>
                <a:gd name="T6" fmla="*/ 23 w 104"/>
                <a:gd name="T7" fmla="*/ 11 h 144"/>
                <a:gd name="T8" fmla="*/ 15 w 104"/>
                <a:gd name="T9" fmla="*/ 21 h 144"/>
                <a:gd name="T10" fmla="*/ 10 w 104"/>
                <a:gd name="T11" fmla="*/ 31 h 144"/>
                <a:gd name="T12" fmla="*/ 5 w 104"/>
                <a:gd name="T13" fmla="*/ 44 h 144"/>
                <a:gd name="T14" fmla="*/ 2 w 104"/>
                <a:gd name="T15" fmla="*/ 57 h 144"/>
                <a:gd name="T16" fmla="*/ 0 w 104"/>
                <a:gd name="T17" fmla="*/ 71 h 144"/>
                <a:gd name="T18" fmla="*/ 2 w 104"/>
                <a:gd name="T19" fmla="*/ 86 h 144"/>
                <a:gd name="T20" fmla="*/ 5 w 104"/>
                <a:gd name="T21" fmla="*/ 99 h 144"/>
                <a:gd name="T22" fmla="*/ 10 w 104"/>
                <a:gd name="T23" fmla="*/ 110 h 144"/>
                <a:gd name="T24" fmla="*/ 15 w 104"/>
                <a:gd name="T25" fmla="*/ 122 h 144"/>
                <a:gd name="T26" fmla="*/ 23 w 104"/>
                <a:gd name="T27" fmla="*/ 130 h 144"/>
                <a:gd name="T28" fmla="*/ 33 w 104"/>
                <a:gd name="T29" fmla="*/ 136 h 144"/>
                <a:gd name="T30" fmla="*/ 41 w 104"/>
                <a:gd name="T31" fmla="*/ 141 h 144"/>
                <a:gd name="T32" fmla="*/ 52 w 104"/>
                <a:gd name="T33" fmla="*/ 143 h 144"/>
                <a:gd name="T34" fmla="*/ 62 w 104"/>
                <a:gd name="T35" fmla="*/ 141 h 144"/>
                <a:gd name="T36" fmla="*/ 72 w 104"/>
                <a:gd name="T37" fmla="*/ 136 h 144"/>
                <a:gd name="T38" fmla="*/ 80 w 104"/>
                <a:gd name="T39" fmla="*/ 130 h 144"/>
                <a:gd name="T40" fmla="*/ 88 w 104"/>
                <a:gd name="T41" fmla="*/ 122 h 144"/>
                <a:gd name="T42" fmla="*/ 95 w 104"/>
                <a:gd name="T43" fmla="*/ 110 h 144"/>
                <a:gd name="T44" fmla="*/ 100 w 104"/>
                <a:gd name="T45" fmla="*/ 99 h 144"/>
                <a:gd name="T46" fmla="*/ 103 w 104"/>
                <a:gd name="T47" fmla="*/ 86 h 144"/>
                <a:gd name="T48" fmla="*/ 103 w 104"/>
                <a:gd name="T49" fmla="*/ 71 h 144"/>
                <a:gd name="T50" fmla="*/ 103 w 104"/>
                <a:gd name="T51" fmla="*/ 57 h 144"/>
                <a:gd name="T52" fmla="*/ 100 w 104"/>
                <a:gd name="T53" fmla="*/ 44 h 144"/>
                <a:gd name="T54" fmla="*/ 95 w 104"/>
                <a:gd name="T55" fmla="*/ 31 h 144"/>
                <a:gd name="T56" fmla="*/ 88 w 104"/>
                <a:gd name="T57" fmla="*/ 21 h 144"/>
                <a:gd name="T58" fmla="*/ 80 w 104"/>
                <a:gd name="T59" fmla="*/ 11 h 144"/>
                <a:gd name="T60" fmla="*/ 72 w 104"/>
                <a:gd name="T61" fmla="*/ 5 h 144"/>
                <a:gd name="T62" fmla="*/ 62 w 104"/>
                <a:gd name="T63" fmla="*/ 1 h 144"/>
                <a:gd name="T64" fmla="*/ 52 w 104"/>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4"/>
                <a:gd name="T101" fmla="*/ 104 w 1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2" name="Freeform 38"/>
            <p:cNvSpPr>
              <a:spLocks/>
            </p:cNvSpPr>
            <p:nvPr/>
          </p:nvSpPr>
          <p:spPr bwMode="auto">
            <a:xfrm>
              <a:off x="5853944" y="1267528"/>
              <a:ext cx="354806" cy="492918"/>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3" name="Freeform 39"/>
            <p:cNvSpPr>
              <a:spLocks/>
            </p:cNvSpPr>
            <p:nvPr/>
          </p:nvSpPr>
          <p:spPr bwMode="auto">
            <a:xfrm>
              <a:off x="6601656" y="855571"/>
              <a:ext cx="502443" cy="1307307"/>
            </a:xfrm>
            <a:custGeom>
              <a:avLst/>
              <a:gdLst>
                <a:gd name="T0" fmla="*/ 0 w 211"/>
                <a:gd name="T1" fmla="*/ 0 h 549"/>
                <a:gd name="T2" fmla="*/ 28 w 211"/>
                <a:gd name="T3" fmla="*/ 25 h 549"/>
                <a:gd name="T4" fmla="*/ 54 w 211"/>
                <a:gd name="T5" fmla="*/ 49 h 549"/>
                <a:gd name="T6" fmla="*/ 80 w 211"/>
                <a:gd name="T7" fmla="*/ 77 h 549"/>
                <a:gd name="T8" fmla="*/ 106 w 211"/>
                <a:gd name="T9" fmla="*/ 104 h 549"/>
                <a:gd name="T10" fmla="*/ 132 w 211"/>
                <a:gd name="T11" fmla="*/ 132 h 549"/>
                <a:gd name="T12" fmla="*/ 158 w 211"/>
                <a:gd name="T13" fmla="*/ 161 h 549"/>
                <a:gd name="T14" fmla="*/ 184 w 211"/>
                <a:gd name="T15" fmla="*/ 189 h 549"/>
                <a:gd name="T16" fmla="*/ 210 w 211"/>
                <a:gd name="T17" fmla="*/ 217 h 549"/>
                <a:gd name="T18" fmla="*/ 208 w 211"/>
                <a:gd name="T19" fmla="*/ 257 h 549"/>
                <a:gd name="T20" fmla="*/ 207 w 211"/>
                <a:gd name="T21" fmla="*/ 298 h 549"/>
                <a:gd name="T22" fmla="*/ 207 w 211"/>
                <a:gd name="T23" fmla="*/ 340 h 549"/>
                <a:gd name="T24" fmla="*/ 205 w 211"/>
                <a:gd name="T25" fmla="*/ 381 h 549"/>
                <a:gd name="T26" fmla="*/ 203 w 211"/>
                <a:gd name="T27" fmla="*/ 421 h 549"/>
                <a:gd name="T28" fmla="*/ 200 w 211"/>
                <a:gd name="T29" fmla="*/ 464 h 549"/>
                <a:gd name="T30" fmla="*/ 198 w 211"/>
                <a:gd name="T31" fmla="*/ 506 h 549"/>
                <a:gd name="T32" fmla="*/ 197 w 211"/>
                <a:gd name="T33" fmla="*/ 548 h 549"/>
                <a:gd name="T34" fmla="*/ 194 w 211"/>
                <a:gd name="T35" fmla="*/ 504 h 549"/>
                <a:gd name="T36" fmla="*/ 190 w 211"/>
                <a:gd name="T37" fmla="*/ 462 h 549"/>
                <a:gd name="T38" fmla="*/ 187 w 211"/>
                <a:gd name="T39" fmla="*/ 418 h 549"/>
                <a:gd name="T40" fmla="*/ 184 w 211"/>
                <a:gd name="T41" fmla="*/ 376 h 549"/>
                <a:gd name="T42" fmla="*/ 179 w 211"/>
                <a:gd name="T43" fmla="*/ 334 h 549"/>
                <a:gd name="T44" fmla="*/ 174 w 211"/>
                <a:gd name="T45" fmla="*/ 293 h 549"/>
                <a:gd name="T46" fmla="*/ 169 w 211"/>
                <a:gd name="T47" fmla="*/ 254 h 549"/>
                <a:gd name="T48" fmla="*/ 161 w 211"/>
                <a:gd name="T49" fmla="*/ 215 h 549"/>
                <a:gd name="T50" fmla="*/ 142 w 211"/>
                <a:gd name="T51" fmla="*/ 186 h 549"/>
                <a:gd name="T52" fmla="*/ 122 w 211"/>
                <a:gd name="T53" fmla="*/ 158 h 549"/>
                <a:gd name="T54" fmla="*/ 103 w 211"/>
                <a:gd name="T55" fmla="*/ 130 h 549"/>
                <a:gd name="T56" fmla="*/ 83 w 211"/>
                <a:gd name="T57" fmla="*/ 104 h 549"/>
                <a:gd name="T58" fmla="*/ 62 w 211"/>
                <a:gd name="T59" fmla="*/ 78 h 549"/>
                <a:gd name="T60" fmla="*/ 42 w 211"/>
                <a:gd name="T61" fmla="*/ 52 h 549"/>
                <a:gd name="T62" fmla="*/ 21 w 211"/>
                <a:gd name="T63" fmla="*/ 26 h 549"/>
                <a:gd name="T64" fmla="*/ 0 w 21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49"/>
                <a:gd name="T101" fmla="*/ 211 w 21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44" name="Freeform 40"/>
            <p:cNvSpPr>
              <a:spLocks/>
            </p:cNvSpPr>
            <p:nvPr/>
          </p:nvSpPr>
          <p:spPr bwMode="auto">
            <a:xfrm>
              <a:off x="6432587" y="1503271"/>
              <a:ext cx="233363" cy="500063"/>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w="9525" cap="rnd">
              <a:noFill/>
              <a:round/>
              <a:headEnd type="none" w="sm" len="sm"/>
              <a:tailEnd type="none" w="sm" len="sm"/>
            </a:ln>
          </p:spPr>
          <p:txBody>
            <a:bodyPr/>
            <a:lstStyle/>
            <a:p>
              <a:endParaRPr lang="en-US" sz="2700"/>
            </a:p>
          </p:txBody>
        </p:sp>
        <p:sp>
          <p:nvSpPr>
            <p:cNvPr id="45" name="Freeform 41"/>
            <p:cNvSpPr>
              <a:spLocks/>
            </p:cNvSpPr>
            <p:nvPr/>
          </p:nvSpPr>
          <p:spPr bwMode="auto">
            <a:xfrm>
              <a:off x="6432587" y="1503271"/>
              <a:ext cx="233363" cy="500063"/>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6" name="Freeform 42"/>
            <p:cNvSpPr>
              <a:spLocks/>
            </p:cNvSpPr>
            <p:nvPr/>
          </p:nvSpPr>
          <p:spPr bwMode="auto">
            <a:xfrm>
              <a:off x="6030156" y="1336584"/>
              <a:ext cx="178593" cy="357188"/>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type="none" w="sm" len="sm"/>
              <a:tailEnd type="none" w="sm" len="sm"/>
            </a:ln>
          </p:spPr>
          <p:txBody>
            <a:bodyPr/>
            <a:lstStyle/>
            <a:p>
              <a:endParaRPr lang="en-US" sz="2700"/>
            </a:p>
          </p:txBody>
        </p:sp>
        <p:sp>
          <p:nvSpPr>
            <p:cNvPr id="47" name="Freeform 43"/>
            <p:cNvSpPr>
              <a:spLocks/>
            </p:cNvSpPr>
            <p:nvPr/>
          </p:nvSpPr>
          <p:spPr bwMode="auto">
            <a:xfrm>
              <a:off x="6030156" y="1336584"/>
              <a:ext cx="178593" cy="357188"/>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48" name="Freeform 44"/>
            <p:cNvSpPr>
              <a:spLocks/>
            </p:cNvSpPr>
            <p:nvPr/>
          </p:nvSpPr>
          <p:spPr bwMode="auto">
            <a:xfrm>
              <a:off x="5511044" y="1900941"/>
              <a:ext cx="126206" cy="250031"/>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49" name="Freeform 45"/>
            <p:cNvSpPr>
              <a:spLocks/>
            </p:cNvSpPr>
            <p:nvPr/>
          </p:nvSpPr>
          <p:spPr bwMode="auto">
            <a:xfrm>
              <a:off x="5511044" y="1900941"/>
              <a:ext cx="126206" cy="250031"/>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0" name="Freeform 46"/>
            <p:cNvSpPr>
              <a:spLocks/>
            </p:cNvSpPr>
            <p:nvPr/>
          </p:nvSpPr>
          <p:spPr bwMode="auto">
            <a:xfrm>
              <a:off x="6106356" y="2365283"/>
              <a:ext cx="164306" cy="323850"/>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w="9525" cap="rnd">
              <a:noFill/>
              <a:round/>
              <a:headEnd type="none" w="sm" len="sm"/>
              <a:tailEnd type="none" w="sm" len="sm"/>
            </a:ln>
          </p:spPr>
          <p:txBody>
            <a:bodyPr/>
            <a:lstStyle/>
            <a:p>
              <a:endParaRPr lang="en-US" sz="2700"/>
            </a:p>
          </p:txBody>
        </p:sp>
        <p:sp>
          <p:nvSpPr>
            <p:cNvPr id="51" name="Freeform 47"/>
            <p:cNvSpPr>
              <a:spLocks/>
            </p:cNvSpPr>
            <p:nvPr/>
          </p:nvSpPr>
          <p:spPr bwMode="auto">
            <a:xfrm>
              <a:off x="6106356" y="2365283"/>
              <a:ext cx="164306" cy="323850"/>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2" name="Freeform 48"/>
            <p:cNvSpPr>
              <a:spLocks/>
            </p:cNvSpPr>
            <p:nvPr/>
          </p:nvSpPr>
          <p:spPr bwMode="auto">
            <a:xfrm>
              <a:off x="5544381" y="2865346"/>
              <a:ext cx="154781" cy="300038"/>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w="9525" cap="rnd">
              <a:noFill/>
              <a:round/>
              <a:headEnd type="none" w="sm" len="sm"/>
              <a:tailEnd type="none" w="sm" len="sm"/>
            </a:ln>
          </p:spPr>
          <p:txBody>
            <a:bodyPr/>
            <a:lstStyle/>
            <a:p>
              <a:endParaRPr lang="en-US" sz="2700"/>
            </a:p>
          </p:txBody>
        </p:sp>
        <p:sp>
          <p:nvSpPr>
            <p:cNvPr id="53" name="Freeform 49"/>
            <p:cNvSpPr>
              <a:spLocks/>
            </p:cNvSpPr>
            <p:nvPr/>
          </p:nvSpPr>
          <p:spPr bwMode="auto">
            <a:xfrm>
              <a:off x="5544381" y="2865346"/>
              <a:ext cx="154781" cy="300038"/>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4" name="Freeform 50"/>
            <p:cNvSpPr>
              <a:spLocks/>
            </p:cNvSpPr>
            <p:nvPr/>
          </p:nvSpPr>
          <p:spPr bwMode="auto">
            <a:xfrm>
              <a:off x="4377568" y="2451008"/>
              <a:ext cx="1883568" cy="707232"/>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w="9525" cap="rnd">
              <a:noFill/>
              <a:round/>
              <a:headEnd type="none" w="sm" len="sm"/>
              <a:tailEnd type="none" w="sm" len="sm"/>
            </a:ln>
          </p:spPr>
          <p:txBody>
            <a:bodyPr/>
            <a:lstStyle/>
            <a:p>
              <a:endParaRPr lang="en-US" sz="2700"/>
            </a:p>
          </p:txBody>
        </p:sp>
        <p:sp>
          <p:nvSpPr>
            <p:cNvPr id="55" name="Freeform 51"/>
            <p:cNvSpPr>
              <a:spLocks/>
            </p:cNvSpPr>
            <p:nvPr/>
          </p:nvSpPr>
          <p:spPr bwMode="auto">
            <a:xfrm>
              <a:off x="4377568" y="2451008"/>
              <a:ext cx="1883568" cy="707232"/>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56" name="Freeform 52"/>
            <p:cNvSpPr>
              <a:spLocks/>
            </p:cNvSpPr>
            <p:nvPr/>
          </p:nvSpPr>
          <p:spPr bwMode="auto">
            <a:xfrm>
              <a:off x="4446624" y="2512921"/>
              <a:ext cx="1821657" cy="733425"/>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w="9525" cap="rnd">
              <a:noFill/>
              <a:round/>
              <a:headEnd type="none" w="sm" len="sm"/>
              <a:tailEnd type="none" w="sm" len="sm"/>
            </a:ln>
          </p:spPr>
          <p:txBody>
            <a:bodyPr/>
            <a:lstStyle/>
            <a:p>
              <a:endParaRPr lang="en-US" sz="2700"/>
            </a:p>
          </p:txBody>
        </p:sp>
        <p:sp>
          <p:nvSpPr>
            <p:cNvPr id="57" name="Freeform 53"/>
            <p:cNvSpPr>
              <a:spLocks/>
            </p:cNvSpPr>
            <p:nvPr/>
          </p:nvSpPr>
          <p:spPr bwMode="auto">
            <a:xfrm>
              <a:off x="4446624" y="2512921"/>
              <a:ext cx="1821657" cy="733425"/>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58" name="Freeform 54"/>
            <p:cNvSpPr>
              <a:spLocks/>
            </p:cNvSpPr>
            <p:nvPr/>
          </p:nvSpPr>
          <p:spPr bwMode="auto">
            <a:xfrm>
              <a:off x="3177418" y="1050833"/>
              <a:ext cx="1997868" cy="3402807"/>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w="9525" cap="rnd">
              <a:noFill/>
              <a:round/>
              <a:headEnd type="none" w="sm" len="sm"/>
              <a:tailEnd type="none" w="sm" len="sm"/>
            </a:ln>
          </p:spPr>
          <p:txBody>
            <a:bodyPr/>
            <a:lstStyle/>
            <a:p>
              <a:endParaRPr lang="en-US" sz="2700"/>
            </a:p>
          </p:txBody>
        </p:sp>
        <p:sp>
          <p:nvSpPr>
            <p:cNvPr id="59" name="Freeform 55"/>
            <p:cNvSpPr>
              <a:spLocks/>
            </p:cNvSpPr>
            <p:nvPr/>
          </p:nvSpPr>
          <p:spPr bwMode="auto">
            <a:xfrm>
              <a:off x="3177418" y="1050833"/>
              <a:ext cx="1997868" cy="3402807"/>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60" name="Freeform 56"/>
            <p:cNvSpPr>
              <a:spLocks/>
            </p:cNvSpPr>
            <p:nvPr/>
          </p:nvSpPr>
          <p:spPr bwMode="auto">
            <a:xfrm>
              <a:off x="4956212" y="1050833"/>
              <a:ext cx="750095" cy="3402807"/>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w="9525" cap="rnd">
              <a:noFill/>
              <a:round/>
              <a:headEnd type="none" w="sm" len="sm"/>
              <a:tailEnd type="none" w="sm" len="sm"/>
            </a:ln>
          </p:spPr>
          <p:txBody>
            <a:bodyPr/>
            <a:lstStyle/>
            <a:p>
              <a:endParaRPr lang="en-US" sz="2700"/>
            </a:p>
          </p:txBody>
        </p:sp>
        <p:sp>
          <p:nvSpPr>
            <p:cNvPr id="61" name="Freeform 57"/>
            <p:cNvSpPr>
              <a:spLocks/>
            </p:cNvSpPr>
            <p:nvPr/>
          </p:nvSpPr>
          <p:spPr bwMode="auto">
            <a:xfrm>
              <a:off x="4956212" y="1050833"/>
              <a:ext cx="750095" cy="3402807"/>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62" name="Freeform 58"/>
            <p:cNvSpPr>
              <a:spLocks/>
            </p:cNvSpPr>
            <p:nvPr/>
          </p:nvSpPr>
          <p:spPr bwMode="auto">
            <a:xfrm>
              <a:off x="4334706" y="2822483"/>
              <a:ext cx="373856" cy="516732"/>
            </a:xfrm>
            <a:custGeom>
              <a:avLst/>
              <a:gdLst>
                <a:gd name="T0" fmla="*/ 78 w 157"/>
                <a:gd name="T1" fmla="*/ 0 h 217"/>
                <a:gd name="T2" fmla="*/ 70 w 157"/>
                <a:gd name="T3" fmla="*/ 0 h 217"/>
                <a:gd name="T4" fmla="*/ 61 w 157"/>
                <a:gd name="T5" fmla="*/ 2 h 217"/>
                <a:gd name="T6" fmla="*/ 55 w 157"/>
                <a:gd name="T7" fmla="*/ 5 h 217"/>
                <a:gd name="T8" fmla="*/ 47 w 157"/>
                <a:gd name="T9" fmla="*/ 8 h 217"/>
                <a:gd name="T10" fmla="*/ 40 w 157"/>
                <a:gd name="T11" fmla="*/ 13 h 217"/>
                <a:gd name="T12" fmla="*/ 34 w 157"/>
                <a:gd name="T13" fmla="*/ 18 h 217"/>
                <a:gd name="T14" fmla="*/ 29 w 157"/>
                <a:gd name="T15" fmla="*/ 24 h 217"/>
                <a:gd name="T16" fmla="*/ 22 w 157"/>
                <a:gd name="T17" fmla="*/ 31 h 217"/>
                <a:gd name="T18" fmla="*/ 13 w 157"/>
                <a:gd name="T19" fmla="*/ 47 h 217"/>
                <a:gd name="T20" fmla="*/ 6 w 157"/>
                <a:gd name="T21" fmla="*/ 67 h 217"/>
                <a:gd name="T22" fmla="*/ 1 w 157"/>
                <a:gd name="T23" fmla="*/ 86 h 217"/>
                <a:gd name="T24" fmla="*/ 0 w 157"/>
                <a:gd name="T25" fmla="*/ 109 h 217"/>
                <a:gd name="T26" fmla="*/ 1 w 157"/>
                <a:gd name="T27" fmla="*/ 130 h 217"/>
                <a:gd name="T28" fmla="*/ 6 w 157"/>
                <a:gd name="T29" fmla="*/ 149 h 217"/>
                <a:gd name="T30" fmla="*/ 13 w 157"/>
                <a:gd name="T31" fmla="*/ 169 h 217"/>
                <a:gd name="T32" fmla="*/ 22 w 157"/>
                <a:gd name="T33" fmla="*/ 184 h 217"/>
                <a:gd name="T34" fmla="*/ 29 w 157"/>
                <a:gd name="T35" fmla="*/ 192 h 217"/>
                <a:gd name="T36" fmla="*/ 34 w 157"/>
                <a:gd name="T37" fmla="*/ 198 h 217"/>
                <a:gd name="T38" fmla="*/ 40 w 157"/>
                <a:gd name="T39" fmla="*/ 203 h 217"/>
                <a:gd name="T40" fmla="*/ 47 w 157"/>
                <a:gd name="T41" fmla="*/ 208 h 217"/>
                <a:gd name="T42" fmla="*/ 55 w 157"/>
                <a:gd name="T43" fmla="*/ 211 h 217"/>
                <a:gd name="T44" fmla="*/ 61 w 157"/>
                <a:gd name="T45" fmla="*/ 214 h 217"/>
                <a:gd name="T46" fmla="*/ 70 w 157"/>
                <a:gd name="T47" fmla="*/ 216 h 217"/>
                <a:gd name="T48" fmla="*/ 78 w 157"/>
                <a:gd name="T49" fmla="*/ 216 h 217"/>
                <a:gd name="T50" fmla="*/ 86 w 157"/>
                <a:gd name="T51" fmla="*/ 216 h 217"/>
                <a:gd name="T52" fmla="*/ 94 w 157"/>
                <a:gd name="T53" fmla="*/ 214 h 217"/>
                <a:gd name="T54" fmla="*/ 101 w 157"/>
                <a:gd name="T55" fmla="*/ 211 h 217"/>
                <a:gd name="T56" fmla="*/ 107 w 157"/>
                <a:gd name="T57" fmla="*/ 208 h 217"/>
                <a:gd name="T58" fmla="*/ 115 w 157"/>
                <a:gd name="T59" fmla="*/ 203 h 217"/>
                <a:gd name="T60" fmla="*/ 122 w 157"/>
                <a:gd name="T61" fmla="*/ 198 h 217"/>
                <a:gd name="T62" fmla="*/ 127 w 157"/>
                <a:gd name="T63" fmla="*/ 192 h 217"/>
                <a:gd name="T64" fmla="*/ 133 w 157"/>
                <a:gd name="T65" fmla="*/ 184 h 217"/>
                <a:gd name="T66" fmla="*/ 143 w 157"/>
                <a:gd name="T67" fmla="*/ 169 h 217"/>
                <a:gd name="T68" fmla="*/ 149 w 157"/>
                <a:gd name="T69" fmla="*/ 149 h 217"/>
                <a:gd name="T70" fmla="*/ 154 w 157"/>
                <a:gd name="T71" fmla="*/ 130 h 217"/>
                <a:gd name="T72" fmla="*/ 156 w 157"/>
                <a:gd name="T73" fmla="*/ 109 h 217"/>
                <a:gd name="T74" fmla="*/ 154 w 157"/>
                <a:gd name="T75" fmla="*/ 86 h 217"/>
                <a:gd name="T76" fmla="*/ 149 w 157"/>
                <a:gd name="T77" fmla="*/ 67 h 217"/>
                <a:gd name="T78" fmla="*/ 143 w 157"/>
                <a:gd name="T79" fmla="*/ 47 h 217"/>
                <a:gd name="T80" fmla="*/ 133 w 157"/>
                <a:gd name="T81" fmla="*/ 31 h 217"/>
                <a:gd name="T82" fmla="*/ 127 w 157"/>
                <a:gd name="T83" fmla="*/ 24 h 217"/>
                <a:gd name="T84" fmla="*/ 122 w 157"/>
                <a:gd name="T85" fmla="*/ 18 h 217"/>
                <a:gd name="T86" fmla="*/ 115 w 157"/>
                <a:gd name="T87" fmla="*/ 13 h 217"/>
                <a:gd name="T88" fmla="*/ 107 w 157"/>
                <a:gd name="T89" fmla="*/ 8 h 217"/>
                <a:gd name="T90" fmla="*/ 101 w 157"/>
                <a:gd name="T91" fmla="*/ 5 h 217"/>
                <a:gd name="T92" fmla="*/ 94 w 157"/>
                <a:gd name="T93" fmla="*/ 2 h 217"/>
                <a:gd name="T94" fmla="*/ 86 w 157"/>
                <a:gd name="T95" fmla="*/ 0 h 217"/>
                <a:gd name="T96" fmla="*/ 78 w 157"/>
                <a:gd name="T97" fmla="*/ 0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217"/>
                <a:gd name="T149" fmla="*/ 157 w 157"/>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63" name="Freeform 61"/>
            <p:cNvSpPr>
              <a:spLocks/>
            </p:cNvSpPr>
            <p:nvPr/>
          </p:nvSpPr>
          <p:spPr bwMode="auto">
            <a:xfrm>
              <a:off x="5096706" y="1134178"/>
              <a:ext cx="578643" cy="1519238"/>
            </a:xfrm>
            <a:custGeom>
              <a:avLst/>
              <a:gdLst>
                <a:gd name="T0" fmla="*/ 0 w 243"/>
                <a:gd name="T1" fmla="*/ 0 h 638"/>
                <a:gd name="T2" fmla="*/ 31 w 243"/>
                <a:gd name="T3" fmla="*/ 28 h 638"/>
                <a:gd name="T4" fmla="*/ 62 w 243"/>
                <a:gd name="T5" fmla="*/ 57 h 638"/>
                <a:gd name="T6" fmla="*/ 93 w 243"/>
                <a:gd name="T7" fmla="*/ 88 h 638"/>
                <a:gd name="T8" fmla="*/ 122 w 243"/>
                <a:gd name="T9" fmla="*/ 121 h 638"/>
                <a:gd name="T10" fmla="*/ 153 w 243"/>
                <a:gd name="T11" fmla="*/ 155 h 638"/>
                <a:gd name="T12" fmla="*/ 184 w 243"/>
                <a:gd name="T13" fmla="*/ 187 h 638"/>
                <a:gd name="T14" fmla="*/ 213 w 243"/>
                <a:gd name="T15" fmla="*/ 220 h 638"/>
                <a:gd name="T16" fmla="*/ 242 w 243"/>
                <a:gd name="T17" fmla="*/ 252 h 638"/>
                <a:gd name="T18" fmla="*/ 242 w 243"/>
                <a:gd name="T19" fmla="*/ 299 h 638"/>
                <a:gd name="T20" fmla="*/ 240 w 243"/>
                <a:gd name="T21" fmla="*/ 348 h 638"/>
                <a:gd name="T22" fmla="*/ 239 w 243"/>
                <a:gd name="T23" fmla="*/ 395 h 638"/>
                <a:gd name="T24" fmla="*/ 237 w 243"/>
                <a:gd name="T25" fmla="*/ 442 h 638"/>
                <a:gd name="T26" fmla="*/ 236 w 243"/>
                <a:gd name="T27" fmla="*/ 491 h 638"/>
                <a:gd name="T28" fmla="*/ 232 w 243"/>
                <a:gd name="T29" fmla="*/ 540 h 638"/>
                <a:gd name="T30" fmla="*/ 231 w 243"/>
                <a:gd name="T31" fmla="*/ 589 h 638"/>
                <a:gd name="T32" fmla="*/ 227 w 243"/>
                <a:gd name="T33" fmla="*/ 637 h 638"/>
                <a:gd name="T34" fmla="*/ 224 w 243"/>
                <a:gd name="T35" fmla="*/ 587 h 638"/>
                <a:gd name="T36" fmla="*/ 221 w 243"/>
                <a:gd name="T37" fmla="*/ 538 h 638"/>
                <a:gd name="T38" fmla="*/ 216 w 243"/>
                <a:gd name="T39" fmla="*/ 488 h 638"/>
                <a:gd name="T40" fmla="*/ 213 w 243"/>
                <a:gd name="T41" fmla="*/ 438 h 638"/>
                <a:gd name="T42" fmla="*/ 208 w 243"/>
                <a:gd name="T43" fmla="*/ 389 h 638"/>
                <a:gd name="T44" fmla="*/ 201 w 243"/>
                <a:gd name="T45" fmla="*/ 342 h 638"/>
                <a:gd name="T46" fmla="*/ 195 w 243"/>
                <a:gd name="T47" fmla="*/ 295 h 638"/>
                <a:gd name="T48" fmla="*/ 187 w 243"/>
                <a:gd name="T49" fmla="*/ 251 h 638"/>
                <a:gd name="T50" fmla="*/ 164 w 243"/>
                <a:gd name="T51" fmla="*/ 217 h 638"/>
                <a:gd name="T52" fmla="*/ 141 w 243"/>
                <a:gd name="T53" fmla="*/ 184 h 638"/>
                <a:gd name="T54" fmla="*/ 119 w 243"/>
                <a:gd name="T55" fmla="*/ 153 h 638"/>
                <a:gd name="T56" fmla="*/ 96 w 243"/>
                <a:gd name="T57" fmla="*/ 122 h 638"/>
                <a:gd name="T58" fmla="*/ 71 w 243"/>
                <a:gd name="T59" fmla="*/ 91 h 638"/>
                <a:gd name="T60" fmla="*/ 49 w 243"/>
                <a:gd name="T61" fmla="*/ 61 h 638"/>
                <a:gd name="T62" fmla="*/ 24 w 243"/>
                <a:gd name="T63" fmla="*/ 31 h 638"/>
                <a:gd name="T64" fmla="*/ 0 w 243"/>
                <a:gd name="T65" fmla="*/ 0 h 6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638"/>
                <a:gd name="T101" fmla="*/ 243 w 243"/>
                <a:gd name="T102" fmla="*/ 638 h 6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64" name="Freeform 62"/>
            <p:cNvSpPr>
              <a:spLocks/>
            </p:cNvSpPr>
            <p:nvPr/>
          </p:nvSpPr>
          <p:spPr bwMode="auto">
            <a:xfrm>
              <a:off x="4894299" y="1889033"/>
              <a:ext cx="273845" cy="583407"/>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w="9525" cap="rnd">
              <a:noFill/>
              <a:round/>
              <a:headEnd type="none" w="sm" len="sm"/>
              <a:tailEnd type="none" w="sm" len="sm"/>
            </a:ln>
          </p:spPr>
          <p:txBody>
            <a:bodyPr/>
            <a:lstStyle/>
            <a:p>
              <a:endParaRPr lang="en-US" sz="2700"/>
            </a:p>
          </p:txBody>
        </p:sp>
        <p:sp>
          <p:nvSpPr>
            <p:cNvPr id="65" name="Freeform 63"/>
            <p:cNvSpPr>
              <a:spLocks/>
            </p:cNvSpPr>
            <p:nvPr/>
          </p:nvSpPr>
          <p:spPr bwMode="auto">
            <a:xfrm>
              <a:off x="4894299" y="1889033"/>
              <a:ext cx="273845" cy="583407"/>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66" name="Freeform 66"/>
            <p:cNvSpPr>
              <a:spLocks/>
            </p:cNvSpPr>
            <p:nvPr/>
          </p:nvSpPr>
          <p:spPr bwMode="auto">
            <a:xfrm>
              <a:off x="4515681" y="2891540"/>
              <a:ext cx="192881" cy="378618"/>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w="9525" cap="rnd">
              <a:noFill/>
              <a:round/>
              <a:headEnd type="none" w="sm" len="sm"/>
              <a:tailEnd type="none" w="sm" len="sm"/>
            </a:ln>
          </p:spPr>
          <p:txBody>
            <a:bodyPr/>
            <a:lstStyle/>
            <a:p>
              <a:endParaRPr lang="en-US" sz="2700"/>
            </a:p>
          </p:txBody>
        </p:sp>
        <p:sp>
          <p:nvSpPr>
            <p:cNvPr id="67" name="Freeform 67"/>
            <p:cNvSpPr>
              <a:spLocks/>
            </p:cNvSpPr>
            <p:nvPr/>
          </p:nvSpPr>
          <p:spPr bwMode="auto">
            <a:xfrm>
              <a:off x="4515681" y="2891540"/>
              <a:ext cx="192881" cy="378618"/>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68" name="Freeform 70"/>
            <p:cNvSpPr>
              <a:spLocks/>
            </p:cNvSpPr>
            <p:nvPr/>
          </p:nvSpPr>
          <p:spPr bwMode="auto">
            <a:xfrm>
              <a:off x="2808324" y="2941546"/>
              <a:ext cx="1883570" cy="842963"/>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type="none" w="sm" len="sm"/>
              <a:tailEnd type="none" w="sm" len="sm"/>
            </a:ln>
          </p:spPr>
          <p:txBody>
            <a:bodyPr/>
            <a:lstStyle/>
            <a:p>
              <a:endParaRPr lang="en-US" sz="2700"/>
            </a:p>
          </p:txBody>
        </p:sp>
        <p:sp>
          <p:nvSpPr>
            <p:cNvPr id="69" name="Freeform 71"/>
            <p:cNvSpPr>
              <a:spLocks/>
            </p:cNvSpPr>
            <p:nvPr/>
          </p:nvSpPr>
          <p:spPr bwMode="auto">
            <a:xfrm>
              <a:off x="2808324" y="2941546"/>
              <a:ext cx="1883570" cy="842963"/>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70" name="Freeform 72"/>
            <p:cNvSpPr>
              <a:spLocks/>
            </p:cNvSpPr>
            <p:nvPr/>
          </p:nvSpPr>
          <p:spPr bwMode="auto">
            <a:xfrm>
              <a:off x="2901193" y="3039178"/>
              <a:ext cx="1800225" cy="854868"/>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type="none" w="sm" len="sm"/>
              <a:tailEnd type="none" w="sm" len="sm"/>
            </a:ln>
          </p:spPr>
          <p:txBody>
            <a:bodyPr/>
            <a:lstStyle/>
            <a:p>
              <a:endParaRPr lang="en-US" sz="2700"/>
            </a:p>
          </p:txBody>
        </p:sp>
        <p:sp>
          <p:nvSpPr>
            <p:cNvPr id="71" name="Freeform 73"/>
            <p:cNvSpPr>
              <a:spLocks/>
            </p:cNvSpPr>
            <p:nvPr/>
          </p:nvSpPr>
          <p:spPr bwMode="auto">
            <a:xfrm>
              <a:off x="2901193" y="3039178"/>
              <a:ext cx="1800225" cy="854868"/>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72" name="Freeform 113"/>
            <p:cNvSpPr>
              <a:spLocks/>
            </p:cNvSpPr>
            <p:nvPr/>
          </p:nvSpPr>
          <p:spPr bwMode="auto">
            <a:xfrm>
              <a:off x="4106106" y="2039053"/>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73" name="Freeform 114"/>
            <p:cNvSpPr>
              <a:spLocks/>
            </p:cNvSpPr>
            <p:nvPr/>
          </p:nvSpPr>
          <p:spPr bwMode="auto">
            <a:xfrm>
              <a:off x="4337086" y="2127159"/>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74" name="Freeform 115"/>
            <p:cNvSpPr>
              <a:spLocks/>
            </p:cNvSpPr>
            <p:nvPr/>
          </p:nvSpPr>
          <p:spPr bwMode="auto">
            <a:xfrm>
              <a:off x="4325181" y="2115253"/>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75" name="Freeform 116"/>
            <p:cNvSpPr>
              <a:spLocks/>
            </p:cNvSpPr>
            <p:nvPr/>
          </p:nvSpPr>
          <p:spPr bwMode="auto">
            <a:xfrm>
              <a:off x="4325181" y="2362903"/>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76" name="Freeform 117"/>
            <p:cNvSpPr>
              <a:spLocks/>
            </p:cNvSpPr>
            <p:nvPr/>
          </p:nvSpPr>
          <p:spPr bwMode="auto">
            <a:xfrm>
              <a:off x="4453768" y="2362903"/>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77" name="Freeform 118"/>
            <p:cNvSpPr>
              <a:spLocks/>
            </p:cNvSpPr>
            <p:nvPr/>
          </p:nvSpPr>
          <p:spPr bwMode="auto">
            <a:xfrm>
              <a:off x="4453768" y="2115253"/>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78" name="Freeform 125"/>
            <p:cNvSpPr>
              <a:spLocks/>
            </p:cNvSpPr>
            <p:nvPr/>
          </p:nvSpPr>
          <p:spPr bwMode="auto">
            <a:xfrm>
              <a:off x="6082544" y="2982028"/>
              <a:ext cx="354806" cy="492918"/>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79" name="Freeform 126"/>
            <p:cNvSpPr>
              <a:spLocks/>
            </p:cNvSpPr>
            <p:nvPr/>
          </p:nvSpPr>
          <p:spPr bwMode="auto">
            <a:xfrm>
              <a:off x="6258756" y="3051084"/>
              <a:ext cx="178593" cy="357188"/>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type="none" w="sm" len="sm"/>
              <a:tailEnd type="none" w="sm" len="sm"/>
            </a:ln>
          </p:spPr>
          <p:txBody>
            <a:bodyPr/>
            <a:lstStyle/>
            <a:p>
              <a:endParaRPr lang="en-US" sz="2700"/>
            </a:p>
          </p:txBody>
        </p:sp>
        <p:sp>
          <p:nvSpPr>
            <p:cNvPr id="80" name="Freeform 127"/>
            <p:cNvSpPr>
              <a:spLocks/>
            </p:cNvSpPr>
            <p:nvPr/>
          </p:nvSpPr>
          <p:spPr bwMode="auto">
            <a:xfrm>
              <a:off x="6258756" y="3051084"/>
              <a:ext cx="178593" cy="357188"/>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grpSp>
          <p:nvGrpSpPr>
            <p:cNvPr id="81" name="Group 80"/>
            <p:cNvGrpSpPr/>
            <p:nvPr/>
          </p:nvGrpSpPr>
          <p:grpSpPr>
            <a:xfrm>
              <a:off x="1616508" y="1216236"/>
              <a:ext cx="2874169" cy="3926683"/>
              <a:chOff x="1355762" y="1608046"/>
              <a:chExt cx="2874169" cy="3926683"/>
            </a:xfrm>
          </p:grpSpPr>
          <p:sp>
            <p:nvSpPr>
              <p:cNvPr id="142" name="Freeform 59"/>
              <p:cNvSpPr>
                <a:spLocks/>
              </p:cNvSpPr>
              <p:nvPr/>
            </p:nvSpPr>
            <p:spPr bwMode="auto">
              <a:xfrm>
                <a:off x="3844169" y="3558291"/>
                <a:ext cx="347663" cy="488156"/>
              </a:xfrm>
              <a:custGeom>
                <a:avLst/>
                <a:gdLst>
                  <a:gd name="T0" fmla="*/ 73 w 146"/>
                  <a:gd name="T1" fmla="*/ 0 h 205"/>
                  <a:gd name="T2" fmla="*/ 65 w 146"/>
                  <a:gd name="T3" fmla="*/ 0 h 205"/>
                  <a:gd name="T4" fmla="*/ 58 w 146"/>
                  <a:gd name="T5" fmla="*/ 2 h 205"/>
                  <a:gd name="T6" fmla="*/ 52 w 146"/>
                  <a:gd name="T7" fmla="*/ 5 h 205"/>
                  <a:gd name="T8" fmla="*/ 44 w 146"/>
                  <a:gd name="T9" fmla="*/ 8 h 205"/>
                  <a:gd name="T10" fmla="*/ 37 w 146"/>
                  <a:gd name="T11" fmla="*/ 13 h 205"/>
                  <a:gd name="T12" fmla="*/ 32 w 146"/>
                  <a:gd name="T13" fmla="*/ 18 h 205"/>
                  <a:gd name="T14" fmla="*/ 26 w 146"/>
                  <a:gd name="T15" fmla="*/ 23 h 205"/>
                  <a:gd name="T16" fmla="*/ 21 w 146"/>
                  <a:gd name="T17" fmla="*/ 30 h 205"/>
                  <a:gd name="T18" fmla="*/ 13 w 146"/>
                  <a:gd name="T19" fmla="*/ 46 h 205"/>
                  <a:gd name="T20" fmla="*/ 6 w 146"/>
                  <a:gd name="T21" fmla="*/ 62 h 205"/>
                  <a:gd name="T22" fmla="*/ 2 w 146"/>
                  <a:gd name="T23" fmla="*/ 82 h 205"/>
                  <a:gd name="T24" fmla="*/ 0 w 146"/>
                  <a:gd name="T25" fmla="*/ 101 h 205"/>
                  <a:gd name="T26" fmla="*/ 2 w 146"/>
                  <a:gd name="T27" fmla="*/ 122 h 205"/>
                  <a:gd name="T28" fmla="*/ 6 w 146"/>
                  <a:gd name="T29" fmla="*/ 142 h 205"/>
                  <a:gd name="T30" fmla="*/ 13 w 146"/>
                  <a:gd name="T31" fmla="*/ 158 h 205"/>
                  <a:gd name="T32" fmla="*/ 21 w 146"/>
                  <a:gd name="T33" fmla="*/ 173 h 205"/>
                  <a:gd name="T34" fmla="*/ 26 w 146"/>
                  <a:gd name="T35" fmla="*/ 179 h 205"/>
                  <a:gd name="T36" fmla="*/ 32 w 146"/>
                  <a:gd name="T37" fmla="*/ 186 h 205"/>
                  <a:gd name="T38" fmla="*/ 37 w 146"/>
                  <a:gd name="T39" fmla="*/ 191 h 205"/>
                  <a:gd name="T40" fmla="*/ 44 w 146"/>
                  <a:gd name="T41" fmla="*/ 195 h 205"/>
                  <a:gd name="T42" fmla="*/ 52 w 146"/>
                  <a:gd name="T43" fmla="*/ 199 h 205"/>
                  <a:gd name="T44" fmla="*/ 58 w 146"/>
                  <a:gd name="T45" fmla="*/ 200 h 205"/>
                  <a:gd name="T46" fmla="*/ 65 w 146"/>
                  <a:gd name="T47" fmla="*/ 202 h 205"/>
                  <a:gd name="T48" fmla="*/ 73 w 146"/>
                  <a:gd name="T49" fmla="*/ 204 h 205"/>
                  <a:gd name="T50" fmla="*/ 80 w 146"/>
                  <a:gd name="T51" fmla="*/ 202 h 205"/>
                  <a:gd name="T52" fmla="*/ 88 w 146"/>
                  <a:gd name="T53" fmla="*/ 200 h 205"/>
                  <a:gd name="T54" fmla="*/ 94 w 146"/>
                  <a:gd name="T55" fmla="*/ 199 h 205"/>
                  <a:gd name="T56" fmla="*/ 101 w 146"/>
                  <a:gd name="T57" fmla="*/ 195 h 205"/>
                  <a:gd name="T58" fmla="*/ 107 w 146"/>
                  <a:gd name="T59" fmla="*/ 191 h 205"/>
                  <a:gd name="T60" fmla="*/ 114 w 146"/>
                  <a:gd name="T61" fmla="*/ 186 h 205"/>
                  <a:gd name="T62" fmla="*/ 119 w 146"/>
                  <a:gd name="T63" fmla="*/ 179 h 205"/>
                  <a:gd name="T64" fmla="*/ 123 w 146"/>
                  <a:gd name="T65" fmla="*/ 173 h 205"/>
                  <a:gd name="T66" fmla="*/ 133 w 146"/>
                  <a:gd name="T67" fmla="*/ 158 h 205"/>
                  <a:gd name="T68" fmla="*/ 140 w 146"/>
                  <a:gd name="T69" fmla="*/ 142 h 205"/>
                  <a:gd name="T70" fmla="*/ 143 w 146"/>
                  <a:gd name="T71" fmla="*/ 122 h 205"/>
                  <a:gd name="T72" fmla="*/ 145 w 146"/>
                  <a:gd name="T73" fmla="*/ 101 h 205"/>
                  <a:gd name="T74" fmla="*/ 143 w 146"/>
                  <a:gd name="T75" fmla="*/ 82 h 205"/>
                  <a:gd name="T76" fmla="*/ 140 w 146"/>
                  <a:gd name="T77" fmla="*/ 62 h 205"/>
                  <a:gd name="T78" fmla="*/ 133 w 146"/>
                  <a:gd name="T79" fmla="*/ 46 h 205"/>
                  <a:gd name="T80" fmla="*/ 123 w 146"/>
                  <a:gd name="T81" fmla="*/ 30 h 205"/>
                  <a:gd name="T82" fmla="*/ 119 w 146"/>
                  <a:gd name="T83" fmla="*/ 23 h 205"/>
                  <a:gd name="T84" fmla="*/ 114 w 146"/>
                  <a:gd name="T85" fmla="*/ 18 h 205"/>
                  <a:gd name="T86" fmla="*/ 107 w 146"/>
                  <a:gd name="T87" fmla="*/ 13 h 205"/>
                  <a:gd name="T88" fmla="*/ 101 w 146"/>
                  <a:gd name="T89" fmla="*/ 8 h 205"/>
                  <a:gd name="T90" fmla="*/ 94 w 146"/>
                  <a:gd name="T91" fmla="*/ 5 h 205"/>
                  <a:gd name="T92" fmla="*/ 88 w 146"/>
                  <a:gd name="T93" fmla="*/ 2 h 205"/>
                  <a:gd name="T94" fmla="*/ 80 w 146"/>
                  <a:gd name="T95" fmla="*/ 0 h 205"/>
                  <a:gd name="T96" fmla="*/ 73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43" name="Freeform 60"/>
              <p:cNvSpPr>
                <a:spLocks/>
              </p:cNvSpPr>
              <p:nvPr/>
            </p:nvSpPr>
            <p:spPr bwMode="auto">
              <a:xfrm>
                <a:off x="3837024" y="2448628"/>
                <a:ext cx="288132" cy="400050"/>
              </a:xfrm>
              <a:custGeom>
                <a:avLst/>
                <a:gdLst>
                  <a:gd name="T0" fmla="*/ 60 w 121"/>
                  <a:gd name="T1" fmla="*/ 0 h 168"/>
                  <a:gd name="T2" fmla="*/ 53 w 121"/>
                  <a:gd name="T3" fmla="*/ 0 h 168"/>
                  <a:gd name="T4" fmla="*/ 47 w 121"/>
                  <a:gd name="T5" fmla="*/ 2 h 168"/>
                  <a:gd name="T6" fmla="*/ 42 w 121"/>
                  <a:gd name="T7" fmla="*/ 5 h 168"/>
                  <a:gd name="T8" fmla="*/ 37 w 121"/>
                  <a:gd name="T9" fmla="*/ 6 h 168"/>
                  <a:gd name="T10" fmla="*/ 26 w 121"/>
                  <a:gd name="T11" fmla="*/ 15 h 168"/>
                  <a:gd name="T12" fmla="*/ 18 w 121"/>
                  <a:gd name="T13" fmla="*/ 24 h 168"/>
                  <a:gd name="T14" fmla="*/ 9 w 121"/>
                  <a:gd name="T15" fmla="*/ 37 h 168"/>
                  <a:gd name="T16" fmla="*/ 5 w 121"/>
                  <a:gd name="T17" fmla="*/ 52 h 168"/>
                  <a:gd name="T18" fmla="*/ 1 w 121"/>
                  <a:gd name="T19" fmla="*/ 67 h 168"/>
                  <a:gd name="T20" fmla="*/ 0 w 121"/>
                  <a:gd name="T21" fmla="*/ 84 h 168"/>
                  <a:gd name="T22" fmla="*/ 1 w 121"/>
                  <a:gd name="T23" fmla="*/ 101 h 168"/>
                  <a:gd name="T24" fmla="*/ 5 w 121"/>
                  <a:gd name="T25" fmla="*/ 115 h 168"/>
                  <a:gd name="T26" fmla="*/ 9 w 121"/>
                  <a:gd name="T27" fmla="*/ 130 h 168"/>
                  <a:gd name="T28" fmla="*/ 18 w 121"/>
                  <a:gd name="T29" fmla="*/ 143 h 168"/>
                  <a:gd name="T30" fmla="*/ 26 w 121"/>
                  <a:gd name="T31" fmla="*/ 153 h 168"/>
                  <a:gd name="T32" fmla="*/ 37 w 121"/>
                  <a:gd name="T33" fmla="*/ 161 h 168"/>
                  <a:gd name="T34" fmla="*/ 42 w 121"/>
                  <a:gd name="T35" fmla="*/ 162 h 168"/>
                  <a:gd name="T36" fmla="*/ 47 w 121"/>
                  <a:gd name="T37" fmla="*/ 166 h 168"/>
                  <a:gd name="T38" fmla="*/ 53 w 121"/>
                  <a:gd name="T39" fmla="*/ 166 h 168"/>
                  <a:gd name="T40" fmla="*/ 60 w 121"/>
                  <a:gd name="T41" fmla="*/ 167 h 168"/>
                  <a:gd name="T42" fmla="*/ 66 w 121"/>
                  <a:gd name="T43" fmla="*/ 166 h 168"/>
                  <a:gd name="T44" fmla="*/ 71 w 121"/>
                  <a:gd name="T45" fmla="*/ 166 h 168"/>
                  <a:gd name="T46" fmla="*/ 78 w 121"/>
                  <a:gd name="T47" fmla="*/ 162 h 168"/>
                  <a:gd name="T48" fmla="*/ 83 w 121"/>
                  <a:gd name="T49" fmla="*/ 161 h 168"/>
                  <a:gd name="T50" fmla="*/ 92 w 121"/>
                  <a:gd name="T51" fmla="*/ 153 h 168"/>
                  <a:gd name="T52" fmla="*/ 102 w 121"/>
                  <a:gd name="T53" fmla="*/ 143 h 168"/>
                  <a:gd name="T54" fmla="*/ 109 w 121"/>
                  <a:gd name="T55" fmla="*/ 130 h 168"/>
                  <a:gd name="T56" fmla="*/ 115 w 121"/>
                  <a:gd name="T57" fmla="*/ 115 h 168"/>
                  <a:gd name="T58" fmla="*/ 118 w 121"/>
                  <a:gd name="T59" fmla="*/ 101 h 168"/>
                  <a:gd name="T60" fmla="*/ 120 w 121"/>
                  <a:gd name="T61" fmla="*/ 84 h 168"/>
                  <a:gd name="T62" fmla="*/ 118 w 121"/>
                  <a:gd name="T63" fmla="*/ 67 h 168"/>
                  <a:gd name="T64" fmla="*/ 115 w 121"/>
                  <a:gd name="T65" fmla="*/ 52 h 168"/>
                  <a:gd name="T66" fmla="*/ 109 w 121"/>
                  <a:gd name="T67" fmla="*/ 37 h 168"/>
                  <a:gd name="T68" fmla="*/ 102 w 121"/>
                  <a:gd name="T69" fmla="*/ 24 h 168"/>
                  <a:gd name="T70" fmla="*/ 92 w 121"/>
                  <a:gd name="T71" fmla="*/ 15 h 168"/>
                  <a:gd name="T72" fmla="*/ 83 w 121"/>
                  <a:gd name="T73" fmla="*/ 6 h 168"/>
                  <a:gd name="T74" fmla="*/ 78 w 121"/>
                  <a:gd name="T75" fmla="*/ 5 h 168"/>
                  <a:gd name="T76" fmla="*/ 71 w 121"/>
                  <a:gd name="T77" fmla="*/ 2 h 168"/>
                  <a:gd name="T78" fmla="*/ 66 w 121"/>
                  <a:gd name="T79" fmla="*/ 0 h 168"/>
                  <a:gd name="T80" fmla="*/ 60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44" name="Freeform 64"/>
              <p:cNvSpPr>
                <a:spLocks/>
              </p:cNvSpPr>
              <p:nvPr/>
            </p:nvSpPr>
            <p:spPr bwMode="auto">
              <a:xfrm>
                <a:off x="3975137" y="2503396"/>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w="9525" cap="rnd">
                <a:noFill/>
                <a:round/>
                <a:headEnd type="none" w="sm" len="sm"/>
                <a:tailEnd type="none" w="sm" len="sm"/>
              </a:ln>
            </p:spPr>
            <p:txBody>
              <a:bodyPr/>
              <a:lstStyle/>
              <a:p>
                <a:endParaRPr lang="en-US" sz="2700"/>
              </a:p>
            </p:txBody>
          </p:sp>
          <p:sp>
            <p:nvSpPr>
              <p:cNvPr id="145" name="Freeform 65"/>
              <p:cNvSpPr>
                <a:spLocks/>
              </p:cNvSpPr>
              <p:nvPr/>
            </p:nvSpPr>
            <p:spPr bwMode="auto">
              <a:xfrm>
                <a:off x="3975137" y="2503396"/>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46" name="Freeform 68"/>
              <p:cNvSpPr>
                <a:spLocks/>
              </p:cNvSpPr>
              <p:nvPr/>
            </p:nvSpPr>
            <p:spPr bwMode="auto">
              <a:xfrm>
                <a:off x="4013237" y="3624966"/>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type="none" w="sm" len="sm"/>
                <a:tailEnd type="none" w="sm" len="sm"/>
              </a:ln>
            </p:spPr>
            <p:txBody>
              <a:bodyPr/>
              <a:lstStyle/>
              <a:p>
                <a:endParaRPr lang="en-US" sz="2700"/>
              </a:p>
            </p:txBody>
          </p:sp>
          <p:sp>
            <p:nvSpPr>
              <p:cNvPr id="147" name="Freeform 69"/>
              <p:cNvSpPr>
                <a:spLocks/>
              </p:cNvSpPr>
              <p:nvPr/>
            </p:nvSpPr>
            <p:spPr bwMode="auto">
              <a:xfrm>
                <a:off x="4013237" y="3624966"/>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48" name="Freeform 74"/>
              <p:cNvSpPr>
                <a:spLocks/>
              </p:cNvSpPr>
              <p:nvPr/>
            </p:nvSpPr>
            <p:spPr bwMode="auto">
              <a:xfrm>
                <a:off x="1408149" y="1608046"/>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type="none" w="sm" len="sm"/>
                <a:tailEnd type="none" w="sm" len="sm"/>
              </a:ln>
            </p:spPr>
            <p:txBody>
              <a:bodyPr/>
              <a:lstStyle/>
              <a:p>
                <a:endParaRPr lang="en-US" sz="2700"/>
              </a:p>
            </p:txBody>
          </p:sp>
          <p:sp>
            <p:nvSpPr>
              <p:cNvPr id="149" name="Freeform 75"/>
              <p:cNvSpPr>
                <a:spLocks/>
              </p:cNvSpPr>
              <p:nvPr/>
            </p:nvSpPr>
            <p:spPr bwMode="auto">
              <a:xfrm>
                <a:off x="1355762" y="1662816"/>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50" name="Freeform 76"/>
              <p:cNvSpPr>
                <a:spLocks/>
              </p:cNvSpPr>
              <p:nvPr/>
            </p:nvSpPr>
            <p:spPr bwMode="auto">
              <a:xfrm>
                <a:off x="3379824" y="1662816"/>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type="none" w="sm" len="sm"/>
                <a:tailEnd type="none" w="sm" len="sm"/>
              </a:ln>
            </p:spPr>
            <p:txBody>
              <a:bodyPr/>
              <a:lstStyle/>
              <a:p>
                <a:endParaRPr lang="en-US" sz="2700"/>
              </a:p>
            </p:txBody>
          </p:sp>
          <p:sp>
            <p:nvSpPr>
              <p:cNvPr id="151" name="Freeform 77"/>
              <p:cNvSpPr>
                <a:spLocks/>
              </p:cNvSpPr>
              <p:nvPr/>
            </p:nvSpPr>
            <p:spPr bwMode="auto">
              <a:xfrm>
                <a:off x="3379824" y="1662816"/>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52" name="Freeform 78"/>
              <p:cNvSpPr>
                <a:spLocks/>
              </p:cNvSpPr>
              <p:nvPr/>
            </p:nvSpPr>
            <p:spPr bwMode="auto">
              <a:xfrm>
                <a:off x="1932024" y="2305753"/>
                <a:ext cx="1164432" cy="2586038"/>
              </a:xfrm>
              <a:custGeom>
                <a:avLst/>
                <a:gdLst>
                  <a:gd name="T0" fmla="*/ 372 w 489"/>
                  <a:gd name="T1" fmla="*/ 582 h 1086"/>
                  <a:gd name="T2" fmla="*/ 343 w 489"/>
                  <a:gd name="T3" fmla="*/ 604 h 1086"/>
                  <a:gd name="T4" fmla="*/ 322 w 489"/>
                  <a:gd name="T5" fmla="*/ 640 h 1086"/>
                  <a:gd name="T6" fmla="*/ 310 w 489"/>
                  <a:gd name="T7" fmla="*/ 687 h 1086"/>
                  <a:gd name="T8" fmla="*/ 314 w 489"/>
                  <a:gd name="T9" fmla="*/ 736 h 1086"/>
                  <a:gd name="T10" fmla="*/ 330 w 489"/>
                  <a:gd name="T11" fmla="*/ 777 h 1086"/>
                  <a:gd name="T12" fmla="*/ 356 w 489"/>
                  <a:gd name="T13" fmla="*/ 808 h 1086"/>
                  <a:gd name="T14" fmla="*/ 390 w 489"/>
                  <a:gd name="T15" fmla="*/ 821 h 1086"/>
                  <a:gd name="T16" fmla="*/ 424 w 489"/>
                  <a:gd name="T17" fmla="*/ 816 h 1086"/>
                  <a:gd name="T18" fmla="*/ 455 w 489"/>
                  <a:gd name="T19" fmla="*/ 795 h 1086"/>
                  <a:gd name="T20" fmla="*/ 476 w 489"/>
                  <a:gd name="T21" fmla="*/ 757 h 1086"/>
                  <a:gd name="T22" fmla="*/ 486 w 489"/>
                  <a:gd name="T23" fmla="*/ 712 h 1086"/>
                  <a:gd name="T24" fmla="*/ 483 w 489"/>
                  <a:gd name="T25" fmla="*/ 663 h 1086"/>
                  <a:gd name="T26" fmla="*/ 466 w 489"/>
                  <a:gd name="T27" fmla="*/ 621 h 1086"/>
                  <a:gd name="T28" fmla="*/ 440 w 489"/>
                  <a:gd name="T29" fmla="*/ 591 h 1086"/>
                  <a:gd name="T30" fmla="*/ 408 w 489"/>
                  <a:gd name="T31" fmla="*/ 577 h 1086"/>
                  <a:gd name="T32" fmla="*/ 70 w 489"/>
                  <a:gd name="T33" fmla="*/ 858 h 1086"/>
                  <a:gd name="T34" fmla="*/ 41 w 489"/>
                  <a:gd name="T35" fmla="*/ 876 h 1086"/>
                  <a:gd name="T36" fmla="*/ 18 w 489"/>
                  <a:gd name="T37" fmla="*/ 907 h 1086"/>
                  <a:gd name="T38" fmla="*/ 5 w 489"/>
                  <a:gd name="T39" fmla="*/ 947 h 1086"/>
                  <a:gd name="T40" fmla="*/ 5 w 489"/>
                  <a:gd name="T41" fmla="*/ 993 h 1086"/>
                  <a:gd name="T42" fmla="*/ 18 w 489"/>
                  <a:gd name="T43" fmla="*/ 1035 h 1086"/>
                  <a:gd name="T44" fmla="*/ 41 w 489"/>
                  <a:gd name="T45" fmla="*/ 1066 h 1086"/>
                  <a:gd name="T46" fmla="*/ 70 w 489"/>
                  <a:gd name="T47" fmla="*/ 1082 h 1086"/>
                  <a:gd name="T48" fmla="*/ 102 w 489"/>
                  <a:gd name="T49" fmla="*/ 1082 h 1086"/>
                  <a:gd name="T50" fmla="*/ 132 w 489"/>
                  <a:gd name="T51" fmla="*/ 1066 h 1086"/>
                  <a:gd name="T52" fmla="*/ 154 w 489"/>
                  <a:gd name="T53" fmla="*/ 1035 h 1086"/>
                  <a:gd name="T54" fmla="*/ 167 w 489"/>
                  <a:gd name="T55" fmla="*/ 993 h 1086"/>
                  <a:gd name="T56" fmla="*/ 167 w 489"/>
                  <a:gd name="T57" fmla="*/ 947 h 1086"/>
                  <a:gd name="T58" fmla="*/ 154 w 489"/>
                  <a:gd name="T59" fmla="*/ 907 h 1086"/>
                  <a:gd name="T60" fmla="*/ 132 w 489"/>
                  <a:gd name="T61" fmla="*/ 876 h 1086"/>
                  <a:gd name="T62" fmla="*/ 102 w 489"/>
                  <a:gd name="T63" fmla="*/ 858 h 1086"/>
                  <a:gd name="T64" fmla="*/ 60 w 489"/>
                  <a:gd name="T65" fmla="*/ 325 h 1086"/>
                  <a:gd name="T66" fmla="*/ 29 w 489"/>
                  <a:gd name="T67" fmla="*/ 341 h 1086"/>
                  <a:gd name="T68" fmla="*/ 2 w 489"/>
                  <a:gd name="T69" fmla="*/ 401 h 1086"/>
                  <a:gd name="T70" fmla="*/ 11 w 489"/>
                  <a:gd name="T71" fmla="*/ 473 h 1086"/>
                  <a:gd name="T72" fmla="*/ 47 w 489"/>
                  <a:gd name="T73" fmla="*/ 510 h 1086"/>
                  <a:gd name="T74" fmla="*/ 75 w 489"/>
                  <a:gd name="T75" fmla="*/ 513 h 1086"/>
                  <a:gd name="T76" fmla="*/ 106 w 489"/>
                  <a:gd name="T77" fmla="*/ 499 h 1086"/>
                  <a:gd name="T78" fmla="*/ 135 w 489"/>
                  <a:gd name="T79" fmla="*/ 439 h 1086"/>
                  <a:gd name="T80" fmla="*/ 124 w 489"/>
                  <a:gd name="T81" fmla="*/ 367 h 1086"/>
                  <a:gd name="T82" fmla="*/ 88 w 489"/>
                  <a:gd name="T83" fmla="*/ 330 h 1086"/>
                  <a:gd name="T84" fmla="*/ 356 w 489"/>
                  <a:gd name="T85" fmla="*/ 0 h 1086"/>
                  <a:gd name="T86" fmla="*/ 317 w 489"/>
                  <a:gd name="T87" fmla="*/ 10 h 1086"/>
                  <a:gd name="T88" fmla="*/ 286 w 489"/>
                  <a:gd name="T89" fmla="*/ 40 h 1086"/>
                  <a:gd name="T90" fmla="*/ 265 w 489"/>
                  <a:gd name="T91" fmla="*/ 83 h 1086"/>
                  <a:gd name="T92" fmla="*/ 257 w 489"/>
                  <a:gd name="T93" fmla="*/ 136 h 1086"/>
                  <a:gd name="T94" fmla="*/ 265 w 489"/>
                  <a:gd name="T95" fmla="*/ 190 h 1086"/>
                  <a:gd name="T96" fmla="*/ 286 w 489"/>
                  <a:gd name="T97" fmla="*/ 232 h 1086"/>
                  <a:gd name="T98" fmla="*/ 317 w 489"/>
                  <a:gd name="T99" fmla="*/ 261 h 1086"/>
                  <a:gd name="T100" fmla="*/ 356 w 489"/>
                  <a:gd name="T101" fmla="*/ 273 h 1086"/>
                  <a:gd name="T102" fmla="*/ 393 w 489"/>
                  <a:gd name="T103" fmla="*/ 261 h 1086"/>
                  <a:gd name="T104" fmla="*/ 426 w 489"/>
                  <a:gd name="T105" fmla="*/ 232 h 1086"/>
                  <a:gd name="T106" fmla="*/ 447 w 489"/>
                  <a:gd name="T107" fmla="*/ 190 h 1086"/>
                  <a:gd name="T108" fmla="*/ 453 w 489"/>
                  <a:gd name="T109" fmla="*/ 136 h 1086"/>
                  <a:gd name="T110" fmla="*/ 447 w 489"/>
                  <a:gd name="T111" fmla="*/ 83 h 1086"/>
                  <a:gd name="T112" fmla="*/ 426 w 489"/>
                  <a:gd name="T113" fmla="*/ 40 h 1086"/>
                  <a:gd name="T114" fmla="*/ 393 w 489"/>
                  <a:gd name="T115" fmla="*/ 10 h 1086"/>
                  <a:gd name="T116" fmla="*/ 356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w="9525" cap="rnd">
                <a:noFill/>
                <a:round/>
                <a:headEnd type="none" w="sm" len="sm"/>
                <a:tailEnd type="none" w="sm" len="sm"/>
              </a:ln>
            </p:spPr>
            <p:txBody>
              <a:bodyPr/>
              <a:lstStyle/>
              <a:p>
                <a:endParaRPr lang="en-US" sz="2700"/>
              </a:p>
            </p:txBody>
          </p:sp>
          <p:sp>
            <p:nvSpPr>
              <p:cNvPr id="153" name="Freeform 79"/>
              <p:cNvSpPr>
                <a:spLocks/>
              </p:cNvSpPr>
              <p:nvPr/>
            </p:nvSpPr>
            <p:spPr bwMode="auto">
              <a:xfrm>
                <a:off x="2670212" y="3674971"/>
                <a:ext cx="426245" cy="590550"/>
              </a:xfrm>
              <a:custGeom>
                <a:avLst/>
                <a:gdLst>
                  <a:gd name="T0" fmla="*/ 80 w 179"/>
                  <a:gd name="T1" fmla="*/ 2 h 248"/>
                  <a:gd name="T2" fmla="*/ 62 w 179"/>
                  <a:gd name="T3" fmla="*/ 7 h 248"/>
                  <a:gd name="T4" fmla="*/ 46 w 179"/>
                  <a:gd name="T5" fmla="*/ 16 h 248"/>
                  <a:gd name="T6" fmla="*/ 33 w 179"/>
                  <a:gd name="T7" fmla="*/ 29 h 248"/>
                  <a:gd name="T8" fmla="*/ 20 w 179"/>
                  <a:gd name="T9" fmla="*/ 46 h 248"/>
                  <a:gd name="T10" fmla="*/ 12 w 179"/>
                  <a:gd name="T11" fmla="*/ 65 h 248"/>
                  <a:gd name="T12" fmla="*/ 4 w 179"/>
                  <a:gd name="T13" fmla="*/ 88 h 248"/>
                  <a:gd name="T14" fmla="*/ 0 w 179"/>
                  <a:gd name="T15" fmla="*/ 112 h 248"/>
                  <a:gd name="T16" fmla="*/ 0 w 179"/>
                  <a:gd name="T17" fmla="*/ 137 h 248"/>
                  <a:gd name="T18" fmla="*/ 4 w 179"/>
                  <a:gd name="T19" fmla="*/ 161 h 248"/>
                  <a:gd name="T20" fmla="*/ 12 w 179"/>
                  <a:gd name="T21" fmla="*/ 182 h 248"/>
                  <a:gd name="T22" fmla="*/ 20 w 179"/>
                  <a:gd name="T23" fmla="*/ 202 h 248"/>
                  <a:gd name="T24" fmla="*/ 33 w 179"/>
                  <a:gd name="T25" fmla="*/ 220 h 248"/>
                  <a:gd name="T26" fmla="*/ 46 w 179"/>
                  <a:gd name="T27" fmla="*/ 233 h 248"/>
                  <a:gd name="T28" fmla="*/ 62 w 179"/>
                  <a:gd name="T29" fmla="*/ 241 h 248"/>
                  <a:gd name="T30" fmla="*/ 80 w 179"/>
                  <a:gd name="T31" fmla="*/ 246 h 248"/>
                  <a:gd name="T32" fmla="*/ 98 w 179"/>
                  <a:gd name="T33" fmla="*/ 246 h 248"/>
                  <a:gd name="T34" fmla="*/ 114 w 179"/>
                  <a:gd name="T35" fmla="*/ 241 h 248"/>
                  <a:gd name="T36" fmla="*/ 130 w 179"/>
                  <a:gd name="T37" fmla="*/ 233 h 248"/>
                  <a:gd name="T38" fmla="*/ 145 w 179"/>
                  <a:gd name="T39" fmla="*/ 220 h 248"/>
                  <a:gd name="T40" fmla="*/ 156 w 179"/>
                  <a:gd name="T41" fmla="*/ 202 h 248"/>
                  <a:gd name="T42" fmla="*/ 166 w 179"/>
                  <a:gd name="T43" fmla="*/ 182 h 248"/>
                  <a:gd name="T44" fmla="*/ 173 w 179"/>
                  <a:gd name="T45" fmla="*/ 161 h 248"/>
                  <a:gd name="T46" fmla="*/ 176 w 179"/>
                  <a:gd name="T47" fmla="*/ 137 h 248"/>
                  <a:gd name="T48" fmla="*/ 176 w 179"/>
                  <a:gd name="T49" fmla="*/ 112 h 248"/>
                  <a:gd name="T50" fmla="*/ 173 w 179"/>
                  <a:gd name="T51" fmla="*/ 88 h 248"/>
                  <a:gd name="T52" fmla="*/ 166 w 179"/>
                  <a:gd name="T53" fmla="*/ 65 h 248"/>
                  <a:gd name="T54" fmla="*/ 156 w 179"/>
                  <a:gd name="T55" fmla="*/ 46 h 248"/>
                  <a:gd name="T56" fmla="*/ 145 w 179"/>
                  <a:gd name="T57" fmla="*/ 29 h 248"/>
                  <a:gd name="T58" fmla="*/ 130 w 179"/>
                  <a:gd name="T59" fmla="*/ 16 h 248"/>
                  <a:gd name="T60" fmla="*/ 114 w 179"/>
                  <a:gd name="T61" fmla="*/ 7 h 248"/>
                  <a:gd name="T62" fmla="*/ 98 w 179"/>
                  <a:gd name="T63" fmla="*/ 2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54" name="Freeform 80"/>
              <p:cNvSpPr>
                <a:spLocks/>
              </p:cNvSpPr>
              <p:nvPr/>
            </p:nvSpPr>
            <p:spPr bwMode="auto">
              <a:xfrm>
                <a:off x="1939168" y="4341721"/>
                <a:ext cx="397668" cy="550070"/>
              </a:xfrm>
              <a:custGeom>
                <a:avLst/>
                <a:gdLst>
                  <a:gd name="T0" fmla="*/ 75 w 167"/>
                  <a:gd name="T1" fmla="*/ 1 h 231"/>
                  <a:gd name="T2" fmla="*/ 59 w 167"/>
                  <a:gd name="T3" fmla="*/ 6 h 231"/>
                  <a:gd name="T4" fmla="*/ 44 w 167"/>
                  <a:gd name="T5" fmla="*/ 14 h 231"/>
                  <a:gd name="T6" fmla="*/ 31 w 167"/>
                  <a:gd name="T7" fmla="*/ 27 h 231"/>
                  <a:gd name="T8" fmla="*/ 20 w 167"/>
                  <a:gd name="T9" fmla="*/ 42 h 231"/>
                  <a:gd name="T10" fmla="*/ 10 w 167"/>
                  <a:gd name="T11" fmla="*/ 61 h 231"/>
                  <a:gd name="T12" fmla="*/ 4 w 167"/>
                  <a:gd name="T13" fmla="*/ 81 h 231"/>
                  <a:gd name="T14" fmla="*/ 0 w 167"/>
                  <a:gd name="T15" fmla="*/ 104 h 231"/>
                  <a:gd name="T16" fmla="*/ 0 w 167"/>
                  <a:gd name="T17" fmla="*/ 126 h 231"/>
                  <a:gd name="T18" fmla="*/ 4 w 167"/>
                  <a:gd name="T19" fmla="*/ 149 h 231"/>
                  <a:gd name="T20" fmla="*/ 10 w 167"/>
                  <a:gd name="T21" fmla="*/ 170 h 231"/>
                  <a:gd name="T22" fmla="*/ 20 w 167"/>
                  <a:gd name="T23" fmla="*/ 188 h 231"/>
                  <a:gd name="T24" fmla="*/ 31 w 167"/>
                  <a:gd name="T25" fmla="*/ 204 h 231"/>
                  <a:gd name="T26" fmla="*/ 44 w 167"/>
                  <a:gd name="T27" fmla="*/ 216 h 231"/>
                  <a:gd name="T28" fmla="*/ 59 w 167"/>
                  <a:gd name="T29" fmla="*/ 226 h 231"/>
                  <a:gd name="T30" fmla="*/ 75 w 167"/>
                  <a:gd name="T31" fmla="*/ 230 h 231"/>
                  <a:gd name="T32" fmla="*/ 91 w 167"/>
                  <a:gd name="T33" fmla="*/ 230 h 231"/>
                  <a:gd name="T34" fmla="*/ 108 w 167"/>
                  <a:gd name="T35" fmla="*/ 226 h 231"/>
                  <a:gd name="T36" fmla="*/ 122 w 167"/>
                  <a:gd name="T37" fmla="*/ 216 h 231"/>
                  <a:gd name="T38" fmla="*/ 135 w 167"/>
                  <a:gd name="T39" fmla="*/ 204 h 231"/>
                  <a:gd name="T40" fmla="*/ 147 w 167"/>
                  <a:gd name="T41" fmla="*/ 188 h 231"/>
                  <a:gd name="T42" fmla="*/ 156 w 167"/>
                  <a:gd name="T43" fmla="*/ 170 h 231"/>
                  <a:gd name="T44" fmla="*/ 161 w 167"/>
                  <a:gd name="T45" fmla="*/ 149 h 231"/>
                  <a:gd name="T46" fmla="*/ 164 w 167"/>
                  <a:gd name="T47" fmla="*/ 126 h 231"/>
                  <a:gd name="T48" fmla="*/ 164 w 167"/>
                  <a:gd name="T49" fmla="*/ 104 h 231"/>
                  <a:gd name="T50" fmla="*/ 161 w 167"/>
                  <a:gd name="T51" fmla="*/ 81 h 231"/>
                  <a:gd name="T52" fmla="*/ 156 w 167"/>
                  <a:gd name="T53" fmla="*/ 61 h 231"/>
                  <a:gd name="T54" fmla="*/ 147 w 167"/>
                  <a:gd name="T55" fmla="*/ 42 h 231"/>
                  <a:gd name="T56" fmla="*/ 135 w 167"/>
                  <a:gd name="T57" fmla="*/ 27 h 231"/>
                  <a:gd name="T58" fmla="*/ 122 w 167"/>
                  <a:gd name="T59" fmla="*/ 14 h 231"/>
                  <a:gd name="T60" fmla="*/ 108 w 167"/>
                  <a:gd name="T61" fmla="*/ 6 h 231"/>
                  <a:gd name="T62" fmla="*/ 91 w 167"/>
                  <a:gd name="T63" fmla="*/ 1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55" name="Freeform 81"/>
              <p:cNvSpPr>
                <a:spLocks/>
              </p:cNvSpPr>
              <p:nvPr/>
            </p:nvSpPr>
            <p:spPr bwMode="auto">
              <a:xfrm>
                <a:off x="1932024" y="3079659"/>
                <a:ext cx="323850" cy="454820"/>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56" name="Freeform 82"/>
              <p:cNvSpPr>
                <a:spLocks/>
              </p:cNvSpPr>
              <p:nvPr/>
            </p:nvSpPr>
            <p:spPr bwMode="auto">
              <a:xfrm>
                <a:off x="2544006" y="2305753"/>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57" name="Freeform 83"/>
              <p:cNvSpPr>
                <a:spLocks/>
              </p:cNvSpPr>
              <p:nvPr/>
            </p:nvSpPr>
            <p:spPr bwMode="auto">
              <a:xfrm>
                <a:off x="3534606" y="1760446"/>
                <a:ext cx="664368" cy="1726407"/>
              </a:xfrm>
              <a:custGeom>
                <a:avLst/>
                <a:gdLst>
                  <a:gd name="T0" fmla="*/ 0 w 279"/>
                  <a:gd name="T1" fmla="*/ 0 h 725"/>
                  <a:gd name="T2" fmla="*/ 36 w 279"/>
                  <a:gd name="T3" fmla="*/ 31 h 725"/>
                  <a:gd name="T4" fmla="*/ 71 w 279"/>
                  <a:gd name="T5" fmla="*/ 65 h 725"/>
                  <a:gd name="T6" fmla="*/ 106 w 279"/>
                  <a:gd name="T7" fmla="*/ 100 h 725"/>
                  <a:gd name="T8" fmla="*/ 141 w 279"/>
                  <a:gd name="T9" fmla="*/ 136 h 725"/>
                  <a:gd name="T10" fmla="*/ 175 w 279"/>
                  <a:gd name="T11" fmla="*/ 175 h 725"/>
                  <a:gd name="T12" fmla="*/ 210 w 279"/>
                  <a:gd name="T13" fmla="*/ 213 h 725"/>
                  <a:gd name="T14" fmla="*/ 244 w 279"/>
                  <a:gd name="T15" fmla="*/ 250 h 725"/>
                  <a:gd name="T16" fmla="*/ 278 w 279"/>
                  <a:gd name="T17" fmla="*/ 286 h 725"/>
                  <a:gd name="T18" fmla="*/ 276 w 279"/>
                  <a:gd name="T19" fmla="*/ 339 h 725"/>
                  <a:gd name="T20" fmla="*/ 275 w 279"/>
                  <a:gd name="T21" fmla="*/ 395 h 725"/>
                  <a:gd name="T22" fmla="*/ 273 w 279"/>
                  <a:gd name="T23" fmla="*/ 448 h 725"/>
                  <a:gd name="T24" fmla="*/ 271 w 279"/>
                  <a:gd name="T25" fmla="*/ 503 h 725"/>
                  <a:gd name="T26" fmla="*/ 268 w 279"/>
                  <a:gd name="T27" fmla="*/ 557 h 725"/>
                  <a:gd name="T28" fmla="*/ 266 w 279"/>
                  <a:gd name="T29" fmla="*/ 612 h 725"/>
                  <a:gd name="T30" fmla="*/ 263 w 279"/>
                  <a:gd name="T31" fmla="*/ 668 h 725"/>
                  <a:gd name="T32" fmla="*/ 260 w 279"/>
                  <a:gd name="T33" fmla="*/ 724 h 725"/>
                  <a:gd name="T34" fmla="*/ 257 w 279"/>
                  <a:gd name="T35" fmla="*/ 668 h 725"/>
                  <a:gd name="T36" fmla="*/ 252 w 279"/>
                  <a:gd name="T37" fmla="*/ 611 h 725"/>
                  <a:gd name="T38" fmla="*/ 247 w 279"/>
                  <a:gd name="T39" fmla="*/ 554 h 725"/>
                  <a:gd name="T40" fmla="*/ 242 w 279"/>
                  <a:gd name="T41" fmla="*/ 497 h 725"/>
                  <a:gd name="T42" fmla="*/ 237 w 279"/>
                  <a:gd name="T43" fmla="*/ 442 h 725"/>
                  <a:gd name="T44" fmla="*/ 231 w 279"/>
                  <a:gd name="T45" fmla="*/ 386 h 725"/>
                  <a:gd name="T46" fmla="*/ 223 w 279"/>
                  <a:gd name="T47" fmla="*/ 334 h 725"/>
                  <a:gd name="T48" fmla="*/ 214 w 279"/>
                  <a:gd name="T49" fmla="*/ 282 h 725"/>
                  <a:gd name="T50" fmla="*/ 188 w 279"/>
                  <a:gd name="T51" fmla="*/ 245 h 725"/>
                  <a:gd name="T52" fmla="*/ 162 w 279"/>
                  <a:gd name="T53" fmla="*/ 208 h 725"/>
                  <a:gd name="T54" fmla="*/ 136 w 279"/>
                  <a:gd name="T55" fmla="*/ 172 h 725"/>
                  <a:gd name="T56" fmla="*/ 109 w 279"/>
                  <a:gd name="T57" fmla="*/ 138 h 725"/>
                  <a:gd name="T58" fmla="*/ 83 w 279"/>
                  <a:gd name="T59" fmla="*/ 102 h 725"/>
                  <a:gd name="T60" fmla="*/ 55 w 279"/>
                  <a:gd name="T61" fmla="*/ 68 h 725"/>
                  <a:gd name="T62" fmla="*/ 29 w 279"/>
                  <a:gd name="T63" fmla="*/ 34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158" name="Freeform 84"/>
              <p:cNvSpPr>
                <a:spLocks/>
              </p:cNvSpPr>
              <p:nvPr/>
            </p:nvSpPr>
            <p:spPr bwMode="auto">
              <a:xfrm>
                <a:off x="3310768" y="2615315"/>
                <a:ext cx="311943" cy="664368"/>
              </a:xfrm>
              <a:custGeom>
                <a:avLst/>
                <a:gdLst>
                  <a:gd name="T0" fmla="*/ 120 w 131"/>
                  <a:gd name="T1" fmla="*/ 0 h 279"/>
                  <a:gd name="T2" fmla="*/ 113 w 131"/>
                  <a:gd name="T3" fmla="*/ 5 h 279"/>
                  <a:gd name="T4" fmla="*/ 107 w 131"/>
                  <a:gd name="T5" fmla="*/ 10 h 279"/>
                  <a:gd name="T6" fmla="*/ 102 w 131"/>
                  <a:gd name="T7" fmla="*/ 18 h 279"/>
                  <a:gd name="T8" fmla="*/ 97 w 131"/>
                  <a:gd name="T9" fmla="*/ 26 h 279"/>
                  <a:gd name="T10" fmla="*/ 89 w 131"/>
                  <a:gd name="T11" fmla="*/ 47 h 279"/>
                  <a:gd name="T12" fmla="*/ 84 w 131"/>
                  <a:gd name="T13" fmla="*/ 70 h 279"/>
                  <a:gd name="T14" fmla="*/ 79 w 131"/>
                  <a:gd name="T15" fmla="*/ 92 h 279"/>
                  <a:gd name="T16" fmla="*/ 78 w 131"/>
                  <a:gd name="T17" fmla="*/ 114 h 279"/>
                  <a:gd name="T18" fmla="*/ 78 w 131"/>
                  <a:gd name="T19" fmla="*/ 133 h 279"/>
                  <a:gd name="T20" fmla="*/ 78 w 131"/>
                  <a:gd name="T21" fmla="*/ 146 h 279"/>
                  <a:gd name="T22" fmla="*/ 78 w 131"/>
                  <a:gd name="T23" fmla="*/ 162 h 279"/>
                  <a:gd name="T24" fmla="*/ 79 w 131"/>
                  <a:gd name="T25" fmla="*/ 180 h 279"/>
                  <a:gd name="T26" fmla="*/ 83 w 131"/>
                  <a:gd name="T27" fmla="*/ 200 h 279"/>
                  <a:gd name="T28" fmla="*/ 87 w 131"/>
                  <a:gd name="T29" fmla="*/ 219 h 279"/>
                  <a:gd name="T30" fmla="*/ 96 w 131"/>
                  <a:gd name="T31" fmla="*/ 237 h 279"/>
                  <a:gd name="T32" fmla="*/ 104 w 131"/>
                  <a:gd name="T33" fmla="*/ 253 h 279"/>
                  <a:gd name="T34" fmla="*/ 109 w 131"/>
                  <a:gd name="T35" fmla="*/ 261 h 279"/>
                  <a:gd name="T36" fmla="*/ 115 w 131"/>
                  <a:gd name="T37" fmla="*/ 268 h 279"/>
                  <a:gd name="T38" fmla="*/ 122 w 131"/>
                  <a:gd name="T39" fmla="*/ 273 h 279"/>
                  <a:gd name="T40" fmla="*/ 130 w 131"/>
                  <a:gd name="T41" fmla="*/ 278 h 279"/>
                  <a:gd name="T42" fmla="*/ 115 w 131"/>
                  <a:gd name="T43" fmla="*/ 278 h 279"/>
                  <a:gd name="T44" fmla="*/ 102 w 131"/>
                  <a:gd name="T45" fmla="*/ 278 h 279"/>
                  <a:gd name="T46" fmla="*/ 89 w 131"/>
                  <a:gd name="T47" fmla="*/ 274 h 279"/>
                  <a:gd name="T48" fmla="*/ 78 w 131"/>
                  <a:gd name="T49" fmla="*/ 270 h 279"/>
                  <a:gd name="T50" fmla="*/ 66 w 131"/>
                  <a:gd name="T51" fmla="*/ 263 h 279"/>
                  <a:gd name="T52" fmla="*/ 55 w 131"/>
                  <a:gd name="T53" fmla="*/ 257 h 279"/>
                  <a:gd name="T54" fmla="*/ 45 w 131"/>
                  <a:gd name="T55" fmla="*/ 247 h 279"/>
                  <a:gd name="T56" fmla="*/ 37 w 131"/>
                  <a:gd name="T57" fmla="*/ 239 h 279"/>
                  <a:gd name="T58" fmla="*/ 29 w 131"/>
                  <a:gd name="T59" fmla="*/ 227 h 279"/>
                  <a:gd name="T60" fmla="*/ 22 w 131"/>
                  <a:gd name="T61" fmla="*/ 216 h 279"/>
                  <a:gd name="T62" fmla="*/ 16 w 131"/>
                  <a:gd name="T63" fmla="*/ 205 h 279"/>
                  <a:gd name="T64" fmla="*/ 11 w 131"/>
                  <a:gd name="T65" fmla="*/ 192 h 279"/>
                  <a:gd name="T66" fmla="*/ 6 w 131"/>
                  <a:gd name="T67" fmla="*/ 179 h 279"/>
                  <a:gd name="T68" fmla="*/ 3 w 131"/>
                  <a:gd name="T69" fmla="*/ 164 h 279"/>
                  <a:gd name="T70" fmla="*/ 1 w 131"/>
                  <a:gd name="T71" fmla="*/ 151 h 279"/>
                  <a:gd name="T72" fmla="*/ 0 w 131"/>
                  <a:gd name="T73" fmla="*/ 136 h 279"/>
                  <a:gd name="T74" fmla="*/ 0 w 131"/>
                  <a:gd name="T75" fmla="*/ 122 h 279"/>
                  <a:gd name="T76" fmla="*/ 1 w 131"/>
                  <a:gd name="T77" fmla="*/ 109 h 279"/>
                  <a:gd name="T78" fmla="*/ 5 w 131"/>
                  <a:gd name="T79" fmla="*/ 96 h 279"/>
                  <a:gd name="T80" fmla="*/ 8 w 131"/>
                  <a:gd name="T81" fmla="*/ 83 h 279"/>
                  <a:gd name="T82" fmla="*/ 13 w 131"/>
                  <a:gd name="T83" fmla="*/ 71 h 279"/>
                  <a:gd name="T84" fmla="*/ 19 w 131"/>
                  <a:gd name="T85" fmla="*/ 60 h 279"/>
                  <a:gd name="T86" fmla="*/ 26 w 131"/>
                  <a:gd name="T87" fmla="*/ 50 h 279"/>
                  <a:gd name="T88" fmla="*/ 34 w 131"/>
                  <a:gd name="T89" fmla="*/ 40 h 279"/>
                  <a:gd name="T90" fmla="*/ 42 w 131"/>
                  <a:gd name="T91" fmla="*/ 31 h 279"/>
                  <a:gd name="T92" fmla="*/ 52 w 131"/>
                  <a:gd name="T93" fmla="*/ 24 h 279"/>
                  <a:gd name="T94" fmla="*/ 61 w 131"/>
                  <a:gd name="T95" fmla="*/ 16 h 279"/>
                  <a:gd name="T96" fmla="*/ 73 w 131"/>
                  <a:gd name="T97" fmla="*/ 11 h 279"/>
                  <a:gd name="T98" fmla="*/ 84 w 131"/>
                  <a:gd name="T99" fmla="*/ 6 h 279"/>
                  <a:gd name="T100" fmla="*/ 96 w 131"/>
                  <a:gd name="T101" fmla="*/ 3 h 279"/>
                  <a:gd name="T102" fmla="*/ 107 w 131"/>
                  <a:gd name="T103" fmla="*/ 1 h 279"/>
                  <a:gd name="T104" fmla="*/ 120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w="9525" cap="rnd">
                <a:noFill/>
                <a:round/>
                <a:headEnd type="none" w="sm" len="sm"/>
                <a:tailEnd type="none" w="sm" len="sm"/>
              </a:ln>
            </p:spPr>
            <p:txBody>
              <a:bodyPr/>
              <a:lstStyle/>
              <a:p>
                <a:endParaRPr lang="en-US" sz="2700"/>
              </a:p>
            </p:txBody>
          </p:sp>
          <p:sp>
            <p:nvSpPr>
              <p:cNvPr id="159" name="Freeform 85"/>
              <p:cNvSpPr>
                <a:spLocks/>
              </p:cNvSpPr>
              <p:nvPr/>
            </p:nvSpPr>
            <p:spPr bwMode="auto">
              <a:xfrm>
                <a:off x="3484599" y="2608171"/>
                <a:ext cx="119063" cy="369095"/>
              </a:xfrm>
              <a:custGeom>
                <a:avLst/>
                <a:gdLst>
                  <a:gd name="T0" fmla="*/ 10 w 50"/>
                  <a:gd name="T1" fmla="*/ 149 h 155"/>
                  <a:gd name="T2" fmla="*/ 8 w 50"/>
                  <a:gd name="T3" fmla="*/ 136 h 155"/>
                  <a:gd name="T4" fmla="*/ 10 w 50"/>
                  <a:gd name="T5" fmla="*/ 117 h 155"/>
                  <a:gd name="T6" fmla="*/ 11 w 50"/>
                  <a:gd name="T7" fmla="*/ 95 h 155"/>
                  <a:gd name="T8" fmla="*/ 14 w 50"/>
                  <a:gd name="T9" fmla="*/ 73 h 155"/>
                  <a:gd name="T10" fmla="*/ 21 w 50"/>
                  <a:gd name="T11" fmla="*/ 52 h 155"/>
                  <a:gd name="T12" fmla="*/ 27 w 50"/>
                  <a:gd name="T13" fmla="*/ 30 h 155"/>
                  <a:gd name="T14" fmla="*/ 32 w 50"/>
                  <a:gd name="T15" fmla="*/ 22 h 155"/>
                  <a:gd name="T16" fmla="*/ 37 w 50"/>
                  <a:gd name="T17" fmla="*/ 16 h 155"/>
                  <a:gd name="T18" fmla="*/ 44 w 50"/>
                  <a:gd name="T19" fmla="*/ 11 h 155"/>
                  <a:gd name="T20" fmla="*/ 49 w 50"/>
                  <a:gd name="T21" fmla="*/ 6 h 155"/>
                  <a:gd name="T22" fmla="*/ 45 w 50"/>
                  <a:gd name="T23" fmla="*/ 0 h 155"/>
                  <a:gd name="T24" fmla="*/ 37 w 50"/>
                  <a:gd name="T25" fmla="*/ 4 h 155"/>
                  <a:gd name="T26" fmla="*/ 31 w 50"/>
                  <a:gd name="T27" fmla="*/ 11 h 155"/>
                  <a:gd name="T28" fmla="*/ 26 w 50"/>
                  <a:gd name="T29" fmla="*/ 19 h 155"/>
                  <a:gd name="T30" fmla="*/ 21 w 50"/>
                  <a:gd name="T31" fmla="*/ 27 h 155"/>
                  <a:gd name="T32" fmla="*/ 13 w 50"/>
                  <a:gd name="T33" fmla="*/ 48 h 155"/>
                  <a:gd name="T34" fmla="*/ 6 w 50"/>
                  <a:gd name="T35" fmla="*/ 71 h 155"/>
                  <a:gd name="T36" fmla="*/ 3 w 50"/>
                  <a:gd name="T37" fmla="*/ 94 h 155"/>
                  <a:gd name="T38" fmla="*/ 1 w 50"/>
                  <a:gd name="T39" fmla="*/ 117 h 155"/>
                  <a:gd name="T40" fmla="*/ 0 w 50"/>
                  <a:gd name="T41" fmla="*/ 136 h 155"/>
                  <a:gd name="T42" fmla="*/ 0 w 50"/>
                  <a:gd name="T43" fmla="*/ 151 h 155"/>
                  <a:gd name="T44" fmla="*/ 0 w 50"/>
                  <a:gd name="T45" fmla="*/ 149 h 155"/>
                  <a:gd name="T46" fmla="*/ 0 w 50"/>
                  <a:gd name="T47" fmla="*/ 151 h 155"/>
                  <a:gd name="T48" fmla="*/ 1 w 50"/>
                  <a:gd name="T49" fmla="*/ 152 h 155"/>
                  <a:gd name="T50" fmla="*/ 3 w 50"/>
                  <a:gd name="T51" fmla="*/ 154 h 155"/>
                  <a:gd name="T52" fmla="*/ 5 w 50"/>
                  <a:gd name="T53" fmla="*/ 154 h 155"/>
                  <a:gd name="T54" fmla="*/ 6 w 50"/>
                  <a:gd name="T55" fmla="*/ 154 h 155"/>
                  <a:gd name="T56" fmla="*/ 8 w 50"/>
                  <a:gd name="T57" fmla="*/ 152 h 155"/>
                  <a:gd name="T58" fmla="*/ 8 w 50"/>
                  <a:gd name="T59" fmla="*/ 151 h 155"/>
                  <a:gd name="T60" fmla="*/ 10 w 50"/>
                  <a:gd name="T61" fmla="*/ 149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type="none" w="sm" len="sm"/>
                <a:tailEnd type="none" w="sm" len="sm"/>
              </a:ln>
            </p:spPr>
            <p:txBody>
              <a:bodyPr/>
              <a:lstStyle/>
              <a:p>
                <a:endParaRPr lang="en-US" sz="2700"/>
              </a:p>
            </p:txBody>
          </p:sp>
          <p:sp>
            <p:nvSpPr>
              <p:cNvPr id="160" name="Freeform 86"/>
              <p:cNvSpPr>
                <a:spLocks/>
              </p:cNvSpPr>
              <p:nvPr/>
            </p:nvSpPr>
            <p:spPr bwMode="auto">
              <a:xfrm>
                <a:off x="3484599" y="2962978"/>
                <a:ext cx="145257" cy="328613"/>
              </a:xfrm>
              <a:custGeom>
                <a:avLst/>
                <a:gdLst>
                  <a:gd name="T0" fmla="*/ 57 w 61"/>
                  <a:gd name="T1" fmla="*/ 137 h 138"/>
                  <a:gd name="T2" fmla="*/ 58 w 61"/>
                  <a:gd name="T3" fmla="*/ 128 h 138"/>
                  <a:gd name="T4" fmla="*/ 52 w 61"/>
                  <a:gd name="T5" fmla="*/ 124 h 138"/>
                  <a:gd name="T6" fmla="*/ 45 w 61"/>
                  <a:gd name="T7" fmla="*/ 119 h 138"/>
                  <a:gd name="T8" fmla="*/ 39 w 61"/>
                  <a:gd name="T9" fmla="*/ 112 h 138"/>
                  <a:gd name="T10" fmla="*/ 34 w 61"/>
                  <a:gd name="T11" fmla="*/ 106 h 138"/>
                  <a:gd name="T12" fmla="*/ 26 w 61"/>
                  <a:gd name="T13" fmla="*/ 89 h 138"/>
                  <a:gd name="T14" fmla="*/ 19 w 61"/>
                  <a:gd name="T15" fmla="*/ 72 h 138"/>
                  <a:gd name="T16" fmla="*/ 14 w 61"/>
                  <a:gd name="T17" fmla="*/ 52 h 138"/>
                  <a:gd name="T18" fmla="*/ 11 w 61"/>
                  <a:gd name="T19" fmla="*/ 34 h 138"/>
                  <a:gd name="T20" fmla="*/ 10 w 61"/>
                  <a:gd name="T21" fmla="*/ 16 h 138"/>
                  <a:gd name="T22" fmla="*/ 10 w 61"/>
                  <a:gd name="T23" fmla="*/ 0 h 138"/>
                  <a:gd name="T24" fmla="*/ 0 w 61"/>
                  <a:gd name="T25" fmla="*/ 0 h 138"/>
                  <a:gd name="T26" fmla="*/ 1 w 61"/>
                  <a:gd name="T27" fmla="*/ 16 h 138"/>
                  <a:gd name="T28" fmla="*/ 3 w 61"/>
                  <a:gd name="T29" fmla="*/ 34 h 138"/>
                  <a:gd name="T30" fmla="*/ 6 w 61"/>
                  <a:gd name="T31" fmla="*/ 54 h 138"/>
                  <a:gd name="T32" fmla="*/ 11 w 61"/>
                  <a:gd name="T33" fmla="*/ 73 h 138"/>
                  <a:gd name="T34" fmla="*/ 18 w 61"/>
                  <a:gd name="T35" fmla="*/ 93 h 138"/>
                  <a:gd name="T36" fmla="*/ 27 w 61"/>
                  <a:gd name="T37" fmla="*/ 111 h 138"/>
                  <a:gd name="T38" fmla="*/ 32 w 61"/>
                  <a:gd name="T39" fmla="*/ 119 h 138"/>
                  <a:gd name="T40" fmla="*/ 39 w 61"/>
                  <a:gd name="T41" fmla="*/ 125 h 138"/>
                  <a:gd name="T42" fmla="*/ 47 w 61"/>
                  <a:gd name="T43" fmla="*/ 132 h 138"/>
                  <a:gd name="T44" fmla="*/ 53 w 61"/>
                  <a:gd name="T45" fmla="*/ 137 h 138"/>
                  <a:gd name="T46" fmla="*/ 55 w 61"/>
                  <a:gd name="T47" fmla="*/ 128 h 138"/>
                  <a:gd name="T48" fmla="*/ 53 w 61"/>
                  <a:gd name="T49" fmla="*/ 137 h 138"/>
                  <a:gd name="T50" fmla="*/ 57 w 61"/>
                  <a:gd name="T51" fmla="*/ 137 h 138"/>
                  <a:gd name="T52" fmla="*/ 58 w 61"/>
                  <a:gd name="T53" fmla="*/ 137 h 138"/>
                  <a:gd name="T54" fmla="*/ 58 w 61"/>
                  <a:gd name="T55" fmla="*/ 135 h 138"/>
                  <a:gd name="T56" fmla="*/ 60 w 61"/>
                  <a:gd name="T57" fmla="*/ 135 h 138"/>
                  <a:gd name="T58" fmla="*/ 60 w 61"/>
                  <a:gd name="T59" fmla="*/ 133 h 138"/>
                  <a:gd name="T60" fmla="*/ 60 w 61"/>
                  <a:gd name="T61" fmla="*/ 132 h 138"/>
                  <a:gd name="T62" fmla="*/ 60 w 61"/>
                  <a:gd name="T63" fmla="*/ 130 h 138"/>
                  <a:gd name="T64" fmla="*/ 58 w 61"/>
                  <a:gd name="T65" fmla="*/ 128 h 138"/>
                  <a:gd name="T66" fmla="*/ 57 w 61"/>
                  <a:gd name="T67" fmla="*/ 137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type="none" w="sm" len="sm"/>
                <a:tailEnd type="none" w="sm" len="sm"/>
              </a:ln>
            </p:spPr>
            <p:txBody>
              <a:bodyPr/>
              <a:lstStyle/>
              <a:p>
                <a:endParaRPr lang="en-US" sz="2700"/>
              </a:p>
            </p:txBody>
          </p:sp>
          <p:sp>
            <p:nvSpPr>
              <p:cNvPr id="161" name="Freeform 87"/>
              <p:cNvSpPr>
                <a:spLocks/>
              </p:cNvSpPr>
              <p:nvPr/>
            </p:nvSpPr>
            <p:spPr bwMode="auto">
              <a:xfrm>
                <a:off x="3298861" y="2927258"/>
                <a:ext cx="323850" cy="364332"/>
              </a:xfrm>
              <a:custGeom>
                <a:avLst/>
                <a:gdLst>
                  <a:gd name="T0" fmla="*/ 0 w 136"/>
                  <a:gd name="T1" fmla="*/ 5 h 153"/>
                  <a:gd name="T2" fmla="*/ 1 w 136"/>
                  <a:gd name="T3" fmla="*/ 20 h 153"/>
                  <a:gd name="T4" fmla="*/ 3 w 136"/>
                  <a:gd name="T5" fmla="*/ 35 h 153"/>
                  <a:gd name="T6" fmla="*/ 6 w 136"/>
                  <a:gd name="T7" fmla="*/ 49 h 153"/>
                  <a:gd name="T8" fmla="*/ 11 w 136"/>
                  <a:gd name="T9" fmla="*/ 62 h 153"/>
                  <a:gd name="T10" fmla="*/ 16 w 136"/>
                  <a:gd name="T11" fmla="*/ 75 h 153"/>
                  <a:gd name="T12" fmla="*/ 23 w 136"/>
                  <a:gd name="T13" fmla="*/ 88 h 153"/>
                  <a:gd name="T14" fmla="*/ 31 w 136"/>
                  <a:gd name="T15" fmla="*/ 100 h 153"/>
                  <a:gd name="T16" fmla="*/ 39 w 136"/>
                  <a:gd name="T17" fmla="*/ 109 h 153"/>
                  <a:gd name="T18" fmla="*/ 49 w 136"/>
                  <a:gd name="T19" fmla="*/ 119 h 153"/>
                  <a:gd name="T20" fmla="*/ 58 w 136"/>
                  <a:gd name="T21" fmla="*/ 129 h 153"/>
                  <a:gd name="T22" fmla="*/ 68 w 136"/>
                  <a:gd name="T23" fmla="*/ 135 h 153"/>
                  <a:gd name="T24" fmla="*/ 81 w 136"/>
                  <a:gd name="T25" fmla="*/ 142 h 153"/>
                  <a:gd name="T26" fmla="*/ 92 w 136"/>
                  <a:gd name="T27" fmla="*/ 147 h 153"/>
                  <a:gd name="T28" fmla="*/ 105 w 136"/>
                  <a:gd name="T29" fmla="*/ 150 h 153"/>
                  <a:gd name="T30" fmla="*/ 120 w 136"/>
                  <a:gd name="T31" fmla="*/ 152 h 153"/>
                  <a:gd name="T32" fmla="*/ 135 w 136"/>
                  <a:gd name="T33" fmla="*/ 152 h 153"/>
                  <a:gd name="T34" fmla="*/ 133 w 136"/>
                  <a:gd name="T35" fmla="*/ 143 h 153"/>
                  <a:gd name="T36" fmla="*/ 120 w 136"/>
                  <a:gd name="T37" fmla="*/ 143 h 153"/>
                  <a:gd name="T38" fmla="*/ 107 w 136"/>
                  <a:gd name="T39" fmla="*/ 142 h 153"/>
                  <a:gd name="T40" fmla="*/ 96 w 136"/>
                  <a:gd name="T41" fmla="*/ 139 h 153"/>
                  <a:gd name="T42" fmla="*/ 84 w 136"/>
                  <a:gd name="T43" fmla="*/ 134 h 153"/>
                  <a:gd name="T44" fmla="*/ 73 w 136"/>
                  <a:gd name="T45" fmla="*/ 129 h 153"/>
                  <a:gd name="T46" fmla="*/ 63 w 136"/>
                  <a:gd name="T47" fmla="*/ 122 h 153"/>
                  <a:gd name="T48" fmla="*/ 53 w 136"/>
                  <a:gd name="T49" fmla="*/ 114 h 153"/>
                  <a:gd name="T50" fmla="*/ 45 w 136"/>
                  <a:gd name="T51" fmla="*/ 104 h 153"/>
                  <a:gd name="T52" fmla="*/ 37 w 136"/>
                  <a:gd name="T53" fmla="*/ 95 h 153"/>
                  <a:gd name="T54" fmla="*/ 31 w 136"/>
                  <a:gd name="T55" fmla="*/ 83 h 153"/>
                  <a:gd name="T56" fmla="*/ 24 w 136"/>
                  <a:gd name="T57" fmla="*/ 72 h 153"/>
                  <a:gd name="T58" fmla="*/ 19 w 136"/>
                  <a:gd name="T59" fmla="*/ 59 h 153"/>
                  <a:gd name="T60" fmla="*/ 16 w 136"/>
                  <a:gd name="T61" fmla="*/ 46 h 153"/>
                  <a:gd name="T62" fmla="*/ 13 w 136"/>
                  <a:gd name="T63" fmla="*/ 33 h 153"/>
                  <a:gd name="T64" fmla="*/ 10 w 136"/>
                  <a:gd name="T65" fmla="*/ 18 h 153"/>
                  <a:gd name="T66" fmla="*/ 10 w 136"/>
                  <a:gd name="T67" fmla="*/ 5 h 153"/>
                  <a:gd name="T68" fmla="*/ 8 w 136"/>
                  <a:gd name="T69" fmla="*/ 4 h 153"/>
                  <a:gd name="T70" fmla="*/ 8 w 136"/>
                  <a:gd name="T71" fmla="*/ 2 h 153"/>
                  <a:gd name="T72" fmla="*/ 6 w 136"/>
                  <a:gd name="T73" fmla="*/ 2 h 153"/>
                  <a:gd name="T74" fmla="*/ 5 w 136"/>
                  <a:gd name="T75" fmla="*/ 0 h 153"/>
                  <a:gd name="T76" fmla="*/ 3 w 136"/>
                  <a:gd name="T77" fmla="*/ 2 h 153"/>
                  <a:gd name="T78" fmla="*/ 1 w 136"/>
                  <a:gd name="T79" fmla="*/ 2 h 153"/>
                  <a:gd name="T80" fmla="*/ 1 w 136"/>
                  <a:gd name="T81" fmla="*/ 4 h 153"/>
                  <a:gd name="T82" fmla="*/ 0 w 136"/>
                  <a:gd name="T83" fmla="*/ 5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type="none" w="sm" len="sm"/>
                <a:tailEnd type="none" w="sm" len="sm"/>
              </a:ln>
            </p:spPr>
            <p:txBody>
              <a:bodyPr/>
              <a:lstStyle/>
              <a:p>
                <a:endParaRPr lang="en-US" sz="2700"/>
              </a:p>
            </p:txBody>
          </p:sp>
          <p:sp>
            <p:nvSpPr>
              <p:cNvPr id="162" name="Freeform 88"/>
              <p:cNvSpPr>
                <a:spLocks/>
              </p:cNvSpPr>
              <p:nvPr/>
            </p:nvSpPr>
            <p:spPr bwMode="auto">
              <a:xfrm>
                <a:off x="3298861" y="2603409"/>
                <a:ext cx="307182" cy="338138"/>
              </a:xfrm>
              <a:custGeom>
                <a:avLst/>
                <a:gdLst>
                  <a:gd name="T0" fmla="*/ 127 w 129"/>
                  <a:gd name="T1" fmla="*/ 8 h 142"/>
                  <a:gd name="T2" fmla="*/ 125 w 129"/>
                  <a:gd name="T3" fmla="*/ 0 h 142"/>
                  <a:gd name="T4" fmla="*/ 112 w 129"/>
                  <a:gd name="T5" fmla="*/ 2 h 142"/>
                  <a:gd name="T6" fmla="*/ 99 w 129"/>
                  <a:gd name="T7" fmla="*/ 3 h 142"/>
                  <a:gd name="T8" fmla="*/ 88 w 129"/>
                  <a:gd name="T9" fmla="*/ 8 h 142"/>
                  <a:gd name="T10" fmla="*/ 76 w 129"/>
                  <a:gd name="T11" fmla="*/ 13 h 142"/>
                  <a:gd name="T12" fmla="*/ 65 w 129"/>
                  <a:gd name="T13" fmla="*/ 18 h 142"/>
                  <a:gd name="T14" fmla="*/ 53 w 129"/>
                  <a:gd name="T15" fmla="*/ 26 h 142"/>
                  <a:gd name="T16" fmla="*/ 44 w 129"/>
                  <a:gd name="T17" fmla="*/ 32 h 142"/>
                  <a:gd name="T18" fmla="*/ 36 w 129"/>
                  <a:gd name="T19" fmla="*/ 42 h 142"/>
                  <a:gd name="T20" fmla="*/ 27 w 129"/>
                  <a:gd name="T21" fmla="*/ 52 h 142"/>
                  <a:gd name="T22" fmla="*/ 21 w 129"/>
                  <a:gd name="T23" fmla="*/ 63 h 142"/>
                  <a:gd name="T24" fmla="*/ 14 w 129"/>
                  <a:gd name="T25" fmla="*/ 75 h 142"/>
                  <a:gd name="T26" fmla="*/ 10 w 129"/>
                  <a:gd name="T27" fmla="*/ 86 h 142"/>
                  <a:gd name="T28" fmla="*/ 5 w 129"/>
                  <a:gd name="T29" fmla="*/ 99 h 142"/>
                  <a:gd name="T30" fmla="*/ 1 w 129"/>
                  <a:gd name="T31" fmla="*/ 114 h 142"/>
                  <a:gd name="T32" fmla="*/ 1 w 129"/>
                  <a:gd name="T33" fmla="*/ 127 h 142"/>
                  <a:gd name="T34" fmla="*/ 0 w 129"/>
                  <a:gd name="T35" fmla="*/ 141 h 142"/>
                  <a:gd name="T36" fmla="*/ 10 w 129"/>
                  <a:gd name="T37" fmla="*/ 141 h 142"/>
                  <a:gd name="T38" fmla="*/ 10 w 129"/>
                  <a:gd name="T39" fmla="*/ 127 h 142"/>
                  <a:gd name="T40" fmla="*/ 11 w 129"/>
                  <a:gd name="T41" fmla="*/ 114 h 142"/>
                  <a:gd name="T42" fmla="*/ 13 w 129"/>
                  <a:gd name="T43" fmla="*/ 101 h 142"/>
                  <a:gd name="T44" fmla="*/ 18 w 129"/>
                  <a:gd name="T45" fmla="*/ 89 h 142"/>
                  <a:gd name="T46" fmla="*/ 23 w 129"/>
                  <a:gd name="T47" fmla="*/ 78 h 142"/>
                  <a:gd name="T48" fmla="*/ 27 w 129"/>
                  <a:gd name="T49" fmla="*/ 67 h 142"/>
                  <a:gd name="T50" fmla="*/ 34 w 129"/>
                  <a:gd name="T51" fmla="*/ 57 h 142"/>
                  <a:gd name="T52" fmla="*/ 42 w 129"/>
                  <a:gd name="T53" fmla="*/ 47 h 142"/>
                  <a:gd name="T54" fmla="*/ 50 w 129"/>
                  <a:gd name="T55" fmla="*/ 39 h 142"/>
                  <a:gd name="T56" fmla="*/ 60 w 129"/>
                  <a:gd name="T57" fmla="*/ 32 h 142"/>
                  <a:gd name="T58" fmla="*/ 70 w 129"/>
                  <a:gd name="T59" fmla="*/ 26 h 142"/>
                  <a:gd name="T60" fmla="*/ 79 w 129"/>
                  <a:gd name="T61" fmla="*/ 19 h 142"/>
                  <a:gd name="T62" fmla="*/ 89 w 129"/>
                  <a:gd name="T63" fmla="*/ 16 h 142"/>
                  <a:gd name="T64" fmla="*/ 101 w 129"/>
                  <a:gd name="T65" fmla="*/ 13 h 142"/>
                  <a:gd name="T66" fmla="*/ 114 w 129"/>
                  <a:gd name="T67" fmla="*/ 10 h 142"/>
                  <a:gd name="T68" fmla="*/ 125 w 129"/>
                  <a:gd name="T69" fmla="*/ 10 h 142"/>
                  <a:gd name="T70" fmla="*/ 123 w 129"/>
                  <a:gd name="T71" fmla="*/ 2 h 142"/>
                  <a:gd name="T72" fmla="*/ 125 w 129"/>
                  <a:gd name="T73" fmla="*/ 10 h 142"/>
                  <a:gd name="T74" fmla="*/ 127 w 129"/>
                  <a:gd name="T75" fmla="*/ 8 h 142"/>
                  <a:gd name="T76" fmla="*/ 128 w 129"/>
                  <a:gd name="T77" fmla="*/ 8 h 142"/>
                  <a:gd name="T78" fmla="*/ 128 w 129"/>
                  <a:gd name="T79" fmla="*/ 6 h 142"/>
                  <a:gd name="T80" fmla="*/ 128 w 129"/>
                  <a:gd name="T81" fmla="*/ 5 h 142"/>
                  <a:gd name="T82" fmla="*/ 128 w 129"/>
                  <a:gd name="T83" fmla="*/ 3 h 142"/>
                  <a:gd name="T84" fmla="*/ 128 w 129"/>
                  <a:gd name="T85" fmla="*/ 2 h 142"/>
                  <a:gd name="T86" fmla="*/ 127 w 129"/>
                  <a:gd name="T87" fmla="*/ 2 h 142"/>
                  <a:gd name="T88" fmla="*/ 125 w 129"/>
                  <a:gd name="T89" fmla="*/ 0 h 142"/>
                  <a:gd name="T90" fmla="*/ 127 w 129"/>
                  <a:gd name="T91" fmla="*/ 8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type="none" w="sm" len="sm"/>
                <a:tailEnd type="none" w="sm" len="sm"/>
              </a:ln>
            </p:spPr>
            <p:txBody>
              <a:bodyPr/>
              <a:lstStyle/>
              <a:p>
                <a:endParaRPr lang="en-US" sz="2700"/>
              </a:p>
            </p:txBody>
          </p:sp>
          <p:sp>
            <p:nvSpPr>
              <p:cNvPr id="163" name="Freeform 89"/>
              <p:cNvSpPr>
                <a:spLocks/>
              </p:cNvSpPr>
              <p:nvPr/>
            </p:nvSpPr>
            <p:spPr bwMode="auto">
              <a:xfrm>
                <a:off x="2774986" y="2393859"/>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164" name="Freeform 90"/>
              <p:cNvSpPr>
                <a:spLocks/>
              </p:cNvSpPr>
              <p:nvPr/>
            </p:nvSpPr>
            <p:spPr bwMode="auto">
              <a:xfrm>
                <a:off x="2763081" y="2381953"/>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165" name="Freeform 91"/>
              <p:cNvSpPr>
                <a:spLocks/>
              </p:cNvSpPr>
              <p:nvPr/>
            </p:nvSpPr>
            <p:spPr bwMode="auto">
              <a:xfrm>
                <a:off x="2763081" y="2629603"/>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166" name="Freeform 92"/>
              <p:cNvSpPr>
                <a:spLocks/>
              </p:cNvSpPr>
              <p:nvPr/>
            </p:nvSpPr>
            <p:spPr bwMode="auto">
              <a:xfrm>
                <a:off x="2891668" y="2629603"/>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167" name="Freeform 93"/>
              <p:cNvSpPr>
                <a:spLocks/>
              </p:cNvSpPr>
              <p:nvPr/>
            </p:nvSpPr>
            <p:spPr bwMode="auto">
              <a:xfrm>
                <a:off x="2891668" y="2381953"/>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68" name="Freeform 94"/>
              <p:cNvSpPr>
                <a:spLocks/>
              </p:cNvSpPr>
              <p:nvPr/>
            </p:nvSpPr>
            <p:spPr bwMode="auto">
              <a:xfrm>
                <a:off x="2091569" y="3141571"/>
                <a:ext cx="164306" cy="330995"/>
              </a:xfrm>
              <a:custGeom>
                <a:avLst/>
                <a:gdLst>
                  <a:gd name="T0" fmla="*/ 34 w 69"/>
                  <a:gd name="T1" fmla="*/ 0 h 139"/>
                  <a:gd name="T2" fmla="*/ 27 w 69"/>
                  <a:gd name="T3" fmla="*/ 1 h 139"/>
                  <a:gd name="T4" fmla="*/ 21 w 69"/>
                  <a:gd name="T5" fmla="*/ 6 h 139"/>
                  <a:gd name="T6" fmla="*/ 14 w 69"/>
                  <a:gd name="T7" fmla="*/ 11 h 139"/>
                  <a:gd name="T8" fmla="*/ 9 w 69"/>
                  <a:gd name="T9" fmla="*/ 21 h 139"/>
                  <a:gd name="T10" fmla="*/ 6 w 69"/>
                  <a:gd name="T11" fmla="*/ 31 h 139"/>
                  <a:gd name="T12" fmla="*/ 3 w 69"/>
                  <a:gd name="T13" fmla="*/ 42 h 139"/>
                  <a:gd name="T14" fmla="*/ 0 w 69"/>
                  <a:gd name="T15" fmla="*/ 55 h 139"/>
                  <a:gd name="T16" fmla="*/ 0 w 69"/>
                  <a:gd name="T17" fmla="*/ 70 h 139"/>
                  <a:gd name="T18" fmla="*/ 0 w 69"/>
                  <a:gd name="T19" fmla="*/ 83 h 139"/>
                  <a:gd name="T20" fmla="*/ 3 w 69"/>
                  <a:gd name="T21" fmla="*/ 96 h 139"/>
                  <a:gd name="T22" fmla="*/ 6 w 69"/>
                  <a:gd name="T23" fmla="*/ 107 h 139"/>
                  <a:gd name="T24" fmla="*/ 9 w 69"/>
                  <a:gd name="T25" fmla="*/ 118 h 139"/>
                  <a:gd name="T26" fmla="*/ 14 w 69"/>
                  <a:gd name="T27" fmla="*/ 127 h 139"/>
                  <a:gd name="T28" fmla="*/ 21 w 69"/>
                  <a:gd name="T29" fmla="*/ 133 h 139"/>
                  <a:gd name="T30" fmla="*/ 27 w 69"/>
                  <a:gd name="T31" fmla="*/ 136 h 139"/>
                  <a:gd name="T32" fmla="*/ 34 w 69"/>
                  <a:gd name="T33" fmla="*/ 138 h 139"/>
                  <a:gd name="T34" fmla="*/ 40 w 69"/>
                  <a:gd name="T35" fmla="*/ 136 h 139"/>
                  <a:gd name="T36" fmla="*/ 47 w 69"/>
                  <a:gd name="T37" fmla="*/ 133 h 139"/>
                  <a:gd name="T38" fmla="*/ 53 w 69"/>
                  <a:gd name="T39" fmla="*/ 127 h 139"/>
                  <a:gd name="T40" fmla="*/ 58 w 69"/>
                  <a:gd name="T41" fmla="*/ 118 h 139"/>
                  <a:gd name="T42" fmla="*/ 63 w 69"/>
                  <a:gd name="T43" fmla="*/ 107 h 139"/>
                  <a:gd name="T44" fmla="*/ 66 w 69"/>
                  <a:gd name="T45" fmla="*/ 96 h 139"/>
                  <a:gd name="T46" fmla="*/ 68 w 69"/>
                  <a:gd name="T47" fmla="*/ 83 h 139"/>
                  <a:gd name="T48" fmla="*/ 68 w 69"/>
                  <a:gd name="T49" fmla="*/ 70 h 139"/>
                  <a:gd name="T50" fmla="*/ 68 w 69"/>
                  <a:gd name="T51" fmla="*/ 55 h 139"/>
                  <a:gd name="T52" fmla="*/ 66 w 69"/>
                  <a:gd name="T53" fmla="*/ 42 h 139"/>
                  <a:gd name="T54" fmla="*/ 63 w 69"/>
                  <a:gd name="T55" fmla="*/ 31 h 139"/>
                  <a:gd name="T56" fmla="*/ 58 w 69"/>
                  <a:gd name="T57" fmla="*/ 21 h 139"/>
                  <a:gd name="T58" fmla="*/ 53 w 69"/>
                  <a:gd name="T59" fmla="*/ 11 h 139"/>
                  <a:gd name="T60" fmla="*/ 47 w 69"/>
                  <a:gd name="T61" fmla="*/ 6 h 139"/>
                  <a:gd name="T62" fmla="*/ 40 w 69"/>
                  <a:gd name="T63" fmla="*/ 1 h 139"/>
                  <a:gd name="T64" fmla="*/ 34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0099CC"/>
              </a:solidFill>
              <a:ln w="9525" cap="rnd">
                <a:noFill/>
                <a:round/>
                <a:headEnd type="none" w="sm" len="sm"/>
                <a:tailEnd type="none" w="sm" len="sm"/>
              </a:ln>
            </p:spPr>
            <p:txBody>
              <a:bodyPr/>
              <a:lstStyle/>
              <a:p>
                <a:endParaRPr lang="en-US" sz="2700"/>
              </a:p>
            </p:txBody>
          </p:sp>
          <p:sp>
            <p:nvSpPr>
              <p:cNvPr id="169" name="Freeform 95"/>
              <p:cNvSpPr>
                <a:spLocks/>
              </p:cNvSpPr>
              <p:nvPr/>
            </p:nvSpPr>
            <p:spPr bwMode="auto">
              <a:xfrm>
                <a:off x="2079661" y="3134428"/>
                <a:ext cx="95250" cy="176213"/>
              </a:xfrm>
              <a:custGeom>
                <a:avLst/>
                <a:gdLst>
                  <a:gd name="T0" fmla="*/ 8 w 40"/>
                  <a:gd name="T1" fmla="*/ 73 h 74"/>
                  <a:gd name="T2" fmla="*/ 10 w 40"/>
                  <a:gd name="T3" fmla="*/ 60 h 74"/>
                  <a:gd name="T4" fmla="*/ 11 w 40"/>
                  <a:gd name="T5" fmla="*/ 47 h 74"/>
                  <a:gd name="T6" fmla="*/ 14 w 40"/>
                  <a:gd name="T7" fmla="*/ 35 h 74"/>
                  <a:gd name="T8" fmla="*/ 18 w 40"/>
                  <a:gd name="T9" fmla="*/ 26 h 74"/>
                  <a:gd name="T10" fmla="*/ 23 w 40"/>
                  <a:gd name="T11" fmla="*/ 17 h 74"/>
                  <a:gd name="T12" fmla="*/ 29 w 40"/>
                  <a:gd name="T13" fmla="*/ 13 h 74"/>
                  <a:gd name="T14" fmla="*/ 34 w 40"/>
                  <a:gd name="T15" fmla="*/ 8 h 74"/>
                  <a:gd name="T16" fmla="*/ 39 w 40"/>
                  <a:gd name="T17" fmla="*/ 8 h 74"/>
                  <a:gd name="T18" fmla="*/ 39 w 40"/>
                  <a:gd name="T19" fmla="*/ 0 h 74"/>
                  <a:gd name="T20" fmla="*/ 31 w 40"/>
                  <a:gd name="T21" fmla="*/ 1 h 74"/>
                  <a:gd name="T22" fmla="*/ 23 w 40"/>
                  <a:gd name="T23" fmla="*/ 6 h 74"/>
                  <a:gd name="T24" fmla="*/ 16 w 40"/>
                  <a:gd name="T25" fmla="*/ 13 h 74"/>
                  <a:gd name="T26" fmla="*/ 11 w 40"/>
                  <a:gd name="T27" fmla="*/ 22 h 74"/>
                  <a:gd name="T28" fmla="*/ 6 w 40"/>
                  <a:gd name="T29" fmla="*/ 32 h 74"/>
                  <a:gd name="T30" fmla="*/ 3 w 40"/>
                  <a:gd name="T31" fmla="*/ 45 h 74"/>
                  <a:gd name="T32" fmla="*/ 1 w 40"/>
                  <a:gd name="T33" fmla="*/ 58 h 74"/>
                  <a:gd name="T34" fmla="*/ 0 w 40"/>
                  <a:gd name="T35" fmla="*/ 73 h 74"/>
                  <a:gd name="T36" fmla="*/ 8 w 40"/>
                  <a:gd name="T37" fmla="*/ 7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type="none" w="sm" len="sm"/>
                <a:tailEnd type="none" w="sm" len="sm"/>
              </a:ln>
            </p:spPr>
            <p:txBody>
              <a:bodyPr/>
              <a:lstStyle/>
              <a:p>
                <a:endParaRPr lang="en-US" sz="2700"/>
              </a:p>
            </p:txBody>
          </p:sp>
          <p:sp>
            <p:nvSpPr>
              <p:cNvPr id="170" name="Freeform 96"/>
              <p:cNvSpPr>
                <a:spLocks/>
              </p:cNvSpPr>
              <p:nvPr/>
            </p:nvSpPr>
            <p:spPr bwMode="auto">
              <a:xfrm>
                <a:off x="2079661" y="3308259"/>
                <a:ext cx="95250" cy="176213"/>
              </a:xfrm>
              <a:custGeom>
                <a:avLst/>
                <a:gdLst>
                  <a:gd name="T0" fmla="*/ 39 w 40"/>
                  <a:gd name="T1" fmla="*/ 63 h 74"/>
                  <a:gd name="T2" fmla="*/ 34 w 40"/>
                  <a:gd name="T3" fmla="*/ 63 h 74"/>
                  <a:gd name="T4" fmla="*/ 29 w 40"/>
                  <a:gd name="T5" fmla="*/ 60 h 74"/>
                  <a:gd name="T6" fmla="*/ 23 w 40"/>
                  <a:gd name="T7" fmla="*/ 53 h 74"/>
                  <a:gd name="T8" fmla="*/ 18 w 40"/>
                  <a:gd name="T9" fmla="*/ 45 h 74"/>
                  <a:gd name="T10" fmla="*/ 14 w 40"/>
                  <a:gd name="T11" fmla="*/ 37 h 74"/>
                  <a:gd name="T12" fmla="*/ 11 w 40"/>
                  <a:gd name="T13" fmla="*/ 26 h 74"/>
                  <a:gd name="T14" fmla="*/ 10 w 40"/>
                  <a:gd name="T15" fmla="*/ 13 h 74"/>
                  <a:gd name="T16" fmla="*/ 8 w 40"/>
                  <a:gd name="T17" fmla="*/ 0 h 74"/>
                  <a:gd name="T18" fmla="*/ 0 w 40"/>
                  <a:gd name="T19" fmla="*/ 0 h 74"/>
                  <a:gd name="T20" fmla="*/ 1 w 40"/>
                  <a:gd name="T21" fmla="*/ 14 h 74"/>
                  <a:gd name="T22" fmla="*/ 3 w 40"/>
                  <a:gd name="T23" fmla="*/ 27 h 74"/>
                  <a:gd name="T24" fmla="*/ 6 w 40"/>
                  <a:gd name="T25" fmla="*/ 39 h 74"/>
                  <a:gd name="T26" fmla="*/ 11 w 40"/>
                  <a:gd name="T27" fmla="*/ 50 h 74"/>
                  <a:gd name="T28" fmla="*/ 16 w 40"/>
                  <a:gd name="T29" fmla="*/ 58 h 74"/>
                  <a:gd name="T30" fmla="*/ 23 w 40"/>
                  <a:gd name="T31" fmla="*/ 66 h 74"/>
                  <a:gd name="T32" fmla="*/ 31 w 40"/>
                  <a:gd name="T33" fmla="*/ 70 h 74"/>
                  <a:gd name="T34" fmla="*/ 39 w 40"/>
                  <a:gd name="T35" fmla="*/ 73 h 74"/>
                  <a:gd name="T36" fmla="*/ 39 w 40"/>
                  <a:gd name="T37" fmla="*/ 6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type="none" w="sm" len="sm"/>
                <a:tailEnd type="none" w="sm" len="sm"/>
              </a:ln>
            </p:spPr>
            <p:txBody>
              <a:bodyPr/>
              <a:lstStyle/>
              <a:p>
                <a:endParaRPr lang="en-US" sz="2700"/>
              </a:p>
            </p:txBody>
          </p:sp>
          <p:sp>
            <p:nvSpPr>
              <p:cNvPr id="171" name="Freeform 97"/>
              <p:cNvSpPr>
                <a:spLocks/>
              </p:cNvSpPr>
              <p:nvPr/>
            </p:nvSpPr>
            <p:spPr bwMode="auto">
              <a:xfrm>
                <a:off x="2172531" y="3308259"/>
                <a:ext cx="95250" cy="176213"/>
              </a:xfrm>
              <a:custGeom>
                <a:avLst/>
                <a:gdLst>
                  <a:gd name="T0" fmla="*/ 31 w 40"/>
                  <a:gd name="T1" fmla="*/ 0 h 74"/>
                  <a:gd name="T2" fmla="*/ 29 w 40"/>
                  <a:gd name="T3" fmla="*/ 13 h 74"/>
                  <a:gd name="T4" fmla="*/ 27 w 40"/>
                  <a:gd name="T5" fmla="*/ 26 h 74"/>
                  <a:gd name="T6" fmla="*/ 24 w 40"/>
                  <a:gd name="T7" fmla="*/ 37 h 74"/>
                  <a:gd name="T8" fmla="*/ 21 w 40"/>
                  <a:gd name="T9" fmla="*/ 45 h 74"/>
                  <a:gd name="T10" fmla="*/ 16 w 40"/>
                  <a:gd name="T11" fmla="*/ 53 h 74"/>
                  <a:gd name="T12" fmla="*/ 11 w 40"/>
                  <a:gd name="T13" fmla="*/ 60 h 74"/>
                  <a:gd name="T14" fmla="*/ 5 w 40"/>
                  <a:gd name="T15" fmla="*/ 63 h 74"/>
                  <a:gd name="T16" fmla="*/ 0 w 40"/>
                  <a:gd name="T17" fmla="*/ 63 h 74"/>
                  <a:gd name="T18" fmla="*/ 0 w 40"/>
                  <a:gd name="T19" fmla="*/ 73 h 74"/>
                  <a:gd name="T20" fmla="*/ 8 w 40"/>
                  <a:gd name="T21" fmla="*/ 70 h 74"/>
                  <a:gd name="T22" fmla="*/ 16 w 40"/>
                  <a:gd name="T23" fmla="*/ 66 h 74"/>
                  <a:gd name="T24" fmla="*/ 23 w 40"/>
                  <a:gd name="T25" fmla="*/ 58 h 74"/>
                  <a:gd name="T26" fmla="*/ 29 w 40"/>
                  <a:gd name="T27" fmla="*/ 50 h 74"/>
                  <a:gd name="T28" fmla="*/ 32 w 40"/>
                  <a:gd name="T29" fmla="*/ 39 h 74"/>
                  <a:gd name="T30" fmla="*/ 36 w 40"/>
                  <a:gd name="T31" fmla="*/ 27 h 74"/>
                  <a:gd name="T32" fmla="*/ 39 w 40"/>
                  <a:gd name="T33" fmla="*/ 14 h 74"/>
                  <a:gd name="T34" fmla="*/ 39 w 40"/>
                  <a:gd name="T35" fmla="*/ 0 h 74"/>
                  <a:gd name="T36" fmla="*/ 31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type="none" w="sm" len="sm"/>
                <a:tailEnd type="none" w="sm" len="sm"/>
              </a:ln>
            </p:spPr>
            <p:txBody>
              <a:bodyPr/>
              <a:lstStyle/>
              <a:p>
                <a:endParaRPr lang="en-US" sz="2700"/>
              </a:p>
            </p:txBody>
          </p:sp>
          <p:sp>
            <p:nvSpPr>
              <p:cNvPr id="172" name="Freeform 98"/>
              <p:cNvSpPr>
                <a:spLocks/>
              </p:cNvSpPr>
              <p:nvPr/>
            </p:nvSpPr>
            <p:spPr bwMode="auto">
              <a:xfrm>
                <a:off x="2172531" y="3134428"/>
                <a:ext cx="95250" cy="176213"/>
              </a:xfrm>
              <a:custGeom>
                <a:avLst/>
                <a:gdLst>
                  <a:gd name="T0" fmla="*/ 0 w 40"/>
                  <a:gd name="T1" fmla="*/ 8 h 74"/>
                  <a:gd name="T2" fmla="*/ 5 w 40"/>
                  <a:gd name="T3" fmla="*/ 8 h 74"/>
                  <a:gd name="T4" fmla="*/ 11 w 40"/>
                  <a:gd name="T5" fmla="*/ 13 h 74"/>
                  <a:gd name="T6" fmla="*/ 16 w 40"/>
                  <a:gd name="T7" fmla="*/ 17 h 74"/>
                  <a:gd name="T8" fmla="*/ 21 w 40"/>
                  <a:gd name="T9" fmla="*/ 26 h 74"/>
                  <a:gd name="T10" fmla="*/ 24 w 40"/>
                  <a:gd name="T11" fmla="*/ 35 h 74"/>
                  <a:gd name="T12" fmla="*/ 27 w 40"/>
                  <a:gd name="T13" fmla="*/ 47 h 74"/>
                  <a:gd name="T14" fmla="*/ 29 w 40"/>
                  <a:gd name="T15" fmla="*/ 60 h 74"/>
                  <a:gd name="T16" fmla="*/ 31 w 40"/>
                  <a:gd name="T17" fmla="*/ 73 h 74"/>
                  <a:gd name="T18" fmla="*/ 39 w 40"/>
                  <a:gd name="T19" fmla="*/ 73 h 74"/>
                  <a:gd name="T20" fmla="*/ 39 w 40"/>
                  <a:gd name="T21" fmla="*/ 58 h 74"/>
                  <a:gd name="T22" fmla="*/ 36 w 40"/>
                  <a:gd name="T23" fmla="*/ 45 h 74"/>
                  <a:gd name="T24" fmla="*/ 32 w 40"/>
                  <a:gd name="T25" fmla="*/ 32 h 74"/>
                  <a:gd name="T26" fmla="*/ 29 w 40"/>
                  <a:gd name="T27" fmla="*/ 22 h 74"/>
                  <a:gd name="T28" fmla="*/ 23 w 40"/>
                  <a:gd name="T29" fmla="*/ 13 h 74"/>
                  <a:gd name="T30" fmla="*/ 16 w 40"/>
                  <a:gd name="T31" fmla="*/ 6 h 74"/>
                  <a:gd name="T32" fmla="*/ 8 w 40"/>
                  <a:gd name="T33" fmla="*/ 1 h 74"/>
                  <a:gd name="T34" fmla="*/ 0 w 40"/>
                  <a:gd name="T35" fmla="*/ 0 h 74"/>
                  <a:gd name="T36" fmla="*/ 0 w 40"/>
                  <a:gd name="T37" fmla="*/ 8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73" name="Freeform 99"/>
              <p:cNvSpPr>
                <a:spLocks/>
              </p:cNvSpPr>
              <p:nvPr/>
            </p:nvSpPr>
            <p:spPr bwMode="auto">
              <a:xfrm>
                <a:off x="2877381" y="3755933"/>
                <a:ext cx="219075" cy="428625"/>
              </a:xfrm>
              <a:custGeom>
                <a:avLst/>
                <a:gdLst>
                  <a:gd name="T0" fmla="*/ 45 w 92"/>
                  <a:gd name="T1" fmla="*/ 0 h 180"/>
                  <a:gd name="T2" fmla="*/ 40 w 92"/>
                  <a:gd name="T3" fmla="*/ 0 h 180"/>
                  <a:gd name="T4" fmla="*/ 35 w 92"/>
                  <a:gd name="T5" fmla="*/ 2 h 180"/>
                  <a:gd name="T6" fmla="*/ 32 w 92"/>
                  <a:gd name="T7" fmla="*/ 5 h 180"/>
                  <a:gd name="T8" fmla="*/ 27 w 92"/>
                  <a:gd name="T9" fmla="*/ 8 h 180"/>
                  <a:gd name="T10" fmla="*/ 19 w 92"/>
                  <a:gd name="T11" fmla="*/ 17 h 180"/>
                  <a:gd name="T12" fmla="*/ 13 w 92"/>
                  <a:gd name="T13" fmla="*/ 26 h 180"/>
                  <a:gd name="T14" fmla="*/ 8 w 92"/>
                  <a:gd name="T15" fmla="*/ 41 h 180"/>
                  <a:gd name="T16" fmla="*/ 3 w 92"/>
                  <a:gd name="T17" fmla="*/ 56 h 180"/>
                  <a:gd name="T18" fmla="*/ 1 w 92"/>
                  <a:gd name="T19" fmla="*/ 72 h 180"/>
                  <a:gd name="T20" fmla="*/ 0 w 92"/>
                  <a:gd name="T21" fmla="*/ 90 h 180"/>
                  <a:gd name="T22" fmla="*/ 1 w 92"/>
                  <a:gd name="T23" fmla="*/ 109 h 180"/>
                  <a:gd name="T24" fmla="*/ 3 w 92"/>
                  <a:gd name="T25" fmla="*/ 125 h 180"/>
                  <a:gd name="T26" fmla="*/ 8 w 92"/>
                  <a:gd name="T27" fmla="*/ 140 h 180"/>
                  <a:gd name="T28" fmla="*/ 13 w 92"/>
                  <a:gd name="T29" fmla="*/ 153 h 180"/>
                  <a:gd name="T30" fmla="*/ 19 w 92"/>
                  <a:gd name="T31" fmla="*/ 164 h 180"/>
                  <a:gd name="T32" fmla="*/ 27 w 92"/>
                  <a:gd name="T33" fmla="*/ 173 h 180"/>
                  <a:gd name="T34" fmla="*/ 32 w 92"/>
                  <a:gd name="T35" fmla="*/ 176 h 180"/>
                  <a:gd name="T36" fmla="*/ 35 w 92"/>
                  <a:gd name="T37" fmla="*/ 177 h 180"/>
                  <a:gd name="T38" fmla="*/ 40 w 92"/>
                  <a:gd name="T39" fmla="*/ 179 h 180"/>
                  <a:gd name="T40" fmla="*/ 45 w 92"/>
                  <a:gd name="T41" fmla="*/ 179 h 180"/>
                  <a:gd name="T42" fmla="*/ 50 w 92"/>
                  <a:gd name="T43" fmla="*/ 179 h 180"/>
                  <a:gd name="T44" fmla="*/ 53 w 92"/>
                  <a:gd name="T45" fmla="*/ 177 h 180"/>
                  <a:gd name="T46" fmla="*/ 58 w 92"/>
                  <a:gd name="T47" fmla="*/ 176 h 180"/>
                  <a:gd name="T48" fmla="*/ 63 w 92"/>
                  <a:gd name="T49" fmla="*/ 173 h 180"/>
                  <a:gd name="T50" fmla="*/ 69 w 92"/>
                  <a:gd name="T51" fmla="*/ 164 h 180"/>
                  <a:gd name="T52" fmla="*/ 76 w 92"/>
                  <a:gd name="T53" fmla="*/ 153 h 180"/>
                  <a:gd name="T54" fmla="*/ 82 w 92"/>
                  <a:gd name="T55" fmla="*/ 140 h 180"/>
                  <a:gd name="T56" fmla="*/ 86 w 92"/>
                  <a:gd name="T57" fmla="*/ 125 h 180"/>
                  <a:gd name="T58" fmla="*/ 89 w 92"/>
                  <a:gd name="T59" fmla="*/ 109 h 180"/>
                  <a:gd name="T60" fmla="*/ 91 w 92"/>
                  <a:gd name="T61" fmla="*/ 90 h 180"/>
                  <a:gd name="T62" fmla="*/ 89 w 92"/>
                  <a:gd name="T63" fmla="*/ 72 h 180"/>
                  <a:gd name="T64" fmla="*/ 86 w 92"/>
                  <a:gd name="T65" fmla="*/ 56 h 180"/>
                  <a:gd name="T66" fmla="*/ 82 w 92"/>
                  <a:gd name="T67" fmla="*/ 41 h 180"/>
                  <a:gd name="T68" fmla="*/ 76 w 92"/>
                  <a:gd name="T69" fmla="*/ 26 h 180"/>
                  <a:gd name="T70" fmla="*/ 69 w 92"/>
                  <a:gd name="T71" fmla="*/ 17 h 180"/>
                  <a:gd name="T72" fmla="*/ 63 w 92"/>
                  <a:gd name="T73" fmla="*/ 8 h 180"/>
                  <a:gd name="T74" fmla="*/ 58 w 92"/>
                  <a:gd name="T75" fmla="*/ 5 h 180"/>
                  <a:gd name="T76" fmla="*/ 53 w 92"/>
                  <a:gd name="T77" fmla="*/ 2 h 180"/>
                  <a:gd name="T78" fmla="*/ 50 w 92"/>
                  <a:gd name="T79" fmla="*/ 0 h 180"/>
                  <a:gd name="T80" fmla="*/ 45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type="none" w="sm" len="sm"/>
                <a:tailEnd type="none" w="sm" len="sm"/>
              </a:ln>
            </p:spPr>
            <p:txBody>
              <a:bodyPr/>
              <a:lstStyle/>
              <a:p>
                <a:endParaRPr lang="en-US" sz="2700"/>
              </a:p>
            </p:txBody>
          </p:sp>
          <p:sp>
            <p:nvSpPr>
              <p:cNvPr id="174" name="Freeform 100"/>
              <p:cNvSpPr>
                <a:spLocks/>
              </p:cNvSpPr>
              <p:nvPr/>
            </p:nvSpPr>
            <p:spPr bwMode="auto">
              <a:xfrm>
                <a:off x="2867856" y="3748791"/>
                <a:ext cx="119063" cy="223838"/>
              </a:xfrm>
              <a:custGeom>
                <a:avLst/>
                <a:gdLst>
                  <a:gd name="T0" fmla="*/ 8 w 50"/>
                  <a:gd name="T1" fmla="*/ 93 h 94"/>
                  <a:gd name="T2" fmla="*/ 8 w 50"/>
                  <a:gd name="T3" fmla="*/ 76 h 94"/>
                  <a:gd name="T4" fmla="*/ 12 w 50"/>
                  <a:gd name="T5" fmla="*/ 59 h 94"/>
                  <a:gd name="T6" fmla="*/ 17 w 50"/>
                  <a:gd name="T7" fmla="*/ 44 h 94"/>
                  <a:gd name="T8" fmla="*/ 21 w 50"/>
                  <a:gd name="T9" fmla="*/ 33 h 94"/>
                  <a:gd name="T10" fmla="*/ 28 w 50"/>
                  <a:gd name="T11" fmla="*/ 21 h 94"/>
                  <a:gd name="T12" fmla="*/ 34 w 50"/>
                  <a:gd name="T13" fmla="*/ 13 h 94"/>
                  <a:gd name="T14" fmla="*/ 38 w 50"/>
                  <a:gd name="T15" fmla="*/ 11 h 94"/>
                  <a:gd name="T16" fmla="*/ 41 w 50"/>
                  <a:gd name="T17" fmla="*/ 10 h 94"/>
                  <a:gd name="T18" fmla="*/ 46 w 50"/>
                  <a:gd name="T19" fmla="*/ 8 h 94"/>
                  <a:gd name="T20" fmla="*/ 49 w 50"/>
                  <a:gd name="T21" fmla="*/ 8 h 94"/>
                  <a:gd name="T22" fmla="*/ 49 w 50"/>
                  <a:gd name="T23" fmla="*/ 0 h 94"/>
                  <a:gd name="T24" fmla="*/ 44 w 50"/>
                  <a:gd name="T25" fmla="*/ 0 h 94"/>
                  <a:gd name="T26" fmla="*/ 38 w 50"/>
                  <a:gd name="T27" fmla="*/ 2 h 94"/>
                  <a:gd name="T28" fmla="*/ 33 w 50"/>
                  <a:gd name="T29" fmla="*/ 3 h 94"/>
                  <a:gd name="T30" fmla="*/ 28 w 50"/>
                  <a:gd name="T31" fmla="*/ 8 h 94"/>
                  <a:gd name="T32" fmla="*/ 20 w 50"/>
                  <a:gd name="T33" fmla="*/ 16 h 94"/>
                  <a:gd name="T34" fmla="*/ 13 w 50"/>
                  <a:gd name="T35" fmla="*/ 28 h 94"/>
                  <a:gd name="T36" fmla="*/ 8 w 50"/>
                  <a:gd name="T37" fmla="*/ 42 h 94"/>
                  <a:gd name="T38" fmla="*/ 4 w 50"/>
                  <a:gd name="T39" fmla="*/ 57 h 94"/>
                  <a:gd name="T40" fmla="*/ 0 w 50"/>
                  <a:gd name="T41" fmla="*/ 75 h 94"/>
                  <a:gd name="T42" fmla="*/ 0 w 50"/>
                  <a:gd name="T43" fmla="*/ 93 h 94"/>
                  <a:gd name="T44" fmla="*/ 8 w 50"/>
                  <a:gd name="T45" fmla="*/ 93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type="none" w="sm" len="sm"/>
                <a:tailEnd type="none" w="sm" len="sm"/>
              </a:ln>
            </p:spPr>
            <p:txBody>
              <a:bodyPr/>
              <a:lstStyle/>
              <a:p>
                <a:endParaRPr lang="en-US" sz="2700"/>
              </a:p>
            </p:txBody>
          </p:sp>
          <p:sp>
            <p:nvSpPr>
              <p:cNvPr id="175" name="Freeform 101"/>
              <p:cNvSpPr>
                <a:spLocks/>
              </p:cNvSpPr>
              <p:nvPr/>
            </p:nvSpPr>
            <p:spPr bwMode="auto">
              <a:xfrm>
                <a:off x="2867856" y="3970246"/>
                <a:ext cx="119063" cy="226220"/>
              </a:xfrm>
              <a:custGeom>
                <a:avLst/>
                <a:gdLst>
                  <a:gd name="T0" fmla="*/ 49 w 50"/>
                  <a:gd name="T1" fmla="*/ 84 h 95"/>
                  <a:gd name="T2" fmla="*/ 46 w 50"/>
                  <a:gd name="T3" fmla="*/ 84 h 95"/>
                  <a:gd name="T4" fmla="*/ 41 w 50"/>
                  <a:gd name="T5" fmla="*/ 84 h 95"/>
                  <a:gd name="T6" fmla="*/ 38 w 50"/>
                  <a:gd name="T7" fmla="*/ 81 h 95"/>
                  <a:gd name="T8" fmla="*/ 34 w 50"/>
                  <a:gd name="T9" fmla="*/ 79 h 95"/>
                  <a:gd name="T10" fmla="*/ 28 w 50"/>
                  <a:gd name="T11" fmla="*/ 71 h 95"/>
                  <a:gd name="T12" fmla="*/ 21 w 50"/>
                  <a:gd name="T13" fmla="*/ 61 h 95"/>
                  <a:gd name="T14" fmla="*/ 17 w 50"/>
                  <a:gd name="T15" fmla="*/ 48 h 95"/>
                  <a:gd name="T16" fmla="*/ 12 w 50"/>
                  <a:gd name="T17" fmla="*/ 34 h 95"/>
                  <a:gd name="T18" fmla="*/ 8 w 50"/>
                  <a:gd name="T19" fmla="*/ 18 h 95"/>
                  <a:gd name="T20" fmla="*/ 8 w 50"/>
                  <a:gd name="T21" fmla="*/ 0 h 95"/>
                  <a:gd name="T22" fmla="*/ 0 w 50"/>
                  <a:gd name="T23" fmla="*/ 0 h 95"/>
                  <a:gd name="T24" fmla="*/ 0 w 50"/>
                  <a:gd name="T25" fmla="*/ 19 h 95"/>
                  <a:gd name="T26" fmla="*/ 4 w 50"/>
                  <a:gd name="T27" fmla="*/ 35 h 95"/>
                  <a:gd name="T28" fmla="*/ 8 w 50"/>
                  <a:gd name="T29" fmla="*/ 52 h 95"/>
                  <a:gd name="T30" fmla="*/ 13 w 50"/>
                  <a:gd name="T31" fmla="*/ 65 h 95"/>
                  <a:gd name="T32" fmla="*/ 20 w 50"/>
                  <a:gd name="T33" fmla="*/ 76 h 95"/>
                  <a:gd name="T34" fmla="*/ 28 w 50"/>
                  <a:gd name="T35" fmla="*/ 86 h 95"/>
                  <a:gd name="T36" fmla="*/ 33 w 50"/>
                  <a:gd name="T37" fmla="*/ 89 h 95"/>
                  <a:gd name="T38" fmla="*/ 38 w 50"/>
                  <a:gd name="T39" fmla="*/ 91 h 95"/>
                  <a:gd name="T40" fmla="*/ 44 w 50"/>
                  <a:gd name="T41" fmla="*/ 92 h 95"/>
                  <a:gd name="T42" fmla="*/ 49 w 50"/>
                  <a:gd name="T43" fmla="*/ 94 h 95"/>
                  <a:gd name="T44" fmla="*/ 49 w 50"/>
                  <a:gd name="T45" fmla="*/ 8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type="none" w="sm" len="sm"/>
                <a:tailEnd type="none" w="sm" len="sm"/>
              </a:ln>
            </p:spPr>
            <p:txBody>
              <a:bodyPr/>
              <a:lstStyle/>
              <a:p>
                <a:endParaRPr lang="en-US" sz="2700"/>
              </a:p>
            </p:txBody>
          </p:sp>
          <p:sp>
            <p:nvSpPr>
              <p:cNvPr id="176" name="Freeform 102"/>
              <p:cNvSpPr>
                <a:spLocks/>
              </p:cNvSpPr>
              <p:nvPr/>
            </p:nvSpPr>
            <p:spPr bwMode="auto">
              <a:xfrm>
                <a:off x="2984537" y="3970246"/>
                <a:ext cx="119063" cy="226220"/>
              </a:xfrm>
              <a:custGeom>
                <a:avLst/>
                <a:gdLst>
                  <a:gd name="T0" fmla="*/ 41 w 50"/>
                  <a:gd name="T1" fmla="*/ 0 h 95"/>
                  <a:gd name="T2" fmla="*/ 39 w 50"/>
                  <a:gd name="T3" fmla="*/ 18 h 95"/>
                  <a:gd name="T4" fmla="*/ 37 w 50"/>
                  <a:gd name="T5" fmla="*/ 34 h 95"/>
                  <a:gd name="T6" fmla="*/ 33 w 50"/>
                  <a:gd name="T7" fmla="*/ 48 h 95"/>
                  <a:gd name="T8" fmla="*/ 28 w 50"/>
                  <a:gd name="T9" fmla="*/ 61 h 95"/>
                  <a:gd name="T10" fmla="*/ 21 w 50"/>
                  <a:gd name="T11" fmla="*/ 71 h 95"/>
                  <a:gd name="T12" fmla="*/ 15 w 50"/>
                  <a:gd name="T13" fmla="*/ 79 h 95"/>
                  <a:gd name="T14" fmla="*/ 11 w 50"/>
                  <a:gd name="T15" fmla="*/ 81 h 95"/>
                  <a:gd name="T16" fmla="*/ 7 w 50"/>
                  <a:gd name="T17" fmla="*/ 84 h 95"/>
                  <a:gd name="T18" fmla="*/ 3 w 50"/>
                  <a:gd name="T19" fmla="*/ 84 h 95"/>
                  <a:gd name="T20" fmla="*/ 0 w 50"/>
                  <a:gd name="T21" fmla="*/ 84 h 95"/>
                  <a:gd name="T22" fmla="*/ 0 w 50"/>
                  <a:gd name="T23" fmla="*/ 94 h 95"/>
                  <a:gd name="T24" fmla="*/ 5 w 50"/>
                  <a:gd name="T25" fmla="*/ 92 h 95"/>
                  <a:gd name="T26" fmla="*/ 10 w 50"/>
                  <a:gd name="T27" fmla="*/ 91 h 95"/>
                  <a:gd name="T28" fmla="*/ 15 w 50"/>
                  <a:gd name="T29" fmla="*/ 89 h 95"/>
                  <a:gd name="T30" fmla="*/ 20 w 50"/>
                  <a:gd name="T31" fmla="*/ 86 h 95"/>
                  <a:gd name="T32" fmla="*/ 28 w 50"/>
                  <a:gd name="T33" fmla="*/ 76 h 95"/>
                  <a:gd name="T34" fmla="*/ 36 w 50"/>
                  <a:gd name="T35" fmla="*/ 65 h 95"/>
                  <a:gd name="T36" fmla="*/ 41 w 50"/>
                  <a:gd name="T37" fmla="*/ 52 h 95"/>
                  <a:gd name="T38" fmla="*/ 46 w 50"/>
                  <a:gd name="T39" fmla="*/ 35 h 95"/>
                  <a:gd name="T40" fmla="*/ 49 w 50"/>
                  <a:gd name="T41" fmla="*/ 19 h 95"/>
                  <a:gd name="T42" fmla="*/ 49 w 50"/>
                  <a:gd name="T43" fmla="*/ 0 h 95"/>
                  <a:gd name="T44" fmla="*/ 41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w="9525" cap="rnd">
                <a:noFill/>
                <a:round/>
                <a:headEnd type="none" w="sm" len="sm"/>
                <a:tailEnd type="none" w="sm" len="sm"/>
              </a:ln>
            </p:spPr>
            <p:txBody>
              <a:bodyPr/>
              <a:lstStyle/>
              <a:p>
                <a:endParaRPr lang="en-US" sz="2700"/>
              </a:p>
            </p:txBody>
          </p:sp>
          <p:sp>
            <p:nvSpPr>
              <p:cNvPr id="177" name="Freeform 103"/>
              <p:cNvSpPr>
                <a:spLocks/>
              </p:cNvSpPr>
              <p:nvPr/>
            </p:nvSpPr>
            <p:spPr bwMode="auto">
              <a:xfrm>
                <a:off x="2984537" y="3748791"/>
                <a:ext cx="119063" cy="223838"/>
              </a:xfrm>
              <a:custGeom>
                <a:avLst/>
                <a:gdLst>
                  <a:gd name="T0" fmla="*/ 0 w 50"/>
                  <a:gd name="T1" fmla="*/ 8 h 94"/>
                  <a:gd name="T2" fmla="*/ 3 w 50"/>
                  <a:gd name="T3" fmla="*/ 8 h 94"/>
                  <a:gd name="T4" fmla="*/ 7 w 50"/>
                  <a:gd name="T5" fmla="*/ 10 h 94"/>
                  <a:gd name="T6" fmla="*/ 11 w 50"/>
                  <a:gd name="T7" fmla="*/ 11 h 94"/>
                  <a:gd name="T8" fmla="*/ 15 w 50"/>
                  <a:gd name="T9" fmla="*/ 13 h 94"/>
                  <a:gd name="T10" fmla="*/ 21 w 50"/>
                  <a:gd name="T11" fmla="*/ 21 h 94"/>
                  <a:gd name="T12" fmla="*/ 28 w 50"/>
                  <a:gd name="T13" fmla="*/ 33 h 94"/>
                  <a:gd name="T14" fmla="*/ 33 w 50"/>
                  <a:gd name="T15" fmla="*/ 44 h 94"/>
                  <a:gd name="T16" fmla="*/ 37 w 50"/>
                  <a:gd name="T17" fmla="*/ 60 h 94"/>
                  <a:gd name="T18" fmla="*/ 39 w 50"/>
                  <a:gd name="T19" fmla="*/ 76 h 94"/>
                  <a:gd name="T20" fmla="*/ 41 w 50"/>
                  <a:gd name="T21" fmla="*/ 93 h 94"/>
                  <a:gd name="T22" fmla="*/ 49 w 50"/>
                  <a:gd name="T23" fmla="*/ 93 h 94"/>
                  <a:gd name="T24" fmla="*/ 49 w 50"/>
                  <a:gd name="T25" fmla="*/ 75 h 94"/>
                  <a:gd name="T26" fmla="*/ 46 w 50"/>
                  <a:gd name="T27" fmla="*/ 57 h 94"/>
                  <a:gd name="T28" fmla="*/ 41 w 50"/>
                  <a:gd name="T29" fmla="*/ 42 h 94"/>
                  <a:gd name="T30" fmla="*/ 36 w 50"/>
                  <a:gd name="T31" fmla="*/ 28 h 94"/>
                  <a:gd name="T32" fmla="*/ 28 w 50"/>
                  <a:gd name="T33" fmla="*/ 16 h 94"/>
                  <a:gd name="T34" fmla="*/ 20 w 50"/>
                  <a:gd name="T35" fmla="*/ 8 h 94"/>
                  <a:gd name="T36" fmla="*/ 15 w 50"/>
                  <a:gd name="T37" fmla="*/ 3 h 94"/>
                  <a:gd name="T38" fmla="*/ 10 w 50"/>
                  <a:gd name="T39" fmla="*/ 2 h 94"/>
                  <a:gd name="T40" fmla="*/ 5 w 50"/>
                  <a:gd name="T41" fmla="*/ 0 h 94"/>
                  <a:gd name="T42" fmla="*/ 0 w 50"/>
                  <a:gd name="T43" fmla="*/ 0 h 94"/>
                  <a:gd name="T44" fmla="*/ 0 w 50"/>
                  <a:gd name="T45" fmla="*/ 8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78" name="Freeform 104"/>
              <p:cNvSpPr>
                <a:spLocks/>
              </p:cNvSpPr>
              <p:nvPr/>
            </p:nvSpPr>
            <p:spPr bwMode="auto">
              <a:xfrm>
                <a:off x="2134431" y="4417921"/>
                <a:ext cx="202406" cy="402432"/>
              </a:xfrm>
              <a:custGeom>
                <a:avLst/>
                <a:gdLst>
                  <a:gd name="T0" fmla="*/ 42 w 85"/>
                  <a:gd name="T1" fmla="*/ 0 h 169"/>
                  <a:gd name="T2" fmla="*/ 34 w 85"/>
                  <a:gd name="T3" fmla="*/ 2 h 169"/>
                  <a:gd name="T4" fmla="*/ 26 w 85"/>
                  <a:gd name="T5" fmla="*/ 7 h 169"/>
                  <a:gd name="T6" fmla="*/ 17 w 85"/>
                  <a:gd name="T7" fmla="*/ 15 h 169"/>
                  <a:gd name="T8" fmla="*/ 13 w 85"/>
                  <a:gd name="T9" fmla="*/ 25 h 169"/>
                  <a:gd name="T10" fmla="*/ 6 w 85"/>
                  <a:gd name="T11" fmla="*/ 38 h 169"/>
                  <a:gd name="T12" fmla="*/ 3 w 85"/>
                  <a:gd name="T13" fmla="*/ 51 h 169"/>
                  <a:gd name="T14" fmla="*/ 1 w 85"/>
                  <a:gd name="T15" fmla="*/ 67 h 169"/>
                  <a:gd name="T16" fmla="*/ 0 w 85"/>
                  <a:gd name="T17" fmla="*/ 83 h 169"/>
                  <a:gd name="T18" fmla="*/ 1 w 85"/>
                  <a:gd name="T19" fmla="*/ 101 h 169"/>
                  <a:gd name="T20" fmla="*/ 3 w 85"/>
                  <a:gd name="T21" fmla="*/ 116 h 169"/>
                  <a:gd name="T22" fmla="*/ 6 w 85"/>
                  <a:gd name="T23" fmla="*/ 130 h 169"/>
                  <a:gd name="T24" fmla="*/ 13 w 85"/>
                  <a:gd name="T25" fmla="*/ 143 h 169"/>
                  <a:gd name="T26" fmla="*/ 17 w 85"/>
                  <a:gd name="T27" fmla="*/ 153 h 169"/>
                  <a:gd name="T28" fmla="*/ 26 w 85"/>
                  <a:gd name="T29" fmla="*/ 161 h 169"/>
                  <a:gd name="T30" fmla="*/ 34 w 85"/>
                  <a:gd name="T31" fmla="*/ 166 h 169"/>
                  <a:gd name="T32" fmla="*/ 42 w 85"/>
                  <a:gd name="T33" fmla="*/ 168 h 169"/>
                  <a:gd name="T34" fmla="*/ 50 w 85"/>
                  <a:gd name="T35" fmla="*/ 166 h 169"/>
                  <a:gd name="T36" fmla="*/ 58 w 85"/>
                  <a:gd name="T37" fmla="*/ 161 h 169"/>
                  <a:gd name="T38" fmla="*/ 65 w 85"/>
                  <a:gd name="T39" fmla="*/ 153 h 169"/>
                  <a:gd name="T40" fmla="*/ 71 w 85"/>
                  <a:gd name="T41" fmla="*/ 143 h 169"/>
                  <a:gd name="T42" fmla="*/ 76 w 85"/>
                  <a:gd name="T43" fmla="*/ 130 h 169"/>
                  <a:gd name="T44" fmla="*/ 81 w 85"/>
                  <a:gd name="T45" fmla="*/ 116 h 169"/>
                  <a:gd name="T46" fmla="*/ 82 w 85"/>
                  <a:gd name="T47" fmla="*/ 101 h 169"/>
                  <a:gd name="T48" fmla="*/ 84 w 85"/>
                  <a:gd name="T49" fmla="*/ 83 h 169"/>
                  <a:gd name="T50" fmla="*/ 82 w 85"/>
                  <a:gd name="T51" fmla="*/ 67 h 169"/>
                  <a:gd name="T52" fmla="*/ 81 w 85"/>
                  <a:gd name="T53" fmla="*/ 51 h 169"/>
                  <a:gd name="T54" fmla="*/ 76 w 85"/>
                  <a:gd name="T55" fmla="*/ 38 h 169"/>
                  <a:gd name="T56" fmla="*/ 71 w 85"/>
                  <a:gd name="T57" fmla="*/ 25 h 169"/>
                  <a:gd name="T58" fmla="*/ 65 w 85"/>
                  <a:gd name="T59" fmla="*/ 15 h 169"/>
                  <a:gd name="T60" fmla="*/ 58 w 85"/>
                  <a:gd name="T61" fmla="*/ 7 h 169"/>
                  <a:gd name="T62" fmla="*/ 50 w 85"/>
                  <a:gd name="T63" fmla="*/ 2 h 169"/>
                  <a:gd name="T64" fmla="*/ 42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0099CC"/>
              </a:solidFill>
              <a:ln w="9525" cap="rnd">
                <a:noFill/>
                <a:round/>
                <a:headEnd type="none" w="sm" len="sm"/>
                <a:tailEnd type="none" w="sm" len="sm"/>
              </a:ln>
            </p:spPr>
            <p:txBody>
              <a:bodyPr/>
              <a:lstStyle/>
              <a:p>
                <a:endParaRPr lang="en-US" sz="2700"/>
              </a:p>
            </p:txBody>
          </p:sp>
          <p:sp>
            <p:nvSpPr>
              <p:cNvPr id="179" name="Freeform 105"/>
              <p:cNvSpPr>
                <a:spLocks/>
              </p:cNvSpPr>
              <p:nvPr/>
            </p:nvSpPr>
            <p:spPr bwMode="auto">
              <a:xfrm>
                <a:off x="2122524" y="4406016"/>
                <a:ext cx="114300" cy="211931"/>
              </a:xfrm>
              <a:custGeom>
                <a:avLst/>
                <a:gdLst>
                  <a:gd name="T0" fmla="*/ 9 w 48"/>
                  <a:gd name="T1" fmla="*/ 88 h 89"/>
                  <a:gd name="T2" fmla="*/ 9 w 48"/>
                  <a:gd name="T3" fmla="*/ 72 h 89"/>
                  <a:gd name="T4" fmla="*/ 13 w 48"/>
                  <a:gd name="T5" fmla="*/ 57 h 89"/>
                  <a:gd name="T6" fmla="*/ 16 w 48"/>
                  <a:gd name="T7" fmla="*/ 43 h 89"/>
                  <a:gd name="T8" fmla="*/ 21 w 48"/>
                  <a:gd name="T9" fmla="*/ 31 h 89"/>
                  <a:gd name="T10" fmla="*/ 26 w 48"/>
                  <a:gd name="T11" fmla="*/ 21 h 89"/>
                  <a:gd name="T12" fmla="*/ 32 w 48"/>
                  <a:gd name="T13" fmla="*/ 15 h 89"/>
                  <a:gd name="T14" fmla="*/ 40 w 48"/>
                  <a:gd name="T15" fmla="*/ 10 h 89"/>
                  <a:gd name="T16" fmla="*/ 47 w 48"/>
                  <a:gd name="T17" fmla="*/ 8 h 89"/>
                  <a:gd name="T18" fmla="*/ 47 w 48"/>
                  <a:gd name="T19" fmla="*/ 0 h 89"/>
                  <a:gd name="T20" fmla="*/ 37 w 48"/>
                  <a:gd name="T21" fmla="*/ 2 h 89"/>
                  <a:gd name="T22" fmla="*/ 27 w 48"/>
                  <a:gd name="T23" fmla="*/ 8 h 89"/>
                  <a:gd name="T24" fmla="*/ 19 w 48"/>
                  <a:gd name="T25" fmla="*/ 17 h 89"/>
                  <a:gd name="T26" fmla="*/ 13 w 48"/>
                  <a:gd name="T27" fmla="*/ 28 h 89"/>
                  <a:gd name="T28" fmla="*/ 8 w 48"/>
                  <a:gd name="T29" fmla="*/ 41 h 89"/>
                  <a:gd name="T30" fmla="*/ 3 w 48"/>
                  <a:gd name="T31" fmla="*/ 56 h 89"/>
                  <a:gd name="T32" fmla="*/ 1 w 48"/>
                  <a:gd name="T33" fmla="*/ 72 h 89"/>
                  <a:gd name="T34" fmla="*/ 0 w 48"/>
                  <a:gd name="T35" fmla="*/ 88 h 89"/>
                  <a:gd name="T36" fmla="*/ 9 w 48"/>
                  <a:gd name="T37" fmla="*/ 8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type="none" w="sm" len="sm"/>
                <a:tailEnd type="none" w="sm" len="sm"/>
              </a:ln>
            </p:spPr>
            <p:txBody>
              <a:bodyPr/>
              <a:lstStyle/>
              <a:p>
                <a:endParaRPr lang="en-US" sz="2700"/>
              </a:p>
            </p:txBody>
          </p:sp>
          <p:sp>
            <p:nvSpPr>
              <p:cNvPr id="180" name="Freeform 106"/>
              <p:cNvSpPr>
                <a:spLocks/>
              </p:cNvSpPr>
              <p:nvPr/>
            </p:nvSpPr>
            <p:spPr bwMode="auto">
              <a:xfrm>
                <a:off x="2122524" y="4615566"/>
                <a:ext cx="114300" cy="211931"/>
              </a:xfrm>
              <a:custGeom>
                <a:avLst/>
                <a:gdLst>
                  <a:gd name="T0" fmla="*/ 47 w 48"/>
                  <a:gd name="T1" fmla="*/ 80 h 89"/>
                  <a:gd name="T2" fmla="*/ 40 w 48"/>
                  <a:gd name="T3" fmla="*/ 78 h 89"/>
                  <a:gd name="T4" fmla="*/ 32 w 48"/>
                  <a:gd name="T5" fmla="*/ 75 h 89"/>
                  <a:gd name="T6" fmla="*/ 26 w 48"/>
                  <a:gd name="T7" fmla="*/ 67 h 89"/>
                  <a:gd name="T8" fmla="*/ 21 w 48"/>
                  <a:gd name="T9" fmla="*/ 59 h 89"/>
                  <a:gd name="T10" fmla="*/ 16 w 48"/>
                  <a:gd name="T11" fmla="*/ 46 h 89"/>
                  <a:gd name="T12" fmla="*/ 13 w 48"/>
                  <a:gd name="T13" fmla="*/ 33 h 89"/>
                  <a:gd name="T14" fmla="*/ 9 w 48"/>
                  <a:gd name="T15" fmla="*/ 18 h 89"/>
                  <a:gd name="T16" fmla="*/ 9 w 48"/>
                  <a:gd name="T17" fmla="*/ 0 h 89"/>
                  <a:gd name="T18" fmla="*/ 0 w 48"/>
                  <a:gd name="T19" fmla="*/ 0 h 89"/>
                  <a:gd name="T20" fmla="*/ 1 w 48"/>
                  <a:gd name="T21" fmla="*/ 18 h 89"/>
                  <a:gd name="T22" fmla="*/ 3 w 48"/>
                  <a:gd name="T23" fmla="*/ 34 h 89"/>
                  <a:gd name="T24" fmla="*/ 8 w 48"/>
                  <a:gd name="T25" fmla="*/ 49 h 89"/>
                  <a:gd name="T26" fmla="*/ 13 w 48"/>
                  <a:gd name="T27" fmla="*/ 62 h 89"/>
                  <a:gd name="T28" fmla="*/ 19 w 48"/>
                  <a:gd name="T29" fmla="*/ 73 h 89"/>
                  <a:gd name="T30" fmla="*/ 27 w 48"/>
                  <a:gd name="T31" fmla="*/ 81 h 89"/>
                  <a:gd name="T32" fmla="*/ 37 w 48"/>
                  <a:gd name="T33" fmla="*/ 86 h 89"/>
                  <a:gd name="T34" fmla="*/ 47 w 48"/>
                  <a:gd name="T35" fmla="*/ 88 h 89"/>
                  <a:gd name="T36" fmla="*/ 47 w 48"/>
                  <a:gd name="T37" fmla="*/ 8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type="none" w="sm" len="sm"/>
                <a:tailEnd type="none" w="sm" len="sm"/>
              </a:ln>
            </p:spPr>
            <p:txBody>
              <a:bodyPr/>
              <a:lstStyle/>
              <a:p>
                <a:endParaRPr lang="en-US" sz="2700"/>
              </a:p>
            </p:txBody>
          </p:sp>
          <p:sp>
            <p:nvSpPr>
              <p:cNvPr id="181" name="Freeform 107"/>
              <p:cNvSpPr>
                <a:spLocks/>
              </p:cNvSpPr>
              <p:nvPr/>
            </p:nvSpPr>
            <p:spPr bwMode="auto">
              <a:xfrm>
                <a:off x="2234444" y="4615566"/>
                <a:ext cx="109538" cy="211931"/>
              </a:xfrm>
              <a:custGeom>
                <a:avLst/>
                <a:gdLst>
                  <a:gd name="T0" fmla="*/ 37 w 46"/>
                  <a:gd name="T1" fmla="*/ 0 h 89"/>
                  <a:gd name="T2" fmla="*/ 37 w 46"/>
                  <a:gd name="T3" fmla="*/ 18 h 89"/>
                  <a:gd name="T4" fmla="*/ 34 w 46"/>
                  <a:gd name="T5" fmla="*/ 33 h 89"/>
                  <a:gd name="T6" fmla="*/ 31 w 46"/>
                  <a:gd name="T7" fmla="*/ 46 h 89"/>
                  <a:gd name="T8" fmla="*/ 26 w 46"/>
                  <a:gd name="T9" fmla="*/ 59 h 89"/>
                  <a:gd name="T10" fmla="*/ 19 w 46"/>
                  <a:gd name="T11" fmla="*/ 67 h 89"/>
                  <a:gd name="T12" fmla="*/ 13 w 46"/>
                  <a:gd name="T13" fmla="*/ 75 h 89"/>
                  <a:gd name="T14" fmla="*/ 6 w 46"/>
                  <a:gd name="T15" fmla="*/ 78 h 89"/>
                  <a:gd name="T16" fmla="*/ 0 w 46"/>
                  <a:gd name="T17" fmla="*/ 80 h 89"/>
                  <a:gd name="T18" fmla="*/ 0 w 46"/>
                  <a:gd name="T19" fmla="*/ 88 h 89"/>
                  <a:gd name="T20" fmla="*/ 10 w 46"/>
                  <a:gd name="T21" fmla="*/ 86 h 89"/>
                  <a:gd name="T22" fmla="*/ 18 w 46"/>
                  <a:gd name="T23" fmla="*/ 81 h 89"/>
                  <a:gd name="T24" fmla="*/ 26 w 46"/>
                  <a:gd name="T25" fmla="*/ 73 h 89"/>
                  <a:gd name="T26" fmla="*/ 32 w 46"/>
                  <a:gd name="T27" fmla="*/ 62 h 89"/>
                  <a:gd name="T28" fmla="*/ 39 w 46"/>
                  <a:gd name="T29" fmla="*/ 49 h 89"/>
                  <a:gd name="T30" fmla="*/ 42 w 46"/>
                  <a:gd name="T31" fmla="*/ 34 h 89"/>
                  <a:gd name="T32" fmla="*/ 45 w 46"/>
                  <a:gd name="T33" fmla="*/ 18 h 89"/>
                  <a:gd name="T34" fmla="*/ 45 w 46"/>
                  <a:gd name="T35" fmla="*/ 0 h 89"/>
                  <a:gd name="T36" fmla="*/ 37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type="none" w="sm" len="sm"/>
                <a:tailEnd type="none" w="sm" len="sm"/>
              </a:ln>
            </p:spPr>
            <p:txBody>
              <a:bodyPr/>
              <a:lstStyle/>
              <a:p>
                <a:endParaRPr lang="en-US" sz="2700"/>
              </a:p>
            </p:txBody>
          </p:sp>
          <p:sp>
            <p:nvSpPr>
              <p:cNvPr id="182" name="Freeform 108"/>
              <p:cNvSpPr>
                <a:spLocks/>
              </p:cNvSpPr>
              <p:nvPr/>
            </p:nvSpPr>
            <p:spPr bwMode="auto">
              <a:xfrm>
                <a:off x="2234444" y="4406016"/>
                <a:ext cx="109538" cy="211931"/>
              </a:xfrm>
              <a:custGeom>
                <a:avLst/>
                <a:gdLst>
                  <a:gd name="T0" fmla="*/ 0 w 46"/>
                  <a:gd name="T1" fmla="*/ 8 h 89"/>
                  <a:gd name="T2" fmla="*/ 6 w 46"/>
                  <a:gd name="T3" fmla="*/ 10 h 89"/>
                  <a:gd name="T4" fmla="*/ 13 w 46"/>
                  <a:gd name="T5" fmla="*/ 15 h 89"/>
                  <a:gd name="T6" fmla="*/ 19 w 46"/>
                  <a:gd name="T7" fmla="*/ 21 h 89"/>
                  <a:gd name="T8" fmla="*/ 26 w 46"/>
                  <a:gd name="T9" fmla="*/ 31 h 89"/>
                  <a:gd name="T10" fmla="*/ 31 w 46"/>
                  <a:gd name="T11" fmla="*/ 43 h 89"/>
                  <a:gd name="T12" fmla="*/ 34 w 46"/>
                  <a:gd name="T13" fmla="*/ 57 h 89"/>
                  <a:gd name="T14" fmla="*/ 37 w 46"/>
                  <a:gd name="T15" fmla="*/ 72 h 89"/>
                  <a:gd name="T16" fmla="*/ 37 w 46"/>
                  <a:gd name="T17" fmla="*/ 88 h 89"/>
                  <a:gd name="T18" fmla="*/ 45 w 46"/>
                  <a:gd name="T19" fmla="*/ 88 h 89"/>
                  <a:gd name="T20" fmla="*/ 45 w 46"/>
                  <a:gd name="T21" fmla="*/ 72 h 89"/>
                  <a:gd name="T22" fmla="*/ 42 w 46"/>
                  <a:gd name="T23" fmla="*/ 56 h 89"/>
                  <a:gd name="T24" fmla="*/ 39 w 46"/>
                  <a:gd name="T25" fmla="*/ 41 h 89"/>
                  <a:gd name="T26" fmla="*/ 32 w 46"/>
                  <a:gd name="T27" fmla="*/ 28 h 89"/>
                  <a:gd name="T28" fmla="*/ 26 w 46"/>
                  <a:gd name="T29" fmla="*/ 17 h 89"/>
                  <a:gd name="T30" fmla="*/ 18 w 46"/>
                  <a:gd name="T31" fmla="*/ 8 h 89"/>
                  <a:gd name="T32" fmla="*/ 10 w 46"/>
                  <a:gd name="T33" fmla="*/ 2 h 89"/>
                  <a:gd name="T34" fmla="*/ 0 w 46"/>
                  <a:gd name="T35" fmla="*/ 0 h 89"/>
                  <a:gd name="T36" fmla="*/ 0 w 46"/>
                  <a:gd name="T37" fmla="*/ 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83" name="Freeform 119"/>
              <p:cNvSpPr>
                <a:spLocks/>
              </p:cNvSpPr>
              <p:nvPr/>
            </p:nvSpPr>
            <p:spPr bwMode="auto">
              <a:xfrm>
                <a:off x="2658306" y="4477453"/>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84" name="Freeform 120"/>
              <p:cNvSpPr>
                <a:spLocks/>
              </p:cNvSpPr>
              <p:nvPr/>
            </p:nvSpPr>
            <p:spPr bwMode="auto">
              <a:xfrm>
                <a:off x="2889286" y="4565559"/>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185" name="Freeform 121"/>
              <p:cNvSpPr>
                <a:spLocks/>
              </p:cNvSpPr>
              <p:nvPr/>
            </p:nvSpPr>
            <p:spPr bwMode="auto">
              <a:xfrm>
                <a:off x="2877381" y="4553653"/>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186" name="Freeform 122"/>
              <p:cNvSpPr>
                <a:spLocks/>
              </p:cNvSpPr>
              <p:nvPr/>
            </p:nvSpPr>
            <p:spPr bwMode="auto">
              <a:xfrm>
                <a:off x="2877381" y="4801303"/>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187" name="Freeform 123"/>
              <p:cNvSpPr>
                <a:spLocks/>
              </p:cNvSpPr>
              <p:nvPr/>
            </p:nvSpPr>
            <p:spPr bwMode="auto">
              <a:xfrm>
                <a:off x="3005968" y="4801303"/>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188" name="Freeform 124"/>
              <p:cNvSpPr>
                <a:spLocks/>
              </p:cNvSpPr>
              <p:nvPr/>
            </p:nvSpPr>
            <p:spPr bwMode="auto">
              <a:xfrm>
                <a:off x="3005968" y="4553653"/>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grpSp>
        <p:grpSp>
          <p:nvGrpSpPr>
            <p:cNvPr id="82" name="Group 81"/>
            <p:cNvGrpSpPr/>
            <p:nvPr/>
          </p:nvGrpSpPr>
          <p:grpSpPr>
            <a:xfrm>
              <a:off x="1409279" y="3308072"/>
              <a:ext cx="1900238" cy="1071563"/>
              <a:chOff x="-2401374" y="382801"/>
              <a:chExt cx="1900238" cy="1071563"/>
            </a:xfrm>
          </p:grpSpPr>
          <p:sp>
            <p:nvSpPr>
              <p:cNvPr id="135" name="Freeform 58"/>
              <p:cNvSpPr>
                <a:spLocks/>
              </p:cNvSpPr>
              <p:nvPr/>
            </p:nvSpPr>
            <p:spPr bwMode="auto">
              <a:xfrm>
                <a:off x="-874992" y="382801"/>
                <a:ext cx="373856" cy="516732"/>
              </a:xfrm>
              <a:custGeom>
                <a:avLst/>
                <a:gdLst>
                  <a:gd name="T0" fmla="*/ 78 w 157"/>
                  <a:gd name="T1" fmla="*/ 0 h 217"/>
                  <a:gd name="T2" fmla="*/ 70 w 157"/>
                  <a:gd name="T3" fmla="*/ 0 h 217"/>
                  <a:gd name="T4" fmla="*/ 61 w 157"/>
                  <a:gd name="T5" fmla="*/ 2 h 217"/>
                  <a:gd name="T6" fmla="*/ 55 w 157"/>
                  <a:gd name="T7" fmla="*/ 5 h 217"/>
                  <a:gd name="T8" fmla="*/ 47 w 157"/>
                  <a:gd name="T9" fmla="*/ 8 h 217"/>
                  <a:gd name="T10" fmla="*/ 40 w 157"/>
                  <a:gd name="T11" fmla="*/ 13 h 217"/>
                  <a:gd name="T12" fmla="*/ 34 w 157"/>
                  <a:gd name="T13" fmla="*/ 18 h 217"/>
                  <a:gd name="T14" fmla="*/ 29 w 157"/>
                  <a:gd name="T15" fmla="*/ 24 h 217"/>
                  <a:gd name="T16" fmla="*/ 22 w 157"/>
                  <a:gd name="T17" fmla="*/ 31 h 217"/>
                  <a:gd name="T18" fmla="*/ 13 w 157"/>
                  <a:gd name="T19" fmla="*/ 47 h 217"/>
                  <a:gd name="T20" fmla="*/ 6 w 157"/>
                  <a:gd name="T21" fmla="*/ 67 h 217"/>
                  <a:gd name="T22" fmla="*/ 1 w 157"/>
                  <a:gd name="T23" fmla="*/ 86 h 217"/>
                  <a:gd name="T24" fmla="*/ 0 w 157"/>
                  <a:gd name="T25" fmla="*/ 109 h 217"/>
                  <a:gd name="T26" fmla="*/ 1 w 157"/>
                  <a:gd name="T27" fmla="*/ 130 h 217"/>
                  <a:gd name="T28" fmla="*/ 6 w 157"/>
                  <a:gd name="T29" fmla="*/ 149 h 217"/>
                  <a:gd name="T30" fmla="*/ 13 w 157"/>
                  <a:gd name="T31" fmla="*/ 169 h 217"/>
                  <a:gd name="T32" fmla="*/ 22 w 157"/>
                  <a:gd name="T33" fmla="*/ 184 h 217"/>
                  <a:gd name="T34" fmla="*/ 29 w 157"/>
                  <a:gd name="T35" fmla="*/ 192 h 217"/>
                  <a:gd name="T36" fmla="*/ 34 w 157"/>
                  <a:gd name="T37" fmla="*/ 198 h 217"/>
                  <a:gd name="T38" fmla="*/ 40 w 157"/>
                  <a:gd name="T39" fmla="*/ 203 h 217"/>
                  <a:gd name="T40" fmla="*/ 47 w 157"/>
                  <a:gd name="T41" fmla="*/ 208 h 217"/>
                  <a:gd name="T42" fmla="*/ 55 w 157"/>
                  <a:gd name="T43" fmla="*/ 211 h 217"/>
                  <a:gd name="T44" fmla="*/ 61 w 157"/>
                  <a:gd name="T45" fmla="*/ 214 h 217"/>
                  <a:gd name="T46" fmla="*/ 70 w 157"/>
                  <a:gd name="T47" fmla="*/ 216 h 217"/>
                  <a:gd name="T48" fmla="*/ 78 w 157"/>
                  <a:gd name="T49" fmla="*/ 216 h 217"/>
                  <a:gd name="T50" fmla="*/ 86 w 157"/>
                  <a:gd name="T51" fmla="*/ 216 h 217"/>
                  <a:gd name="T52" fmla="*/ 94 w 157"/>
                  <a:gd name="T53" fmla="*/ 214 h 217"/>
                  <a:gd name="T54" fmla="*/ 101 w 157"/>
                  <a:gd name="T55" fmla="*/ 211 h 217"/>
                  <a:gd name="T56" fmla="*/ 107 w 157"/>
                  <a:gd name="T57" fmla="*/ 208 h 217"/>
                  <a:gd name="T58" fmla="*/ 115 w 157"/>
                  <a:gd name="T59" fmla="*/ 203 h 217"/>
                  <a:gd name="T60" fmla="*/ 122 w 157"/>
                  <a:gd name="T61" fmla="*/ 198 h 217"/>
                  <a:gd name="T62" fmla="*/ 127 w 157"/>
                  <a:gd name="T63" fmla="*/ 192 h 217"/>
                  <a:gd name="T64" fmla="*/ 133 w 157"/>
                  <a:gd name="T65" fmla="*/ 184 h 217"/>
                  <a:gd name="T66" fmla="*/ 143 w 157"/>
                  <a:gd name="T67" fmla="*/ 169 h 217"/>
                  <a:gd name="T68" fmla="*/ 149 w 157"/>
                  <a:gd name="T69" fmla="*/ 149 h 217"/>
                  <a:gd name="T70" fmla="*/ 154 w 157"/>
                  <a:gd name="T71" fmla="*/ 130 h 217"/>
                  <a:gd name="T72" fmla="*/ 156 w 157"/>
                  <a:gd name="T73" fmla="*/ 109 h 217"/>
                  <a:gd name="T74" fmla="*/ 154 w 157"/>
                  <a:gd name="T75" fmla="*/ 86 h 217"/>
                  <a:gd name="T76" fmla="*/ 149 w 157"/>
                  <a:gd name="T77" fmla="*/ 67 h 217"/>
                  <a:gd name="T78" fmla="*/ 143 w 157"/>
                  <a:gd name="T79" fmla="*/ 47 h 217"/>
                  <a:gd name="T80" fmla="*/ 133 w 157"/>
                  <a:gd name="T81" fmla="*/ 31 h 217"/>
                  <a:gd name="T82" fmla="*/ 127 w 157"/>
                  <a:gd name="T83" fmla="*/ 24 h 217"/>
                  <a:gd name="T84" fmla="*/ 122 w 157"/>
                  <a:gd name="T85" fmla="*/ 18 h 217"/>
                  <a:gd name="T86" fmla="*/ 115 w 157"/>
                  <a:gd name="T87" fmla="*/ 13 h 217"/>
                  <a:gd name="T88" fmla="*/ 107 w 157"/>
                  <a:gd name="T89" fmla="*/ 8 h 217"/>
                  <a:gd name="T90" fmla="*/ 101 w 157"/>
                  <a:gd name="T91" fmla="*/ 5 h 217"/>
                  <a:gd name="T92" fmla="*/ 94 w 157"/>
                  <a:gd name="T93" fmla="*/ 2 h 217"/>
                  <a:gd name="T94" fmla="*/ 86 w 157"/>
                  <a:gd name="T95" fmla="*/ 0 h 217"/>
                  <a:gd name="T96" fmla="*/ 78 w 157"/>
                  <a:gd name="T97" fmla="*/ 0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217"/>
                  <a:gd name="T149" fmla="*/ 157 w 157"/>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36" name="Freeform 66"/>
              <p:cNvSpPr>
                <a:spLocks/>
              </p:cNvSpPr>
              <p:nvPr/>
            </p:nvSpPr>
            <p:spPr bwMode="auto">
              <a:xfrm>
                <a:off x="-694017" y="451858"/>
                <a:ext cx="192881" cy="378618"/>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w="9525" cap="rnd">
                <a:noFill/>
                <a:round/>
                <a:headEnd type="none" w="sm" len="sm"/>
                <a:tailEnd type="none" w="sm" len="sm"/>
              </a:ln>
            </p:spPr>
            <p:txBody>
              <a:bodyPr/>
              <a:lstStyle/>
              <a:p>
                <a:endParaRPr lang="en-US" sz="2700"/>
              </a:p>
            </p:txBody>
          </p:sp>
          <p:sp>
            <p:nvSpPr>
              <p:cNvPr id="137" name="Freeform 67"/>
              <p:cNvSpPr>
                <a:spLocks/>
              </p:cNvSpPr>
              <p:nvPr/>
            </p:nvSpPr>
            <p:spPr bwMode="auto">
              <a:xfrm>
                <a:off x="-694017" y="451858"/>
                <a:ext cx="192881" cy="378618"/>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38" name="Freeform 70"/>
              <p:cNvSpPr>
                <a:spLocks/>
              </p:cNvSpPr>
              <p:nvPr/>
            </p:nvSpPr>
            <p:spPr bwMode="auto">
              <a:xfrm>
                <a:off x="-2401374" y="501864"/>
                <a:ext cx="1883570" cy="842963"/>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type="none" w="sm" len="sm"/>
                <a:tailEnd type="none" w="sm" len="sm"/>
              </a:ln>
            </p:spPr>
            <p:txBody>
              <a:bodyPr/>
              <a:lstStyle/>
              <a:p>
                <a:endParaRPr lang="en-US" sz="2700"/>
              </a:p>
            </p:txBody>
          </p:sp>
          <p:sp>
            <p:nvSpPr>
              <p:cNvPr id="139" name="Freeform 71"/>
              <p:cNvSpPr>
                <a:spLocks/>
              </p:cNvSpPr>
              <p:nvPr/>
            </p:nvSpPr>
            <p:spPr bwMode="auto">
              <a:xfrm>
                <a:off x="-2401374" y="501864"/>
                <a:ext cx="1883570" cy="842963"/>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140" name="Freeform 72"/>
              <p:cNvSpPr>
                <a:spLocks/>
              </p:cNvSpPr>
              <p:nvPr/>
            </p:nvSpPr>
            <p:spPr bwMode="auto">
              <a:xfrm>
                <a:off x="-2308505" y="599496"/>
                <a:ext cx="1800225" cy="854868"/>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type="none" w="sm" len="sm"/>
                <a:tailEnd type="none" w="sm" len="sm"/>
              </a:ln>
            </p:spPr>
            <p:txBody>
              <a:bodyPr/>
              <a:lstStyle/>
              <a:p>
                <a:endParaRPr lang="en-US" sz="2700"/>
              </a:p>
            </p:txBody>
          </p:sp>
          <p:sp>
            <p:nvSpPr>
              <p:cNvPr id="141" name="Freeform 73"/>
              <p:cNvSpPr>
                <a:spLocks/>
              </p:cNvSpPr>
              <p:nvPr/>
            </p:nvSpPr>
            <p:spPr bwMode="auto">
              <a:xfrm>
                <a:off x="-2308505" y="599496"/>
                <a:ext cx="1800225" cy="854868"/>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p:spPr>
            <p:txBody>
              <a:bodyPr/>
              <a:lstStyle/>
              <a:p>
                <a:endParaRPr lang="en-US" sz="2700"/>
              </a:p>
            </p:txBody>
          </p:sp>
        </p:grpSp>
        <p:grpSp>
          <p:nvGrpSpPr>
            <p:cNvPr id="83" name="Group 82"/>
            <p:cNvGrpSpPr/>
            <p:nvPr/>
          </p:nvGrpSpPr>
          <p:grpSpPr>
            <a:xfrm>
              <a:off x="-1047238" y="2014681"/>
              <a:ext cx="3624263" cy="3926683"/>
              <a:chOff x="-802647" y="1951739"/>
              <a:chExt cx="3624263" cy="3926683"/>
            </a:xfrm>
          </p:grpSpPr>
          <p:sp>
            <p:nvSpPr>
              <p:cNvPr id="84" name="Freeform 59"/>
              <p:cNvSpPr>
                <a:spLocks/>
              </p:cNvSpPr>
              <p:nvPr/>
            </p:nvSpPr>
            <p:spPr bwMode="auto">
              <a:xfrm>
                <a:off x="2435854" y="3901984"/>
                <a:ext cx="347663" cy="488156"/>
              </a:xfrm>
              <a:custGeom>
                <a:avLst/>
                <a:gdLst>
                  <a:gd name="T0" fmla="*/ 73 w 146"/>
                  <a:gd name="T1" fmla="*/ 0 h 205"/>
                  <a:gd name="T2" fmla="*/ 65 w 146"/>
                  <a:gd name="T3" fmla="*/ 0 h 205"/>
                  <a:gd name="T4" fmla="*/ 58 w 146"/>
                  <a:gd name="T5" fmla="*/ 2 h 205"/>
                  <a:gd name="T6" fmla="*/ 52 w 146"/>
                  <a:gd name="T7" fmla="*/ 5 h 205"/>
                  <a:gd name="T8" fmla="*/ 44 w 146"/>
                  <a:gd name="T9" fmla="*/ 8 h 205"/>
                  <a:gd name="T10" fmla="*/ 37 w 146"/>
                  <a:gd name="T11" fmla="*/ 13 h 205"/>
                  <a:gd name="T12" fmla="*/ 32 w 146"/>
                  <a:gd name="T13" fmla="*/ 18 h 205"/>
                  <a:gd name="T14" fmla="*/ 26 w 146"/>
                  <a:gd name="T15" fmla="*/ 23 h 205"/>
                  <a:gd name="T16" fmla="*/ 21 w 146"/>
                  <a:gd name="T17" fmla="*/ 30 h 205"/>
                  <a:gd name="T18" fmla="*/ 13 w 146"/>
                  <a:gd name="T19" fmla="*/ 46 h 205"/>
                  <a:gd name="T20" fmla="*/ 6 w 146"/>
                  <a:gd name="T21" fmla="*/ 62 h 205"/>
                  <a:gd name="T22" fmla="*/ 2 w 146"/>
                  <a:gd name="T23" fmla="*/ 82 h 205"/>
                  <a:gd name="T24" fmla="*/ 0 w 146"/>
                  <a:gd name="T25" fmla="*/ 101 h 205"/>
                  <a:gd name="T26" fmla="*/ 2 w 146"/>
                  <a:gd name="T27" fmla="*/ 122 h 205"/>
                  <a:gd name="T28" fmla="*/ 6 w 146"/>
                  <a:gd name="T29" fmla="*/ 142 h 205"/>
                  <a:gd name="T30" fmla="*/ 13 w 146"/>
                  <a:gd name="T31" fmla="*/ 158 h 205"/>
                  <a:gd name="T32" fmla="*/ 21 w 146"/>
                  <a:gd name="T33" fmla="*/ 173 h 205"/>
                  <a:gd name="T34" fmla="*/ 26 w 146"/>
                  <a:gd name="T35" fmla="*/ 179 h 205"/>
                  <a:gd name="T36" fmla="*/ 32 w 146"/>
                  <a:gd name="T37" fmla="*/ 186 h 205"/>
                  <a:gd name="T38" fmla="*/ 37 w 146"/>
                  <a:gd name="T39" fmla="*/ 191 h 205"/>
                  <a:gd name="T40" fmla="*/ 44 w 146"/>
                  <a:gd name="T41" fmla="*/ 195 h 205"/>
                  <a:gd name="T42" fmla="*/ 52 w 146"/>
                  <a:gd name="T43" fmla="*/ 199 h 205"/>
                  <a:gd name="T44" fmla="*/ 58 w 146"/>
                  <a:gd name="T45" fmla="*/ 200 h 205"/>
                  <a:gd name="T46" fmla="*/ 65 w 146"/>
                  <a:gd name="T47" fmla="*/ 202 h 205"/>
                  <a:gd name="T48" fmla="*/ 73 w 146"/>
                  <a:gd name="T49" fmla="*/ 204 h 205"/>
                  <a:gd name="T50" fmla="*/ 80 w 146"/>
                  <a:gd name="T51" fmla="*/ 202 h 205"/>
                  <a:gd name="T52" fmla="*/ 88 w 146"/>
                  <a:gd name="T53" fmla="*/ 200 h 205"/>
                  <a:gd name="T54" fmla="*/ 94 w 146"/>
                  <a:gd name="T55" fmla="*/ 199 h 205"/>
                  <a:gd name="T56" fmla="*/ 101 w 146"/>
                  <a:gd name="T57" fmla="*/ 195 h 205"/>
                  <a:gd name="T58" fmla="*/ 107 w 146"/>
                  <a:gd name="T59" fmla="*/ 191 h 205"/>
                  <a:gd name="T60" fmla="*/ 114 w 146"/>
                  <a:gd name="T61" fmla="*/ 186 h 205"/>
                  <a:gd name="T62" fmla="*/ 119 w 146"/>
                  <a:gd name="T63" fmla="*/ 179 h 205"/>
                  <a:gd name="T64" fmla="*/ 123 w 146"/>
                  <a:gd name="T65" fmla="*/ 173 h 205"/>
                  <a:gd name="T66" fmla="*/ 133 w 146"/>
                  <a:gd name="T67" fmla="*/ 158 h 205"/>
                  <a:gd name="T68" fmla="*/ 140 w 146"/>
                  <a:gd name="T69" fmla="*/ 142 h 205"/>
                  <a:gd name="T70" fmla="*/ 143 w 146"/>
                  <a:gd name="T71" fmla="*/ 122 h 205"/>
                  <a:gd name="T72" fmla="*/ 145 w 146"/>
                  <a:gd name="T73" fmla="*/ 101 h 205"/>
                  <a:gd name="T74" fmla="*/ 143 w 146"/>
                  <a:gd name="T75" fmla="*/ 82 h 205"/>
                  <a:gd name="T76" fmla="*/ 140 w 146"/>
                  <a:gd name="T77" fmla="*/ 62 h 205"/>
                  <a:gd name="T78" fmla="*/ 133 w 146"/>
                  <a:gd name="T79" fmla="*/ 46 h 205"/>
                  <a:gd name="T80" fmla="*/ 123 w 146"/>
                  <a:gd name="T81" fmla="*/ 30 h 205"/>
                  <a:gd name="T82" fmla="*/ 119 w 146"/>
                  <a:gd name="T83" fmla="*/ 23 h 205"/>
                  <a:gd name="T84" fmla="*/ 114 w 146"/>
                  <a:gd name="T85" fmla="*/ 18 h 205"/>
                  <a:gd name="T86" fmla="*/ 107 w 146"/>
                  <a:gd name="T87" fmla="*/ 13 h 205"/>
                  <a:gd name="T88" fmla="*/ 101 w 146"/>
                  <a:gd name="T89" fmla="*/ 8 h 205"/>
                  <a:gd name="T90" fmla="*/ 94 w 146"/>
                  <a:gd name="T91" fmla="*/ 5 h 205"/>
                  <a:gd name="T92" fmla="*/ 88 w 146"/>
                  <a:gd name="T93" fmla="*/ 2 h 205"/>
                  <a:gd name="T94" fmla="*/ 80 w 146"/>
                  <a:gd name="T95" fmla="*/ 0 h 205"/>
                  <a:gd name="T96" fmla="*/ 73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85" name="Freeform 60"/>
              <p:cNvSpPr>
                <a:spLocks/>
              </p:cNvSpPr>
              <p:nvPr/>
            </p:nvSpPr>
            <p:spPr bwMode="auto">
              <a:xfrm>
                <a:off x="2428709" y="2792321"/>
                <a:ext cx="288132" cy="400050"/>
              </a:xfrm>
              <a:custGeom>
                <a:avLst/>
                <a:gdLst>
                  <a:gd name="T0" fmla="*/ 60 w 121"/>
                  <a:gd name="T1" fmla="*/ 0 h 168"/>
                  <a:gd name="T2" fmla="*/ 53 w 121"/>
                  <a:gd name="T3" fmla="*/ 0 h 168"/>
                  <a:gd name="T4" fmla="*/ 47 w 121"/>
                  <a:gd name="T5" fmla="*/ 2 h 168"/>
                  <a:gd name="T6" fmla="*/ 42 w 121"/>
                  <a:gd name="T7" fmla="*/ 5 h 168"/>
                  <a:gd name="T8" fmla="*/ 37 w 121"/>
                  <a:gd name="T9" fmla="*/ 6 h 168"/>
                  <a:gd name="T10" fmla="*/ 26 w 121"/>
                  <a:gd name="T11" fmla="*/ 15 h 168"/>
                  <a:gd name="T12" fmla="*/ 18 w 121"/>
                  <a:gd name="T13" fmla="*/ 24 h 168"/>
                  <a:gd name="T14" fmla="*/ 9 w 121"/>
                  <a:gd name="T15" fmla="*/ 37 h 168"/>
                  <a:gd name="T16" fmla="*/ 5 w 121"/>
                  <a:gd name="T17" fmla="*/ 52 h 168"/>
                  <a:gd name="T18" fmla="*/ 1 w 121"/>
                  <a:gd name="T19" fmla="*/ 67 h 168"/>
                  <a:gd name="T20" fmla="*/ 0 w 121"/>
                  <a:gd name="T21" fmla="*/ 84 h 168"/>
                  <a:gd name="T22" fmla="*/ 1 w 121"/>
                  <a:gd name="T23" fmla="*/ 101 h 168"/>
                  <a:gd name="T24" fmla="*/ 5 w 121"/>
                  <a:gd name="T25" fmla="*/ 115 h 168"/>
                  <a:gd name="T26" fmla="*/ 9 w 121"/>
                  <a:gd name="T27" fmla="*/ 130 h 168"/>
                  <a:gd name="T28" fmla="*/ 18 w 121"/>
                  <a:gd name="T29" fmla="*/ 143 h 168"/>
                  <a:gd name="T30" fmla="*/ 26 w 121"/>
                  <a:gd name="T31" fmla="*/ 153 h 168"/>
                  <a:gd name="T32" fmla="*/ 37 w 121"/>
                  <a:gd name="T33" fmla="*/ 161 h 168"/>
                  <a:gd name="T34" fmla="*/ 42 w 121"/>
                  <a:gd name="T35" fmla="*/ 162 h 168"/>
                  <a:gd name="T36" fmla="*/ 47 w 121"/>
                  <a:gd name="T37" fmla="*/ 166 h 168"/>
                  <a:gd name="T38" fmla="*/ 53 w 121"/>
                  <a:gd name="T39" fmla="*/ 166 h 168"/>
                  <a:gd name="T40" fmla="*/ 60 w 121"/>
                  <a:gd name="T41" fmla="*/ 167 h 168"/>
                  <a:gd name="T42" fmla="*/ 66 w 121"/>
                  <a:gd name="T43" fmla="*/ 166 h 168"/>
                  <a:gd name="T44" fmla="*/ 71 w 121"/>
                  <a:gd name="T45" fmla="*/ 166 h 168"/>
                  <a:gd name="T46" fmla="*/ 78 w 121"/>
                  <a:gd name="T47" fmla="*/ 162 h 168"/>
                  <a:gd name="T48" fmla="*/ 83 w 121"/>
                  <a:gd name="T49" fmla="*/ 161 h 168"/>
                  <a:gd name="T50" fmla="*/ 92 w 121"/>
                  <a:gd name="T51" fmla="*/ 153 h 168"/>
                  <a:gd name="T52" fmla="*/ 102 w 121"/>
                  <a:gd name="T53" fmla="*/ 143 h 168"/>
                  <a:gd name="T54" fmla="*/ 109 w 121"/>
                  <a:gd name="T55" fmla="*/ 130 h 168"/>
                  <a:gd name="T56" fmla="*/ 115 w 121"/>
                  <a:gd name="T57" fmla="*/ 115 h 168"/>
                  <a:gd name="T58" fmla="*/ 118 w 121"/>
                  <a:gd name="T59" fmla="*/ 101 h 168"/>
                  <a:gd name="T60" fmla="*/ 120 w 121"/>
                  <a:gd name="T61" fmla="*/ 84 h 168"/>
                  <a:gd name="T62" fmla="*/ 118 w 121"/>
                  <a:gd name="T63" fmla="*/ 67 h 168"/>
                  <a:gd name="T64" fmla="*/ 115 w 121"/>
                  <a:gd name="T65" fmla="*/ 52 h 168"/>
                  <a:gd name="T66" fmla="*/ 109 w 121"/>
                  <a:gd name="T67" fmla="*/ 37 h 168"/>
                  <a:gd name="T68" fmla="*/ 102 w 121"/>
                  <a:gd name="T69" fmla="*/ 24 h 168"/>
                  <a:gd name="T70" fmla="*/ 92 w 121"/>
                  <a:gd name="T71" fmla="*/ 15 h 168"/>
                  <a:gd name="T72" fmla="*/ 83 w 121"/>
                  <a:gd name="T73" fmla="*/ 6 h 168"/>
                  <a:gd name="T74" fmla="*/ 78 w 121"/>
                  <a:gd name="T75" fmla="*/ 5 h 168"/>
                  <a:gd name="T76" fmla="*/ 71 w 121"/>
                  <a:gd name="T77" fmla="*/ 2 h 168"/>
                  <a:gd name="T78" fmla="*/ 66 w 121"/>
                  <a:gd name="T79" fmla="*/ 0 h 168"/>
                  <a:gd name="T80" fmla="*/ 60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86" name="Freeform 64"/>
              <p:cNvSpPr>
                <a:spLocks/>
              </p:cNvSpPr>
              <p:nvPr/>
            </p:nvSpPr>
            <p:spPr bwMode="auto">
              <a:xfrm>
                <a:off x="2566822" y="2847089"/>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w="9525" cap="rnd">
                <a:noFill/>
                <a:round/>
                <a:headEnd type="none" w="sm" len="sm"/>
                <a:tailEnd type="none" w="sm" len="sm"/>
              </a:ln>
            </p:spPr>
            <p:txBody>
              <a:bodyPr/>
              <a:lstStyle/>
              <a:p>
                <a:endParaRPr lang="en-US" sz="2700"/>
              </a:p>
            </p:txBody>
          </p:sp>
          <p:sp>
            <p:nvSpPr>
              <p:cNvPr id="87" name="Freeform 65"/>
              <p:cNvSpPr>
                <a:spLocks/>
              </p:cNvSpPr>
              <p:nvPr/>
            </p:nvSpPr>
            <p:spPr bwMode="auto">
              <a:xfrm>
                <a:off x="2566822" y="2847089"/>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88" name="Freeform 68"/>
              <p:cNvSpPr>
                <a:spLocks/>
              </p:cNvSpPr>
              <p:nvPr/>
            </p:nvSpPr>
            <p:spPr bwMode="auto">
              <a:xfrm>
                <a:off x="2604922" y="3968659"/>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type="none" w="sm" len="sm"/>
                <a:tailEnd type="none" w="sm" len="sm"/>
              </a:ln>
            </p:spPr>
            <p:txBody>
              <a:bodyPr/>
              <a:lstStyle/>
              <a:p>
                <a:endParaRPr lang="en-US" sz="2700"/>
              </a:p>
            </p:txBody>
          </p:sp>
          <p:sp>
            <p:nvSpPr>
              <p:cNvPr id="89" name="Freeform 69"/>
              <p:cNvSpPr>
                <a:spLocks/>
              </p:cNvSpPr>
              <p:nvPr/>
            </p:nvSpPr>
            <p:spPr bwMode="auto">
              <a:xfrm>
                <a:off x="2604922" y="3968659"/>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90" name="Freeform 74"/>
              <p:cNvSpPr>
                <a:spLocks/>
              </p:cNvSpPr>
              <p:nvPr/>
            </p:nvSpPr>
            <p:spPr bwMode="auto">
              <a:xfrm>
                <a:off x="-166" y="1951739"/>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type="none" w="sm" len="sm"/>
                <a:tailEnd type="none" w="sm" len="sm"/>
              </a:ln>
            </p:spPr>
            <p:txBody>
              <a:bodyPr/>
              <a:lstStyle/>
              <a:p>
                <a:endParaRPr lang="en-US" sz="2700"/>
              </a:p>
            </p:txBody>
          </p:sp>
          <p:sp>
            <p:nvSpPr>
              <p:cNvPr id="91" name="Freeform 75"/>
              <p:cNvSpPr>
                <a:spLocks/>
              </p:cNvSpPr>
              <p:nvPr/>
            </p:nvSpPr>
            <p:spPr bwMode="auto">
              <a:xfrm>
                <a:off x="-52553" y="2006509"/>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92" name="Freeform 76"/>
              <p:cNvSpPr>
                <a:spLocks/>
              </p:cNvSpPr>
              <p:nvPr/>
            </p:nvSpPr>
            <p:spPr bwMode="auto">
              <a:xfrm>
                <a:off x="1971509" y="2006509"/>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type="none" w="sm" len="sm"/>
                <a:tailEnd type="none" w="sm" len="sm"/>
              </a:ln>
            </p:spPr>
            <p:txBody>
              <a:bodyPr/>
              <a:lstStyle/>
              <a:p>
                <a:endParaRPr lang="en-US" sz="2700"/>
              </a:p>
            </p:txBody>
          </p:sp>
          <p:sp>
            <p:nvSpPr>
              <p:cNvPr id="93" name="Freeform 77"/>
              <p:cNvSpPr>
                <a:spLocks/>
              </p:cNvSpPr>
              <p:nvPr/>
            </p:nvSpPr>
            <p:spPr bwMode="auto">
              <a:xfrm>
                <a:off x="1971509" y="2006509"/>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94" name="Freeform 78"/>
              <p:cNvSpPr>
                <a:spLocks/>
              </p:cNvSpPr>
              <p:nvPr/>
            </p:nvSpPr>
            <p:spPr bwMode="auto">
              <a:xfrm>
                <a:off x="523709" y="2649446"/>
                <a:ext cx="1164432" cy="2586038"/>
              </a:xfrm>
              <a:custGeom>
                <a:avLst/>
                <a:gdLst>
                  <a:gd name="T0" fmla="*/ 372 w 489"/>
                  <a:gd name="T1" fmla="*/ 582 h 1086"/>
                  <a:gd name="T2" fmla="*/ 343 w 489"/>
                  <a:gd name="T3" fmla="*/ 604 h 1086"/>
                  <a:gd name="T4" fmla="*/ 322 w 489"/>
                  <a:gd name="T5" fmla="*/ 640 h 1086"/>
                  <a:gd name="T6" fmla="*/ 310 w 489"/>
                  <a:gd name="T7" fmla="*/ 687 h 1086"/>
                  <a:gd name="T8" fmla="*/ 314 w 489"/>
                  <a:gd name="T9" fmla="*/ 736 h 1086"/>
                  <a:gd name="T10" fmla="*/ 330 w 489"/>
                  <a:gd name="T11" fmla="*/ 777 h 1086"/>
                  <a:gd name="T12" fmla="*/ 356 w 489"/>
                  <a:gd name="T13" fmla="*/ 808 h 1086"/>
                  <a:gd name="T14" fmla="*/ 390 w 489"/>
                  <a:gd name="T15" fmla="*/ 821 h 1086"/>
                  <a:gd name="T16" fmla="*/ 424 w 489"/>
                  <a:gd name="T17" fmla="*/ 816 h 1086"/>
                  <a:gd name="T18" fmla="*/ 455 w 489"/>
                  <a:gd name="T19" fmla="*/ 795 h 1086"/>
                  <a:gd name="T20" fmla="*/ 476 w 489"/>
                  <a:gd name="T21" fmla="*/ 757 h 1086"/>
                  <a:gd name="T22" fmla="*/ 486 w 489"/>
                  <a:gd name="T23" fmla="*/ 712 h 1086"/>
                  <a:gd name="T24" fmla="*/ 483 w 489"/>
                  <a:gd name="T25" fmla="*/ 663 h 1086"/>
                  <a:gd name="T26" fmla="*/ 466 w 489"/>
                  <a:gd name="T27" fmla="*/ 621 h 1086"/>
                  <a:gd name="T28" fmla="*/ 440 w 489"/>
                  <a:gd name="T29" fmla="*/ 591 h 1086"/>
                  <a:gd name="T30" fmla="*/ 408 w 489"/>
                  <a:gd name="T31" fmla="*/ 577 h 1086"/>
                  <a:gd name="T32" fmla="*/ 70 w 489"/>
                  <a:gd name="T33" fmla="*/ 858 h 1086"/>
                  <a:gd name="T34" fmla="*/ 41 w 489"/>
                  <a:gd name="T35" fmla="*/ 876 h 1086"/>
                  <a:gd name="T36" fmla="*/ 18 w 489"/>
                  <a:gd name="T37" fmla="*/ 907 h 1086"/>
                  <a:gd name="T38" fmla="*/ 5 w 489"/>
                  <a:gd name="T39" fmla="*/ 947 h 1086"/>
                  <a:gd name="T40" fmla="*/ 5 w 489"/>
                  <a:gd name="T41" fmla="*/ 993 h 1086"/>
                  <a:gd name="T42" fmla="*/ 18 w 489"/>
                  <a:gd name="T43" fmla="*/ 1035 h 1086"/>
                  <a:gd name="T44" fmla="*/ 41 w 489"/>
                  <a:gd name="T45" fmla="*/ 1066 h 1086"/>
                  <a:gd name="T46" fmla="*/ 70 w 489"/>
                  <a:gd name="T47" fmla="*/ 1082 h 1086"/>
                  <a:gd name="T48" fmla="*/ 102 w 489"/>
                  <a:gd name="T49" fmla="*/ 1082 h 1086"/>
                  <a:gd name="T50" fmla="*/ 132 w 489"/>
                  <a:gd name="T51" fmla="*/ 1066 h 1086"/>
                  <a:gd name="T52" fmla="*/ 154 w 489"/>
                  <a:gd name="T53" fmla="*/ 1035 h 1086"/>
                  <a:gd name="T54" fmla="*/ 167 w 489"/>
                  <a:gd name="T55" fmla="*/ 993 h 1086"/>
                  <a:gd name="T56" fmla="*/ 167 w 489"/>
                  <a:gd name="T57" fmla="*/ 947 h 1086"/>
                  <a:gd name="T58" fmla="*/ 154 w 489"/>
                  <a:gd name="T59" fmla="*/ 907 h 1086"/>
                  <a:gd name="T60" fmla="*/ 132 w 489"/>
                  <a:gd name="T61" fmla="*/ 876 h 1086"/>
                  <a:gd name="T62" fmla="*/ 102 w 489"/>
                  <a:gd name="T63" fmla="*/ 858 h 1086"/>
                  <a:gd name="T64" fmla="*/ 60 w 489"/>
                  <a:gd name="T65" fmla="*/ 325 h 1086"/>
                  <a:gd name="T66" fmla="*/ 29 w 489"/>
                  <a:gd name="T67" fmla="*/ 341 h 1086"/>
                  <a:gd name="T68" fmla="*/ 2 w 489"/>
                  <a:gd name="T69" fmla="*/ 401 h 1086"/>
                  <a:gd name="T70" fmla="*/ 11 w 489"/>
                  <a:gd name="T71" fmla="*/ 473 h 1086"/>
                  <a:gd name="T72" fmla="*/ 47 w 489"/>
                  <a:gd name="T73" fmla="*/ 510 h 1086"/>
                  <a:gd name="T74" fmla="*/ 75 w 489"/>
                  <a:gd name="T75" fmla="*/ 513 h 1086"/>
                  <a:gd name="T76" fmla="*/ 106 w 489"/>
                  <a:gd name="T77" fmla="*/ 499 h 1086"/>
                  <a:gd name="T78" fmla="*/ 135 w 489"/>
                  <a:gd name="T79" fmla="*/ 439 h 1086"/>
                  <a:gd name="T80" fmla="*/ 124 w 489"/>
                  <a:gd name="T81" fmla="*/ 367 h 1086"/>
                  <a:gd name="T82" fmla="*/ 88 w 489"/>
                  <a:gd name="T83" fmla="*/ 330 h 1086"/>
                  <a:gd name="T84" fmla="*/ 356 w 489"/>
                  <a:gd name="T85" fmla="*/ 0 h 1086"/>
                  <a:gd name="T86" fmla="*/ 317 w 489"/>
                  <a:gd name="T87" fmla="*/ 10 h 1086"/>
                  <a:gd name="T88" fmla="*/ 286 w 489"/>
                  <a:gd name="T89" fmla="*/ 40 h 1086"/>
                  <a:gd name="T90" fmla="*/ 265 w 489"/>
                  <a:gd name="T91" fmla="*/ 83 h 1086"/>
                  <a:gd name="T92" fmla="*/ 257 w 489"/>
                  <a:gd name="T93" fmla="*/ 136 h 1086"/>
                  <a:gd name="T94" fmla="*/ 265 w 489"/>
                  <a:gd name="T95" fmla="*/ 190 h 1086"/>
                  <a:gd name="T96" fmla="*/ 286 w 489"/>
                  <a:gd name="T97" fmla="*/ 232 h 1086"/>
                  <a:gd name="T98" fmla="*/ 317 w 489"/>
                  <a:gd name="T99" fmla="*/ 261 h 1086"/>
                  <a:gd name="T100" fmla="*/ 356 w 489"/>
                  <a:gd name="T101" fmla="*/ 273 h 1086"/>
                  <a:gd name="T102" fmla="*/ 393 w 489"/>
                  <a:gd name="T103" fmla="*/ 261 h 1086"/>
                  <a:gd name="T104" fmla="*/ 426 w 489"/>
                  <a:gd name="T105" fmla="*/ 232 h 1086"/>
                  <a:gd name="T106" fmla="*/ 447 w 489"/>
                  <a:gd name="T107" fmla="*/ 190 h 1086"/>
                  <a:gd name="T108" fmla="*/ 453 w 489"/>
                  <a:gd name="T109" fmla="*/ 136 h 1086"/>
                  <a:gd name="T110" fmla="*/ 447 w 489"/>
                  <a:gd name="T111" fmla="*/ 83 h 1086"/>
                  <a:gd name="T112" fmla="*/ 426 w 489"/>
                  <a:gd name="T113" fmla="*/ 40 h 1086"/>
                  <a:gd name="T114" fmla="*/ 393 w 489"/>
                  <a:gd name="T115" fmla="*/ 10 h 1086"/>
                  <a:gd name="T116" fmla="*/ 356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w="9525" cap="rnd">
                <a:noFill/>
                <a:round/>
                <a:headEnd type="none" w="sm" len="sm"/>
                <a:tailEnd type="none" w="sm" len="sm"/>
              </a:ln>
            </p:spPr>
            <p:txBody>
              <a:bodyPr/>
              <a:lstStyle/>
              <a:p>
                <a:endParaRPr lang="en-US" sz="2700"/>
              </a:p>
            </p:txBody>
          </p:sp>
          <p:sp>
            <p:nvSpPr>
              <p:cNvPr id="95" name="Freeform 79"/>
              <p:cNvSpPr>
                <a:spLocks/>
              </p:cNvSpPr>
              <p:nvPr/>
            </p:nvSpPr>
            <p:spPr bwMode="auto">
              <a:xfrm>
                <a:off x="1261897" y="4018664"/>
                <a:ext cx="426245" cy="590550"/>
              </a:xfrm>
              <a:custGeom>
                <a:avLst/>
                <a:gdLst>
                  <a:gd name="T0" fmla="*/ 80 w 179"/>
                  <a:gd name="T1" fmla="*/ 2 h 248"/>
                  <a:gd name="T2" fmla="*/ 62 w 179"/>
                  <a:gd name="T3" fmla="*/ 7 h 248"/>
                  <a:gd name="T4" fmla="*/ 46 w 179"/>
                  <a:gd name="T5" fmla="*/ 16 h 248"/>
                  <a:gd name="T6" fmla="*/ 33 w 179"/>
                  <a:gd name="T7" fmla="*/ 29 h 248"/>
                  <a:gd name="T8" fmla="*/ 20 w 179"/>
                  <a:gd name="T9" fmla="*/ 46 h 248"/>
                  <a:gd name="T10" fmla="*/ 12 w 179"/>
                  <a:gd name="T11" fmla="*/ 65 h 248"/>
                  <a:gd name="T12" fmla="*/ 4 w 179"/>
                  <a:gd name="T13" fmla="*/ 88 h 248"/>
                  <a:gd name="T14" fmla="*/ 0 w 179"/>
                  <a:gd name="T15" fmla="*/ 112 h 248"/>
                  <a:gd name="T16" fmla="*/ 0 w 179"/>
                  <a:gd name="T17" fmla="*/ 137 h 248"/>
                  <a:gd name="T18" fmla="*/ 4 w 179"/>
                  <a:gd name="T19" fmla="*/ 161 h 248"/>
                  <a:gd name="T20" fmla="*/ 12 w 179"/>
                  <a:gd name="T21" fmla="*/ 182 h 248"/>
                  <a:gd name="T22" fmla="*/ 20 w 179"/>
                  <a:gd name="T23" fmla="*/ 202 h 248"/>
                  <a:gd name="T24" fmla="*/ 33 w 179"/>
                  <a:gd name="T25" fmla="*/ 220 h 248"/>
                  <a:gd name="T26" fmla="*/ 46 w 179"/>
                  <a:gd name="T27" fmla="*/ 233 h 248"/>
                  <a:gd name="T28" fmla="*/ 62 w 179"/>
                  <a:gd name="T29" fmla="*/ 241 h 248"/>
                  <a:gd name="T30" fmla="*/ 80 w 179"/>
                  <a:gd name="T31" fmla="*/ 246 h 248"/>
                  <a:gd name="T32" fmla="*/ 98 w 179"/>
                  <a:gd name="T33" fmla="*/ 246 h 248"/>
                  <a:gd name="T34" fmla="*/ 114 w 179"/>
                  <a:gd name="T35" fmla="*/ 241 h 248"/>
                  <a:gd name="T36" fmla="*/ 130 w 179"/>
                  <a:gd name="T37" fmla="*/ 233 h 248"/>
                  <a:gd name="T38" fmla="*/ 145 w 179"/>
                  <a:gd name="T39" fmla="*/ 220 h 248"/>
                  <a:gd name="T40" fmla="*/ 156 w 179"/>
                  <a:gd name="T41" fmla="*/ 202 h 248"/>
                  <a:gd name="T42" fmla="*/ 166 w 179"/>
                  <a:gd name="T43" fmla="*/ 182 h 248"/>
                  <a:gd name="T44" fmla="*/ 173 w 179"/>
                  <a:gd name="T45" fmla="*/ 161 h 248"/>
                  <a:gd name="T46" fmla="*/ 176 w 179"/>
                  <a:gd name="T47" fmla="*/ 137 h 248"/>
                  <a:gd name="T48" fmla="*/ 176 w 179"/>
                  <a:gd name="T49" fmla="*/ 112 h 248"/>
                  <a:gd name="T50" fmla="*/ 173 w 179"/>
                  <a:gd name="T51" fmla="*/ 88 h 248"/>
                  <a:gd name="T52" fmla="*/ 166 w 179"/>
                  <a:gd name="T53" fmla="*/ 65 h 248"/>
                  <a:gd name="T54" fmla="*/ 156 w 179"/>
                  <a:gd name="T55" fmla="*/ 46 h 248"/>
                  <a:gd name="T56" fmla="*/ 145 w 179"/>
                  <a:gd name="T57" fmla="*/ 29 h 248"/>
                  <a:gd name="T58" fmla="*/ 130 w 179"/>
                  <a:gd name="T59" fmla="*/ 16 h 248"/>
                  <a:gd name="T60" fmla="*/ 114 w 179"/>
                  <a:gd name="T61" fmla="*/ 7 h 248"/>
                  <a:gd name="T62" fmla="*/ 98 w 179"/>
                  <a:gd name="T63" fmla="*/ 2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96" name="Freeform 80"/>
              <p:cNvSpPr>
                <a:spLocks/>
              </p:cNvSpPr>
              <p:nvPr/>
            </p:nvSpPr>
            <p:spPr bwMode="auto">
              <a:xfrm>
                <a:off x="530853" y="4685414"/>
                <a:ext cx="397668" cy="550070"/>
              </a:xfrm>
              <a:custGeom>
                <a:avLst/>
                <a:gdLst>
                  <a:gd name="T0" fmla="*/ 75 w 167"/>
                  <a:gd name="T1" fmla="*/ 1 h 231"/>
                  <a:gd name="T2" fmla="*/ 59 w 167"/>
                  <a:gd name="T3" fmla="*/ 6 h 231"/>
                  <a:gd name="T4" fmla="*/ 44 w 167"/>
                  <a:gd name="T5" fmla="*/ 14 h 231"/>
                  <a:gd name="T6" fmla="*/ 31 w 167"/>
                  <a:gd name="T7" fmla="*/ 27 h 231"/>
                  <a:gd name="T8" fmla="*/ 20 w 167"/>
                  <a:gd name="T9" fmla="*/ 42 h 231"/>
                  <a:gd name="T10" fmla="*/ 10 w 167"/>
                  <a:gd name="T11" fmla="*/ 61 h 231"/>
                  <a:gd name="T12" fmla="*/ 4 w 167"/>
                  <a:gd name="T13" fmla="*/ 81 h 231"/>
                  <a:gd name="T14" fmla="*/ 0 w 167"/>
                  <a:gd name="T15" fmla="*/ 104 h 231"/>
                  <a:gd name="T16" fmla="*/ 0 w 167"/>
                  <a:gd name="T17" fmla="*/ 126 h 231"/>
                  <a:gd name="T18" fmla="*/ 4 w 167"/>
                  <a:gd name="T19" fmla="*/ 149 h 231"/>
                  <a:gd name="T20" fmla="*/ 10 w 167"/>
                  <a:gd name="T21" fmla="*/ 170 h 231"/>
                  <a:gd name="T22" fmla="*/ 20 w 167"/>
                  <a:gd name="T23" fmla="*/ 188 h 231"/>
                  <a:gd name="T24" fmla="*/ 31 w 167"/>
                  <a:gd name="T25" fmla="*/ 204 h 231"/>
                  <a:gd name="T26" fmla="*/ 44 w 167"/>
                  <a:gd name="T27" fmla="*/ 216 h 231"/>
                  <a:gd name="T28" fmla="*/ 59 w 167"/>
                  <a:gd name="T29" fmla="*/ 226 h 231"/>
                  <a:gd name="T30" fmla="*/ 75 w 167"/>
                  <a:gd name="T31" fmla="*/ 230 h 231"/>
                  <a:gd name="T32" fmla="*/ 91 w 167"/>
                  <a:gd name="T33" fmla="*/ 230 h 231"/>
                  <a:gd name="T34" fmla="*/ 108 w 167"/>
                  <a:gd name="T35" fmla="*/ 226 h 231"/>
                  <a:gd name="T36" fmla="*/ 122 w 167"/>
                  <a:gd name="T37" fmla="*/ 216 h 231"/>
                  <a:gd name="T38" fmla="*/ 135 w 167"/>
                  <a:gd name="T39" fmla="*/ 204 h 231"/>
                  <a:gd name="T40" fmla="*/ 147 w 167"/>
                  <a:gd name="T41" fmla="*/ 188 h 231"/>
                  <a:gd name="T42" fmla="*/ 156 w 167"/>
                  <a:gd name="T43" fmla="*/ 170 h 231"/>
                  <a:gd name="T44" fmla="*/ 161 w 167"/>
                  <a:gd name="T45" fmla="*/ 149 h 231"/>
                  <a:gd name="T46" fmla="*/ 164 w 167"/>
                  <a:gd name="T47" fmla="*/ 126 h 231"/>
                  <a:gd name="T48" fmla="*/ 164 w 167"/>
                  <a:gd name="T49" fmla="*/ 104 h 231"/>
                  <a:gd name="T50" fmla="*/ 161 w 167"/>
                  <a:gd name="T51" fmla="*/ 81 h 231"/>
                  <a:gd name="T52" fmla="*/ 156 w 167"/>
                  <a:gd name="T53" fmla="*/ 61 h 231"/>
                  <a:gd name="T54" fmla="*/ 147 w 167"/>
                  <a:gd name="T55" fmla="*/ 42 h 231"/>
                  <a:gd name="T56" fmla="*/ 135 w 167"/>
                  <a:gd name="T57" fmla="*/ 27 h 231"/>
                  <a:gd name="T58" fmla="*/ 122 w 167"/>
                  <a:gd name="T59" fmla="*/ 14 h 231"/>
                  <a:gd name="T60" fmla="*/ 108 w 167"/>
                  <a:gd name="T61" fmla="*/ 6 h 231"/>
                  <a:gd name="T62" fmla="*/ 91 w 167"/>
                  <a:gd name="T63" fmla="*/ 1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97" name="Freeform 81"/>
              <p:cNvSpPr>
                <a:spLocks/>
              </p:cNvSpPr>
              <p:nvPr/>
            </p:nvSpPr>
            <p:spPr bwMode="auto">
              <a:xfrm>
                <a:off x="523709" y="3423352"/>
                <a:ext cx="323850" cy="454820"/>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98" name="Freeform 82"/>
              <p:cNvSpPr>
                <a:spLocks/>
              </p:cNvSpPr>
              <p:nvPr/>
            </p:nvSpPr>
            <p:spPr bwMode="auto">
              <a:xfrm>
                <a:off x="1135691" y="2649446"/>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99" name="Freeform 83"/>
              <p:cNvSpPr>
                <a:spLocks/>
              </p:cNvSpPr>
              <p:nvPr/>
            </p:nvSpPr>
            <p:spPr bwMode="auto">
              <a:xfrm>
                <a:off x="2126291" y="2104139"/>
                <a:ext cx="664368" cy="1726407"/>
              </a:xfrm>
              <a:custGeom>
                <a:avLst/>
                <a:gdLst>
                  <a:gd name="T0" fmla="*/ 0 w 279"/>
                  <a:gd name="T1" fmla="*/ 0 h 725"/>
                  <a:gd name="T2" fmla="*/ 36 w 279"/>
                  <a:gd name="T3" fmla="*/ 31 h 725"/>
                  <a:gd name="T4" fmla="*/ 71 w 279"/>
                  <a:gd name="T5" fmla="*/ 65 h 725"/>
                  <a:gd name="T6" fmla="*/ 106 w 279"/>
                  <a:gd name="T7" fmla="*/ 100 h 725"/>
                  <a:gd name="T8" fmla="*/ 141 w 279"/>
                  <a:gd name="T9" fmla="*/ 136 h 725"/>
                  <a:gd name="T10" fmla="*/ 175 w 279"/>
                  <a:gd name="T11" fmla="*/ 175 h 725"/>
                  <a:gd name="T12" fmla="*/ 210 w 279"/>
                  <a:gd name="T13" fmla="*/ 213 h 725"/>
                  <a:gd name="T14" fmla="*/ 244 w 279"/>
                  <a:gd name="T15" fmla="*/ 250 h 725"/>
                  <a:gd name="T16" fmla="*/ 278 w 279"/>
                  <a:gd name="T17" fmla="*/ 286 h 725"/>
                  <a:gd name="T18" fmla="*/ 276 w 279"/>
                  <a:gd name="T19" fmla="*/ 339 h 725"/>
                  <a:gd name="T20" fmla="*/ 275 w 279"/>
                  <a:gd name="T21" fmla="*/ 395 h 725"/>
                  <a:gd name="T22" fmla="*/ 273 w 279"/>
                  <a:gd name="T23" fmla="*/ 448 h 725"/>
                  <a:gd name="T24" fmla="*/ 271 w 279"/>
                  <a:gd name="T25" fmla="*/ 503 h 725"/>
                  <a:gd name="T26" fmla="*/ 268 w 279"/>
                  <a:gd name="T27" fmla="*/ 557 h 725"/>
                  <a:gd name="T28" fmla="*/ 266 w 279"/>
                  <a:gd name="T29" fmla="*/ 612 h 725"/>
                  <a:gd name="T30" fmla="*/ 263 w 279"/>
                  <a:gd name="T31" fmla="*/ 668 h 725"/>
                  <a:gd name="T32" fmla="*/ 260 w 279"/>
                  <a:gd name="T33" fmla="*/ 724 h 725"/>
                  <a:gd name="T34" fmla="*/ 257 w 279"/>
                  <a:gd name="T35" fmla="*/ 668 h 725"/>
                  <a:gd name="T36" fmla="*/ 252 w 279"/>
                  <a:gd name="T37" fmla="*/ 611 h 725"/>
                  <a:gd name="T38" fmla="*/ 247 w 279"/>
                  <a:gd name="T39" fmla="*/ 554 h 725"/>
                  <a:gd name="T40" fmla="*/ 242 w 279"/>
                  <a:gd name="T41" fmla="*/ 497 h 725"/>
                  <a:gd name="T42" fmla="*/ 237 w 279"/>
                  <a:gd name="T43" fmla="*/ 442 h 725"/>
                  <a:gd name="T44" fmla="*/ 231 w 279"/>
                  <a:gd name="T45" fmla="*/ 386 h 725"/>
                  <a:gd name="T46" fmla="*/ 223 w 279"/>
                  <a:gd name="T47" fmla="*/ 334 h 725"/>
                  <a:gd name="T48" fmla="*/ 214 w 279"/>
                  <a:gd name="T49" fmla="*/ 282 h 725"/>
                  <a:gd name="T50" fmla="*/ 188 w 279"/>
                  <a:gd name="T51" fmla="*/ 245 h 725"/>
                  <a:gd name="T52" fmla="*/ 162 w 279"/>
                  <a:gd name="T53" fmla="*/ 208 h 725"/>
                  <a:gd name="T54" fmla="*/ 136 w 279"/>
                  <a:gd name="T55" fmla="*/ 172 h 725"/>
                  <a:gd name="T56" fmla="*/ 109 w 279"/>
                  <a:gd name="T57" fmla="*/ 138 h 725"/>
                  <a:gd name="T58" fmla="*/ 83 w 279"/>
                  <a:gd name="T59" fmla="*/ 102 h 725"/>
                  <a:gd name="T60" fmla="*/ 55 w 279"/>
                  <a:gd name="T61" fmla="*/ 68 h 725"/>
                  <a:gd name="T62" fmla="*/ 29 w 279"/>
                  <a:gd name="T63" fmla="*/ 34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100" name="Freeform 84"/>
              <p:cNvSpPr>
                <a:spLocks/>
              </p:cNvSpPr>
              <p:nvPr/>
            </p:nvSpPr>
            <p:spPr bwMode="auto">
              <a:xfrm>
                <a:off x="1902453" y="2959008"/>
                <a:ext cx="311943" cy="664368"/>
              </a:xfrm>
              <a:custGeom>
                <a:avLst/>
                <a:gdLst>
                  <a:gd name="T0" fmla="*/ 120 w 131"/>
                  <a:gd name="T1" fmla="*/ 0 h 279"/>
                  <a:gd name="T2" fmla="*/ 113 w 131"/>
                  <a:gd name="T3" fmla="*/ 5 h 279"/>
                  <a:gd name="T4" fmla="*/ 107 w 131"/>
                  <a:gd name="T5" fmla="*/ 10 h 279"/>
                  <a:gd name="T6" fmla="*/ 102 w 131"/>
                  <a:gd name="T7" fmla="*/ 18 h 279"/>
                  <a:gd name="T8" fmla="*/ 97 w 131"/>
                  <a:gd name="T9" fmla="*/ 26 h 279"/>
                  <a:gd name="T10" fmla="*/ 89 w 131"/>
                  <a:gd name="T11" fmla="*/ 47 h 279"/>
                  <a:gd name="T12" fmla="*/ 84 w 131"/>
                  <a:gd name="T13" fmla="*/ 70 h 279"/>
                  <a:gd name="T14" fmla="*/ 79 w 131"/>
                  <a:gd name="T15" fmla="*/ 92 h 279"/>
                  <a:gd name="T16" fmla="*/ 78 w 131"/>
                  <a:gd name="T17" fmla="*/ 114 h 279"/>
                  <a:gd name="T18" fmla="*/ 78 w 131"/>
                  <a:gd name="T19" fmla="*/ 133 h 279"/>
                  <a:gd name="T20" fmla="*/ 78 w 131"/>
                  <a:gd name="T21" fmla="*/ 146 h 279"/>
                  <a:gd name="T22" fmla="*/ 78 w 131"/>
                  <a:gd name="T23" fmla="*/ 162 h 279"/>
                  <a:gd name="T24" fmla="*/ 79 w 131"/>
                  <a:gd name="T25" fmla="*/ 180 h 279"/>
                  <a:gd name="T26" fmla="*/ 83 w 131"/>
                  <a:gd name="T27" fmla="*/ 200 h 279"/>
                  <a:gd name="T28" fmla="*/ 87 w 131"/>
                  <a:gd name="T29" fmla="*/ 219 h 279"/>
                  <a:gd name="T30" fmla="*/ 96 w 131"/>
                  <a:gd name="T31" fmla="*/ 237 h 279"/>
                  <a:gd name="T32" fmla="*/ 104 w 131"/>
                  <a:gd name="T33" fmla="*/ 253 h 279"/>
                  <a:gd name="T34" fmla="*/ 109 w 131"/>
                  <a:gd name="T35" fmla="*/ 261 h 279"/>
                  <a:gd name="T36" fmla="*/ 115 w 131"/>
                  <a:gd name="T37" fmla="*/ 268 h 279"/>
                  <a:gd name="T38" fmla="*/ 122 w 131"/>
                  <a:gd name="T39" fmla="*/ 273 h 279"/>
                  <a:gd name="T40" fmla="*/ 130 w 131"/>
                  <a:gd name="T41" fmla="*/ 278 h 279"/>
                  <a:gd name="T42" fmla="*/ 115 w 131"/>
                  <a:gd name="T43" fmla="*/ 278 h 279"/>
                  <a:gd name="T44" fmla="*/ 102 w 131"/>
                  <a:gd name="T45" fmla="*/ 278 h 279"/>
                  <a:gd name="T46" fmla="*/ 89 w 131"/>
                  <a:gd name="T47" fmla="*/ 274 h 279"/>
                  <a:gd name="T48" fmla="*/ 78 w 131"/>
                  <a:gd name="T49" fmla="*/ 270 h 279"/>
                  <a:gd name="T50" fmla="*/ 66 w 131"/>
                  <a:gd name="T51" fmla="*/ 263 h 279"/>
                  <a:gd name="T52" fmla="*/ 55 w 131"/>
                  <a:gd name="T53" fmla="*/ 257 h 279"/>
                  <a:gd name="T54" fmla="*/ 45 w 131"/>
                  <a:gd name="T55" fmla="*/ 247 h 279"/>
                  <a:gd name="T56" fmla="*/ 37 w 131"/>
                  <a:gd name="T57" fmla="*/ 239 h 279"/>
                  <a:gd name="T58" fmla="*/ 29 w 131"/>
                  <a:gd name="T59" fmla="*/ 227 h 279"/>
                  <a:gd name="T60" fmla="*/ 22 w 131"/>
                  <a:gd name="T61" fmla="*/ 216 h 279"/>
                  <a:gd name="T62" fmla="*/ 16 w 131"/>
                  <a:gd name="T63" fmla="*/ 205 h 279"/>
                  <a:gd name="T64" fmla="*/ 11 w 131"/>
                  <a:gd name="T65" fmla="*/ 192 h 279"/>
                  <a:gd name="T66" fmla="*/ 6 w 131"/>
                  <a:gd name="T67" fmla="*/ 179 h 279"/>
                  <a:gd name="T68" fmla="*/ 3 w 131"/>
                  <a:gd name="T69" fmla="*/ 164 h 279"/>
                  <a:gd name="T70" fmla="*/ 1 w 131"/>
                  <a:gd name="T71" fmla="*/ 151 h 279"/>
                  <a:gd name="T72" fmla="*/ 0 w 131"/>
                  <a:gd name="T73" fmla="*/ 136 h 279"/>
                  <a:gd name="T74" fmla="*/ 0 w 131"/>
                  <a:gd name="T75" fmla="*/ 122 h 279"/>
                  <a:gd name="T76" fmla="*/ 1 w 131"/>
                  <a:gd name="T77" fmla="*/ 109 h 279"/>
                  <a:gd name="T78" fmla="*/ 5 w 131"/>
                  <a:gd name="T79" fmla="*/ 96 h 279"/>
                  <a:gd name="T80" fmla="*/ 8 w 131"/>
                  <a:gd name="T81" fmla="*/ 83 h 279"/>
                  <a:gd name="T82" fmla="*/ 13 w 131"/>
                  <a:gd name="T83" fmla="*/ 71 h 279"/>
                  <a:gd name="T84" fmla="*/ 19 w 131"/>
                  <a:gd name="T85" fmla="*/ 60 h 279"/>
                  <a:gd name="T86" fmla="*/ 26 w 131"/>
                  <a:gd name="T87" fmla="*/ 50 h 279"/>
                  <a:gd name="T88" fmla="*/ 34 w 131"/>
                  <a:gd name="T89" fmla="*/ 40 h 279"/>
                  <a:gd name="T90" fmla="*/ 42 w 131"/>
                  <a:gd name="T91" fmla="*/ 31 h 279"/>
                  <a:gd name="T92" fmla="*/ 52 w 131"/>
                  <a:gd name="T93" fmla="*/ 24 h 279"/>
                  <a:gd name="T94" fmla="*/ 61 w 131"/>
                  <a:gd name="T95" fmla="*/ 16 h 279"/>
                  <a:gd name="T96" fmla="*/ 73 w 131"/>
                  <a:gd name="T97" fmla="*/ 11 h 279"/>
                  <a:gd name="T98" fmla="*/ 84 w 131"/>
                  <a:gd name="T99" fmla="*/ 6 h 279"/>
                  <a:gd name="T100" fmla="*/ 96 w 131"/>
                  <a:gd name="T101" fmla="*/ 3 h 279"/>
                  <a:gd name="T102" fmla="*/ 107 w 131"/>
                  <a:gd name="T103" fmla="*/ 1 h 279"/>
                  <a:gd name="T104" fmla="*/ 120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w="9525" cap="rnd">
                <a:noFill/>
                <a:round/>
                <a:headEnd type="none" w="sm" len="sm"/>
                <a:tailEnd type="none" w="sm" len="sm"/>
              </a:ln>
            </p:spPr>
            <p:txBody>
              <a:bodyPr/>
              <a:lstStyle/>
              <a:p>
                <a:endParaRPr lang="en-US" sz="2700"/>
              </a:p>
            </p:txBody>
          </p:sp>
          <p:sp>
            <p:nvSpPr>
              <p:cNvPr id="101" name="Freeform 85"/>
              <p:cNvSpPr>
                <a:spLocks/>
              </p:cNvSpPr>
              <p:nvPr/>
            </p:nvSpPr>
            <p:spPr bwMode="auto">
              <a:xfrm>
                <a:off x="2076284" y="2951864"/>
                <a:ext cx="119063" cy="369095"/>
              </a:xfrm>
              <a:custGeom>
                <a:avLst/>
                <a:gdLst>
                  <a:gd name="T0" fmla="*/ 10 w 50"/>
                  <a:gd name="T1" fmla="*/ 149 h 155"/>
                  <a:gd name="T2" fmla="*/ 8 w 50"/>
                  <a:gd name="T3" fmla="*/ 136 h 155"/>
                  <a:gd name="T4" fmla="*/ 10 w 50"/>
                  <a:gd name="T5" fmla="*/ 117 h 155"/>
                  <a:gd name="T6" fmla="*/ 11 w 50"/>
                  <a:gd name="T7" fmla="*/ 95 h 155"/>
                  <a:gd name="T8" fmla="*/ 14 w 50"/>
                  <a:gd name="T9" fmla="*/ 73 h 155"/>
                  <a:gd name="T10" fmla="*/ 21 w 50"/>
                  <a:gd name="T11" fmla="*/ 52 h 155"/>
                  <a:gd name="T12" fmla="*/ 27 w 50"/>
                  <a:gd name="T13" fmla="*/ 30 h 155"/>
                  <a:gd name="T14" fmla="*/ 32 w 50"/>
                  <a:gd name="T15" fmla="*/ 22 h 155"/>
                  <a:gd name="T16" fmla="*/ 37 w 50"/>
                  <a:gd name="T17" fmla="*/ 16 h 155"/>
                  <a:gd name="T18" fmla="*/ 44 w 50"/>
                  <a:gd name="T19" fmla="*/ 11 h 155"/>
                  <a:gd name="T20" fmla="*/ 49 w 50"/>
                  <a:gd name="T21" fmla="*/ 6 h 155"/>
                  <a:gd name="T22" fmla="*/ 45 w 50"/>
                  <a:gd name="T23" fmla="*/ 0 h 155"/>
                  <a:gd name="T24" fmla="*/ 37 w 50"/>
                  <a:gd name="T25" fmla="*/ 4 h 155"/>
                  <a:gd name="T26" fmla="*/ 31 w 50"/>
                  <a:gd name="T27" fmla="*/ 11 h 155"/>
                  <a:gd name="T28" fmla="*/ 26 w 50"/>
                  <a:gd name="T29" fmla="*/ 19 h 155"/>
                  <a:gd name="T30" fmla="*/ 21 w 50"/>
                  <a:gd name="T31" fmla="*/ 27 h 155"/>
                  <a:gd name="T32" fmla="*/ 13 w 50"/>
                  <a:gd name="T33" fmla="*/ 48 h 155"/>
                  <a:gd name="T34" fmla="*/ 6 w 50"/>
                  <a:gd name="T35" fmla="*/ 71 h 155"/>
                  <a:gd name="T36" fmla="*/ 3 w 50"/>
                  <a:gd name="T37" fmla="*/ 94 h 155"/>
                  <a:gd name="T38" fmla="*/ 1 w 50"/>
                  <a:gd name="T39" fmla="*/ 117 h 155"/>
                  <a:gd name="T40" fmla="*/ 0 w 50"/>
                  <a:gd name="T41" fmla="*/ 136 h 155"/>
                  <a:gd name="T42" fmla="*/ 0 w 50"/>
                  <a:gd name="T43" fmla="*/ 151 h 155"/>
                  <a:gd name="T44" fmla="*/ 0 w 50"/>
                  <a:gd name="T45" fmla="*/ 149 h 155"/>
                  <a:gd name="T46" fmla="*/ 0 w 50"/>
                  <a:gd name="T47" fmla="*/ 151 h 155"/>
                  <a:gd name="T48" fmla="*/ 1 w 50"/>
                  <a:gd name="T49" fmla="*/ 152 h 155"/>
                  <a:gd name="T50" fmla="*/ 3 w 50"/>
                  <a:gd name="T51" fmla="*/ 154 h 155"/>
                  <a:gd name="T52" fmla="*/ 5 w 50"/>
                  <a:gd name="T53" fmla="*/ 154 h 155"/>
                  <a:gd name="T54" fmla="*/ 6 w 50"/>
                  <a:gd name="T55" fmla="*/ 154 h 155"/>
                  <a:gd name="T56" fmla="*/ 8 w 50"/>
                  <a:gd name="T57" fmla="*/ 152 h 155"/>
                  <a:gd name="T58" fmla="*/ 8 w 50"/>
                  <a:gd name="T59" fmla="*/ 151 h 155"/>
                  <a:gd name="T60" fmla="*/ 10 w 50"/>
                  <a:gd name="T61" fmla="*/ 149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type="none" w="sm" len="sm"/>
                <a:tailEnd type="none" w="sm" len="sm"/>
              </a:ln>
            </p:spPr>
            <p:txBody>
              <a:bodyPr/>
              <a:lstStyle/>
              <a:p>
                <a:endParaRPr lang="en-US" sz="2700"/>
              </a:p>
            </p:txBody>
          </p:sp>
          <p:sp>
            <p:nvSpPr>
              <p:cNvPr id="102" name="Freeform 86"/>
              <p:cNvSpPr>
                <a:spLocks/>
              </p:cNvSpPr>
              <p:nvPr/>
            </p:nvSpPr>
            <p:spPr bwMode="auto">
              <a:xfrm>
                <a:off x="2076284" y="3306671"/>
                <a:ext cx="145257" cy="328613"/>
              </a:xfrm>
              <a:custGeom>
                <a:avLst/>
                <a:gdLst>
                  <a:gd name="T0" fmla="*/ 57 w 61"/>
                  <a:gd name="T1" fmla="*/ 137 h 138"/>
                  <a:gd name="T2" fmla="*/ 58 w 61"/>
                  <a:gd name="T3" fmla="*/ 128 h 138"/>
                  <a:gd name="T4" fmla="*/ 52 w 61"/>
                  <a:gd name="T5" fmla="*/ 124 h 138"/>
                  <a:gd name="T6" fmla="*/ 45 w 61"/>
                  <a:gd name="T7" fmla="*/ 119 h 138"/>
                  <a:gd name="T8" fmla="*/ 39 w 61"/>
                  <a:gd name="T9" fmla="*/ 112 h 138"/>
                  <a:gd name="T10" fmla="*/ 34 w 61"/>
                  <a:gd name="T11" fmla="*/ 106 h 138"/>
                  <a:gd name="T12" fmla="*/ 26 w 61"/>
                  <a:gd name="T13" fmla="*/ 89 h 138"/>
                  <a:gd name="T14" fmla="*/ 19 w 61"/>
                  <a:gd name="T15" fmla="*/ 72 h 138"/>
                  <a:gd name="T16" fmla="*/ 14 w 61"/>
                  <a:gd name="T17" fmla="*/ 52 h 138"/>
                  <a:gd name="T18" fmla="*/ 11 w 61"/>
                  <a:gd name="T19" fmla="*/ 34 h 138"/>
                  <a:gd name="T20" fmla="*/ 10 w 61"/>
                  <a:gd name="T21" fmla="*/ 16 h 138"/>
                  <a:gd name="T22" fmla="*/ 10 w 61"/>
                  <a:gd name="T23" fmla="*/ 0 h 138"/>
                  <a:gd name="T24" fmla="*/ 0 w 61"/>
                  <a:gd name="T25" fmla="*/ 0 h 138"/>
                  <a:gd name="T26" fmla="*/ 1 w 61"/>
                  <a:gd name="T27" fmla="*/ 16 h 138"/>
                  <a:gd name="T28" fmla="*/ 3 w 61"/>
                  <a:gd name="T29" fmla="*/ 34 h 138"/>
                  <a:gd name="T30" fmla="*/ 6 w 61"/>
                  <a:gd name="T31" fmla="*/ 54 h 138"/>
                  <a:gd name="T32" fmla="*/ 11 w 61"/>
                  <a:gd name="T33" fmla="*/ 73 h 138"/>
                  <a:gd name="T34" fmla="*/ 18 w 61"/>
                  <a:gd name="T35" fmla="*/ 93 h 138"/>
                  <a:gd name="T36" fmla="*/ 27 w 61"/>
                  <a:gd name="T37" fmla="*/ 111 h 138"/>
                  <a:gd name="T38" fmla="*/ 32 w 61"/>
                  <a:gd name="T39" fmla="*/ 119 h 138"/>
                  <a:gd name="T40" fmla="*/ 39 w 61"/>
                  <a:gd name="T41" fmla="*/ 125 h 138"/>
                  <a:gd name="T42" fmla="*/ 47 w 61"/>
                  <a:gd name="T43" fmla="*/ 132 h 138"/>
                  <a:gd name="T44" fmla="*/ 53 w 61"/>
                  <a:gd name="T45" fmla="*/ 137 h 138"/>
                  <a:gd name="T46" fmla="*/ 55 w 61"/>
                  <a:gd name="T47" fmla="*/ 128 h 138"/>
                  <a:gd name="T48" fmla="*/ 53 w 61"/>
                  <a:gd name="T49" fmla="*/ 137 h 138"/>
                  <a:gd name="T50" fmla="*/ 57 w 61"/>
                  <a:gd name="T51" fmla="*/ 137 h 138"/>
                  <a:gd name="T52" fmla="*/ 58 w 61"/>
                  <a:gd name="T53" fmla="*/ 137 h 138"/>
                  <a:gd name="T54" fmla="*/ 58 w 61"/>
                  <a:gd name="T55" fmla="*/ 135 h 138"/>
                  <a:gd name="T56" fmla="*/ 60 w 61"/>
                  <a:gd name="T57" fmla="*/ 135 h 138"/>
                  <a:gd name="T58" fmla="*/ 60 w 61"/>
                  <a:gd name="T59" fmla="*/ 133 h 138"/>
                  <a:gd name="T60" fmla="*/ 60 w 61"/>
                  <a:gd name="T61" fmla="*/ 132 h 138"/>
                  <a:gd name="T62" fmla="*/ 60 w 61"/>
                  <a:gd name="T63" fmla="*/ 130 h 138"/>
                  <a:gd name="T64" fmla="*/ 58 w 61"/>
                  <a:gd name="T65" fmla="*/ 128 h 138"/>
                  <a:gd name="T66" fmla="*/ 57 w 61"/>
                  <a:gd name="T67" fmla="*/ 137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type="none" w="sm" len="sm"/>
                <a:tailEnd type="none" w="sm" len="sm"/>
              </a:ln>
            </p:spPr>
            <p:txBody>
              <a:bodyPr/>
              <a:lstStyle/>
              <a:p>
                <a:endParaRPr lang="en-US" sz="2700"/>
              </a:p>
            </p:txBody>
          </p:sp>
          <p:sp>
            <p:nvSpPr>
              <p:cNvPr id="103" name="Freeform 87"/>
              <p:cNvSpPr>
                <a:spLocks/>
              </p:cNvSpPr>
              <p:nvPr/>
            </p:nvSpPr>
            <p:spPr bwMode="auto">
              <a:xfrm>
                <a:off x="1890546" y="3270951"/>
                <a:ext cx="323850" cy="364332"/>
              </a:xfrm>
              <a:custGeom>
                <a:avLst/>
                <a:gdLst>
                  <a:gd name="T0" fmla="*/ 0 w 136"/>
                  <a:gd name="T1" fmla="*/ 5 h 153"/>
                  <a:gd name="T2" fmla="*/ 1 w 136"/>
                  <a:gd name="T3" fmla="*/ 20 h 153"/>
                  <a:gd name="T4" fmla="*/ 3 w 136"/>
                  <a:gd name="T5" fmla="*/ 35 h 153"/>
                  <a:gd name="T6" fmla="*/ 6 w 136"/>
                  <a:gd name="T7" fmla="*/ 49 h 153"/>
                  <a:gd name="T8" fmla="*/ 11 w 136"/>
                  <a:gd name="T9" fmla="*/ 62 h 153"/>
                  <a:gd name="T10" fmla="*/ 16 w 136"/>
                  <a:gd name="T11" fmla="*/ 75 h 153"/>
                  <a:gd name="T12" fmla="*/ 23 w 136"/>
                  <a:gd name="T13" fmla="*/ 88 h 153"/>
                  <a:gd name="T14" fmla="*/ 31 w 136"/>
                  <a:gd name="T15" fmla="*/ 100 h 153"/>
                  <a:gd name="T16" fmla="*/ 39 w 136"/>
                  <a:gd name="T17" fmla="*/ 109 h 153"/>
                  <a:gd name="T18" fmla="*/ 49 w 136"/>
                  <a:gd name="T19" fmla="*/ 119 h 153"/>
                  <a:gd name="T20" fmla="*/ 58 w 136"/>
                  <a:gd name="T21" fmla="*/ 129 h 153"/>
                  <a:gd name="T22" fmla="*/ 68 w 136"/>
                  <a:gd name="T23" fmla="*/ 135 h 153"/>
                  <a:gd name="T24" fmla="*/ 81 w 136"/>
                  <a:gd name="T25" fmla="*/ 142 h 153"/>
                  <a:gd name="T26" fmla="*/ 92 w 136"/>
                  <a:gd name="T27" fmla="*/ 147 h 153"/>
                  <a:gd name="T28" fmla="*/ 105 w 136"/>
                  <a:gd name="T29" fmla="*/ 150 h 153"/>
                  <a:gd name="T30" fmla="*/ 120 w 136"/>
                  <a:gd name="T31" fmla="*/ 152 h 153"/>
                  <a:gd name="T32" fmla="*/ 135 w 136"/>
                  <a:gd name="T33" fmla="*/ 152 h 153"/>
                  <a:gd name="T34" fmla="*/ 133 w 136"/>
                  <a:gd name="T35" fmla="*/ 143 h 153"/>
                  <a:gd name="T36" fmla="*/ 120 w 136"/>
                  <a:gd name="T37" fmla="*/ 143 h 153"/>
                  <a:gd name="T38" fmla="*/ 107 w 136"/>
                  <a:gd name="T39" fmla="*/ 142 h 153"/>
                  <a:gd name="T40" fmla="*/ 96 w 136"/>
                  <a:gd name="T41" fmla="*/ 139 h 153"/>
                  <a:gd name="T42" fmla="*/ 84 w 136"/>
                  <a:gd name="T43" fmla="*/ 134 h 153"/>
                  <a:gd name="T44" fmla="*/ 73 w 136"/>
                  <a:gd name="T45" fmla="*/ 129 h 153"/>
                  <a:gd name="T46" fmla="*/ 63 w 136"/>
                  <a:gd name="T47" fmla="*/ 122 h 153"/>
                  <a:gd name="T48" fmla="*/ 53 w 136"/>
                  <a:gd name="T49" fmla="*/ 114 h 153"/>
                  <a:gd name="T50" fmla="*/ 45 w 136"/>
                  <a:gd name="T51" fmla="*/ 104 h 153"/>
                  <a:gd name="T52" fmla="*/ 37 w 136"/>
                  <a:gd name="T53" fmla="*/ 95 h 153"/>
                  <a:gd name="T54" fmla="*/ 31 w 136"/>
                  <a:gd name="T55" fmla="*/ 83 h 153"/>
                  <a:gd name="T56" fmla="*/ 24 w 136"/>
                  <a:gd name="T57" fmla="*/ 72 h 153"/>
                  <a:gd name="T58" fmla="*/ 19 w 136"/>
                  <a:gd name="T59" fmla="*/ 59 h 153"/>
                  <a:gd name="T60" fmla="*/ 16 w 136"/>
                  <a:gd name="T61" fmla="*/ 46 h 153"/>
                  <a:gd name="T62" fmla="*/ 13 w 136"/>
                  <a:gd name="T63" fmla="*/ 33 h 153"/>
                  <a:gd name="T64" fmla="*/ 10 w 136"/>
                  <a:gd name="T65" fmla="*/ 18 h 153"/>
                  <a:gd name="T66" fmla="*/ 10 w 136"/>
                  <a:gd name="T67" fmla="*/ 5 h 153"/>
                  <a:gd name="T68" fmla="*/ 8 w 136"/>
                  <a:gd name="T69" fmla="*/ 4 h 153"/>
                  <a:gd name="T70" fmla="*/ 8 w 136"/>
                  <a:gd name="T71" fmla="*/ 2 h 153"/>
                  <a:gd name="T72" fmla="*/ 6 w 136"/>
                  <a:gd name="T73" fmla="*/ 2 h 153"/>
                  <a:gd name="T74" fmla="*/ 5 w 136"/>
                  <a:gd name="T75" fmla="*/ 0 h 153"/>
                  <a:gd name="T76" fmla="*/ 3 w 136"/>
                  <a:gd name="T77" fmla="*/ 2 h 153"/>
                  <a:gd name="T78" fmla="*/ 1 w 136"/>
                  <a:gd name="T79" fmla="*/ 2 h 153"/>
                  <a:gd name="T80" fmla="*/ 1 w 136"/>
                  <a:gd name="T81" fmla="*/ 4 h 153"/>
                  <a:gd name="T82" fmla="*/ 0 w 136"/>
                  <a:gd name="T83" fmla="*/ 5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type="none" w="sm" len="sm"/>
                <a:tailEnd type="none" w="sm" len="sm"/>
              </a:ln>
            </p:spPr>
            <p:txBody>
              <a:bodyPr/>
              <a:lstStyle/>
              <a:p>
                <a:endParaRPr lang="en-US" sz="2700"/>
              </a:p>
            </p:txBody>
          </p:sp>
          <p:sp>
            <p:nvSpPr>
              <p:cNvPr id="104" name="Freeform 88"/>
              <p:cNvSpPr>
                <a:spLocks/>
              </p:cNvSpPr>
              <p:nvPr/>
            </p:nvSpPr>
            <p:spPr bwMode="auto">
              <a:xfrm>
                <a:off x="1890546" y="2947102"/>
                <a:ext cx="307182" cy="338138"/>
              </a:xfrm>
              <a:custGeom>
                <a:avLst/>
                <a:gdLst>
                  <a:gd name="T0" fmla="*/ 127 w 129"/>
                  <a:gd name="T1" fmla="*/ 8 h 142"/>
                  <a:gd name="T2" fmla="*/ 125 w 129"/>
                  <a:gd name="T3" fmla="*/ 0 h 142"/>
                  <a:gd name="T4" fmla="*/ 112 w 129"/>
                  <a:gd name="T5" fmla="*/ 2 h 142"/>
                  <a:gd name="T6" fmla="*/ 99 w 129"/>
                  <a:gd name="T7" fmla="*/ 3 h 142"/>
                  <a:gd name="T8" fmla="*/ 88 w 129"/>
                  <a:gd name="T9" fmla="*/ 8 h 142"/>
                  <a:gd name="T10" fmla="*/ 76 w 129"/>
                  <a:gd name="T11" fmla="*/ 13 h 142"/>
                  <a:gd name="T12" fmla="*/ 65 w 129"/>
                  <a:gd name="T13" fmla="*/ 18 h 142"/>
                  <a:gd name="T14" fmla="*/ 53 w 129"/>
                  <a:gd name="T15" fmla="*/ 26 h 142"/>
                  <a:gd name="T16" fmla="*/ 44 w 129"/>
                  <a:gd name="T17" fmla="*/ 32 h 142"/>
                  <a:gd name="T18" fmla="*/ 36 w 129"/>
                  <a:gd name="T19" fmla="*/ 42 h 142"/>
                  <a:gd name="T20" fmla="*/ 27 w 129"/>
                  <a:gd name="T21" fmla="*/ 52 h 142"/>
                  <a:gd name="T22" fmla="*/ 21 w 129"/>
                  <a:gd name="T23" fmla="*/ 63 h 142"/>
                  <a:gd name="T24" fmla="*/ 14 w 129"/>
                  <a:gd name="T25" fmla="*/ 75 h 142"/>
                  <a:gd name="T26" fmla="*/ 10 w 129"/>
                  <a:gd name="T27" fmla="*/ 86 h 142"/>
                  <a:gd name="T28" fmla="*/ 5 w 129"/>
                  <a:gd name="T29" fmla="*/ 99 h 142"/>
                  <a:gd name="T30" fmla="*/ 1 w 129"/>
                  <a:gd name="T31" fmla="*/ 114 h 142"/>
                  <a:gd name="T32" fmla="*/ 1 w 129"/>
                  <a:gd name="T33" fmla="*/ 127 h 142"/>
                  <a:gd name="T34" fmla="*/ 0 w 129"/>
                  <a:gd name="T35" fmla="*/ 141 h 142"/>
                  <a:gd name="T36" fmla="*/ 10 w 129"/>
                  <a:gd name="T37" fmla="*/ 141 h 142"/>
                  <a:gd name="T38" fmla="*/ 10 w 129"/>
                  <a:gd name="T39" fmla="*/ 127 h 142"/>
                  <a:gd name="T40" fmla="*/ 11 w 129"/>
                  <a:gd name="T41" fmla="*/ 114 h 142"/>
                  <a:gd name="T42" fmla="*/ 13 w 129"/>
                  <a:gd name="T43" fmla="*/ 101 h 142"/>
                  <a:gd name="T44" fmla="*/ 18 w 129"/>
                  <a:gd name="T45" fmla="*/ 89 h 142"/>
                  <a:gd name="T46" fmla="*/ 23 w 129"/>
                  <a:gd name="T47" fmla="*/ 78 h 142"/>
                  <a:gd name="T48" fmla="*/ 27 w 129"/>
                  <a:gd name="T49" fmla="*/ 67 h 142"/>
                  <a:gd name="T50" fmla="*/ 34 w 129"/>
                  <a:gd name="T51" fmla="*/ 57 h 142"/>
                  <a:gd name="T52" fmla="*/ 42 w 129"/>
                  <a:gd name="T53" fmla="*/ 47 h 142"/>
                  <a:gd name="T54" fmla="*/ 50 w 129"/>
                  <a:gd name="T55" fmla="*/ 39 h 142"/>
                  <a:gd name="T56" fmla="*/ 60 w 129"/>
                  <a:gd name="T57" fmla="*/ 32 h 142"/>
                  <a:gd name="T58" fmla="*/ 70 w 129"/>
                  <a:gd name="T59" fmla="*/ 26 h 142"/>
                  <a:gd name="T60" fmla="*/ 79 w 129"/>
                  <a:gd name="T61" fmla="*/ 19 h 142"/>
                  <a:gd name="T62" fmla="*/ 89 w 129"/>
                  <a:gd name="T63" fmla="*/ 16 h 142"/>
                  <a:gd name="T64" fmla="*/ 101 w 129"/>
                  <a:gd name="T65" fmla="*/ 13 h 142"/>
                  <a:gd name="T66" fmla="*/ 114 w 129"/>
                  <a:gd name="T67" fmla="*/ 10 h 142"/>
                  <a:gd name="T68" fmla="*/ 125 w 129"/>
                  <a:gd name="T69" fmla="*/ 10 h 142"/>
                  <a:gd name="T70" fmla="*/ 123 w 129"/>
                  <a:gd name="T71" fmla="*/ 2 h 142"/>
                  <a:gd name="T72" fmla="*/ 125 w 129"/>
                  <a:gd name="T73" fmla="*/ 10 h 142"/>
                  <a:gd name="T74" fmla="*/ 127 w 129"/>
                  <a:gd name="T75" fmla="*/ 8 h 142"/>
                  <a:gd name="T76" fmla="*/ 128 w 129"/>
                  <a:gd name="T77" fmla="*/ 8 h 142"/>
                  <a:gd name="T78" fmla="*/ 128 w 129"/>
                  <a:gd name="T79" fmla="*/ 6 h 142"/>
                  <a:gd name="T80" fmla="*/ 128 w 129"/>
                  <a:gd name="T81" fmla="*/ 5 h 142"/>
                  <a:gd name="T82" fmla="*/ 128 w 129"/>
                  <a:gd name="T83" fmla="*/ 3 h 142"/>
                  <a:gd name="T84" fmla="*/ 128 w 129"/>
                  <a:gd name="T85" fmla="*/ 2 h 142"/>
                  <a:gd name="T86" fmla="*/ 127 w 129"/>
                  <a:gd name="T87" fmla="*/ 2 h 142"/>
                  <a:gd name="T88" fmla="*/ 125 w 129"/>
                  <a:gd name="T89" fmla="*/ 0 h 142"/>
                  <a:gd name="T90" fmla="*/ 127 w 129"/>
                  <a:gd name="T91" fmla="*/ 8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type="none" w="sm" len="sm"/>
                <a:tailEnd type="none" w="sm" len="sm"/>
              </a:ln>
            </p:spPr>
            <p:txBody>
              <a:bodyPr/>
              <a:lstStyle/>
              <a:p>
                <a:endParaRPr lang="en-US" sz="2700"/>
              </a:p>
            </p:txBody>
          </p:sp>
          <p:sp>
            <p:nvSpPr>
              <p:cNvPr id="105" name="Freeform 89"/>
              <p:cNvSpPr>
                <a:spLocks/>
              </p:cNvSpPr>
              <p:nvPr/>
            </p:nvSpPr>
            <p:spPr bwMode="auto">
              <a:xfrm>
                <a:off x="1366671" y="2737552"/>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106" name="Freeform 90"/>
              <p:cNvSpPr>
                <a:spLocks/>
              </p:cNvSpPr>
              <p:nvPr/>
            </p:nvSpPr>
            <p:spPr bwMode="auto">
              <a:xfrm>
                <a:off x="1354766" y="2725646"/>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107" name="Freeform 91"/>
              <p:cNvSpPr>
                <a:spLocks/>
              </p:cNvSpPr>
              <p:nvPr/>
            </p:nvSpPr>
            <p:spPr bwMode="auto">
              <a:xfrm>
                <a:off x="1354766" y="2973296"/>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108" name="Freeform 92"/>
              <p:cNvSpPr>
                <a:spLocks/>
              </p:cNvSpPr>
              <p:nvPr/>
            </p:nvSpPr>
            <p:spPr bwMode="auto">
              <a:xfrm>
                <a:off x="1483353" y="2973296"/>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109" name="Freeform 93"/>
              <p:cNvSpPr>
                <a:spLocks/>
              </p:cNvSpPr>
              <p:nvPr/>
            </p:nvSpPr>
            <p:spPr bwMode="auto">
              <a:xfrm>
                <a:off x="1483353" y="2725646"/>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10" name="Freeform 94"/>
              <p:cNvSpPr>
                <a:spLocks/>
              </p:cNvSpPr>
              <p:nvPr/>
            </p:nvSpPr>
            <p:spPr bwMode="auto">
              <a:xfrm>
                <a:off x="683254" y="3485264"/>
                <a:ext cx="164306" cy="330995"/>
              </a:xfrm>
              <a:custGeom>
                <a:avLst/>
                <a:gdLst>
                  <a:gd name="T0" fmla="*/ 34 w 69"/>
                  <a:gd name="T1" fmla="*/ 0 h 139"/>
                  <a:gd name="T2" fmla="*/ 27 w 69"/>
                  <a:gd name="T3" fmla="*/ 1 h 139"/>
                  <a:gd name="T4" fmla="*/ 21 w 69"/>
                  <a:gd name="T5" fmla="*/ 6 h 139"/>
                  <a:gd name="T6" fmla="*/ 14 w 69"/>
                  <a:gd name="T7" fmla="*/ 11 h 139"/>
                  <a:gd name="T8" fmla="*/ 9 w 69"/>
                  <a:gd name="T9" fmla="*/ 21 h 139"/>
                  <a:gd name="T10" fmla="*/ 6 w 69"/>
                  <a:gd name="T11" fmla="*/ 31 h 139"/>
                  <a:gd name="T12" fmla="*/ 3 w 69"/>
                  <a:gd name="T13" fmla="*/ 42 h 139"/>
                  <a:gd name="T14" fmla="*/ 0 w 69"/>
                  <a:gd name="T15" fmla="*/ 55 h 139"/>
                  <a:gd name="T16" fmla="*/ 0 w 69"/>
                  <a:gd name="T17" fmla="*/ 70 h 139"/>
                  <a:gd name="T18" fmla="*/ 0 w 69"/>
                  <a:gd name="T19" fmla="*/ 83 h 139"/>
                  <a:gd name="T20" fmla="*/ 3 w 69"/>
                  <a:gd name="T21" fmla="*/ 96 h 139"/>
                  <a:gd name="T22" fmla="*/ 6 w 69"/>
                  <a:gd name="T23" fmla="*/ 107 h 139"/>
                  <a:gd name="T24" fmla="*/ 9 w 69"/>
                  <a:gd name="T25" fmla="*/ 118 h 139"/>
                  <a:gd name="T26" fmla="*/ 14 w 69"/>
                  <a:gd name="T27" fmla="*/ 127 h 139"/>
                  <a:gd name="T28" fmla="*/ 21 w 69"/>
                  <a:gd name="T29" fmla="*/ 133 h 139"/>
                  <a:gd name="T30" fmla="*/ 27 w 69"/>
                  <a:gd name="T31" fmla="*/ 136 h 139"/>
                  <a:gd name="T32" fmla="*/ 34 w 69"/>
                  <a:gd name="T33" fmla="*/ 138 h 139"/>
                  <a:gd name="T34" fmla="*/ 40 w 69"/>
                  <a:gd name="T35" fmla="*/ 136 h 139"/>
                  <a:gd name="T36" fmla="*/ 47 w 69"/>
                  <a:gd name="T37" fmla="*/ 133 h 139"/>
                  <a:gd name="T38" fmla="*/ 53 w 69"/>
                  <a:gd name="T39" fmla="*/ 127 h 139"/>
                  <a:gd name="T40" fmla="*/ 58 w 69"/>
                  <a:gd name="T41" fmla="*/ 118 h 139"/>
                  <a:gd name="T42" fmla="*/ 63 w 69"/>
                  <a:gd name="T43" fmla="*/ 107 h 139"/>
                  <a:gd name="T44" fmla="*/ 66 w 69"/>
                  <a:gd name="T45" fmla="*/ 96 h 139"/>
                  <a:gd name="T46" fmla="*/ 68 w 69"/>
                  <a:gd name="T47" fmla="*/ 83 h 139"/>
                  <a:gd name="T48" fmla="*/ 68 w 69"/>
                  <a:gd name="T49" fmla="*/ 70 h 139"/>
                  <a:gd name="T50" fmla="*/ 68 w 69"/>
                  <a:gd name="T51" fmla="*/ 55 h 139"/>
                  <a:gd name="T52" fmla="*/ 66 w 69"/>
                  <a:gd name="T53" fmla="*/ 42 h 139"/>
                  <a:gd name="T54" fmla="*/ 63 w 69"/>
                  <a:gd name="T55" fmla="*/ 31 h 139"/>
                  <a:gd name="T56" fmla="*/ 58 w 69"/>
                  <a:gd name="T57" fmla="*/ 21 h 139"/>
                  <a:gd name="T58" fmla="*/ 53 w 69"/>
                  <a:gd name="T59" fmla="*/ 11 h 139"/>
                  <a:gd name="T60" fmla="*/ 47 w 69"/>
                  <a:gd name="T61" fmla="*/ 6 h 139"/>
                  <a:gd name="T62" fmla="*/ 40 w 69"/>
                  <a:gd name="T63" fmla="*/ 1 h 139"/>
                  <a:gd name="T64" fmla="*/ 34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0099CC"/>
              </a:solidFill>
              <a:ln w="9525" cap="rnd">
                <a:noFill/>
                <a:round/>
                <a:headEnd type="none" w="sm" len="sm"/>
                <a:tailEnd type="none" w="sm" len="sm"/>
              </a:ln>
            </p:spPr>
            <p:txBody>
              <a:bodyPr/>
              <a:lstStyle/>
              <a:p>
                <a:endParaRPr lang="en-US" sz="2700"/>
              </a:p>
            </p:txBody>
          </p:sp>
          <p:sp>
            <p:nvSpPr>
              <p:cNvPr id="111" name="Freeform 95"/>
              <p:cNvSpPr>
                <a:spLocks/>
              </p:cNvSpPr>
              <p:nvPr/>
            </p:nvSpPr>
            <p:spPr bwMode="auto">
              <a:xfrm>
                <a:off x="671346" y="3478121"/>
                <a:ext cx="95250" cy="176213"/>
              </a:xfrm>
              <a:custGeom>
                <a:avLst/>
                <a:gdLst>
                  <a:gd name="T0" fmla="*/ 8 w 40"/>
                  <a:gd name="T1" fmla="*/ 73 h 74"/>
                  <a:gd name="T2" fmla="*/ 10 w 40"/>
                  <a:gd name="T3" fmla="*/ 60 h 74"/>
                  <a:gd name="T4" fmla="*/ 11 w 40"/>
                  <a:gd name="T5" fmla="*/ 47 h 74"/>
                  <a:gd name="T6" fmla="*/ 14 w 40"/>
                  <a:gd name="T7" fmla="*/ 35 h 74"/>
                  <a:gd name="T8" fmla="*/ 18 w 40"/>
                  <a:gd name="T9" fmla="*/ 26 h 74"/>
                  <a:gd name="T10" fmla="*/ 23 w 40"/>
                  <a:gd name="T11" fmla="*/ 17 h 74"/>
                  <a:gd name="T12" fmla="*/ 29 w 40"/>
                  <a:gd name="T13" fmla="*/ 13 h 74"/>
                  <a:gd name="T14" fmla="*/ 34 w 40"/>
                  <a:gd name="T15" fmla="*/ 8 h 74"/>
                  <a:gd name="T16" fmla="*/ 39 w 40"/>
                  <a:gd name="T17" fmla="*/ 8 h 74"/>
                  <a:gd name="T18" fmla="*/ 39 w 40"/>
                  <a:gd name="T19" fmla="*/ 0 h 74"/>
                  <a:gd name="T20" fmla="*/ 31 w 40"/>
                  <a:gd name="T21" fmla="*/ 1 h 74"/>
                  <a:gd name="T22" fmla="*/ 23 w 40"/>
                  <a:gd name="T23" fmla="*/ 6 h 74"/>
                  <a:gd name="T24" fmla="*/ 16 w 40"/>
                  <a:gd name="T25" fmla="*/ 13 h 74"/>
                  <a:gd name="T26" fmla="*/ 11 w 40"/>
                  <a:gd name="T27" fmla="*/ 22 h 74"/>
                  <a:gd name="T28" fmla="*/ 6 w 40"/>
                  <a:gd name="T29" fmla="*/ 32 h 74"/>
                  <a:gd name="T30" fmla="*/ 3 w 40"/>
                  <a:gd name="T31" fmla="*/ 45 h 74"/>
                  <a:gd name="T32" fmla="*/ 1 w 40"/>
                  <a:gd name="T33" fmla="*/ 58 h 74"/>
                  <a:gd name="T34" fmla="*/ 0 w 40"/>
                  <a:gd name="T35" fmla="*/ 73 h 74"/>
                  <a:gd name="T36" fmla="*/ 8 w 40"/>
                  <a:gd name="T37" fmla="*/ 7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type="none" w="sm" len="sm"/>
                <a:tailEnd type="none" w="sm" len="sm"/>
              </a:ln>
            </p:spPr>
            <p:txBody>
              <a:bodyPr/>
              <a:lstStyle/>
              <a:p>
                <a:endParaRPr lang="en-US" sz="2700"/>
              </a:p>
            </p:txBody>
          </p:sp>
          <p:sp>
            <p:nvSpPr>
              <p:cNvPr id="112" name="Freeform 96"/>
              <p:cNvSpPr>
                <a:spLocks/>
              </p:cNvSpPr>
              <p:nvPr/>
            </p:nvSpPr>
            <p:spPr bwMode="auto">
              <a:xfrm>
                <a:off x="671346" y="3651952"/>
                <a:ext cx="95250" cy="176213"/>
              </a:xfrm>
              <a:custGeom>
                <a:avLst/>
                <a:gdLst>
                  <a:gd name="T0" fmla="*/ 39 w 40"/>
                  <a:gd name="T1" fmla="*/ 63 h 74"/>
                  <a:gd name="T2" fmla="*/ 34 w 40"/>
                  <a:gd name="T3" fmla="*/ 63 h 74"/>
                  <a:gd name="T4" fmla="*/ 29 w 40"/>
                  <a:gd name="T5" fmla="*/ 60 h 74"/>
                  <a:gd name="T6" fmla="*/ 23 w 40"/>
                  <a:gd name="T7" fmla="*/ 53 h 74"/>
                  <a:gd name="T8" fmla="*/ 18 w 40"/>
                  <a:gd name="T9" fmla="*/ 45 h 74"/>
                  <a:gd name="T10" fmla="*/ 14 w 40"/>
                  <a:gd name="T11" fmla="*/ 37 h 74"/>
                  <a:gd name="T12" fmla="*/ 11 w 40"/>
                  <a:gd name="T13" fmla="*/ 26 h 74"/>
                  <a:gd name="T14" fmla="*/ 10 w 40"/>
                  <a:gd name="T15" fmla="*/ 13 h 74"/>
                  <a:gd name="T16" fmla="*/ 8 w 40"/>
                  <a:gd name="T17" fmla="*/ 0 h 74"/>
                  <a:gd name="T18" fmla="*/ 0 w 40"/>
                  <a:gd name="T19" fmla="*/ 0 h 74"/>
                  <a:gd name="T20" fmla="*/ 1 w 40"/>
                  <a:gd name="T21" fmla="*/ 14 h 74"/>
                  <a:gd name="T22" fmla="*/ 3 w 40"/>
                  <a:gd name="T23" fmla="*/ 27 h 74"/>
                  <a:gd name="T24" fmla="*/ 6 w 40"/>
                  <a:gd name="T25" fmla="*/ 39 h 74"/>
                  <a:gd name="T26" fmla="*/ 11 w 40"/>
                  <a:gd name="T27" fmla="*/ 50 h 74"/>
                  <a:gd name="T28" fmla="*/ 16 w 40"/>
                  <a:gd name="T29" fmla="*/ 58 h 74"/>
                  <a:gd name="T30" fmla="*/ 23 w 40"/>
                  <a:gd name="T31" fmla="*/ 66 h 74"/>
                  <a:gd name="T32" fmla="*/ 31 w 40"/>
                  <a:gd name="T33" fmla="*/ 70 h 74"/>
                  <a:gd name="T34" fmla="*/ 39 w 40"/>
                  <a:gd name="T35" fmla="*/ 73 h 74"/>
                  <a:gd name="T36" fmla="*/ 39 w 40"/>
                  <a:gd name="T37" fmla="*/ 6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type="none" w="sm" len="sm"/>
                <a:tailEnd type="none" w="sm" len="sm"/>
              </a:ln>
            </p:spPr>
            <p:txBody>
              <a:bodyPr/>
              <a:lstStyle/>
              <a:p>
                <a:endParaRPr lang="en-US" sz="2700"/>
              </a:p>
            </p:txBody>
          </p:sp>
          <p:sp>
            <p:nvSpPr>
              <p:cNvPr id="113" name="Freeform 97"/>
              <p:cNvSpPr>
                <a:spLocks/>
              </p:cNvSpPr>
              <p:nvPr/>
            </p:nvSpPr>
            <p:spPr bwMode="auto">
              <a:xfrm>
                <a:off x="764216" y="3651952"/>
                <a:ext cx="95250" cy="176213"/>
              </a:xfrm>
              <a:custGeom>
                <a:avLst/>
                <a:gdLst>
                  <a:gd name="T0" fmla="*/ 31 w 40"/>
                  <a:gd name="T1" fmla="*/ 0 h 74"/>
                  <a:gd name="T2" fmla="*/ 29 w 40"/>
                  <a:gd name="T3" fmla="*/ 13 h 74"/>
                  <a:gd name="T4" fmla="*/ 27 w 40"/>
                  <a:gd name="T5" fmla="*/ 26 h 74"/>
                  <a:gd name="T6" fmla="*/ 24 w 40"/>
                  <a:gd name="T7" fmla="*/ 37 h 74"/>
                  <a:gd name="T8" fmla="*/ 21 w 40"/>
                  <a:gd name="T9" fmla="*/ 45 h 74"/>
                  <a:gd name="T10" fmla="*/ 16 w 40"/>
                  <a:gd name="T11" fmla="*/ 53 h 74"/>
                  <a:gd name="T12" fmla="*/ 11 w 40"/>
                  <a:gd name="T13" fmla="*/ 60 h 74"/>
                  <a:gd name="T14" fmla="*/ 5 w 40"/>
                  <a:gd name="T15" fmla="*/ 63 h 74"/>
                  <a:gd name="T16" fmla="*/ 0 w 40"/>
                  <a:gd name="T17" fmla="*/ 63 h 74"/>
                  <a:gd name="T18" fmla="*/ 0 w 40"/>
                  <a:gd name="T19" fmla="*/ 73 h 74"/>
                  <a:gd name="T20" fmla="*/ 8 w 40"/>
                  <a:gd name="T21" fmla="*/ 70 h 74"/>
                  <a:gd name="T22" fmla="*/ 16 w 40"/>
                  <a:gd name="T23" fmla="*/ 66 h 74"/>
                  <a:gd name="T24" fmla="*/ 23 w 40"/>
                  <a:gd name="T25" fmla="*/ 58 h 74"/>
                  <a:gd name="T26" fmla="*/ 29 w 40"/>
                  <a:gd name="T27" fmla="*/ 50 h 74"/>
                  <a:gd name="T28" fmla="*/ 32 w 40"/>
                  <a:gd name="T29" fmla="*/ 39 h 74"/>
                  <a:gd name="T30" fmla="*/ 36 w 40"/>
                  <a:gd name="T31" fmla="*/ 27 h 74"/>
                  <a:gd name="T32" fmla="*/ 39 w 40"/>
                  <a:gd name="T33" fmla="*/ 14 h 74"/>
                  <a:gd name="T34" fmla="*/ 39 w 40"/>
                  <a:gd name="T35" fmla="*/ 0 h 74"/>
                  <a:gd name="T36" fmla="*/ 31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type="none" w="sm" len="sm"/>
                <a:tailEnd type="none" w="sm" len="sm"/>
              </a:ln>
            </p:spPr>
            <p:txBody>
              <a:bodyPr/>
              <a:lstStyle/>
              <a:p>
                <a:endParaRPr lang="en-US" sz="2700"/>
              </a:p>
            </p:txBody>
          </p:sp>
          <p:sp>
            <p:nvSpPr>
              <p:cNvPr id="114" name="Freeform 98"/>
              <p:cNvSpPr>
                <a:spLocks/>
              </p:cNvSpPr>
              <p:nvPr/>
            </p:nvSpPr>
            <p:spPr bwMode="auto">
              <a:xfrm>
                <a:off x="764216" y="3478121"/>
                <a:ext cx="95250" cy="176213"/>
              </a:xfrm>
              <a:custGeom>
                <a:avLst/>
                <a:gdLst>
                  <a:gd name="T0" fmla="*/ 0 w 40"/>
                  <a:gd name="T1" fmla="*/ 8 h 74"/>
                  <a:gd name="T2" fmla="*/ 5 w 40"/>
                  <a:gd name="T3" fmla="*/ 8 h 74"/>
                  <a:gd name="T4" fmla="*/ 11 w 40"/>
                  <a:gd name="T5" fmla="*/ 13 h 74"/>
                  <a:gd name="T6" fmla="*/ 16 w 40"/>
                  <a:gd name="T7" fmla="*/ 17 h 74"/>
                  <a:gd name="T8" fmla="*/ 21 w 40"/>
                  <a:gd name="T9" fmla="*/ 26 h 74"/>
                  <a:gd name="T10" fmla="*/ 24 w 40"/>
                  <a:gd name="T11" fmla="*/ 35 h 74"/>
                  <a:gd name="T12" fmla="*/ 27 w 40"/>
                  <a:gd name="T13" fmla="*/ 47 h 74"/>
                  <a:gd name="T14" fmla="*/ 29 w 40"/>
                  <a:gd name="T15" fmla="*/ 60 h 74"/>
                  <a:gd name="T16" fmla="*/ 31 w 40"/>
                  <a:gd name="T17" fmla="*/ 73 h 74"/>
                  <a:gd name="T18" fmla="*/ 39 w 40"/>
                  <a:gd name="T19" fmla="*/ 73 h 74"/>
                  <a:gd name="T20" fmla="*/ 39 w 40"/>
                  <a:gd name="T21" fmla="*/ 58 h 74"/>
                  <a:gd name="T22" fmla="*/ 36 w 40"/>
                  <a:gd name="T23" fmla="*/ 45 h 74"/>
                  <a:gd name="T24" fmla="*/ 32 w 40"/>
                  <a:gd name="T25" fmla="*/ 32 h 74"/>
                  <a:gd name="T26" fmla="*/ 29 w 40"/>
                  <a:gd name="T27" fmla="*/ 22 h 74"/>
                  <a:gd name="T28" fmla="*/ 23 w 40"/>
                  <a:gd name="T29" fmla="*/ 13 h 74"/>
                  <a:gd name="T30" fmla="*/ 16 w 40"/>
                  <a:gd name="T31" fmla="*/ 6 h 74"/>
                  <a:gd name="T32" fmla="*/ 8 w 40"/>
                  <a:gd name="T33" fmla="*/ 1 h 74"/>
                  <a:gd name="T34" fmla="*/ 0 w 40"/>
                  <a:gd name="T35" fmla="*/ 0 h 74"/>
                  <a:gd name="T36" fmla="*/ 0 w 40"/>
                  <a:gd name="T37" fmla="*/ 8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15" name="Freeform 99"/>
              <p:cNvSpPr>
                <a:spLocks/>
              </p:cNvSpPr>
              <p:nvPr/>
            </p:nvSpPr>
            <p:spPr bwMode="auto">
              <a:xfrm>
                <a:off x="1469066" y="4099626"/>
                <a:ext cx="219075" cy="428625"/>
              </a:xfrm>
              <a:custGeom>
                <a:avLst/>
                <a:gdLst>
                  <a:gd name="T0" fmla="*/ 45 w 92"/>
                  <a:gd name="T1" fmla="*/ 0 h 180"/>
                  <a:gd name="T2" fmla="*/ 40 w 92"/>
                  <a:gd name="T3" fmla="*/ 0 h 180"/>
                  <a:gd name="T4" fmla="*/ 35 w 92"/>
                  <a:gd name="T5" fmla="*/ 2 h 180"/>
                  <a:gd name="T6" fmla="*/ 32 w 92"/>
                  <a:gd name="T7" fmla="*/ 5 h 180"/>
                  <a:gd name="T8" fmla="*/ 27 w 92"/>
                  <a:gd name="T9" fmla="*/ 8 h 180"/>
                  <a:gd name="T10" fmla="*/ 19 w 92"/>
                  <a:gd name="T11" fmla="*/ 17 h 180"/>
                  <a:gd name="T12" fmla="*/ 13 w 92"/>
                  <a:gd name="T13" fmla="*/ 26 h 180"/>
                  <a:gd name="T14" fmla="*/ 8 w 92"/>
                  <a:gd name="T15" fmla="*/ 41 h 180"/>
                  <a:gd name="T16" fmla="*/ 3 w 92"/>
                  <a:gd name="T17" fmla="*/ 56 h 180"/>
                  <a:gd name="T18" fmla="*/ 1 w 92"/>
                  <a:gd name="T19" fmla="*/ 72 h 180"/>
                  <a:gd name="T20" fmla="*/ 0 w 92"/>
                  <a:gd name="T21" fmla="*/ 90 h 180"/>
                  <a:gd name="T22" fmla="*/ 1 w 92"/>
                  <a:gd name="T23" fmla="*/ 109 h 180"/>
                  <a:gd name="T24" fmla="*/ 3 w 92"/>
                  <a:gd name="T25" fmla="*/ 125 h 180"/>
                  <a:gd name="T26" fmla="*/ 8 w 92"/>
                  <a:gd name="T27" fmla="*/ 140 h 180"/>
                  <a:gd name="T28" fmla="*/ 13 w 92"/>
                  <a:gd name="T29" fmla="*/ 153 h 180"/>
                  <a:gd name="T30" fmla="*/ 19 w 92"/>
                  <a:gd name="T31" fmla="*/ 164 h 180"/>
                  <a:gd name="T32" fmla="*/ 27 w 92"/>
                  <a:gd name="T33" fmla="*/ 173 h 180"/>
                  <a:gd name="T34" fmla="*/ 32 w 92"/>
                  <a:gd name="T35" fmla="*/ 176 h 180"/>
                  <a:gd name="T36" fmla="*/ 35 w 92"/>
                  <a:gd name="T37" fmla="*/ 177 h 180"/>
                  <a:gd name="T38" fmla="*/ 40 w 92"/>
                  <a:gd name="T39" fmla="*/ 179 h 180"/>
                  <a:gd name="T40" fmla="*/ 45 w 92"/>
                  <a:gd name="T41" fmla="*/ 179 h 180"/>
                  <a:gd name="T42" fmla="*/ 50 w 92"/>
                  <a:gd name="T43" fmla="*/ 179 h 180"/>
                  <a:gd name="T44" fmla="*/ 53 w 92"/>
                  <a:gd name="T45" fmla="*/ 177 h 180"/>
                  <a:gd name="T46" fmla="*/ 58 w 92"/>
                  <a:gd name="T47" fmla="*/ 176 h 180"/>
                  <a:gd name="T48" fmla="*/ 63 w 92"/>
                  <a:gd name="T49" fmla="*/ 173 h 180"/>
                  <a:gd name="T50" fmla="*/ 69 w 92"/>
                  <a:gd name="T51" fmla="*/ 164 h 180"/>
                  <a:gd name="T52" fmla="*/ 76 w 92"/>
                  <a:gd name="T53" fmla="*/ 153 h 180"/>
                  <a:gd name="T54" fmla="*/ 82 w 92"/>
                  <a:gd name="T55" fmla="*/ 140 h 180"/>
                  <a:gd name="T56" fmla="*/ 86 w 92"/>
                  <a:gd name="T57" fmla="*/ 125 h 180"/>
                  <a:gd name="T58" fmla="*/ 89 w 92"/>
                  <a:gd name="T59" fmla="*/ 109 h 180"/>
                  <a:gd name="T60" fmla="*/ 91 w 92"/>
                  <a:gd name="T61" fmla="*/ 90 h 180"/>
                  <a:gd name="T62" fmla="*/ 89 w 92"/>
                  <a:gd name="T63" fmla="*/ 72 h 180"/>
                  <a:gd name="T64" fmla="*/ 86 w 92"/>
                  <a:gd name="T65" fmla="*/ 56 h 180"/>
                  <a:gd name="T66" fmla="*/ 82 w 92"/>
                  <a:gd name="T67" fmla="*/ 41 h 180"/>
                  <a:gd name="T68" fmla="*/ 76 w 92"/>
                  <a:gd name="T69" fmla="*/ 26 h 180"/>
                  <a:gd name="T70" fmla="*/ 69 w 92"/>
                  <a:gd name="T71" fmla="*/ 17 h 180"/>
                  <a:gd name="T72" fmla="*/ 63 w 92"/>
                  <a:gd name="T73" fmla="*/ 8 h 180"/>
                  <a:gd name="T74" fmla="*/ 58 w 92"/>
                  <a:gd name="T75" fmla="*/ 5 h 180"/>
                  <a:gd name="T76" fmla="*/ 53 w 92"/>
                  <a:gd name="T77" fmla="*/ 2 h 180"/>
                  <a:gd name="T78" fmla="*/ 50 w 92"/>
                  <a:gd name="T79" fmla="*/ 0 h 180"/>
                  <a:gd name="T80" fmla="*/ 45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type="none" w="sm" len="sm"/>
                <a:tailEnd type="none" w="sm" len="sm"/>
              </a:ln>
            </p:spPr>
            <p:txBody>
              <a:bodyPr/>
              <a:lstStyle/>
              <a:p>
                <a:endParaRPr lang="en-US" sz="2700"/>
              </a:p>
            </p:txBody>
          </p:sp>
          <p:sp>
            <p:nvSpPr>
              <p:cNvPr id="116" name="Freeform 100"/>
              <p:cNvSpPr>
                <a:spLocks/>
              </p:cNvSpPr>
              <p:nvPr/>
            </p:nvSpPr>
            <p:spPr bwMode="auto">
              <a:xfrm>
                <a:off x="1459541" y="4092484"/>
                <a:ext cx="119063" cy="223838"/>
              </a:xfrm>
              <a:custGeom>
                <a:avLst/>
                <a:gdLst>
                  <a:gd name="T0" fmla="*/ 8 w 50"/>
                  <a:gd name="T1" fmla="*/ 93 h 94"/>
                  <a:gd name="T2" fmla="*/ 8 w 50"/>
                  <a:gd name="T3" fmla="*/ 76 h 94"/>
                  <a:gd name="T4" fmla="*/ 12 w 50"/>
                  <a:gd name="T5" fmla="*/ 59 h 94"/>
                  <a:gd name="T6" fmla="*/ 17 w 50"/>
                  <a:gd name="T7" fmla="*/ 44 h 94"/>
                  <a:gd name="T8" fmla="*/ 21 w 50"/>
                  <a:gd name="T9" fmla="*/ 33 h 94"/>
                  <a:gd name="T10" fmla="*/ 28 w 50"/>
                  <a:gd name="T11" fmla="*/ 21 h 94"/>
                  <a:gd name="T12" fmla="*/ 34 w 50"/>
                  <a:gd name="T13" fmla="*/ 13 h 94"/>
                  <a:gd name="T14" fmla="*/ 38 w 50"/>
                  <a:gd name="T15" fmla="*/ 11 h 94"/>
                  <a:gd name="T16" fmla="*/ 41 w 50"/>
                  <a:gd name="T17" fmla="*/ 10 h 94"/>
                  <a:gd name="T18" fmla="*/ 46 w 50"/>
                  <a:gd name="T19" fmla="*/ 8 h 94"/>
                  <a:gd name="T20" fmla="*/ 49 w 50"/>
                  <a:gd name="T21" fmla="*/ 8 h 94"/>
                  <a:gd name="T22" fmla="*/ 49 w 50"/>
                  <a:gd name="T23" fmla="*/ 0 h 94"/>
                  <a:gd name="T24" fmla="*/ 44 w 50"/>
                  <a:gd name="T25" fmla="*/ 0 h 94"/>
                  <a:gd name="T26" fmla="*/ 38 w 50"/>
                  <a:gd name="T27" fmla="*/ 2 h 94"/>
                  <a:gd name="T28" fmla="*/ 33 w 50"/>
                  <a:gd name="T29" fmla="*/ 3 h 94"/>
                  <a:gd name="T30" fmla="*/ 28 w 50"/>
                  <a:gd name="T31" fmla="*/ 8 h 94"/>
                  <a:gd name="T32" fmla="*/ 20 w 50"/>
                  <a:gd name="T33" fmla="*/ 16 h 94"/>
                  <a:gd name="T34" fmla="*/ 13 w 50"/>
                  <a:gd name="T35" fmla="*/ 28 h 94"/>
                  <a:gd name="T36" fmla="*/ 8 w 50"/>
                  <a:gd name="T37" fmla="*/ 42 h 94"/>
                  <a:gd name="T38" fmla="*/ 4 w 50"/>
                  <a:gd name="T39" fmla="*/ 57 h 94"/>
                  <a:gd name="T40" fmla="*/ 0 w 50"/>
                  <a:gd name="T41" fmla="*/ 75 h 94"/>
                  <a:gd name="T42" fmla="*/ 0 w 50"/>
                  <a:gd name="T43" fmla="*/ 93 h 94"/>
                  <a:gd name="T44" fmla="*/ 8 w 50"/>
                  <a:gd name="T45" fmla="*/ 93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type="none" w="sm" len="sm"/>
                <a:tailEnd type="none" w="sm" len="sm"/>
              </a:ln>
            </p:spPr>
            <p:txBody>
              <a:bodyPr/>
              <a:lstStyle/>
              <a:p>
                <a:endParaRPr lang="en-US" sz="2700"/>
              </a:p>
            </p:txBody>
          </p:sp>
          <p:sp>
            <p:nvSpPr>
              <p:cNvPr id="117" name="Freeform 101"/>
              <p:cNvSpPr>
                <a:spLocks/>
              </p:cNvSpPr>
              <p:nvPr/>
            </p:nvSpPr>
            <p:spPr bwMode="auto">
              <a:xfrm>
                <a:off x="1459541" y="4313939"/>
                <a:ext cx="119063" cy="226220"/>
              </a:xfrm>
              <a:custGeom>
                <a:avLst/>
                <a:gdLst>
                  <a:gd name="T0" fmla="*/ 49 w 50"/>
                  <a:gd name="T1" fmla="*/ 84 h 95"/>
                  <a:gd name="T2" fmla="*/ 46 w 50"/>
                  <a:gd name="T3" fmla="*/ 84 h 95"/>
                  <a:gd name="T4" fmla="*/ 41 w 50"/>
                  <a:gd name="T5" fmla="*/ 84 h 95"/>
                  <a:gd name="T6" fmla="*/ 38 w 50"/>
                  <a:gd name="T7" fmla="*/ 81 h 95"/>
                  <a:gd name="T8" fmla="*/ 34 w 50"/>
                  <a:gd name="T9" fmla="*/ 79 h 95"/>
                  <a:gd name="T10" fmla="*/ 28 w 50"/>
                  <a:gd name="T11" fmla="*/ 71 h 95"/>
                  <a:gd name="T12" fmla="*/ 21 w 50"/>
                  <a:gd name="T13" fmla="*/ 61 h 95"/>
                  <a:gd name="T14" fmla="*/ 17 w 50"/>
                  <a:gd name="T15" fmla="*/ 48 h 95"/>
                  <a:gd name="T16" fmla="*/ 12 w 50"/>
                  <a:gd name="T17" fmla="*/ 34 h 95"/>
                  <a:gd name="T18" fmla="*/ 8 w 50"/>
                  <a:gd name="T19" fmla="*/ 18 h 95"/>
                  <a:gd name="T20" fmla="*/ 8 w 50"/>
                  <a:gd name="T21" fmla="*/ 0 h 95"/>
                  <a:gd name="T22" fmla="*/ 0 w 50"/>
                  <a:gd name="T23" fmla="*/ 0 h 95"/>
                  <a:gd name="T24" fmla="*/ 0 w 50"/>
                  <a:gd name="T25" fmla="*/ 19 h 95"/>
                  <a:gd name="T26" fmla="*/ 4 w 50"/>
                  <a:gd name="T27" fmla="*/ 35 h 95"/>
                  <a:gd name="T28" fmla="*/ 8 w 50"/>
                  <a:gd name="T29" fmla="*/ 52 h 95"/>
                  <a:gd name="T30" fmla="*/ 13 w 50"/>
                  <a:gd name="T31" fmla="*/ 65 h 95"/>
                  <a:gd name="T32" fmla="*/ 20 w 50"/>
                  <a:gd name="T33" fmla="*/ 76 h 95"/>
                  <a:gd name="T34" fmla="*/ 28 w 50"/>
                  <a:gd name="T35" fmla="*/ 86 h 95"/>
                  <a:gd name="T36" fmla="*/ 33 w 50"/>
                  <a:gd name="T37" fmla="*/ 89 h 95"/>
                  <a:gd name="T38" fmla="*/ 38 w 50"/>
                  <a:gd name="T39" fmla="*/ 91 h 95"/>
                  <a:gd name="T40" fmla="*/ 44 w 50"/>
                  <a:gd name="T41" fmla="*/ 92 h 95"/>
                  <a:gd name="T42" fmla="*/ 49 w 50"/>
                  <a:gd name="T43" fmla="*/ 94 h 95"/>
                  <a:gd name="T44" fmla="*/ 49 w 50"/>
                  <a:gd name="T45" fmla="*/ 8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type="none" w="sm" len="sm"/>
                <a:tailEnd type="none" w="sm" len="sm"/>
              </a:ln>
            </p:spPr>
            <p:txBody>
              <a:bodyPr/>
              <a:lstStyle/>
              <a:p>
                <a:endParaRPr lang="en-US" sz="2700"/>
              </a:p>
            </p:txBody>
          </p:sp>
          <p:sp>
            <p:nvSpPr>
              <p:cNvPr id="118" name="Freeform 102"/>
              <p:cNvSpPr>
                <a:spLocks/>
              </p:cNvSpPr>
              <p:nvPr/>
            </p:nvSpPr>
            <p:spPr bwMode="auto">
              <a:xfrm>
                <a:off x="1576222" y="4313939"/>
                <a:ext cx="119063" cy="226220"/>
              </a:xfrm>
              <a:custGeom>
                <a:avLst/>
                <a:gdLst>
                  <a:gd name="T0" fmla="*/ 41 w 50"/>
                  <a:gd name="T1" fmla="*/ 0 h 95"/>
                  <a:gd name="T2" fmla="*/ 39 w 50"/>
                  <a:gd name="T3" fmla="*/ 18 h 95"/>
                  <a:gd name="T4" fmla="*/ 37 w 50"/>
                  <a:gd name="T5" fmla="*/ 34 h 95"/>
                  <a:gd name="T6" fmla="*/ 33 w 50"/>
                  <a:gd name="T7" fmla="*/ 48 h 95"/>
                  <a:gd name="T8" fmla="*/ 28 w 50"/>
                  <a:gd name="T9" fmla="*/ 61 h 95"/>
                  <a:gd name="T10" fmla="*/ 21 w 50"/>
                  <a:gd name="T11" fmla="*/ 71 h 95"/>
                  <a:gd name="T12" fmla="*/ 15 w 50"/>
                  <a:gd name="T13" fmla="*/ 79 h 95"/>
                  <a:gd name="T14" fmla="*/ 11 w 50"/>
                  <a:gd name="T15" fmla="*/ 81 h 95"/>
                  <a:gd name="T16" fmla="*/ 7 w 50"/>
                  <a:gd name="T17" fmla="*/ 84 h 95"/>
                  <a:gd name="T18" fmla="*/ 3 w 50"/>
                  <a:gd name="T19" fmla="*/ 84 h 95"/>
                  <a:gd name="T20" fmla="*/ 0 w 50"/>
                  <a:gd name="T21" fmla="*/ 84 h 95"/>
                  <a:gd name="T22" fmla="*/ 0 w 50"/>
                  <a:gd name="T23" fmla="*/ 94 h 95"/>
                  <a:gd name="T24" fmla="*/ 5 w 50"/>
                  <a:gd name="T25" fmla="*/ 92 h 95"/>
                  <a:gd name="T26" fmla="*/ 10 w 50"/>
                  <a:gd name="T27" fmla="*/ 91 h 95"/>
                  <a:gd name="T28" fmla="*/ 15 w 50"/>
                  <a:gd name="T29" fmla="*/ 89 h 95"/>
                  <a:gd name="T30" fmla="*/ 20 w 50"/>
                  <a:gd name="T31" fmla="*/ 86 h 95"/>
                  <a:gd name="T32" fmla="*/ 28 w 50"/>
                  <a:gd name="T33" fmla="*/ 76 h 95"/>
                  <a:gd name="T34" fmla="*/ 36 w 50"/>
                  <a:gd name="T35" fmla="*/ 65 h 95"/>
                  <a:gd name="T36" fmla="*/ 41 w 50"/>
                  <a:gd name="T37" fmla="*/ 52 h 95"/>
                  <a:gd name="T38" fmla="*/ 46 w 50"/>
                  <a:gd name="T39" fmla="*/ 35 h 95"/>
                  <a:gd name="T40" fmla="*/ 49 w 50"/>
                  <a:gd name="T41" fmla="*/ 19 h 95"/>
                  <a:gd name="T42" fmla="*/ 49 w 50"/>
                  <a:gd name="T43" fmla="*/ 0 h 95"/>
                  <a:gd name="T44" fmla="*/ 41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w="9525" cap="rnd">
                <a:noFill/>
                <a:round/>
                <a:headEnd type="none" w="sm" len="sm"/>
                <a:tailEnd type="none" w="sm" len="sm"/>
              </a:ln>
            </p:spPr>
            <p:txBody>
              <a:bodyPr/>
              <a:lstStyle/>
              <a:p>
                <a:endParaRPr lang="en-US" sz="2700"/>
              </a:p>
            </p:txBody>
          </p:sp>
          <p:sp>
            <p:nvSpPr>
              <p:cNvPr id="119" name="Freeform 103"/>
              <p:cNvSpPr>
                <a:spLocks/>
              </p:cNvSpPr>
              <p:nvPr/>
            </p:nvSpPr>
            <p:spPr bwMode="auto">
              <a:xfrm>
                <a:off x="1576222" y="4092484"/>
                <a:ext cx="119063" cy="223838"/>
              </a:xfrm>
              <a:custGeom>
                <a:avLst/>
                <a:gdLst>
                  <a:gd name="T0" fmla="*/ 0 w 50"/>
                  <a:gd name="T1" fmla="*/ 8 h 94"/>
                  <a:gd name="T2" fmla="*/ 3 w 50"/>
                  <a:gd name="T3" fmla="*/ 8 h 94"/>
                  <a:gd name="T4" fmla="*/ 7 w 50"/>
                  <a:gd name="T5" fmla="*/ 10 h 94"/>
                  <a:gd name="T6" fmla="*/ 11 w 50"/>
                  <a:gd name="T7" fmla="*/ 11 h 94"/>
                  <a:gd name="T8" fmla="*/ 15 w 50"/>
                  <a:gd name="T9" fmla="*/ 13 h 94"/>
                  <a:gd name="T10" fmla="*/ 21 w 50"/>
                  <a:gd name="T11" fmla="*/ 21 h 94"/>
                  <a:gd name="T12" fmla="*/ 28 w 50"/>
                  <a:gd name="T13" fmla="*/ 33 h 94"/>
                  <a:gd name="T14" fmla="*/ 33 w 50"/>
                  <a:gd name="T15" fmla="*/ 44 h 94"/>
                  <a:gd name="T16" fmla="*/ 37 w 50"/>
                  <a:gd name="T17" fmla="*/ 60 h 94"/>
                  <a:gd name="T18" fmla="*/ 39 w 50"/>
                  <a:gd name="T19" fmla="*/ 76 h 94"/>
                  <a:gd name="T20" fmla="*/ 41 w 50"/>
                  <a:gd name="T21" fmla="*/ 93 h 94"/>
                  <a:gd name="T22" fmla="*/ 49 w 50"/>
                  <a:gd name="T23" fmla="*/ 93 h 94"/>
                  <a:gd name="T24" fmla="*/ 49 w 50"/>
                  <a:gd name="T25" fmla="*/ 75 h 94"/>
                  <a:gd name="T26" fmla="*/ 46 w 50"/>
                  <a:gd name="T27" fmla="*/ 57 h 94"/>
                  <a:gd name="T28" fmla="*/ 41 w 50"/>
                  <a:gd name="T29" fmla="*/ 42 h 94"/>
                  <a:gd name="T30" fmla="*/ 36 w 50"/>
                  <a:gd name="T31" fmla="*/ 28 h 94"/>
                  <a:gd name="T32" fmla="*/ 28 w 50"/>
                  <a:gd name="T33" fmla="*/ 16 h 94"/>
                  <a:gd name="T34" fmla="*/ 20 w 50"/>
                  <a:gd name="T35" fmla="*/ 8 h 94"/>
                  <a:gd name="T36" fmla="*/ 15 w 50"/>
                  <a:gd name="T37" fmla="*/ 3 h 94"/>
                  <a:gd name="T38" fmla="*/ 10 w 50"/>
                  <a:gd name="T39" fmla="*/ 2 h 94"/>
                  <a:gd name="T40" fmla="*/ 5 w 50"/>
                  <a:gd name="T41" fmla="*/ 0 h 94"/>
                  <a:gd name="T42" fmla="*/ 0 w 50"/>
                  <a:gd name="T43" fmla="*/ 0 h 94"/>
                  <a:gd name="T44" fmla="*/ 0 w 50"/>
                  <a:gd name="T45" fmla="*/ 8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20" name="Freeform 104"/>
              <p:cNvSpPr>
                <a:spLocks/>
              </p:cNvSpPr>
              <p:nvPr/>
            </p:nvSpPr>
            <p:spPr bwMode="auto">
              <a:xfrm>
                <a:off x="726116" y="4761614"/>
                <a:ext cx="202406" cy="402432"/>
              </a:xfrm>
              <a:custGeom>
                <a:avLst/>
                <a:gdLst>
                  <a:gd name="T0" fmla="*/ 42 w 85"/>
                  <a:gd name="T1" fmla="*/ 0 h 169"/>
                  <a:gd name="T2" fmla="*/ 34 w 85"/>
                  <a:gd name="T3" fmla="*/ 2 h 169"/>
                  <a:gd name="T4" fmla="*/ 26 w 85"/>
                  <a:gd name="T5" fmla="*/ 7 h 169"/>
                  <a:gd name="T6" fmla="*/ 17 w 85"/>
                  <a:gd name="T7" fmla="*/ 15 h 169"/>
                  <a:gd name="T8" fmla="*/ 13 w 85"/>
                  <a:gd name="T9" fmla="*/ 25 h 169"/>
                  <a:gd name="T10" fmla="*/ 6 w 85"/>
                  <a:gd name="T11" fmla="*/ 38 h 169"/>
                  <a:gd name="T12" fmla="*/ 3 w 85"/>
                  <a:gd name="T13" fmla="*/ 51 h 169"/>
                  <a:gd name="T14" fmla="*/ 1 w 85"/>
                  <a:gd name="T15" fmla="*/ 67 h 169"/>
                  <a:gd name="T16" fmla="*/ 0 w 85"/>
                  <a:gd name="T17" fmla="*/ 83 h 169"/>
                  <a:gd name="T18" fmla="*/ 1 w 85"/>
                  <a:gd name="T19" fmla="*/ 101 h 169"/>
                  <a:gd name="T20" fmla="*/ 3 w 85"/>
                  <a:gd name="T21" fmla="*/ 116 h 169"/>
                  <a:gd name="T22" fmla="*/ 6 w 85"/>
                  <a:gd name="T23" fmla="*/ 130 h 169"/>
                  <a:gd name="T24" fmla="*/ 13 w 85"/>
                  <a:gd name="T25" fmla="*/ 143 h 169"/>
                  <a:gd name="T26" fmla="*/ 17 w 85"/>
                  <a:gd name="T27" fmla="*/ 153 h 169"/>
                  <a:gd name="T28" fmla="*/ 26 w 85"/>
                  <a:gd name="T29" fmla="*/ 161 h 169"/>
                  <a:gd name="T30" fmla="*/ 34 w 85"/>
                  <a:gd name="T31" fmla="*/ 166 h 169"/>
                  <a:gd name="T32" fmla="*/ 42 w 85"/>
                  <a:gd name="T33" fmla="*/ 168 h 169"/>
                  <a:gd name="T34" fmla="*/ 50 w 85"/>
                  <a:gd name="T35" fmla="*/ 166 h 169"/>
                  <a:gd name="T36" fmla="*/ 58 w 85"/>
                  <a:gd name="T37" fmla="*/ 161 h 169"/>
                  <a:gd name="T38" fmla="*/ 65 w 85"/>
                  <a:gd name="T39" fmla="*/ 153 h 169"/>
                  <a:gd name="T40" fmla="*/ 71 w 85"/>
                  <a:gd name="T41" fmla="*/ 143 h 169"/>
                  <a:gd name="T42" fmla="*/ 76 w 85"/>
                  <a:gd name="T43" fmla="*/ 130 h 169"/>
                  <a:gd name="T44" fmla="*/ 81 w 85"/>
                  <a:gd name="T45" fmla="*/ 116 h 169"/>
                  <a:gd name="T46" fmla="*/ 82 w 85"/>
                  <a:gd name="T47" fmla="*/ 101 h 169"/>
                  <a:gd name="T48" fmla="*/ 84 w 85"/>
                  <a:gd name="T49" fmla="*/ 83 h 169"/>
                  <a:gd name="T50" fmla="*/ 82 w 85"/>
                  <a:gd name="T51" fmla="*/ 67 h 169"/>
                  <a:gd name="T52" fmla="*/ 81 w 85"/>
                  <a:gd name="T53" fmla="*/ 51 h 169"/>
                  <a:gd name="T54" fmla="*/ 76 w 85"/>
                  <a:gd name="T55" fmla="*/ 38 h 169"/>
                  <a:gd name="T56" fmla="*/ 71 w 85"/>
                  <a:gd name="T57" fmla="*/ 25 h 169"/>
                  <a:gd name="T58" fmla="*/ 65 w 85"/>
                  <a:gd name="T59" fmla="*/ 15 h 169"/>
                  <a:gd name="T60" fmla="*/ 58 w 85"/>
                  <a:gd name="T61" fmla="*/ 7 h 169"/>
                  <a:gd name="T62" fmla="*/ 50 w 85"/>
                  <a:gd name="T63" fmla="*/ 2 h 169"/>
                  <a:gd name="T64" fmla="*/ 42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0099CC"/>
              </a:solidFill>
              <a:ln w="9525" cap="rnd">
                <a:noFill/>
                <a:round/>
                <a:headEnd type="none" w="sm" len="sm"/>
                <a:tailEnd type="none" w="sm" len="sm"/>
              </a:ln>
            </p:spPr>
            <p:txBody>
              <a:bodyPr/>
              <a:lstStyle/>
              <a:p>
                <a:endParaRPr lang="en-US" sz="2700"/>
              </a:p>
            </p:txBody>
          </p:sp>
          <p:sp>
            <p:nvSpPr>
              <p:cNvPr id="121" name="Freeform 105"/>
              <p:cNvSpPr>
                <a:spLocks/>
              </p:cNvSpPr>
              <p:nvPr/>
            </p:nvSpPr>
            <p:spPr bwMode="auto">
              <a:xfrm>
                <a:off x="714209" y="4749709"/>
                <a:ext cx="114300" cy="211931"/>
              </a:xfrm>
              <a:custGeom>
                <a:avLst/>
                <a:gdLst>
                  <a:gd name="T0" fmla="*/ 9 w 48"/>
                  <a:gd name="T1" fmla="*/ 88 h 89"/>
                  <a:gd name="T2" fmla="*/ 9 w 48"/>
                  <a:gd name="T3" fmla="*/ 72 h 89"/>
                  <a:gd name="T4" fmla="*/ 13 w 48"/>
                  <a:gd name="T5" fmla="*/ 57 h 89"/>
                  <a:gd name="T6" fmla="*/ 16 w 48"/>
                  <a:gd name="T7" fmla="*/ 43 h 89"/>
                  <a:gd name="T8" fmla="*/ 21 w 48"/>
                  <a:gd name="T9" fmla="*/ 31 h 89"/>
                  <a:gd name="T10" fmla="*/ 26 w 48"/>
                  <a:gd name="T11" fmla="*/ 21 h 89"/>
                  <a:gd name="T12" fmla="*/ 32 w 48"/>
                  <a:gd name="T13" fmla="*/ 15 h 89"/>
                  <a:gd name="T14" fmla="*/ 40 w 48"/>
                  <a:gd name="T15" fmla="*/ 10 h 89"/>
                  <a:gd name="T16" fmla="*/ 47 w 48"/>
                  <a:gd name="T17" fmla="*/ 8 h 89"/>
                  <a:gd name="T18" fmla="*/ 47 w 48"/>
                  <a:gd name="T19" fmla="*/ 0 h 89"/>
                  <a:gd name="T20" fmla="*/ 37 w 48"/>
                  <a:gd name="T21" fmla="*/ 2 h 89"/>
                  <a:gd name="T22" fmla="*/ 27 w 48"/>
                  <a:gd name="T23" fmla="*/ 8 h 89"/>
                  <a:gd name="T24" fmla="*/ 19 w 48"/>
                  <a:gd name="T25" fmla="*/ 17 h 89"/>
                  <a:gd name="T26" fmla="*/ 13 w 48"/>
                  <a:gd name="T27" fmla="*/ 28 h 89"/>
                  <a:gd name="T28" fmla="*/ 8 w 48"/>
                  <a:gd name="T29" fmla="*/ 41 h 89"/>
                  <a:gd name="T30" fmla="*/ 3 w 48"/>
                  <a:gd name="T31" fmla="*/ 56 h 89"/>
                  <a:gd name="T32" fmla="*/ 1 w 48"/>
                  <a:gd name="T33" fmla="*/ 72 h 89"/>
                  <a:gd name="T34" fmla="*/ 0 w 48"/>
                  <a:gd name="T35" fmla="*/ 88 h 89"/>
                  <a:gd name="T36" fmla="*/ 9 w 48"/>
                  <a:gd name="T37" fmla="*/ 8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type="none" w="sm" len="sm"/>
                <a:tailEnd type="none" w="sm" len="sm"/>
              </a:ln>
            </p:spPr>
            <p:txBody>
              <a:bodyPr/>
              <a:lstStyle/>
              <a:p>
                <a:endParaRPr lang="en-US" sz="2700"/>
              </a:p>
            </p:txBody>
          </p:sp>
          <p:sp>
            <p:nvSpPr>
              <p:cNvPr id="122" name="Freeform 106"/>
              <p:cNvSpPr>
                <a:spLocks/>
              </p:cNvSpPr>
              <p:nvPr/>
            </p:nvSpPr>
            <p:spPr bwMode="auto">
              <a:xfrm>
                <a:off x="714209" y="4959259"/>
                <a:ext cx="114300" cy="211931"/>
              </a:xfrm>
              <a:custGeom>
                <a:avLst/>
                <a:gdLst>
                  <a:gd name="T0" fmla="*/ 47 w 48"/>
                  <a:gd name="T1" fmla="*/ 80 h 89"/>
                  <a:gd name="T2" fmla="*/ 40 w 48"/>
                  <a:gd name="T3" fmla="*/ 78 h 89"/>
                  <a:gd name="T4" fmla="*/ 32 w 48"/>
                  <a:gd name="T5" fmla="*/ 75 h 89"/>
                  <a:gd name="T6" fmla="*/ 26 w 48"/>
                  <a:gd name="T7" fmla="*/ 67 h 89"/>
                  <a:gd name="T8" fmla="*/ 21 w 48"/>
                  <a:gd name="T9" fmla="*/ 59 h 89"/>
                  <a:gd name="T10" fmla="*/ 16 w 48"/>
                  <a:gd name="T11" fmla="*/ 46 h 89"/>
                  <a:gd name="T12" fmla="*/ 13 w 48"/>
                  <a:gd name="T13" fmla="*/ 33 h 89"/>
                  <a:gd name="T14" fmla="*/ 9 w 48"/>
                  <a:gd name="T15" fmla="*/ 18 h 89"/>
                  <a:gd name="T16" fmla="*/ 9 w 48"/>
                  <a:gd name="T17" fmla="*/ 0 h 89"/>
                  <a:gd name="T18" fmla="*/ 0 w 48"/>
                  <a:gd name="T19" fmla="*/ 0 h 89"/>
                  <a:gd name="T20" fmla="*/ 1 w 48"/>
                  <a:gd name="T21" fmla="*/ 18 h 89"/>
                  <a:gd name="T22" fmla="*/ 3 w 48"/>
                  <a:gd name="T23" fmla="*/ 34 h 89"/>
                  <a:gd name="T24" fmla="*/ 8 w 48"/>
                  <a:gd name="T25" fmla="*/ 49 h 89"/>
                  <a:gd name="T26" fmla="*/ 13 w 48"/>
                  <a:gd name="T27" fmla="*/ 62 h 89"/>
                  <a:gd name="T28" fmla="*/ 19 w 48"/>
                  <a:gd name="T29" fmla="*/ 73 h 89"/>
                  <a:gd name="T30" fmla="*/ 27 w 48"/>
                  <a:gd name="T31" fmla="*/ 81 h 89"/>
                  <a:gd name="T32" fmla="*/ 37 w 48"/>
                  <a:gd name="T33" fmla="*/ 86 h 89"/>
                  <a:gd name="T34" fmla="*/ 47 w 48"/>
                  <a:gd name="T35" fmla="*/ 88 h 89"/>
                  <a:gd name="T36" fmla="*/ 47 w 48"/>
                  <a:gd name="T37" fmla="*/ 8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type="none" w="sm" len="sm"/>
                <a:tailEnd type="none" w="sm" len="sm"/>
              </a:ln>
            </p:spPr>
            <p:txBody>
              <a:bodyPr/>
              <a:lstStyle/>
              <a:p>
                <a:endParaRPr lang="en-US" sz="2700"/>
              </a:p>
            </p:txBody>
          </p:sp>
          <p:sp>
            <p:nvSpPr>
              <p:cNvPr id="123" name="Freeform 107"/>
              <p:cNvSpPr>
                <a:spLocks/>
              </p:cNvSpPr>
              <p:nvPr/>
            </p:nvSpPr>
            <p:spPr bwMode="auto">
              <a:xfrm>
                <a:off x="826129" y="4959259"/>
                <a:ext cx="109538" cy="211931"/>
              </a:xfrm>
              <a:custGeom>
                <a:avLst/>
                <a:gdLst>
                  <a:gd name="T0" fmla="*/ 37 w 46"/>
                  <a:gd name="T1" fmla="*/ 0 h 89"/>
                  <a:gd name="T2" fmla="*/ 37 w 46"/>
                  <a:gd name="T3" fmla="*/ 18 h 89"/>
                  <a:gd name="T4" fmla="*/ 34 w 46"/>
                  <a:gd name="T5" fmla="*/ 33 h 89"/>
                  <a:gd name="T6" fmla="*/ 31 w 46"/>
                  <a:gd name="T7" fmla="*/ 46 h 89"/>
                  <a:gd name="T8" fmla="*/ 26 w 46"/>
                  <a:gd name="T9" fmla="*/ 59 h 89"/>
                  <a:gd name="T10" fmla="*/ 19 w 46"/>
                  <a:gd name="T11" fmla="*/ 67 h 89"/>
                  <a:gd name="T12" fmla="*/ 13 w 46"/>
                  <a:gd name="T13" fmla="*/ 75 h 89"/>
                  <a:gd name="T14" fmla="*/ 6 w 46"/>
                  <a:gd name="T15" fmla="*/ 78 h 89"/>
                  <a:gd name="T16" fmla="*/ 0 w 46"/>
                  <a:gd name="T17" fmla="*/ 80 h 89"/>
                  <a:gd name="T18" fmla="*/ 0 w 46"/>
                  <a:gd name="T19" fmla="*/ 88 h 89"/>
                  <a:gd name="T20" fmla="*/ 10 w 46"/>
                  <a:gd name="T21" fmla="*/ 86 h 89"/>
                  <a:gd name="T22" fmla="*/ 18 w 46"/>
                  <a:gd name="T23" fmla="*/ 81 h 89"/>
                  <a:gd name="T24" fmla="*/ 26 w 46"/>
                  <a:gd name="T25" fmla="*/ 73 h 89"/>
                  <a:gd name="T26" fmla="*/ 32 w 46"/>
                  <a:gd name="T27" fmla="*/ 62 h 89"/>
                  <a:gd name="T28" fmla="*/ 39 w 46"/>
                  <a:gd name="T29" fmla="*/ 49 h 89"/>
                  <a:gd name="T30" fmla="*/ 42 w 46"/>
                  <a:gd name="T31" fmla="*/ 34 h 89"/>
                  <a:gd name="T32" fmla="*/ 45 w 46"/>
                  <a:gd name="T33" fmla="*/ 18 h 89"/>
                  <a:gd name="T34" fmla="*/ 45 w 46"/>
                  <a:gd name="T35" fmla="*/ 0 h 89"/>
                  <a:gd name="T36" fmla="*/ 37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type="none" w="sm" len="sm"/>
                <a:tailEnd type="none" w="sm" len="sm"/>
              </a:ln>
            </p:spPr>
            <p:txBody>
              <a:bodyPr/>
              <a:lstStyle/>
              <a:p>
                <a:endParaRPr lang="en-US" sz="2700"/>
              </a:p>
            </p:txBody>
          </p:sp>
          <p:sp>
            <p:nvSpPr>
              <p:cNvPr id="124" name="Freeform 108"/>
              <p:cNvSpPr>
                <a:spLocks/>
              </p:cNvSpPr>
              <p:nvPr/>
            </p:nvSpPr>
            <p:spPr bwMode="auto">
              <a:xfrm>
                <a:off x="826129" y="4749709"/>
                <a:ext cx="109538" cy="211931"/>
              </a:xfrm>
              <a:custGeom>
                <a:avLst/>
                <a:gdLst>
                  <a:gd name="T0" fmla="*/ 0 w 46"/>
                  <a:gd name="T1" fmla="*/ 8 h 89"/>
                  <a:gd name="T2" fmla="*/ 6 w 46"/>
                  <a:gd name="T3" fmla="*/ 10 h 89"/>
                  <a:gd name="T4" fmla="*/ 13 w 46"/>
                  <a:gd name="T5" fmla="*/ 15 h 89"/>
                  <a:gd name="T6" fmla="*/ 19 w 46"/>
                  <a:gd name="T7" fmla="*/ 21 h 89"/>
                  <a:gd name="T8" fmla="*/ 26 w 46"/>
                  <a:gd name="T9" fmla="*/ 31 h 89"/>
                  <a:gd name="T10" fmla="*/ 31 w 46"/>
                  <a:gd name="T11" fmla="*/ 43 h 89"/>
                  <a:gd name="T12" fmla="*/ 34 w 46"/>
                  <a:gd name="T13" fmla="*/ 57 h 89"/>
                  <a:gd name="T14" fmla="*/ 37 w 46"/>
                  <a:gd name="T15" fmla="*/ 72 h 89"/>
                  <a:gd name="T16" fmla="*/ 37 w 46"/>
                  <a:gd name="T17" fmla="*/ 88 h 89"/>
                  <a:gd name="T18" fmla="*/ 45 w 46"/>
                  <a:gd name="T19" fmla="*/ 88 h 89"/>
                  <a:gd name="T20" fmla="*/ 45 w 46"/>
                  <a:gd name="T21" fmla="*/ 72 h 89"/>
                  <a:gd name="T22" fmla="*/ 42 w 46"/>
                  <a:gd name="T23" fmla="*/ 56 h 89"/>
                  <a:gd name="T24" fmla="*/ 39 w 46"/>
                  <a:gd name="T25" fmla="*/ 41 h 89"/>
                  <a:gd name="T26" fmla="*/ 32 w 46"/>
                  <a:gd name="T27" fmla="*/ 28 h 89"/>
                  <a:gd name="T28" fmla="*/ 26 w 46"/>
                  <a:gd name="T29" fmla="*/ 17 h 89"/>
                  <a:gd name="T30" fmla="*/ 18 w 46"/>
                  <a:gd name="T31" fmla="*/ 8 h 89"/>
                  <a:gd name="T32" fmla="*/ 10 w 46"/>
                  <a:gd name="T33" fmla="*/ 2 h 89"/>
                  <a:gd name="T34" fmla="*/ 0 w 46"/>
                  <a:gd name="T35" fmla="*/ 0 h 89"/>
                  <a:gd name="T36" fmla="*/ 0 w 46"/>
                  <a:gd name="T37" fmla="*/ 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125" name="Freeform 109"/>
              <p:cNvSpPr>
                <a:spLocks/>
              </p:cNvSpPr>
              <p:nvPr/>
            </p:nvSpPr>
            <p:spPr bwMode="auto">
              <a:xfrm>
                <a:off x="-802647" y="4111533"/>
                <a:ext cx="2474118" cy="1123950"/>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type="none" w="sm" len="sm"/>
                <a:tailEnd type="none" w="sm" len="sm"/>
              </a:ln>
            </p:spPr>
            <p:txBody>
              <a:bodyPr/>
              <a:lstStyle/>
              <a:p>
                <a:endParaRPr lang="en-US" sz="2700"/>
              </a:p>
            </p:txBody>
          </p:sp>
          <p:sp>
            <p:nvSpPr>
              <p:cNvPr id="126" name="Freeform 110"/>
              <p:cNvSpPr>
                <a:spLocks/>
              </p:cNvSpPr>
              <p:nvPr/>
            </p:nvSpPr>
            <p:spPr bwMode="auto">
              <a:xfrm>
                <a:off x="-802647" y="4111533"/>
                <a:ext cx="2474118" cy="1123950"/>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127" name="Freeform 111"/>
              <p:cNvSpPr>
                <a:spLocks/>
              </p:cNvSpPr>
              <p:nvPr/>
            </p:nvSpPr>
            <p:spPr bwMode="auto">
              <a:xfrm>
                <a:off x="-802646" y="5161664"/>
                <a:ext cx="890588" cy="202407"/>
              </a:xfrm>
              <a:custGeom>
                <a:avLst/>
                <a:gdLst>
                  <a:gd name="T0" fmla="*/ 0 w 374"/>
                  <a:gd name="T1" fmla="*/ 0 h 85"/>
                  <a:gd name="T2" fmla="*/ 1 w 374"/>
                  <a:gd name="T3" fmla="*/ 47 h 85"/>
                  <a:gd name="T4" fmla="*/ 373 w 374"/>
                  <a:gd name="T5" fmla="*/ 84 h 85"/>
                  <a:gd name="T6" fmla="*/ 373 w 374"/>
                  <a:gd name="T7" fmla="*/ 32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w="9525" cap="rnd">
                <a:noFill/>
                <a:round/>
                <a:headEnd type="none" w="sm" len="sm"/>
                <a:tailEnd type="none" w="sm" len="sm"/>
              </a:ln>
            </p:spPr>
            <p:txBody>
              <a:bodyPr/>
              <a:lstStyle/>
              <a:p>
                <a:endParaRPr lang="en-US" sz="2700"/>
              </a:p>
            </p:txBody>
          </p:sp>
          <p:sp>
            <p:nvSpPr>
              <p:cNvPr id="128" name="Freeform 112"/>
              <p:cNvSpPr>
                <a:spLocks/>
              </p:cNvSpPr>
              <p:nvPr/>
            </p:nvSpPr>
            <p:spPr bwMode="auto">
              <a:xfrm>
                <a:off x="-71603" y="4259171"/>
                <a:ext cx="1750220" cy="838200"/>
              </a:xfrm>
              <a:custGeom>
                <a:avLst/>
                <a:gdLst>
                  <a:gd name="T0" fmla="*/ 0 w 735"/>
                  <a:gd name="T1" fmla="*/ 307 h 352"/>
                  <a:gd name="T2" fmla="*/ 29 w 735"/>
                  <a:gd name="T3" fmla="*/ 351 h 352"/>
                  <a:gd name="T4" fmla="*/ 729 w 735"/>
                  <a:gd name="T5" fmla="*/ 68 h 352"/>
                  <a:gd name="T6" fmla="*/ 731 w 735"/>
                  <a:gd name="T7" fmla="*/ 60 h 352"/>
                  <a:gd name="T8" fmla="*/ 733 w 735"/>
                  <a:gd name="T9" fmla="*/ 52 h 352"/>
                  <a:gd name="T10" fmla="*/ 734 w 735"/>
                  <a:gd name="T11" fmla="*/ 44 h 352"/>
                  <a:gd name="T12" fmla="*/ 734 w 735"/>
                  <a:gd name="T13" fmla="*/ 34 h 352"/>
                  <a:gd name="T14" fmla="*/ 734 w 735"/>
                  <a:gd name="T15" fmla="*/ 26 h 352"/>
                  <a:gd name="T16" fmla="*/ 734 w 735"/>
                  <a:gd name="T17" fmla="*/ 18 h 352"/>
                  <a:gd name="T18" fmla="*/ 734 w 735"/>
                  <a:gd name="T19" fmla="*/ 10 h 352"/>
                  <a:gd name="T20" fmla="*/ 734 w 735"/>
                  <a:gd name="T21" fmla="*/ 0 h 352"/>
                  <a:gd name="T22" fmla="*/ 0 w 735"/>
                  <a:gd name="T23" fmla="*/ 307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type="none" w="sm" len="sm"/>
                <a:tailEnd type="none" w="sm" len="sm"/>
              </a:ln>
            </p:spPr>
            <p:txBody>
              <a:bodyPr/>
              <a:lstStyle/>
              <a:p>
                <a:endParaRPr lang="en-US" sz="2700"/>
              </a:p>
            </p:txBody>
          </p:sp>
          <p:sp>
            <p:nvSpPr>
              <p:cNvPr id="129" name="Freeform 119"/>
              <p:cNvSpPr>
                <a:spLocks/>
              </p:cNvSpPr>
              <p:nvPr/>
            </p:nvSpPr>
            <p:spPr bwMode="auto">
              <a:xfrm>
                <a:off x="1249991" y="4821146"/>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130" name="Freeform 120"/>
              <p:cNvSpPr>
                <a:spLocks/>
              </p:cNvSpPr>
              <p:nvPr/>
            </p:nvSpPr>
            <p:spPr bwMode="auto">
              <a:xfrm>
                <a:off x="1480971" y="4909252"/>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131" name="Freeform 121"/>
              <p:cNvSpPr>
                <a:spLocks/>
              </p:cNvSpPr>
              <p:nvPr/>
            </p:nvSpPr>
            <p:spPr bwMode="auto">
              <a:xfrm>
                <a:off x="1469066" y="4897346"/>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132" name="Freeform 122"/>
              <p:cNvSpPr>
                <a:spLocks/>
              </p:cNvSpPr>
              <p:nvPr/>
            </p:nvSpPr>
            <p:spPr bwMode="auto">
              <a:xfrm>
                <a:off x="1469066" y="5144996"/>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133" name="Freeform 123"/>
              <p:cNvSpPr>
                <a:spLocks/>
              </p:cNvSpPr>
              <p:nvPr/>
            </p:nvSpPr>
            <p:spPr bwMode="auto">
              <a:xfrm>
                <a:off x="1597653" y="5144996"/>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134" name="Freeform 124"/>
              <p:cNvSpPr>
                <a:spLocks/>
              </p:cNvSpPr>
              <p:nvPr/>
            </p:nvSpPr>
            <p:spPr bwMode="auto">
              <a:xfrm>
                <a:off x="1597653" y="4897346"/>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grpSp>
      </p:grpSp>
      <p:cxnSp>
        <p:nvCxnSpPr>
          <p:cNvPr id="189" name="Straight Connector 188"/>
          <p:cNvCxnSpPr/>
          <p:nvPr/>
        </p:nvCxnSpPr>
        <p:spPr>
          <a:xfrm flipH="1">
            <a:off x="762062" y="1208915"/>
            <a:ext cx="8949522" cy="5814828"/>
          </a:xfrm>
          <a:prstGeom prst="line">
            <a:avLst/>
          </a:prstGeom>
          <a:ln w="3175" cap="sq">
            <a:headEnd type="oval"/>
            <a:tailEnd type="oval"/>
          </a:ln>
        </p:spPr>
        <p:style>
          <a:lnRef idx="3">
            <a:schemeClr val="accent5"/>
          </a:lnRef>
          <a:fillRef idx="0">
            <a:schemeClr val="accent5"/>
          </a:fillRef>
          <a:effectRef idx="2">
            <a:schemeClr val="accent5"/>
          </a:effectRef>
          <a:fontRef idx="minor">
            <a:schemeClr val="tx1"/>
          </a:fontRef>
        </p:style>
      </p:cxnSp>
      <p:sp>
        <p:nvSpPr>
          <p:cNvPr id="190" name="TextBox 189"/>
          <p:cNvSpPr txBox="1"/>
          <p:nvPr/>
        </p:nvSpPr>
        <p:spPr>
          <a:xfrm>
            <a:off x="4212131" y="7031764"/>
            <a:ext cx="5110694" cy="215444"/>
          </a:xfrm>
          <a:prstGeom prst="rect">
            <a:avLst/>
          </a:prstGeom>
          <a:noFill/>
        </p:spPr>
        <p:txBody>
          <a:bodyPr wrap="none" rtlCol="0">
            <a:spAutoFit/>
          </a:bodyPr>
          <a:lstStyle/>
          <a:p>
            <a:r>
              <a:rPr lang="en-US" sz="800" dirty="0"/>
              <a:t>Reason J. Human Error. Cambridge: Cambridge University Press; 1990. Image courtesy of Cambridge University Press</a:t>
            </a:r>
          </a:p>
        </p:txBody>
      </p:sp>
    </p:spTree>
    <p:custDataLst>
      <p:tags r:id="rId1"/>
    </p:custDataLst>
    <p:extLst>
      <p:ext uri="{BB962C8B-B14F-4D97-AF65-F5344CB8AC3E}">
        <p14:creationId xmlns:p14="http://schemas.microsoft.com/office/powerpoint/2010/main" val="135737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13</a:t>
            </a:fld>
            <a:endParaRPr lang="en-US"/>
          </a:p>
        </p:txBody>
      </p:sp>
      <p:sp>
        <p:nvSpPr>
          <p:cNvPr id="3" name="Content Placeholder 2"/>
          <p:cNvSpPr>
            <a:spLocks noGrp="1"/>
          </p:cNvSpPr>
          <p:nvPr>
            <p:ph idx="1"/>
          </p:nvPr>
        </p:nvSpPr>
        <p:spPr>
          <a:xfrm>
            <a:off x="502920" y="1143000"/>
            <a:ext cx="8869680" cy="6477000"/>
          </a:xfrm>
        </p:spPr>
        <p:txBody>
          <a:bodyPr>
            <a:normAutofit/>
          </a:bodyPr>
          <a:lstStyle/>
          <a:p>
            <a:r>
              <a:rPr lang="en-US"/>
              <a:t>The antibiotic stewardship team</a:t>
            </a:r>
          </a:p>
          <a:p>
            <a:pPr lvl="1"/>
            <a:r>
              <a:rPr lang="en-US"/>
              <a:t>Physician lead </a:t>
            </a:r>
          </a:p>
          <a:p>
            <a:pPr lvl="1"/>
            <a:r>
              <a:rPr lang="en-US"/>
              <a:t>Pharmacist lead</a:t>
            </a:r>
          </a:p>
          <a:p>
            <a:pPr lvl="1"/>
            <a:r>
              <a:rPr lang="en-US"/>
              <a:t>Nurse lead</a:t>
            </a:r>
          </a:p>
          <a:p>
            <a:pPr marL="509320" lvl="1" indent="0">
              <a:buNone/>
            </a:pPr>
            <a:endParaRPr lang="en-US"/>
          </a:p>
          <a:p>
            <a:r>
              <a:rPr lang="en-US"/>
              <a:t>Prioritize top problems</a:t>
            </a:r>
            <a:endParaRPr lang="en-US" strike="sngStrike"/>
          </a:p>
          <a:p>
            <a:endParaRPr lang="en-US"/>
          </a:p>
          <a:p>
            <a:r>
              <a:rPr lang="en-US"/>
              <a:t>Identify all the factors that could lead to this problem</a:t>
            </a:r>
            <a:endParaRPr lang="en-US" strike="sngStrike"/>
          </a:p>
          <a:p>
            <a:pPr lvl="1"/>
            <a:r>
              <a:rPr lang="en-US"/>
              <a:t>Technical factors </a:t>
            </a:r>
          </a:p>
          <a:p>
            <a:pPr lvl="1"/>
            <a:r>
              <a:rPr lang="en-US"/>
              <a:t>Adaptive factors</a:t>
            </a:r>
          </a:p>
        </p:txBody>
      </p:sp>
      <p:pic>
        <p:nvPicPr>
          <p:cNvPr id="5" name="Content Placeholder 4" descr="Image of a man with a telescope"/>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4549513" y="1986491"/>
            <a:ext cx="5005967" cy="2150004"/>
          </a:xfrm>
        </p:spPr>
      </p:pic>
      <p:sp>
        <p:nvSpPr>
          <p:cNvPr id="2" name="Title 1"/>
          <p:cNvSpPr>
            <a:spLocks noGrp="1"/>
          </p:cNvSpPr>
          <p:nvPr>
            <p:ph type="title"/>
          </p:nvPr>
        </p:nvSpPr>
        <p:spPr/>
        <p:txBody>
          <a:bodyPr/>
          <a:lstStyle/>
          <a:p>
            <a:r>
              <a:rPr lang="en-US" sz="3600"/>
              <a:t>How Can You Identify Problems?</a:t>
            </a:r>
          </a:p>
        </p:txBody>
      </p:sp>
    </p:spTree>
    <p:custDataLst>
      <p:tags r:id="rId1"/>
    </p:custDataLst>
    <p:extLst>
      <p:ext uri="{BB962C8B-B14F-4D97-AF65-F5344CB8AC3E}">
        <p14:creationId xmlns:p14="http://schemas.microsoft.com/office/powerpoint/2010/main" val="296201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Image of the number two connected to a blue box, which holds the second-order problem solving information and is highlighted by a yellow box." title="Second Step Icon"/>
          <p:cNvGrpSpPr/>
          <p:nvPr/>
        </p:nvGrpSpPr>
        <p:grpSpPr>
          <a:xfrm>
            <a:off x="-88200" y="2730908"/>
            <a:ext cx="9841799" cy="5386090"/>
            <a:chOff x="-88200" y="2730908"/>
            <a:chExt cx="9841799" cy="5386090"/>
          </a:xfrm>
        </p:grpSpPr>
        <p:sp>
          <p:nvSpPr>
            <p:cNvPr id="14" name="Rectangle 13"/>
            <p:cNvSpPr/>
            <p:nvPr/>
          </p:nvSpPr>
          <p:spPr>
            <a:xfrm>
              <a:off x="605882" y="4090978"/>
              <a:ext cx="9147717" cy="2783989"/>
            </a:xfrm>
            <a:custGeom>
              <a:avLst/>
              <a:gdLst>
                <a:gd name="connsiteX0" fmla="*/ 0 w 8534400"/>
                <a:gd name="connsiteY0" fmla="*/ 0 h 2772838"/>
                <a:gd name="connsiteX1" fmla="*/ 8534400 w 8534400"/>
                <a:gd name="connsiteY1" fmla="*/ 0 h 2772838"/>
                <a:gd name="connsiteX2" fmla="*/ 8534400 w 8534400"/>
                <a:gd name="connsiteY2" fmla="*/ 2772838 h 2772838"/>
                <a:gd name="connsiteX3" fmla="*/ 0 w 8534400"/>
                <a:gd name="connsiteY3" fmla="*/ 2772838 h 2772838"/>
                <a:gd name="connsiteX4" fmla="*/ 0 w 8534400"/>
                <a:gd name="connsiteY4" fmla="*/ 0 h 2772838"/>
                <a:gd name="connsiteX0" fmla="*/ 144966 w 8534400"/>
                <a:gd name="connsiteY0" fmla="*/ 11152 h 2772838"/>
                <a:gd name="connsiteX1" fmla="*/ 8534400 w 8534400"/>
                <a:gd name="connsiteY1" fmla="*/ 0 h 2772838"/>
                <a:gd name="connsiteX2" fmla="*/ 8534400 w 8534400"/>
                <a:gd name="connsiteY2" fmla="*/ 2772838 h 2772838"/>
                <a:gd name="connsiteX3" fmla="*/ 0 w 8534400"/>
                <a:gd name="connsiteY3" fmla="*/ 2772838 h 2772838"/>
                <a:gd name="connsiteX4" fmla="*/ 144966 w 8534400"/>
                <a:gd name="connsiteY4" fmla="*/ 11152 h 2772838"/>
                <a:gd name="connsiteX0" fmla="*/ 144966 w 8534400"/>
                <a:gd name="connsiteY0" fmla="*/ 11152 h 2772838"/>
                <a:gd name="connsiteX1" fmla="*/ 8534400 w 8534400"/>
                <a:gd name="connsiteY1" fmla="*/ 0 h 2772838"/>
                <a:gd name="connsiteX2" fmla="*/ 8534400 w 8534400"/>
                <a:gd name="connsiteY2" fmla="*/ 2772838 h 2772838"/>
                <a:gd name="connsiteX3" fmla="*/ 0 w 8534400"/>
                <a:gd name="connsiteY3" fmla="*/ 2772838 h 2772838"/>
                <a:gd name="connsiteX4" fmla="*/ 144966 w 8534400"/>
                <a:gd name="connsiteY4" fmla="*/ 11152 h 2772838"/>
                <a:gd name="connsiteX0" fmla="*/ 758283 w 9147717"/>
                <a:gd name="connsiteY0" fmla="*/ 11152 h 2783989"/>
                <a:gd name="connsiteX1" fmla="*/ 9147717 w 9147717"/>
                <a:gd name="connsiteY1" fmla="*/ 0 h 2783989"/>
                <a:gd name="connsiteX2" fmla="*/ 9147717 w 9147717"/>
                <a:gd name="connsiteY2" fmla="*/ 2772838 h 2783989"/>
                <a:gd name="connsiteX3" fmla="*/ 0 w 9147717"/>
                <a:gd name="connsiteY3" fmla="*/ 2783989 h 2783989"/>
                <a:gd name="connsiteX4" fmla="*/ 758283 w 9147717"/>
                <a:gd name="connsiteY4" fmla="*/ 11152 h 2783989"/>
                <a:gd name="connsiteX0" fmla="*/ 758283 w 9147717"/>
                <a:gd name="connsiteY0" fmla="*/ 11152 h 2783989"/>
                <a:gd name="connsiteX1" fmla="*/ 9147717 w 9147717"/>
                <a:gd name="connsiteY1" fmla="*/ 0 h 2783989"/>
                <a:gd name="connsiteX2" fmla="*/ 9147717 w 9147717"/>
                <a:gd name="connsiteY2" fmla="*/ 2772838 h 2783989"/>
                <a:gd name="connsiteX3" fmla="*/ 0 w 9147717"/>
                <a:gd name="connsiteY3" fmla="*/ 2783989 h 2783989"/>
                <a:gd name="connsiteX4" fmla="*/ 758283 w 9147717"/>
                <a:gd name="connsiteY4" fmla="*/ 11152 h 27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717" h="2783989">
                  <a:moveTo>
                    <a:pt x="758283" y="11152"/>
                  </a:moveTo>
                  <a:lnTo>
                    <a:pt x="9147717" y="0"/>
                  </a:lnTo>
                  <a:lnTo>
                    <a:pt x="9147717" y="2772838"/>
                  </a:lnTo>
                  <a:lnTo>
                    <a:pt x="0" y="2783989"/>
                  </a:lnTo>
                  <a:cubicBezTo>
                    <a:pt x="873512" y="804061"/>
                    <a:pt x="832624" y="976319"/>
                    <a:pt x="758283" y="11152"/>
                  </a:cubicBezTo>
                  <a:close/>
                </a:path>
              </a:pathLst>
            </a:custGeom>
            <a:gradFill flip="none" rotWithShape="1">
              <a:gsLst>
                <a:gs pos="0">
                  <a:srgbClr val="009EC1"/>
                </a:gs>
                <a:gs pos="82000">
                  <a:srgbClr val="009EC1">
                    <a:tint val="44500"/>
                    <a:satMod val="160000"/>
                  </a:srgbClr>
                </a:gs>
                <a:gs pos="100000">
                  <a:srgbClr val="009EC1">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D13729-5750-4F8D-BB1D-50D77FFD97FF}"/>
                </a:ext>
              </a:extLst>
            </p:cNvPr>
            <p:cNvSpPr txBox="1"/>
            <p:nvPr/>
          </p:nvSpPr>
          <p:spPr>
            <a:xfrm>
              <a:off x="-88200" y="2730908"/>
              <a:ext cx="3376800"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4400" b="1" dirty="0">
                  <a:solidFill>
                    <a:srgbClr val="007DA3"/>
                  </a:solidFill>
                </a:rPr>
                <a:t>2</a:t>
              </a:r>
            </a:p>
          </p:txBody>
        </p:sp>
        <p:sp>
          <p:nvSpPr>
            <p:cNvPr id="8" name="Rounded Rectangle 7"/>
            <p:cNvSpPr/>
            <p:nvPr/>
          </p:nvSpPr>
          <p:spPr>
            <a:xfrm>
              <a:off x="2079171" y="4419600"/>
              <a:ext cx="7362938" cy="2209800"/>
            </a:xfrm>
            <a:prstGeom prst="roundRect">
              <a:avLst/>
            </a:prstGeom>
            <a:noFill/>
            <a:ln w="57150">
              <a:solidFill>
                <a:srgbClr val="FE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Problem Solving</a:t>
            </a:r>
          </a:p>
        </p:txBody>
      </p:sp>
      <p:sp>
        <p:nvSpPr>
          <p:cNvPr id="6" name="Slide Number Placeholder 5"/>
          <p:cNvSpPr>
            <a:spLocks noGrp="1"/>
          </p:cNvSpPr>
          <p:nvPr>
            <p:ph type="sldNum" sz="quarter" idx="12"/>
          </p:nvPr>
        </p:nvSpPr>
        <p:spPr/>
        <p:txBody>
          <a:bodyPr/>
          <a:lstStyle/>
          <a:p>
            <a:fld id="{993EEC8E-C5CF-40DF-832D-5BCB0E209B98}" type="slidenum">
              <a:rPr lang="en-US" smtClean="0"/>
              <a:t>14</a:t>
            </a:fld>
            <a:endParaRPr lang="en-US"/>
          </a:p>
        </p:txBody>
      </p:sp>
      <p:grpSp>
        <p:nvGrpSpPr>
          <p:cNvPr id="7" name="Group 6" descr="Image of the number one connected to a blue box, which holds the first-order problem solving information. " title="First Step Icon"/>
          <p:cNvGrpSpPr/>
          <p:nvPr/>
        </p:nvGrpSpPr>
        <p:grpSpPr>
          <a:xfrm>
            <a:off x="-76200" y="-204490"/>
            <a:ext cx="9829800" cy="5386090"/>
            <a:chOff x="-76200" y="-204490"/>
            <a:chExt cx="9829800" cy="5386090"/>
          </a:xfrm>
        </p:grpSpPr>
        <p:sp>
          <p:nvSpPr>
            <p:cNvPr id="4" name="Rectangle 3"/>
            <p:cNvSpPr/>
            <p:nvPr/>
          </p:nvSpPr>
          <p:spPr>
            <a:xfrm>
              <a:off x="1219200" y="1156753"/>
              <a:ext cx="8534400" cy="2772838"/>
            </a:xfrm>
            <a:prstGeom prst="rect">
              <a:avLst/>
            </a:prstGeom>
            <a:gradFill flip="none" rotWithShape="1">
              <a:gsLst>
                <a:gs pos="0">
                  <a:srgbClr val="009EC1"/>
                </a:gs>
                <a:gs pos="82000">
                  <a:srgbClr val="009EC1">
                    <a:tint val="44500"/>
                    <a:satMod val="160000"/>
                  </a:srgbClr>
                </a:gs>
                <a:gs pos="100000">
                  <a:srgbClr val="009EC1">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D13729-5750-4F8D-BB1D-50D77FFD97FF}"/>
                </a:ext>
              </a:extLst>
            </p:cNvPr>
            <p:cNvSpPr txBox="1"/>
            <p:nvPr/>
          </p:nvSpPr>
          <p:spPr>
            <a:xfrm>
              <a:off x="-76200" y="-204490"/>
              <a:ext cx="3376800"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4400" b="1" dirty="0">
                  <a:solidFill>
                    <a:srgbClr val="007DA3"/>
                  </a:solidFill>
                </a:rPr>
                <a:t>1</a:t>
              </a:r>
            </a:p>
          </p:txBody>
        </p:sp>
      </p:grpSp>
      <p:sp>
        <p:nvSpPr>
          <p:cNvPr id="15" name="Rectangle 14"/>
          <p:cNvSpPr/>
          <p:nvPr/>
        </p:nvSpPr>
        <p:spPr>
          <a:xfrm>
            <a:off x="228600" y="6863815"/>
            <a:ext cx="9525000" cy="24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1229608" y="1438765"/>
            <a:ext cx="8222910" cy="5257800"/>
          </a:xfrm>
        </p:spPr>
        <p:txBody>
          <a:bodyPr>
            <a:normAutofit/>
          </a:bodyPr>
          <a:lstStyle/>
          <a:p>
            <a:pPr marL="1377950" indent="0">
              <a:buNone/>
            </a:pPr>
            <a:r>
              <a:rPr lang="en-US" sz="4000" b="1" dirty="0"/>
              <a:t>First-order problem solving </a:t>
            </a:r>
            <a:endParaRPr lang="en-US" b="1" dirty="0"/>
          </a:p>
          <a:p>
            <a:pPr lvl="1"/>
            <a:r>
              <a:rPr lang="en-US" dirty="0"/>
              <a:t>Solves one problem in one particular instance</a:t>
            </a:r>
          </a:p>
          <a:p>
            <a:pPr lvl="1"/>
            <a:r>
              <a:rPr lang="en-US" dirty="0"/>
              <a:t>Generally does not help prevent future harm from occurring</a:t>
            </a:r>
          </a:p>
          <a:p>
            <a:pPr marL="1377950" indent="0">
              <a:buNone/>
            </a:pPr>
            <a:endParaRPr lang="en-US" sz="5400" b="1" dirty="0">
              <a:solidFill>
                <a:schemeClr val="bg1"/>
              </a:solidFill>
            </a:endParaRPr>
          </a:p>
          <a:p>
            <a:pPr marL="1377950" indent="0">
              <a:buNone/>
            </a:pPr>
            <a:r>
              <a:rPr lang="en-US" sz="4000" b="1" dirty="0"/>
              <a:t>Second-order problem solving </a:t>
            </a:r>
            <a:endParaRPr lang="en-US" b="1" dirty="0"/>
          </a:p>
          <a:p>
            <a:pPr lvl="1"/>
            <a:r>
              <a:rPr lang="en-US" dirty="0"/>
              <a:t>Uses adaptive interventions to change culture and beliefs</a:t>
            </a:r>
          </a:p>
          <a:p>
            <a:pPr lvl="1"/>
            <a:r>
              <a:rPr lang="en-US" dirty="0"/>
              <a:t>Identifies system opportunities to prevent them from occurring again</a:t>
            </a:r>
          </a:p>
          <a:p>
            <a:pPr lvl="1"/>
            <a:endParaRPr lang="en-US" dirty="0"/>
          </a:p>
        </p:txBody>
      </p:sp>
    </p:spTree>
    <p:custDataLst>
      <p:tags r:id="rId1"/>
    </p:custDataLst>
    <p:extLst>
      <p:ext uri="{BB962C8B-B14F-4D97-AF65-F5344CB8AC3E}">
        <p14:creationId xmlns:p14="http://schemas.microsoft.com/office/powerpoint/2010/main" val="283874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Technical Problems</a:t>
            </a:r>
          </a:p>
        </p:txBody>
      </p:sp>
      <p:sp>
        <p:nvSpPr>
          <p:cNvPr id="3" name="Content Placeholder 2"/>
          <p:cNvSpPr>
            <a:spLocks noGrp="1"/>
          </p:cNvSpPr>
          <p:nvPr>
            <p:ph idx="1"/>
          </p:nvPr>
        </p:nvSpPr>
        <p:spPr/>
        <p:txBody>
          <a:bodyPr/>
          <a:lstStyle/>
          <a:p>
            <a:pPr marL="0" indent="0">
              <a:buNone/>
            </a:pPr>
            <a:r>
              <a:rPr lang="en-US" altLang="en-US" dirty="0"/>
              <a:t>Technical solutions often require a checklist or protocol.</a:t>
            </a:r>
          </a:p>
        </p:txBody>
      </p:sp>
      <p:sp>
        <p:nvSpPr>
          <p:cNvPr id="6" name="Slide Number Placeholder 5"/>
          <p:cNvSpPr>
            <a:spLocks noGrp="1"/>
          </p:cNvSpPr>
          <p:nvPr>
            <p:ph type="sldNum" sz="quarter" idx="12"/>
          </p:nvPr>
        </p:nvSpPr>
        <p:spPr/>
        <p:txBody>
          <a:bodyPr/>
          <a:lstStyle/>
          <a:p>
            <a:fld id="{993EEC8E-C5CF-40DF-832D-5BCB0E209B98}" type="slidenum">
              <a:rPr lang="en-US" smtClean="0"/>
              <a:t>15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67522967"/>
              </p:ext>
            </p:extLst>
          </p:nvPr>
        </p:nvGraphicFramePr>
        <p:xfrm>
          <a:off x="502920" y="1752599"/>
          <a:ext cx="9052560" cy="4790696"/>
        </p:xfrm>
        <a:graphic>
          <a:graphicData uri="http://schemas.openxmlformats.org/drawingml/2006/table">
            <a:tbl>
              <a:tblPr firstRow="1" bandRow="1">
                <a:tableStyleId>{7DF18680-E054-41AD-8BC1-D1AEF772440D}</a:tableStyleId>
              </a:tblPr>
              <a:tblGrid>
                <a:gridCol w="4102720">
                  <a:extLst>
                    <a:ext uri="{9D8B030D-6E8A-4147-A177-3AD203B41FA5}">
                      <a16:colId xmlns:a16="http://schemas.microsoft.com/office/drawing/2014/main" val="3288473192"/>
                    </a:ext>
                  </a:extLst>
                </a:gridCol>
                <a:gridCol w="4949840">
                  <a:extLst>
                    <a:ext uri="{9D8B030D-6E8A-4147-A177-3AD203B41FA5}">
                      <a16:colId xmlns:a16="http://schemas.microsoft.com/office/drawing/2014/main" val="3522349069"/>
                    </a:ext>
                  </a:extLst>
                </a:gridCol>
              </a:tblGrid>
              <a:tr h="479352">
                <a:tc>
                  <a:txBody>
                    <a:bodyPr/>
                    <a:lstStyle/>
                    <a:p>
                      <a:pPr algn="ctr"/>
                      <a:r>
                        <a:rPr lang="en-US" sz="2400"/>
                        <a:t>Problem</a:t>
                      </a:r>
                    </a:p>
                  </a:txBody>
                  <a:tcPr anchor="ctr"/>
                </a:tc>
                <a:tc>
                  <a:txBody>
                    <a:bodyPr/>
                    <a:lstStyle/>
                    <a:p>
                      <a:pPr algn="ctr"/>
                      <a:r>
                        <a:rPr lang="en-US" sz="2400"/>
                        <a:t>Potential Solution(s)</a:t>
                      </a:r>
                    </a:p>
                  </a:txBody>
                  <a:tcPr anchor="ctr"/>
                </a:tc>
                <a:extLst>
                  <a:ext uri="{0D108BD9-81ED-4DB2-BD59-A6C34878D82A}">
                    <a16:rowId xmlns:a16="http://schemas.microsoft.com/office/drawing/2014/main" val="2016537293"/>
                  </a:ext>
                </a:extLst>
              </a:tr>
              <a:tr h="1959049">
                <a:tc>
                  <a:txBody>
                    <a:bodyPr/>
                    <a:lstStyle/>
                    <a:p>
                      <a:pPr marL="0" indent="0">
                        <a:buNone/>
                      </a:pPr>
                      <a:endParaRPr lang="en-US" altLang="en-US" sz="2400" i="1">
                        <a:solidFill>
                          <a:srgbClr val="000000"/>
                        </a:solidFill>
                      </a:endParaRPr>
                    </a:p>
                    <a:p>
                      <a:r>
                        <a:rPr lang="en-US" sz="2400">
                          <a:solidFill>
                            <a:schemeClr val="tx1"/>
                          </a:solidFill>
                        </a:rPr>
                        <a:t>The daytime nurse and prescriber never received notification of urine culture results.</a:t>
                      </a:r>
                      <a:endParaRPr lang="en-US" altLang="en-US" sz="2400">
                        <a:solidFill>
                          <a:schemeClr val="tx1"/>
                        </a:solidFill>
                      </a:endParaRPr>
                    </a:p>
                  </a:txBody>
                  <a:tcPr anchor="ctr"/>
                </a:tc>
                <a:tc>
                  <a:txBody>
                    <a:bodyPr/>
                    <a:lstStyle/>
                    <a:p>
                      <a:r>
                        <a:rPr lang="en-US" sz="2400" kern="1200" dirty="0">
                          <a:solidFill>
                            <a:schemeClr val="tx1"/>
                          </a:solidFill>
                          <a:effectLst/>
                          <a:latin typeface="+mn-lt"/>
                          <a:ea typeface="+mn-ea"/>
                          <a:cs typeface="+mn-cs"/>
                        </a:rPr>
                        <a:t>The provider is notified of culture results via an electronic system or by fax. The clinician must acknowledge receipt of the culture results.  </a:t>
                      </a:r>
                    </a:p>
                  </a:txBody>
                  <a:tcPr anchor="ctr"/>
                </a:tc>
                <a:extLst>
                  <a:ext uri="{0D108BD9-81ED-4DB2-BD59-A6C34878D82A}">
                    <a16:rowId xmlns:a16="http://schemas.microsoft.com/office/drawing/2014/main" val="3128453284"/>
                  </a:ext>
                </a:extLst>
              </a:tr>
              <a:tr h="1163575">
                <a:tc rowSpan="2">
                  <a:txBody>
                    <a:bodyPr/>
                    <a:lstStyle/>
                    <a:p>
                      <a:pPr marL="0" indent="0">
                        <a:buNone/>
                      </a:pPr>
                      <a:r>
                        <a:rPr lang="en-US" altLang="en-US" sz="2400">
                          <a:solidFill>
                            <a:schemeClr val="tx1"/>
                          </a:solidFill>
                        </a:rPr>
                        <a:t>Clinicians are not using appropriate criteria to order urine cultures.</a:t>
                      </a:r>
                    </a:p>
                  </a:txBody>
                  <a:tcPr anchor="ctr"/>
                </a:tc>
                <a:tc>
                  <a:txBody>
                    <a:bodyPr/>
                    <a:lstStyle/>
                    <a:p>
                      <a:pPr marL="0" indent="0">
                        <a:buNone/>
                      </a:pPr>
                      <a:r>
                        <a:rPr lang="en-US" altLang="en-US" sz="2400" dirty="0">
                          <a:solidFill>
                            <a:schemeClr val="tx1"/>
                          </a:solidFill>
                        </a:rPr>
                        <a:t>Pocket</a:t>
                      </a:r>
                      <a:r>
                        <a:rPr lang="en-US" altLang="en-US" sz="2400" baseline="0" dirty="0">
                          <a:solidFill>
                            <a:schemeClr val="tx1"/>
                          </a:solidFill>
                        </a:rPr>
                        <a:t> </a:t>
                      </a:r>
                      <a:r>
                        <a:rPr lang="en-US" altLang="en-US" sz="2400" dirty="0">
                          <a:solidFill>
                            <a:schemeClr val="tx1"/>
                          </a:solidFill>
                        </a:rPr>
                        <a:t>guides with criteria for when to</a:t>
                      </a:r>
                      <a:r>
                        <a:rPr lang="en-US" altLang="en-US" sz="2400" baseline="0" dirty="0">
                          <a:solidFill>
                            <a:schemeClr val="tx1"/>
                          </a:solidFill>
                        </a:rPr>
                        <a:t> order urine cultures. </a:t>
                      </a:r>
                      <a:endParaRPr lang="en-US" altLang="en-US" sz="2400" dirty="0">
                        <a:solidFill>
                          <a:schemeClr val="tx1"/>
                        </a:solidFill>
                      </a:endParaRPr>
                    </a:p>
                  </a:txBody>
                  <a:tcPr anchor="ctr"/>
                </a:tc>
                <a:extLst>
                  <a:ext uri="{0D108BD9-81ED-4DB2-BD59-A6C34878D82A}">
                    <a16:rowId xmlns:a16="http://schemas.microsoft.com/office/drawing/2014/main" val="160830045"/>
                  </a:ext>
                </a:extLst>
              </a:tr>
              <a:tr h="1150010">
                <a:tc vMerge="1">
                  <a:txBody>
                    <a:bodyPr/>
                    <a:lstStyle/>
                    <a:p>
                      <a:endParaRPr lang="en-US"/>
                    </a:p>
                  </a:txBody>
                  <a:tcP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rPr>
                        <a:t>Residents must meet specific criteria detailed on a checklist before anyone can request a urine culture.</a:t>
                      </a:r>
                    </a:p>
                  </a:txBody>
                  <a:tcPr anchor="ctr"/>
                </a:tc>
                <a:extLst>
                  <a:ext uri="{0D108BD9-81ED-4DB2-BD59-A6C34878D82A}">
                    <a16:rowId xmlns:a16="http://schemas.microsoft.com/office/drawing/2014/main" val="1715095826"/>
                  </a:ext>
                </a:extLst>
              </a:tr>
            </a:tbl>
          </a:graphicData>
        </a:graphic>
      </p:graphicFrame>
    </p:spTree>
    <p:custDataLst>
      <p:tags r:id="rId1"/>
    </p:custDataLst>
    <p:extLst>
      <p:ext uri="{BB962C8B-B14F-4D97-AF65-F5344CB8AC3E}">
        <p14:creationId xmlns:p14="http://schemas.microsoft.com/office/powerpoint/2010/main" val="334430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Adaptive Problems</a:t>
            </a:r>
          </a:p>
        </p:txBody>
      </p:sp>
      <p:sp>
        <p:nvSpPr>
          <p:cNvPr id="3" name="Content Placeholder 2"/>
          <p:cNvSpPr>
            <a:spLocks noGrp="1"/>
          </p:cNvSpPr>
          <p:nvPr>
            <p:ph idx="1"/>
          </p:nvPr>
        </p:nvSpPr>
        <p:spPr>
          <a:xfrm>
            <a:off x="502920" y="1066800"/>
            <a:ext cx="9052560" cy="5799987"/>
          </a:xfrm>
        </p:spPr>
        <p:txBody>
          <a:bodyPr/>
          <a:lstStyle/>
          <a:p>
            <a:pPr marL="0" indent="0">
              <a:buNone/>
            </a:pPr>
            <a:r>
              <a:rPr lang="en-US" altLang="en-US" dirty="0"/>
              <a:t>Adaptive solutions </a:t>
            </a:r>
            <a:r>
              <a:rPr lang="en-US" dirty="0"/>
              <a:t>require a change in attitudes, beliefs, and behaviors.</a:t>
            </a:r>
            <a:endParaRPr lang="en-US" alt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53871463"/>
              </p:ext>
            </p:extLst>
          </p:nvPr>
        </p:nvGraphicFramePr>
        <p:xfrm>
          <a:off x="502920" y="1975026"/>
          <a:ext cx="9052560" cy="5078937"/>
        </p:xfrm>
        <a:graphic>
          <a:graphicData uri="http://schemas.openxmlformats.org/drawingml/2006/table">
            <a:tbl>
              <a:tblPr firstRow="1" bandRow="1">
                <a:tableStyleId>{7DF18680-E054-41AD-8BC1-D1AEF772440D}</a:tableStyleId>
              </a:tblPr>
              <a:tblGrid>
                <a:gridCol w="3535680">
                  <a:extLst>
                    <a:ext uri="{9D8B030D-6E8A-4147-A177-3AD203B41FA5}">
                      <a16:colId xmlns:a16="http://schemas.microsoft.com/office/drawing/2014/main" val="3288473192"/>
                    </a:ext>
                  </a:extLst>
                </a:gridCol>
                <a:gridCol w="5516880">
                  <a:extLst>
                    <a:ext uri="{9D8B030D-6E8A-4147-A177-3AD203B41FA5}">
                      <a16:colId xmlns:a16="http://schemas.microsoft.com/office/drawing/2014/main" val="3522349069"/>
                    </a:ext>
                  </a:extLst>
                </a:gridCol>
              </a:tblGrid>
              <a:tr h="479352">
                <a:tc>
                  <a:txBody>
                    <a:bodyPr/>
                    <a:lstStyle/>
                    <a:p>
                      <a:pPr algn="ctr"/>
                      <a:r>
                        <a:rPr lang="en-US" sz="2400"/>
                        <a:t>Problem</a:t>
                      </a:r>
                    </a:p>
                  </a:txBody>
                  <a:tcPr anchor="ctr"/>
                </a:tc>
                <a:tc>
                  <a:txBody>
                    <a:bodyPr/>
                    <a:lstStyle/>
                    <a:p>
                      <a:pPr algn="ctr"/>
                      <a:r>
                        <a:rPr lang="en-US" sz="2400"/>
                        <a:t>Potential Solution(s)</a:t>
                      </a:r>
                    </a:p>
                  </a:txBody>
                  <a:tcPr anchor="ctr"/>
                </a:tc>
                <a:extLst>
                  <a:ext uri="{0D108BD9-81ED-4DB2-BD59-A6C34878D82A}">
                    <a16:rowId xmlns:a16="http://schemas.microsoft.com/office/drawing/2014/main" val="2016537293"/>
                  </a:ext>
                </a:extLst>
              </a:tr>
              <a:tr h="1959049">
                <a:tc>
                  <a:txBody>
                    <a:bodyPr/>
                    <a:lstStyle/>
                    <a:p>
                      <a:r>
                        <a:rPr lang="en-US" altLang="en-US" sz="2400" kern="1200">
                          <a:solidFill>
                            <a:schemeClr val="tx1"/>
                          </a:solidFill>
                          <a:latin typeface="+mn-lt"/>
                          <a:ea typeface="+mn-ea"/>
                          <a:cs typeface="+mn-cs"/>
                        </a:rPr>
                        <a:t>Clinicians and nurses fear not prescribing antibiotics if a resident has a positive urine culture—even if the resident does not have symptoms.</a:t>
                      </a:r>
                    </a:p>
                  </a:txBody>
                  <a:tcPr anchor="ctr"/>
                </a:tc>
                <a:tc>
                  <a:txBody>
                    <a:bodyPr/>
                    <a:lstStyle/>
                    <a:p>
                      <a:r>
                        <a:rPr lang="en-US" sz="2400" kern="1200" dirty="0">
                          <a:solidFill>
                            <a:schemeClr val="tx1"/>
                          </a:solidFill>
                          <a:latin typeface="+mn-lt"/>
                          <a:ea typeface="+mn-ea"/>
                          <a:cs typeface="+mn-cs"/>
                        </a:rPr>
                        <a:t>Encourage a culture of safety. Use posters and commitment letters to help make everyone—clinicians, nurses, and family members—aware that antibiotics are powerful medicines. They should only be used when necessary, not “just in case.”</a:t>
                      </a:r>
                    </a:p>
                  </a:txBody>
                  <a:tcPr anchor="ctr"/>
                </a:tc>
                <a:extLst>
                  <a:ext uri="{0D108BD9-81ED-4DB2-BD59-A6C34878D82A}">
                    <a16:rowId xmlns:a16="http://schemas.microsoft.com/office/drawing/2014/main" val="3128453284"/>
                  </a:ext>
                </a:extLst>
              </a:tr>
              <a:tr h="2313585">
                <a:tc>
                  <a:txBody>
                    <a:bodyPr/>
                    <a:lstStyle/>
                    <a:p>
                      <a:pPr marL="0" indent="0">
                        <a:buNone/>
                      </a:pPr>
                      <a:r>
                        <a:rPr lang="en-US" altLang="en-US" sz="2400" i="1" kern="1200">
                          <a:solidFill>
                            <a:schemeClr val="tx1"/>
                          </a:solidFill>
                          <a:latin typeface="+mn-lt"/>
                          <a:ea typeface="+mn-ea"/>
                          <a:cs typeface="+mn-cs"/>
                        </a:rPr>
                        <a:t>Case 1: </a:t>
                      </a:r>
                    </a:p>
                    <a:p>
                      <a:pPr marL="0" indent="0">
                        <a:buNone/>
                      </a:pPr>
                      <a:endParaRPr lang="en-US" altLang="en-US" sz="2400" kern="1200">
                        <a:solidFill>
                          <a:schemeClr val="tx1"/>
                        </a:solidFill>
                        <a:latin typeface="+mn-lt"/>
                        <a:ea typeface="+mn-ea"/>
                        <a:cs typeface="+mn-cs"/>
                      </a:endParaRPr>
                    </a:p>
                    <a:p>
                      <a:r>
                        <a:rPr lang="en-US" altLang="en-US" sz="2400" kern="1200">
                          <a:solidFill>
                            <a:schemeClr val="tx1"/>
                          </a:solidFill>
                          <a:latin typeface="+mn-lt"/>
                          <a:ea typeface="+mn-ea"/>
                          <a:cs typeface="+mn-cs"/>
                        </a:rPr>
                        <a:t>Nurses may not want “to bother” some of the prescribers.</a:t>
                      </a:r>
                      <a:endParaRPr lang="en-US" sz="2400" kern="1200">
                        <a:solidFill>
                          <a:schemeClr val="tx1"/>
                        </a:solidFill>
                        <a:latin typeface="+mn-lt"/>
                        <a:ea typeface="+mn-ea"/>
                        <a:cs typeface="+mn-cs"/>
                      </a:endParaRPr>
                    </a:p>
                    <a:p>
                      <a:endParaRPr lang="en-US" altLang="en-US" sz="2400" kern="1200">
                        <a:solidFill>
                          <a:schemeClr val="tx1"/>
                        </a:solidFill>
                        <a:latin typeface="+mn-lt"/>
                        <a:ea typeface="+mn-ea"/>
                        <a:cs typeface="+mn-cs"/>
                      </a:endParaRPr>
                    </a:p>
                  </a:txBody>
                  <a:tcPr anchor="ctr"/>
                </a:tc>
                <a:tc>
                  <a:txBody>
                    <a:bodyPr/>
                    <a:lstStyle/>
                    <a:p>
                      <a:pPr lvl="0"/>
                      <a:r>
                        <a:rPr lang="en-US" altLang="en-US" sz="2400" kern="1200" dirty="0">
                          <a:solidFill>
                            <a:schemeClr val="tx1"/>
                          </a:solidFill>
                          <a:latin typeface="+mn-lt"/>
                          <a:ea typeface="+mn-ea"/>
                          <a:cs typeface="+mn-cs"/>
                        </a:rPr>
                        <a:t>Help train nurses to communicate the information needed to help the clinician make an informed decision: urine culture results and an updated assessment of the resident. Tell clinicians to expect (and ask for) this information as well. </a:t>
                      </a:r>
                    </a:p>
                  </a:txBody>
                  <a:tcPr anchor="ctr"/>
                </a:tc>
                <a:extLst>
                  <a:ext uri="{0D108BD9-81ED-4DB2-BD59-A6C34878D82A}">
                    <a16:rowId xmlns:a16="http://schemas.microsoft.com/office/drawing/2014/main" val="160830045"/>
                  </a:ext>
                </a:extLst>
              </a:tr>
            </a:tbl>
          </a:graphicData>
        </a:graphic>
      </p:graphicFrame>
    </p:spTree>
    <p:custDataLst>
      <p:tags r:id="rId1"/>
    </p:custDataLst>
    <p:extLst>
      <p:ext uri="{BB962C8B-B14F-4D97-AF65-F5344CB8AC3E}">
        <p14:creationId xmlns:p14="http://schemas.microsoft.com/office/powerpoint/2010/main" val="412394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n image of a blackboard.">
            <a:extLst>
              <a:ext uri="{FF2B5EF4-FFF2-40B4-BE49-F238E27FC236}">
                <a16:creationId xmlns:a16="http://schemas.microsoft.com/office/drawing/2014/main" id="{DB83F5C5-7270-4534-B5BE-AD501D89BF07}"/>
              </a:ext>
            </a:extLst>
          </p:cNvPr>
          <p:cNvPicPr>
            <a:picLocks noChangeAspect="1"/>
          </p:cNvPicPr>
          <p:nvPr/>
        </p:nvPicPr>
        <p:blipFill rotWithShape="1">
          <a:blip r:embed="rId4"/>
          <a:srcRect l="3423" t="3430" r="3292" b="52172"/>
          <a:stretch/>
        </p:blipFill>
        <p:spPr>
          <a:xfrm>
            <a:off x="0" y="947209"/>
            <a:ext cx="10058400" cy="6140147"/>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17</a:t>
            </a:fld>
            <a:endParaRPr lang="en-US"/>
          </a:p>
        </p:txBody>
      </p:sp>
      <p:sp>
        <p:nvSpPr>
          <p:cNvPr id="3" name="Content Placeholder 2"/>
          <p:cNvSpPr>
            <a:spLocks noGrp="1"/>
          </p:cNvSpPr>
          <p:nvPr>
            <p:ph idx="1"/>
          </p:nvPr>
        </p:nvSpPr>
        <p:spPr>
          <a:xfrm>
            <a:off x="381000" y="1371600"/>
            <a:ext cx="9296400" cy="5791200"/>
          </a:xfrm>
        </p:spPr>
        <p:txBody>
          <a:bodyPr>
            <a:normAutofit/>
          </a:bodyPr>
          <a:lstStyle/>
          <a:p>
            <a:pPr marL="520866" indent="-457200">
              <a:buFont typeface="+mj-lt"/>
              <a:buAutoNum type="arabicPeriod"/>
            </a:pPr>
            <a:r>
              <a:rPr lang="en-US" dirty="0">
                <a:solidFill>
                  <a:schemeClr val="bg1"/>
                </a:solidFill>
              </a:rPr>
              <a:t>The Safety Staff Assessment should be completed by all staff in your building.</a:t>
            </a:r>
          </a:p>
          <a:p>
            <a:pPr marL="520866" indent="-457200">
              <a:buFont typeface="+mj-lt"/>
              <a:buAutoNum type="arabicPeriod"/>
            </a:pPr>
            <a:r>
              <a:rPr lang="en-US" dirty="0">
                <a:solidFill>
                  <a:schemeClr val="bg1"/>
                </a:solidFill>
              </a:rPr>
              <a:t>Using the</a:t>
            </a:r>
            <a:r>
              <a:rPr lang="en-US" i="1" dirty="0">
                <a:solidFill>
                  <a:schemeClr val="bg1"/>
                </a:solidFill>
              </a:rPr>
              <a:t> </a:t>
            </a:r>
            <a:r>
              <a:rPr lang="en-US" dirty="0">
                <a:solidFill>
                  <a:schemeClr val="bg1"/>
                </a:solidFill>
                <a:hlinkClick r:id="rId5">
                  <a:extLst>
                    <a:ext uri="{A12FA001-AC4F-418D-AE19-62706E023703}">
                      <ahyp:hlinkClr xmlns:ahyp="http://schemas.microsoft.com/office/drawing/2018/hyperlinkcolor" val="tx"/>
                    </a:ext>
                  </a:extLst>
                </a:hlinkClick>
              </a:rPr>
              <a:t>Four Moments of Antibiotic Decision Making Form</a:t>
            </a:r>
            <a:r>
              <a:rPr lang="en-US" i="1" dirty="0">
                <a:solidFill>
                  <a:schemeClr val="bg1"/>
                </a:solidFill>
              </a:rPr>
              <a:t> </a:t>
            </a:r>
            <a:r>
              <a:rPr lang="en-US" dirty="0">
                <a:solidFill>
                  <a:schemeClr val="bg1"/>
                </a:solidFill>
              </a:rPr>
              <a:t>may help identify problems.</a:t>
            </a:r>
          </a:p>
          <a:p>
            <a:pPr marL="520866" indent="-457200">
              <a:buFont typeface="+mj-lt"/>
              <a:buAutoNum type="arabicPeriod"/>
            </a:pPr>
            <a:r>
              <a:rPr lang="en-US" dirty="0">
                <a:solidFill>
                  <a:schemeClr val="bg1"/>
                </a:solidFill>
              </a:rPr>
              <a:t>Start with a problem or potential harm that is easy to fix.  </a:t>
            </a:r>
          </a:p>
          <a:p>
            <a:pPr marL="520866" indent="-457200">
              <a:buFont typeface="+mj-lt"/>
              <a:buAutoNum type="arabicPeriod"/>
            </a:pPr>
            <a:r>
              <a:rPr lang="en-US" dirty="0">
                <a:solidFill>
                  <a:schemeClr val="bg1"/>
                </a:solidFill>
              </a:rPr>
              <a:t>Use second-order problem solving to determine technical and adaptive solutions. </a:t>
            </a:r>
          </a:p>
        </p:txBody>
      </p:sp>
      <p:pic>
        <p:nvPicPr>
          <p:cNvPr id="5" name="Content Placeholder 4" descr="Image of a group of older people looking at a book."/>
          <p:cNvPicPr>
            <a:picLocks noGrp="1" noChangeAspect="1"/>
          </p:cNvPicPr>
          <p:nvPr>
            <p:ph idx="13"/>
          </p:nvPr>
        </p:nvPicPr>
        <p:blipFill>
          <a:blip r:embed="rId6" cstate="print">
            <a:extLst>
              <a:ext uri="{28A0092B-C50C-407E-A947-70E740481C1C}">
                <a14:useLocalDpi xmlns:a14="http://schemas.microsoft.com/office/drawing/2010/main" val="0"/>
              </a:ext>
            </a:extLst>
          </a:blip>
          <a:stretch>
            <a:fillRect/>
          </a:stretch>
        </p:blipFill>
        <p:spPr>
          <a:xfrm>
            <a:off x="6243082" y="4636458"/>
            <a:ext cx="2936371" cy="1957467"/>
          </a:xfr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z="3600"/>
              <a:t>Summary</a:t>
            </a:r>
          </a:p>
        </p:txBody>
      </p:sp>
    </p:spTree>
    <p:custDataLst>
      <p:tags r:id="rId1"/>
    </p:custDataLst>
    <p:extLst>
      <p:ext uri="{BB962C8B-B14F-4D97-AF65-F5344CB8AC3E}">
        <p14:creationId xmlns:p14="http://schemas.microsoft.com/office/powerpoint/2010/main" val="64691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Activities To Complete </a:t>
            </a:r>
          </a:p>
        </p:txBody>
      </p:sp>
      <p:sp>
        <p:nvSpPr>
          <p:cNvPr id="4" name="Slide Number Placeholder 3"/>
          <p:cNvSpPr>
            <a:spLocks noGrp="1"/>
          </p:cNvSpPr>
          <p:nvPr>
            <p:ph type="sldNum" sz="quarter" idx="12"/>
          </p:nvPr>
        </p:nvSpPr>
        <p:spPr/>
        <p:txBody>
          <a:bodyPr/>
          <a:lstStyle/>
          <a:p>
            <a:fld id="{993EEC8E-C5CF-40DF-832D-5BCB0E209B98}" type="slidenum">
              <a:rPr lang="en-US" smtClean="0"/>
              <a:t>18</a:t>
            </a:fld>
            <a:endParaRPr lang="en-US"/>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2522889353"/>
              </p:ext>
            </p:extLst>
          </p:nvPr>
        </p:nvGraphicFramePr>
        <p:xfrm>
          <a:off x="488172" y="1295400"/>
          <a:ext cx="9051926" cy="5399850"/>
        </p:xfrm>
        <a:graphic>
          <a:graphicData uri="http://schemas.openxmlformats.org/drawingml/2006/table">
            <a:tbl>
              <a:tblPr firstRow="1" bandRow="1">
                <a:tableStyleId>{5C22544A-7EE6-4342-B048-85BDC9FD1C3A}</a:tableStyleId>
              </a:tblPr>
              <a:tblGrid>
                <a:gridCol w="4525963">
                  <a:extLst>
                    <a:ext uri="{9D8B030D-6E8A-4147-A177-3AD203B41FA5}">
                      <a16:colId xmlns:a16="http://schemas.microsoft.com/office/drawing/2014/main" val="1004986554"/>
                    </a:ext>
                  </a:extLst>
                </a:gridCol>
                <a:gridCol w="4525963">
                  <a:extLst>
                    <a:ext uri="{9D8B030D-6E8A-4147-A177-3AD203B41FA5}">
                      <a16:colId xmlns:a16="http://schemas.microsoft.com/office/drawing/2014/main" val="3523711415"/>
                    </a:ext>
                  </a:extLst>
                </a:gridCol>
              </a:tblGrid>
              <a:tr h="370840">
                <a:tc>
                  <a:txBody>
                    <a:bodyPr/>
                    <a:lstStyle/>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a:txBody>
                    <a:bodyPr/>
                    <a:lstStyle/>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extLst>
                  <a:ext uri="{0D108BD9-81ED-4DB2-BD59-A6C34878D82A}">
                    <a16:rowId xmlns:a16="http://schemas.microsoft.com/office/drawing/2014/main" val="2234343154"/>
                  </a:ext>
                </a:extLst>
              </a:tr>
              <a:tr h="370840">
                <a:tc>
                  <a:txBody>
                    <a:bodyPr/>
                    <a:lstStyle/>
                    <a:p>
                      <a:pPr marL="342900" marR="0" lvl="0" indent="-342900" algn="l" defTabSz="1018638" rtl="0" eaLnBrk="1" latinLnBrk="0" hangingPunct="1">
                        <a:lnSpc>
                          <a:spcPct val="107000"/>
                        </a:lnSpc>
                        <a:spcBef>
                          <a:spcPts val="0"/>
                        </a:spcBef>
                        <a:spcAft>
                          <a:spcPts val="0"/>
                        </a:spcAft>
                        <a:buFont typeface="Arial" panose="020B0604020202020204" pitchFamily="34" charset="0"/>
                        <a:buChar char="•"/>
                        <a:tabLst>
                          <a:tab pos="457200" algn="l"/>
                        </a:tabLst>
                      </a:pPr>
                      <a:r>
                        <a:rPr lang="en-US" sz="2000" kern="1200" dirty="0">
                          <a:solidFill>
                            <a:srgbClr val="000000"/>
                          </a:solidFill>
                          <a:effectLst/>
                          <a:latin typeface="Calibri" panose="020F0502020204030204" pitchFamily="34" charset="0"/>
                          <a:ea typeface="+mn-ea"/>
                          <a:cs typeface="Calibri" panose="020F0502020204030204" pitchFamily="34" charset="0"/>
                        </a:rPr>
                        <a:t>Use the </a:t>
                      </a:r>
                      <a:r>
                        <a:rPr lang="en-US" sz="2000" kern="1200" dirty="0">
                          <a:solidFill>
                            <a:srgbClr val="000000"/>
                          </a:solidFill>
                          <a:effectLst/>
                          <a:latin typeface="Calibri" panose="020F0502020204030204" pitchFamily="34" charset="0"/>
                          <a:ea typeface="+mn-ea"/>
                          <a:cs typeface="Calibri" panose="020F0502020204030204" pitchFamily="34" charset="0"/>
                          <a:hlinkClick r:id="rId4"/>
                        </a:rPr>
                        <a:t>Staff Safety Assessment </a:t>
                      </a:r>
                      <a:r>
                        <a:rPr lang="en-US" sz="2000" kern="1200" dirty="0">
                          <a:solidFill>
                            <a:srgbClr val="000000"/>
                          </a:solidFill>
                          <a:effectLst/>
                          <a:latin typeface="Calibri" panose="020F0502020204030204" pitchFamily="34" charset="0"/>
                          <a:ea typeface="+mn-ea"/>
                          <a:cs typeface="Calibri" panose="020F0502020204030204" pitchFamily="34" charset="0"/>
                        </a:rPr>
                        <a:t>to identify problems</a:t>
                      </a:r>
                    </a:p>
                    <a:p>
                      <a:pPr marL="342900" marR="0" lvl="0" indent="-342900" algn="l" defTabSz="1018638" rtl="0" eaLnBrk="1" latinLnBrk="0" hangingPunct="1">
                        <a:lnSpc>
                          <a:spcPct val="107000"/>
                        </a:lnSpc>
                        <a:spcBef>
                          <a:spcPts val="0"/>
                        </a:spcBef>
                        <a:spcAft>
                          <a:spcPts val="0"/>
                        </a:spcAft>
                        <a:buFont typeface="Arial" panose="020B0604020202020204" pitchFamily="34" charset="0"/>
                        <a:buChar char="•"/>
                        <a:tabLst>
                          <a:tab pos="457200" algn="l"/>
                        </a:tabLst>
                      </a:pPr>
                      <a:r>
                        <a:rPr lang="en-US" sz="2000" kern="1200" dirty="0">
                          <a:solidFill>
                            <a:srgbClr val="000000"/>
                          </a:solidFill>
                          <a:effectLst/>
                          <a:latin typeface="Calibri" panose="020F0502020204030204" pitchFamily="34" charset="0"/>
                          <a:ea typeface="+mn-ea"/>
                          <a:cs typeface="Calibri" panose="020F0502020204030204" pitchFamily="34" charset="0"/>
                        </a:rPr>
                        <a:t>Review data collected on the </a:t>
                      </a:r>
                      <a:r>
                        <a:rPr lang="en-US" sz="2000" kern="1200" dirty="0">
                          <a:solidFill>
                            <a:srgbClr val="000000"/>
                          </a:solidFill>
                          <a:effectLst/>
                          <a:latin typeface="Calibri" panose="020F0502020204030204" pitchFamily="34" charset="0"/>
                          <a:ea typeface="+mn-ea"/>
                          <a:cs typeface="Calibri" panose="020F0502020204030204" pitchFamily="34" charset="0"/>
                          <a:hlinkClick r:id="rId5"/>
                        </a:rPr>
                        <a:t>Four Moments of Antibiotic Stewardship Decision Making Form</a:t>
                      </a:r>
                      <a:endParaRPr lang="en-US" sz="2000" kern="1200" dirty="0">
                        <a:solidFill>
                          <a:srgbClr val="000000"/>
                        </a:solidFill>
                        <a:effectLst/>
                        <a:latin typeface="Calibri" panose="020F0502020204030204" pitchFamily="34" charset="0"/>
                        <a:ea typeface="+mn-ea"/>
                        <a:cs typeface="Calibri" panose="020F0502020204030204" pitchFamily="34" charset="0"/>
                      </a:endParaRPr>
                    </a:p>
                    <a:p>
                      <a:pPr marL="233631" marR="0" lvl="0" indent="-285750">
                        <a:lnSpc>
                          <a:spcPct val="107000"/>
                        </a:lnSpc>
                        <a:spcBef>
                          <a:spcPts val="0"/>
                        </a:spcBef>
                        <a:spcAft>
                          <a:spcPts val="0"/>
                        </a:spcAft>
                        <a:buFont typeface="Arial" panose="020B0604020202020204" pitchFamily="34" charset="0"/>
                        <a:buChar char="•"/>
                      </a:pPr>
                      <a:endPar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1018638"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2000" kern="1200" dirty="0">
                          <a:solidFill>
                            <a:schemeClr val="dk1"/>
                          </a:solidFill>
                          <a:effectLst/>
                          <a:latin typeface="+mn-lt"/>
                          <a:ea typeface="+mn-ea"/>
                          <a:cs typeface="+mn-cs"/>
                        </a:rPr>
                        <a:t>Collect and analyze data using the </a:t>
                      </a:r>
                      <a:r>
                        <a:rPr lang="en-US" sz="2000" kern="1200" dirty="0">
                          <a:solidFill>
                            <a:schemeClr val="dk1"/>
                          </a:solidFill>
                          <a:effectLst/>
                          <a:latin typeface="+mn-lt"/>
                          <a:ea typeface="+mn-ea"/>
                          <a:cs typeface="+mn-cs"/>
                          <a:hlinkClick r:id="rId6"/>
                        </a:rPr>
                        <a:t>Monthly Data Collection Form</a:t>
                      </a:r>
                      <a:endPar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endPar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tc>
                  <a:txBody>
                    <a:bodyPr/>
                    <a:lstStyle/>
                    <a:p>
                      <a:r>
                        <a:rPr lang="en-US" sz="2000" kern="1200" dirty="0">
                          <a:solidFill>
                            <a:schemeClr val="dk1"/>
                          </a:solidFill>
                          <a:effectLst/>
                          <a:latin typeface="+mn-lt"/>
                          <a:ea typeface="+mn-ea"/>
                          <a:cs typeface="+mn-cs"/>
                        </a:rPr>
                        <a:t>Distribute the </a:t>
                      </a:r>
                      <a:r>
                        <a:rPr lang="en-US" sz="2000" kern="1200" dirty="0">
                          <a:solidFill>
                            <a:schemeClr val="dk1"/>
                          </a:solidFill>
                          <a:effectLst/>
                          <a:latin typeface="+mn-lt"/>
                          <a:ea typeface="+mn-ea"/>
                          <a:cs typeface="+mn-cs"/>
                          <a:hlinkClick r:id="rId7"/>
                        </a:rPr>
                        <a:t>Antibiotic Side Effects One-Pager </a:t>
                      </a:r>
                      <a:r>
                        <a:rPr lang="en-US" sz="2000" kern="1200" dirty="0">
                          <a:solidFill>
                            <a:schemeClr val="dk1"/>
                          </a:solidFill>
                          <a:effectLst/>
                          <a:latin typeface="+mn-lt"/>
                          <a:ea typeface="+mn-ea"/>
                          <a:cs typeface="+mn-cs"/>
                        </a:rPr>
                        <a:t>to prescribing clinicians and other frontline staff</a:t>
                      </a:r>
                      <a:endParaRPr lang="en-US" dirty="0">
                        <a:effectLst/>
                      </a:endParaRPr>
                    </a:p>
                  </a:txBody>
                  <a:tcPr marL="68580" marR="68580" marT="0" marB="0">
                    <a:solidFill>
                      <a:srgbClr val="FFF1CE"/>
                    </a:solidFill>
                  </a:tcPr>
                </a:tc>
                <a:extLst>
                  <a:ext uri="{0D108BD9-81ED-4DB2-BD59-A6C34878D82A}">
                    <a16:rowId xmlns:a16="http://schemas.microsoft.com/office/drawing/2014/main" val="953401231"/>
                  </a:ext>
                </a:extLst>
              </a:tr>
              <a:tr h="370840">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76390">
                <a:tc gridSpan="2">
                  <a:txBody>
                    <a:bodyPr/>
                    <a:lstStyle/>
                    <a:p>
                      <a:pPr marL="0" indent="0">
                        <a:buFontTx/>
                        <a:buNone/>
                      </a:pPr>
                      <a:r>
                        <a:rPr lang="en-US" sz="2000" kern="1200" dirty="0">
                          <a:solidFill>
                            <a:schemeClr val="dk1"/>
                          </a:solidFill>
                          <a:effectLst/>
                          <a:latin typeface="+mn-lt"/>
                          <a:ea typeface="+mn-ea"/>
                          <a:cs typeface="+mn-cs"/>
                          <a:hlinkClick r:id="rId4"/>
                        </a:rPr>
                        <a:t>Staff Safety Assessment </a:t>
                      </a:r>
                      <a:endParaRPr lang="en-US" dirty="0">
                        <a:effectLst/>
                      </a:endParaRPr>
                    </a:p>
                    <a:p>
                      <a:pPr marL="0" indent="0">
                        <a:buFontTx/>
                        <a:buNone/>
                      </a:pPr>
                      <a:r>
                        <a:rPr lang="en-US" sz="2000" kern="1200" dirty="0">
                          <a:solidFill>
                            <a:schemeClr val="dk1"/>
                          </a:solidFill>
                          <a:effectLst/>
                          <a:latin typeface="+mn-lt"/>
                          <a:ea typeface="+mn-ea"/>
                          <a:cs typeface="+mn-cs"/>
                          <a:hlinkClick r:id="rId7"/>
                        </a:rPr>
                        <a:t>Antibiotic Side Effects One-Pager</a:t>
                      </a:r>
                      <a:endParaRPr lang="en-US" dirty="0">
                        <a:effectLst/>
                      </a:endParaRPr>
                    </a:p>
                    <a:p>
                      <a:pPr marL="0" indent="0">
                        <a:buFontTx/>
                        <a:buNone/>
                      </a:pPr>
                      <a:r>
                        <a:rPr lang="en-US" sz="2000" kern="1200" dirty="0">
                          <a:solidFill>
                            <a:schemeClr val="dk1"/>
                          </a:solidFill>
                          <a:effectLst/>
                          <a:latin typeface="+mn-lt"/>
                          <a:ea typeface="+mn-ea"/>
                          <a:cs typeface="+mn-cs"/>
                          <a:hlinkClick r:id="rId5"/>
                        </a:rPr>
                        <a:t>Four Moments of Antibiotic Decision Making Form</a:t>
                      </a:r>
                      <a:endParaRPr lang="en-US" dirty="0">
                        <a:effectLst/>
                      </a:endParaRPr>
                    </a:p>
                    <a:p>
                      <a:pPr marL="0" indent="0">
                        <a:buFontTx/>
                        <a:buNone/>
                      </a:pPr>
                      <a:r>
                        <a:rPr lang="en-US" sz="2000" kern="1200" dirty="0">
                          <a:solidFill>
                            <a:schemeClr val="dk1"/>
                          </a:solidFill>
                          <a:effectLst/>
                          <a:latin typeface="+mn-lt"/>
                          <a:ea typeface="+mn-ea"/>
                          <a:cs typeface="+mn-cs"/>
                          <a:hlinkClick r:id="rId6"/>
                        </a:rPr>
                        <a:t>Monthly Data Collection Form</a:t>
                      </a:r>
                      <a:endParaRPr lang="en-US" dirty="0">
                        <a:effectLst/>
                      </a:endParaRPr>
                    </a:p>
                  </a:txBody>
                  <a:tcPr marL="68580" marR="68580" marT="0" marB="0">
                    <a:solidFill>
                      <a:srgbClr val="FFF1CE"/>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376461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143000"/>
            <a:ext cx="9052560" cy="5943600"/>
          </a:xfrm>
        </p:spPr>
        <p:txBody>
          <a:bodyPr>
            <a:normAutofit fontScale="85000" lnSpcReduction="20000"/>
          </a:bodyPr>
          <a:lstStyle/>
          <a:p>
            <a:pPr>
              <a:spcBef>
                <a:spcPts val="1800"/>
              </a:spcBef>
            </a:pPr>
            <a:r>
              <a:rPr lang="en-US"/>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pPr>
              <a:spcBef>
                <a:spcPts val="1800"/>
              </a:spcBef>
            </a:pPr>
            <a:endParaRPr lang="en-US"/>
          </a:p>
        </p:txBody>
      </p:sp>
      <p:sp>
        <p:nvSpPr>
          <p:cNvPr id="4" name="Slide Number Placeholder 3"/>
          <p:cNvSpPr>
            <a:spLocks noGrp="1"/>
          </p:cNvSpPr>
          <p:nvPr>
            <p:ph type="sldNum" sz="quarter" idx="4294967295"/>
          </p:nvPr>
        </p:nvSpPr>
        <p:spPr>
          <a:xfrm>
            <a:off x="9089338" y="7355341"/>
            <a:ext cx="468312" cy="414337"/>
          </a:xfrm>
        </p:spPr>
        <p:txBody>
          <a:bodyPr/>
          <a:lstStyle/>
          <a:p>
            <a:fld id="{390C5B08-BD67-40B7-9FCB-303274082AFB}" type="slidenum">
              <a:rPr lang="en-US" smtClean="0"/>
              <a:pPr/>
              <a:t>19</a:t>
            </a:fld>
            <a:endParaRPr lang="en-US" dirty="0"/>
          </a:p>
        </p:txBody>
      </p:sp>
    </p:spTree>
    <p:custDataLst>
      <p:tags r:id="rId1"/>
    </p:custDataLst>
    <p:extLst>
      <p:ext uri="{BB962C8B-B14F-4D97-AF65-F5344CB8AC3E}">
        <p14:creationId xmlns:p14="http://schemas.microsoft.com/office/powerpoint/2010/main" val="312054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Objectives</a:t>
            </a:r>
          </a:p>
        </p:txBody>
      </p:sp>
      <p:sp>
        <p:nvSpPr>
          <p:cNvPr id="3" name="Content Placeholder 2"/>
          <p:cNvSpPr>
            <a:spLocks noGrp="1"/>
          </p:cNvSpPr>
          <p:nvPr>
            <p:ph idx="1"/>
          </p:nvPr>
        </p:nvSpPr>
        <p:spPr/>
        <p:txBody>
          <a:bodyPr>
            <a:normAutofit/>
          </a:bodyPr>
          <a:lstStyle/>
          <a:p>
            <a:pPr marL="966520" lvl="1" indent="-457200">
              <a:spcBef>
                <a:spcPts val="1800"/>
              </a:spcBef>
              <a:buFont typeface="+mj-lt"/>
              <a:buAutoNum type="arabicPeriod"/>
            </a:pPr>
            <a:r>
              <a:rPr lang="en-US" sz="2800"/>
              <a:t>Identify opportunities to improve antibiotic prescribing</a:t>
            </a:r>
          </a:p>
          <a:p>
            <a:pPr marL="966520" lvl="1" indent="-457200">
              <a:spcBef>
                <a:spcPts val="1800"/>
              </a:spcBef>
              <a:buFont typeface="+mj-lt"/>
              <a:buAutoNum type="arabicPeriod"/>
            </a:pPr>
            <a:r>
              <a:rPr lang="en-US" sz="2800"/>
              <a:t>Recognize how to leverage frontline staff to guide safety improvement efforts around antibiotic prescribing</a:t>
            </a:r>
          </a:p>
          <a:p>
            <a:pPr marL="966520" lvl="1" indent="-457200">
              <a:spcBef>
                <a:spcPts val="1800"/>
              </a:spcBef>
              <a:buFont typeface="+mj-lt"/>
              <a:buAutoNum type="arabicPeriod"/>
            </a:pPr>
            <a:r>
              <a:rPr lang="en-US" sz="2800"/>
              <a:t>Recognize opportunities to use the Four Moments of Antibiotic Decision Making framework to improve antibiotic use</a:t>
            </a:r>
          </a:p>
        </p:txBody>
      </p:sp>
      <p:sp>
        <p:nvSpPr>
          <p:cNvPr id="6" name="Slide Number Placeholder 5"/>
          <p:cNvSpPr>
            <a:spLocks noGrp="1"/>
          </p:cNvSpPr>
          <p:nvPr>
            <p:ph type="sldNum" sz="quarter" idx="12"/>
          </p:nvPr>
        </p:nvSpPr>
        <p:spPr/>
        <p:txBody>
          <a:bodyPr/>
          <a:lstStyle/>
          <a:p>
            <a:fld id="{993EEC8E-C5CF-40DF-832D-5BCB0E209B98}" type="slidenum">
              <a:rPr lang="en-US" smtClean="0"/>
              <a:t>2</a:t>
            </a:fld>
            <a:endParaRPr lang="en-US"/>
          </a:p>
        </p:txBody>
      </p:sp>
    </p:spTree>
    <p:custDataLst>
      <p:tags r:id="rId1"/>
    </p:custDataLst>
    <p:extLst>
      <p:ext uri="{BB962C8B-B14F-4D97-AF65-F5344CB8AC3E}">
        <p14:creationId xmlns:p14="http://schemas.microsoft.com/office/powerpoint/2010/main" val="157193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62E7-7979-40DF-9163-0B80C8FD5B7A}"/>
              </a:ext>
            </a:extLst>
          </p:cNvPr>
          <p:cNvSpPr>
            <a:spLocks noGrp="1"/>
          </p:cNvSpPr>
          <p:nvPr>
            <p:ph type="title"/>
          </p:nvPr>
        </p:nvSpPr>
        <p:spPr/>
        <p:txBody>
          <a:bodyPr>
            <a:normAutofit fontScale="90000"/>
          </a:bodyPr>
          <a:lstStyle/>
          <a:p>
            <a:r>
              <a:rPr lang="en-US" dirty="0">
                <a:cs typeface="Calibri"/>
              </a:rPr>
              <a:t>Reference</a:t>
            </a:r>
            <a:endParaRPr lang="en-US" dirty="0"/>
          </a:p>
        </p:txBody>
      </p:sp>
      <p:sp>
        <p:nvSpPr>
          <p:cNvPr id="3" name="Content Placeholder 2">
            <a:extLst>
              <a:ext uri="{FF2B5EF4-FFF2-40B4-BE49-F238E27FC236}">
                <a16:creationId xmlns:a16="http://schemas.microsoft.com/office/drawing/2014/main" id="{8E752857-5CD3-467F-9C85-08C03AD455B6}"/>
              </a:ext>
            </a:extLst>
          </p:cNvPr>
          <p:cNvSpPr>
            <a:spLocks noGrp="1"/>
          </p:cNvSpPr>
          <p:nvPr>
            <p:ph idx="1"/>
          </p:nvPr>
        </p:nvSpPr>
        <p:spPr/>
        <p:txBody>
          <a:bodyPr vert="horz" lIns="101864" tIns="50933" rIns="101864" bIns="50933" rtlCol="0" anchor="t">
            <a:normAutofit/>
          </a:bodyPr>
          <a:lstStyle/>
          <a:p>
            <a:pPr marL="457200" indent="-457200">
              <a:buAutoNum type="arabicPeriod"/>
            </a:pPr>
            <a:r>
              <a:rPr lang="en-US" sz="2400" dirty="0">
                <a:ea typeface="+mn-lt"/>
                <a:cs typeface="+mn-lt"/>
              </a:rPr>
              <a:t>Reason J. Human error: models and management. BMJ. 2000 Mar </a:t>
            </a:r>
            <a:r>
              <a:rPr lang="en-US" sz="2400">
                <a:ea typeface="+mn-lt"/>
                <a:cs typeface="+mn-lt"/>
              </a:rPr>
              <a:t>18;320(7237):768–70. PMID: 10720363.</a:t>
            </a:r>
            <a:endParaRPr lang="en-US"/>
          </a:p>
        </p:txBody>
      </p:sp>
      <p:sp>
        <p:nvSpPr>
          <p:cNvPr id="4" name="Slide Number Placeholder 3">
            <a:extLst>
              <a:ext uri="{FF2B5EF4-FFF2-40B4-BE49-F238E27FC236}">
                <a16:creationId xmlns:a16="http://schemas.microsoft.com/office/drawing/2014/main" id="{386DDF5B-897B-4F1F-AAF1-43D45B14C823}"/>
              </a:ext>
            </a:extLst>
          </p:cNvPr>
          <p:cNvSpPr>
            <a:spLocks noGrp="1"/>
          </p:cNvSpPr>
          <p:nvPr>
            <p:ph type="sldNum" sz="quarter" idx="12"/>
          </p:nvPr>
        </p:nvSpPr>
        <p:spPr/>
        <p:txBody>
          <a:bodyPr/>
          <a:lstStyle/>
          <a:p>
            <a:fld id="{993EEC8E-C5CF-40DF-832D-5BCB0E209B98}" type="slidenum">
              <a:rPr lang="en-US" smtClean="0"/>
              <a:t>20</a:t>
            </a:fld>
            <a:endParaRPr lang="en-US"/>
          </a:p>
        </p:txBody>
      </p:sp>
    </p:spTree>
    <p:extLst>
      <p:ext uri="{BB962C8B-B14F-4D97-AF65-F5344CB8AC3E}">
        <p14:creationId xmlns:p14="http://schemas.microsoft.com/office/powerpoint/2010/main" val="36405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62200" y="1524000"/>
            <a:ext cx="7193280" cy="5730800"/>
          </a:xfrm>
          <a:prstGeom prst="rect">
            <a:avLst/>
          </a:prstGeom>
        </p:spPr>
        <p:txBody>
          <a:bodyPr wrap="square">
            <a:spAutoFit/>
          </a:bodyPr>
          <a:lstStyle/>
          <a:p>
            <a:pPr marL="457200" lvl="0" indent="-457200">
              <a:spcBef>
                <a:spcPts val="2400"/>
              </a:spcBef>
              <a:spcAft>
                <a:spcPts val="1200"/>
              </a:spcAft>
              <a:buFont typeface="+mj-lt"/>
              <a:buAutoNum type="arabicPeriod"/>
            </a:pPr>
            <a:r>
              <a:rPr lang="en-US" sz="3080" dirty="0">
                <a:cs typeface="Arial" panose="020B0604020202020204" pitchFamily="34" charset="0"/>
              </a:rPr>
              <a:t>Engage leadership for support and collaboration</a:t>
            </a:r>
          </a:p>
          <a:p>
            <a:pPr marL="457200" lvl="0" indent="-457200">
              <a:spcBef>
                <a:spcPts val="2400"/>
              </a:spcBef>
              <a:spcAft>
                <a:spcPts val="1200"/>
              </a:spcAft>
              <a:buFont typeface="+mj-lt"/>
              <a:buAutoNum type="arabicPeriod"/>
            </a:pPr>
            <a:r>
              <a:rPr lang="en-US" sz="3080" dirty="0">
                <a:cs typeface="Arial" panose="020B0604020202020204" pitchFamily="34" charset="0"/>
              </a:rPr>
              <a:t>Understanding the science of safety</a:t>
            </a:r>
          </a:p>
          <a:p>
            <a:pPr marL="457200" lvl="0" indent="-457200">
              <a:spcBef>
                <a:spcPts val="2400"/>
              </a:spcBef>
              <a:spcAft>
                <a:spcPts val="1200"/>
              </a:spcAft>
              <a:buFont typeface="+mj-lt"/>
              <a:buAutoNum type="arabicPeriod"/>
            </a:pPr>
            <a:r>
              <a:rPr lang="en-US" sz="3080" dirty="0">
                <a:cs typeface="Arial" panose="020B0604020202020204" pitchFamily="34" charset="0"/>
              </a:rPr>
              <a:t>Improve teamwork and communication</a:t>
            </a:r>
          </a:p>
          <a:p>
            <a:pPr marL="457200" lvl="0" indent="-457200">
              <a:spcBef>
                <a:spcPts val="2400"/>
              </a:spcBef>
              <a:spcAft>
                <a:spcPts val="1200"/>
              </a:spcAft>
              <a:buFont typeface="+mj-lt"/>
              <a:buAutoNum type="arabicPeriod"/>
            </a:pPr>
            <a:r>
              <a:rPr lang="en-US" sz="3080" dirty="0">
                <a:cs typeface="Arial" panose="020B0604020202020204" pitchFamily="34" charset="0"/>
              </a:rPr>
              <a:t>Recognize current practices that may lead to patient harm</a:t>
            </a:r>
          </a:p>
          <a:p>
            <a:pPr marL="457200" indent="-457200">
              <a:spcBef>
                <a:spcPts val="2400"/>
              </a:spcBef>
              <a:spcAft>
                <a:spcPts val="1200"/>
              </a:spcAft>
              <a:buFont typeface="+mj-lt"/>
              <a:buAutoNum type="arabicPeriod"/>
            </a:pPr>
            <a:r>
              <a:rPr lang="en-US" sz="3080" dirty="0">
                <a:cs typeface="Arial" panose="020B0604020202020204" pitchFamily="34" charset="0"/>
              </a:rPr>
              <a:t>Develop system-based solutions to improve patient safety</a:t>
            </a:r>
          </a:p>
        </p:txBody>
      </p:sp>
      <p:pic>
        <p:nvPicPr>
          <p:cNvPr id="13" name="Picture 12" descr="Image of a handshake"/>
          <p:cNvPicPr>
            <a:picLocks noChangeAspect="1"/>
          </p:cNvPicPr>
          <p:nvPr/>
        </p:nvPicPr>
        <p:blipFill rotWithShape="1">
          <a:blip r:embed="rId4" cstate="print">
            <a:extLst>
              <a:ext uri="{28A0092B-C50C-407E-A947-70E740481C1C}">
                <a14:useLocalDpi xmlns:a14="http://schemas.microsoft.com/office/drawing/2010/main" val="0"/>
              </a:ext>
            </a:extLst>
          </a:blip>
          <a:srcRect l="40790" r="40116" b="44817"/>
          <a:stretch/>
        </p:blipFill>
        <p:spPr>
          <a:xfrm>
            <a:off x="762844" y="1356667"/>
            <a:ext cx="998422" cy="1005840"/>
          </a:xfrm>
          <a:prstGeom prst="rect">
            <a:avLst/>
          </a:prstGeom>
        </p:spPr>
      </p:pic>
      <p:pic>
        <p:nvPicPr>
          <p:cNvPr id="14" name="Picture 13" descr="Image of a teacher pointing at a blackboard"/>
          <p:cNvPicPr>
            <a:picLocks noChangeAspect="1"/>
          </p:cNvPicPr>
          <p:nvPr/>
        </p:nvPicPr>
        <p:blipFill rotWithShape="1">
          <a:blip r:embed="rId4" cstate="print">
            <a:extLst>
              <a:ext uri="{28A0092B-C50C-407E-A947-70E740481C1C}">
                <a14:useLocalDpi xmlns:a14="http://schemas.microsoft.com/office/drawing/2010/main" val="0"/>
              </a:ext>
            </a:extLst>
          </a:blip>
          <a:srcRect l="2037" r="78869" b="44817"/>
          <a:stretch/>
        </p:blipFill>
        <p:spPr>
          <a:xfrm>
            <a:off x="762844" y="2539233"/>
            <a:ext cx="998422" cy="1005840"/>
          </a:xfrm>
          <a:prstGeom prst="rect">
            <a:avLst/>
          </a:prstGeom>
        </p:spPr>
      </p:pic>
      <p:pic>
        <p:nvPicPr>
          <p:cNvPr id="15" name="Picture 14" descr="Image of a magnifying glass"/>
          <p:cNvPicPr>
            <a:picLocks noChangeAspect="1"/>
          </p:cNvPicPr>
          <p:nvPr/>
        </p:nvPicPr>
        <p:blipFill rotWithShape="1">
          <a:blip r:embed="rId5" cstate="print">
            <a:extLst>
              <a:ext uri="{28A0092B-C50C-407E-A947-70E740481C1C}">
                <a14:useLocalDpi xmlns:a14="http://schemas.microsoft.com/office/drawing/2010/main" val="0"/>
              </a:ext>
            </a:extLst>
          </a:blip>
          <a:srcRect l="21273" r="59633" b="44817"/>
          <a:stretch/>
        </p:blipFill>
        <p:spPr>
          <a:xfrm>
            <a:off x="762844" y="4816454"/>
            <a:ext cx="998422" cy="1005840"/>
          </a:xfrm>
          <a:prstGeom prst="rect">
            <a:avLst/>
          </a:prstGeom>
        </p:spPr>
      </p:pic>
      <p:pic>
        <p:nvPicPr>
          <p:cNvPr id="16" name="Picture 15" descr="Image of an exclamation point within a light bulb"/>
          <p:cNvPicPr>
            <a:picLocks noChangeAspect="1"/>
          </p:cNvPicPr>
          <p:nvPr/>
        </p:nvPicPr>
        <p:blipFill rotWithShape="1">
          <a:blip r:embed="rId4" cstate="print">
            <a:extLst>
              <a:ext uri="{28A0092B-C50C-407E-A947-70E740481C1C}">
                <a14:useLocalDpi xmlns:a14="http://schemas.microsoft.com/office/drawing/2010/main" val="0"/>
              </a:ext>
            </a:extLst>
          </a:blip>
          <a:srcRect l="59744" r="21162" b="44817"/>
          <a:stretch/>
        </p:blipFill>
        <p:spPr>
          <a:xfrm>
            <a:off x="801640" y="5994353"/>
            <a:ext cx="998422" cy="1005840"/>
          </a:xfrm>
          <a:prstGeom prst="rect">
            <a:avLst/>
          </a:prstGeom>
        </p:spPr>
      </p:pic>
      <p:pic>
        <p:nvPicPr>
          <p:cNvPr id="17" name="Picture 16" descr="Image of two speech bubbles"/>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1640" y="3717132"/>
            <a:ext cx="929328" cy="927263"/>
          </a:xfrm>
          <a:prstGeom prst="rect">
            <a:avLst/>
          </a:prstGeom>
        </p:spPr>
      </p:pic>
      <p:sp>
        <p:nvSpPr>
          <p:cNvPr id="2" name="Title 1"/>
          <p:cNvSpPr>
            <a:spLocks noGrp="1"/>
          </p:cNvSpPr>
          <p:nvPr>
            <p:ph type="title"/>
          </p:nvPr>
        </p:nvSpPr>
        <p:spPr/>
        <p:txBody>
          <a:bodyPr/>
          <a:lstStyle/>
          <a:p>
            <a:r>
              <a:rPr lang="en-US" sz="3600" dirty="0"/>
              <a:t>5 Steps for Improving the Culture of Patient Safety</a:t>
            </a:r>
          </a:p>
        </p:txBody>
      </p:sp>
      <p:sp>
        <p:nvSpPr>
          <p:cNvPr id="4" name="Slide Number Placeholder 3"/>
          <p:cNvSpPr>
            <a:spLocks noGrp="1"/>
          </p:cNvSpPr>
          <p:nvPr>
            <p:ph type="sldNum" sz="quarter" idx="12"/>
          </p:nvPr>
        </p:nvSpPr>
        <p:spPr/>
        <p:txBody>
          <a:bodyPr/>
          <a:lstStyle/>
          <a:p>
            <a:fld id="{D068F712-46A8-4B9F-91AB-306A1DF8C3A3}" type="slidenum">
              <a:rPr lang="en-US" smtClean="0"/>
              <a:pPr/>
              <a:t>3</a:t>
            </a:fld>
            <a:endParaRPr lang="en-US"/>
          </a:p>
        </p:txBody>
      </p:sp>
      <p:sp>
        <p:nvSpPr>
          <p:cNvPr id="23" name="Slide Number Placeholder 3"/>
          <p:cNvSpPr txBox="1">
            <a:spLocks/>
          </p:cNvSpPr>
          <p:nvPr/>
        </p:nvSpPr>
        <p:spPr>
          <a:xfrm>
            <a:off x="9067800" y="7358591"/>
            <a:ext cx="487680" cy="413809"/>
          </a:xfrm>
          <a:prstGeom prst="rect">
            <a:avLst/>
          </a:prstGeom>
        </p:spPr>
        <p:txBody>
          <a:bodyPr vert="horz" lIns="101864" tIns="50933" rIns="101864" bIns="50933" rtlCol="0" anchor="ctr"/>
          <a:lstStyle>
            <a:defPPr>
              <a:defRPr lang="en-US"/>
            </a:defPPr>
            <a:lvl1pPr marL="0" algn="r" defTabSz="1018638" rtl="0" eaLnBrk="1" latinLnBrk="0" hangingPunct="1">
              <a:defRPr sz="1300" kern="1200">
                <a:solidFill>
                  <a:schemeClr val="bg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fld id="{D068F712-46A8-4B9F-91AB-306A1DF8C3A3}" type="slidenum">
              <a:rPr lang="en-US" smtClean="0">
                <a:solidFill>
                  <a:prstClr val="white"/>
                </a:solidFill>
              </a:rPr>
              <a:pPr/>
              <a:t>3</a:t>
            </a:fld>
            <a:endParaRPr lang="en-US">
              <a:solidFill>
                <a:prstClr val="white"/>
              </a:solidFill>
            </a:endParaRPr>
          </a:p>
        </p:txBody>
      </p:sp>
      <p:sp>
        <p:nvSpPr>
          <p:cNvPr id="31" name="Rounded Rectangle 30"/>
          <p:cNvSpPr/>
          <p:nvPr/>
        </p:nvSpPr>
        <p:spPr>
          <a:xfrm>
            <a:off x="2057400" y="4686556"/>
            <a:ext cx="7315200" cy="1307797"/>
          </a:xfrm>
          <a:prstGeom prst="roundRect">
            <a:avLst>
              <a:gd name="adj" fmla="val 41344"/>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522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Recognizing Potential Harm</a:t>
            </a:r>
          </a:p>
        </p:txBody>
      </p:sp>
      <p:sp>
        <p:nvSpPr>
          <p:cNvPr id="9" name="Slide Number Placeholder 8"/>
          <p:cNvSpPr>
            <a:spLocks noGrp="1"/>
          </p:cNvSpPr>
          <p:nvPr>
            <p:ph type="sldNum" sz="quarter" idx="12"/>
          </p:nvPr>
        </p:nvSpPr>
        <p:spPr/>
        <p:txBody>
          <a:bodyPr/>
          <a:lstStyle/>
          <a:p>
            <a:fld id="{993EEC8E-C5CF-40DF-832D-5BCB0E209B98}" type="slidenum">
              <a:rPr lang="en-US" smtClean="0"/>
              <a:t>4</a:t>
            </a:fld>
            <a:endParaRPr lang="en-US"/>
          </a:p>
        </p:txBody>
      </p:sp>
      <p:graphicFrame>
        <p:nvGraphicFramePr>
          <p:cNvPr id="3" name="Diagram 2" descr="Central circle says &quot;Opportunities for Improvement&quot; There are 5 boxes surrounding the circle with arrows pointing to it. Each box has a different word in it - Misakes, Errors, Near Misses, Problems, and Defects."/>
          <p:cNvGraphicFramePr/>
          <p:nvPr>
            <p:extLst>
              <p:ext uri="{D42A27DB-BD31-4B8C-83A1-F6EECF244321}">
                <p14:modId xmlns:p14="http://schemas.microsoft.com/office/powerpoint/2010/main" val="1265872103"/>
              </p:ext>
            </p:extLst>
          </p:nvPr>
        </p:nvGraphicFramePr>
        <p:xfrm>
          <a:off x="190500" y="1126595"/>
          <a:ext cx="96774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5226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5</a:t>
            </a:fld>
            <a:endParaRPr lang="en-US"/>
          </a:p>
        </p:txBody>
      </p:sp>
      <p:pic>
        <p:nvPicPr>
          <p:cNvPr id="8" name="Content Placeholder 7" descr="Image of an exclamation point"/>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6609080" y="2362200"/>
            <a:ext cx="2946400" cy="2946400"/>
          </a:xfr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z="3600" dirty="0"/>
              <a:t>Examples of Potential Harm</a:t>
            </a:r>
          </a:p>
        </p:txBody>
      </p:sp>
      <p:sp>
        <p:nvSpPr>
          <p:cNvPr id="9" name="TextBox 8"/>
          <p:cNvSpPr txBox="1"/>
          <p:nvPr/>
        </p:nvSpPr>
        <p:spPr>
          <a:xfrm>
            <a:off x="457199" y="1219200"/>
            <a:ext cx="5867401"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t>Prescribing antibiotics without evidence of a bacterial infection</a:t>
            </a:r>
          </a:p>
          <a:p>
            <a:pPr marL="342900" indent="-342900">
              <a:buFont typeface="Arial" panose="020B0604020202020204" pitchFamily="34" charset="0"/>
              <a:buChar char="•"/>
            </a:pPr>
            <a:r>
              <a:rPr lang="en-US" sz="2800" dirty="0"/>
              <a:t>Forgetting to write an end date or clear indication for antibiotics</a:t>
            </a:r>
          </a:p>
          <a:p>
            <a:pPr marL="342900" indent="-342900">
              <a:buFont typeface="Arial" panose="020B0604020202020204" pitchFamily="34" charset="0"/>
              <a:buChar char="•"/>
            </a:pPr>
            <a:r>
              <a:rPr lang="en-US" sz="2800" dirty="0"/>
              <a:t>Forgetting to order needed cultures or diagnostic studies</a:t>
            </a:r>
          </a:p>
          <a:p>
            <a:pPr marL="342900" indent="-342900">
              <a:buFont typeface="Arial" panose="020B0604020202020204" pitchFamily="34" charset="0"/>
              <a:buChar char="•"/>
            </a:pPr>
            <a:r>
              <a:rPr lang="en-US" sz="2800" dirty="0"/>
              <a:t>Prescribing antibiotics for too long</a:t>
            </a:r>
          </a:p>
          <a:p>
            <a:pPr marL="342900" indent="-342900">
              <a:buFont typeface="Arial" panose="020B0604020202020204" pitchFamily="34" charset="0"/>
              <a:buChar char="•"/>
            </a:pPr>
            <a:r>
              <a:rPr lang="en-US" sz="2800" dirty="0"/>
              <a:t>Forgetting to stop antibiotics when they are not needed</a:t>
            </a:r>
          </a:p>
          <a:p>
            <a:pPr marL="342900" indent="-342900">
              <a:buFont typeface="Arial" panose="020B0604020202020204" pitchFamily="34" charset="0"/>
              <a:buChar char="•"/>
            </a:pPr>
            <a:r>
              <a:rPr lang="en-US" sz="2800" dirty="0"/>
              <a:t>Accidentally miscounting days of therapy during transitions of care</a:t>
            </a:r>
          </a:p>
          <a:p>
            <a:pPr marL="342900" indent="-342900">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318882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6</a:t>
            </a:fld>
            <a:endParaRPr lang="en-US"/>
          </a:p>
        </p:txBody>
      </p:sp>
      <p:sp>
        <p:nvSpPr>
          <p:cNvPr id="3" name="Content Placeholder 2"/>
          <p:cNvSpPr>
            <a:spLocks noGrp="1"/>
          </p:cNvSpPr>
          <p:nvPr>
            <p:ph idx="1"/>
          </p:nvPr>
        </p:nvSpPr>
        <p:spPr>
          <a:xfrm>
            <a:off x="470622" y="1676030"/>
            <a:ext cx="4419600" cy="4733187"/>
          </a:xfrm>
        </p:spPr>
        <p:txBody>
          <a:bodyPr/>
          <a:lstStyle/>
          <a:p>
            <a:r>
              <a:rPr lang="en-US" dirty="0"/>
              <a:t>Seek input from a diverse group of health care workers</a:t>
            </a:r>
          </a:p>
          <a:p>
            <a:r>
              <a:rPr lang="en-US" dirty="0">
                <a:hlinkClick r:id="rId4"/>
              </a:rPr>
              <a:t>Staff Safety Assessment </a:t>
            </a:r>
            <a:endParaRPr lang="en-US" dirty="0"/>
          </a:p>
          <a:p>
            <a:pPr lvl="1"/>
            <a:r>
              <a:rPr lang="en-US" dirty="0"/>
              <a:t>Describe the next patient scenario for which antibiotics may not be prescribed appropriately</a:t>
            </a:r>
          </a:p>
          <a:p>
            <a:pPr lvl="1"/>
            <a:r>
              <a:rPr lang="en-US" dirty="0"/>
              <a:t>Describe what you think can be done to prevent this from happening</a:t>
            </a:r>
          </a:p>
          <a:p>
            <a:pPr lvl="1"/>
            <a:endParaRPr lang="en-US" dirty="0"/>
          </a:p>
        </p:txBody>
      </p:sp>
      <p:sp>
        <p:nvSpPr>
          <p:cNvPr id="2" name="Title 1"/>
          <p:cNvSpPr>
            <a:spLocks noGrp="1"/>
          </p:cNvSpPr>
          <p:nvPr>
            <p:ph type="title"/>
          </p:nvPr>
        </p:nvSpPr>
        <p:spPr/>
        <p:txBody>
          <a:bodyPr/>
          <a:lstStyle/>
          <a:p>
            <a:r>
              <a:rPr lang="en-US" sz="3600"/>
              <a:t>How Can You Identify Potential Harm?</a:t>
            </a:r>
          </a:p>
        </p:txBody>
      </p:sp>
      <p:pic>
        <p:nvPicPr>
          <p:cNvPr id="7" name="Content Placeholder 6" descr="Image of the Staff Safety Assessment Form."/>
          <p:cNvPicPr>
            <a:picLocks noGrp="1" noChangeAspect="1"/>
          </p:cNvPicPr>
          <p:nvPr>
            <p:ph idx="13"/>
          </p:nvPr>
        </p:nvPicPr>
        <p:blipFill>
          <a:blip r:embed="rId5" cstate="print">
            <a:extLst>
              <a:ext uri="{28A0092B-C50C-407E-A947-70E740481C1C}">
                <a14:useLocalDpi xmlns:a14="http://schemas.microsoft.com/office/drawing/2010/main" val="0"/>
              </a:ext>
            </a:extLst>
          </a:blip>
          <a:stretch>
            <a:fillRect/>
          </a:stretch>
        </p:blipFill>
        <p:spPr>
          <a:xfrm>
            <a:off x="5119184" y="1142262"/>
            <a:ext cx="4482378" cy="5800724"/>
          </a:xfrm>
        </p:spPr>
      </p:pic>
      <p:sp>
        <p:nvSpPr>
          <p:cNvPr id="4" name="Left Brace 3"/>
          <p:cNvSpPr/>
          <p:nvPr/>
        </p:nvSpPr>
        <p:spPr>
          <a:xfrm>
            <a:off x="4580697" y="3893856"/>
            <a:ext cx="910790" cy="838938"/>
          </a:xfrm>
          <a:prstGeom prst="leftBrace">
            <a:avLst>
              <a:gd name="adj1" fmla="val 8333"/>
              <a:gd name="adj2" fmla="val 28759"/>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 name="Left Brace 7"/>
          <p:cNvSpPr/>
          <p:nvPr/>
        </p:nvSpPr>
        <p:spPr>
          <a:xfrm>
            <a:off x="4580697" y="4960656"/>
            <a:ext cx="910790" cy="982944"/>
          </a:xfrm>
          <a:prstGeom prst="leftBrace">
            <a:avLst>
              <a:gd name="adj1" fmla="val 8333"/>
              <a:gd name="adj2" fmla="val 5928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465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Case #1</a:t>
            </a:r>
          </a:p>
        </p:txBody>
      </p:sp>
      <p:sp>
        <p:nvSpPr>
          <p:cNvPr id="6" name="Slide Number Placeholder 5"/>
          <p:cNvSpPr>
            <a:spLocks noGrp="1"/>
          </p:cNvSpPr>
          <p:nvPr>
            <p:ph type="sldNum" sz="quarter" idx="12"/>
          </p:nvPr>
        </p:nvSpPr>
        <p:spPr/>
        <p:txBody>
          <a:bodyPr/>
          <a:lstStyle/>
          <a:p>
            <a:fld id="{993EEC8E-C5CF-40DF-832D-5BCB0E209B98}" type="slidenum">
              <a:rPr lang="en-US" smtClean="0"/>
              <a:t>7</a:t>
            </a:fld>
            <a:endParaRPr lang="en-US"/>
          </a:p>
        </p:txBody>
      </p:sp>
      <p:pic>
        <p:nvPicPr>
          <p:cNvPr id="7" name="Picture 6" descr="Image of an older woman speaking to a health care provid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367" y="1082020"/>
            <a:ext cx="3247113" cy="2167095"/>
          </a:xfrm>
          <a:prstGeom prst="rect">
            <a:avLst/>
          </a:prstGeom>
        </p:spPr>
      </p:pic>
      <p:cxnSp>
        <p:nvCxnSpPr>
          <p:cNvPr id="9" name="Straight Connector 8"/>
          <p:cNvCxnSpPr/>
          <p:nvPr/>
        </p:nvCxnSpPr>
        <p:spPr>
          <a:xfrm>
            <a:off x="4876800" y="1719791"/>
            <a:ext cx="0" cy="563880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251460" y="2055258"/>
            <a:ext cx="3962400" cy="1015663"/>
          </a:xfrm>
          <a:prstGeom prst="rect">
            <a:avLst/>
          </a:prstGeom>
        </p:spPr>
        <p:txBody>
          <a:bodyPr wrap="square">
            <a:spAutoFit/>
          </a:bodyPr>
          <a:lstStyle/>
          <a:p>
            <a:pPr algn="r"/>
            <a:r>
              <a:rPr lang="en-US" dirty="0"/>
              <a:t>Resident develops pain with urination. She feels tired but otherwise indicates she feels OK.</a:t>
            </a:r>
          </a:p>
        </p:txBody>
      </p:sp>
      <p:sp>
        <p:nvSpPr>
          <p:cNvPr id="12" name="Rectangle 11"/>
          <p:cNvSpPr/>
          <p:nvPr/>
        </p:nvSpPr>
        <p:spPr>
          <a:xfrm>
            <a:off x="5516879" y="3316169"/>
            <a:ext cx="3855720" cy="707886"/>
          </a:xfrm>
          <a:prstGeom prst="rect">
            <a:avLst/>
          </a:prstGeom>
        </p:spPr>
        <p:txBody>
          <a:bodyPr wrap="square">
            <a:spAutoFit/>
          </a:bodyPr>
          <a:lstStyle/>
          <a:p>
            <a:r>
              <a:rPr lang="en-US" dirty="0"/>
              <a:t>Her vital signs do not indicate a fever.  </a:t>
            </a:r>
          </a:p>
        </p:txBody>
      </p:sp>
      <p:sp>
        <p:nvSpPr>
          <p:cNvPr id="13" name="Rectangle 12"/>
          <p:cNvSpPr/>
          <p:nvPr/>
        </p:nvSpPr>
        <p:spPr>
          <a:xfrm>
            <a:off x="441482" y="6157042"/>
            <a:ext cx="3719512" cy="707886"/>
          </a:xfrm>
          <a:prstGeom prst="rect">
            <a:avLst/>
          </a:prstGeom>
        </p:spPr>
        <p:txBody>
          <a:bodyPr wrap="square">
            <a:spAutoFit/>
          </a:bodyPr>
          <a:lstStyle/>
          <a:p>
            <a:pPr algn="r"/>
            <a:r>
              <a:rPr lang="en-US" dirty="0"/>
              <a:t>She starts resident on a 7-day course of ciprofloxacin.</a:t>
            </a:r>
          </a:p>
        </p:txBody>
      </p:sp>
      <p:cxnSp>
        <p:nvCxnSpPr>
          <p:cNvPr id="14" name="Straight Connector 13"/>
          <p:cNvCxnSpPr/>
          <p:nvPr/>
        </p:nvCxnSpPr>
        <p:spPr>
          <a:xfrm flipH="1">
            <a:off x="4236721" y="256309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flipH="1">
            <a:off x="4213860" y="6478589"/>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4876800" y="356229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sp>
        <p:nvSpPr>
          <p:cNvPr id="19" name="Rectangle 18"/>
          <p:cNvSpPr/>
          <p:nvPr/>
        </p:nvSpPr>
        <p:spPr>
          <a:xfrm>
            <a:off x="457200" y="4171339"/>
            <a:ext cx="3719511" cy="707886"/>
          </a:xfrm>
          <a:prstGeom prst="rect">
            <a:avLst/>
          </a:prstGeom>
        </p:spPr>
        <p:txBody>
          <a:bodyPr wrap="square">
            <a:spAutoFit/>
          </a:bodyPr>
          <a:lstStyle/>
          <a:p>
            <a:pPr algn="r"/>
            <a:r>
              <a:rPr lang="en-US" dirty="0"/>
              <a:t>On assessment by the nurse, she has mild suprapubic tenderness. </a:t>
            </a:r>
          </a:p>
        </p:txBody>
      </p:sp>
      <p:sp>
        <p:nvSpPr>
          <p:cNvPr id="20" name="Rectangle 19"/>
          <p:cNvSpPr/>
          <p:nvPr/>
        </p:nvSpPr>
        <p:spPr>
          <a:xfrm>
            <a:off x="5521428" y="5158668"/>
            <a:ext cx="4038601" cy="707886"/>
          </a:xfrm>
          <a:prstGeom prst="rect">
            <a:avLst/>
          </a:prstGeom>
        </p:spPr>
        <p:txBody>
          <a:bodyPr wrap="square">
            <a:spAutoFit/>
          </a:bodyPr>
          <a:lstStyle/>
          <a:p>
            <a:r>
              <a:rPr lang="en-US" dirty="0"/>
              <a:t>Provider decides to send a urinalysis and urine culture. </a:t>
            </a:r>
          </a:p>
        </p:txBody>
      </p:sp>
      <p:cxnSp>
        <p:nvCxnSpPr>
          <p:cNvPr id="21" name="Straight Connector 20"/>
          <p:cNvCxnSpPr/>
          <p:nvPr/>
        </p:nvCxnSpPr>
        <p:spPr>
          <a:xfrm flipH="1">
            <a:off x="4213860" y="4525282"/>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a:off x="4853939" y="5529597"/>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spTree>
    <p:custDataLst>
      <p:tags r:id="rId1"/>
    </p:custDataLst>
    <p:extLst>
      <p:ext uri="{BB962C8B-B14F-4D97-AF65-F5344CB8AC3E}">
        <p14:creationId xmlns:p14="http://schemas.microsoft.com/office/powerpoint/2010/main" val="197501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829800" cy="914400"/>
          </a:xfrm>
        </p:spPr>
        <p:txBody>
          <a:bodyPr/>
          <a:lstStyle/>
          <a:p>
            <a:r>
              <a:rPr lang="en-US" sz="3600" dirty="0"/>
              <a:t>Case #1, continued</a:t>
            </a:r>
          </a:p>
        </p:txBody>
      </p:sp>
      <p:sp>
        <p:nvSpPr>
          <p:cNvPr id="6" name="Slide Number Placeholder 5"/>
          <p:cNvSpPr>
            <a:spLocks noGrp="1"/>
          </p:cNvSpPr>
          <p:nvPr>
            <p:ph type="sldNum" sz="quarter" idx="12"/>
          </p:nvPr>
        </p:nvSpPr>
        <p:spPr/>
        <p:txBody>
          <a:bodyPr/>
          <a:lstStyle/>
          <a:p>
            <a:fld id="{993EEC8E-C5CF-40DF-832D-5BCB0E209B98}" type="slidenum">
              <a:rPr lang="en-US" smtClean="0"/>
              <a:t>8</a:t>
            </a:fld>
            <a:endParaRPr lang="en-US"/>
          </a:p>
        </p:txBody>
      </p:sp>
      <p:pic>
        <p:nvPicPr>
          <p:cNvPr id="7" name="Picture 6" descr="Image of an older woman speaking to a health care provid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409" y="4919506"/>
            <a:ext cx="3247113" cy="2167094"/>
          </a:xfrm>
          <a:prstGeom prst="rect">
            <a:avLst/>
          </a:prstGeom>
        </p:spPr>
      </p:pic>
      <p:cxnSp>
        <p:nvCxnSpPr>
          <p:cNvPr id="9" name="Straight Connector 8"/>
          <p:cNvCxnSpPr>
            <a:cxnSpLocks/>
          </p:cNvCxnSpPr>
          <p:nvPr/>
        </p:nvCxnSpPr>
        <p:spPr>
          <a:xfrm>
            <a:off x="4876800" y="1039091"/>
            <a:ext cx="0" cy="6220691"/>
          </a:xfrm>
          <a:prstGeom prst="line">
            <a:avLst/>
          </a:prstGeom>
          <a:ln w="76200" cap="sq">
            <a:solidFill>
              <a:srgbClr val="007DA3"/>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5546409" y="1276755"/>
            <a:ext cx="3841432" cy="707886"/>
          </a:xfrm>
          <a:prstGeom prst="rect">
            <a:avLst/>
          </a:prstGeom>
        </p:spPr>
        <p:txBody>
          <a:bodyPr wrap="square">
            <a:spAutoFit/>
          </a:bodyPr>
          <a:lstStyle/>
          <a:p>
            <a:r>
              <a:rPr lang="en-US"/>
              <a:t>The laboratory faxes the urine culture results 2 days later.  </a:t>
            </a:r>
          </a:p>
        </p:txBody>
      </p:sp>
      <p:sp>
        <p:nvSpPr>
          <p:cNvPr id="12" name="Rectangle 11"/>
          <p:cNvSpPr/>
          <p:nvPr/>
        </p:nvSpPr>
        <p:spPr>
          <a:xfrm>
            <a:off x="457200" y="2057400"/>
            <a:ext cx="3719512" cy="1323439"/>
          </a:xfrm>
          <a:prstGeom prst="rect">
            <a:avLst/>
          </a:prstGeom>
        </p:spPr>
        <p:txBody>
          <a:bodyPr wrap="square">
            <a:spAutoFit/>
          </a:bodyPr>
          <a:lstStyle/>
          <a:p>
            <a:pPr algn="r"/>
            <a:r>
              <a:rPr lang="en-US" dirty="0"/>
              <a:t>Results arrive around 8 p.m. and are placed into the chart with no notification to the provider or other daytime staff.  </a:t>
            </a:r>
          </a:p>
        </p:txBody>
      </p:sp>
      <p:sp>
        <p:nvSpPr>
          <p:cNvPr id="13" name="Rectangle 12"/>
          <p:cNvSpPr/>
          <p:nvPr/>
        </p:nvSpPr>
        <p:spPr>
          <a:xfrm>
            <a:off x="5516879" y="2704251"/>
            <a:ext cx="3841432" cy="1938992"/>
          </a:xfrm>
          <a:prstGeom prst="rect">
            <a:avLst/>
          </a:prstGeom>
        </p:spPr>
        <p:txBody>
          <a:bodyPr wrap="square">
            <a:spAutoFit/>
          </a:bodyPr>
          <a:lstStyle/>
          <a:p>
            <a:r>
              <a:rPr lang="en-US" dirty="0"/>
              <a:t>The culture results show &gt;100,000 colony forming units per milliliter of </a:t>
            </a:r>
            <a:r>
              <a:rPr lang="en-US" i="1" dirty="0"/>
              <a:t>Klebsiella pneumoniae</a:t>
            </a:r>
            <a:r>
              <a:rPr lang="en-US" dirty="0"/>
              <a:t>, sensitive to trimethoprim-sulfamethoxazole (TMP-SMX) and nitrofurantoin, but resistant to ciprofloxacin.</a:t>
            </a:r>
          </a:p>
        </p:txBody>
      </p:sp>
      <p:cxnSp>
        <p:nvCxnSpPr>
          <p:cNvPr id="14" name="Straight Connector 13"/>
          <p:cNvCxnSpPr/>
          <p:nvPr/>
        </p:nvCxnSpPr>
        <p:spPr>
          <a:xfrm>
            <a:off x="4876800" y="160020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flipH="1">
            <a:off x="4236721" y="487680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4876801" y="378460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sp>
        <p:nvSpPr>
          <p:cNvPr id="16" name="Rectangle 15"/>
          <p:cNvSpPr/>
          <p:nvPr/>
        </p:nvSpPr>
        <p:spPr>
          <a:xfrm>
            <a:off x="457200" y="4549914"/>
            <a:ext cx="3719512" cy="707886"/>
          </a:xfrm>
          <a:prstGeom prst="rect">
            <a:avLst/>
          </a:prstGeom>
        </p:spPr>
        <p:txBody>
          <a:bodyPr wrap="square">
            <a:spAutoFit/>
          </a:bodyPr>
          <a:lstStyle/>
          <a:p>
            <a:pPr algn="r"/>
            <a:r>
              <a:rPr lang="en-US"/>
              <a:t>The resident remains on ciprofloxacin. </a:t>
            </a:r>
          </a:p>
        </p:txBody>
      </p:sp>
      <p:cxnSp>
        <p:nvCxnSpPr>
          <p:cNvPr id="19" name="Straight Connector 18"/>
          <p:cNvCxnSpPr/>
          <p:nvPr/>
        </p:nvCxnSpPr>
        <p:spPr>
          <a:xfrm flipH="1">
            <a:off x="4236721" y="269240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spTree>
    <p:custDataLst>
      <p:tags r:id="rId1"/>
    </p:custDataLst>
    <p:extLst>
      <p:ext uri="{BB962C8B-B14F-4D97-AF65-F5344CB8AC3E}">
        <p14:creationId xmlns:p14="http://schemas.microsoft.com/office/powerpoint/2010/main" val="41273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55"/>
            <a:ext cx="9829800" cy="914400"/>
          </a:xfrm>
        </p:spPr>
        <p:txBody>
          <a:bodyPr/>
          <a:lstStyle/>
          <a:p>
            <a:r>
              <a:rPr lang="en-US" sz="3600" dirty="0"/>
              <a:t>Case #1, continued</a:t>
            </a:r>
          </a:p>
        </p:txBody>
      </p:sp>
      <p:sp>
        <p:nvSpPr>
          <p:cNvPr id="6" name="Slide Number Placeholder 5"/>
          <p:cNvSpPr>
            <a:spLocks noGrp="1"/>
          </p:cNvSpPr>
          <p:nvPr>
            <p:ph type="sldNum" sz="quarter" idx="12"/>
          </p:nvPr>
        </p:nvSpPr>
        <p:spPr/>
        <p:txBody>
          <a:bodyPr/>
          <a:lstStyle/>
          <a:p>
            <a:fld id="{993EEC8E-C5CF-40DF-832D-5BCB0E209B98}" type="slidenum">
              <a:rPr lang="en-US" smtClean="0"/>
              <a:t>9</a:t>
            </a:fld>
            <a:endParaRPr lang="en-US"/>
          </a:p>
        </p:txBody>
      </p:sp>
      <p:cxnSp>
        <p:nvCxnSpPr>
          <p:cNvPr id="9" name="Straight Connector 8"/>
          <p:cNvCxnSpPr>
            <a:cxnSpLocks/>
          </p:cNvCxnSpPr>
          <p:nvPr/>
        </p:nvCxnSpPr>
        <p:spPr>
          <a:xfrm>
            <a:off x="4876800" y="1163782"/>
            <a:ext cx="0" cy="5650336"/>
          </a:xfrm>
          <a:prstGeom prst="line">
            <a:avLst/>
          </a:prstGeom>
          <a:ln w="76200" cap="sq">
            <a:solidFill>
              <a:srgbClr val="007DA3"/>
            </a:solidFill>
            <a:headEnd type="none"/>
            <a:tailEnd type="oval"/>
          </a:ln>
        </p:spPr>
        <p:style>
          <a:lnRef idx="3">
            <a:schemeClr val="accent5"/>
          </a:lnRef>
          <a:fillRef idx="0">
            <a:schemeClr val="accent5"/>
          </a:fillRef>
          <a:effectRef idx="2">
            <a:schemeClr val="accent5"/>
          </a:effectRef>
          <a:fontRef idx="minor">
            <a:schemeClr val="tx1"/>
          </a:fontRef>
        </p:style>
      </p:cxnSp>
      <p:pic>
        <p:nvPicPr>
          <p:cNvPr id="20" name="Picture 19" descr="Image of an Emergency sign on the outside of a hospit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6888" y="4649376"/>
            <a:ext cx="3247113" cy="2164742"/>
          </a:xfrm>
          <a:prstGeom prst="rect">
            <a:avLst/>
          </a:prstGeom>
        </p:spPr>
      </p:pic>
      <p:sp>
        <p:nvSpPr>
          <p:cNvPr id="21" name="Rectangle 20"/>
          <p:cNvSpPr/>
          <p:nvPr/>
        </p:nvSpPr>
        <p:spPr>
          <a:xfrm>
            <a:off x="609600" y="1600200"/>
            <a:ext cx="3581399" cy="1015663"/>
          </a:xfrm>
          <a:prstGeom prst="rect">
            <a:avLst/>
          </a:prstGeom>
        </p:spPr>
        <p:txBody>
          <a:bodyPr wrap="square">
            <a:spAutoFit/>
          </a:bodyPr>
          <a:lstStyle/>
          <a:p>
            <a:pPr algn="r"/>
            <a:r>
              <a:rPr lang="en-US"/>
              <a:t>5 days later, the resident develops back pain and a fever, and appears drowsy.</a:t>
            </a:r>
          </a:p>
        </p:txBody>
      </p:sp>
      <p:sp>
        <p:nvSpPr>
          <p:cNvPr id="22" name="Rectangle 21"/>
          <p:cNvSpPr/>
          <p:nvPr/>
        </p:nvSpPr>
        <p:spPr>
          <a:xfrm>
            <a:off x="5516880" y="3178314"/>
            <a:ext cx="4389120" cy="707886"/>
          </a:xfrm>
          <a:prstGeom prst="rect">
            <a:avLst/>
          </a:prstGeom>
        </p:spPr>
        <p:txBody>
          <a:bodyPr wrap="square">
            <a:spAutoFit/>
          </a:bodyPr>
          <a:lstStyle/>
          <a:p>
            <a:r>
              <a:rPr lang="en-US"/>
              <a:t>She is transferred to the emergency department.</a:t>
            </a:r>
          </a:p>
        </p:txBody>
      </p:sp>
      <p:sp>
        <p:nvSpPr>
          <p:cNvPr id="23" name="Rectangle 22"/>
          <p:cNvSpPr/>
          <p:nvPr/>
        </p:nvSpPr>
        <p:spPr>
          <a:xfrm>
            <a:off x="609601" y="4394537"/>
            <a:ext cx="3567112" cy="1015663"/>
          </a:xfrm>
          <a:prstGeom prst="rect">
            <a:avLst/>
          </a:prstGeom>
        </p:spPr>
        <p:txBody>
          <a:bodyPr wrap="square">
            <a:spAutoFit/>
          </a:bodyPr>
          <a:lstStyle/>
          <a:p>
            <a:pPr algn="r"/>
            <a:r>
              <a:rPr lang="en-US" dirty="0"/>
              <a:t>She is placed on intravenous antibiotics for pyelonephritis and admitted to the hospital.</a:t>
            </a:r>
          </a:p>
        </p:txBody>
      </p:sp>
      <p:cxnSp>
        <p:nvCxnSpPr>
          <p:cNvPr id="24" name="Straight Connector 23"/>
          <p:cNvCxnSpPr/>
          <p:nvPr/>
        </p:nvCxnSpPr>
        <p:spPr>
          <a:xfrm flipH="1">
            <a:off x="4236721" y="213360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flipH="1">
            <a:off x="4236721" y="487680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cxnSp>
        <p:nvCxnSpPr>
          <p:cNvPr id="26" name="Straight Connector 25"/>
          <p:cNvCxnSpPr/>
          <p:nvPr/>
        </p:nvCxnSpPr>
        <p:spPr>
          <a:xfrm>
            <a:off x="4876801" y="3505200"/>
            <a:ext cx="640079" cy="0"/>
          </a:xfrm>
          <a:prstGeom prst="line">
            <a:avLst/>
          </a:prstGeom>
          <a:ln w="76200" cap="rnd">
            <a:solidFill>
              <a:srgbClr val="007DA3"/>
            </a:solidFill>
            <a:headEnd type="oval"/>
            <a:tailEnd type="stealth"/>
          </a:ln>
        </p:spPr>
        <p:style>
          <a:lnRef idx="3">
            <a:schemeClr val="accent5"/>
          </a:lnRef>
          <a:fillRef idx="0">
            <a:schemeClr val="accent5"/>
          </a:fillRef>
          <a:effectRef idx="2">
            <a:schemeClr val="accent5"/>
          </a:effectRef>
          <a:fontRef idx="minor">
            <a:schemeClr val="tx1"/>
          </a:fontRef>
        </p:style>
      </p:cxnSp>
    </p:spTree>
    <p:custDataLst>
      <p:tags r:id="rId1"/>
    </p:custDataLst>
    <p:extLst>
      <p:ext uri="{BB962C8B-B14F-4D97-AF65-F5344CB8AC3E}">
        <p14:creationId xmlns:p14="http://schemas.microsoft.com/office/powerpoint/2010/main" val="2378729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24"/>
  <p:tag name="ARTICULATE_PROJECT_OPEN" val="0"/>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Identifying Targets to  Improve Antibiotic Use Long-Term Care&amp;quot;&quot;/&gt;&lt;property id=&quot;20307&quot; value=&quot;259&quot;/&gt;&lt;/object&gt;&lt;object type=&quot;3&quot; unique_id=&quot;14116&quot;&gt;&lt;property id=&quot;20148&quot; value=&quot;5&quot;/&gt;&lt;property id=&quot;20300&quot; value=&quot;Slide 2 - &amp;quot;Presenter  &amp;quot;&quot;/&gt;&lt;property id=&quot;20307&quot; value=&quot;281&quot;/&gt;&lt;/object&gt;&lt;object type=&quot;3&quot; unique_id=&quot;14117&quot;&gt;&lt;property id=&quot;20148&quot; value=&quot;5&quot;/&gt;&lt;property id=&quot;20300&quot; value=&quot;Slide 3 - &amp;quot;Housekeeping&amp;quot;&quot;/&gt;&lt;property id=&quot;20307&quot; value=&quot;282&quot;/&gt;&lt;/object&gt;&lt;object type=&quot;3&quot; unique_id=&quot;14138&quot;&gt;&lt;property id=&quot;20148&quot; value=&quot;5&quot;/&gt;&lt;property id=&quot;20300&quot; value=&quot;Slide 23&quot;/&gt;&lt;property id=&quot;20307&quot; value=&quot;283&quot;/&gt;&lt;/object&gt;&lt;object type=&quot;3&quot; unique_id=&quot;22996&quot;&gt;&lt;property id=&quot;20148&quot; value=&quot;5&quot;/&gt;&lt;property id=&quot;20300&quot; value=&quot;Slide 4 - &amp;quot;Objectives&amp;quot;&quot;/&gt;&lt;property id=&quot;20307&quot; value=&quot;297&quot;/&gt;&lt;/object&gt;&lt;object type=&quot;3&quot; unique_id=&quot;22997&quot;&gt;&lt;property id=&quot;20148&quot; value=&quot;5&quot;/&gt;&lt;property id=&quot;20300&quot; value=&quot;Slide 5 - &amp;quot;Recap&amp;quot;&quot;/&gt;&lt;property id=&quot;20307&quot; value=&quot;298&quot;/&gt;&lt;/object&gt;&lt;object type=&quot;3&quot; unique_id=&quot;22998&quot;&gt;&lt;property id=&quot;20148&quot; value=&quot;5&quot;/&gt;&lt;property id=&quot;20300&quot; value=&quot;Slide 6 - &amp;quot;The 5 Steps of CUSP&amp;quot;&quot;/&gt;&lt;property id=&quot;20307&quot; value=&quot;299&quot;/&gt;&lt;/object&gt;&lt;object type=&quot;3&quot; unique_id=&quot;22999&quot;&gt;&lt;property id=&quot;20148&quot; value=&quot;5&quot;/&gt;&lt;property id=&quot;20300&quot; value=&quot;Slide 8 - &amp;quot;Examples of Defects&amp;amp;#x09;&amp;quot;&quot;/&gt;&lt;property id=&quot;20307&quot; value=&quot;300&quot;/&gt;&lt;/object&gt;&lt;object type=&quot;3&quot; unique_id=&quot;23000&quot;&gt;&lt;property id=&quot;20148&quot; value=&quot;5&quot;/&gt;&lt;property id=&quot;20300&quot; value=&quot;Slide 9 - &amp;quot;How Can You Identify Defects?&amp;quot;&quot;/&gt;&lt;property id=&quot;20307&quot; value=&quot;301&quot;/&gt;&lt;/object&gt;&lt;object type=&quot;3&quot; unique_id=&quot;23001&quot;&gt;&lt;property id=&quot;20148&quot; value=&quot;5&quot;/&gt;&lt;property id=&quot;20300&quot; value=&quot;Slide 10 - &amp;quot;Case #1&amp;quot;&quot;/&gt;&lt;property id=&quot;20307&quot; value=&quot;302&quot;/&gt;&lt;/object&gt;&lt;object type=&quot;3&quot; unique_id=&quot;23002&quot;&gt;&lt;property id=&quot;20148&quot; value=&quot;5&quot;/&gt;&lt;property id=&quot;20300&quot; value=&quot;Slide 11 - &amp;quot;Case #1 Continued&amp;quot;&quot;/&gt;&lt;property id=&quot;20307&quot; value=&quot;314&quot;/&gt;&lt;/object&gt;&lt;object type=&quot;3&quot; unique_id=&quot;23003&quot;&gt;&lt;property id=&quot;20148&quot; value=&quot;5&quot;/&gt;&lt;property id=&quot;20300&quot; value=&quot;Slide 12 - &amp;quot;Case #1 Continued&amp;quot;&quot;/&gt;&lt;property id=&quot;20307&quot; value=&quot;315&quot;/&gt;&lt;/object&gt;&lt;object type=&quot;3&quot; unique_id=&quot;23004&quot;&gt;&lt;property id=&quot;20148&quot; value=&quot;5&quot;/&gt;&lt;property id=&quot;20300&quot; value=&quot;Slide 13 - &amp;quot;Four Moments in Antibiotic Prescribing&amp;quot;&quot;/&gt;&lt;property id=&quot;20307&quot; value=&quot;305&quot;/&gt;&lt;/object&gt;&lt;object type=&quot;3&quot; unique_id=&quot;23005&quot;&gt;&lt;property id=&quot;20148&quot; value=&quot;5&quot;/&gt;&lt;property id=&quot;20300&quot; value=&quot;Slide 14 - &amp;quot;Staff Safety Assessment&amp;quot;&quot;/&gt;&lt;property id=&quot;20307&quot; value=&quot;306&quot;/&gt;&lt;/object&gt;&lt;object type=&quot;3&quot; unique_id=&quot;23006&quot;&gt;&lt;property id=&quot;20148&quot; value=&quot;5&quot;/&gt;&lt;property id=&quot;20300&quot; value=&quot;Slide 15 - &amp;quot;Use the Four Moments to Identify Problems&amp;quot;&quot;/&gt;&lt;property id=&quot;20307&quot; value=&quot;316&quot;/&gt;&lt;/object&gt;&lt;object type=&quot;3&quot; unique_id=&quot;23007&quot;&gt;&lt;property id=&quot;20148&quot; value=&quot;5&quot;/&gt;&lt;property id=&quot;20300&quot; value=&quot;Slide 16 - &amp;quot;How Can You Identify Problems?&amp;quot;&quot;/&gt;&lt;property id=&quot;20307&quot; value=&quot;307&quot;/&gt;&lt;/object&gt;&lt;object type=&quot;3&quot; unique_id=&quot;23008&quot;&gt;&lt;property id=&quot;20148&quot; value=&quot;5&quot;/&gt;&lt;property id=&quot;20300&quot; value=&quot;Slide 17 - &amp;quot;Technical Problems&amp;quot;&quot;/&gt;&lt;property id=&quot;20307&quot; value=&quot;308&quot;/&gt;&lt;/object&gt;&lt;object type=&quot;3&quot; unique_id=&quot;23011&quot;&gt;&lt;property id=&quot;20148&quot; value=&quot;5&quot;/&gt;&lt;property id=&quot;20300&quot; value=&quot;Slide 20 - &amp;quot;Your Turn!&amp;quot;&quot;/&gt;&lt;property id=&quot;20307&quot; value=&quot;311&quot;/&gt;&lt;/object&gt;&lt;object type=&quot;3&quot; unique_id=&quot;23012&quot;&gt;&lt;property id=&quot;20148&quot; value=&quot;5&quot;/&gt;&lt;property id=&quot;20300&quot; value=&quot;Slide 21 - &amp;quot;Summary&amp;quot;&quot;/&gt;&lt;property id=&quot;20307&quot; value=&quot;312&quot;/&gt;&lt;/object&gt;&lt;object type=&quot;3&quot; unique_id=&quot;23175&quot;&gt;&lt;property id=&quot;20148&quot; value=&quot;5&quot;/&gt;&lt;property id=&quot;20300&quot; value=&quot;Slide 19 - &amp;quot;First Order and Second Order Problem Solving&amp;quot;&quot;/&gt;&lt;property id=&quot;20307&quot; value=&quot;317&quot;/&gt;&lt;/object&gt;&lt;object type=&quot;3&quot; unique_id=&quot;23177&quot;&gt;&lt;property id=&quot;20148&quot; value=&quot;5&quot;/&gt;&lt;property id=&quot;20300&quot; value=&quot;Slide 7 - &amp;quot;What is a Defect?&amp;quot;&quot;/&gt;&lt;property id=&quot;20307&quot; value=&quot;319&quot;/&gt;&lt;/object&gt;&lt;object type=&quot;3&quot; unique_id=&quot;23178&quot;&gt;&lt;property id=&quot;20148&quot; value=&quot;5&quot;/&gt;&lt;property id=&quot;20300&quot; value=&quot;Slide 18 - &amp;quot;Adaptive Problems&amp;quot;&quot;/&gt;&lt;property id=&quot;20307&quot; value=&quot;320&quot;/&gt;&lt;/object&gt;&lt;object type=&quot;3&quot; unique_id=&quot;23179&quot;&gt;&lt;property id=&quot;20148&quot; value=&quot;5&quot;/&gt;&lt;property id=&quot;20300&quot; value=&quot;Slide 24 - &amp;quot;Next Steps&amp;quot;&quot;/&gt;&lt;property id=&quot;20307&quot; value=&quot;318&quot;/&gt;&lt;/object&gt;&lt;object type=&quot;3&quot; unique_id=&quot;23256&quot;&gt;&lt;property id=&quot;20148&quot; value=&quot;5&quot;/&gt;&lt;property id=&quot;20300&quot; value=&quot;Slide 22 - &amp;quot;Program Website Access&amp;quot;&quot;/&gt;&lt;property id=&quot;20307&quot; value=&quot;321&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280"/>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316"/>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320"/>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320"/>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828</TotalTime>
  <Words>1147</Words>
  <Application>Microsoft Office PowerPoint</Application>
  <PresentationFormat>Custom</PresentationFormat>
  <Paragraphs>173</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Gabriola</vt:lpstr>
      <vt:lpstr>Microsoft Sans Serif</vt:lpstr>
      <vt:lpstr>Office Theme</vt:lpstr>
      <vt:lpstr>1_Office Theme</vt:lpstr>
      <vt:lpstr>Identifying Targets To  Improve Antibiotic Use</vt:lpstr>
      <vt:lpstr>Objectives</vt:lpstr>
      <vt:lpstr>5 Steps for Improving the Culture of Patient Safety</vt:lpstr>
      <vt:lpstr>Recognizing Potential Harm</vt:lpstr>
      <vt:lpstr>Examples of Potential Harm</vt:lpstr>
      <vt:lpstr>How Can You Identify Potential Harm?</vt:lpstr>
      <vt:lpstr>Case #1</vt:lpstr>
      <vt:lpstr>Case #1, continued</vt:lpstr>
      <vt:lpstr>Case #1, continued</vt:lpstr>
      <vt:lpstr>Four Moments of Antibiotic Decision Making</vt:lpstr>
      <vt:lpstr>Staff Safety Assessment</vt:lpstr>
      <vt:lpstr>Use the Four Moments To Identify Problems1</vt:lpstr>
      <vt:lpstr>How Can You Identify Problems?</vt:lpstr>
      <vt:lpstr>Problem Solving</vt:lpstr>
      <vt:lpstr>Technical Problems</vt:lpstr>
      <vt:lpstr>Adaptive Problems</vt:lpstr>
      <vt:lpstr>Summary</vt:lpstr>
      <vt:lpstr>Activities To Complete </vt:lpstr>
      <vt:lpstr>Disclaimer</vt:lpstr>
      <vt:lpstr>Reference</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Ramage, Kathryn (AHRQ/OC) (CTR)</cp:lastModifiedBy>
  <cp:revision>53</cp:revision>
  <cp:lastPrinted>2016-09-27T14:15:34Z</cp:lastPrinted>
  <dcterms:created xsi:type="dcterms:W3CDTF">2017-03-24T18:33:59Z</dcterms:created>
  <dcterms:modified xsi:type="dcterms:W3CDTF">2021-06-16T14:20:48Z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