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25"/>
  </p:notesMasterIdLst>
  <p:handoutMasterIdLst>
    <p:handoutMasterId r:id="rId26"/>
  </p:handoutMasterIdLst>
  <p:sldIdLst>
    <p:sldId id="413" r:id="rId3"/>
    <p:sldId id="383" r:id="rId4"/>
    <p:sldId id="364" r:id="rId5"/>
    <p:sldId id="365" r:id="rId6"/>
    <p:sldId id="366" r:id="rId7"/>
    <p:sldId id="354" r:id="rId8"/>
    <p:sldId id="367" r:id="rId9"/>
    <p:sldId id="379" r:id="rId10"/>
    <p:sldId id="397" r:id="rId11"/>
    <p:sldId id="396" r:id="rId12"/>
    <p:sldId id="398" r:id="rId13"/>
    <p:sldId id="369" r:id="rId14"/>
    <p:sldId id="370" r:id="rId15"/>
    <p:sldId id="402" r:id="rId16"/>
    <p:sldId id="381" r:id="rId17"/>
    <p:sldId id="377" r:id="rId18"/>
    <p:sldId id="399" r:id="rId19"/>
    <p:sldId id="400" r:id="rId20"/>
    <p:sldId id="401" r:id="rId21"/>
    <p:sldId id="414" r:id="rId22"/>
    <p:sldId id="405" r:id="rId23"/>
    <p:sldId id="407"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1" name="Valerie Hartman" initials="VH" lastIdx="1" clrIdx="1"/>
  <p:cmAuthor id="2" name="Chris Heidenrich" initials="CH" lastIdx="26" clrIdx="2"/>
  <p:cmAuthor id="3" name="Morgan Katz" initials="MK" lastIdx="4" clrIdx="3"/>
  <p:cmAuthor id="4" name="Melissa A Miller" initials="MAM" lastIdx="6" clrIdx="4"/>
  <p:cmAuthor id="5" name="Kathleen Speck" initials="KS" lastIdx="11" clrIdx="5">
    <p:extLst>
      <p:ext uri="{19B8F6BF-5375-455C-9EA6-DF929625EA0E}">
        <p15:presenceInfo xmlns:p15="http://schemas.microsoft.com/office/powerpoint/2012/main" userId="S-1-5-21-1214440339-484763869-725345543-149909" providerId="AD"/>
      </p:ext>
    </p:extLst>
  </p:cmAuthor>
  <p:cmAuthor id="6" name="Meghan Walrath" initials="MW" lastIdx="1" clrIdx="6">
    <p:extLst>
      <p:ext uri="{19B8F6BF-5375-455C-9EA6-DF929625EA0E}">
        <p15:presenceInfo xmlns:p15="http://schemas.microsoft.com/office/powerpoint/2012/main" userId="S-1-5-21-1214440339-484763869-725345543-4759983" providerId="AD"/>
      </p:ext>
    </p:extLst>
  </p:cmAuthor>
  <p:cmAuthor id="7" name="Sara Cosgrove" initials="SC" lastIdx="5" clrIdx="7">
    <p:extLst>
      <p:ext uri="{19B8F6BF-5375-455C-9EA6-DF929625EA0E}">
        <p15:presenceInfo xmlns:p15="http://schemas.microsoft.com/office/powerpoint/2012/main" userId="Sara Cosgrove" providerId="None"/>
      </p:ext>
    </p:extLst>
  </p:cmAuthor>
  <p:cmAuthor id="8" name="Miller, Melissa (AHRQ/CQuIPS)" initials="MM(" lastIdx="21" clrIdx="8">
    <p:extLst>
      <p:ext uri="{19B8F6BF-5375-455C-9EA6-DF929625EA0E}">
        <p15:presenceInfo xmlns:p15="http://schemas.microsoft.com/office/powerpoint/2012/main" userId="S-1-5-21-1747495209-1248221918-2216747781-140716" providerId="AD"/>
      </p:ext>
    </p:extLst>
  </p:cmAuthor>
  <p:cmAuthor id="9" name="morgan" initials="m" lastIdx="1" clrIdx="9">
    <p:extLst>
      <p:ext uri="{19B8F6BF-5375-455C-9EA6-DF929625EA0E}">
        <p15:presenceInfo xmlns:p15="http://schemas.microsoft.com/office/powerpoint/2012/main" userId="morgan" providerId="None"/>
      </p:ext>
    </p:extLst>
  </p:cmAuthor>
  <p:cmAuthor id="10" name="Ernest Ekunseitan" initials="EE" lastIdx="1" clrIdx="10">
    <p:extLst>
      <p:ext uri="{19B8F6BF-5375-455C-9EA6-DF929625EA0E}">
        <p15:presenceInfo xmlns:p15="http://schemas.microsoft.com/office/powerpoint/2012/main" userId="S-1-5-21-1214440339-484763869-725345543-4187243" providerId="AD"/>
      </p:ext>
    </p:extLst>
  </p:cmAuthor>
  <p:cmAuthor id="11" name="Kathleen" initials="K" lastIdx="30" clrIdx="11">
    <p:extLst>
      <p:ext uri="{19B8F6BF-5375-455C-9EA6-DF929625EA0E}">
        <p15:presenceInfo xmlns:p15="http://schemas.microsoft.com/office/powerpoint/2012/main" userId="Kathleen" providerId="None"/>
      </p:ext>
    </p:extLst>
  </p:cmAuthor>
  <p:cmAuthor id="12" name="Sara Cosgrove" initials="SC [2]" lastIdx="2" clrIdx="12">
    <p:extLst>
      <p:ext uri="{19B8F6BF-5375-455C-9EA6-DF929625EA0E}">
        <p15:presenceInfo xmlns:p15="http://schemas.microsoft.com/office/powerpoint/2012/main" userId="S-1-5-21-1214440339-484763869-725345543-46687" providerId="AD"/>
      </p:ext>
    </p:extLst>
  </p:cmAuthor>
  <p:cmAuthor id="13" name="Heidenrich, Christine (AHRQ/OC) (CTR)" initials="HC((" lastIdx="34" clrIdx="13">
    <p:extLst>
      <p:ext uri="{19B8F6BF-5375-455C-9EA6-DF929625EA0E}">
        <p15:presenceInfo xmlns:p15="http://schemas.microsoft.com/office/powerpoint/2012/main" userId="S-1-5-21-1747495209-1248221918-2216747781-28054" providerId="AD"/>
      </p:ext>
    </p:extLst>
  </p:cmAuthor>
  <p:cmAuthor id="14" name="Kathleen Speck" initials="KS [2]" lastIdx="1" clrIdx="14">
    <p:extLst>
      <p:ext uri="{19B8F6BF-5375-455C-9EA6-DF929625EA0E}">
        <p15:presenceInfo xmlns:p15="http://schemas.microsoft.com/office/powerpoint/2012/main" userId="Kathleen Spe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FFFDF7"/>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snapToGrid="0">
      <p:cViewPr varScale="1">
        <p:scale>
          <a:sx n="57" d="100"/>
          <a:sy n="57" d="100"/>
        </p:scale>
        <p:origin x="836" y="52"/>
      </p:cViewPr>
      <p:guideLst>
        <p:guide orient="horz" pos="2160"/>
        <p:guide pos="2880"/>
      </p:guideLst>
    </p:cSldViewPr>
  </p:slideViewPr>
  <p:outlineViewPr>
    <p:cViewPr>
      <p:scale>
        <a:sx n="33" d="100"/>
        <a:sy n="33" d="100"/>
      </p:scale>
      <p:origin x="0" y="-268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userId="1c3bee05-3f30-471c-9c5c-6f1d82c4dd7a" providerId="ADAL" clId="{BB2D25E3-AB0F-4C96-AA5E-9218670D22B3}"/>
    <pc:docChg chg="custSel modSld">
      <pc:chgData name="Kathleen" userId="1c3bee05-3f30-471c-9c5c-6f1d82c4dd7a" providerId="ADAL" clId="{BB2D25E3-AB0F-4C96-AA5E-9218670D22B3}" dt="2020-09-30T19:56:11.122" v="462"/>
      <pc:docMkLst>
        <pc:docMk/>
      </pc:docMkLst>
      <pc:sldChg chg="modSp mod">
        <pc:chgData name="Kathleen" userId="1c3bee05-3f30-471c-9c5c-6f1d82c4dd7a" providerId="ADAL" clId="{BB2D25E3-AB0F-4C96-AA5E-9218670D22B3}" dt="2020-09-30T19:51:17.622" v="75" actId="962"/>
        <pc:sldMkLst>
          <pc:docMk/>
          <pc:sldMk cId="3246243667" sldId="354"/>
        </pc:sldMkLst>
        <pc:picChg chg="mod">
          <ac:chgData name="Kathleen" userId="1c3bee05-3f30-471c-9c5c-6f1d82c4dd7a" providerId="ADAL" clId="{BB2D25E3-AB0F-4C96-AA5E-9218670D22B3}" dt="2020-09-30T19:51:17.622" v="75" actId="962"/>
          <ac:picMkLst>
            <pc:docMk/>
            <pc:sldMk cId="3246243667" sldId="354"/>
            <ac:picMk id="11" creationId="{00000000-0000-0000-0000-000000000000}"/>
          </ac:picMkLst>
        </pc:picChg>
      </pc:sldChg>
      <pc:sldChg chg="modSp mod">
        <pc:chgData name="Kathleen" userId="1c3bee05-3f30-471c-9c5c-6f1d82c4dd7a" providerId="ADAL" clId="{BB2D25E3-AB0F-4C96-AA5E-9218670D22B3}" dt="2020-09-30T19:51:03.188" v="39" actId="962"/>
        <pc:sldMkLst>
          <pc:docMk/>
          <pc:sldMk cId="2256323672" sldId="366"/>
        </pc:sldMkLst>
        <pc:picChg chg="mod">
          <ac:chgData name="Kathleen" userId="1c3bee05-3f30-471c-9c5c-6f1d82c4dd7a" providerId="ADAL" clId="{BB2D25E3-AB0F-4C96-AA5E-9218670D22B3}" dt="2020-09-30T19:51:03.188" v="39" actId="962"/>
          <ac:picMkLst>
            <pc:docMk/>
            <pc:sldMk cId="2256323672" sldId="366"/>
            <ac:picMk id="13" creationId="{00000000-0000-0000-0000-000000000000}"/>
          </ac:picMkLst>
        </pc:picChg>
      </pc:sldChg>
      <pc:sldChg chg="modSp mod">
        <pc:chgData name="Kathleen" userId="1c3bee05-3f30-471c-9c5c-6f1d82c4dd7a" providerId="ADAL" clId="{BB2D25E3-AB0F-4C96-AA5E-9218670D22B3}" dt="2020-09-30T19:53:50.113" v="337" actId="962"/>
        <pc:sldMkLst>
          <pc:docMk/>
          <pc:sldMk cId="123023749" sldId="377"/>
        </pc:sldMkLst>
        <pc:picChg chg="mod">
          <ac:chgData name="Kathleen" userId="1c3bee05-3f30-471c-9c5c-6f1d82c4dd7a" providerId="ADAL" clId="{BB2D25E3-AB0F-4C96-AA5E-9218670D22B3}" dt="2020-09-30T19:53:50.113" v="337" actId="962"/>
          <ac:picMkLst>
            <pc:docMk/>
            <pc:sldMk cId="123023749" sldId="377"/>
            <ac:picMk id="6" creationId="{00000000-0000-0000-0000-000000000000}"/>
          </ac:picMkLst>
        </pc:picChg>
      </pc:sldChg>
      <pc:sldChg chg="modSp mod">
        <pc:chgData name="Kathleen" userId="1c3bee05-3f30-471c-9c5c-6f1d82c4dd7a" providerId="ADAL" clId="{BB2D25E3-AB0F-4C96-AA5E-9218670D22B3}" dt="2020-09-30T19:51:41.391" v="115" actId="962"/>
        <pc:sldMkLst>
          <pc:docMk/>
          <pc:sldMk cId="1371681788" sldId="379"/>
        </pc:sldMkLst>
        <pc:picChg chg="mod">
          <ac:chgData name="Kathleen" userId="1c3bee05-3f30-471c-9c5c-6f1d82c4dd7a" providerId="ADAL" clId="{BB2D25E3-AB0F-4C96-AA5E-9218670D22B3}" dt="2020-09-30T19:51:41.391" v="115" actId="962"/>
          <ac:picMkLst>
            <pc:docMk/>
            <pc:sldMk cId="1371681788" sldId="379"/>
            <ac:picMk id="10" creationId="{00000000-0000-0000-0000-000000000000}"/>
          </ac:picMkLst>
        </pc:picChg>
      </pc:sldChg>
      <pc:sldChg chg="modSp mod">
        <pc:chgData name="Kathleen" userId="1c3bee05-3f30-471c-9c5c-6f1d82c4dd7a" providerId="ADAL" clId="{BB2D25E3-AB0F-4C96-AA5E-9218670D22B3}" dt="2020-09-30T19:52:11.489" v="179" actId="962"/>
        <pc:sldMkLst>
          <pc:docMk/>
          <pc:sldMk cId="866282683" sldId="397"/>
        </pc:sldMkLst>
        <pc:picChg chg="mod">
          <ac:chgData name="Kathleen" userId="1c3bee05-3f30-471c-9c5c-6f1d82c4dd7a" providerId="ADAL" clId="{BB2D25E3-AB0F-4C96-AA5E-9218670D22B3}" dt="2020-09-30T19:52:11.489" v="179" actId="962"/>
          <ac:picMkLst>
            <pc:docMk/>
            <pc:sldMk cId="866282683" sldId="397"/>
            <ac:picMk id="5" creationId="{00000000-0000-0000-0000-000000000000}"/>
          </ac:picMkLst>
        </pc:picChg>
      </pc:sldChg>
      <pc:sldChg chg="modSp mod">
        <pc:chgData name="Kathleen" userId="1c3bee05-3f30-471c-9c5c-6f1d82c4dd7a" providerId="ADAL" clId="{BB2D25E3-AB0F-4C96-AA5E-9218670D22B3}" dt="2020-09-30T19:52:45.356" v="181" actId="962"/>
        <pc:sldMkLst>
          <pc:docMk/>
          <pc:sldMk cId="226646528" sldId="398"/>
        </pc:sldMkLst>
        <pc:picChg chg="mod">
          <ac:chgData name="Kathleen" userId="1c3bee05-3f30-471c-9c5c-6f1d82c4dd7a" providerId="ADAL" clId="{BB2D25E3-AB0F-4C96-AA5E-9218670D22B3}" dt="2020-09-30T19:52:45.356" v="181" actId="962"/>
          <ac:picMkLst>
            <pc:docMk/>
            <pc:sldMk cId="226646528" sldId="398"/>
            <ac:picMk id="3" creationId="{00000000-0000-0000-0000-000000000000}"/>
          </ac:picMkLst>
        </pc:picChg>
      </pc:sldChg>
      <pc:sldChg chg="modSp mod">
        <pc:chgData name="Kathleen" userId="1c3bee05-3f30-471c-9c5c-6f1d82c4dd7a" providerId="ADAL" clId="{BB2D25E3-AB0F-4C96-AA5E-9218670D22B3}" dt="2020-09-30T19:54:27.129" v="439" actId="962"/>
        <pc:sldMkLst>
          <pc:docMk/>
          <pc:sldMk cId="1413431645" sldId="399"/>
        </pc:sldMkLst>
        <pc:picChg chg="mod">
          <ac:chgData name="Kathleen" userId="1c3bee05-3f30-471c-9c5c-6f1d82c4dd7a" providerId="ADAL" clId="{BB2D25E3-AB0F-4C96-AA5E-9218670D22B3}" dt="2020-09-30T19:54:27.129" v="439" actId="962"/>
          <ac:picMkLst>
            <pc:docMk/>
            <pc:sldMk cId="1413431645" sldId="399"/>
            <ac:picMk id="6" creationId="{00000000-0000-0000-0000-000000000000}"/>
          </ac:picMkLst>
        </pc:picChg>
      </pc:sldChg>
      <pc:sldChg chg="modSp mod">
        <pc:chgData name="Kathleen" userId="1c3bee05-3f30-471c-9c5c-6f1d82c4dd7a" providerId="ADAL" clId="{BB2D25E3-AB0F-4C96-AA5E-9218670D22B3}" dt="2020-09-30T19:54:45.979" v="459" actId="962"/>
        <pc:sldMkLst>
          <pc:docMk/>
          <pc:sldMk cId="1307156883" sldId="401"/>
        </pc:sldMkLst>
        <pc:picChg chg="mod">
          <ac:chgData name="Kathleen" userId="1c3bee05-3f30-471c-9c5c-6f1d82c4dd7a" providerId="ADAL" clId="{BB2D25E3-AB0F-4C96-AA5E-9218670D22B3}" dt="2020-09-30T19:54:45.979" v="459" actId="962"/>
          <ac:picMkLst>
            <pc:docMk/>
            <pc:sldMk cId="1307156883" sldId="401"/>
            <ac:picMk id="4" creationId="{00000000-0000-0000-0000-000000000000}"/>
          </ac:picMkLst>
        </pc:picChg>
      </pc:sldChg>
      <pc:sldChg chg="modSp mod">
        <pc:chgData name="Kathleen" userId="1c3bee05-3f30-471c-9c5c-6f1d82c4dd7a" providerId="ADAL" clId="{BB2D25E3-AB0F-4C96-AA5E-9218670D22B3}" dt="2020-09-30T19:56:11.122" v="462"/>
        <pc:sldMkLst>
          <pc:docMk/>
          <pc:sldMk cId="3217589930" sldId="414"/>
        </pc:sldMkLst>
        <pc:graphicFrameChg chg="modGraphic">
          <ac:chgData name="Kathleen" userId="1c3bee05-3f30-471c-9c5c-6f1d82c4dd7a" providerId="ADAL" clId="{BB2D25E3-AB0F-4C96-AA5E-9218670D22B3}" dt="2020-09-30T19:56:11.122" v="462"/>
          <ac:graphicFrameMkLst>
            <pc:docMk/>
            <pc:sldMk cId="3217589930" sldId="414"/>
            <ac:graphicFrameMk id="9" creationId="{DDBBD899-6139-BF41-9B5B-37DCFA2DA92E}"/>
          </ac:graphicFrameMkLst>
        </pc:graphicFrameChg>
      </pc:sldChg>
    </pc:docChg>
  </pc:docChgLst>
  <pc:docChgLst>
    <pc:chgData name="Kathleen" userId="1c3bee05-3f30-471c-9c5c-6f1d82c4dd7a" providerId="ADAL" clId="{4443B381-322A-4CC9-A267-2F496845CCAF}"/>
    <pc:docChg chg="modSld">
      <pc:chgData name="Kathleen" userId="1c3bee05-3f30-471c-9c5c-6f1d82c4dd7a" providerId="ADAL" clId="{4443B381-322A-4CC9-A267-2F496845CCAF}" dt="2020-10-06T16:58:58.186" v="176" actId="20577"/>
      <pc:docMkLst>
        <pc:docMk/>
      </pc:docMkLst>
      <pc:sldChg chg="modSp mod">
        <pc:chgData name="Kathleen" userId="1c3bee05-3f30-471c-9c5c-6f1d82c4dd7a" providerId="ADAL" clId="{4443B381-322A-4CC9-A267-2F496845CCAF}" dt="2020-10-06T16:53:31.783" v="18" actId="20577"/>
        <pc:sldMkLst>
          <pc:docMk/>
          <pc:sldMk cId="3246243667" sldId="354"/>
        </pc:sldMkLst>
        <pc:spChg chg="mod">
          <ac:chgData name="Kathleen" userId="1c3bee05-3f30-471c-9c5c-6f1d82c4dd7a" providerId="ADAL" clId="{4443B381-322A-4CC9-A267-2F496845CCAF}" dt="2020-10-06T16:53:31.783" v="18" actId="20577"/>
          <ac:spMkLst>
            <pc:docMk/>
            <pc:sldMk cId="3246243667" sldId="354"/>
            <ac:spMk id="2" creationId="{00000000-0000-0000-0000-000000000000}"/>
          </ac:spMkLst>
        </pc:spChg>
      </pc:sldChg>
      <pc:sldChg chg="modSp mod">
        <pc:chgData name="Kathleen" userId="1c3bee05-3f30-471c-9c5c-6f1d82c4dd7a" providerId="ADAL" clId="{4443B381-322A-4CC9-A267-2F496845CCAF}" dt="2020-10-06T16:57:12.336" v="123" actId="20577"/>
        <pc:sldMkLst>
          <pc:docMk/>
          <pc:sldMk cId="2055566053" sldId="370"/>
        </pc:sldMkLst>
        <pc:spChg chg="mod">
          <ac:chgData name="Kathleen" userId="1c3bee05-3f30-471c-9c5c-6f1d82c4dd7a" providerId="ADAL" clId="{4443B381-322A-4CC9-A267-2F496845CCAF}" dt="2020-10-06T16:57:12.336" v="123" actId="20577"/>
          <ac:spMkLst>
            <pc:docMk/>
            <pc:sldMk cId="2055566053" sldId="370"/>
            <ac:spMk id="3" creationId="{00000000-0000-0000-0000-000000000000}"/>
          </ac:spMkLst>
        </pc:spChg>
      </pc:sldChg>
      <pc:sldChg chg="modSp mod">
        <pc:chgData name="Kathleen" userId="1c3bee05-3f30-471c-9c5c-6f1d82c4dd7a" providerId="ADAL" clId="{4443B381-322A-4CC9-A267-2F496845CCAF}" dt="2020-10-06T16:58:12.413" v="151" actId="20577"/>
        <pc:sldMkLst>
          <pc:docMk/>
          <pc:sldMk cId="1277586682" sldId="381"/>
        </pc:sldMkLst>
        <pc:spChg chg="mod">
          <ac:chgData name="Kathleen" userId="1c3bee05-3f30-471c-9c5c-6f1d82c4dd7a" providerId="ADAL" clId="{4443B381-322A-4CC9-A267-2F496845CCAF}" dt="2020-10-06T16:58:12.413" v="151" actId="20577"/>
          <ac:spMkLst>
            <pc:docMk/>
            <pc:sldMk cId="1277586682" sldId="381"/>
            <ac:spMk id="2" creationId="{00000000-0000-0000-0000-000000000000}"/>
          </ac:spMkLst>
        </pc:spChg>
      </pc:sldChg>
      <pc:sldChg chg="modSp mod">
        <pc:chgData name="Kathleen" userId="1c3bee05-3f30-471c-9c5c-6f1d82c4dd7a" providerId="ADAL" clId="{4443B381-322A-4CC9-A267-2F496845CCAF}" dt="2020-10-06T16:57:38.199" v="131" actId="20577"/>
        <pc:sldMkLst>
          <pc:docMk/>
          <pc:sldMk cId="3573097858" sldId="396"/>
        </pc:sldMkLst>
        <pc:spChg chg="mod">
          <ac:chgData name="Kathleen" userId="1c3bee05-3f30-471c-9c5c-6f1d82c4dd7a" providerId="ADAL" clId="{4443B381-322A-4CC9-A267-2F496845CCAF}" dt="2020-10-06T16:57:38.199" v="131" actId="20577"/>
          <ac:spMkLst>
            <pc:docMk/>
            <pc:sldMk cId="3573097858" sldId="396"/>
            <ac:spMk id="2" creationId="{00000000-0000-0000-0000-000000000000}"/>
          </ac:spMkLst>
        </pc:spChg>
      </pc:sldChg>
      <pc:sldChg chg="modSp mod">
        <pc:chgData name="Kathleen" userId="1c3bee05-3f30-471c-9c5c-6f1d82c4dd7a" providerId="ADAL" clId="{4443B381-322A-4CC9-A267-2F496845CCAF}" dt="2020-10-06T16:54:04.990" v="37" actId="20577"/>
        <pc:sldMkLst>
          <pc:docMk/>
          <pc:sldMk cId="866282683" sldId="397"/>
        </pc:sldMkLst>
        <pc:spChg chg="mod">
          <ac:chgData name="Kathleen" userId="1c3bee05-3f30-471c-9c5c-6f1d82c4dd7a" providerId="ADAL" clId="{4443B381-322A-4CC9-A267-2F496845CCAF}" dt="2020-10-06T16:54:04.990" v="37" actId="20577"/>
          <ac:spMkLst>
            <pc:docMk/>
            <pc:sldMk cId="866282683" sldId="397"/>
            <ac:spMk id="2" creationId="{00000000-0000-0000-0000-000000000000}"/>
          </ac:spMkLst>
        </pc:spChg>
      </pc:sldChg>
      <pc:sldChg chg="modSp mod">
        <pc:chgData name="Kathleen" userId="1c3bee05-3f30-471c-9c5c-6f1d82c4dd7a" providerId="ADAL" clId="{4443B381-322A-4CC9-A267-2F496845CCAF}" dt="2020-10-06T16:57:27.935" v="127" actId="20577"/>
        <pc:sldMkLst>
          <pc:docMk/>
          <pc:sldMk cId="226646528" sldId="398"/>
        </pc:sldMkLst>
        <pc:spChg chg="mod">
          <ac:chgData name="Kathleen" userId="1c3bee05-3f30-471c-9c5c-6f1d82c4dd7a" providerId="ADAL" clId="{4443B381-322A-4CC9-A267-2F496845CCAF}" dt="2020-10-06T16:57:27.935" v="127" actId="20577"/>
          <ac:spMkLst>
            <pc:docMk/>
            <pc:sldMk cId="226646528" sldId="398"/>
            <ac:spMk id="2" creationId="{00000000-0000-0000-0000-000000000000}"/>
          </ac:spMkLst>
        </pc:spChg>
      </pc:sldChg>
      <pc:sldChg chg="modSp mod">
        <pc:chgData name="Kathleen" userId="1c3bee05-3f30-471c-9c5c-6f1d82c4dd7a" providerId="ADAL" clId="{4443B381-322A-4CC9-A267-2F496845CCAF}" dt="2020-10-06T16:58:33.467" v="162" actId="20577"/>
        <pc:sldMkLst>
          <pc:docMk/>
          <pc:sldMk cId="1413431645" sldId="399"/>
        </pc:sldMkLst>
        <pc:spChg chg="mod">
          <ac:chgData name="Kathleen" userId="1c3bee05-3f30-471c-9c5c-6f1d82c4dd7a" providerId="ADAL" clId="{4443B381-322A-4CC9-A267-2F496845CCAF}" dt="2020-10-06T16:58:33.467" v="162" actId="20577"/>
          <ac:spMkLst>
            <pc:docMk/>
            <pc:sldMk cId="1413431645" sldId="399"/>
            <ac:spMk id="2" creationId="{00000000-0000-0000-0000-000000000000}"/>
          </ac:spMkLst>
        </pc:spChg>
      </pc:sldChg>
      <pc:sldChg chg="modSp mod">
        <pc:chgData name="Kathleen" userId="1c3bee05-3f30-471c-9c5c-6f1d82c4dd7a" providerId="ADAL" clId="{4443B381-322A-4CC9-A267-2F496845CCAF}" dt="2020-10-06T16:58:58.186" v="176" actId="20577"/>
        <pc:sldMkLst>
          <pc:docMk/>
          <pc:sldMk cId="3436114815" sldId="400"/>
        </pc:sldMkLst>
        <pc:spChg chg="mod">
          <ac:chgData name="Kathleen" userId="1c3bee05-3f30-471c-9c5c-6f1d82c4dd7a" providerId="ADAL" clId="{4443B381-322A-4CC9-A267-2F496845CCAF}" dt="2020-10-06T16:58:58.186" v="176" actId="20577"/>
          <ac:spMkLst>
            <pc:docMk/>
            <pc:sldMk cId="3436114815" sldId="400"/>
            <ac:spMk id="2" creationId="{00000000-0000-0000-0000-000000000000}"/>
          </ac:spMkLst>
        </pc:spChg>
      </pc:sldChg>
    </pc:docChg>
  </pc:docChgLst>
  <pc:docChgLst>
    <pc:chgData name="Kathleen" userId="1c3bee05-3f30-471c-9c5c-6f1d82c4dd7a" providerId="ADAL" clId="{DDA3A7F0-359F-45DA-BCE9-3703D2D17440}"/>
    <pc:docChg chg="custSel modSld">
      <pc:chgData name="Kathleen" userId="1c3bee05-3f30-471c-9c5c-6f1d82c4dd7a" providerId="ADAL" clId="{DDA3A7F0-359F-45DA-BCE9-3703D2D17440}" dt="2020-04-07T15:43:31.610" v="7" actId="21"/>
      <pc:docMkLst>
        <pc:docMk/>
      </pc:docMkLst>
      <pc:sldChg chg="modSp">
        <pc:chgData name="Kathleen" userId="1c3bee05-3f30-471c-9c5c-6f1d82c4dd7a" providerId="ADAL" clId="{DDA3A7F0-359F-45DA-BCE9-3703D2D17440}" dt="2020-04-07T15:39:41.123" v="2" actId="20577"/>
        <pc:sldMkLst>
          <pc:docMk/>
          <pc:sldMk cId="2526080044" sldId="364"/>
        </pc:sldMkLst>
        <pc:spChg chg="mod">
          <ac:chgData name="Kathleen" userId="1c3bee05-3f30-471c-9c5c-6f1d82c4dd7a" providerId="ADAL" clId="{DDA3A7F0-359F-45DA-BCE9-3703D2D17440}" dt="2020-04-07T15:39:41.123" v="2" actId="20577"/>
          <ac:spMkLst>
            <pc:docMk/>
            <pc:sldMk cId="2526080044" sldId="364"/>
            <ac:spMk id="9" creationId="{00000000-0000-0000-0000-000000000000}"/>
          </ac:spMkLst>
        </pc:spChg>
      </pc:sldChg>
      <pc:sldChg chg="addSp delSp modSp">
        <pc:chgData name="Kathleen" userId="1c3bee05-3f30-471c-9c5c-6f1d82c4dd7a" providerId="ADAL" clId="{DDA3A7F0-359F-45DA-BCE9-3703D2D17440}" dt="2020-04-07T15:41:15.686" v="3" actId="21"/>
        <pc:sldMkLst>
          <pc:docMk/>
          <pc:sldMk cId="1771539623" sldId="367"/>
        </pc:sldMkLst>
        <pc:spChg chg="add mod">
          <ac:chgData name="Kathleen" userId="1c3bee05-3f30-471c-9c5c-6f1d82c4dd7a" providerId="ADAL" clId="{DDA3A7F0-359F-45DA-BCE9-3703D2D17440}" dt="2020-04-07T15:41:15.686" v="3" actId="21"/>
          <ac:spMkLst>
            <pc:docMk/>
            <pc:sldMk cId="1771539623" sldId="367"/>
            <ac:spMk id="5" creationId="{904FC363-20C9-438C-A7BB-35D3E593A4FA}"/>
          </ac:spMkLst>
        </pc:spChg>
        <pc:spChg chg="del">
          <ac:chgData name="Kathleen" userId="1c3bee05-3f30-471c-9c5c-6f1d82c4dd7a" providerId="ADAL" clId="{DDA3A7F0-359F-45DA-BCE9-3703D2D17440}" dt="2020-04-07T15:41:15.686" v="3" actId="21"/>
          <ac:spMkLst>
            <pc:docMk/>
            <pc:sldMk cId="1771539623" sldId="367"/>
            <ac:spMk id="6" creationId="{00000000-0000-0000-0000-000000000000}"/>
          </ac:spMkLst>
        </pc:spChg>
      </pc:sldChg>
      <pc:sldChg chg="addSp delSp modSp">
        <pc:chgData name="Kathleen" userId="1c3bee05-3f30-471c-9c5c-6f1d82c4dd7a" providerId="ADAL" clId="{DDA3A7F0-359F-45DA-BCE9-3703D2D17440}" dt="2020-04-07T15:43:13.946" v="6" actId="20577"/>
        <pc:sldMkLst>
          <pc:docMk/>
          <pc:sldMk cId="1942810558" sldId="369"/>
        </pc:sldMkLst>
        <pc:spChg chg="add mod">
          <ac:chgData name="Kathleen" userId="1c3bee05-3f30-471c-9c5c-6f1d82c4dd7a" providerId="ADAL" clId="{DDA3A7F0-359F-45DA-BCE9-3703D2D17440}" dt="2020-04-07T15:42:25.334" v="4" actId="21"/>
          <ac:spMkLst>
            <pc:docMk/>
            <pc:sldMk cId="1942810558" sldId="369"/>
            <ac:spMk id="3" creationId="{EA81C9C8-2169-40F1-BE72-3CC3C92588FF}"/>
          </ac:spMkLst>
        </pc:spChg>
        <pc:spChg chg="mod">
          <ac:chgData name="Kathleen" userId="1c3bee05-3f30-471c-9c5c-6f1d82c4dd7a" providerId="ADAL" clId="{DDA3A7F0-359F-45DA-BCE9-3703D2D17440}" dt="2020-04-07T15:43:02.498" v="5" actId="20577"/>
          <ac:spMkLst>
            <pc:docMk/>
            <pc:sldMk cId="1942810558" sldId="369"/>
            <ac:spMk id="5" creationId="{00000000-0000-0000-0000-000000000000}"/>
          </ac:spMkLst>
        </pc:spChg>
        <pc:spChg chg="mod">
          <ac:chgData name="Kathleen" userId="1c3bee05-3f30-471c-9c5c-6f1d82c4dd7a" providerId="ADAL" clId="{DDA3A7F0-359F-45DA-BCE9-3703D2D17440}" dt="2020-04-07T15:43:13.946" v="6" actId="20577"/>
          <ac:spMkLst>
            <pc:docMk/>
            <pc:sldMk cId="1942810558" sldId="369"/>
            <ac:spMk id="8" creationId="{00000000-0000-0000-0000-000000000000}"/>
          </ac:spMkLst>
        </pc:spChg>
        <pc:spChg chg="del">
          <ac:chgData name="Kathleen" userId="1c3bee05-3f30-471c-9c5c-6f1d82c4dd7a" providerId="ADAL" clId="{DDA3A7F0-359F-45DA-BCE9-3703D2D17440}" dt="2020-04-07T15:42:25.334" v="4" actId="21"/>
          <ac:spMkLst>
            <pc:docMk/>
            <pc:sldMk cId="1942810558" sldId="369"/>
            <ac:spMk id="10" creationId="{00000000-0000-0000-0000-000000000000}"/>
          </ac:spMkLst>
        </pc:spChg>
      </pc:sldChg>
      <pc:sldChg chg="addSp delSp modSp">
        <pc:chgData name="Kathleen" userId="1c3bee05-3f30-471c-9c5c-6f1d82c4dd7a" providerId="ADAL" clId="{DDA3A7F0-359F-45DA-BCE9-3703D2D17440}" dt="2020-04-07T15:43:31.610" v="7" actId="21"/>
        <pc:sldMkLst>
          <pc:docMk/>
          <pc:sldMk cId="3919225073" sldId="402"/>
        </pc:sldMkLst>
        <pc:spChg chg="add mod">
          <ac:chgData name="Kathleen" userId="1c3bee05-3f30-471c-9c5c-6f1d82c4dd7a" providerId="ADAL" clId="{DDA3A7F0-359F-45DA-BCE9-3703D2D17440}" dt="2020-04-07T15:43:31.610" v="7" actId="21"/>
          <ac:spMkLst>
            <pc:docMk/>
            <pc:sldMk cId="3919225073" sldId="402"/>
            <ac:spMk id="4" creationId="{F5062012-A840-40F7-B0E3-45219E662811}"/>
          </ac:spMkLst>
        </pc:spChg>
        <pc:spChg chg="del">
          <ac:chgData name="Kathleen" userId="1c3bee05-3f30-471c-9c5c-6f1d82c4dd7a" providerId="ADAL" clId="{DDA3A7F0-359F-45DA-BCE9-3703D2D17440}" dt="2020-04-07T15:43:31.610" v="7" actId="21"/>
          <ac:spMkLst>
            <pc:docMk/>
            <pc:sldMk cId="3919225073" sldId="402"/>
            <ac:spMk id="15" creationId="{00000000-0000-0000-0000-000000000000}"/>
          </ac:spMkLst>
        </pc:spChg>
      </pc:sldChg>
    </pc:docChg>
  </pc:docChgLst>
  <pc:docChgLst>
    <pc:chgData name="Kathleen Speck" userId="1c3bee05-3f30-471c-9c5c-6f1d82c4dd7a" providerId="ADAL" clId="{FA2F0C19-E013-4416-A179-E34AB033E1A4}"/>
    <pc:docChg chg="custSel">
      <pc:chgData name="Kathleen Speck" userId="1c3bee05-3f30-471c-9c5c-6f1d82c4dd7a" providerId="ADAL" clId="{FA2F0C19-E013-4416-A179-E34AB033E1A4}" dt="2021-01-04T18:25:13.597" v="0" actId="1589"/>
      <pc:docMkLst>
        <pc:docMk/>
      </pc:docMkLst>
      <pc:sldChg chg="addCm">
        <pc:chgData name="Kathleen Speck" userId="1c3bee05-3f30-471c-9c5c-6f1d82c4dd7a" providerId="ADAL" clId="{FA2F0C19-E013-4416-A179-E34AB033E1A4}" dt="2021-01-04T18:25:13.597" v="0" actId="1589"/>
        <pc:sldMkLst>
          <pc:docMk/>
          <pc:sldMk cId="4161112503" sldId="407"/>
        </pc:sldMkLst>
      </pc:sldChg>
    </pc:docChg>
  </pc:docChgLst>
  <pc:docChgLst>
    <pc:chgData name="Kathleen" userId="1c3bee05-3f30-471c-9c5c-6f1d82c4dd7a" providerId="ADAL" clId="{4399F3E5-BB40-4150-9201-A3E14196D883}"/>
    <pc:docChg chg="custSel modSld">
      <pc:chgData name="Kathleen" userId="1c3bee05-3f30-471c-9c5c-6f1d82c4dd7a" providerId="ADAL" clId="{4399F3E5-BB40-4150-9201-A3E14196D883}" dt="2020-09-09T18:01:16.065" v="0" actId="21"/>
      <pc:docMkLst>
        <pc:docMk/>
      </pc:docMkLst>
      <pc:sldChg chg="delSp mod">
        <pc:chgData name="Kathleen" userId="1c3bee05-3f30-471c-9c5c-6f1d82c4dd7a" providerId="ADAL" clId="{4399F3E5-BB40-4150-9201-A3E14196D883}" dt="2020-09-09T18:01:16.065" v="0" actId="21"/>
        <pc:sldMkLst>
          <pc:docMk/>
          <pc:sldMk cId="3919225073" sldId="402"/>
        </pc:sldMkLst>
        <pc:spChg chg="del">
          <ac:chgData name="Kathleen" userId="1c3bee05-3f30-471c-9c5c-6f1d82c4dd7a" providerId="ADAL" clId="{4399F3E5-BB40-4150-9201-A3E14196D883}" dt="2020-09-09T18:01:16.065" v="0" actId="21"/>
          <ac:spMkLst>
            <pc:docMk/>
            <pc:sldMk cId="3919225073" sldId="402"/>
            <ac:spMk id="4" creationId="{F5062012-A840-40F7-B0E3-45219E662811}"/>
          </ac:spMkLst>
        </pc:spChg>
      </pc:sldChg>
    </pc:docChg>
  </pc:docChgLst>
  <pc:docChgLst>
    <pc:chgData name="Kathleen" userId="1c3bee05-3f30-471c-9c5c-6f1d82c4dd7a" providerId="ADAL" clId="{138811D7-EC14-411C-987E-B5BD5BA21586}"/>
    <pc:docChg chg="custSel modSld">
      <pc:chgData name="Kathleen" userId="1c3bee05-3f30-471c-9c5c-6f1d82c4dd7a" providerId="ADAL" clId="{138811D7-EC14-411C-987E-B5BD5BA21586}" dt="2020-03-27T15:30:24.821" v="33"/>
      <pc:docMkLst>
        <pc:docMk/>
      </pc:docMkLst>
      <pc:sldChg chg="addCm modCm">
        <pc:chgData name="Kathleen" userId="1c3bee05-3f30-471c-9c5c-6f1d82c4dd7a" providerId="ADAL" clId="{138811D7-EC14-411C-987E-B5BD5BA21586}" dt="2020-03-27T15:26:04.813" v="17"/>
        <pc:sldMkLst>
          <pc:docMk/>
          <pc:sldMk cId="3246243667" sldId="354"/>
        </pc:sldMkLst>
      </pc:sldChg>
      <pc:sldChg chg="addCm modCm">
        <pc:chgData name="Kathleen" userId="1c3bee05-3f30-471c-9c5c-6f1d82c4dd7a" providerId="ADAL" clId="{138811D7-EC14-411C-987E-B5BD5BA21586}" dt="2020-03-27T15:25:08.908" v="13"/>
        <pc:sldMkLst>
          <pc:docMk/>
          <pc:sldMk cId="2863876279" sldId="365"/>
        </pc:sldMkLst>
      </pc:sldChg>
      <pc:sldChg chg="addCm modCm">
        <pc:chgData name="Kathleen" userId="1c3bee05-3f30-471c-9c5c-6f1d82c4dd7a" providerId="ADAL" clId="{138811D7-EC14-411C-987E-B5BD5BA21586}" dt="2020-03-27T15:25:33.340" v="15"/>
        <pc:sldMkLst>
          <pc:docMk/>
          <pc:sldMk cId="2256323672" sldId="366"/>
        </pc:sldMkLst>
      </pc:sldChg>
      <pc:sldChg chg="addCm modCm">
        <pc:chgData name="Kathleen" userId="1c3bee05-3f30-471c-9c5c-6f1d82c4dd7a" providerId="ADAL" clId="{138811D7-EC14-411C-987E-B5BD5BA21586}" dt="2020-03-27T15:27:58.588" v="27"/>
        <pc:sldMkLst>
          <pc:docMk/>
          <pc:sldMk cId="1942810558" sldId="369"/>
        </pc:sldMkLst>
      </pc:sldChg>
      <pc:sldChg chg="addCm modCm">
        <pc:chgData name="Kathleen" userId="1c3bee05-3f30-471c-9c5c-6f1d82c4dd7a" providerId="ADAL" clId="{138811D7-EC14-411C-987E-B5BD5BA21586}" dt="2020-03-27T15:29:40.945" v="29"/>
        <pc:sldMkLst>
          <pc:docMk/>
          <pc:sldMk cId="123023749" sldId="377"/>
        </pc:sldMkLst>
      </pc:sldChg>
      <pc:sldChg chg="addCm modCm">
        <pc:chgData name="Kathleen" userId="1c3bee05-3f30-471c-9c5c-6f1d82c4dd7a" providerId="ADAL" clId="{138811D7-EC14-411C-987E-B5BD5BA21586}" dt="2020-03-27T15:26:33.472" v="19"/>
        <pc:sldMkLst>
          <pc:docMk/>
          <pc:sldMk cId="1371681788" sldId="379"/>
        </pc:sldMkLst>
      </pc:sldChg>
      <pc:sldChg chg="addCm modCm">
        <pc:chgData name="Kathleen" userId="1c3bee05-3f30-471c-9c5c-6f1d82c4dd7a" providerId="ADAL" clId="{138811D7-EC14-411C-987E-B5BD5BA21586}" dt="2020-03-27T15:27:12.920" v="23"/>
        <pc:sldMkLst>
          <pc:docMk/>
          <pc:sldMk cId="3573097858" sldId="396"/>
        </pc:sldMkLst>
      </pc:sldChg>
      <pc:sldChg chg="addCm modCm">
        <pc:chgData name="Kathleen" userId="1c3bee05-3f30-471c-9c5c-6f1d82c4dd7a" providerId="ADAL" clId="{138811D7-EC14-411C-987E-B5BD5BA21586}" dt="2020-03-27T15:26:51.852" v="21"/>
        <pc:sldMkLst>
          <pc:docMk/>
          <pc:sldMk cId="866282683" sldId="397"/>
        </pc:sldMkLst>
      </pc:sldChg>
      <pc:sldChg chg="addCm modCm">
        <pc:chgData name="Kathleen" userId="1c3bee05-3f30-471c-9c5c-6f1d82c4dd7a" providerId="ADAL" clId="{138811D7-EC14-411C-987E-B5BD5BA21586}" dt="2020-03-27T15:27:32.750" v="25"/>
        <pc:sldMkLst>
          <pc:docMk/>
          <pc:sldMk cId="226646528" sldId="398"/>
        </pc:sldMkLst>
      </pc:sldChg>
      <pc:sldChg chg="addCm modCm">
        <pc:chgData name="Kathleen" userId="1c3bee05-3f30-471c-9c5c-6f1d82c4dd7a" providerId="ADAL" clId="{138811D7-EC14-411C-987E-B5BD5BA21586}" dt="2020-03-27T15:30:02.454" v="31"/>
        <pc:sldMkLst>
          <pc:docMk/>
          <pc:sldMk cId="1413431645" sldId="399"/>
        </pc:sldMkLst>
      </pc:sldChg>
      <pc:sldChg chg="addCm modCm">
        <pc:chgData name="Kathleen" userId="1c3bee05-3f30-471c-9c5c-6f1d82c4dd7a" providerId="ADAL" clId="{138811D7-EC14-411C-987E-B5BD5BA21586}" dt="2020-03-27T15:30:24.821" v="33"/>
        <pc:sldMkLst>
          <pc:docMk/>
          <pc:sldMk cId="1307156883" sldId="401"/>
        </pc:sldMkLst>
      </pc:sldChg>
      <pc:sldChg chg="delSp modSp">
        <pc:chgData name="Kathleen" userId="1c3bee05-3f30-471c-9c5c-6f1d82c4dd7a" providerId="ADAL" clId="{138811D7-EC14-411C-987E-B5BD5BA21586}" dt="2020-03-27T15:21:13.654" v="11" actId="1076"/>
        <pc:sldMkLst>
          <pc:docMk/>
          <pc:sldMk cId="2037588128" sldId="413"/>
        </pc:sldMkLst>
        <pc:spChg chg="mod ord">
          <ac:chgData name="Kathleen" userId="1c3bee05-3f30-471c-9c5c-6f1d82c4dd7a" providerId="ADAL" clId="{138811D7-EC14-411C-987E-B5BD5BA21586}" dt="2020-03-27T15:21:13.654" v="11" actId="1076"/>
          <ac:spMkLst>
            <pc:docMk/>
            <pc:sldMk cId="2037588128" sldId="413"/>
            <ac:spMk id="2" creationId="{00000000-0000-0000-0000-000000000000}"/>
          </ac:spMkLst>
        </pc:spChg>
        <pc:spChg chg="mod">
          <ac:chgData name="Kathleen" userId="1c3bee05-3f30-471c-9c5c-6f1d82c4dd7a" providerId="ADAL" clId="{138811D7-EC14-411C-987E-B5BD5BA21586}" dt="2020-03-27T15:21:07.594" v="10" actId="1076"/>
          <ac:spMkLst>
            <pc:docMk/>
            <pc:sldMk cId="2037588128" sldId="413"/>
            <ac:spMk id="3" creationId="{00000000-0000-0000-0000-000000000000}"/>
          </ac:spMkLst>
        </pc:spChg>
        <pc:picChg chg="del">
          <ac:chgData name="Kathleen" userId="1c3bee05-3f30-471c-9c5c-6f1d82c4dd7a" providerId="ADAL" clId="{138811D7-EC14-411C-987E-B5BD5BA21586}" dt="2020-03-27T15:11:16.701" v="0" actId="21"/>
          <ac:picMkLst>
            <pc:docMk/>
            <pc:sldMk cId="2037588128" sldId="413"/>
            <ac:picMk id="5" creationId="{00000000-0000-0000-0000-000000000000}"/>
          </ac:picMkLst>
        </pc:picChg>
        <pc:picChg chg="del">
          <ac:chgData name="Kathleen" userId="1c3bee05-3f30-471c-9c5c-6f1d82c4dd7a" providerId="ADAL" clId="{138811D7-EC14-411C-987E-B5BD5BA21586}" dt="2020-03-27T15:11:22.782" v="2" actId="21"/>
          <ac:picMkLst>
            <pc:docMk/>
            <pc:sldMk cId="2037588128" sldId="413"/>
            <ac:picMk id="6" creationId="{00000000-0000-0000-0000-000000000000}"/>
          </ac:picMkLst>
        </pc:picChg>
        <pc:picChg chg="del">
          <ac:chgData name="Kathleen" userId="1c3bee05-3f30-471c-9c5c-6f1d82c4dd7a" providerId="ADAL" clId="{138811D7-EC14-411C-987E-B5BD5BA21586}" dt="2020-03-27T15:11:19.664" v="1" actId="21"/>
          <ac:picMkLst>
            <pc:docMk/>
            <pc:sldMk cId="2037588128" sldId="413"/>
            <ac:picMk id="7" creationId="{00000000-0000-0000-0000-000000000000}"/>
          </ac:picMkLst>
        </pc:picChg>
      </pc:sldChg>
    </pc:docChg>
  </pc:docChgLst>
  <pc:docChgLst>
    <pc:chgData name="Kathleen" userId="1c3bee05-3f30-471c-9c5c-6f1d82c4dd7a" providerId="ADAL" clId="{C0692A3F-42D1-438A-9FA0-D4E8C7B9BC2E}"/>
    <pc:docChg chg="undo custSel modSld modMainMaster">
      <pc:chgData name="Kathleen" userId="1c3bee05-3f30-471c-9c5c-6f1d82c4dd7a" providerId="ADAL" clId="{C0692A3F-42D1-438A-9FA0-D4E8C7B9BC2E}" dt="2020-04-28T15:02:12.093" v="33" actId="1592"/>
      <pc:docMkLst>
        <pc:docMk/>
      </pc:docMkLst>
      <pc:sldChg chg="modSp delCm">
        <pc:chgData name="Kathleen" userId="1c3bee05-3f30-471c-9c5c-6f1d82c4dd7a" providerId="ADAL" clId="{C0692A3F-42D1-438A-9FA0-D4E8C7B9BC2E}" dt="2020-04-28T15:01:43.496" v="31" actId="1592"/>
        <pc:sldMkLst>
          <pc:docMk/>
          <pc:sldMk cId="2863876279" sldId="365"/>
        </pc:sldMkLst>
        <pc:spChg chg="mod">
          <ac:chgData name="Kathleen" userId="1c3bee05-3f30-471c-9c5c-6f1d82c4dd7a" providerId="ADAL" clId="{C0692A3F-42D1-438A-9FA0-D4E8C7B9BC2E}" dt="2020-04-28T15:00:24.527" v="23" actId="1076"/>
          <ac:spMkLst>
            <pc:docMk/>
            <pc:sldMk cId="2863876279" sldId="365"/>
            <ac:spMk id="5" creationId="{00000000-0000-0000-0000-000000000000}"/>
          </ac:spMkLst>
        </pc:spChg>
        <pc:spChg chg="mod">
          <ac:chgData name="Kathleen" userId="1c3bee05-3f30-471c-9c5c-6f1d82c4dd7a" providerId="ADAL" clId="{C0692A3F-42D1-438A-9FA0-D4E8C7B9BC2E}" dt="2020-04-28T14:57:07.499" v="8" actId="14100"/>
          <ac:spMkLst>
            <pc:docMk/>
            <pc:sldMk cId="2863876279" sldId="365"/>
            <ac:spMk id="6" creationId="{00000000-0000-0000-0000-000000000000}"/>
          </ac:spMkLst>
        </pc:spChg>
        <pc:spChg chg="mod">
          <ac:chgData name="Kathleen" userId="1c3bee05-3f30-471c-9c5c-6f1d82c4dd7a" providerId="ADAL" clId="{C0692A3F-42D1-438A-9FA0-D4E8C7B9BC2E}" dt="2020-04-28T15:00:47.099" v="26" actId="108"/>
          <ac:spMkLst>
            <pc:docMk/>
            <pc:sldMk cId="2863876279" sldId="365"/>
            <ac:spMk id="8" creationId="{00000000-0000-0000-0000-000000000000}"/>
          </ac:spMkLst>
        </pc:spChg>
        <pc:spChg chg="mod">
          <ac:chgData name="Kathleen" userId="1c3bee05-3f30-471c-9c5c-6f1d82c4dd7a" providerId="ADAL" clId="{C0692A3F-42D1-438A-9FA0-D4E8C7B9BC2E}" dt="2020-04-28T14:58:54.577" v="15" actId="255"/>
          <ac:spMkLst>
            <pc:docMk/>
            <pc:sldMk cId="2863876279" sldId="365"/>
            <ac:spMk id="9" creationId="{00000000-0000-0000-0000-000000000000}"/>
          </ac:spMkLst>
        </pc:spChg>
        <pc:spChg chg="mod">
          <ac:chgData name="Kathleen" userId="1c3bee05-3f30-471c-9c5c-6f1d82c4dd7a" providerId="ADAL" clId="{C0692A3F-42D1-438A-9FA0-D4E8C7B9BC2E}" dt="2020-04-28T15:00:58.766" v="27" actId="108"/>
          <ac:spMkLst>
            <pc:docMk/>
            <pc:sldMk cId="2863876279" sldId="365"/>
            <ac:spMk id="10" creationId="{00000000-0000-0000-0000-000000000000}"/>
          </ac:spMkLst>
        </pc:spChg>
        <pc:spChg chg="mod">
          <ac:chgData name="Kathleen" userId="1c3bee05-3f30-471c-9c5c-6f1d82c4dd7a" providerId="ADAL" clId="{C0692A3F-42D1-438A-9FA0-D4E8C7B9BC2E}" dt="2020-04-28T15:00:01.308" v="21" actId="1076"/>
          <ac:spMkLst>
            <pc:docMk/>
            <pc:sldMk cId="2863876279" sldId="365"/>
            <ac:spMk id="11" creationId="{00000000-0000-0000-0000-000000000000}"/>
          </ac:spMkLst>
        </pc:spChg>
        <pc:spChg chg="mod">
          <ac:chgData name="Kathleen" userId="1c3bee05-3f30-471c-9c5c-6f1d82c4dd7a" providerId="ADAL" clId="{C0692A3F-42D1-438A-9FA0-D4E8C7B9BC2E}" dt="2020-04-28T15:01:28.201" v="30" actId="14100"/>
          <ac:spMkLst>
            <pc:docMk/>
            <pc:sldMk cId="2863876279" sldId="365"/>
            <ac:spMk id="15" creationId="{00000000-0000-0000-0000-000000000000}"/>
          </ac:spMkLst>
        </pc:spChg>
        <pc:spChg chg="mod">
          <ac:chgData name="Kathleen" userId="1c3bee05-3f30-471c-9c5c-6f1d82c4dd7a" providerId="ADAL" clId="{C0692A3F-42D1-438A-9FA0-D4E8C7B9BC2E}" dt="2020-04-28T15:01:22.834" v="29" actId="14100"/>
          <ac:spMkLst>
            <pc:docMk/>
            <pc:sldMk cId="2863876279" sldId="365"/>
            <ac:spMk id="16" creationId="{00000000-0000-0000-0000-000000000000}"/>
          </ac:spMkLst>
        </pc:spChg>
        <pc:spChg chg="mod">
          <ac:chgData name="Kathleen" userId="1c3bee05-3f30-471c-9c5c-6f1d82c4dd7a" providerId="ADAL" clId="{C0692A3F-42D1-438A-9FA0-D4E8C7B9BC2E}" dt="2020-04-28T15:01:17.856" v="28" actId="14100"/>
          <ac:spMkLst>
            <pc:docMk/>
            <pc:sldMk cId="2863876279" sldId="365"/>
            <ac:spMk id="17" creationId="{00000000-0000-0000-0000-000000000000}"/>
          </ac:spMkLst>
        </pc:spChg>
        <pc:picChg chg="mod">
          <ac:chgData name="Kathleen" userId="1c3bee05-3f30-471c-9c5c-6f1d82c4dd7a" providerId="ADAL" clId="{C0692A3F-42D1-438A-9FA0-D4E8C7B9BC2E}" dt="2020-04-28T14:59:24.638" v="17" actId="1076"/>
          <ac:picMkLst>
            <pc:docMk/>
            <pc:sldMk cId="2863876279" sldId="365"/>
            <ac:picMk id="18" creationId="{00000000-0000-0000-0000-000000000000}"/>
          </ac:picMkLst>
        </pc:picChg>
      </pc:sldChg>
      <pc:sldChg chg="modSp delCm">
        <pc:chgData name="Kathleen" userId="1c3bee05-3f30-471c-9c5c-6f1d82c4dd7a" providerId="ADAL" clId="{C0692A3F-42D1-438A-9FA0-D4E8C7B9BC2E}" dt="2020-04-28T15:02:12.093" v="33" actId="1592"/>
        <pc:sldMkLst>
          <pc:docMk/>
          <pc:sldMk cId="4161112503" sldId="407"/>
        </pc:sldMkLst>
        <pc:spChg chg="mod">
          <ac:chgData name="Kathleen" userId="1c3bee05-3f30-471c-9c5c-6f1d82c4dd7a" providerId="ADAL" clId="{C0692A3F-42D1-438A-9FA0-D4E8C7B9BC2E}" dt="2020-04-28T14:47:48.796" v="6" actId="1076"/>
          <ac:spMkLst>
            <pc:docMk/>
            <pc:sldMk cId="4161112503" sldId="407"/>
            <ac:spMk id="8" creationId="{00000000-0000-0000-0000-000000000000}"/>
          </ac:spMkLst>
        </pc:spChg>
      </pc:sldChg>
      <pc:sldChg chg="delCm">
        <pc:chgData name="Kathleen" userId="1c3bee05-3f30-471c-9c5c-6f1d82c4dd7a" providerId="ADAL" clId="{C0692A3F-42D1-438A-9FA0-D4E8C7B9BC2E}" dt="2020-04-28T15:02:01.167" v="32" actId="1592"/>
        <pc:sldMkLst>
          <pc:docMk/>
          <pc:sldMk cId="3217589930" sldId="414"/>
        </pc:sldMkLst>
      </pc:sldChg>
      <pc:sldMasterChg chg="modSp">
        <pc:chgData name="Kathleen" userId="1c3bee05-3f30-471c-9c5c-6f1d82c4dd7a" providerId="ADAL" clId="{C0692A3F-42D1-438A-9FA0-D4E8C7B9BC2E}" dt="2020-04-28T14:46:25.446" v="4" actId="1076"/>
        <pc:sldMasterMkLst>
          <pc:docMk/>
          <pc:sldMasterMk cId="322256771" sldId="2147483660"/>
        </pc:sldMasterMkLst>
        <pc:spChg chg="mod">
          <ac:chgData name="Kathleen" userId="1c3bee05-3f30-471c-9c5c-6f1d82c4dd7a" providerId="ADAL" clId="{C0692A3F-42D1-438A-9FA0-D4E8C7B9BC2E}" dt="2020-04-28T14:46:25.446" v="4" actId="1076"/>
          <ac:spMkLst>
            <pc:docMk/>
            <pc:sldMasterMk cId="322256771" sldId="2147483660"/>
            <ac:spMk id="9" creationId="{00000000-0000-0000-0000-000000000000}"/>
          </ac:spMkLst>
        </pc:spChg>
      </pc:sldMasterChg>
      <pc:sldMasterChg chg="modSp">
        <pc:chgData name="Kathleen" userId="1c3bee05-3f30-471c-9c5c-6f1d82c4dd7a" providerId="ADAL" clId="{C0692A3F-42D1-438A-9FA0-D4E8C7B9BC2E}" dt="2020-04-28T14:46:44.210" v="5" actId="1076"/>
        <pc:sldMasterMkLst>
          <pc:docMk/>
          <pc:sldMasterMk cId="3145490273" sldId="2147483682"/>
        </pc:sldMasterMkLst>
        <pc:spChg chg="mod">
          <ac:chgData name="Kathleen" userId="1c3bee05-3f30-471c-9c5c-6f1d82c4dd7a" providerId="ADAL" clId="{C0692A3F-42D1-438A-9FA0-D4E8C7B9BC2E}" dt="2020-04-28T14:46:44.210" v="5" actId="1076"/>
          <ac:spMkLst>
            <pc:docMk/>
            <pc:sldMasterMk cId="3145490273" sldId="2147483682"/>
            <ac:spMk id="8" creationId="{00000000-0000-0000-0000-000000000000}"/>
          </ac:spMkLst>
        </pc:spChg>
      </pc:sldMasterChg>
    </pc:docChg>
  </pc:docChgLst>
  <pc:docChgLst>
    <pc:chgData name="Kathleen" userId="1c3bee05-3f30-471c-9c5c-6f1d82c4dd7a" providerId="ADAL" clId="{DD80CE3F-6EA5-43F6-9CD8-9A8C104DF09C}"/>
    <pc:docChg chg="undo custSel modSld">
      <pc:chgData name="Kathleen" userId="1c3bee05-3f30-471c-9c5c-6f1d82c4dd7a" providerId="ADAL" clId="{DD80CE3F-6EA5-43F6-9CD8-9A8C104DF09C}" dt="2020-09-08T19:56:57.344" v="130"/>
      <pc:docMkLst>
        <pc:docMk/>
      </pc:docMkLst>
      <pc:sldChg chg="addCm modCm">
        <pc:chgData name="Kathleen" userId="1c3bee05-3f30-471c-9c5c-6f1d82c4dd7a" providerId="ADAL" clId="{DD80CE3F-6EA5-43F6-9CD8-9A8C104DF09C}" dt="2020-09-08T19:28:48.557" v="5"/>
        <pc:sldMkLst>
          <pc:docMk/>
          <pc:sldMk cId="1853111687" sldId="412"/>
        </pc:sldMkLst>
      </pc:sldChg>
      <pc:sldChg chg="modSp mod addCm modCm">
        <pc:chgData name="Kathleen" userId="1c3bee05-3f30-471c-9c5c-6f1d82c4dd7a" providerId="ADAL" clId="{DD80CE3F-6EA5-43F6-9CD8-9A8C104DF09C}" dt="2020-09-08T19:56:57.344" v="130"/>
        <pc:sldMkLst>
          <pc:docMk/>
          <pc:sldMk cId="3217589930" sldId="414"/>
        </pc:sldMkLst>
        <pc:graphicFrameChg chg="modGraphic">
          <ac:chgData name="Kathleen" userId="1c3bee05-3f30-471c-9c5c-6f1d82c4dd7a" providerId="ADAL" clId="{DD80CE3F-6EA5-43F6-9CD8-9A8C104DF09C}" dt="2020-09-08T19:43:48.825" v="112" actId="20577"/>
          <ac:graphicFrameMkLst>
            <pc:docMk/>
            <pc:sldMk cId="3217589930" sldId="414"/>
            <ac:graphicFrameMk id="9" creationId="{DDBBD899-6139-BF41-9B5B-37DCFA2DA92E}"/>
          </ac:graphicFrameMkLst>
        </pc:graphicFrameChg>
      </pc:sldChg>
    </pc:docChg>
  </pc:docChgLst>
  <pc:docChgLst>
    <pc:chgData name="Kathleen Speck" userId="S::kspeck2@jh.edu::1c3bee05-3f30-471c-9c5c-6f1d82c4dd7a" providerId="AD" clId="Web-{7FDA3BC9-E21F-A8CB-8082-FF01A7A28C6C}"/>
    <pc:docChg chg="modSld">
      <pc:chgData name="Kathleen Speck" userId="S::kspeck2@jh.edu::1c3bee05-3f30-471c-9c5c-6f1d82c4dd7a" providerId="AD" clId="Web-{7FDA3BC9-E21F-A8CB-8082-FF01A7A28C6C}" dt="2020-04-28T14:45:17.062" v="33" actId="20577"/>
      <pc:docMkLst>
        <pc:docMk/>
      </pc:docMkLst>
      <pc:sldChg chg="modSp">
        <pc:chgData name="Kathleen Speck" userId="S::kspeck2@jh.edu::1c3bee05-3f30-471c-9c5c-6f1d82c4dd7a" providerId="AD" clId="Web-{7FDA3BC9-E21F-A8CB-8082-FF01A7A28C6C}" dt="2020-04-28T14:45:17.062" v="32" actId="20577"/>
        <pc:sldMkLst>
          <pc:docMk/>
          <pc:sldMk cId="4258535168" sldId="405"/>
        </pc:sldMkLst>
        <pc:spChg chg="mod">
          <ac:chgData name="Kathleen Speck" userId="S::kspeck2@jh.edu::1c3bee05-3f30-471c-9c5c-6f1d82c4dd7a" providerId="AD" clId="Web-{7FDA3BC9-E21F-A8CB-8082-FF01A7A28C6C}" dt="2020-04-28T14:45:17.062" v="32" actId="20577"/>
          <ac:spMkLst>
            <pc:docMk/>
            <pc:sldMk cId="4258535168" sldId="405"/>
            <ac:spMk id="3" creationId="{00000000-0000-0000-0000-000000000000}"/>
          </ac:spMkLst>
        </pc:spChg>
      </pc:sldChg>
      <pc:sldChg chg="modSp">
        <pc:chgData name="Kathleen Speck" userId="S::kspeck2@jh.edu::1c3bee05-3f30-471c-9c5c-6f1d82c4dd7a" providerId="AD" clId="Web-{7FDA3BC9-E21F-A8CB-8082-FF01A7A28C6C}" dt="2020-04-28T14:43:02.278" v="1" actId="1076"/>
        <pc:sldMkLst>
          <pc:docMk/>
          <pc:sldMk cId="2037588128" sldId="413"/>
        </pc:sldMkLst>
        <pc:spChg chg="mod">
          <ac:chgData name="Kathleen Speck" userId="S::kspeck2@jh.edu::1c3bee05-3f30-471c-9c5c-6f1d82c4dd7a" providerId="AD" clId="Web-{7FDA3BC9-E21F-A8CB-8082-FF01A7A28C6C}" dt="2020-04-28T14:43:02.278" v="1" actId="1076"/>
          <ac:spMkLst>
            <pc:docMk/>
            <pc:sldMk cId="2037588128" sldId="413"/>
            <ac:spMk id="2" creationId="{00000000-0000-0000-0000-000000000000}"/>
          </ac:spMkLst>
        </pc:spChg>
        <pc:spChg chg="mod">
          <ac:chgData name="Kathleen Speck" userId="S::kspeck2@jh.edu::1c3bee05-3f30-471c-9c5c-6f1d82c4dd7a" providerId="AD" clId="Web-{7FDA3BC9-E21F-A8CB-8082-FF01A7A28C6C}" dt="2020-04-28T14:42:57.403" v="0" actId="1076"/>
          <ac:spMkLst>
            <pc:docMk/>
            <pc:sldMk cId="2037588128" sldId="41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a:t>SUSP Sustainability</a:t>
            </a:r>
          </a:p>
          <a:p>
            <a:r>
              <a:rPr lang="en-US"/>
              <a:t>Sustaining and Spreading Surgical Improvements</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6/16/2021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6/16/2021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18638" rtl="0" eaLnBrk="1" fontAlgn="auto" latinLnBrk="0" hangingPunct="1">
              <a:lnSpc>
                <a:spcPct val="100000"/>
              </a:lnSpc>
              <a:spcBef>
                <a:spcPts val="0"/>
              </a:spcBef>
              <a:spcAft>
                <a:spcPts val="0"/>
              </a:spcAft>
              <a:buClrTx/>
              <a:buSzTx/>
              <a:buFontTx/>
              <a:buNone/>
              <a:tabLst/>
              <a:defRPr/>
            </a:pPr>
            <a:fld id="{7AA7BD52-2C09-4B2E-B6DB-0CDDE57D82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63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023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10</a:t>
            </a:fld>
            <a:endParaRPr lang="en-US"/>
          </a:p>
        </p:txBody>
      </p:sp>
    </p:spTree>
    <p:extLst>
      <p:ext uri="{BB962C8B-B14F-4D97-AF65-F5344CB8AC3E}">
        <p14:creationId xmlns:p14="http://schemas.microsoft.com/office/powerpoint/2010/main" val="2145845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11</a:t>
            </a:fld>
            <a:endParaRPr lang="en-US"/>
          </a:p>
        </p:txBody>
      </p:sp>
    </p:spTree>
    <p:extLst>
      <p:ext uri="{BB962C8B-B14F-4D97-AF65-F5344CB8AC3E}">
        <p14:creationId xmlns:p14="http://schemas.microsoft.com/office/powerpoint/2010/main" val="214635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12</a:t>
            </a:fld>
            <a:endParaRPr lang="en-US"/>
          </a:p>
        </p:txBody>
      </p:sp>
    </p:spTree>
    <p:extLst>
      <p:ext uri="{BB962C8B-B14F-4D97-AF65-F5344CB8AC3E}">
        <p14:creationId xmlns:p14="http://schemas.microsoft.com/office/powerpoint/2010/main" val="181549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13</a:t>
            </a:fld>
            <a:endParaRPr lang="en-US"/>
          </a:p>
        </p:txBody>
      </p:sp>
    </p:spTree>
    <p:extLst>
      <p:ext uri="{BB962C8B-B14F-4D97-AF65-F5344CB8AC3E}">
        <p14:creationId xmlns:p14="http://schemas.microsoft.com/office/powerpoint/2010/main" val="56243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14</a:t>
            </a:fld>
            <a:endParaRPr lang="en-US"/>
          </a:p>
        </p:txBody>
      </p:sp>
    </p:spTree>
    <p:extLst>
      <p:ext uri="{BB962C8B-B14F-4D97-AF65-F5344CB8AC3E}">
        <p14:creationId xmlns:p14="http://schemas.microsoft.com/office/powerpoint/2010/main" val="562434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15</a:t>
            </a:fld>
            <a:endParaRPr lang="en-US"/>
          </a:p>
        </p:txBody>
      </p:sp>
    </p:spTree>
    <p:extLst>
      <p:ext uri="{BB962C8B-B14F-4D97-AF65-F5344CB8AC3E}">
        <p14:creationId xmlns:p14="http://schemas.microsoft.com/office/powerpoint/2010/main" val="240736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16</a:t>
            </a:fld>
            <a:endParaRPr lang="en-US"/>
          </a:p>
        </p:txBody>
      </p:sp>
    </p:spTree>
    <p:extLst>
      <p:ext uri="{BB962C8B-B14F-4D97-AF65-F5344CB8AC3E}">
        <p14:creationId xmlns:p14="http://schemas.microsoft.com/office/powerpoint/2010/main" val="46039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17</a:t>
            </a:fld>
            <a:endParaRPr lang="en-US"/>
          </a:p>
        </p:txBody>
      </p:sp>
    </p:spTree>
    <p:extLst>
      <p:ext uri="{BB962C8B-B14F-4D97-AF65-F5344CB8AC3E}">
        <p14:creationId xmlns:p14="http://schemas.microsoft.com/office/powerpoint/2010/main" val="135007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18</a:t>
            </a:fld>
            <a:endParaRPr lang="en-US"/>
          </a:p>
        </p:txBody>
      </p:sp>
    </p:spTree>
    <p:extLst>
      <p:ext uri="{BB962C8B-B14F-4D97-AF65-F5344CB8AC3E}">
        <p14:creationId xmlns:p14="http://schemas.microsoft.com/office/powerpoint/2010/main" val="4113939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19</a:t>
            </a:fld>
            <a:endParaRPr lang="en-US"/>
          </a:p>
        </p:txBody>
      </p:sp>
    </p:spTree>
    <p:extLst>
      <p:ext uri="{BB962C8B-B14F-4D97-AF65-F5344CB8AC3E}">
        <p14:creationId xmlns:p14="http://schemas.microsoft.com/office/powerpoint/2010/main" val="302946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2</a:t>
            </a:fld>
            <a:endParaRPr lang="en-US"/>
          </a:p>
        </p:txBody>
      </p:sp>
    </p:spTree>
    <p:extLst>
      <p:ext uri="{BB962C8B-B14F-4D97-AF65-F5344CB8AC3E}">
        <p14:creationId xmlns:p14="http://schemas.microsoft.com/office/powerpoint/2010/main" val="1896010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FCA27-E248-4CFC-A3DF-B919334293C8}" type="slidenum">
              <a:rPr lang="en-US" smtClean="0"/>
              <a:t>20</a:t>
            </a:fld>
            <a:endParaRPr lang="en-US"/>
          </a:p>
        </p:txBody>
      </p:sp>
    </p:spTree>
    <p:extLst>
      <p:ext uri="{BB962C8B-B14F-4D97-AF65-F5344CB8AC3E}">
        <p14:creationId xmlns:p14="http://schemas.microsoft.com/office/powerpoint/2010/main" val="128846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867FCA27-E248-4CFC-A3DF-B919334293C8}" type="slidenum">
              <a:rPr lang="en-US" smtClean="0"/>
              <a:t>3</a:t>
            </a:fld>
            <a:endParaRPr lang="en-US"/>
          </a:p>
        </p:txBody>
      </p:sp>
    </p:spTree>
    <p:extLst>
      <p:ext uri="{BB962C8B-B14F-4D97-AF65-F5344CB8AC3E}">
        <p14:creationId xmlns:p14="http://schemas.microsoft.com/office/powerpoint/2010/main" val="121687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4</a:t>
            </a:fld>
            <a:endParaRPr lang="en-US"/>
          </a:p>
        </p:txBody>
      </p:sp>
    </p:spTree>
    <p:extLst>
      <p:ext uri="{BB962C8B-B14F-4D97-AF65-F5344CB8AC3E}">
        <p14:creationId xmlns:p14="http://schemas.microsoft.com/office/powerpoint/2010/main" val="164643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a:p>
        </p:txBody>
      </p:sp>
    </p:spTree>
    <p:extLst>
      <p:ext uri="{BB962C8B-B14F-4D97-AF65-F5344CB8AC3E}">
        <p14:creationId xmlns:p14="http://schemas.microsoft.com/office/powerpoint/2010/main" val="105734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6</a:t>
            </a:fld>
            <a:endParaRPr lang="en-US"/>
          </a:p>
        </p:txBody>
      </p:sp>
    </p:spTree>
    <p:extLst>
      <p:ext uri="{BB962C8B-B14F-4D97-AF65-F5344CB8AC3E}">
        <p14:creationId xmlns:p14="http://schemas.microsoft.com/office/powerpoint/2010/main" val="211762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a:p>
        </p:txBody>
      </p:sp>
    </p:spTree>
    <p:extLst>
      <p:ext uri="{BB962C8B-B14F-4D97-AF65-F5344CB8AC3E}">
        <p14:creationId xmlns:p14="http://schemas.microsoft.com/office/powerpoint/2010/main" val="165476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a:p>
        </p:txBody>
      </p:sp>
    </p:spTree>
    <p:extLst>
      <p:ext uri="{BB962C8B-B14F-4D97-AF65-F5344CB8AC3E}">
        <p14:creationId xmlns:p14="http://schemas.microsoft.com/office/powerpoint/2010/main" val="404223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a:p>
        </p:txBody>
      </p:sp>
    </p:spTree>
    <p:extLst>
      <p:ext uri="{BB962C8B-B14F-4D97-AF65-F5344CB8AC3E}">
        <p14:creationId xmlns:p14="http://schemas.microsoft.com/office/powerpoint/2010/main" val="2143910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9282545" y="100404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282545" y="1546412"/>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0"/>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7"/>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5"/>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a:t>Click to edit Master text styles</a:t>
            </a:r>
          </a:p>
        </p:txBody>
      </p:sp>
    </p:spTree>
    <p:custDataLst>
      <p:tags r:id="rId1"/>
    </p:custDataLst>
    <p:extLst>
      <p:ext uri="{BB962C8B-B14F-4D97-AF65-F5344CB8AC3E}">
        <p14:creationId xmlns:p14="http://schemas.microsoft.com/office/powerpoint/2010/main" val="255790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95152"/>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4029635"/>
            <a:ext cx="6400800" cy="1752600"/>
          </a:xfrm>
        </p:spPr>
        <p:txBody>
          <a:bodyPr/>
          <a:lstStyle>
            <a:lvl1pPr marL="0" indent="0" algn="ctr">
              <a:buNone/>
              <a:defRPr>
                <a:solidFill>
                  <a:schemeClr val="tx1">
                    <a:tint val="75000"/>
                  </a:schemeClr>
                </a:solidFill>
              </a:defRPr>
            </a:lvl1pPr>
            <a:lvl2pPr marL="449423" indent="0" algn="ctr">
              <a:buNone/>
              <a:defRPr>
                <a:solidFill>
                  <a:schemeClr val="tx1">
                    <a:tint val="75000"/>
                  </a:schemeClr>
                </a:solidFill>
              </a:defRPr>
            </a:lvl2pPr>
            <a:lvl3pPr marL="898846" indent="0" algn="ctr">
              <a:buNone/>
              <a:defRPr>
                <a:solidFill>
                  <a:schemeClr val="tx1">
                    <a:tint val="75000"/>
                  </a:schemeClr>
                </a:solidFill>
              </a:defRPr>
            </a:lvl3pPr>
            <a:lvl4pPr marL="1348268" indent="0" algn="ctr">
              <a:buNone/>
              <a:defRPr>
                <a:solidFill>
                  <a:schemeClr val="tx1">
                    <a:tint val="75000"/>
                  </a:schemeClr>
                </a:solidFill>
              </a:defRPr>
            </a:lvl4pPr>
            <a:lvl5pPr marL="1797691" indent="0" algn="ctr">
              <a:buNone/>
              <a:defRPr>
                <a:solidFill>
                  <a:schemeClr val="tx1">
                    <a:tint val="75000"/>
                  </a:schemeClr>
                </a:solidFill>
              </a:defRPr>
            </a:lvl5pPr>
            <a:lvl6pPr marL="2247115" indent="0" algn="ctr">
              <a:buNone/>
              <a:defRPr>
                <a:solidFill>
                  <a:schemeClr val="tx1">
                    <a:tint val="75000"/>
                  </a:schemeClr>
                </a:solidFill>
              </a:defRPr>
            </a:lvl6pPr>
            <a:lvl7pPr marL="2696539" indent="0" algn="ctr">
              <a:buNone/>
              <a:defRPr>
                <a:solidFill>
                  <a:schemeClr val="tx1">
                    <a:tint val="75000"/>
                  </a:schemeClr>
                </a:solidFill>
              </a:defRPr>
            </a:lvl7pPr>
            <a:lvl8pPr marL="3145962" indent="0" algn="ctr">
              <a:buNone/>
              <a:defRPr>
                <a:solidFill>
                  <a:schemeClr val="tx1">
                    <a:tint val="75000"/>
                  </a:schemeClr>
                </a:solidFill>
              </a:defRPr>
            </a:lvl8pPr>
            <a:lvl9pPr marL="3595382"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p:nvPr>
        </p:nvSpPr>
        <p:spPr>
          <a:xfrm>
            <a:off x="1066800" y="277813"/>
            <a:ext cx="7226300" cy="1120775"/>
          </a:xfrm>
        </p:spPr>
        <p:txBody>
          <a:bodyPr anchor="ctr">
            <a:normAutofit/>
          </a:bodyPr>
          <a:lstStyle>
            <a:lvl1pPr marL="0" indent="0" algn="ctr">
              <a:buNone/>
              <a:defRPr sz="3600">
                <a:solidFill>
                  <a:schemeClr val="bg1"/>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43886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9282545" y="100404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282545" y="1546412"/>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0"/>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7"/>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5"/>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a:t>Click to edit Master text styles</a:t>
            </a:r>
          </a:p>
        </p:txBody>
      </p:sp>
    </p:spTree>
    <p:custDataLst>
      <p:tags r:id="rId1"/>
    </p:custDataLst>
    <p:extLst>
      <p:ext uri="{BB962C8B-B14F-4D97-AF65-F5344CB8AC3E}">
        <p14:creationId xmlns:p14="http://schemas.microsoft.com/office/powerpoint/2010/main" val="416242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697484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08530"/>
            <a:ext cx="4038600" cy="5117636"/>
          </a:xfrm>
        </p:spPr>
        <p:txBody>
          <a:bodyPr/>
          <a:lstStyle>
            <a:lvl1pPr>
              <a:defRPr sz="2824"/>
            </a:lvl1pPr>
            <a:lvl2pPr>
              <a:defRPr sz="2294"/>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8530"/>
            <a:ext cx="4038600" cy="5117636"/>
          </a:xfrm>
        </p:spPr>
        <p:txBody>
          <a:bodyPr/>
          <a:lstStyle>
            <a:lvl1pPr>
              <a:defRPr sz="2824"/>
            </a:lvl1pPr>
            <a:lvl2pPr>
              <a:defRPr sz="2294"/>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555292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941294"/>
            <a:ext cx="4040187"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a:t>Click to edit Master text styles</a:t>
            </a:r>
          </a:p>
        </p:txBody>
      </p:sp>
      <p:sp>
        <p:nvSpPr>
          <p:cNvPr id="4" name="Content Placeholder 3"/>
          <p:cNvSpPr>
            <a:spLocks noGrp="1"/>
          </p:cNvSpPr>
          <p:nvPr>
            <p:ph sz="half" idx="2"/>
          </p:nvPr>
        </p:nvSpPr>
        <p:spPr>
          <a:xfrm>
            <a:off x="457203" y="1715527"/>
            <a:ext cx="4040187" cy="4410638"/>
          </a:xfrm>
        </p:spPr>
        <p:txBody>
          <a:bodyPr/>
          <a:lstStyle>
            <a:lvl1pPr>
              <a:defRPr sz="2294"/>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941294"/>
            <a:ext cx="4041775"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a:t>Click to edit Master text styles</a:t>
            </a:r>
          </a:p>
        </p:txBody>
      </p:sp>
      <p:sp>
        <p:nvSpPr>
          <p:cNvPr id="6" name="Content Placeholder 5"/>
          <p:cNvSpPr>
            <a:spLocks noGrp="1"/>
          </p:cNvSpPr>
          <p:nvPr>
            <p:ph sz="quarter" idx="4"/>
          </p:nvPr>
        </p:nvSpPr>
        <p:spPr>
          <a:xfrm>
            <a:off x="4645028" y="1715527"/>
            <a:ext cx="4041775" cy="4410638"/>
          </a:xfrm>
        </p:spPr>
        <p:txBody>
          <a:bodyPr/>
          <a:lstStyle>
            <a:lvl1pPr>
              <a:defRPr sz="2294"/>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4075867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9D347-68B0-43F8-890A-5E44A39EEB51}" type="datetime1">
              <a:rPr lang="en-US" smtClean="0">
                <a:solidFill>
                  <a:prstClr val="black">
                    <a:tint val="75000"/>
                  </a:prstClr>
                </a:solidFill>
              </a:rPr>
              <a:t>6/16/2021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F510B9-21A5-441C-BCE3-E356E0993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09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4648200" cy="5105400"/>
          </a:xfrm>
        </p:spPr>
        <p:txBody>
          <a:bodyPr>
            <a:normAutofit/>
          </a:bodyPr>
          <a:lstStyle>
            <a:lvl1pPr>
              <a:defRPr sz="2824"/>
            </a:lvl1pPr>
            <a:lvl2pPr>
              <a:defRPr sz="2471"/>
            </a:lvl2pPr>
            <a:lvl3pPr>
              <a:defRPr sz="2118"/>
            </a:lvl3pPr>
            <a:lvl4pPr>
              <a:defRPr sz="1765"/>
            </a:lvl4pPr>
            <a:lvl5pPr>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3"/>
            <a:ext cx="2133600" cy="365126"/>
          </a:xfrm>
          <a:prstGeom prst="rect">
            <a:avLst/>
          </a:prstGeom>
        </p:spPr>
        <p:txBody>
          <a:bodyPr/>
          <a:lstStyle/>
          <a:p>
            <a:fld id="{49410899-C8C8-4C1C-AEAC-D0DD78807FC4}" type="datetime1">
              <a:rPr lang="en-US" smtClean="0">
                <a:solidFill>
                  <a:prstClr val="black">
                    <a:tint val="75000"/>
                  </a:prstClr>
                </a:solidFill>
                <a:latin typeface="Calibri"/>
              </a:rPr>
              <a:t>6/16/2021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3"/>
            <a:ext cx="2895600" cy="365126"/>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3"/>
            <a:ext cx="2133600" cy="365126"/>
          </a:xfrm>
          <a:prstGeom prst="rect">
            <a:avLst/>
          </a:prstGeom>
        </p:spPr>
        <p:txBody>
          <a:bodyPr/>
          <a:lstStyle/>
          <a:p>
            <a:fld id="{993EEC8E-C5CF-40DF-832D-5BCB0E209B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Picture Placeholder 7"/>
          <p:cNvSpPr>
            <a:spLocks noGrp="1"/>
          </p:cNvSpPr>
          <p:nvPr>
            <p:ph type="pic" sz="quarter" idx="13"/>
          </p:nvPr>
        </p:nvSpPr>
        <p:spPr>
          <a:xfrm>
            <a:off x="5257800" y="990600"/>
            <a:ext cx="3429000" cy="5105400"/>
          </a:xfrm>
        </p:spPr>
        <p:txBody>
          <a:bodyPr/>
          <a:lstStyle/>
          <a:p>
            <a:endParaRPr lang="en-US"/>
          </a:p>
        </p:txBody>
      </p:sp>
      <p:sp>
        <p:nvSpPr>
          <p:cNvPr id="9" name="Title 1"/>
          <p:cNvSpPr>
            <a:spLocks noGrp="1"/>
          </p:cNvSpPr>
          <p:nvPr>
            <p:ph type="title"/>
          </p:nvPr>
        </p:nvSpPr>
        <p:spPr>
          <a:xfrm>
            <a:off x="457200" y="274638"/>
            <a:ext cx="8229600" cy="532186"/>
          </a:xfrm>
        </p:spPr>
        <p:txBody>
          <a:bodyPr>
            <a:noAutofit/>
          </a:bodyPr>
          <a:lstStyle>
            <a:lvl1pPr>
              <a:defRPr sz="3177"/>
            </a:lvl1pPr>
          </a:lstStyle>
          <a:p>
            <a:r>
              <a:rPr lang="en-US"/>
              <a:t>Click to edit Master title style</a:t>
            </a:r>
          </a:p>
        </p:txBody>
      </p:sp>
    </p:spTree>
    <p:custDataLst>
      <p:tags r:id="rId1"/>
    </p:custDataLst>
    <p:extLst>
      <p:ext uri="{BB962C8B-B14F-4D97-AF65-F5344CB8AC3E}">
        <p14:creationId xmlns:p14="http://schemas.microsoft.com/office/powerpoint/2010/main" val="96924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a:xfrm>
            <a:off x="9448800" y="1524000"/>
            <a:ext cx="822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1"/>
          </p:nvPr>
        </p:nvSpPr>
        <p:spPr>
          <a:xfrm>
            <a:off x="9448800" y="2849418"/>
            <a:ext cx="822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p:nvPr>
        </p:nvSpPr>
        <p:spPr>
          <a:xfrm>
            <a:off x="9448800" y="4144818"/>
            <a:ext cx="822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9448800" y="5467927"/>
            <a:ext cx="822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9448800" y="6811818"/>
            <a:ext cx="822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24000"/>
            <a:ext cx="8229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4191000" y="5486400"/>
            <a:ext cx="4495800" cy="762000"/>
          </a:xfrm>
        </p:spPr>
        <p:txBody>
          <a:bodyPr>
            <a:noAutofit/>
          </a:bodyPr>
          <a:lstStyle>
            <a:lvl1pPr marL="0" indent="0">
              <a:buNone/>
              <a:defRPr sz="1200">
                <a:solidFill>
                  <a:schemeClr val="tx1">
                    <a:lumMod val="65000"/>
                    <a:lumOff val="35000"/>
                  </a:schemeClr>
                </a:solidFill>
              </a:defRPr>
            </a:lvl1pPr>
            <a:lvl2pPr>
              <a:defRPr sz="1200"/>
            </a:lvl2pPr>
            <a:lvl3pPr>
              <a:defRPr sz="1200"/>
            </a:lvl3pPr>
            <a:lvl4pPr>
              <a:defRPr sz="1200"/>
            </a:lvl4pPr>
            <a:lvl5pPr>
              <a:defRPr sz="1200"/>
            </a:lvl5pPr>
          </a:lstStyle>
          <a:p>
            <a:pPr lvl="0"/>
            <a:r>
              <a:rPr lang="en-US"/>
              <a:t>Click to edit references</a:t>
            </a:r>
          </a:p>
        </p:txBody>
      </p:sp>
    </p:spTree>
    <p:extLst>
      <p:ext uri="{BB962C8B-B14F-4D97-AF65-F5344CB8AC3E}">
        <p14:creationId xmlns:p14="http://schemas.microsoft.com/office/powerpoint/2010/main" val="111390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877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16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0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9282545" y="100404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282545" y="1546412"/>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0"/>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7"/>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5"/>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a:t>Click to edit Master text styles</a:t>
            </a:r>
          </a:p>
        </p:txBody>
      </p:sp>
    </p:spTree>
    <p:custDataLst>
      <p:tags r:id="rId1"/>
    </p:custDataLst>
    <p:extLst>
      <p:ext uri="{BB962C8B-B14F-4D97-AF65-F5344CB8AC3E}">
        <p14:creationId xmlns:p14="http://schemas.microsoft.com/office/powerpoint/2010/main" val="11232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5.png"/><Relationship Id="rId5" Type="http://schemas.openxmlformats.org/officeDocument/2006/relationships/slideLayout" Target="../slideLayouts/slideLayout15.xml"/><Relationship Id="rId10" Type="http://schemas.openxmlformats.org/officeDocument/2006/relationships/image" Target="../media/image4.jpeg"/><Relationship Id="rId4" Type="http://schemas.openxmlformats.org/officeDocument/2006/relationships/slideLayout" Target="../slideLayouts/slideLayout14.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a:t>Click to edit Master title style</a:t>
            </a:r>
          </a:p>
        </p:txBody>
      </p:sp>
      <p:sp>
        <p:nvSpPr>
          <p:cNvPr id="9" name="Slide Number Placeholder 5"/>
          <p:cNvSpPr txBox="1">
            <a:spLocks/>
          </p:cNvSpPr>
          <p:nvPr userDrawn="1"/>
        </p:nvSpPr>
        <p:spPr>
          <a:xfrm>
            <a:off x="7493444" y="6487710"/>
            <a:ext cx="12954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fld id="{3E80E6E2-A2C9-4C22-9509-24FA37342BF8}" type="slidenum">
              <a:rPr lang="en-US" sz="1100" smtClean="0"/>
              <a:pPr algn="r">
                <a:tabLst>
                  <a:tab pos="1425575" algn="r"/>
                </a:tabLst>
              </a:pPr>
              <a:t>‹#›</a:t>
            </a:fld>
            <a:endParaRPr lang="en-US" sz="1100"/>
          </a:p>
        </p:txBody>
      </p:sp>
      <p:pic>
        <p:nvPicPr>
          <p:cNvPr id="4" name="Picture 3"/>
          <p:cNvPicPr>
            <a:picLocks noChangeAspect="1"/>
          </p:cNvPicPr>
          <p:nvPr userDrawn="1"/>
        </p:nvPicPr>
        <p:blipFill>
          <a:blip r:embed="rId13"/>
          <a:stretch>
            <a:fillRect/>
          </a:stretch>
        </p:blipFill>
        <p:spPr>
          <a:xfrm>
            <a:off x="457200" y="6258296"/>
            <a:ext cx="1828800" cy="581025"/>
          </a:xfrm>
          <a:prstGeom prst="rect">
            <a:avLst/>
          </a:prstGeom>
        </p:spPr>
      </p:pic>
      <p:sp>
        <p:nvSpPr>
          <p:cNvPr id="5" name="TextBox 4"/>
          <p:cNvSpPr txBox="1"/>
          <p:nvPr userDrawn="1"/>
        </p:nvSpPr>
        <p:spPr>
          <a:xfrm>
            <a:off x="7239000" y="6529912"/>
            <a:ext cx="1319913" cy="276999"/>
          </a:xfrm>
          <a:prstGeom prst="rect">
            <a:avLst/>
          </a:prstGeom>
          <a:noFill/>
        </p:spPr>
        <p:txBody>
          <a:bodyPr wrap="none" rtlCol="0">
            <a:spAutoFit/>
          </a:bodyPr>
          <a:lstStyle/>
          <a:p>
            <a:r>
              <a:rPr lang="en-US" sz="1200">
                <a:solidFill>
                  <a:schemeClr val="bg1"/>
                </a:solidFill>
              </a:rPr>
              <a:t>Assessment of RTI</a:t>
            </a: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4" r:id="rId5"/>
    <p:sldLayoutId id="2147483665" r:id="rId6"/>
    <p:sldLayoutId id="2147483666" r:id="rId7"/>
    <p:sldLayoutId id="2147483667" r:id="rId8"/>
    <p:sldLayoutId id="2147483670" r:id="rId9"/>
    <p:sldLayoutId id="2147483672" r:id="rId10"/>
  </p:sldLayoutIdLst>
  <p:hf hdr="0" ftr="0" dt="0"/>
  <p:txStyles>
    <p:titleStyle>
      <a:lvl1pPr algn="ctr" defTabSz="457200" rtl="0" eaLnBrk="1" latinLnBrk="0" hangingPunct="1">
        <a:spcBef>
          <a:spcPct val="0"/>
        </a:spcBef>
        <a:buNone/>
        <a:defRPr sz="3200" b="0" i="0" u="none"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532186"/>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457200" y="1008530"/>
            <a:ext cx="8229600" cy="5117636"/>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243455" y="6492875"/>
            <a:ext cx="443345" cy="365126"/>
          </a:xfrm>
          <a:prstGeom prst="rect">
            <a:avLst/>
          </a:prstGeom>
        </p:spPr>
        <p:txBody>
          <a:bodyPr vert="horz" lIns="101864" tIns="50933" rIns="101864" bIns="50933" rtlCol="0" anchor="ctr"/>
          <a:lstStyle>
            <a:lvl1pPr algn="r">
              <a:defRPr sz="1147">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1"/>
          <a:stretch>
            <a:fillRect/>
          </a:stretch>
        </p:blipFill>
        <p:spPr>
          <a:xfrm>
            <a:off x="457200" y="6203290"/>
            <a:ext cx="1828959" cy="579170"/>
          </a:xfrm>
          <a:prstGeom prst="rect">
            <a:avLst/>
          </a:prstGeom>
        </p:spPr>
      </p:pic>
      <p:sp>
        <p:nvSpPr>
          <p:cNvPr id="8" name="TextBox 7"/>
          <p:cNvSpPr txBox="1"/>
          <p:nvPr userDrawn="1"/>
        </p:nvSpPr>
        <p:spPr>
          <a:xfrm>
            <a:off x="7145214" y="6536938"/>
            <a:ext cx="1319913" cy="276999"/>
          </a:xfrm>
          <a:prstGeom prst="rect">
            <a:avLst/>
          </a:prstGeom>
          <a:noFill/>
        </p:spPr>
        <p:txBody>
          <a:bodyPr wrap="none" rtlCol="0">
            <a:spAutoFit/>
          </a:bodyPr>
          <a:lstStyle/>
          <a:p>
            <a:r>
              <a:rPr lang="en-US" sz="1200">
                <a:solidFill>
                  <a:schemeClr val="bg1"/>
                </a:solidFill>
              </a:rPr>
              <a:t>Assessment of RTI</a:t>
            </a:r>
          </a:p>
        </p:txBody>
      </p:sp>
    </p:spTree>
    <p:custDataLst>
      <p:tags r:id="rId9"/>
    </p:custDataLst>
    <p:extLst>
      <p:ext uri="{BB962C8B-B14F-4D97-AF65-F5344CB8AC3E}">
        <p14:creationId xmlns:p14="http://schemas.microsoft.com/office/powerpoint/2010/main" val="31454902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ctr" defTabSz="898846" rtl="0" eaLnBrk="1" latinLnBrk="0" hangingPunct="1">
        <a:spcBef>
          <a:spcPct val="0"/>
        </a:spcBef>
        <a:buNone/>
        <a:defRPr sz="4412" b="0" i="0" u="none" kern="1200">
          <a:solidFill>
            <a:schemeClr val="bg1"/>
          </a:solidFill>
          <a:latin typeface="+mj-lt"/>
          <a:ea typeface="+mj-ea"/>
          <a:cs typeface="+mj-cs"/>
        </a:defRPr>
      </a:lvl1pPr>
    </p:titleStyle>
    <p:bodyStyle>
      <a:lvl1pPr marL="337068" indent="-337068" algn="l" defTabSz="898846" rtl="0" eaLnBrk="1" latinLnBrk="0" hangingPunct="1">
        <a:spcBef>
          <a:spcPct val="20000"/>
        </a:spcBef>
        <a:buFont typeface="Arial" panose="020B0604020202020204" pitchFamily="34" charset="0"/>
        <a:buChar char="•"/>
        <a:defRPr sz="3177" kern="1200">
          <a:solidFill>
            <a:schemeClr val="tx1"/>
          </a:solidFill>
          <a:latin typeface="+mn-lt"/>
          <a:ea typeface="+mn-ea"/>
          <a:cs typeface="+mn-cs"/>
        </a:defRPr>
      </a:lvl1pPr>
      <a:lvl2pPr marL="730313" indent="-280889" algn="l" defTabSz="898846" rtl="0" eaLnBrk="1" latinLnBrk="0" hangingPunct="1">
        <a:spcBef>
          <a:spcPct val="20000"/>
        </a:spcBef>
        <a:buFont typeface="Arial" panose="020B0604020202020204" pitchFamily="34" charset="0"/>
        <a:buChar char="–"/>
        <a:defRPr sz="2824" kern="1200">
          <a:solidFill>
            <a:schemeClr val="tx1"/>
          </a:solidFill>
          <a:latin typeface="+mn-lt"/>
          <a:ea typeface="+mn-ea"/>
          <a:cs typeface="+mn-cs"/>
        </a:defRPr>
      </a:lvl2pPr>
      <a:lvl3pPr marL="1123557" indent="-224712" algn="l" defTabSz="898846" rtl="0" eaLnBrk="1" latinLnBrk="0" hangingPunct="1">
        <a:spcBef>
          <a:spcPct val="20000"/>
        </a:spcBef>
        <a:buFont typeface="Arial" panose="020B0604020202020204" pitchFamily="34" charset="0"/>
        <a:buChar char="•"/>
        <a:defRPr sz="2294" kern="1200">
          <a:solidFill>
            <a:schemeClr val="tx1"/>
          </a:solidFill>
          <a:latin typeface="+mn-lt"/>
          <a:ea typeface="+mn-ea"/>
          <a:cs typeface="+mn-cs"/>
        </a:defRPr>
      </a:lvl3pPr>
      <a:lvl4pPr marL="1572979"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4pPr>
      <a:lvl5pPr marL="2022403"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5pPr>
      <a:lvl6pPr marL="2471827"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921250"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70672"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820094"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98846" rtl="0" eaLnBrk="1" latinLnBrk="0" hangingPunct="1">
        <a:defRPr sz="1765" kern="1200">
          <a:solidFill>
            <a:schemeClr val="tx1"/>
          </a:solidFill>
          <a:latin typeface="+mn-lt"/>
          <a:ea typeface="+mn-ea"/>
          <a:cs typeface="+mn-cs"/>
        </a:defRPr>
      </a:lvl1pPr>
      <a:lvl2pPr marL="449423" algn="l" defTabSz="898846" rtl="0" eaLnBrk="1" latinLnBrk="0" hangingPunct="1">
        <a:defRPr sz="1765" kern="1200">
          <a:solidFill>
            <a:schemeClr val="tx1"/>
          </a:solidFill>
          <a:latin typeface="+mn-lt"/>
          <a:ea typeface="+mn-ea"/>
          <a:cs typeface="+mn-cs"/>
        </a:defRPr>
      </a:lvl2pPr>
      <a:lvl3pPr marL="898846" algn="l" defTabSz="898846" rtl="0" eaLnBrk="1" latinLnBrk="0" hangingPunct="1">
        <a:defRPr sz="1765" kern="1200">
          <a:solidFill>
            <a:schemeClr val="tx1"/>
          </a:solidFill>
          <a:latin typeface="+mn-lt"/>
          <a:ea typeface="+mn-ea"/>
          <a:cs typeface="+mn-cs"/>
        </a:defRPr>
      </a:lvl3pPr>
      <a:lvl4pPr marL="1348268" algn="l" defTabSz="898846" rtl="0" eaLnBrk="1" latinLnBrk="0" hangingPunct="1">
        <a:defRPr sz="1765" kern="1200">
          <a:solidFill>
            <a:schemeClr val="tx1"/>
          </a:solidFill>
          <a:latin typeface="+mn-lt"/>
          <a:ea typeface="+mn-ea"/>
          <a:cs typeface="+mn-cs"/>
        </a:defRPr>
      </a:lvl4pPr>
      <a:lvl5pPr marL="1797691" algn="l" defTabSz="898846" rtl="0" eaLnBrk="1" latinLnBrk="0" hangingPunct="1">
        <a:defRPr sz="1765" kern="1200">
          <a:solidFill>
            <a:schemeClr val="tx1"/>
          </a:solidFill>
          <a:latin typeface="+mn-lt"/>
          <a:ea typeface="+mn-ea"/>
          <a:cs typeface="+mn-cs"/>
        </a:defRPr>
      </a:lvl5pPr>
      <a:lvl6pPr marL="2247115" algn="l" defTabSz="898846" rtl="0" eaLnBrk="1" latinLnBrk="0" hangingPunct="1">
        <a:defRPr sz="1765" kern="1200">
          <a:solidFill>
            <a:schemeClr val="tx1"/>
          </a:solidFill>
          <a:latin typeface="+mn-lt"/>
          <a:ea typeface="+mn-ea"/>
          <a:cs typeface="+mn-cs"/>
        </a:defRPr>
      </a:lvl6pPr>
      <a:lvl7pPr marL="2696539" algn="l" defTabSz="898846" rtl="0" eaLnBrk="1" latinLnBrk="0" hangingPunct="1">
        <a:defRPr sz="1765" kern="1200">
          <a:solidFill>
            <a:schemeClr val="tx1"/>
          </a:solidFill>
          <a:latin typeface="+mn-lt"/>
          <a:ea typeface="+mn-ea"/>
          <a:cs typeface="+mn-cs"/>
        </a:defRPr>
      </a:lvl7pPr>
      <a:lvl8pPr marL="3145962" algn="l" defTabSz="898846" rtl="0" eaLnBrk="1" latinLnBrk="0" hangingPunct="1">
        <a:defRPr sz="1765" kern="1200">
          <a:solidFill>
            <a:schemeClr val="tx1"/>
          </a:solidFill>
          <a:latin typeface="+mn-lt"/>
          <a:ea typeface="+mn-ea"/>
          <a:cs typeface="+mn-cs"/>
        </a:defRPr>
      </a:lvl8pPr>
      <a:lvl9pPr marL="3595382" algn="l" defTabSz="898846"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3.xml"/><Relationship Id="rId5" Type="http://schemas.microsoft.com/office/2007/relationships/hdphoto" Target="../media/hdphoto3.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17.jpeg"/><Relationship Id="rId5" Type="http://schemas.microsoft.com/office/2007/relationships/hdphoto" Target="../media/hdphoto2.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8" Type="http://schemas.openxmlformats.org/officeDocument/2006/relationships/hyperlink" Target="https://www.ahrq.gov/sites/default/files/wysiwyg/antibiotic-use/long-term-care/one-pager-bacterial-pneumonia.pdf" TargetMode="External"/><Relationship Id="rId3" Type="http://schemas.openxmlformats.org/officeDocument/2006/relationships/hyperlink" Target="https://www.ahrq.gov/sites/default/files/wysiwyg/antibiotic-use/long-term-care/staff-safety-assessment.docx" TargetMode="External"/><Relationship Id="rId7" Type="http://schemas.openxmlformats.org/officeDocument/2006/relationships/hyperlink" Target="https://www.ahrq.gov/sites/default/files/wysiwyg/antibiotic-use/long-term-care/one-pager-respiratory-infections.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ahrq.gov/sites/default/files/wysiwyg/antibiotic-use/long-term-care/monthly-data-form.xlsx" TargetMode="External"/><Relationship Id="rId5" Type="http://schemas.openxmlformats.org/officeDocument/2006/relationships/hyperlink" Target="https://www.ahrq.gov/sites/default/files/wysiwyg/antibiotic-use/long-term-care/checkpoint-tool.docx" TargetMode="External"/><Relationship Id="rId10" Type="http://schemas.openxmlformats.org/officeDocument/2006/relationships/hyperlink" Target="http://www.ahrq.gov/sites/default/files/wysiwyg/antibiotic-use/long-term-care/four-moments-form.pdf" TargetMode="External"/><Relationship Id="rId4" Type="http://schemas.openxmlformats.org/officeDocument/2006/relationships/hyperlink" Target="https://www.ahrq.gov/sites/default/files/wysiwyg/antibiotic-use/long-term-care/learning-from-antibiotic-adverse.docx" TargetMode="External"/><Relationship Id="rId9" Type="http://schemas.openxmlformats.org/officeDocument/2006/relationships/hyperlink" Target="https://www.ahrq.gov/sites/default/files/wysiwyg/antibiotic-use/long-term-care/one-pager-COPD.pdf"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flu/professionals/infectioncontrol/ltc-facility-guidance.htm" TargetMode="Externa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5.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3802"/>
            <a:ext cx="7772400" cy="1734483"/>
          </a:xfrm>
        </p:spPr>
        <p:txBody>
          <a:bodyPr>
            <a:normAutofit fontScale="90000"/>
          </a:bodyPr>
          <a:lstStyle/>
          <a:p>
            <a:r>
              <a:rPr lang="en-US" dirty="0"/>
              <a:t>Assessment of the Resident With a Suspected Respiratory Tract Infection</a:t>
            </a:r>
          </a:p>
        </p:txBody>
      </p:sp>
      <p:sp>
        <p:nvSpPr>
          <p:cNvPr id="3" name="Subtitle 2"/>
          <p:cNvSpPr>
            <a:spLocks noGrp="1"/>
          </p:cNvSpPr>
          <p:nvPr>
            <p:ph type="subTitle" idx="1"/>
          </p:nvPr>
        </p:nvSpPr>
        <p:spPr>
          <a:xfrm>
            <a:off x="1371600" y="4658285"/>
            <a:ext cx="6400800" cy="1752600"/>
          </a:xfrm>
        </p:spPr>
        <p:txBody>
          <a:bodyPr/>
          <a:lstStyle/>
          <a:p>
            <a:pPr lvl="0"/>
            <a:r>
              <a:rPr lang="en-US"/>
              <a:t>Long-Term Care</a:t>
            </a:r>
          </a:p>
        </p:txBody>
      </p:sp>
      <p:sp>
        <p:nvSpPr>
          <p:cNvPr id="7" name="Text Placeholder 6"/>
          <p:cNvSpPr>
            <a:spLocks noGrp="1"/>
          </p:cNvSpPr>
          <p:nvPr>
            <p:ph type="body" sz="quarter" idx="10"/>
          </p:nvPr>
        </p:nvSpPr>
        <p:spPr/>
        <p:txBody>
          <a:bodyPr>
            <a:normAutofit lnSpcReduction="10000"/>
          </a:bodyPr>
          <a:lstStyle/>
          <a:p>
            <a:r>
              <a:rPr lang="en-US" dirty="0">
                <a:solidFill>
                  <a:prstClr val="white"/>
                </a:solidFill>
                <a:cs typeface="Arial" panose="020B0604020202020204" pitchFamily="34" charset="0"/>
              </a:rPr>
              <a:t>AHRQ Safety Program for Improving Antibiotic Use</a:t>
            </a:r>
            <a:endParaRPr lang="en-US" dirty="0">
              <a:solidFill>
                <a:prstClr val="white"/>
              </a:solidFill>
            </a:endParaRPr>
          </a:p>
        </p:txBody>
      </p:sp>
      <p:sp>
        <p:nvSpPr>
          <p:cNvPr id="4" name="TextBox 3">
            <a:extLst>
              <a:ext uri="{FF2B5EF4-FFF2-40B4-BE49-F238E27FC236}">
                <a16:creationId xmlns:a16="http://schemas.microsoft.com/office/drawing/2014/main" id="{D140F351-FC02-477F-8096-13857502EAFC}"/>
              </a:ext>
            </a:extLst>
          </p:cNvPr>
          <p:cNvSpPr txBox="1"/>
          <p:nvPr/>
        </p:nvSpPr>
        <p:spPr>
          <a:xfrm>
            <a:off x="7160901" y="6343852"/>
            <a:ext cx="1784527" cy="430887"/>
          </a:xfrm>
          <a:prstGeom prst="rect">
            <a:avLst/>
          </a:prstGeom>
          <a:noFill/>
        </p:spPr>
        <p:txBody>
          <a:bodyPr wrap="none" rtlCol="0">
            <a:spAutoFit/>
          </a:bodyPr>
          <a:lstStyle/>
          <a:p>
            <a:pPr algn="r"/>
            <a:r>
              <a:rPr lang="en-US" sz="1100" dirty="0">
                <a:solidFill>
                  <a:schemeClr val="bg1"/>
                </a:solidFill>
              </a:rPr>
              <a:t>AHRQ Pub. No. 17(21)-0029</a:t>
            </a:r>
          </a:p>
          <a:p>
            <a:pPr algn="r"/>
            <a:r>
              <a:rPr lang="en-US" sz="1100" dirty="0">
                <a:solidFill>
                  <a:schemeClr val="bg1"/>
                </a:solidFill>
              </a:rPr>
              <a:t>June 2021</a:t>
            </a:r>
          </a:p>
        </p:txBody>
      </p:sp>
    </p:spTree>
    <p:custDataLst>
      <p:tags r:id="rId1"/>
    </p:custDataLst>
    <p:extLst>
      <p:ext uri="{BB962C8B-B14F-4D97-AF65-F5344CB8AC3E}">
        <p14:creationId xmlns:p14="http://schemas.microsoft.com/office/powerpoint/2010/main" val="2037588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2: Jonas, Next Step</a:t>
            </a:r>
          </a:p>
        </p:txBody>
      </p:sp>
      <p:sp>
        <p:nvSpPr>
          <p:cNvPr id="4" name="Content Placeholder 3"/>
          <p:cNvSpPr>
            <a:spLocks noGrp="1"/>
          </p:cNvSpPr>
          <p:nvPr>
            <p:ph idx="1"/>
          </p:nvPr>
        </p:nvSpPr>
        <p:spPr>
          <a:xfrm>
            <a:off x="463062" y="975495"/>
            <a:ext cx="8229600" cy="2565400"/>
          </a:xfrm>
        </p:spPr>
        <p:txBody>
          <a:bodyPr>
            <a:noAutofit/>
          </a:bodyPr>
          <a:lstStyle/>
          <a:p>
            <a:pPr marL="0" indent="0">
              <a:buNone/>
            </a:pPr>
            <a:r>
              <a:rPr lang="en-US" sz="2800" dirty="0"/>
              <a:t>You decide to test for influenza. It comes back negative. </a:t>
            </a:r>
            <a:br>
              <a:rPr lang="en-US" sz="2800" dirty="0"/>
            </a:br>
            <a:endParaRPr lang="en-US" sz="1400" dirty="0"/>
          </a:p>
          <a:p>
            <a:pPr marL="0" indent="0">
              <a:spcAft>
                <a:spcPts val="1200"/>
              </a:spcAft>
              <a:buNone/>
            </a:pPr>
            <a:r>
              <a:rPr lang="en-US" sz="2800" dirty="0"/>
              <a:t>What should you do next?    </a:t>
            </a:r>
          </a:p>
        </p:txBody>
      </p:sp>
      <p:sp>
        <p:nvSpPr>
          <p:cNvPr id="5" name="Content Placeholder 6"/>
          <p:cNvSpPr>
            <a:spLocks noGrp="1"/>
          </p:cNvSpPr>
          <p:nvPr>
            <p:ph idx="10"/>
          </p:nvPr>
        </p:nvSpPr>
        <p:spPr>
          <a:xfrm>
            <a:off x="457200" y="3069643"/>
            <a:ext cx="8382000" cy="761999"/>
          </a:xfrm>
          <a:solidFill>
            <a:schemeClr val="tx2">
              <a:lumMod val="20000"/>
              <a:lumOff val="80000"/>
            </a:schemeClr>
          </a:solidFill>
        </p:spPr>
        <p:txBody>
          <a:bodyPr>
            <a:normAutofit fontScale="92500" lnSpcReduction="20000"/>
          </a:bodyPr>
          <a:lstStyle/>
          <a:p>
            <a:pPr marL="971550" lvl="1" indent="-514350">
              <a:buClrTx/>
              <a:buFont typeface="+mj-lt"/>
              <a:buAutoNum type="arabicPeriod"/>
            </a:pPr>
            <a:r>
              <a:rPr lang="en-US"/>
              <a:t>Start levofloxacin for 10 days for treatment of pneumonia.</a:t>
            </a:r>
          </a:p>
        </p:txBody>
      </p:sp>
      <p:sp>
        <p:nvSpPr>
          <p:cNvPr id="6" name="Content Placeholder 7"/>
          <p:cNvSpPr>
            <a:spLocks noGrp="1"/>
          </p:cNvSpPr>
          <p:nvPr>
            <p:ph idx="11"/>
          </p:nvPr>
        </p:nvSpPr>
        <p:spPr>
          <a:xfrm>
            <a:off x="457200" y="3922496"/>
            <a:ext cx="8382000" cy="1320800"/>
          </a:xfrm>
          <a:solidFill>
            <a:srgbClr val="C6D9F1"/>
          </a:solidFill>
        </p:spPr>
        <p:txBody>
          <a:bodyPr>
            <a:noAutofit/>
          </a:bodyPr>
          <a:lstStyle/>
          <a:p>
            <a:pPr marL="971550" lvl="1" indent="-514350">
              <a:buClrTx/>
              <a:buFont typeface="+mj-lt"/>
              <a:buAutoNum type="arabicPeriod" startAt="2"/>
            </a:pPr>
            <a:r>
              <a:rPr lang="en-US"/>
              <a:t>Provide a cough suppressant, encourage fluid intake, recommend he avoid smoking, and continue to monitor him.</a:t>
            </a:r>
          </a:p>
        </p:txBody>
      </p:sp>
      <p:sp>
        <p:nvSpPr>
          <p:cNvPr id="7" name="Content Placeholder 8"/>
          <p:cNvSpPr>
            <a:spLocks noGrp="1"/>
          </p:cNvSpPr>
          <p:nvPr>
            <p:ph idx="12"/>
          </p:nvPr>
        </p:nvSpPr>
        <p:spPr>
          <a:xfrm>
            <a:off x="457200" y="5334150"/>
            <a:ext cx="8382000" cy="889000"/>
          </a:xfrm>
          <a:solidFill>
            <a:srgbClr val="C6D9F1"/>
          </a:solidFill>
        </p:spPr>
        <p:txBody>
          <a:bodyPr>
            <a:noAutofit/>
          </a:bodyPr>
          <a:lstStyle/>
          <a:p>
            <a:pPr marL="971550" lvl="1" indent="-514350">
              <a:buClrTx/>
              <a:buFont typeface="+mj-lt"/>
              <a:buAutoNum type="arabicPeriod" startAt="3"/>
            </a:pPr>
            <a:r>
              <a:rPr lang="en-US"/>
              <a:t>Call the nearest emergency department for admission.</a:t>
            </a:r>
          </a:p>
        </p:txBody>
      </p:sp>
      <p:pic>
        <p:nvPicPr>
          <p:cNvPr id="8" name="Picture 7" descr="Photograph of clothespin holding up sign saying, &quot;things to conside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2261" y="1534163"/>
            <a:ext cx="2166939" cy="1444626"/>
          </a:xfrm>
          <a:prstGeom prst="rect">
            <a:avLst/>
          </a:prstGeom>
        </p:spPr>
      </p:pic>
    </p:spTree>
    <p:custDataLst>
      <p:tags r:id="rId1"/>
    </p:custDataLst>
    <p:extLst>
      <p:ext uri="{BB962C8B-B14F-4D97-AF65-F5344CB8AC3E}">
        <p14:creationId xmlns:p14="http://schemas.microsoft.com/office/powerpoint/2010/main" val="357309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2: Jonas, 5 Days Later</a:t>
            </a:r>
          </a:p>
        </p:txBody>
      </p:sp>
      <p:sp>
        <p:nvSpPr>
          <p:cNvPr id="4" name="Content Placeholder 3"/>
          <p:cNvSpPr>
            <a:spLocks noGrp="1"/>
          </p:cNvSpPr>
          <p:nvPr>
            <p:ph idx="1"/>
          </p:nvPr>
        </p:nvSpPr>
        <p:spPr>
          <a:xfrm>
            <a:off x="457200" y="914400"/>
            <a:ext cx="8229600" cy="2717800"/>
          </a:xfrm>
        </p:spPr>
        <p:txBody>
          <a:bodyPr>
            <a:noAutofit/>
          </a:bodyPr>
          <a:lstStyle/>
          <a:p>
            <a:pPr marL="0" indent="0">
              <a:buNone/>
            </a:pPr>
            <a:r>
              <a:rPr lang="en-US" sz="2800" dirty="0"/>
              <a:t>Five days later Jonas says he feels better… </a:t>
            </a:r>
            <a:br>
              <a:rPr lang="en-US" sz="2800" dirty="0"/>
            </a:br>
            <a:r>
              <a:rPr lang="en-US" sz="2800" dirty="0"/>
              <a:t>but he still has a cough that just won’t go away. </a:t>
            </a:r>
            <a:br>
              <a:rPr lang="en-US" sz="2800" dirty="0"/>
            </a:br>
            <a:endParaRPr lang="en-US" sz="1400" dirty="0"/>
          </a:p>
          <a:p>
            <a:pPr marL="0" indent="0">
              <a:spcAft>
                <a:spcPts val="1200"/>
              </a:spcAft>
              <a:buNone/>
            </a:pPr>
            <a:r>
              <a:rPr lang="en-US" sz="2800" dirty="0"/>
              <a:t>What should you do next?</a:t>
            </a:r>
          </a:p>
        </p:txBody>
      </p:sp>
      <p:sp>
        <p:nvSpPr>
          <p:cNvPr id="5" name="Content Placeholder 6"/>
          <p:cNvSpPr>
            <a:spLocks noGrp="1"/>
          </p:cNvSpPr>
          <p:nvPr>
            <p:ph idx="10"/>
          </p:nvPr>
        </p:nvSpPr>
        <p:spPr>
          <a:xfrm>
            <a:off x="457200" y="3429000"/>
            <a:ext cx="8382000" cy="584200"/>
          </a:xfrm>
          <a:solidFill>
            <a:schemeClr val="tx2">
              <a:lumMod val="20000"/>
              <a:lumOff val="80000"/>
            </a:schemeClr>
          </a:solidFill>
        </p:spPr>
        <p:txBody>
          <a:bodyPr>
            <a:normAutofit/>
          </a:bodyPr>
          <a:lstStyle/>
          <a:p>
            <a:pPr marL="971550" lvl="1" indent="-514350">
              <a:buClrTx/>
              <a:buFont typeface="+mj-lt"/>
              <a:buAutoNum type="arabicPeriod"/>
            </a:pPr>
            <a:r>
              <a:rPr lang="en-US" sz="2600"/>
              <a:t>Ask for a set of vitals and assess Jonas</a:t>
            </a:r>
          </a:p>
        </p:txBody>
      </p:sp>
      <p:sp>
        <p:nvSpPr>
          <p:cNvPr id="6" name="Content Placeholder 7"/>
          <p:cNvSpPr>
            <a:spLocks noGrp="1"/>
          </p:cNvSpPr>
          <p:nvPr>
            <p:ph idx="11"/>
          </p:nvPr>
        </p:nvSpPr>
        <p:spPr>
          <a:xfrm>
            <a:off x="457200" y="4171949"/>
            <a:ext cx="8382000" cy="857251"/>
          </a:xfrm>
          <a:solidFill>
            <a:srgbClr val="C6D9F1"/>
          </a:solidFill>
        </p:spPr>
        <p:txBody>
          <a:bodyPr>
            <a:noAutofit/>
          </a:bodyPr>
          <a:lstStyle/>
          <a:p>
            <a:pPr marL="971550" lvl="1" indent="-514350">
              <a:buClrTx/>
              <a:buFont typeface="+mj-lt"/>
              <a:buAutoNum type="arabicPeriod" startAt="2"/>
            </a:pPr>
            <a:r>
              <a:rPr lang="en-US" sz="2600" dirty="0"/>
              <a:t>Obtain a CBC and chest x ray to evaluate for pneumonia</a:t>
            </a:r>
          </a:p>
        </p:txBody>
      </p:sp>
      <p:sp>
        <p:nvSpPr>
          <p:cNvPr id="7" name="Content Placeholder 8"/>
          <p:cNvSpPr>
            <a:spLocks noGrp="1"/>
          </p:cNvSpPr>
          <p:nvPr>
            <p:ph idx="12"/>
          </p:nvPr>
        </p:nvSpPr>
        <p:spPr>
          <a:xfrm>
            <a:off x="457200" y="5187949"/>
            <a:ext cx="8382000" cy="584201"/>
          </a:xfrm>
          <a:solidFill>
            <a:srgbClr val="C6D9F1"/>
          </a:solidFill>
        </p:spPr>
        <p:txBody>
          <a:bodyPr>
            <a:noAutofit/>
          </a:bodyPr>
          <a:lstStyle/>
          <a:p>
            <a:pPr marL="971550" lvl="1" indent="-514350">
              <a:buClrTx/>
              <a:buFont typeface="+mj-lt"/>
              <a:buAutoNum type="arabicPeriod" startAt="3"/>
            </a:pPr>
            <a:r>
              <a:rPr lang="en-US" sz="2600"/>
              <a:t>Start antibiotics</a:t>
            </a:r>
          </a:p>
        </p:txBody>
      </p:sp>
      <p:pic>
        <p:nvPicPr>
          <p:cNvPr id="3" name="Picture 2" descr="Photograph of clothespin holding up sign saying, &quot;things to conside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4676" y="1905000"/>
            <a:ext cx="2166939" cy="1444626"/>
          </a:xfrm>
          <a:prstGeom prst="rect">
            <a:avLst/>
          </a:prstGeom>
        </p:spPr>
      </p:pic>
    </p:spTree>
    <p:custDataLst>
      <p:tags r:id="rId1"/>
    </p:custDataLst>
    <p:extLst>
      <p:ext uri="{BB962C8B-B14F-4D97-AF65-F5344CB8AC3E}">
        <p14:creationId xmlns:p14="http://schemas.microsoft.com/office/powerpoint/2010/main" val="22664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lipboar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062" b="99030" l="2963" r="93745"/>
                    </a14:imgEffect>
                  </a14:imgLayer>
                </a14:imgProps>
              </a:ext>
              <a:ext uri="{28A0092B-C50C-407E-A947-70E740481C1C}">
                <a14:useLocalDpi xmlns:a14="http://schemas.microsoft.com/office/drawing/2010/main" val="0"/>
              </a:ext>
            </a:extLst>
          </a:blip>
          <a:srcRect b="34113"/>
          <a:stretch/>
        </p:blipFill>
        <p:spPr>
          <a:xfrm>
            <a:off x="-9526" y="647700"/>
            <a:ext cx="4838699" cy="5105400"/>
          </a:xfrm>
          <a:prstGeom prst="rect">
            <a:avLst/>
          </a:prstGeom>
        </p:spPr>
      </p:pic>
      <p:pic>
        <p:nvPicPr>
          <p:cNvPr id="15" name="Picture 14" descr="Clipboar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062" b="99030" l="2963" r="93745"/>
                    </a14:imgEffect>
                  </a14:imgLayer>
                </a14:imgProps>
              </a:ext>
              <a:ext uri="{28A0092B-C50C-407E-A947-70E740481C1C}">
                <a14:useLocalDpi xmlns:a14="http://schemas.microsoft.com/office/drawing/2010/main" val="0"/>
              </a:ext>
            </a:extLst>
          </a:blip>
          <a:srcRect b="34113"/>
          <a:stretch/>
        </p:blipFill>
        <p:spPr>
          <a:xfrm>
            <a:off x="4453078" y="630566"/>
            <a:ext cx="4838699" cy="5105400"/>
          </a:xfrm>
          <a:prstGeom prst="rect">
            <a:avLst/>
          </a:prstGeom>
        </p:spPr>
      </p:pic>
      <p:sp>
        <p:nvSpPr>
          <p:cNvPr id="5" name="Title 4"/>
          <p:cNvSpPr>
            <a:spLocks noGrp="1"/>
          </p:cNvSpPr>
          <p:nvPr>
            <p:ph type="title"/>
          </p:nvPr>
        </p:nvSpPr>
        <p:spPr>
          <a:xfrm>
            <a:off x="609600" y="30678"/>
            <a:ext cx="8077200" cy="807522"/>
          </a:xfrm>
        </p:spPr>
        <p:txBody>
          <a:bodyPr>
            <a:normAutofit/>
          </a:bodyPr>
          <a:lstStyle/>
          <a:p>
            <a:r>
              <a:rPr lang="en-US" sz="3600" dirty="0"/>
              <a:t>Bronchitis Versus Pneumonia</a:t>
            </a:r>
            <a:endParaRPr lang="en-US" sz="3600" baseline="30000" dirty="0"/>
          </a:p>
        </p:txBody>
      </p:sp>
      <p:sp>
        <p:nvSpPr>
          <p:cNvPr id="6" name="Content Placeholder 5"/>
          <p:cNvSpPr>
            <a:spLocks noGrp="1"/>
          </p:cNvSpPr>
          <p:nvPr>
            <p:ph idx="10"/>
          </p:nvPr>
        </p:nvSpPr>
        <p:spPr>
          <a:xfrm>
            <a:off x="514347" y="2438400"/>
            <a:ext cx="3790951" cy="4144818"/>
          </a:xfrm>
        </p:spPr>
        <p:txBody>
          <a:bodyPr vert="horz" lIns="91440" tIns="45720" rIns="91440" bIns="45720" rtlCol="0" anchor="t">
            <a:noAutofit/>
          </a:bodyPr>
          <a:lstStyle/>
          <a:p>
            <a:pPr marL="174625" indent="-174625" algn="ctr">
              <a:buNone/>
            </a:pPr>
            <a:r>
              <a:rPr lang="en-US" sz="2000" b="1" dirty="0"/>
              <a:t>Acute Bronchitis</a:t>
            </a:r>
          </a:p>
          <a:p>
            <a:pPr marL="174625" indent="-174625"/>
            <a:r>
              <a:rPr lang="en-US" sz="1600" dirty="0"/>
              <a:t>Definition: Self-limited inflammation of bronchi, the large airways of the lung</a:t>
            </a:r>
          </a:p>
          <a:p>
            <a:pPr marL="174625" indent="-174625"/>
            <a:r>
              <a:rPr lang="en-US" sz="1600" dirty="0"/>
              <a:t>Cause:  Viral (with rare exception)</a:t>
            </a:r>
            <a:r>
              <a:rPr lang="en-US" sz="1600" dirty="0">
                <a:solidFill>
                  <a:srgbClr val="FF0000"/>
                </a:solidFill>
              </a:rPr>
              <a:t>*</a:t>
            </a:r>
          </a:p>
          <a:p>
            <a:pPr marL="174625" indent="-174625"/>
            <a:r>
              <a:rPr lang="en-US" sz="1600" dirty="0"/>
              <a:t>Symptoms:</a:t>
            </a:r>
          </a:p>
          <a:p>
            <a:pPr marL="347345" lvl="1" indent="-172720"/>
            <a:r>
              <a:rPr lang="en-US" sz="1600" dirty="0"/>
              <a:t>Cough for 5 days to 3 weeks</a:t>
            </a:r>
          </a:p>
          <a:p>
            <a:pPr marL="347345" lvl="1" indent="-172720"/>
            <a:r>
              <a:rPr lang="en-US" sz="1600" dirty="0"/>
              <a:t>Fever unusual (unless influenza)</a:t>
            </a:r>
          </a:p>
          <a:p>
            <a:pPr marL="347345" lvl="1" indent="-172720"/>
            <a:r>
              <a:rPr lang="en-US" sz="1600" dirty="0"/>
              <a:t>50% have sputum production</a:t>
            </a:r>
          </a:p>
          <a:p>
            <a:pPr marL="174625" indent="-174625"/>
            <a:r>
              <a:rPr lang="en-US" sz="1600" dirty="0"/>
              <a:t>Diagnostic studies:</a:t>
            </a:r>
          </a:p>
          <a:p>
            <a:pPr marL="347345" lvl="1" indent="-172720"/>
            <a:r>
              <a:rPr lang="en-US" sz="1600" dirty="0"/>
              <a:t>Normal to slightly elevated WBC</a:t>
            </a:r>
          </a:p>
          <a:p>
            <a:pPr marL="347345" lvl="1" indent="-172720"/>
            <a:r>
              <a:rPr lang="en-US" sz="1600" dirty="0"/>
              <a:t>No specific chest film findings</a:t>
            </a:r>
          </a:p>
        </p:txBody>
      </p:sp>
      <p:sp>
        <p:nvSpPr>
          <p:cNvPr id="7" name="Content Placeholder 6"/>
          <p:cNvSpPr>
            <a:spLocks noGrp="1"/>
          </p:cNvSpPr>
          <p:nvPr>
            <p:ph idx="11"/>
          </p:nvPr>
        </p:nvSpPr>
        <p:spPr>
          <a:xfrm>
            <a:off x="5067299" y="2438400"/>
            <a:ext cx="3733800" cy="4267365"/>
          </a:xfrm>
        </p:spPr>
        <p:txBody>
          <a:bodyPr vert="horz" lIns="91440" tIns="45720" rIns="91440" bIns="45720" rtlCol="0" anchor="t">
            <a:noAutofit/>
          </a:bodyPr>
          <a:lstStyle/>
          <a:p>
            <a:pPr marL="0" indent="0" algn="ctr">
              <a:buNone/>
            </a:pPr>
            <a:r>
              <a:rPr lang="en-US" sz="2000" b="1" dirty="0"/>
              <a:t>Pneumonia</a:t>
            </a:r>
          </a:p>
          <a:p>
            <a:pPr marL="174625" indent="-174625"/>
            <a:r>
              <a:rPr lang="en-US" sz="1600" dirty="0"/>
              <a:t>Definition: Inflammation or infection of the lung tissue</a:t>
            </a:r>
          </a:p>
          <a:p>
            <a:pPr marL="174625" indent="-174625"/>
            <a:r>
              <a:rPr lang="en-US" sz="1600" dirty="0"/>
              <a:t>Cause:  ~75% bacteria, ~25% viral</a:t>
            </a:r>
          </a:p>
          <a:p>
            <a:pPr marL="174625" indent="-174625"/>
            <a:r>
              <a:rPr lang="en-US" sz="1600" dirty="0"/>
              <a:t>Symptoms:</a:t>
            </a:r>
          </a:p>
          <a:p>
            <a:pPr marL="347345" lvl="1" indent="-172720"/>
            <a:r>
              <a:rPr lang="en-US" sz="1600" dirty="0"/>
              <a:t>Cough, fever, sputum production common, chest wall pain</a:t>
            </a:r>
          </a:p>
          <a:p>
            <a:pPr marL="174625" indent="-174625"/>
            <a:r>
              <a:rPr lang="en-US" sz="1600" dirty="0"/>
              <a:t>Diagnostic studies:</a:t>
            </a:r>
          </a:p>
          <a:p>
            <a:pPr marL="347345" lvl="1" indent="-172720"/>
            <a:r>
              <a:rPr lang="en-US" sz="1600" dirty="0"/>
              <a:t>Elevated WBC</a:t>
            </a:r>
          </a:p>
          <a:p>
            <a:pPr marL="347345" lvl="1" indent="-172720"/>
            <a:r>
              <a:rPr lang="en-US" sz="1600" dirty="0"/>
              <a:t>Chest films show infiltrates, possible effusions</a:t>
            </a:r>
          </a:p>
        </p:txBody>
      </p:sp>
      <p:sp>
        <p:nvSpPr>
          <p:cNvPr id="8" name="Content Placeholder 7"/>
          <p:cNvSpPr>
            <a:spLocks noGrp="1"/>
          </p:cNvSpPr>
          <p:nvPr>
            <p:ph idx="12"/>
          </p:nvPr>
        </p:nvSpPr>
        <p:spPr>
          <a:xfrm>
            <a:off x="2415973" y="6263327"/>
            <a:ext cx="4388254" cy="533400"/>
          </a:xfrm>
        </p:spPr>
        <p:txBody>
          <a:bodyPr vert="horz" lIns="91440" tIns="45720" rIns="91440" bIns="45720" rtlCol="0" anchor="t">
            <a:normAutofit lnSpcReduction="10000"/>
          </a:bodyPr>
          <a:lstStyle/>
          <a:p>
            <a:pPr marL="0" indent="0">
              <a:buNone/>
            </a:pPr>
            <a:r>
              <a:rPr lang="en-US" sz="1050" dirty="0">
                <a:solidFill>
                  <a:srgbClr val="FF0000"/>
                </a:solidFill>
              </a:rPr>
              <a:t>*Bacterial causes include </a:t>
            </a:r>
            <a:r>
              <a:rPr lang="en-US" sz="1050" i="1" dirty="0">
                <a:solidFill>
                  <a:srgbClr val="FF0000"/>
                </a:solidFill>
              </a:rPr>
              <a:t>Mycoplasma </a:t>
            </a:r>
            <a:r>
              <a:rPr lang="en-US" sz="1050" i="1" dirty="0" err="1">
                <a:solidFill>
                  <a:srgbClr val="FF0000"/>
                </a:solidFill>
              </a:rPr>
              <a:t>pneumoniae</a:t>
            </a:r>
            <a:r>
              <a:rPr lang="en-US" sz="1050" i="1" dirty="0">
                <a:solidFill>
                  <a:srgbClr val="FF0000"/>
                </a:solidFill>
              </a:rPr>
              <a:t>, Chlamydia </a:t>
            </a:r>
            <a:r>
              <a:rPr lang="en-US" sz="1050" i="1" dirty="0" err="1">
                <a:solidFill>
                  <a:srgbClr val="FF0000"/>
                </a:solidFill>
              </a:rPr>
              <a:t>pneumoniae</a:t>
            </a:r>
            <a:r>
              <a:rPr lang="en-US" sz="1050" i="1" dirty="0">
                <a:solidFill>
                  <a:srgbClr val="FF0000"/>
                </a:solidFill>
              </a:rPr>
              <a:t>, and </a:t>
            </a:r>
            <a:r>
              <a:rPr lang="en-US" sz="1050" i="1" dirty="0" err="1">
                <a:solidFill>
                  <a:srgbClr val="FF0000"/>
                </a:solidFill>
              </a:rPr>
              <a:t>Bordetella</a:t>
            </a:r>
            <a:r>
              <a:rPr lang="en-US" sz="1050" i="1" dirty="0">
                <a:solidFill>
                  <a:srgbClr val="FF0000"/>
                </a:solidFill>
              </a:rPr>
              <a:t> pertussis, which causes whooping cough.</a:t>
            </a:r>
            <a:r>
              <a:rPr lang="en-US" sz="1050" dirty="0">
                <a:solidFill>
                  <a:srgbClr val="FF0000"/>
                </a:solidFill>
              </a:rPr>
              <a:t> </a:t>
            </a:r>
            <a:r>
              <a:rPr lang="en-US" sz="1050" dirty="0" err="1">
                <a:solidFill>
                  <a:srgbClr val="FF0000"/>
                </a:solidFill>
              </a:rPr>
              <a:t>Bordetella</a:t>
            </a:r>
            <a:r>
              <a:rPr lang="en-US" sz="1050" dirty="0">
                <a:solidFill>
                  <a:srgbClr val="FF0000"/>
                </a:solidFill>
              </a:rPr>
              <a:t> is the only one of these that requires antibiotic treatment.</a:t>
            </a:r>
            <a:r>
              <a:rPr lang="en-US" sz="1050" baseline="30000" dirty="0">
                <a:solidFill>
                  <a:srgbClr val="FF0000"/>
                </a:solidFill>
              </a:rPr>
              <a:t>3</a:t>
            </a:r>
            <a:endParaRPr lang="en-US" sz="1050" dirty="0">
              <a:solidFill>
                <a:srgbClr val="FF0000"/>
              </a:solidFill>
            </a:endParaRPr>
          </a:p>
        </p:txBody>
      </p:sp>
      <p:sp>
        <p:nvSpPr>
          <p:cNvPr id="16" name="Rectangle 15"/>
          <p:cNvSpPr/>
          <p:nvPr/>
        </p:nvSpPr>
        <p:spPr>
          <a:xfrm>
            <a:off x="228600" y="5638800"/>
            <a:ext cx="8763000" cy="419100"/>
          </a:xfrm>
          <a:prstGeom prst="rect">
            <a:avLst/>
          </a:prstGeom>
          <a:solidFill>
            <a:schemeClr val="bg1"/>
          </a:solidFill>
          <a:ln>
            <a:solidFill>
              <a:schemeClr val="bg1"/>
            </a:solid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42810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885994" y="4495800"/>
            <a:ext cx="3657600" cy="566387"/>
          </a:xfrm>
          <a:prstGeom prst="rect">
            <a:avLst/>
          </a:prstGeom>
          <a:solidFill>
            <a:schemeClr val="tx2">
              <a:lumMod val="20000"/>
              <a:lumOff val="80000"/>
            </a:schemeClr>
          </a:solidFill>
        </p:spPr>
        <p:txBody>
          <a:bodyPr vert="horz" lIns="91440" tIns="45720" rIns="91440" bIns="45720" rtlCol="0">
            <a:norm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71550" lvl="1" indent="-514350">
              <a:buClrTx/>
              <a:buFont typeface="+mj-lt"/>
              <a:buAutoNum type="arabicPeriod"/>
            </a:pPr>
            <a:endParaRPr lang="en-US" dirty="0"/>
          </a:p>
        </p:txBody>
      </p:sp>
      <p:sp>
        <p:nvSpPr>
          <p:cNvPr id="15" name="Content Placeholder 7"/>
          <p:cNvSpPr txBox="1">
            <a:spLocks/>
          </p:cNvSpPr>
          <p:nvPr/>
        </p:nvSpPr>
        <p:spPr>
          <a:xfrm>
            <a:off x="885994" y="5252767"/>
            <a:ext cx="3657600" cy="571500"/>
          </a:xfrm>
          <a:prstGeom prst="rect">
            <a:avLst/>
          </a:prstGeom>
          <a:solidFill>
            <a:srgbClr val="C6D9F1"/>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71550" lvl="1" indent="-514350">
              <a:buClrTx/>
              <a:buFont typeface="+mj-lt"/>
              <a:buAutoNum type="arabicPeriod" startAt="2"/>
            </a:pPr>
            <a:endParaRPr lang="en-US" dirty="0"/>
          </a:p>
        </p:txBody>
      </p:sp>
      <p:sp>
        <p:nvSpPr>
          <p:cNvPr id="16" name="Content Placeholder 8"/>
          <p:cNvSpPr txBox="1">
            <a:spLocks/>
          </p:cNvSpPr>
          <p:nvPr/>
        </p:nvSpPr>
        <p:spPr>
          <a:xfrm>
            <a:off x="4773385" y="4495799"/>
            <a:ext cx="3657600" cy="566387"/>
          </a:xfrm>
          <a:prstGeom prst="rect">
            <a:avLst/>
          </a:prstGeom>
          <a:solidFill>
            <a:srgbClr val="C6D9F1"/>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71550" lvl="1" indent="-514350">
              <a:buClrTx/>
              <a:buFont typeface="+mj-lt"/>
              <a:buAutoNum type="arabicPeriod" startAt="3"/>
            </a:pPr>
            <a:endParaRPr lang="en-US" dirty="0"/>
          </a:p>
        </p:txBody>
      </p:sp>
      <p:sp>
        <p:nvSpPr>
          <p:cNvPr id="17" name="Content Placeholder 8"/>
          <p:cNvSpPr txBox="1">
            <a:spLocks/>
          </p:cNvSpPr>
          <p:nvPr/>
        </p:nvSpPr>
        <p:spPr>
          <a:xfrm>
            <a:off x="4773385" y="5252767"/>
            <a:ext cx="3657600" cy="571500"/>
          </a:xfrm>
          <a:prstGeom prst="rect">
            <a:avLst/>
          </a:prstGeom>
          <a:solidFill>
            <a:srgbClr val="C6D9F1"/>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71550" lvl="1" indent="-514350">
              <a:buClrTx/>
              <a:buFont typeface="+mj-lt"/>
              <a:buAutoNum type="arabicPeriod" startAt="4"/>
            </a:pPr>
            <a:endParaRPr lang="en-US" dirty="0"/>
          </a:p>
        </p:txBody>
      </p:sp>
      <p:sp>
        <p:nvSpPr>
          <p:cNvPr id="3" name="Title 2"/>
          <p:cNvSpPr>
            <a:spLocks noGrp="1"/>
          </p:cNvSpPr>
          <p:nvPr>
            <p:ph type="title"/>
          </p:nvPr>
        </p:nvSpPr>
        <p:spPr/>
        <p:txBody>
          <a:bodyPr/>
          <a:lstStyle/>
          <a:p>
            <a:r>
              <a:rPr lang="en-US" dirty="0"/>
              <a:t>Case 2: Jonas, X Ray</a:t>
            </a:r>
          </a:p>
        </p:txBody>
      </p:sp>
      <p:sp>
        <p:nvSpPr>
          <p:cNvPr id="5" name="Content Placeholder 4"/>
          <p:cNvSpPr>
            <a:spLocks noGrp="1"/>
          </p:cNvSpPr>
          <p:nvPr>
            <p:ph idx="1"/>
          </p:nvPr>
        </p:nvSpPr>
        <p:spPr>
          <a:xfrm>
            <a:off x="457200" y="1524000"/>
            <a:ext cx="8229600" cy="3069771"/>
          </a:xfrm>
        </p:spPr>
        <p:txBody>
          <a:bodyPr>
            <a:normAutofit lnSpcReduction="10000"/>
          </a:bodyPr>
          <a:lstStyle/>
          <a:p>
            <a:r>
              <a:rPr lang="en-US" dirty="0"/>
              <a:t>You obtain the chest x ray and CBC: </a:t>
            </a:r>
          </a:p>
          <a:p>
            <a:pPr lvl="1"/>
            <a:r>
              <a:rPr lang="en-US" dirty="0"/>
              <a:t>Normal WBC</a:t>
            </a:r>
          </a:p>
          <a:p>
            <a:pPr lvl="1"/>
            <a:r>
              <a:rPr lang="en-US" dirty="0"/>
              <a:t>The chest x ray does not show any acute changes to suggest pneumonia</a:t>
            </a:r>
          </a:p>
          <a:p>
            <a:r>
              <a:rPr lang="en-US" dirty="0"/>
              <a:t>What do you think is going on with this resident?</a:t>
            </a:r>
          </a:p>
          <a:p>
            <a:pPr lvl="1"/>
            <a:endParaRPr lang="en-US" dirty="0"/>
          </a:p>
        </p:txBody>
      </p:sp>
      <p:sp>
        <p:nvSpPr>
          <p:cNvPr id="6" name="Content Placeholder 5"/>
          <p:cNvSpPr>
            <a:spLocks noGrp="1"/>
          </p:cNvSpPr>
          <p:nvPr>
            <p:ph idx="10"/>
          </p:nvPr>
        </p:nvSpPr>
        <p:spPr>
          <a:xfrm>
            <a:off x="875106" y="4495799"/>
            <a:ext cx="3668488" cy="566387"/>
          </a:xfrm>
        </p:spPr>
        <p:txBody>
          <a:bodyPr anchor="ctr"/>
          <a:lstStyle/>
          <a:p>
            <a:pPr marL="971550" lvl="1" indent="-514350" defTabSz="914400">
              <a:spcAft>
                <a:spcPts val="0"/>
              </a:spcAft>
              <a:buClrTx/>
              <a:buFont typeface="+mj-lt"/>
              <a:buAutoNum type="arabicPeriod"/>
            </a:pPr>
            <a:r>
              <a:rPr lang="en-US" sz="1800" dirty="0">
                <a:solidFill>
                  <a:srgbClr val="000000"/>
                </a:solidFill>
              </a:rPr>
              <a:t>Acute bronchitis</a:t>
            </a:r>
          </a:p>
        </p:txBody>
      </p:sp>
      <p:sp>
        <p:nvSpPr>
          <p:cNvPr id="7" name="Content Placeholder 6"/>
          <p:cNvSpPr>
            <a:spLocks noGrp="1"/>
          </p:cNvSpPr>
          <p:nvPr>
            <p:ph idx="11"/>
          </p:nvPr>
        </p:nvSpPr>
        <p:spPr>
          <a:xfrm>
            <a:off x="875106" y="5279572"/>
            <a:ext cx="3668488" cy="544696"/>
          </a:xfrm>
        </p:spPr>
        <p:txBody>
          <a:bodyPr anchor="ctr"/>
          <a:lstStyle/>
          <a:p>
            <a:pPr marL="971550" lvl="1" indent="-514350" defTabSz="914400">
              <a:spcAft>
                <a:spcPts val="0"/>
              </a:spcAft>
              <a:buClrTx/>
              <a:buFont typeface="+mj-lt"/>
              <a:buAutoNum type="arabicPeriod" startAt="2"/>
            </a:pPr>
            <a:r>
              <a:rPr lang="en-US" sz="1800" dirty="0">
                <a:solidFill>
                  <a:srgbClr val="000000"/>
                </a:solidFill>
              </a:rPr>
              <a:t>Influenza</a:t>
            </a:r>
          </a:p>
        </p:txBody>
      </p:sp>
      <p:sp>
        <p:nvSpPr>
          <p:cNvPr id="8" name="Content Placeholder 7"/>
          <p:cNvSpPr>
            <a:spLocks noGrp="1"/>
          </p:cNvSpPr>
          <p:nvPr>
            <p:ph idx="12"/>
          </p:nvPr>
        </p:nvSpPr>
        <p:spPr>
          <a:xfrm>
            <a:off x="4773385" y="4495799"/>
            <a:ext cx="3657600" cy="566387"/>
          </a:xfrm>
        </p:spPr>
        <p:txBody>
          <a:bodyPr anchor="ctr"/>
          <a:lstStyle/>
          <a:p>
            <a:pPr marL="971550" lvl="1" indent="-514350" defTabSz="914400">
              <a:spcAft>
                <a:spcPts val="0"/>
              </a:spcAft>
              <a:buClrTx/>
              <a:buFont typeface="+mj-lt"/>
              <a:buAutoNum type="arabicPeriod" startAt="3"/>
            </a:pPr>
            <a:r>
              <a:rPr lang="en-US" sz="1800" dirty="0">
                <a:solidFill>
                  <a:srgbClr val="000000"/>
                </a:solidFill>
              </a:rPr>
              <a:t>Pneumonia</a:t>
            </a:r>
          </a:p>
        </p:txBody>
      </p:sp>
      <p:sp>
        <p:nvSpPr>
          <p:cNvPr id="9" name="Content Placeholder 8"/>
          <p:cNvSpPr>
            <a:spLocks noGrp="1"/>
          </p:cNvSpPr>
          <p:nvPr>
            <p:ph idx="13"/>
          </p:nvPr>
        </p:nvSpPr>
        <p:spPr>
          <a:xfrm>
            <a:off x="4773385" y="5279572"/>
            <a:ext cx="3657600" cy="544696"/>
          </a:xfrm>
        </p:spPr>
        <p:txBody>
          <a:bodyPr anchor="ctr"/>
          <a:lstStyle/>
          <a:p>
            <a:pPr marL="971550" lvl="1" indent="-514350" defTabSz="914400">
              <a:spcAft>
                <a:spcPts val="0"/>
              </a:spcAft>
              <a:buClrTx/>
              <a:buFont typeface="+mj-lt"/>
              <a:buAutoNum type="arabicPeriod" startAt="4"/>
            </a:pPr>
            <a:r>
              <a:rPr lang="en-US" sz="1800" dirty="0">
                <a:solidFill>
                  <a:srgbClr val="000000"/>
                </a:solidFill>
              </a:rPr>
              <a:t>Common cold</a:t>
            </a:r>
          </a:p>
        </p:txBody>
      </p:sp>
      <p:sp>
        <p:nvSpPr>
          <p:cNvPr id="10" name="Content Placeholder 9"/>
          <p:cNvSpPr>
            <a:spLocks noGrp="1"/>
          </p:cNvSpPr>
          <p:nvPr>
            <p:ph idx="14"/>
          </p:nvPr>
        </p:nvSpPr>
        <p:spPr/>
        <p:txBody>
          <a:bodyPr/>
          <a:lstStyle/>
          <a:p>
            <a:endParaRPr lang="en-US"/>
          </a:p>
        </p:txBody>
      </p:sp>
    </p:spTree>
    <p:custDataLst>
      <p:tags r:id="rId1"/>
    </p:custDataLst>
    <p:extLst>
      <p:ext uri="{BB962C8B-B14F-4D97-AF65-F5344CB8AC3E}">
        <p14:creationId xmlns:p14="http://schemas.microsoft.com/office/powerpoint/2010/main" val="205556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6"/>
          <p:cNvSpPr txBox="1">
            <a:spLocks/>
          </p:cNvSpPr>
          <p:nvPr/>
        </p:nvSpPr>
        <p:spPr>
          <a:xfrm>
            <a:off x="447860" y="1599749"/>
            <a:ext cx="3967842" cy="4419600"/>
          </a:xfrm>
          <a:prstGeom prst="rect">
            <a:avLst/>
          </a:prstGeom>
          <a:solidFill>
            <a:schemeClr val="tx2">
              <a:lumMod val="20000"/>
              <a:lumOff val="80000"/>
            </a:schemeClr>
          </a:solidFill>
        </p:spPr>
        <p:txBody>
          <a:bodyPr vert="horz" lIns="91440" tIns="45720" rIns="91440" bIns="45720" rtlCol="0">
            <a:norm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a:p>
        </p:txBody>
      </p:sp>
      <p:sp>
        <p:nvSpPr>
          <p:cNvPr id="18" name="Content Placeholder 8"/>
          <p:cNvSpPr txBox="1">
            <a:spLocks/>
          </p:cNvSpPr>
          <p:nvPr/>
        </p:nvSpPr>
        <p:spPr>
          <a:xfrm>
            <a:off x="4807038" y="1600200"/>
            <a:ext cx="3909230" cy="4419600"/>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a:p>
        </p:txBody>
      </p:sp>
      <p:sp>
        <p:nvSpPr>
          <p:cNvPr id="3" name="Title 2" descr="Chest X-ray with Pneumonia"/>
          <p:cNvSpPr>
            <a:spLocks noGrp="1"/>
          </p:cNvSpPr>
          <p:nvPr>
            <p:ph type="title"/>
          </p:nvPr>
        </p:nvSpPr>
        <p:spPr/>
        <p:txBody>
          <a:bodyPr>
            <a:normAutofit fontScale="90000"/>
          </a:bodyPr>
          <a:lstStyle/>
          <a:p>
            <a:r>
              <a:rPr lang="en-US" dirty="0"/>
              <a:t>Chest X Rays in Older Adults</a:t>
            </a:r>
            <a:br>
              <a:rPr lang="en-US" dirty="0"/>
            </a:br>
            <a:r>
              <a:rPr lang="en-US" dirty="0"/>
              <a:t>Diagnostic Testing</a:t>
            </a:r>
            <a:r>
              <a:rPr lang="en-US" baseline="30000" dirty="0"/>
              <a:t>4</a:t>
            </a:r>
          </a:p>
        </p:txBody>
      </p:sp>
      <p:sp>
        <p:nvSpPr>
          <p:cNvPr id="5" name="Content Placeholder 4"/>
          <p:cNvSpPr>
            <a:spLocks noGrp="1"/>
          </p:cNvSpPr>
          <p:nvPr>
            <p:ph idx="1"/>
          </p:nvPr>
        </p:nvSpPr>
        <p:spPr>
          <a:xfrm>
            <a:off x="436234" y="990600"/>
            <a:ext cx="8229600" cy="1371600"/>
          </a:xfrm>
        </p:spPr>
        <p:txBody>
          <a:bodyPr>
            <a:normAutofit fontScale="92500" lnSpcReduction="20000"/>
          </a:bodyPr>
          <a:lstStyle/>
          <a:p>
            <a:pPr marL="0" indent="0" algn="ctr">
              <a:buNone/>
            </a:pPr>
            <a:r>
              <a:rPr lang="en-US" dirty="0">
                <a:solidFill>
                  <a:srgbClr val="000000"/>
                </a:solidFill>
              </a:rPr>
              <a:t>Case:  Pneumonia </a:t>
            </a:r>
            <a:r>
              <a:rPr lang="en-US" i="1" dirty="0">
                <a:solidFill>
                  <a:srgbClr val="000000"/>
                </a:solidFill>
              </a:rPr>
              <a:t>Versus</a:t>
            </a:r>
            <a:r>
              <a:rPr lang="en-US" dirty="0">
                <a:solidFill>
                  <a:srgbClr val="000000"/>
                </a:solidFill>
              </a:rPr>
              <a:t> </a:t>
            </a:r>
            <a:r>
              <a:rPr lang="en-US" dirty="0"/>
              <a:t>Not Pneumonia</a:t>
            </a:r>
          </a:p>
          <a:p>
            <a:pPr marL="0" indent="0" algn="ctr">
              <a:buNone/>
            </a:pPr>
            <a:endParaRPr lang="en-US" dirty="0"/>
          </a:p>
          <a:p>
            <a:pPr marL="796925" indent="0">
              <a:buNone/>
              <a:tabLst>
                <a:tab pos="5538788" algn="l"/>
              </a:tabLst>
            </a:pPr>
            <a:r>
              <a:rPr lang="en-US" dirty="0"/>
              <a:t>2 Weeks Ago	Current</a:t>
            </a:r>
          </a:p>
        </p:txBody>
      </p:sp>
      <p:pic>
        <p:nvPicPr>
          <p:cNvPr id="6" name="Picture 5" descr="Chest x ray  "/>
          <p:cNvPicPr>
            <a:picLocks noChangeAspect="1"/>
          </p:cNvPicPr>
          <p:nvPr/>
        </p:nvPicPr>
        <p:blipFill>
          <a:blip r:embed="rId4"/>
          <a:stretch>
            <a:fillRect/>
          </a:stretch>
        </p:blipFill>
        <p:spPr>
          <a:xfrm>
            <a:off x="5084955" y="2288787"/>
            <a:ext cx="3334733" cy="3350947"/>
          </a:xfrm>
          <a:prstGeom prst="rect">
            <a:avLst/>
          </a:prstGeom>
        </p:spPr>
      </p:pic>
      <p:pic>
        <p:nvPicPr>
          <p:cNvPr id="7" name="Picture 6" descr="Chest x ray  "/>
          <p:cNvPicPr>
            <a:picLocks noChangeAspect="1"/>
          </p:cNvPicPr>
          <p:nvPr/>
        </p:nvPicPr>
        <p:blipFill>
          <a:blip r:embed="rId5"/>
          <a:stretch>
            <a:fillRect/>
          </a:stretch>
        </p:blipFill>
        <p:spPr>
          <a:xfrm>
            <a:off x="775929" y="2298118"/>
            <a:ext cx="3311703" cy="3338155"/>
          </a:xfrm>
          <a:prstGeom prst="rect">
            <a:avLst/>
          </a:prstGeom>
        </p:spPr>
      </p:pic>
    </p:spTree>
    <p:custDataLst>
      <p:tags r:id="rId1"/>
    </p:custDataLst>
    <p:extLst>
      <p:ext uri="{BB962C8B-B14F-4D97-AF65-F5344CB8AC3E}">
        <p14:creationId xmlns:p14="http://schemas.microsoft.com/office/powerpoint/2010/main" val="391922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Jonas, Antibiotics?</a:t>
            </a:r>
          </a:p>
        </p:txBody>
      </p:sp>
      <p:sp>
        <p:nvSpPr>
          <p:cNvPr id="4" name="Content Placeholder 3"/>
          <p:cNvSpPr>
            <a:spLocks noGrp="1"/>
          </p:cNvSpPr>
          <p:nvPr>
            <p:ph idx="1"/>
          </p:nvPr>
        </p:nvSpPr>
        <p:spPr>
          <a:xfrm>
            <a:off x="457200" y="838200"/>
            <a:ext cx="8229600" cy="2090057"/>
          </a:xfrm>
        </p:spPr>
        <p:txBody>
          <a:bodyPr/>
          <a:lstStyle/>
          <a:p>
            <a:pPr marL="0" indent="0">
              <a:buNone/>
            </a:pPr>
            <a:r>
              <a:rPr lang="en-US" dirty="0"/>
              <a:t>His daughter asks you for some antibiotics to make her dad’s cough go away.</a:t>
            </a:r>
          </a:p>
          <a:p>
            <a:pPr marL="0" indent="0">
              <a:buNone/>
            </a:pPr>
            <a:endParaRPr lang="en-US" sz="300" dirty="0"/>
          </a:p>
          <a:p>
            <a:pPr marL="0" indent="0">
              <a:buNone/>
            </a:pPr>
            <a:r>
              <a:rPr lang="en-US" dirty="0"/>
              <a:t>What is your response?</a:t>
            </a:r>
          </a:p>
          <a:p>
            <a:endParaRPr lang="en-US" dirty="0"/>
          </a:p>
        </p:txBody>
      </p:sp>
      <p:sp>
        <p:nvSpPr>
          <p:cNvPr id="12" name="Content Placeholder 6"/>
          <p:cNvSpPr txBox="1">
            <a:spLocks/>
          </p:cNvSpPr>
          <p:nvPr/>
        </p:nvSpPr>
        <p:spPr>
          <a:xfrm>
            <a:off x="524443" y="2555830"/>
            <a:ext cx="8153400" cy="914400"/>
          </a:xfrm>
          <a:prstGeom prst="rect">
            <a:avLst/>
          </a:prstGeom>
          <a:solidFill>
            <a:schemeClr val="tx2">
              <a:lumMod val="20000"/>
              <a:lumOff val="80000"/>
            </a:schemeClr>
          </a:solidFill>
        </p:spPr>
        <p:txBody>
          <a:bodyPr vert="horz" lIns="91440" tIns="45720" rIns="91440" bIns="45720" rtlCol="0" anchor="ctr">
            <a:norm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buFont typeface="+mj-lt"/>
              <a:buAutoNum type="arabicPeriod"/>
            </a:pPr>
            <a:endParaRPr lang="en-US" sz="2600" dirty="0"/>
          </a:p>
        </p:txBody>
      </p:sp>
      <p:sp>
        <p:nvSpPr>
          <p:cNvPr id="13" name="Content Placeholder 7"/>
          <p:cNvSpPr txBox="1">
            <a:spLocks/>
          </p:cNvSpPr>
          <p:nvPr/>
        </p:nvSpPr>
        <p:spPr>
          <a:xfrm>
            <a:off x="533400" y="3609028"/>
            <a:ext cx="8153400" cy="1308099"/>
          </a:xfrm>
          <a:prstGeom prst="rect">
            <a:avLst/>
          </a:prstGeom>
          <a:solidFill>
            <a:srgbClr val="C6D9F1"/>
          </a:solidFill>
        </p:spPr>
        <p:txBody>
          <a:bodyPr vert="horz" lIns="91440" tIns="45720" rIns="91440" bIns="45720" rtlCol="0" anchor="ctr">
            <a:no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buFont typeface="+mj-lt"/>
              <a:buAutoNum type="arabicPeriod" startAt="2"/>
            </a:pPr>
            <a:endParaRPr lang="en-US" sz="2600" dirty="0"/>
          </a:p>
        </p:txBody>
      </p:sp>
      <p:sp>
        <p:nvSpPr>
          <p:cNvPr id="14" name="Content Placeholder 8"/>
          <p:cNvSpPr txBox="1">
            <a:spLocks/>
          </p:cNvSpPr>
          <p:nvPr/>
        </p:nvSpPr>
        <p:spPr>
          <a:xfrm>
            <a:off x="533400" y="5055926"/>
            <a:ext cx="8145162" cy="1106713"/>
          </a:xfrm>
          <a:prstGeom prst="rect">
            <a:avLst/>
          </a:prstGeom>
          <a:solidFill>
            <a:srgbClr val="C6D9F1"/>
          </a:solidFill>
        </p:spPr>
        <p:txBody>
          <a:bodyPr vert="horz" lIns="91440" tIns="45720" rIns="91440" bIns="45720" rtlCol="0" anchor="ctr">
            <a:no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buFont typeface="+mj-lt"/>
              <a:buAutoNum type="arabicPeriod" startAt="3"/>
            </a:pPr>
            <a:endParaRPr lang="en-US" sz="2600" dirty="0"/>
          </a:p>
        </p:txBody>
      </p:sp>
      <p:sp>
        <p:nvSpPr>
          <p:cNvPr id="5" name="Content Placeholder 4"/>
          <p:cNvSpPr>
            <a:spLocks noGrp="1"/>
          </p:cNvSpPr>
          <p:nvPr>
            <p:ph idx="10"/>
          </p:nvPr>
        </p:nvSpPr>
        <p:spPr>
          <a:xfrm>
            <a:off x="533400" y="2555830"/>
            <a:ext cx="8144443" cy="914399"/>
          </a:xfrm>
        </p:spPr>
        <p:txBody>
          <a:bodyPr anchor="ctr"/>
          <a:lstStyle/>
          <a:p>
            <a:pPr marL="0" lvl="0" indent="0" defTabSz="914400">
              <a:spcAft>
                <a:spcPts val="0"/>
              </a:spcAft>
              <a:buClrTx/>
              <a:buFont typeface="+mj-lt"/>
              <a:buAutoNum type="arabicPeriod"/>
            </a:pPr>
            <a:r>
              <a:rPr lang="en-US" sz="2600" dirty="0">
                <a:solidFill>
                  <a:srgbClr val="000000"/>
                </a:solidFill>
              </a:rPr>
              <a:t> Antibiotics are great at making coughs go away.</a:t>
            </a:r>
          </a:p>
        </p:txBody>
      </p:sp>
      <p:sp>
        <p:nvSpPr>
          <p:cNvPr id="6" name="Content Placeholder 5"/>
          <p:cNvSpPr>
            <a:spLocks noGrp="1"/>
          </p:cNvSpPr>
          <p:nvPr>
            <p:ph idx="11"/>
          </p:nvPr>
        </p:nvSpPr>
        <p:spPr>
          <a:xfrm>
            <a:off x="533400" y="3609028"/>
            <a:ext cx="8144443" cy="1308100"/>
          </a:xfrm>
        </p:spPr>
        <p:txBody>
          <a:bodyPr anchor="ctr"/>
          <a:lstStyle/>
          <a:p>
            <a:pPr marL="0" lvl="0" indent="0" defTabSz="914400">
              <a:spcAft>
                <a:spcPts val="0"/>
              </a:spcAft>
              <a:buClrTx/>
              <a:buFont typeface="+mj-lt"/>
              <a:buAutoNum type="arabicPeriod" startAt="2"/>
            </a:pPr>
            <a:r>
              <a:rPr lang="en-US" sz="2600" dirty="0">
                <a:solidFill>
                  <a:srgbClr val="000000"/>
                </a:solidFill>
              </a:rPr>
              <a:t> He most likely has bronchitis, which is due to a virus over 90 percent of the time.</a:t>
            </a:r>
          </a:p>
        </p:txBody>
      </p:sp>
      <p:sp>
        <p:nvSpPr>
          <p:cNvPr id="7" name="Content Placeholder 6"/>
          <p:cNvSpPr>
            <a:spLocks noGrp="1"/>
          </p:cNvSpPr>
          <p:nvPr>
            <p:ph idx="12"/>
          </p:nvPr>
        </p:nvSpPr>
        <p:spPr>
          <a:xfrm>
            <a:off x="533400" y="5055926"/>
            <a:ext cx="8144443" cy="1106714"/>
          </a:xfrm>
        </p:spPr>
        <p:txBody>
          <a:bodyPr anchor="ctr"/>
          <a:lstStyle/>
          <a:p>
            <a:pPr marL="0" lvl="0" indent="0" defTabSz="914400">
              <a:spcAft>
                <a:spcPts val="0"/>
              </a:spcAft>
              <a:buClrTx/>
              <a:buFont typeface="+mj-lt"/>
              <a:buAutoNum type="arabicPeriod" startAt="3"/>
            </a:pPr>
            <a:r>
              <a:rPr lang="en-US" sz="2600" dirty="0">
                <a:solidFill>
                  <a:srgbClr val="000000"/>
                </a:solidFill>
              </a:rPr>
              <a:t> Let me see about getting him some cough suppressants and we can try some breathing treatments. </a:t>
            </a:r>
          </a:p>
        </p:txBody>
      </p:sp>
    </p:spTree>
    <p:custDataLst>
      <p:tags r:id="rId1"/>
    </p:custDataLst>
    <p:extLst>
      <p:ext uri="{BB962C8B-B14F-4D97-AF65-F5344CB8AC3E}">
        <p14:creationId xmlns:p14="http://schemas.microsoft.com/office/powerpoint/2010/main" val="1277586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piral notebook (background behind vitals)"/>
          <p:cNvPicPr>
            <a:picLocks noChangeAspect="1"/>
          </p:cNvPicPr>
          <p:nvPr/>
        </p:nvPicPr>
        <p:blipFill>
          <a:blip r:embed="rId4" cstate="print">
            <a:extLst>
              <a:ext uri="{BEBA8EAE-BF5A-486C-A8C5-ECC9F3942E4B}">
                <a14:imgProps xmlns:a14="http://schemas.microsoft.com/office/drawing/2010/main">
                  <a14:imgLayer r:embed="rId5">
                    <a14:imgEffect>
                      <a14:backgroundRemoval t="4119" b="95397" l="8193" r="89706">
                        <a14:foregroundMark x1="26050" y1="10357" x2="84594" y2="89158"/>
                        <a14:foregroundMark x1="87675" y1="7874" x2="87675" y2="79406"/>
                        <a14:foregroundMark x1="87675" y1="6965" x2="86625" y2="6239"/>
                        <a14:foregroundMark x1="85434" y1="6663" x2="16597" y2="6541"/>
                        <a14:foregroundMark x1="13515" y1="9328" x2="14356" y2="87402"/>
                        <a14:foregroundMark x1="14706" y1="92126" x2="15406" y2="84434"/>
                        <a14:foregroundMark x1="16106" y1="92913" x2="77241" y2="93035"/>
                        <a14:foregroundMark x1="75490" y1="93459" x2="88025" y2="92913"/>
                        <a14:foregroundMark x1="88165" y1="92611" x2="88025" y2="82495"/>
                        <a14:foregroundMark x1="32563" y1="93337" x2="15546" y2="93459"/>
                        <a14:foregroundMark x1="59245" y1="19257" x2="77474" y2="43919"/>
                        <a14:foregroundMark x1="87891" y1="13288" x2="88411" y2="76126"/>
                        <a14:foregroundMark x1="88672" y1="8559" x2="88542" y2="23311"/>
                        <a14:foregroundMark x1="88672" y1="80856" x2="88672" y2="73311"/>
                      </a14:backgroundRemoval>
                    </a14:imgEffect>
                  </a14:imgLayer>
                </a14:imgProps>
              </a:ext>
              <a:ext uri="{28A0092B-C50C-407E-A947-70E740481C1C}">
                <a14:useLocalDpi xmlns:a14="http://schemas.microsoft.com/office/drawing/2010/main" val="0"/>
              </a:ext>
            </a:extLst>
          </a:blip>
          <a:stretch>
            <a:fillRect/>
          </a:stretch>
        </p:blipFill>
        <p:spPr>
          <a:xfrm>
            <a:off x="5334000" y="762000"/>
            <a:ext cx="4185695" cy="2588861"/>
          </a:xfrm>
          <a:prstGeom prst="rect">
            <a:avLst/>
          </a:prstGeom>
        </p:spPr>
      </p:pic>
      <p:sp>
        <p:nvSpPr>
          <p:cNvPr id="2" name="Title 1"/>
          <p:cNvSpPr>
            <a:spLocks noGrp="1"/>
          </p:cNvSpPr>
          <p:nvPr>
            <p:ph type="title"/>
          </p:nvPr>
        </p:nvSpPr>
        <p:spPr/>
        <p:txBody>
          <a:bodyPr>
            <a:normAutofit/>
          </a:bodyPr>
          <a:lstStyle/>
          <a:p>
            <a:r>
              <a:rPr lang="en-US" sz="3600" dirty="0"/>
              <a:t>Case 3: Peter</a:t>
            </a:r>
          </a:p>
        </p:txBody>
      </p:sp>
      <p:sp>
        <p:nvSpPr>
          <p:cNvPr id="4" name="Content Placeholder 2"/>
          <p:cNvSpPr>
            <a:spLocks noGrp="1"/>
          </p:cNvSpPr>
          <p:nvPr>
            <p:ph idx="1"/>
          </p:nvPr>
        </p:nvSpPr>
        <p:spPr>
          <a:xfrm>
            <a:off x="457200" y="914400"/>
            <a:ext cx="5161224" cy="5769140"/>
          </a:xfrm>
        </p:spPr>
        <p:txBody>
          <a:bodyPr vert="horz" lIns="91440" tIns="45720" rIns="91440" bIns="45720" rtlCol="0" anchor="t">
            <a:normAutofit fontScale="92500" lnSpcReduction="10000"/>
          </a:bodyPr>
          <a:lstStyle/>
          <a:p>
            <a:pPr>
              <a:buClrTx/>
            </a:pPr>
            <a:r>
              <a:rPr lang="en-US" sz="3000" dirty="0"/>
              <a:t>83-year-old resident</a:t>
            </a:r>
          </a:p>
          <a:p>
            <a:pPr>
              <a:buClrTx/>
            </a:pPr>
            <a:r>
              <a:rPr lang="en-US" sz="3000" dirty="0"/>
              <a:t>History of congestive heart failure</a:t>
            </a:r>
          </a:p>
          <a:p>
            <a:pPr>
              <a:buClrTx/>
            </a:pPr>
            <a:r>
              <a:rPr lang="en-US" sz="3000" dirty="0"/>
              <a:t>Complains of being short of breath with a wet cough</a:t>
            </a:r>
          </a:p>
          <a:p>
            <a:pPr>
              <a:buClrTx/>
            </a:pPr>
            <a:r>
              <a:rPr lang="en-US" sz="3000" dirty="0"/>
              <a:t>Has not felt well for the past 10 days</a:t>
            </a:r>
          </a:p>
          <a:p>
            <a:pPr>
              <a:buClrTx/>
            </a:pPr>
            <a:r>
              <a:rPr lang="en-US" sz="3000" dirty="0"/>
              <a:t>Cough is productive with clear sputum</a:t>
            </a:r>
          </a:p>
          <a:p>
            <a:pPr>
              <a:buClrTx/>
            </a:pPr>
            <a:r>
              <a:rPr lang="en-US" sz="3000" dirty="0"/>
              <a:t>Other information</a:t>
            </a:r>
          </a:p>
          <a:p>
            <a:pPr lvl="1">
              <a:buClrTx/>
            </a:pPr>
            <a:r>
              <a:rPr lang="en-US" sz="2600" dirty="0"/>
              <a:t>His roommate reports that last night they ordered delivery pizza and wings</a:t>
            </a:r>
          </a:p>
        </p:txBody>
      </p:sp>
      <p:sp>
        <p:nvSpPr>
          <p:cNvPr id="5" name="Content Placeholder 7"/>
          <p:cNvSpPr>
            <a:spLocks noGrp="1"/>
          </p:cNvSpPr>
          <p:nvPr>
            <p:ph idx="10"/>
          </p:nvPr>
        </p:nvSpPr>
        <p:spPr>
          <a:xfrm>
            <a:off x="6166895" y="1042678"/>
            <a:ext cx="2748505" cy="2081521"/>
          </a:xfrm>
        </p:spPr>
        <p:txBody>
          <a:bodyPr>
            <a:normAutofit fontScale="70000" lnSpcReduction="20000"/>
          </a:bodyPr>
          <a:lstStyle/>
          <a:p>
            <a:pPr marL="0" indent="0" algn="ctr">
              <a:buNone/>
            </a:pPr>
            <a:r>
              <a:rPr lang="en-US" b="1" dirty="0"/>
              <a:t>Vitals</a:t>
            </a:r>
          </a:p>
          <a:p>
            <a:pPr>
              <a:buClrTx/>
            </a:pPr>
            <a:r>
              <a:rPr lang="en-US" dirty="0"/>
              <a:t>Temperature 97.9F</a:t>
            </a:r>
          </a:p>
          <a:p>
            <a:pPr>
              <a:buClrTx/>
            </a:pPr>
            <a:r>
              <a:rPr lang="en-US" dirty="0"/>
              <a:t>HR 84</a:t>
            </a:r>
          </a:p>
          <a:p>
            <a:pPr>
              <a:buClrTx/>
            </a:pPr>
            <a:r>
              <a:rPr lang="en-US" dirty="0"/>
              <a:t>BP 173/67 </a:t>
            </a:r>
          </a:p>
          <a:p>
            <a:pPr>
              <a:buClrTx/>
            </a:pPr>
            <a:r>
              <a:rPr lang="en-US" dirty="0"/>
              <a:t>O2 sat 96% RA</a:t>
            </a:r>
          </a:p>
        </p:txBody>
      </p:sp>
      <p:pic>
        <p:nvPicPr>
          <p:cNvPr id="6" name="Content Placeholder 12" descr="Picture of two older men sitting and talking - character Peter"/>
          <p:cNvPicPr>
            <a:picLocks noGrp="1" noChangeAspect="1"/>
          </p:cNvPicPr>
          <p:nvPr>
            <p:ph idx="11"/>
          </p:nvPr>
        </p:nvPicPr>
        <p:blipFill rotWithShape="1">
          <a:blip r:embed="rId6" cstate="print">
            <a:extLst>
              <a:ext uri="{28A0092B-C50C-407E-A947-70E740481C1C}">
                <a14:useLocalDpi xmlns:a14="http://schemas.microsoft.com/office/drawing/2010/main" val="0"/>
              </a:ext>
            </a:extLst>
          </a:blip>
          <a:srcRect l="28572" r="2380"/>
          <a:stretch/>
        </p:blipFill>
        <p:spPr>
          <a:xfrm>
            <a:off x="5902847" y="3311091"/>
            <a:ext cx="3048000" cy="2962853"/>
          </a:xfrm>
        </p:spPr>
      </p:pic>
    </p:spTree>
    <p:custDataLst>
      <p:tags r:id="rId1"/>
    </p:custDataLst>
    <p:extLst>
      <p:ext uri="{BB962C8B-B14F-4D97-AF65-F5344CB8AC3E}">
        <p14:creationId xmlns:p14="http://schemas.microsoft.com/office/powerpoint/2010/main" val="12302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3: Peter, continued</a:t>
            </a:r>
          </a:p>
        </p:txBody>
      </p:sp>
      <p:sp>
        <p:nvSpPr>
          <p:cNvPr id="3" name="Content Placeholder 2"/>
          <p:cNvSpPr>
            <a:spLocks noGrp="1"/>
          </p:cNvSpPr>
          <p:nvPr>
            <p:ph idx="1"/>
          </p:nvPr>
        </p:nvSpPr>
        <p:spPr>
          <a:xfrm>
            <a:off x="302286" y="1219200"/>
            <a:ext cx="5448162" cy="4374078"/>
          </a:xfrm>
        </p:spPr>
        <p:txBody>
          <a:bodyPr>
            <a:normAutofit/>
          </a:bodyPr>
          <a:lstStyle/>
          <a:p>
            <a:pPr marL="0" indent="0" algn="ctr">
              <a:buNone/>
            </a:pPr>
            <a:r>
              <a:rPr lang="en-US" sz="2800" b="1" dirty="0"/>
              <a:t>Physical Exam and </a:t>
            </a:r>
            <a:br>
              <a:rPr lang="en-US" sz="2800" b="1" dirty="0"/>
            </a:br>
            <a:r>
              <a:rPr lang="en-US" sz="2800" b="1" dirty="0"/>
              <a:t>Chest X Ray Results:</a:t>
            </a:r>
          </a:p>
          <a:p>
            <a:pPr marL="514350" indent="-457200"/>
            <a:r>
              <a:rPr lang="en-US" sz="2800" dirty="0"/>
              <a:t>Crackles in the bases of lungs bilaterally</a:t>
            </a:r>
          </a:p>
          <a:p>
            <a:pPr marL="514350" indent="-457200"/>
            <a:r>
              <a:rPr lang="en-US" sz="2800" dirty="0"/>
              <a:t>Abdomen soft</a:t>
            </a:r>
          </a:p>
          <a:p>
            <a:pPr marL="514350" indent="-457200"/>
            <a:r>
              <a:rPr lang="en-US" sz="2800" dirty="0"/>
              <a:t>2+ pitting edema in bilateral lower extremities</a:t>
            </a:r>
          </a:p>
          <a:p>
            <a:pPr marL="514350" indent="-457200"/>
            <a:r>
              <a:rPr lang="en-US" sz="2800" dirty="0"/>
              <a:t>Bilateral lower lobe infiltrates</a:t>
            </a:r>
          </a:p>
        </p:txBody>
      </p:sp>
      <p:pic>
        <p:nvPicPr>
          <p:cNvPr id="4" name="Picture 3" descr="spiral notebook (background behind vitals)"/>
          <p:cNvPicPr>
            <a:picLocks noChangeAspect="1"/>
          </p:cNvPicPr>
          <p:nvPr/>
        </p:nvPicPr>
        <p:blipFill>
          <a:blip r:embed="rId4" cstate="print">
            <a:extLst>
              <a:ext uri="{BEBA8EAE-BF5A-486C-A8C5-ECC9F3942E4B}">
                <a14:imgProps xmlns:a14="http://schemas.microsoft.com/office/drawing/2010/main">
                  <a14:imgLayer r:embed="rId5">
                    <a14:imgEffect>
                      <a14:backgroundRemoval t="4119" b="95397" l="8193" r="89706">
                        <a14:foregroundMark x1="26050" y1="10357" x2="84594" y2="89158"/>
                        <a14:foregroundMark x1="87675" y1="7874" x2="87675" y2="79406"/>
                        <a14:foregroundMark x1="87675" y1="6965" x2="86625" y2="6239"/>
                        <a14:foregroundMark x1="85434" y1="6663" x2="16597" y2="6541"/>
                        <a14:foregroundMark x1="13515" y1="9328" x2="14356" y2="87402"/>
                        <a14:foregroundMark x1="14706" y1="92126" x2="15406" y2="84434"/>
                        <a14:foregroundMark x1="16106" y1="92913" x2="77241" y2="93035"/>
                        <a14:foregroundMark x1="75490" y1="93459" x2="88025" y2="92913"/>
                        <a14:foregroundMark x1="88165" y1="92611" x2="88025" y2="82495"/>
                        <a14:foregroundMark x1="32563" y1="93337" x2="15546" y2="93459"/>
                        <a14:foregroundMark x1="59245" y1="19257" x2="77474" y2="43919"/>
                        <a14:foregroundMark x1="87891" y1="13288" x2="88411" y2="76126"/>
                        <a14:foregroundMark x1="88672" y1="8559" x2="88542" y2="23311"/>
                        <a14:foregroundMark x1="88672" y1="80856" x2="88672" y2="73311"/>
                      </a14:backgroundRemoval>
                    </a14:imgEffect>
                  </a14:imgLayer>
                </a14:imgProps>
              </a:ext>
              <a:ext uri="{28A0092B-C50C-407E-A947-70E740481C1C}">
                <a14:useLocalDpi xmlns:a14="http://schemas.microsoft.com/office/drawing/2010/main" val="0"/>
              </a:ext>
            </a:extLst>
          </a:blip>
          <a:stretch>
            <a:fillRect/>
          </a:stretch>
        </p:blipFill>
        <p:spPr>
          <a:xfrm>
            <a:off x="5257800" y="1039543"/>
            <a:ext cx="4185695" cy="2588861"/>
          </a:xfrm>
          <a:prstGeom prst="rect">
            <a:avLst/>
          </a:prstGeom>
        </p:spPr>
      </p:pic>
      <p:sp>
        <p:nvSpPr>
          <p:cNvPr id="5" name="Content Placeholder 7"/>
          <p:cNvSpPr>
            <a:spLocks noGrp="1"/>
          </p:cNvSpPr>
          <p:nvPr>
            <p:ph idx="10"/>
          </p:nvPr>
        </p:nvSpPr>
        <p:spPr>
          <a:xfrm>
            <a:off x="6172200" y="1293214"/>
            <a:ext cx="2748505" cy="2081521"/>
          </a:xfrm>
        </p:spPr>
        <p:txBody>
          <a:bodyPr>
            <a:normAutofit fontScale="70000" lnSpcReduction="20000"/>
          </a:bodyPr>
          <a:lstStyle/>
          <a:p>
            <a:pPr marL="0" indent="0" algn="ctr">
              <a:buNone/>
            </a:pPr>
            <a:r>
              <a:rPr lang="en-US" b="1"/>
              <a:t>Vitals</a:t>
            </a:r>
          </a:p>
          <a:p>
            <a:pPr>
              <a:buClrTx/>
            </a:pPr>
            <a:r>
              <a:rPr lang="en-US"/>
              <a:t>Temperature 97.9F</a:t>
            </a:r>
          </a:p>
          <a:p>
            <a:pPr>
              <a:buClrTx/>
            </a:pPr>
            <a:r>
              <a:rPr lang="en-US"/>
              <a:t>HR 84</a:t>
            </a:r>
          </a:p>
          <a:p>
            <a:pPr>
              <a:buClrTx/>
            </a:pPr>
            <a:r>
              <a:rPr lang="en-US"/>
              <a:t>BP 173/67 </a:t>
            </a:r>
          </a:p>
          <a:p>
            <a:pPr>
              <a:buClrTx/>
            </a:pPr>
            <a:r>
              <a:rPr lang="en-US"/>
              <a:t>O2 sat 96% RA</a:t>
            </a:r>
          </a:p>
        </p:txBody>
      </p:sp>
      <p:pic>
        <p:nvPicPr>
          <p:cNvPr id="6" name="Content Placeholder 12" descr="Picture of an older man and woman - character Peter"/>
          <p:cNvPicPr>
            <a:picLocks noGrp="1" noChangeAspect="1"/>
          </p:cNvPicPr>
          <p:nvPr>
            <p:ph idx="11"/>
          </p:nvPr>
        </p:nvPicPr>
        <p:blipFill>
          <a:blip r:embed="rId6" cstate="print">
            <a:extLst>
              <a:ext uri="{28A0092B-C50C-407E-A947-70E740481C1C}">
                <a14:useLocalDpi xmlns:a14="http://schemas.microsoft.com/office/drawing/2010/main" val="0"/>
              </a:ext>
            </a:extLst>
          </a:blip>
          <a:stretch>
            <a:fillRect/>
          </a:stretch>
        </p:blipFill>
        <p:spPr>
          <a:xfrm>
            <a:off x="5902847" y="3555339"/>
            <a:ext cx="3048000" cy="2032000"/>
          </a:xfrm>
        </p:spPr>
      </p:pic>
    </p:spTree>
    <p:custDataLst>
      <p:tags r:id="rId1"/>
    </p:custDataLst>
    <p:extLst>
      <p:ext uri="{BB962C8B-B14F-4D97-AF65-F5344CB8AC3E}">
        <p14:creationId xmlns:p14="http://schemas.microsoft.com/office/powerpoint/2010/main" val="141343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idx="10"/>
          </p:nvPr>
        </p:nvSpPr>
        <p:spPr>
          <a:xfrm>
            <a:off x="457200" y="2370668"/>
            <a:ext cx="8382000" cy="914400"/>
          </a:xfrm>
          <a:solidFill>
            <a:schemeClr val="tx2">
              <a:lumMod val="20000"/>
              <a:lumOff val="80000"/>
            </a:schemeClr>
          </a:solidFill>
        </p:spPr>
        <p:txBody>
          <a:bodyPr anchor="ctr">
            <a:noAutofit/>
          </a:bodyPr>
          <a:lstStyle/>
          <a:p>
            <a:pPr marL="971550" lvl="1" indent="-514350">
              <a:buClrTx/>
              <a:buFont typeface="+mj-lt"/>
              <a:buAutoNum type="arabicPeriod"/>
            </a:pPr>
            <a:r>
              <a:rPr lang="en-US" sz="2600" dirty="0"/>
              <a:t>He has a viral pneumonia because he has not been feeling well for 10 days.</a:t>
            </a:r>
          </a:p>
        </p:txBody>
      </p:sp>
      <p:sp>
        <p:nvSpPr>
          <p:cNvPr id="5" name="Content Placeholder 7"/>
          <p:cNvSpPr>
            <a:spLocks noGrp="1"/>
          </p:cNvSpPr>
          <p:nvPr>
            <p:ph idx="11"/>
          </p:nvPr>
        </p:nvSpPr>
        <p:spPr>
          <a:xfrm>
            <a:off x="457200" y="3445936"/>
            <a:ext cx="8382000" cy="643466"/>
          </a:xfrm>
          <a:solidFill>
            <a:srgbClr val="C6D9F1"/>
          </a:solidFill>
        </p:spPr>
        <p:txBody>
          <a:bodyPr anchor="ctr">
            <a:normAutofit/>
          </a:bodyPr>
          <a:lstStyle/>
          <a:p>
            <a:pPr marL="971550" lvl="1" indent="-514350">
              <a:buClrTx/>
              <a:buFont typeface="+mj-lt"/>
              <a:buAutoNum type="arabicPeriod" startAt="2"/>
            </a:pPr>
            <a:r>
              <a:rPr lang="en-US" sz="2600" dirty="0"/>
              <a:t>He has bronchitis based on his lung exam.</a:t>
            </a:r>
          </a:p>
        </p:txBody>
      </p:sp>
      <p:sp>
        <p:nvSpPr>
          <p:cNvPr id="6" name="Content Placeholder 8"/>
          <p:cNvSpPr>
            <a:spLocks noGrp="1"/>
          </p:cNvSpPr>
          <p:nvPr>
            <p:ph idx="12"/>
          </p:nvPr>
        </p:nvSpPr>
        <p:spPr>
          <a:xfrm>
            <a:off x="457200" y="4250270"/>
            <a:ext cx="8382000" cy="643465"/>
          </a:xfrm>
          <a:solidFill>
            <a:srgbClr val="C6D9F1"/>
          </a:solidFill>
        </p:spPr>
        <p:txBody>
          <a:bodyPr anchor="ctr">
            <a:noAutofit/>
          </a:bodyPr>
          <a:lstStyle/>
          <a:p>
            <a:pPr marL="971550" lvl="1" indent="-514350">
              <a:buClrTx/>
              <a:buFont typeface="+mj-lt"/>
              <a:buAutoNum type="arabicPeriod" startAt="3"/>
            </a:pPr>
            <a:r>
              <a:rPr lang="en-US" sz="2600"/>
              <a:t>He is having a heart failure exacerbation.</a:t>
            </a:r>
          </a:p>
        </p:txBody>
      </p:sp>
      <p:sp>
        <p:nvSpPr>
          <p:cNvPr id="7" name="Content Placeholder 9"/>
          <p:cNvSpPr>
            <a:spLocks noGrp="1"/>
          </p:cNvSpPr>
          <p:nvPr>
            <p:ph idx="13"/>
          </p:nvPr>
        </p:nvSpPr>
        <p:spPr>
          <a:xfrm>
            <a:off x="457200" y="5054603"/>
            <a:ext cx="8382000" cy="914398"/>
          </a:xfrm>
          <a:solidFill>
            <a:srgbClr val="C6D9F1"/>
          </a:solidFill>
        </p:spPr>
        <p:txBody>
          <a:bodyPr anchor="ctr">
            <a:noAutofit/>
          </a:bodyPr>
          <a:lstStyle/>
          <a:p>
            <a:pPr marL="971550" lvl="1" indent="-514350">
              <a:buClrTx/>
              <a:buFont typeface="+mj-lt"/>
              <a:buAutoNum type="arabicPeriod" startAt="4"/>
            </a:pPr>
            <a:r>
              <a:rPr lang="en-US" sz="2600"/>
              <a:t>He has bacterial pneumonia and needs antibiotics. </a:t>
            </a:r>
          </a:p>
        </p:txBody>
      </p:sp>
      <p:sp>
        <p:nvSpPr>
          <p:cNvPr id="2" name="Title 1"/>
          <p:cNvSpPr>
            <a:spLocks noGrp="1"/>
          </p:cNvSpPr>
          <p:nvPr>
            <p:ph type="title"/>
          </p:nvPr>
        </p:nvSpPr>
        <p:spPr/>
        <p:txBody>
          <a:bodyPr>
            <a:normAutofit/>
          </a:bodyPr>
          <a:lstStyle/>
          <a:p>
            <a:r>
              <a:rPr lang="en-US" sz="3600" dirty="0"/>
              <a:t>Case 3: Peter, Diagnosis?</a:t>
            </a:r>
          </a:p>
        </p:txBody>
      </p:sp>
      <p:sp>
        <p:nvSpPr>
          <p:cNvPr id="3" name="Content Placeholder 2"/>
          <p:cNvSpPr>
            <a:spLocks noGrp="1"/>
          </p:cNvSpPr>
          <p:nvPr>
            <p:ph idx="1"/>
          </p:nvPr>
        </p:nvSpPr>
        <p:spPr>
          <a:xfrm>
            <a:off x="483704" y="990600"/>
            <a:ext cx="8229600" cy="1219200"/>
          </a:xfrm>
        </p:spPr>
        <p:txBody>
          <a:bodyPr>
            <a:normAutofit/>
          </a:bodyPr>
          <a:lstStyle/>
          <a:p>
            <a:pPr marL="0" indent="0">
              <a:buNone/>
            </a:pPr>
            <a:r>
              <a:rPr lang="en-US" dirty="0"/>
              <a:t>Based on the information provided so far, what do you think is going on with Peter?</a:t>
            </a:r>
          </a:p>
        </p:txBody>
      </p:sp>
    </p:spTree>
    <p:custDataLst>
      <p:tags r:id="rId1"/>
    </p:custDataLst>
    <p:extLst>
      <p:ext uri="{BB962C8B-B14F-4D97-AF65-F5344CB8AC3E}">
        <p14:creationId xmlns:p14="http://schemas.microsoft.com/office/powerpoint/2010/main" val="343611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ckboard"/>
          <p:cNvPicPr>
            <a:picLocks noChangeAspect="1"/>
          </p:cNvPicPr>
          <p:nvPr/>
        </p:nvPicPr>
        <p:blipFill rotWithShape="1">
          <a:blip r:embed="rId4" cstate="print">
            <a:extLst>
              <a:ext uri="{28A0092B-C50C-407E-A947-70E740481C1C}">
                <a14:useLocalDpi xmlns:a14="http://schemas.microsoft.com/office/drawing/2010/main" val="0"/>
              </a:ext>
            </a:extLst>
          </a:blip>
          <a:srcRect l="2419" t="3227" r="2419" b="3629"/>
          <a:stretch/>
        </p:blipFill>
        <p:spPr>
          <a:xfrm>
            <a:off x="0" y="914400"/>
            <a:ext cx="9144000" cy="5334000"/>
          </a:xfrm>
          <a:prstGeom prst="rect">
            <a:avLst/>
          </a:prstGeom>
        </p:spPr>
      </p:pic>
      <p:sp>
        <p:nvSpPr>
          <p:cNvPr id="2" name="Title 1"/>
          <p:cNvSpPr>
            <a:spLocks noGrp="1"/>
          </p:cNvSpPr>
          <p:nvPr>
            <p:ph type="title"/>
          </p:nvPr>
        </p:nvSpPr>
        <p:spPr/>
        <p:txBody>
          <a:bodyPr>
            <a:normAutofit/>
          </a:bodyPr>
          <a:lstStyle/>
          <a:p>
            <a:r>
              <a:rPr lang="en-US" sz="3600" dirty="0"/>
              <a:t>Take-Home Points</a:t>
            </a:r>
          </a:p>
        </p:txBody>
      </p:sp>
      <p:sp>
        <p:nvSpPr>
          <p:cNvPr id="3" name="Content Placeholder 2"/>
          <p:cNvSpPr>
            <a:spLocks noGrp="1"/>
          </p:cNvSpPr>
          <p:nvPr>
            <p:ph idx="1"/>
          </p:nvPr>
        </p:nvSpPr>
        <p:spPr>
          <a:xfrm>
            <a:off x="457200" y="1295400"/>
            <a:ext cx="8229600" cy="4734296"/>
          </a:xfrm>
        </p:spPr>
        <p:txBody>
          <a:bodyPr>
            <a:normAutofit lnSpcReduction="10000"/>
          </a:bodyPr>
          <a:lstStyle/>
          <a:p>
            <a:pPr>
              <a:buClr>
                <a:schemeClr val="bg1"/>
              </a:buClr>
            </a:pPr>
            <a:r>
              <a:rPr lang="en-US" dirty="0">
                <a:solidFill>
                  <a:schemeClr val="bg1"/>
                </a:solidFill>
              </a:rPr>
              <a:t>The majority of upper respiratory infections are caused by viruses and do not require antibiotics.</a:t>
            </a:r>
          </a:p>
          <a:p>
            <a:pPr>
              <a:buClr>
                <a:schemeClr val="bg1"/>
              </a:buClr>
            </a:pPr>
            <a:r>
              <a:rPr lang="en-US" dirty="0">
                <a:solidFill>
                  <a:schemeClr val="bg1"/>
                </a:solidFill>
              </a:rPr>
              <a:t>During the winter months, all residents with fever and cough should be tested for influenza. </a:t>
            </a:r>
          </a:p>
          <a:p>
            <a:pPr>
              <a:buClr>
                <a:schemeClr val="bg1"/>
              </a:buClr>
            </a:pPr>
            <a:r>
              <a:rPr lang="en-US" dirty="0">
                <a:solidFill>
                  <a:schemeClr val="bg1"/>
                </a:solidFill>
              </a:rPr>
              <a:t>Clear communication regarding decision making with residents and family is key, and supportive measures should be provided for resident comfort.</a:t>
            </a:r>
          </a:p>
          <a:p>
            <a:endParaRPr lang="en-US" dirty="0">
              <a:solidFill>
                <a:schemeClr val="bg1"/>
              </a:solidFill>
            </a:endParaRPr>
          </a:p>
        </p:txBody>
      </p:sp>
    </p:spTree>
    <p:custDataLst>
      <p:tags r:id="rId1"/>
    </p:custDataLst>
    <p:extLst>
      <p:ext uri="{BB962C8B-B14F-4D97-AF65-F5344CB8AC3E}">
        <p14:creationId xmlns:p14="http://schemas.microsoft.com/office/powerpoint/2010/main" val="130715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Objectives</a:t>
            </a:r>
          </a:p>
        </p:txBody>
      </p:sp>
      <p:sp>
        <p:nvSpPr>
          <p:cNvPr id="5" name="Content Placeholder 4"/>
          <p:cNvSpPr>
            <a:spLocks noGrp="1"/>
          </p:cNvSpPr>
          <p:nvPr>
            <p:ph idx="1"/>
          </p:nvPr>
        </p:nvSpPr>
        <p:spPr>
          <a:xfrm>
            <a:off x="457200" y="1219200"/>
            <a:ext cx="8229600" cy="5257800"/>
          </a:xfrm>
        </p:spPr>
        <p:txBody>
          <a:bodyPr>
            <a:normAutofit/>
          </a:bodyPr>
          <a:lstStyle/>
          <a:p>
            <a:pPr marL="514350" indent="-514350">
              <a:spcAft>
                <a:spcPts val="1200"/>
              </a:spcAft>
              <a:buClrTx/>
              <a:buFont typeface="+mj-lt"/>
              <a:buAutoNum type="arabicPeriod"/>
            </a:pPr>
            <a:r>
              <a:rPr lang="en-US" dirty="0"/>
              <a:t>Recognize the signs and symptoms of a suspected respiratory tract infection</a:t>
            </a:r>
          </a:p>
          <a:p>
            <a:pPr marL="514350" indent="-514350">
              <a:spcAft>
                <a:spcPts val="1200"/>
              </a:spcAft>
              <a:buClrTx/>
              <a:buFont typeface="+mj-lt"/>
              <a:buAutoNum type="arabicPeriod"/>
            </a:pPr>
            <a:r>
              <a:rPr lang="en-US" dirty="0"/>
              <a:t>Identify indications for antibiotics and supportive care measures for residents with a cough</a:t>
            </a:r>
          </a:p>
          <a:p>
            <a:pPr marL="514350" indent="-514350">
              <a:spcAft>
                <a:spcPts val="1200"/>
              </a:spcAft>
              <a:buClrTx/>
              <a:buFont typeface="+mj-lt"/>
              <a:buAutoNum type="arabicPeriod"/>
            </a:pPr>
            <a:r>
              <a:rPr lang="en-US" dirty="0"/>
              <a:t>Recognize syndromes that may be confused with acute bacterial pneumonia</a:t>
            </a:r>
          </a:p>
        </p:txBody>
      </p:sp>
    </p:spTree>
    <p:custDataLst>
      <p:tags r:id="rId1"/>
    </p:custDataLst>
    <p:extLst>
      <p:ext uri="{BB962C8B-B14F-4D97-AF65-F5344CB8AC3E}">
        <p14:creationId xmlns:p14="http://schemas.microsoft.com/office/powerpoint/2010/main" val="2088698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To Complete</a:t>
            </a:r>
          </a:p>
        </p:txBody>
      </p:sp>
      <p:graphicFrame>
        <p:nvGraphicFramePr>
          <p:cNvPr id="9" name="Content Placeholder 7">
            <a:extLst>
              <a:ext uri="{FF2B5EF4-FFF2-40B4-BE49-F238E27FC236}">
                <a16:creationId xmlns:a16="http://schemas.microsoft.com/office/drawing/2014/main" id="{DDBBD899-6139-BF41-9B5B-37DCFA2DA92E}"/>
              </a:ext>
            </a:extLst>
          </p:cNvPr>
          <p:cNvGraphicFramePr>
            <a:graphicFrameLocks noGrp="1"/>
          </p:cNvGraphicFramePr>
          <p:nvPr>
            <p:ph idx="1"/>
            <p:extLst>
              <p:ext uri="{D42A27DB-BD31-4B8C-83A1-F6EECF244321}">
                <p14:modId xmlns:p14="http://schemas.microsoft.com/office/powerpoint/2010/main" val="2284391109"/>
              </p:ext>
            </p:extLst>
          </p:nvPr>
        </p:nvGraphicFramePr>
        <p:xfrm>
          <a:off x="533400" y="1247618"/>
          <a:ext cx="8153400" cy="4709796"/>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1004986554"/>
                    </a:ext>
                  </a:extLst>
                </a:gridCol>
                <a:gridCol w="4076700">
                  <a:extLst>
                    <a:ext uri="{9D8B030D-6E8A-4147-A177-3AD203B41FA5}">
                      <a16:colId xmlns:a16="http://schemas.microsoft.com/office/drawing/2014/main" val="3523711415"/>
                    </a:ext>
                  </a:extLst>
                </a:gridCol>
              </a:tblGrid>
              <a:tr h="472767">
                <a:tc>
                  <a:txBody>
                    <a:bodyPr/>
                    <a:lstStyle/>
                    <a:p>
                      <a:pPr marL="0" marR="0" algn="ctr">
                        <a:lnSpc>
                          <a:spcPct val="107000"/>
                        </a:lnSpc>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Stewardship Team</a:t>
                      </a:r>
                      <a:r>
                        <a:rPr lang="en-US" sz="105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512" marR="60512" marT="0" marB="0" anchor="ctr">
                    <a:solidFill>
                      <a:srgbClr val="007DA3"/>
                    </a:solidFill>
                  </a:tcPr>
                </a:tc>
                <a:tc>
                  <a:txBody>
                    <a:bodyPr/>
                    <a:lstStyle/>
                    <a:p>
                      <a:pPr marL="0" marR="0" algn="ctr">
                        <a:lnSpc>
                          <a:spcPct val="107000"/>
                        </a:lnSpc>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Frontline Providers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0512" marR="60512" marT="0" marB="0" anchor="ctr">
                    <a:solidFill>
                      <a:srgbClr val="007DA3"/>
                    </a:solidFill>
                  </a:tcPr>
                </a:tc>
                <a:extLst>
                  <a:ext uri="{0D108BD9-81ED-4DB2-BD59-A6C34878D82A}">
                    <a16:rowId xmlns:a16="http://schemas.microsoft.com/office/drawing/2014/main" val="2234343154"/>
                  </a:ext>
                </a:extLst>
              </a:tr>
              <a:tr h="1929040">
                <a:tc>
                  <a:txBody>
                    <a:bodyPr/>
                    <a:lstStyle/>
                    <a:p>
                      <a:r>
                        <a:rPr lang="en-US" sz="1300" kern="1200" baseline="0" dirty="0">
                          <a:solidFill>
                            <a:schemeClr val="dk1"/>
                          </a:solidFill>
                          <a:effectLst/>
                          <a:latin typeface="+mn-lt"/>
                          <a:ea typeface="+mn-ea"/>
                          <a:cs typeface="+mn-cs"/>
                        </a:rPr>
                        <a:t>Hold monthly </a:t>
                      </a:r>
                      <a:r>
                        <a:rPr lang="en-US" sz="1300" kern="1200" dirty="0">
                          <a:solidFill>
                            <a:schemeClr val="dk1"/>
                          </a:solidFill>
                          <a:effectLst/>
                          <a:latin typeface="+mn-lt"/>
                          <a:ea typeface="+mn-ea"/>
                          <a:cs typeface="+mn-cs"/>
                        </a:rPr>
                        <a:t>Antibiotic Stewardship Team meetings</a:t>
                      </a:r>
                    </a:p>
                    <a:p>
                      <a:pPr marL="285750" lvl="0" indent="-285750">
                        <a:buFont typeface="Arial" panose="020B0604020202020204" pitchFamily="34" charset="0"/>
                        <a:buChar char="•"/>
                      </a:pPr>
                      <a:r>
                        <a:rPr lang="en-US" sz="1300" kern="1200" dirty="0">
                          <a:solidFill>
                            <a:schemeClr val="dk1"/>
                          </a:solidFill>
                          <a:effectLst/>
                          <a:latin typeface="+mn-lt"/>
                          <a:ea typeface="+mn-ea"/>
                          <a:cs typeface="+mn-cs"/>
                        </a:rPr>
                        <a:t>Use the </a:t>
                      </a:r>
                      <a:r>
                        <a:rPr lang="en-US" sz="1300" kern="1200" dirty="0">
                          <a:solidFill>
                            <a:schemeClr val="dk1"/>
                          </a:solidFill>
                          <a:effectLst/>
                          <a:latin typeface="+mn-lt"/>
                          <a:ea typeface="+mn-ea"/>
                          <a:cs typeface="+mn-cs"/>
                          <a:hlinkClick r:id="rId3"/>
                        </a:rPr>
                        <a:t>Staff Safety Assessment </a:t>
                      </a:r>
                      <a:r>
                        <a:rPr lang="en-US" sz="1300" kern="1200" dirty="0">
                          <a:solidFill>
                            <a:schemeClr val="dk1"/>
                          </a:solidFill>
                          <a:effectLst/>
                          <a:latin typeface="+mn-lt"/>
                          <a:ea typeface="+mn-ea"/>
                          <a:cs typeface="+mn-cs"/>
                        </a:rPr>
                        <a:t>and </a:t>
                      </a:r>
                      <a:r>
                        <a:rPr lang="en-US" sz="1300" kern="1200" dirty="0">
                          <a:solidFill>
                            <a:schemeClr val="dk1"/>
                          </a:solidFill>
                          <a:effectLst/>
                          <a:latin typeface="+mn-lt"/>
                          <a:ea typeface="+mn-ea"/>
                          <a:cs typeface="+mn-cs"/>
                          <a:hlinkClick r:id="rId4"/>
                        </a:rPr>
                        <a:t>Learning From Antibiotic-Associated Adverse Events</a:t>
                      </a:r>
                      <a:r>
                        <a:rPr lang="en-US" sz="1300" kern="1200" dirty="0">
                          <a:solidFill>
                            <a:schemeClr val="dk1"/>
                          </a:solidFill>
                          <a:effectLst/>
                          <a:latin typeface="+mn-lt"/>
                          <a:ea typeface="+mn-ea"/>
                          <a:cs typeface="+mn-cs"/>
                        </a:rPr>
                        <a:t> forms to identify problems</a:t>
                      </a:r>
                    </a:p>
                    <a:p>
                      <a:pPr marL="285750" lvl="0" indent="-285750">
                        <a:buFont typeface="Arial" panose="020B0604020202020204" pitchFamily="34" charset="0"/>
                        <a:buChar char="•"/>
                      </a:pPr>
                      <a:r>
                        <a:rPr lang="en-US" sz="1300" kern="1200" dirty="0">
                          <a:solidFill>
                            <a:schemeClr val="dk1"/>
                          </a:solidFill>
                          <a:effectLst/>
                          <a:latin typeface="+mn-lt"/>
                          <a:ea typeface="+mn-ea"/>
                          <a:cs typeface="+mn-cs"/>
                        </a:rPr>
                        <a:t>Discuss problems and identify another area to improve with an intervention</a:t>
                      </a:r>
                    </a:p>
                    <a:p>
                      <a:pPr marL="285750" lvl="0" indent="-285750">
                        <a:buFont typeface="Arial" panose="020B0604020202020204" pitchFamily="34" charset="0"/>
                        <a:buChar char="•"/>
                      </a:pPr>
                      <a:r>
                        <a:rPr lang="en-US" sz="1300" kern="1200" dirty="0">
                          <a:solidFill>
                            <a:schemeClr val="dk1"/>
                          </a:solidFill>
                          <a:effectLst/>
                          <a:latin typeface="+mn-lt"/>
                          <a:ea typeface="+mn-ea"/>
                          <a:cs typeface="+mn-cs"/>
                        </a:rPr>
                        <a:t>Designate an individual to collect baseline data for the intervention</a:t>
                      </a:r>
                    </a:p>
                    <a:p>
                      <a:pPr marL="285750" lvl="0" indent="-285750">
                        <a:buFont typeface="Arial" panose="020B0604020202020204" pitchFamily="34" charset="0"/>
                        <a:buChar char="•"/>
                      </a:pPr>
                      <a:r>
                        <a:rPr lang="en-US" sz="1300" kern="1200" dirty="0">
                          <a:solidFill>
                            <a:schemeClr val="dk1"/>
                          </a:solidFill>
                          <a:effectLst/>
                          <a:latin typeface="+mn-lt"/>
                          <a:ea typeface="+mn-ea"/>
                          <a:cs typeface="+mn-cs"/>
                        </a:rPr>
                        <a:t>Notify the Senior Executive of your plans.  </a:t>
                      </a:r>
                    </a:p>
                    <a:p>
                      <a:pPr marL="285750" lvl="0" indent="-285750">
                        <a:buFont typeface="Arial" panose="020B0604020202020204" pitchFamily="34" charset="0"/>
                        <a:buChar char="•"/>
                      </a:pPr>
                      <a:r>
                        <a:rPr lang="en-US" sz="1300" kern="1200" dirty="0">
                          <a:solidFill>
                            <a:schemeClr val="dk1"/>
                          </a:solidFill>
                          <a:effectLst/>
                          <a:latin typeface="+mn-lt"/>
                          <a:ea typeface="+mn-ea"/>
                          <a:cs typeface="+mn-cs"/>
                        </a:rPr>
                        <a:t>Use the </a:t>
                      </a:r>
                      <a:r>
                        <a:rPr lang="en-US" sz="1300" kern="1200" dirty="0">
                          <a:solidFill>
                            <a:schemeClr val="dk1"/>
                          </a:solidFill>
                          <a:effectLst/>
                          <a:latin typeface="+mn-lt"/>
                          <a:ea typeface="+mn-ea"/>
                          <a:cs typeface="+mn-cs"/>
                          <a:hlinkClick r:id="rId5"/>
                        </a:rPr>
                        <a:t>Checkpoint Tool </a:t>
                      </a:r>
                      <a:r>
                        <a:rPr lang="en-US" sz="1300" kern="1200" dirty="0">
                          <a:solidFill>
                            <a:schemeClr val="dk1"/>
                          </a:solidFill>
                          <a:effectLst/>
                          <a:latin typeface="+mn-lt"/>
                          <a:ea typeface="+mn-ea"/>
                          <a:cs typeface="+mn-cs"/>
                        </a:rPr>
                        <a:t>to keep track of your progress</a:t>
                      </a:r>
                    </a:p>
                    <a:p>
                      <a:r>
                        <a:rPr lang="en-US" sz="1300" kern="1200" dirty="0">
                          <a:solidFill>
                            <a:schemeClr val="dk1"/>
                          </a:solidFill>
                          <a:effectLst/>
                          <a:latin typeface="+mn-lt"/>
                          <a:ea typeface="+mn-ea"/>
                          <a:cs typeface="+mn-cs"/>
                        </a:rPr>
                        <a:t> </a:t>
                      </a:r>
                    </a:p>
                    <a:p>
                      <a:r>
                        <a:rPr lang="en-US" sz="1300" kern="1200" dirty="0">
                          <a:solidFill>
                            <a:schemeClr val="dk1"/>
                          </a:solidFill>
                          <a:effectLst/>
                          <a:latin typeface="+mn-lt"/>
                          <a:ea typeface="+mn-ea"/>
                          <a:cs typeface="+mn-cs"/>
                        </a:rPr>
                        <a:t>Collect and analyze data using the </a:t>
                      </a:r>
                      <a:r>
                        <a:rPr lang="en-US" sz="1300" kern="1200" dirty="0">
                          <a:solidFill>
                            <a:schemeClr val="dk1"/>
                          </a:solidFill>
                          <a:effectLst/>
                          <a:latin typeface="+mn-lt"/>
                          <a:ea typeface="+mn-ea"/>
                          <a:cs typeface="+mn-cs"/>
                          <a:hlinkClick r:id="rId6"/>
                        </a:rPr>
                        <a:t>Monthly Data Collection Form</a:t>
                      </a:r>
                      <a:endParaRPr lang="en-US" sz="1300" kern="1200" dirty="0">
                        <a:solidFill>
                          <a:schemeClr val="dk1"/>
                        </a:solidFill>
                        <a:effectLst/>
                        <a:latin typeface="+mn-lt"/>
                        <a:ea typeface="+mn-ea"/>
                        <a:cs typeface="+mn-cs"/>
                      </a:endParaRPr>
                    </a:p>
                  </a:txBody>
                  <a:tcPr marL="60512" marR="60512" marT="0" marB="0">
                    <a:solidFill>
                      <a:srgbClr val="FFFDF7"/>
                    </a:solidFill>
                  </a:tcPr>
                </a:tc>
                <a:tc>
                  <a:txBody>
                    <a:bodyPr/>
                    <a:lstStyle/>
                    <a:p>
                      <a:r>
                        <a:rPr lang="en-US" sz="1300" kern="1200" dirty="0">
                          <a:solidFill>
                            <a:schemeClr val="dk1"/>
                          </a:solidFill>
                          <a:effectLst/>
                          <a:latin typeface="+mn-lt"/>
                          <a:ea typeface="+mn-ea"/>
                          <a:cs typeface="+mn-cs"/>
                        </a:rPr>
                        <a:t>Ask frontline staff to complete the </a:t>
                      </a:r>
                      <a:r>
                        <a:rPr lang="en-US" sz="1300" kern="1200" dirty="0">
                          <a:solidFill>
                            <a:schemeClr val="dk1"/>
                          </a:solidFill>
                          <a:effectLst/>
                          <a:latin typeface="+mn-lt"/>
                          <a:ea typeface="+mn-ea"/>
                          <a:cs typeface="+mn-cs"/>
                          <a:hlinkClick r:id="rId3"/>
                        </a:rPr>
                        <a:t>Staff Safety Assessment</a:t>
                      </a:r>
                      <a:endParaRPr lang="en-US" sz="1300" dirty="0">
                        <a:effectLst/>
                      </a:endParaRPr>
                    </a:p>
                    <a:p>
                      <a:r>
                        <a:rPr lang="en-US" sz="1300" kern="1200" dirty="0">
                          <a:solidFill>
                            <a:schemeClr val="dk1"/>
                          </a:solidFill>
                          <a:effectLst/>
                          <a:latin typeface="+mn-lt"/>
                          <a:ea typeface="+mn-ea"/>
                          <a:cs typeface="+mn-cs"/>
                        </a:rPr>
                        <a:t> </a:t>
                      </a:r>
                      <a:endParaRPr lang="en-US" sz="1300" dirty="0">
                        <a:effectLst/>
                      </a:endParaRPr>
                    </a:p>
                    <a:p>
                      <a:r>
                        <a:rPr lang="en-US" sz="1300" kern="1200" dirty="0">
                          <a:solidFill>
                            <a:schemeClr val="dk1"/>
                          </a:solidFill>
                          <a:effectLst/>
                          <a:latin typeface="+mn-lt"/>
                          <a:ea typeface="+mn-ea"/>
                          <a:cs typeface="+mn-cs"/>
                        </a:rPr>
                        <a:t>Distribute the </a:t>
                      </a:r>
                      <a:r>
                        <a:rPr lang="en-US" sz="1300" kern="1200" dirty="0">
                          <a:solidFill>
                            <a:schemeClr val="dk1"/>
                          </a:solidFill>
                          <a:effectLst/>
                          <a:latin typeface="+mn-lt"/>
                          <a:ea typeface="+mn-ea"/>
                          <a:cs typeface="+mn-cs"/>
                          <a:hlinkClick r:id="rId7"/>
                        </a:rPr>
                        <a:t>Respiratory Virus Infections</a:t>
                      </a:r>
                      <a:r>
                        <a:rPr lang="en-US" sz="1300" kern="1200" dirty="0">
                          <a:solidFill>
                            <a:schemeClr val="dk1"/>
                          </a:solidFill>
                          <a:effectLst/>
                          <a:latin typeface="+mn-lt"/>
                          <a:ea typeface="+mn-ea"/>
                          <a:cs typeface="+mn-cs"/>
                        </a:rPr>
                        <a:t>, </a:t>
                      </a:r>
                      <a:r>
                        <a:rPr lang="en-US" sz="1300" kern="1200" dirty="0">
                          <a:solidFill>
                            <a:schemeClr val="dk1"/>
                          </a:solidFill>
                          <a:effectLst/>
                          <a:latin typeface="+mn-lt"/>
                          <a:ea typeface="+mn-ea"/>
                          <a:cs typeface="+mn-cs"/>
                          <a:hlinkClick r:id="rId8"/>
                        </a:rPr>
                        <a:t>Bacterial Pneumonia</a:t>
                      </a:r>
                      <a:r>
                        <a:rPr lang="en-US" sz="1300" kern="1200" dirty="0">
                          <a:solidFill>
                            <a:schemeClr val="dk1"/>
                          </a:solidFill>
                          <a:effectLst/>
                          <a:latin typeface="+mn-lt"/>
                          <a:ea typeface="+mn-ea"/>
                          <a:cs typeface="+mn-cs"/>
                        </a:rPr>
                        <a:t>, and </a:t>
                      </a:r>
                      <a:r>
                        <a:rPr lang="en-US" sz="1300" kern="1200" dirty="0">
                          <a:solidFill>
                            <a:schemeClr val="dk1"/>
                          </a:solidFill>
                          <a:effectLst/>
                          <a:latin typeface="+mn-lt"/>
                          <a:ea typeface="+mn-ea"/>
                          <a:cs typeface="+mn-cs"/>
                          <a:hlinkClick r:id="rId9"/>
                        </a:rPr>
                        <a:t>COPD Exacerbation</a:t>
                      </a:r>
                      <a:r>
                        <a:rPr lang="en-US" sz="1300" kern="1200" dirty="0">
                          <a:solidFill>
                            <a:schemeClr val="dk1"/>
                          </a:solidFill>
                          <a:effectLst/>
                          <a:latin typeface="+mn-lt"/>
                          <a:ea typeface="+mn-ea"/>
                          <a:cs typeface="+mn-cs"/>
                        </a:rPr>
                        <a:t> one-pagers to prescribing clinicians and other frontline staff</a:t>
                      </a:r>
                      <a:endParaRPr lang="en-US" sz="1300" dirty="0">
                        <a:effectLst/>
                      </a:endParaRPr>
                    </a:p>
                    <a:p>
                      <a:r>
                        <a:rPr lang="en-US" sz="1300" kern="1200" dirty="0">
                          <a:solidFill>
                            <a:schemeClr val="dk1"/>
                          </a:solidFill>
                          <a:effectLst/>
                          <a:latin typeface="+mn-lt"/>
                          <a:ea typeface="+mn-ea"/>
                          <a:cs typeface="+mn-cs"/>
                        </a:rPr>
                        <a:t> </a:t>
                      </a:r>
                      <a:endParaRPr lang="en-US" sz="1300" dirty="0">
                        <a:effectLst/>
                      </a:endParaRPr>
                    </a:p>
                    <a:p>
                      <a:r>
                        <a:rPr lang="en-US" sz="1300" kern="1200" dirty="0">
                          <a:solidFill>
                            <a:schemeClr val="dk1"/>
                          </a:solidFill>
                          <a:effectLst/>
                          <a:latin typeface="+mn-lt"/>
                          <a:ea typeface="+mn-ea"/>
                          <a:cs typeface="+mn-cs"/>
                        </a:rPr>
                        <a:t>Apply the </a:t>
                      </a:r>
                      <a:r>
                        <a:rPr lang="en-US" sz="1300" kern="1200" dirty="0">
                          <a:solidFill>
                            <a:schemeClr val="dk1"/>
                          </a:solidFill>
                          <a:effectLst/>
                          <a:latin typeface="+mn-lt"/>
                          <a:ea typeface="+mn-ea"/>
                          <a:cs typeface="+mn-cs"/>
                          <a:hlinkClick r:id="rId10"/>
                        </a:rPr>
                        <a:t>Four Moments of Antibiotic Decision Making Form</a:t>
                      </a:r>
                      <a:r>
                        <a:rPr lang="en-US" sz="1300" kern="1200" dirty="0">
                          <a:solidFill>
                            <a:schemeClr val="dk1"/>
                          </a:solidFill>
                          <a:effectLst/>
                          <a:latin typeface="+mn-lt"/>
                          <a:ea typeface="+mn-ea"/>
                          <a:cs typeface="+mn-cs"/>
                        </a:rPr>
                        <a:t> to 5</a:t>
                      </a:r>
                      <a:r>
                        <a:rPr lang="en-US" sz="1300" kern="1200" dirty="0">
                          <a:solidFill>
                            <a:schemeClr val="dk1"/>
                          </a:solidFill>
                          <a:effectLst/>
                          <a:latin typeface="Calibri" panose="020F0502020204030204" pitchFamily="34" charset="0"/>
                          <a:ea typeface="+mn-ea"/>
                          <a:cs typeface="Calibri" panose="020F0502020204030204" pitchFamily="34" charset="0"/>
                        </a:rPr>
                        <a:t>–</a:t>
                      </a:r>
                      <a:r>
                        <a:rPr lang="en-US" sz="1300" kern="1200" dirty="0">
                          <a:solidFill>
                            <a:schemeClr val="dk1"/>
                          </a:solidFill>
                          <a:effectLst/>
                          <a:latin typeface="+mn-lt"/>
                          <a:ea typeface="+mn-ea"/>
                          <a:cs typeface="+mn-cs"/>
                        </a:rPr>
                        <a:t>10 residents each month</a:t>
                      </a:r>
                      <a:endParaRPr lang="en-US" sz="1300" dirty="0">
                        <a:effectLst/>
                      </a:endParaRPr>
                    </a:p>
                  </a:txBody>
                  <a:tcPr marL="60512" marR="60512" marT="0" marB="0">
                    <a:solidFill>
                      <a:srgbClr val="FFFDF7"/>
                    </a:solidFill>
                  </a:tcPr>
                </a:tc>
                <a:extLst>
                  <a:ext uri="{0D108BD9-81ED-4DB2-BD59-A6C34878D82A}">
                    <a16:rowId xmlns:a16="http://schemas.microsoft.com/office/drawing/2014/main" val="953401231"/>
                  </a:ext>
                </a:extLst>
              </a:tr>
              <a:tr h="236384">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Supporting</a:t>
                      </a: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Materials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0512" marR="60512" marT="0" marB="0" anchor="ctr">
                    <a:solidFill>
                      <a:srgbClr val="007DA3"/>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466079304"/>
                  </a:ext>
                </a:extLst>
              </a:tr>
              <a:tr h="962639">
                <a:tc gridSpan="2">
                  <a:txBody>
                    <a:bodyPr/>
                    <a:lstStyle/>
                    <a:p>
                      <a:pPr marL="285750" indent="-285750">
                        <a:buFont typeface="Arial" panose="020B0604020202020204" pitchFamily="34" charset="0"/>
                        <a:buChar char="•"/>
                      </a:pPr>
                      <a:r>
                        <a:rPr lang="en-US" sz="1300" kern="1200" dirty="0">
                          <a:solidFill>
                            <a:schemeClr val="dk1"/>
                          </a:solidFill>
                          <a:effectLst/>
                          <a:latin typeface="+mn-lt"/>
                          <a:ea typeface="+mn-ea"/>
                          <a:cs typeface="+mn-cs"/>
                          <a:hlinkClick r:id="rId7"/>
                        </a:rPr>
                        <a:t>Respiratory Virus Infections</a:t>
                      </a:r>
                      <a:r>
                        <a:rPr lang="en-US" sz="1300" kern="1200" dirty="0">
                          <a:solidFill>
                            <a:schemeClr val="dk1"/>
                          </a:solidFill>
                          <a:effectLst/>
                          <a:latin typeface="+mn-lt"/>
                          <a:ea typeface="+mn-ea"/>
                          <a:cs typeface="+mn-cs"/>
                        </a:rPr>
                        <a:t>, </a:t>
                      </a:r>
                      <a:r>
                        <a:rPr lang="en-US" sz="1300" kern="1200" dirty="0">
                          <a:solidFill>
                            <a:schemeClr val="dk1"/>
                          </a:solidFill>
                          <a:effectLst/>
                          <a:latin typeface="+mn-lt"/>
                          <a:ea typeface="+mn-ea"/>
                          <a:cs typeface="+mn-cs"/>
                          <a:hlinkClick r:id="rId8"/>
                        </a:rPr>
                        <a:t>Bacterial Pneumonia</a:t>
                      </a:r>
                      <a:r>
                        <a:rPr lang="en-US" sz="1300" kern="1200" dirty="0">
                          <a:solidFill>
                            <a:schemeClr val="dk1"/>
                          </a:solidFill>
                          <a:effectLst/>
                          <a:latin typeface="+mn-lt"/>
                          <a:ea typeface="+mn-ea"/>
                          <a:cs typeface="+mn-cs"/>
                        </a:rPr>
                        <a:t>, and </a:t>
                      </a:r>
                      <a:r>
                        <a:rPr lang="en-US" sz="1300" kern="1200" dirty="0">
                          <a:solidFill>
                            <a:schemeClr val="dk1"/>
                          </a:solidFill>
                          <a:effectLst/>
                          <a:latin typeface="+mn-lt"/>
                          <a:ea typeface="+mn-ea"/>
                          <a:cs typeface="+mn-cs"/>
                          <a:hlinkClick r:id="rId9"/>
                        </a:rPr>
                        <a:t>COPD Exacerbation</a:t>
                      </a:r>
                      <a:r>
                        <a:rPr lang="en-US" sz="1300" kern="1200" dirty="0">
                          <a:solidFill>
                            <a:schemeClr val="dk1"/>
                          </a:solidFill>
                          <a:effectLst/>
                          <a:latin typeface="+mn-lt"/>
                          <a:ea typeface="+mn-ea"/>
                          <a:cs typeface="+mn-cs"/>
                        </a:rPr>
                        <a:t> one-pagers</a:t>
                      </a:r>
                      <a:endParaRPr lang="en-US" sz="1300" dirty="0">
                        <a:effectLst/>
                      </a:endParaRPr>
                    </a:p>
                    <a:p>
                      <a:pPr marL="285750" indent="-285750">
                        <a:buFont typeface="Arial" panose="020B0604020202020204" pitchFamily="34" charset="0"/>
                        <a:buChar char="•"/>
                      </a:pPr>
                      <a:r>
                        <a:rPr lang="en-US" sz="1300" kern="1200" dirty="0">
                          <a:solidFill>
                            <a:schemeClr val="dk1"/>
                          </a:solidFill>
                          <a:effectLst/>
                          <a:latin typeface="+mn-lt"/>
                          <a:ea typeface="+mn-ea"/>
                          <a:cs typeface="+mn-cs"/>
                          <a:hlinkClick r:id="rId10"/>
                        </a:rPr>
                        <a:t>Four Moments of Antibiotic Decision Making Form</a:t>
                      </a:r>
                      <a:endParaRPr lang="en-US" sz="1300" dirty="0">
                        <a:effectLst/>
                      </a:endParaRPr>
                    </a:p>
                    <a:p>
                      <a:pPr marL="285750" indent="-285750">
                        <a:buFont typeface="Arial" panose="020B0604020202020204" pitchFamily="34" charset="0"/>
                        <a:buChar char="•"/>
                      </a:pPr>
                      <a:r>
                        <a:rPr lang="en-US" sz="1300" kern="1200" dirty="0">
                          <a:solidFill>
                            <a:schemeClr val="dk1"/>
                          </a:solidFill>
                          <a:effectLst/>
                          <a:latin typeface="+mn-lt"/>
                          <a:ea typeface="+mn-ea"/>
                          <a:cs typeface="+mn-cs"/>
                          <a:hlinkClick r:id="rId6"/>
                        </a:rPr>
                        <a:t>Monthly Data Collection Form</a:t>
                      </a:r>
                      <a:endParaRPr lang="en-US" sz="1300" dirty="0">
                        <a:effectLst/>
                      </a:endParaRPr>
                    </a:p>
                    <a:p>
                      <a:pPr marL="285750" indent="-285750">
                        <a:buFont typeface="Arial" panose="020B0604020202020204" pitchFamily="34" charset="0"/>
                        <a:buChar char="•"/>
                      </a:pPr>
                      <a:r>
                        <a:rPr lang="en-US" sz="1300" kern="1200" dirty="0">
                          <a:solidFill>
                            <a:schemeClr val="dk1"/>
                          </a:solidFill>
                          <a:effectLst/>
                          <a:latin typeface="+mn-lt"/>
                          <a:ea typeface="+mn-ea"/>
                          <a:cs typeface="+mn-cs"/>
                          <a:hlinkClick r:id="rId3"/>
                        </a:rPr>
                        <a:t>Staff Safety Assessment</a:t>
                      </a:r>
                      <a:endParaRPr lang="en-US" sz="1300" dirty="0">
                        <a:effectLst/>
                      </a:endParaRPr>
                    </a:p>
                    <a:p>
                      <a:pPr marL="285750" indent="-285750">
                        <a:buFont typeface="Arial" panose="020B0604020202020204" pitchFamily="34" charset="0"/>
                        <a:buChar char="•"/>
                      </a:pPr>
                      <a:r>
                        <a:rPr lang="en-US" sz="1300" kern="1200" dirty="0">
                          <a:solidFill>
                            <a:schemeClr val="dk1"/>
                          </a:solidFill>
                          <a:effectLst/>
                          <a:latin typeface="+mn-lt"/>
                          <a:ea typeface="+mn-ea"/>
                          <a:cs typeface="+mn-cs"/>
                          <a:hlinkClick r:id="rId5"/>
                        </a:rPr>
                        <a:t>Checkpoint Tool</a:t>
                      </a:r>
                      <a:endParaRPr lang="en-US" sz="1300" dirty="0">
                        <a:effectLst/>
                      </a:endParaRPr>
                    </a:p>
                  </a:txBody>
                  <a:tcPr marL="60512" marR="60512" marT="0" marB="0">
                    <a:solidFill>
                      <a:srgbClr val="FFFDF7"/>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014845754"/>
                  </a:ext>
                </a:extLst>
              </a:tr>
            </a:tbl>
          </a:graphicData>
        </a:graphic>
      </p:graphicFrame>
    </p:spTree>
    <p:extLst>
      <p:ext uri="{BB962C8B-B14F-4D97-AF65-F5344CB8AC3E}">
        <p14:creationId xmlns:p14="http://schemas.microsoft.com/office/powerpoint/2010/main" val="321758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Disclaimer</a:t>
            </a:r>
          </a:p>
        </p:txBody>
      </p:sp>
      <p:sp>
        <p:nvSpPr>
          <p:cNvPr id="3" name="Content Placeholder 2"/>
          <p:cNvSpPr>
            <a:spLocks noGrp="1"/>
          </p:cNvSpPr>
          <p:nvPr>
            <p:ph idx="1"/>
          </p:nvPr>
        </p:nvSpPr>
        <p:spPr>
          <a:xfrm>
            <a:off x="457200" y="914400"/>
            <a:ext cx="8382000" cy="5562600"/>
          </a:xfrm>
        </p:spPr>
        <p:txBody>
          <a:bodyPr vert="horz" lIns="91440" tIns="45720" rIns="91440" bIns="45720" rtlCol="0" anchor="t">
            <a:normAutofit/>
          </a:bodyPr>
          <a:lstStyle/>
          <a:p>
            <a:pPr>
              <a:spcAft>
                <a:spcPts val="1200"/>
              </a:spcAft>
            </a:pPr>
            <a:r>
              <a:rPr lang="en-US" sz="2400"/>
              <a:t>The findings and recommendations in this presentation are those of the authors, who are responsible for its content, and do not necessarily represent the views of AHRQ. </a:t>
            </a:r>
            <a:r>
              <a:rPr lang="en-US" sz="2400" dirty="0"/>
              <a:t>No statement in this presentation should be construed as an official position of AHRQ or of the U.S. Department of Health and Human Services.</a:t>
            </a:r>
          </a:p>
          <a:p>
            <a:pPr>
              <a:spcAft>
                <a:spcPts val="1200"/>
              </a:spcAft>
            </a:pPr>
            <a:r>
              <a:rPr lang="en-US" sz="2400" dirty="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endParaRPr lang="en-US" sz="2400" dirty="0">
              <a:cs typeface="Calibri"/>
            </a:endParaRPr>
          </a:p>
        </p:txBody>
      </p:sp>
    </p:spTree>
    <p:custDataLst>
      <p:tags r:id="rId1"/>
    </p:custDataLst>
    <p:extLst>
      <p:ext uri="{BB962C8B-B14F-4D97-AF65-F5344CB8AC3E}">
        <p14:creationId xmlns:p14="http://schemas.microsoft.com/office/powerpoint/2010/main" val="4258535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References</a:t>
            </a:r>
          </a:p>
        </p:txBody>
      </p:sp>
      <p:sp>
        <p:nvSpPr>
          <p:cNvPr id="8" name="Content Placeholder 7"/>
          <p:cNvSpPr>
            <a:spLocks noGrp="1"/>
          </p:cNvSpPr>
          <p:nvPr>
            <p:ph idx="1"/>
          </p:nvPr>
        </p:nvSpPr>
        <p:spPr>
          <a:xfrm>
            <a:off x="457200" y="1286539"/>
            <a:ext cx="8229600" cy="5096447"/>
          </a:xfrm>
        </p:spPr>
        <p:txBody>
          <a:bodyPr>
            <a:normAutofit/>
          </a:bodyPr>
          <a:lstStyle/>
          <a:p>
            <a:pPr>
              <a:buClrTx/>
              <a:buFont typeface="+mj-lt"/>
              <a:buAutoNum type="arabicPeriod"/>
            </a:pPr>
            <a:r>
              <a:rPr lang="en-US" sz="1600" dirty="0"/>
              <a:t>Interim Guidance for Influenza Outbreak Management in Long-Term Care Facilities. Centers for Disease Control and Prevention. National Center for Immunization and Respiratory Diseases. Oct 2018. </a:t>
            </a:r>
            <a:r>
              <a:rPr lang="en-US" sz="1600" dirty="0">
                <a:hlinkClick r:id="rId3"/>
              </a:rPr>
              <a:t>https://www.cdc.gov/flu/professionals/infectioncontrol/ltc-facility-guidance.htm</a:t>
            </a:r>
            <a:r>
              <a:rPr lang="en-US" sz="1600" dirty="0"/>
              <a:t>. Accessed Jan 7, 2019.</a:t>
            </a:r>
          </a:p>
          <a:p>
            <a:pPr>
              <a:buClrTx/>
              <a:buFont typeface="+mj-lt"/>
              <a:buAutoNum type="arabicPeriod"/>
            </a:pPr>
            <a:r>
              <a:rPr lang="en-US" sz="1600" dirty="0"/>
              <a:t>Fry AM, </a:t>
            </a:r>
            <a:r>
              <a:rPr lang="en-US" sz="1600" dirty="0" err="1"/>
              <a:t>Goswani</a:t>
            </a:r>
            <a:r>
              <a:rPr lang="en-US" sz="1600" dirty="0"/>
              <a:t> D, </a:t>
            </a:r>
            <a:r>
              <a:rPr lang="en-US" sz="1600" dirty="0" err="1"/>
              <a:t>Nahar</a:t>
            </a:r>
            <a:r>
              <a:rPr lang="en-US" sz="1600" dirty="0"/>
              <a:t> K, et al. Efficacy of </a:t>
            </a:r>
            <a:r>
              <a:rPr lang="en-US" sz="1600" dirty="0" err="1"/>
              <a:t>oseltamivir</a:t>
            </a:r>
            <a:r>
              <a:rPr lang="en-US" sz="1600" dirty="0"/>
              <a:t> treatment started within 5 days of symptom onset to reduce influenza illness duration and virus shedding in an urban setting in Bangladesh: a randomized placebo-controlled trial. Lancet Infect Dis. 2014 Feb;14(2):109-18. PMID: 24268590.</a:t>
            </a:r>
          </a:p>
          <a:p>
            <a:pPr>
              <a:buClrTx/>
              <a:buFont typeface="+mj-lt"/>
              <a:buAutoNum type="arabicPeriod"/>
            </a:pPr>
            <a:r>
              <a:rPr lang="en-US" sz="1600" dirty="0"/>
              <a:t>McGuiness CB, Hill J, Fonseca E, et al. The disease burden of pertussis in adults 50 years and older in the United States: a retrospective study. BMC Infect Dis. 2013 Jan;13:32. PMID: 23343438.</a:t>
            </a:r>
          </a:p>
          <a:p>
            <a:pPr>
              <a:buClrTx/>
              <a:buFont typeface="+mj-lt"/>
              <a:buAutoNum type="arabicPeriod"/>
            </a:pPr>
            <a:r>
              <a:rPr lang="en-US" sz="1600" dirty="0"/>
              <a:t>Kaye KS, </a:t>
            </a:r>
            <a:r>
              <a:rPr lang="en-US" sz="1600" dirty="0" err="1"/>
              <a:t>Stalam</a:t>
            </a:r>
            <a:r>
              <a:rPr lang="en-US" sz="1600" dirty="0"/>
              <a:t> M, </a:t>
            </a:r>
            <a:r>
              <a:rPr lang="en-US" sz="1600" dirty="0" err="1"/>
              <a:t>Shershen</a:t>
            </a:r>
            <a:r>
              <a:rPr lang="en-US" sz="1600" dirty="0"/>
              <a:t> WE, et al. Utility of pulse oximetry in diagnosing pneumonia in nursing home residents. Am J Med Sci. 2002 Nov;324(5):237-42. PMID: 12449443.</a:t>
            </a:r>
            <a:br>
              <a:rPr lang="en-US" sz="1600" dirty="0"/>
            </a:br>
            <a:endParaRPr lang="en-US" sz="1588" dirty="0"/>
          </a:p>
        </p:txBody>
      </p:sp>
    </p:spTree>
    <p:custDataLst>
      <p:tags r:id="rId1"/>
    </p:custDataLst>
    <p:extLst>
      <p:ext uri="{BB962C8B-B14F-4D97-AF65-F5344CB8AC3E}">
        <p14:creationId xmlns:p14="http://schemas.microsoft.com/office/powerpoint/2010/main" val="4161112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Terminology</a:t>
            </a:r>
          </a:p>
        </p:txBody>
      </p:sp>
      <p:sp>
        <p:nvSpPr>
          <p:cNvPr id="3" name="Content Placeholder 2"/>
          <p:cNvSpPr>
            <a:spLocks noGrp="1"/>
          </p:cNvSpPr>
          <p:nvPr>
            <p:ph idx="1"/>
          </p:nvPr>
        </p:nvSpPr>
        <p:spPr>
          <a:xfrm>
            <a:off x="457200" y="889000"/>
            <a:ext cx="8229600" cy="1219200"/>
          </a:xfrm>
        </p:spPr>
        <p:txBody>
          <a:bodyPr>
            <a:normAutofit/>
          </a:bodyPr>
          <a:lstStyle/>
          <a:p>
            <a:pPr marL="0" indent="0" algn="ctr">
              <a:buNone/>
            </a:pPr>
            <a:r>
              <a:rPr lang="en-US" sz="2800" dirty="0"/>
              <a:t>Respiratory tract infections are common.  They range from the common cold to pneumonia.  </a:t>
            </a:r>
          </a:p>
        </p:txBody>
      </p:sp>
      <p:sp>
        <p:nvSpPr>
          <p:cNvPr id="7" name="Content Placeholder 6"/>
          <p:cNvSpPr>
            <a:spLocks noGrp="1"/>
          </p:cNvSpPr>
          <p:nvPr>
            <p:ph idx="10"/>
          </p:nvPr>
        </p:nvSpPr>
        <p:spPr>
          <a:xfrm>
            <a:off x="228600" y="1983229"/>
            <a:ext cx="8686800" cy="1015999"/>
          </a:xfrm>
          <a:solidFill>
            <a:schemeClr val="tx2">
              <a:lumMod val="20000"/>
              <a:lumOff val="80000"/>
            </a:schemeClr>
          </a:solidFill>
        </p:spPr>
        <p:txBody>
          <a:bodyPr vert="horz" lIns="91440" tIns="45720" rIns="91440" bIns="45720" rtlCol="0" anchor="t">
            <a:normAutofit/>
          </a:bodyPr>
          <a:lstStyle/>
          <a:p>
            <a:pPr>
              <a:buClrTx/>
            </a:pPr>
            <a:r>
              <a:rPr lang="en-US" sz="2000" dirty="0"/>
              <a:t>Common Cold</a:t>
            </a:r>
          </a:p>
          <a:p>
            <a:pPr lvl="1">
              <a:buClrTx/>
            </a:pPr>
            <a:r>
              <a:rPr lang="en-US" sz="1600" dirty="0"/>
              <a:t>An upper respiratory tract infection that can be caused by many different viruses. Treatment is supportive care (rest, fluids, analgesics) and time.</a:t>
            </a:r>
          </a:p>
        </p:txBody>
      </p:sp>
      <p:sp>
        <p:nvSpPr>
          <p:cNvPr id="8" name="Content Placeholder 7"/>
          <p:cNvSpPr>
            <a:spLocks noGrp="1"/>
          </p:cNvSpPr>
          <p:nvPr>
            <p:ph idx="11"/>
          </p:nvPr>
        </p:nvSpPr>
        <p:spPr>
          <a:xfrm>
            <a:off x="239872" y="3050028"/>
            <a:ext cx="8686800" cy="990600"/>
          </a:xfrm>
          <a:solidFill>
            <a:schemeClr val="accent1">
              <a:lumMod val="20000"/>
              <a:lumOff val="80000"/>
            </a:schemeClr>
          </a:solidFill>
        </p:spPr>
        <p:txBody>
          <a:bodyPr>
            <a:normAutofit/>
          </a:bodyPr>
          <a:lstStyle/>
          <a:p>
            <a:pPr>
              <a:buClrTx/>
            </a:pPr>
            <a:r>
              <a:rPr lang="en-US" sz="2000"/>
              <a:t>Acute Bronchitis</a:t>
            </a:r>
          </a:p>
          <a:p>
            <a:pPr lvl="1">
              <a:buClrTx/>
            </a:pPr>
            <a:r>
              <a:rPr lang="en-US" sz="1600"/>
              <a:t>Inflammation of the large airways. The vast majority (90%) of these infections are caused by viruses. Distinguishing this infection from pneumonia can be challenging.</a:t>
            </a:r>
          </a:p>
        </p:txBody>
      </p:sp>
      <p:sp>
        <p:nvSpPr>
          <p:cNvPr id="9" name="Content Placeholder 8"/>
          <p:cNvSpPr>
            <a:spLocks noGrp="1"/>
          </p:cNvSpPr>
          <p:nvPr>
            <p:ph idx="12"/>
          </p:nvPr>
        </p:nvSpPr>
        <p:spPr>
          <a:xfrm>
            <a:off x="239872" y="4093382"/>
            <a:ext cx="8686800" cy="990600"/>
          </a:xfrm>
          <a:solidFill>
            <a:schemeClr val="accent5">
              <a:lumMod val="20000"/>
              <a:lumOff val="80000"/>
            </a:schemeClr>
          </a:solidFill>
        </p:spPr>
        <p:txBody>
          <a:bodyPr>
            <a:noAutofit/>
          </a:bodyPr>
          <a:lstStyle/>
          <a:p>
            <a:pPr>
              <a:buClrTx/>
            </a:pPr>
            <a:r>
              <a:rPr lang="en-US" sz="2000" dirty="0"/>
              <a:t>Influenza</a:t>
            </a:r>
            <a:r>
              <a:rPr lang="en-US" sz="2000" baseline="30000" dirty="0"/>
              <a:t>1</a:t>
            </a:r>
            <a:endParaRPr lang="en-US" sz="2000" dirty="0"/>
          </a:p>
          <a:p>
            <a:pPr lvl="1">
              <a:buClrTx/>
            </a:pPr>
            <a:r>
              <a:rPr lang="en-US" sz="1600" dirty="0"/>
              <a:t>A viral infection most common in the winter months (October through March). The best way to avoid this infection is by getting a yearly influenza vaccination or “flu shot.”</a:t>
            </a:r>
          </a:p>
        </p:txBody>
      </p:sp>
      <p:sp>
        <p:nvSpPr>
          <p:cNvPr id="10" name="Content Placeholder 9"/>
          <p:cNvSpPr>
            <a:spLocks noGrp="1"/>
          </p:cNvSpPr>
          <p:nvPr>
            <p:ph idx="13"/>
          </p:nvPr>
        </p:nvSpPr>
        <p:spPr>
          <a:xfrm>
            <a:off x="228600" y="5141245"/>
            <a:ext cx="8686800" cy="990600"/>
          </a:xfrm>
          <a:solidFill>
            <a:schemeClr val="accent6">
              <a:lumMod val="20000"/>
              <a:lumOff val="80000"/>
            </a:schemeClr>
          </a:solidFill>
        </p:spPr>
        <p:txBody>
          <a:bodyPr vert="horz" lIns="91440" tIns="45720" rIns="91440" bIns="45720" rtlCol="0" anchor="t">
            <a:noAutofit/>
          </a:bodyPr>
          <a:lstStyle/>
          <a:p>
            <a:pPr>
              <a:buClrTx/>
            </a:pPr>
            <a:r>
              <a:rPr lang="en-US" sz="2000" dirty="0"/>
              <a:t>Pneumonia</a:t>
            </a:r>
          </a:p>
          <a:p>
            <a:pPr lvl="1">
              <a:buClrTx/>
            </a:pPr>
            <a:r>
              <a:rPr lang="en-US" sz="1600" dirty="0"/>
              <a:t>Inflammation of the lung. In adults, about one-fourth of these are caused by viruses with the remainder caused by bacteria. The diagnosis is made, in part, using a chest x ray.</a:t>
            </a:r>
          </a:p>
        </p:txBody>
      </p:sp>
    </p:spTree>
    <p:custDataLst>
      <p:tags r:id="rId1"/>
    </p:custDataLst>
    <p:extLst>
      <p:ext uri="{BB962C8B-B14F-4D97-AF65-F5344CB8AC3E}">
        <p14:creationId xmlns:p14="http://schemas.microsoft.com/office/powerpoint/2010/main" val="252608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iagram of human's upper and lower respiratory tract"/>
          <p:cNvPicPr>
            <a:picLocks noChangeAspect="1"/>
          </p:cNvPicPr>
          <p:nvPr/>
        </p:nvPicPr>
        <p:blipFill>
          <a:blip r:embed="rId4" cstate="print">
            <a:extLst>
              <a:ext uri="{BEBA8EAE-BF5A-486C-A8C5-ECC9F3942E4B}">
                <a14:imgProps xmlns:a14="http://schemas.microsoft.com/office/drawing/2010/main">
                  <a14:imgLayer r:embed="rId5">
                    <a14:imgEffect>
                      <a14:backgroundRemoval t="5094" b="100000" l="6559" r="94575"/>
                    </a14:imgEffect>
                  </a14:imgLayer>
                </a14:imgProps>
              </a:ext>
              <a:ext uri="{28A0092B-C50C-407E-A947-70E740481C1C}">
                <a14:useLocalDpi xmlns:a14="http://schemas.microsoft.com/office/drawing/2010/main" val="0"/>
              </a:ext>
            </a:extLst>
          </a:blip>
          <a:stretch>
            <a:fillRect/>
          </a:stretch>
        </p:blipFill>
        <p:spPr>
          <a:xfrm>
            <a:off x="2280639" y="569403"/>
            <a:ext cx="4400640" cy="5877777"/>
          </a:xfrm>
          <a:prstGeom prst="rect">
            <a:avLst/>
          </a:prstGeom>
        </p:spPr>
      </p:pic>
      <p:sp>
        <p:nvSpPr>
          <p:cNvPr id="13" name="Line Callout 1 12"/>
          <p:cNvSpPr/>
          <p:nvPr/>
        </p:nvSpPr>
        <p:spPr>
          <a:xfrm>
            <a:off x="228600" y="2627105"/>
            <a:ext cx="3124200" cy="1601451"/>
          </a:xfrm>
          <a:prstGeom prst="borderCallout1">
            <a:avLst>
              <a:gd name="adj1" fmla="val 63665"/>
              <a:gd name="adj2" fmla="val 100917"/>
              <a:gd name="adj3" fmla="val 4500"/>
              <a:gd name="adj4" fmla="val 143401"/>
            </a:avLst>
          </a:prstGeom>
          <a:solidFill>
            <a:schemeClr val="accent6">
              <a:lumMod val="20000"/>
              <a:lumOff val="80000"/>
            </a:schemeClr>
          </a:solid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ine Callout 1 13"/>
          <p:cNvSpPr/>
          <p:nvPr/>
        </p:nvSpPr>
        <p:spPr>
          <a:xfrm>
            <a:off x="228600" y="4356249"/>
            <a:ext cx="3124200" cy="1354529"/>
          </a:xfrm>
          <a:prstGeom prst="borderCallout1">
            <a:avLst>
              <a:gd name="adj1" fmla="val 63665"/>
              <a:gd name="adj2" fmla="val 100917"/>
              <a:gd name="adj3" fmla="val 1803"/>
              <a:gd name="adj4" fmla="val 134946"/>
            </a:avLst>
          </a:prstGeom>
          <a:solidFill>
            <a:schemeClr val="accent6">
              <a:lumMod val="20000"/>
              <a:lumOff val="80000"/>
            </a:schemeClr>
          </a:solid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ine Callout 1 14"/>
          <p:cNvSpPr/>
          <p:nvPr/>
        </p:nvSpPr>
        <p:spPr>
          <a:xfrm>
            <a:off x="5778850" y="928249"/>
            <a:ext cx="3124200" cy="1479065"/>
          </a:xfrm>
          <a:prstGeom prst="borderCallout1">
            <a:avLst>
              <a:gd name="adj1" fmla="val 52375"/>
              <a:gd name="adj2" fmla="val 553"/>
              <a:gd name="adj3" fmla="val 46126"/>
              <a:gd name="adj4" fmla="val -23113"/>
            </a:avLst>
          </a:prstGeom>
          <a:solidFill>
            <a:schemeClr val="accent6">
              <a:lumMod val="20000"/>
              <a:lumOff val="80000"/>
            </a:schemeClr>
          </a:solid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ine Callout 1 15"/>
          <p:cNvSpPr/>
          <p:nvPr/>
        </p:nvSpPr>
        <p:spPr>
          <a:xfrm>
            <a:off x="5791200" y="2646375"/>
            <a:ext cx="3124200" cy="1479064"/>
          </a:xfrm>
          <a:prstGeom prst="borderCallout1">
            <a:avLst>
              <a:gd name="adj1" fmla="val 51664"/>
              <a:gd name="adj2" fmla="val 553"/>
              <a:gd name="adj3" fmla="val 48456"/>
              <a:gd name="adj4" fmla="val -34507"/>
            </a:avLst>
          </a:prstGeom>
          <a:solidFill>
            <a:schemeClr val="accent6">
              <a:lumMod val="20000"/>
              <a:lumOff val="80000"/>
            </a:schemeClr>
          </a:solid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ine Callout 1 16"/>
          <p:cNvSpPr/>
          <p:nvPr/>
        </p:nvSpPr>
        <p:spPr>
          <a:xfrm>
            <a:off x="5791200" y="4488858"/>
            <a:ext cx="3124200" cy="1149942"/>
          </a:xfrm>
          <a:prstGeom prst="borderCallout1">
            <a:avLst>
              <a:gd name="adj1" fmla="val 43438"/>
              <a:gd name="adj2" fmla="val -457"/>
              <a:gd name="adj3" fmla="val 102115"/>
              <a:gd name="adj4" fmla="val -12696"/>
            </a:avLst>
          </a:prstGeom>
          <a:solidFill>
            <a:schemeClr val="accent6">
              <a:lumMod val="20000"/>
              <a:lumOff val="80000"/>
            </a:schemeClr>
          </a:solid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Callout 1 11"/>
          <p:cNvSpPr/>
          <p:nvPr/>
        </p:nvSpPr>
        <p:spPr>
          <a:xfrm>
            <a:off x="228600" y="1137073"/>
            <a:ext cx="3124200" cy="1354529"/>
          </a:xfrm>
          <a:prstGeom prst="borderCallout1">
            <a:avLst>
              <a:gd name="adj1" fmla="val 63665"/>
              <a:gd name="adj2" fmla="val 100917"/>
              <a:gd name="adj3" fmla="val 73810"/>
              <a:gd name="adj4" fmla="val 118361"/>
            </a:avLst>
          </a:prstGeom>
          <a:solidFill>
            <a:schemeClr val="accent6">
              <a:lumMod val="20000"/>
              <a:lumOff val="80000"/>
            </a:schemeClr>
          </a:solid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Upper or Lower Respiratory Tract Infection Descriptions</a:t>
            </a:r>
          </a:p>
        </p:txBody>
      </p:sp>
      <p:sp>
        <p:nvSpPr>
          <p:cNvPr id="35" name="Content Placeholder 34"/>
          <p:cNvSpPr>
            <a:spLocks noGrp="1"/>
          </p:cNvSpPr>
          <p:nvPr>
            <p:ph idx="1"/>
          </p:nvPr>
        </p:nvSpPr>
        <p:spPr>
          <a:xfrm>
            <a:off x="5816705" y="4519941"/>
            <a:ext cx="3116388" cy="1118859"/>
          </a:xfrm>
        </p:spPr>
        <p:txBody>
          <a:bodyPr>
            <a:normAutofit/>
          </a:bodyPr>
          <a:lstStyle/>
          <a:p>
            <a:pPr marL="0" indent="0">
              <a:buNone/>
            </a:pPr>
            <a:r>
              <a:rPr lang="en-US" sz="1600" b="1" dirty="0"/>
              <a:t>Pneumonia</a:t>
            </a:r>
          </a:p>
          <a:p>
            <a:pPr marL="57150" indent="0">
              <a:buNone/>
            </a:pPr>
            <a:r>
              <a:rPr lang="en-US" sz="1600" dirty="0"/>
              <a:t>Inflammation and infection of lung tissue; ~75% caused by bacteria.</a:t>
            </a:r>
          </a:p>
        </p:txBody>
      </p:sp>
      <p:sp>
        <p:nvSpPr>
          <p:cNvPr id="5" name="Content Placeholder 4"/>
          <p:cNvSpPr>
            <a:spLocks noGrp="1"/>
          </p:cNvSpPr>
          <p:nvPr>
            <p:ph idx="10"/>
          </p:nvPr>
        </p:nvSpPr>
        <p:spPr>
          <a:xfrm>
            <a:off x="228600" y="1153724"/>
            <a:ext cx="3124200" cy="1337878"/>
          </a:xfrm>
          <a:noFill/>
          <a:ln w="28575">
            <a:noFill/>
          </a:ln>
        </p:spPr>
        <p:txBody>
          <a:bodyPr vert="horz" lIns="91440" tIns="45720" rIns="91440" bIns="45720" rtlCol="0" anchor="t">
            <a:normAutofit/>
          </a:bodyPr>
          <a:lstStyle/>
          <a:p>
            <a:pPr marL="0" indent="0">
              <a:buNone/>
            </a:pPr>
            <a:r>
              <a:rPr lang="en-US" sz="1600" b="1" dirty="0"/>
              <a:t>Sinusitis</a:t>
            </a:r>
          </a:p>
          <a:p>
            <a:pPr marL="0" indent="0">
              <a:buNone/>
            </a:pPr>
            <a:r>
              <a:rPr lang="en-US" sz="1600" dirty="0"/>
              <a:t>Inflammation and infection of the sinuses; 98% caused by viruses and usually part of a common cold.</a:t>
            </a:r>
          </a:p>
        </p:txBody>
      </p:sp>
      <p:sp>
        <p:nvSpPr>
          <p:cNvPr id="6" name="Content Placeholder 5"/>
          <p:cNvSpPr>
            <a:spLocks noGrp="1"/>
          </p:cNvSpPr>
          <p:nvPr>
            <p:ph idx="11"/>
          </p:nvPr>
        </p:nvSpPr>
        <p:spPr>
          <a:xfrm>
            <a:off x="5773506" y="957903"/>
            <a:ext cx="3141893" cy="1480494"/>
          </a:xfrm>
          <a:noFill/>
          <a:ln w="28575">
            <a:noFill/>
          </a:ln>
        </p:spPr>
        <p:txBody>
          <a:bodyPr vert="horz" lIns="91440" tIns="45720" rIns="91440" bIns="45720" rtlCol="0" anchor="t">
            <a:normAutofit/>
          </a:bodyPr>
          <a:lstStyle/>
          <a:p>
            <a:pPr marL="0" indent="0">
              <a:buNone/>
            </a:pPr>
            <a:r>
              <a:rPr lang="en-US" sz="1600" b="1" dirty="0"/>
              <a:t>Common Cold</a:t>
            </a:r>
          </a:p>
          <a:p>
            <a:pPr marL="57150" indent="0">
              <a:buNone/>
            </a:pPr>
            <a:r>
              <a:rPr lang="en-US" sz="1600" dirty="0"/>
              <a:t>Infection caused by many different viruses. Affects sinuses and throat and may also cause headache, fatigue, low-grade fever.</a:t>
            </a:r>
          </a:p>
        </p:txBody>
      </p:sp>
      <p:sp>
        <p:nvSpPr>
          <p:cNvPr id="8" name="Content Placeholder 7"/>
          <p:cNvSpPr>
            <a:spLocks noGrp="1"/>
          </p:cNvSpPr>
          <p:nvPr>
            <p:ph idx="12"/>
          </p:nvPr>
        </p:nvSpPr>
        <p:spPr>
          <a:xfrm>
            <a:off x="198278" y="2628412"/>
            <a:ext cx="3124200" cy="1600144"/>
          </a:xfrm>
          <a:noFill/>
          <a:ln w="28575">
            <a:noFill/>
          </a:ln>
        </p:spPr>
        <p:txBody>
          <a:bodyPr vert="horz" lIns="91440" tIns="45720" rIns="91440" bIns="45720" rtlCol="0" anchor="t">
            <a:normAutofit/>
          </a:bodyPr>
          <a:lstStyle/>
          <a:p>
            <a:pPr marL="0" indent="0">
              <a:buNone/>
            </a:pPr>
            <a:r>
              <a:rPr lang="en-US" sz="1600" b="1" dirty="0"/>
              <a:t>Strep Throat</a:t>
            </a:r>
          </a:p>
          <a:p>
            <a:pPr marL="57150" indent="0">
              <a:buNone/>
            </a:pPr>
            <a:r>
              <a:rPr lang="en-US" sz="1600" dirty="0"/>
              <a:t>Infection of the tonsils and posterior oropharynx. Caused by group A </a:t>
            </a:r>
            <a:r>
              <a:rPr lang="en-US" sz="1600" i="1" dirty="0"/>
              <a:t>Streptococcus</a:t>
            </a:r>
            <a:r>
              <a:rPr lang="en-US" sz="1600" dirty="0"/>
              <a:t>. Requires a diagnostic test.</a:t>
            </a:r>
          </a:p>
        </p:txBody>
      </p:sp>
      <p:sp>
        <p:nvSpPr>
          <p:cNvPr id="9" name="Content Placeholder 8"/>
          <p:cNvSpPr>
            <a:spLocks noGrp="1"/>
          </p:cNvSpPr>
          <p:nvPr>
            <p:ph idx="13"/>
          </p:nvPr>
        </p:nvSpPr>
        <p:spPr>
          <a:xfrm>
            <a:off x="5791200" y="2647753"/>
            <a:ext cx="3124199" cy="1477685"/>
          </a:xfrm>
          <a:noFill/>
          <a:ln w="28575">
            <a:noFill/>
          </a:ln>
        </p:spPr>
        <p:txBody>
          <a:bodyPr vert="horz" lIns="91440" tIns="45720" rIns="91440" bIns="45720" rtlCol="0" anchor="t">
            <a:normAutofit/>
          </a:bodyPr>
          <a:lstStyle/>
          <a:p>
            <a:pPr marL="0" indent="0">
              <a:buNone/>
            </a:pPr>
            <a:r>
              <a:rPr lang="en-US" sz="1600" b="1" dirty="0"/>
              <a:t>Laryngitis</a:t>
            </a:r>
          </a:p>
          <a:p>
            <a:pPr marL="57150" indent="0">
              <a:buNone/>
            </a:pPr>
            <a:r>
              <a:rPr lang="en-US" sz="1600" dirty="0"/>
              <a:t>Hoarse voice; inflammation and infection of the vocal cords; nearly always a viral infection and usually part of a common cold.</a:t>
            </a:r>
          </a:p>
        </p:txBody>
      </p:sp>
      <p:sp>
        <p:nvSpPr>
          <p:cNvPr id="10" name="Content Placeholder 9"/>
          <p:cNvSpPr>
            <a:spLocks noGrp="1"/>
          </p:cNvSpPr>
          <p:nvPr>
            <p:ph idx="14"/>
          </p:nvPr>
        </p:nvSpPr>
        <p:spPr>
          <a:xfrm>
            <a:off x="198278" y="4385812"/>
            <a:ext cx="3124200" cy="1324965"/>
          </a:xfrm>
          <a:noFill/>
          <a:ln w="28575">
            <a:noFill/>
          </a:ln>
        </p:spPr>
        <p:txBody>
          <a:bodyPr vert="horz" lIns="91440" tIns="45720" rIns="91440" bIns="45720" rtlCol="0" anchor="t">
            <a:noAutofit/>
          </a:bodyPr>
          <a:lstStyle/>
          <a:p>
            <a:pPr marL="0" indent="0">
              <a:buNone/>
            </a:pPr>
            <a:r>
              <a:rPr lang="en-US" sz="1600" b="1" dirty="0"/>
              <a:t>Bronchitis</a:t>
            </a:r>
          </a:p>
          <a:p>
            <a:pPr marL="57150" indent="0">
              <a:buNone/>
            </a:pPr>
            <a:r>
              <a:rPr lang="en-US" sz="1600" dirty="0"/>
              <a:t>Inflammation and infection of the large airways; 90% caused by viruses.</a:t>
            </a:r>
          </a:p>
        </p:txBody>
      </p:sp>
      <p:sp>
        <p:nvSpPr>
          <p:cNvPr id="19" name="Oval 18"/>
          <p:cNvSpPr/>
          <p:nvPr/>
        </p:nvSpPr>
        <p:spPr>
          <a:xfrm>
            <a:off x="3691890" y="2005907"/>
            <a:ext cx="244770" cy="244770"/>
          </a:xfrm>
          <a:prstGeom prst="ellipse">
            <a:avLst/>
          </a:prstGeom>
          <a:solidFill>
            <a:schemeClr val="accent6">
              <a:lumMod val="20000"/>
              <a:lumOff val="80000"/>
            </a:schemeClr>
          </a:solidFill>
          <a:ln w="28575">
            <a:solidFill>
              <a:schemeClr val="accent6">
                <a:lumMod val="75000"/>
              </a:schemeClr>
            </a:solidFill>
          </a:ln>
          <a:effectLst>
            <a:glow rad="1397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0" name="Oval 19"/>
          <p:cNvSpPr/>
          <p:nvPr/>
        </p:nvSpPr>
        <p:spPr>
          <a:xfrm>
            <a:off x="4867150" y="1493322"/>
            <a:ext cx="244770" cy="244770"/>
          </a:xfrm>
          <a:prstGeom prst="ellipse">
            <a:avLst/>
          </a:prstGeom>
          <a:solidFill>
            <a:schemeClr val="accent6">
              <a:lumMod val="20000"/>
              <a:lumOff val="80000"/>
            </a:schemeClr>
          </a:solidFill>
          <a:ln w="28575">
            <a:solidFill>
              <a:schemeClr val="accent6">
                <a:lumMod val="75000"/>
              </a:schemeClr>
            </a:solidFill>
          </a:ln>
          <a:effectLst>
            <a:glow rad="1397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Oval 20"/>
          <p:cNvSpPr/>
          <p:nvPr/>
        </p:nvSpPr>
        <p:spPr>
          <a:xfrm>
            <a:off x="4516845" y="2562215"/>
            <a:ext cx="244770" cy="244770"/>
          </a:xfrm>
          <a:prstGeom prst="ellipse">
            <a:avLst/>
          </a:prstGeom>
          <a:solidFill>
            <a:schemeClr val="accent6">
              <a:lumMod val="20000"/>
              <a:lumOff val="80000"/>
            </a:schemeClr>
          </a:solidFill>
          <a:ln w="28575">
            <a:solidFill>
              <a:schemeClr val="accent6">
                <a:lumMod val="75000"/>
              </a:schemeClr>
            </a:solidFill>
          </a:ln>
          <a:effectLst>
            <a:glow rad="1397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2" name="Oval 21"/>
          <p:cNvSpPr/>
          <p:nvPr/>
        </p:nvSpPr>
        <p:spPr>
          <a:xfrm>
            <a:off x="4562475" y="3263522"/>
            <a:ext cx="244770" cy="244770"/>
          </a:xfrm>
          <a:prstGeom prst="ellipse">
            <a:avLst/>
          </a:prstGeom>
          <a:solidFill>
            <a:schemeClr val="accent6">
              <a:lumMod val="20000"/>
              <a:lumOff val="80000"/>
            </a:schemeClr>
          </a:solidFill>
          <a:ln w="28575">
            <a:solidFill>
              <a:schemeClr val="accent6">
                <a:lumMod val="75000"/>
              </a:schemeClr>
            </a:solidFill>
          </a:ln>
          <a:effectLst>
            <a:glow rad="1397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Oval 22"/>
          <p:cNvSpPr/>
          <p:nvPr/>
        </p:nvSpPr>
        <p:spPr>
          <a:xfrm>
            <a:off x="4340055" y="4228556"/>
            <a:ext cx="244770" cy="244770"/>
          </a:xfrm>
          <a:prstGeom prst="ellipse">
            <a:avLst/>
          </a:prstGeom>
          <a:solidFill>
            <a:schemeClr val="accent6">
              <a:lumMod val="20000"/>
              <a:lumOff val="80000"/>
            </a:schemeClr>
          </a:solidFill>
          <a:ln w="28575">
            <a:solidFill>
              <a:schemeClr val="accent6">
                <a:lumMod val="75000"/>
              </a:schemeClr>
            </a:solidFill>
          </a:ln>
          <a:effectLst>
            <a:glow rad="1397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4" name="Oval 23"/>
          <p:cNvSpPr/>
          <p:nvPr/>
        </p:nvSpPr>
        <p:spPr>
          <a:xfrm>
            <a:off x="5278925" y="5466008"/>
            <a:ext cx="244770" cy="244770"/>
          </a:xfrm>
          <a:prstGeom prst="ellipse">
            <a:avLst/>
          </a:prstGeom>
          <a:solidFill>
            <a:schemeClr val="accent6">
              <a:lumMod val="20000"/>
              <a:lumOff val="80000"/>
            </a:schemeClr>
          </a:solidFill>
          <a:ln w="28575">
            <a:solidFill>
              <a:schemeClr val="accent6">
                <a:lumMod val="75000"/>
              </a:schemeClr>
            </a:solidFill>
          </a:ln>
          <a:effectLst>
            <a:glow rad="1397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6387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iral notebook (background for the vitals signs)"/>
          <p:cNvPicPr>
            <a:picLocks noChangeAspect="1"/>
          </p:cNvPicPr>
          <p:nvPr/>
        </p:nvPicPr>
        <p:blipFill>
          <a:blip r:embed="rId4" cstate="print">
            <a:extLst>
              <a:ext uri="{BEBA8EAE-BF5A-486C-A8C5-ECC9F3942E4B}">
                <a14:imgProps xmlns:a14="http://schemas.microsoft.com/office/drawing/2010/main">
                  <a14:imgLayer r:embed="rId5">
                    <a14:imgEffect>
                      <a14:backgroundRemoval t="4119" b="95397" l="8193" r="89706">
                        <a14:foregroundMark x1="26050" y1="10357" x2="84594" y2="89158"/>
                        <a14:foregroundMark x1="87675" y1="7874" x2="87675" y2="79406"/>
                        <a14:foregroundMark x1="87675" y1="6965" x2="86625" y2="6239"/>
                        <a14:foregroundMark x1="85434" y1="6663" x2="16597" y2="6541"/>
                        <a14:foregroundMark x1="13515" y1="9328" x2="14356" y2="87402"/>
                        <a14:foregroundMark x1="14706" y1="92126" x2="15406" y2="84434"/>
                        <a14:foregroundMark x1="16106" y1="92913" x2="77241" y2="93035"/>
                        <a14:foregroundMark x1="75490" y1="93459" x2="88025" y2="92913"/>
                        <a14:foregroundMark x1="88165" y1="92611" x2="88025" y2="82495"/>
                        <a14:foregroundMark x1="32563" y1="93337" x2="15546" y2="93459"/>
                        <a14:foregroundMark x1="59245" y1="19257" x2="77474" y2="43919"/>
                        <a14:foregroundMark x1="87891" y1="13288" x2="88411" y2="76126"/>
                        <a14:foregroundMark x1="88672" y1="8559" x2="88542" y2="23311"/>
                        <a14:foregroundMark x1="88672" y1="80856" x2="88672" y2="73311"/>
                      </a14:backgroundRemoval>
                    </a14:imgEffect>
                  </a14:imgLayer>
                </a14:imgProps>
              </a:ext>
              <a:ext uri="{28A0092B-C50C-407E-A947-70E740481C1C}">
                <a14:useLocalDpi xmlns:a14="http://schemas.microsoft.com/office/drawing/2010/main" val="0"/>
              </a:ext>
            </a:extLst>
          </a:blip>
          <a:stretch>
            <a:fillRect/>
          </a:stretch>
        </p:blipFill>
        <p:spPr>
          <a:xfrm>
            <a:off x="5334000" y="762000"/>
            <a:ext cx="4185695" cy="2588861"/>
          </a:xfrm>
          <a:prstGeom prst="rect">
            <a:avLst/>
          </a:prstGeom>
        </p:spPr>
      </p:pic>
      <p:sp>
        <p:nvSpPr>
          <p:cNvPr id="2" name="Title 1"/>
          <p:cNvSpPr>
            <a:spLocks noGrp="1"/>
          </p:cNvSpPr>
          <p:nvPr>
            <p:ph type="title"/>
          </p:nvPr>
        </p:nvSpPr>
        <p:spPr/>
        <p:txBody>
          <a:bodyPr>
            <a:normAutofit/>
          </a:bodyPr>
          <a:lstStyle/>
          <a:p>
            <a:r>
              <a:rPr lang="en-US" sz="3600" dirty="0"/>
              <a:t>Case 1: Sandy</a:t>
            </a:r>
          </a:p>
        </p:txBody>
      </p:sp>
      <p:sp>
        <p:nvSpPr>
          <p:cNvPr id="3" name="Content Placeholder 2"/>
          <p:cNvSpPr>
            <a:spLocks noGrp="1"/>
          </p:cNvSpPr>
          <p:nvPr>
            <p:ph idx="1"/>
          </p:nvPr>
        </p:nvSpPr>
        <p:spPr>
          <a:xfrm>
            <a:off x="381000" y="798576"/>
            <a:ext cx="5544312" cy="5668818"/>
          </a:xfrm>
        </p:spPr>
        <p:txBody>
          <a:bodyPr vert="horz" lIns="91440" tIns="45720" rIns="91440" bIns="45720" rtlCol="0" anchor="t">
            <a:normAutofit/>
          </a:bodyPr>
          <a:lstStyle/>
          <a:p>
            <a:pPr>
              <a:buClrTx/>
            </a:pPr>
            <a:r>
              <a:rPr lang="en-US" sz="2400" dirty="0"/>
              <a:t>75-year-old resident</a:t>
            </a:r>
          </a:p>
          <a:p>
            <a:pPr>
              <a:buClrTx/>
            </a:pPr>
            <a:r>
              <a:rPr lang="en-US" sz="2400" dirty="0"/>
              <a:t>Has moderate dementia and congestive heart failure</a:t>
            </a:r>
          </a:p>
          <a:p>
            <a:pPr>
              <a:buClrTx/>
            </a:pPr>
            <a:r>
              <a:rPr lang="en-US" sz="2400" dirty="0"/>
              <a:t>Is wheelchair bound </a:t>
            </a:r>
          </a:p>
          <a:p>
            <a:pPr>
              <a:buClrTx/>
            </a:pPr>
            <a:r>
              <a:rPr lang="en-US" sz="2400" dirty="0"/>
              <a:t>For the past 2 days, she reports:</a:t>
            </a:r>
          </a:p>
          <a:p>
            <a:pPr lvl="1">
              <a:buClrTx/>
            </a:pPr>
            <a:r>
              <a:rPr lang="en-US" sz="2000" dirty="0"/>
              <a:t>Feeling stuffy</a:t>
            </a:r>
          </a:p>
          <a:p>
            <a:pPr lvl="1">
              <a:buClrTx/>
            </a:pPr>
            <a:r>
              <a:rPr lang="en-US" sz="2000" dirty="0"/>
              <a:t>Headache</a:t>
            </a:r>
          </a:p>
          <a:p>
            <a:pPr lvl="1">
              <a:buClrTx/>
            </a:pPr>
            <a:r>
              <a:rPr lang="en-US" sz="2000" dirty="0"/>
              <a:t>Muscle pain</a:t>
            </a:r>
          </a:p>
          <a:p>
            <a:pPr lvl="1">
              <a:buClrTx/>
            </a:pPr>
            <a:r>
              <a:rPr lang="en-US" sz="2000" dirty="0"/>
              <a:t>Coughing up yellow phlegm</a:t>
            </a:r>
          </a:p>
          <a:p>
            <a:pPr lvl="1">
              <a:buClrTx/>
            </a:pPr>
            <a:r>
              <a:rPr lang="en-US" sz="2000" dirty="0"/>
              <a:t>Fatigue</a:t>
            </a:r>
          </a:p>
          <a:p>
            <a:pPr>
              <a:buClrTx/>
            </a:pPr>
            <a:r>
              <a:rPr lang="en-US" sz="2400" dirty="0"/>
              <a:t>Other information:</a:t>
            </a:r>
          </a:p>
          <a:p>
            <a:pPr lvl="1">
              <a:buClrTx/>
            </a:pPr>
            <a:r>
              <a:rPr lang="en-US" sz="2000" dirty="0"/>
              <a:t>Last week her family came to visit for Christmas</a:t>
            </a:r>
          </a:p>
          <a:p>
            <a:pPr lvl="2">
              <a:buClrTx/>
            </a:pPr>
            <a:r>
              <a:rPr lang="en-US" sz="1600" dirty="0"/>
              <a:t>Her granddaughter was coughing </a:t>
            </a:r>
          </a:p>
        </p:txBody>
      </p:sp>
      <p:sp>
        <p:nvSpPr>
          <p:cNvPr id="8" name="Content Placeholder 7"/>
          <p:cNvSpPr>
            <a:spLocks noGrp="1"/>
          </p:cNvSpPr>
          <p:nvPr>
            <p:ph idx="10"/>
          </p:nvPr>
        </p:nvSpPr>
        <p:spPr>
          <a:xfrm>
            <a:off x="6096000" y="1028700"/>
            <a:ext cx="2824705" cy="2514600"/>
          </a:xfrm>
        </p:spPr>
        <p:txBody>
          <a:bodyPr>
            <a:normAutofit fontScale="70000" lnSpcReduction="20000"/>
          </a:bodyPr>
          <a:lstStyle/>
          <a:p>
            <a:pPr marL="0" indent="0" algn="ctr">
              <a:buNone/>
            </a:pPr>
            <a:r>
              <a:rPr lang="en-US" b="1" dirty="0"/>
              <a:t>Vitals</a:t>
            </a:r>
          </a:p>
          <a:p>
            <a:pPr>
              <a:buClrTx/>
            </a:pPr>
            <a:r>
              <a:rPr lang="en-US" dirty="0"/>
              <a:t>Temperature 99.8F</a:t>
            </a:r>
          </a:p>
          <a:p>
            <a:pPr>
              <a:buClrTx/>
            </a:pPr>
            <a:r>
              <a:rPr lang="en-US" dirty="0"/>
              <a:t>HR 98</a:t>
            </a:r>
          </a:p>
          <a:p>
            <a:pPr>
              <a:buClrTx/>
            </a:pPr>
            <a:r>
              <a:rPr lang="en-US" dirty="0"/>
              <a:t>BP 124/86</a:t>
            </a:r>
          </a:p>
          <a:p>
            <a:pPr>
              <a:buClrTx/>
            </a:pPr>
            <a:r>
              <a:rPr lang="en-US" dirty="0"/>
              <a:t>RR 16</a:t>
            </a:r>
          </a:p>
          <a:p>
            <a:pPr>
              <a:buClrTx/>
            </a:pPr>
            <a:r>
              <a:rPr lang="en-US" dirty="0"/>
              <a:t>Pulse ox 96%</a:t>
            </a:r>
          </a:p>
          <a:p>
            <a:pPr marL="0" indent="0">
              <a:buNone/>
            </a:pPr>
            <a:endParaRPr lang="en-US" dirty="0"/>
          </a:p>
        </p:txBody>
      </p:sp>
      <p:pic>
        <p:nvPicPr>
          <p:cNvPr id="13" name="Content Placeholder 12" descr="Elderly woman sitting in wheelchair with her head in her hands (looking distraught) - character Sandy"/>
          <p:cNvPicPr>
            <a:picLocks noGrp="1" noChangeAspect="1"/>
          </p:cNvPicPr>
          <p:nvPr>
            <p:ph idx="11"/>
          </p:nvPr>
        </p:nvPicPr>
        <p:blipFill rotWithShape="1">
          <a:blip r:embed="rId6" cstate="print">
            <a:extLst>
              <a:ext uri="{28A0092B-C50C-407E-A947-70E740481C1C}">
                <a14:useLocalDpi xmlns:a14="http://schemas.microsoft.com/office/drawing/2010/main" val="0"/>
              </a:ext>
            </a:extLst>
          </a:blip>
          <a:srcRect l="-152" t="-10889" r="152" b="10889"/>
          <a:stretch/>
        </p:blipFill>
        <p:spPr>
          <a:xfrm>
            <a:off x="5791200" y="2884803"/>
            <a:ext cx="3200400" cy="3433654"/>
          </a:xfrm>
        </p:spPr>
      </p:pic>
    </p:spTree>
    <p:custDataLst>
      <p:tags r:id="rId1"/>
    </p:custDataLst>
    <p:extLst>
      <p:ext uri="{BB962C8B-B14F-4D97-AF65-F5344CB8AC3E}">
        <p14:creationId xmlns:p14="http://schemas.microsoft.com/office/powerpoint/2010/main" val="225632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1: Sandy, continued</a:t>
            </a:r>
          </a:p>
        </p:txBody>
      </p:sp>
      <p:sp>
        <p:nvSpPr>
          <p:cNvPr id="4" name="Content Placeholder 3"/>
          <p:cNvSpPr>
            <a:spLocks noGrp="1"/>
          </p:cNvSpPr>
          <p:nvPr>
            <p:ph idx="1"/>
          </p:nvPr>
        </p:nvSpPr>
        <p:spPr>
          <a:xfrm>
            <a:off x="457200" y="1066800"/>
            <a:ext cx="8382000" cy="1143000"/>
          </a:xfrm>
          <a:solidFill>
            <a:schemeClr val="tx2">
              <a:lumMod val="20000"/>
              <a:lumOff val="80000"/>
            </a:schemeClr>
          </a:solidFill>
        </p:spPr>
        <p:txBody>
          <a:bodyPr anchor="ctr">
            <a:normAutofit/>
          </a:bodyPr>
          <a:lstStyle/>
          <a:p>
            <a:pPr marL="0" lvl="1" indent="0" algn="ctr">
              <a:buNone/>
            </a:pPr>
            <a:r>
              <a:rPr lang="en-US" sz="2200" dirty="0"/>
              <a:t>You observe that she appears congested with a runny nose and red eyes. Her lungs are clear on exam and she is breathing comfortably.</a:t>
            </a:r>
            <a:endParaRPr lang="en-US" dirty="0"/>
          </a:p>
        </p:txBody>
      </p:sp>
      <p:sp>
        <p:nvSpPr>
          <p:cNvPr id="5" name="Content Placeholder 4"/>
          <p:cNvSpPr>
            <a:spLocks noGrp="1"/>
          </p:cNvSpPr>
          <p:nvPr>
            <p:ph idx="10"/>
          </p:nvPr>
        </p:nvSpPr>
        <p:spPr>
          <a:xfrm>
            <a:off x="457200" y="2409824"/>
            <a:ext cx="4419600" cy="3990975"/>
          </a:xfrm>
        </p:spPr>
        <p:txBody>
          <a:bodyPr vert="horz" lIns="91440" tIns="45720" rIns="91440" bIns="45720" rtlCol="0" anchor="t">
            <a:normAutofit/>
          </a:bodyPr>
          <a:lstStyle/>
          <a:p>
            <a:pPr marL="0" lvl="1" indent="0" algn="ctr">
              <a:spcAft>
                <a:spcPts val="1200"/>
              </a:spcAft>
              <a:buNone/>
            </a:pPr>
            <a:r>
              <a:rPr lang="en-US" sz="2200" b="1" dirty="0"/>
              <a:t>What is your next step in management?</a:t>
            </a:r>
          </a:p>
          <a:p>
            <a:pPr marL="346075" lvl="1" indent="-346075">
              <a:spcAft>
                <a:spcPts val="1200"/>
              </a:spcAft>
              <a:buNone/>
            </a:pPr>
            <a:r>
              <a:rPr lang="en-US" sz="2200" dirty="0"/>
              <a:t>1. Test for influenza.</a:t>
            </a:r>
          </a:p>
          <a:p>
            <a:pPr marL="346075" lvl="1" indent="-346075">
              <a:spcAft>
                <a:spcPts val="1200"/>
              </a:spcAft>
              <a:buNone/>
            </a:pPr>
            <a:r>
              <a:rPr lang="en-US" sz="2200" dirty="0"/>
              <a:t>2. Start antibiotics.</a:t>
            </a:r>
          </a:p>
          <a:p>
            <a:pPr marL="346075" lvl="1" indent="-346075">
              <a:spcAft>
                <a:spcPts val="1200"/>
              </a:spcAft>
              <a:buNone/>
            </a:pPr>
            <a:r>
              <a:rPr lang="en-US" sz="2200" dirty="0"/>
              <a:t>3. Send a urinalysis and a urine culture, and obtain a chest x ray.</a:t>
            </a:r>
          </a:p>
          <a:p>
            <a:pPr marL="346075" lvl="1" indent="-346075">
              <a:spcAft>
                <a:spcPts val="1200"/>
              </a:spcAft>
              <a:buNone/>
            </a:pPr>
            <a:r>
              <a:rPr lang="en-US" sz="2200" dirty="0"/>
              <a:t>4. Bring her a bowl of ice cream and something to help her sleep.</a:t>
            </a:r>
          </a:p>
          <a:p>
            <a:pPr marL="0" indent="0">
              <a:spcAft>
                <a:spcPts val="1200"/>
              </a:spcAft>
            </a:pPr>
            <a:endParaRPr lang="en-US" dirty="0"/>
          </a:p>
        </p:txBody>
      </p:sp>
      <p:pic>
        <p:nvPicPr>
          <p:cNvPr id="11" name="Content Placeholder 10" descr="Elderly woman sitting in wheelchair - character Sandy"/>
          <p:cNvPicPr>
            <a:picLocks noGrp="1" noChangeAspect="1"/>
          </p:cNvPicPr>
          <p:nvPr>
            <p:ph idx="11"/>
          </p:nvPr>
        </p:nvPicPr>
        <p:blipFill rotWithShape="1">
          <a:blip r:embed="rId4" cstate="print">
            <a:extLst>
              <a:ext uri="{28A0092B-C50C-407E-A947-70E740481C1C}">
                <a14:useLocalDpi xmlns:a14="http://schemas.microsoft.com/office/drawing/2010/main" val="0"/>
              </a:ext>
            </a:extLst>
          </a:blip>
          <a:srcRect r="30544"/>
          <a:stretch/>
        </p:blipFill>
        <p:spPr>
          <a:xfrm>
            <a:off x="4953000" y="2438400"/>
            <a:ext cx="3886200" cy="3733800"/>
          </a:xfrm>
        </p:spPr>
      </p:pic>
    </p:spTree>
    <p:custDataLst>
      <p:tags r:id="rId1"/>
    </p:custDataLst>
    <p:extLst>
      <p:ext uri="{BB962C8B-B14F-4D97-AF65-F5344CB8AC3E}">
        <p14:creationId xmlns:p14="http://schemas.microsoft.com/office/powerpoint/2010/main" val="324624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Case 1: Sandy, Next Steps</a:t>
            </a:r>
            <a:r>
              <a:rPr lang="en-US" sz="3600" baseline="30000" dirty="0"/>
              <a:t>1,2</a:t>
            </a:r>
          </a:p>
        </p:txBody>
      </p:sp>
      <p:sp>
        <p:nvSpPr>
          <p:cNvPr id="4" name="Content Placeholder 3"/>
          <p:cNvSpPr>
            <a:spLocks noGrp="1"/>
          </p:cNvSpPr>
          <p:nvPr>
            <p:ph idx="1"/>
          </p:nvPr>
        </p:nvSpPr>
        <p:spPr>
          <a:xfrm>
            <a:off x="457200" y="1143000"/>
            <a:ext cx="8382000" cy="5115296"/>
          </a:xfrm>
        </p:spPr>
        <p:txBody>
          <a:bodyPr>
            <a:noAutofit/>
          </a:bodyPr>
          <a:lstStyle/>
          <a:p>
            <a:pPr marL="0" indent="0">
              <a:spcAft>
                <a:spcPts val="1200"/>
              </a:spcAft>
              <a:buNone/>
            </a:pPr>
            <a:r>
              <a:rPr lang="en-US" sz="2400"/>
              <a:t>You send a nasopharyngeal swab for flu.  It comes back positive for Influenza A.</a:t>
            </a:r>
          </a:p>
          <a:p>
            <a:pPr marL="0" indent="0">
              <a:spcAft>
                <a:spcPts val="1200"/>
              </a:spcAft>
              <a:buNone/>
            </a:pPr>
            <a:r>
              <a:rPr lang="en-US" sz="2400"/>
              <a:t>Suggested next steps:</a:t>
            </a:r>
          </a:p>
        </p:txBody>
      </p:sp>
      <p:sp>
        <p:nvSpPr>
          <p:cNvPr id="11" name="Content Placeholder 6"/>
          <p:cNvSpPr>
            <a:spLocks noGrp="1"/>
          </p:cNvSpPr>
          <p:nvPr>
            <p:ph idx="10"/>
          </p:nvPr>
        </p:nvSpPr>
        <p:spPr>
          <a:xfrm>
            <a:off x="457200" y="2659249"/>
            <a:ext cx="8382000" cy="761999"/>
          </a:xfrm>
          <a:solidFill>
            <a:srgbClr val="C6D9F1"/>
          </a:solidFill>
        </p:spPr>
        <p:txBody>
          <a:bodyPr vert="horz" lIns="91440" tIns="45720" rIns="91440" bIns="45720" rtlCol="0" anchor="t">
            <a:normAutofit/>
          </a:bodyPr>
          <a:lstStyle/>
          <a:p>
            <a:pPr>
              <a:spcAft>
                <a:spcPts val="1200"/>
              </a:spcAft>
              <a:buClrTx/>
              <a:buAutoNum type="arabicPeriod"/>
            </a:pPr>
            <a:r>
              <a:rPr lang="en-US" sz="2000" dirty="0"/>
              <a:t>  Start </a:t>
            </a:r>
            <a:r>
              <a:rPr lang="en-US" sz="2000" dirty="0" err="1"/>
              <a:t>oseltamivir</a:t>
            </a:r>
            <a:r>
              <a:rPr lang="en-US" sz="2000" dirty="0"/>
              <a:t>, 75 mg twice daily for 5 days.</a:t>
            </a:r>
          </a:p>
        </p:txBody>
      </p:sp>
      <p:sp>
        <p:nvSpPr>
          <p:cNvPr id="12" name="Content Placeholder 7"/>
          <p:cNvSpPr>
            <a:spLocks noGrp="1"/>
          </p:cNvSpPr>
          <p:nvPr>
            <p:ph idx="11"/>
          </p:nvPr>
        </p:nvSpPr>
        <p:spPr>
          <a:xfrm>
            <a:off x="457200" y="3548248"/>
            <a:ext cx="8382000" cy="711200"/>
          </a:xfrm>
          <a:solidFill>
            <a:schemeClr val="accent1">
              <a:lumMod val="20000"/>
              <a:lumOff val="80000"/>
            </a:schemeClr>
          </a:solidFill>
        </p:spPr>
        <p:txBody>
          <a:bodyPr>
            <a:normAutofit/>
          </a:bodyPr>
          <a:lstStyle/>
          <a:p>
            <a:pPr marL="457200" indent="-457200">
              <a:spcAft>
                <a:spcPts val="1200"/>
              </a:spcAft>
              <a:buClrTx/>
              <a:buFont typeface="+mj-lt"/>
              <a:buAutoNum type="arabicPeriod" startAt="2"/>
            </a:pPr>
            <a:r>
              <a:rPr lang="en-US" sz="2000"/>
              <a:t>Place the resident on standard and droplet precautions—this means she will need her own room. </a:t>
            </a:r>
          </a:p>
        </p:txBody>
      </p:sp>
      <p:sp>
        <p:nvSpPr>
          <p:cNvPr id="13" name="Content Placeholder 8"/>
          <p:cNvSpPr>
            <a:spLocks noGrp="1"/>
          </p:cNvSpPr>
          <p:nvPr>
            <p:ph idx="12"/>
          </p:nvPr>
        </p:nvSpPr>
        <p:spPr>
          <a:xfrm>
            <a:off x="457200" y="4386448"/>
            <a:ext cx="8382000" cy="812800"/>
          </a:xfrm>
          <a:solidFill>
            <a:schemeClr val="accent5">
              <a:lumMod val="20000"/>
              <a:lumOff val="80000"/>
            </a:schemeClr>
          </a:solidFill>
        </p:spPr>
        <p:txBody>
          <a:bodyPr>
            <a:noAutofit/>
          </a:bodyPr>
          <a:lstStyle/>
          <a:p>
            <a:pPr marL="457200" indent="-457200">
              <a:spcAft>
                <a:spcPts val="1200"/>
              </a:spcAft>
              <a:buClrTx/>
              <a:buFont typeface="+mj-lt"/>
              <a:buAutoNum type="arabicPeriod" startAt="3"/>
            </a:pPr>
            <a:r>
              <a:rPr lang="en-US" sz="2000" dirty="0"/>
              <a:t>Test the resident’s roommate, anyone else with close exposure to the resident, and any of the residents in the facility with respiratory symptoms. </a:t>
            </a:r>
          </a:p>
        </p:txBody>
      </p:sp>
      <p:sp>
        <p:nvSpPr>
          <p:cNvPr id="14" name="Content Placeholder 9"/>
          <p:cNvSpPr>
            <a:spLocks noGrp="1"/>
          </p:cNvSpPr>
          <p:nvPr>
            <p:ph idx="13"/>
          </p:nvPr>
        </p:nvSpPr>
        <p:spPr>
          <a:xfrm>
            <a:off x="457200" y="5326248"/>
            <a:ext cx="8382000" cy="695696"/>
          </a:xfrm>
          <a:solidFill>
            <a:schemeClr val="accent6">
              <a:lumMod val="20000"/>
              <a:lumOff val="80000"/>
            </a:schemeClr>
          </a:solidFill>
        </p:spPr>
        <p:txBody>
          <a:bodyPr>
            <a:noAutofit/>
          </a:bodyPr>
          <a:lstStyle/>
          <a:p>
            <a:pPr marL="457200" indent="-457200">
              <a:spcAft>
                <a:spcPts val="1200"/>
              </a:spcAft>
              <a:buClrTx/>
              <a:buFont typeface="+mj-lt"/>
              <a:buAutoNum type="arabicPeriod" startAt="4"/>
            </a:pPr>
            <a:r>
              <a:rPr lang="en-US" sz="2000"/>
              <a:t>Confirm that all residents in the facility are vaccinated yearly to prevent future outbreaks.</a:t>
            </a:r>
          </a:p>
        </p:txBody>
      </p:sp>
    </p:spTree>
    <p:custDataLst>
      <p:tags r:id="rId1"/>
    </p:custDataLst>
    <p:extLst>
      <p:ext uri="{BB962C8B-B14F-4D97-AF65-F5344CB8AC3E}">
        <p14:creationId xmlns:p14="http://schemas.microsoft.com/office/powerpoint/2010/main" val="177153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Case 2: Jonas</a:t>
            </a:r>
          </a:p>
        </p:txBody>
      </p:sp>
      <p:pic>
        <p:nvPicPr>
          <p:cNvPr id="7" name="Picture 6" descr="spiral notebook (background for the vitals signs)"/>
          <p:cNvPicPr>
            <a:picLocks noChangeAspect="1"/>
          </p:cNvPicPr>
          <p:nvPr/>
        </p:nvPicPr>
        <p:blipFill>
          <a:blip r:embed="rId4" cstate="print">
            <a:extLst>
              <a:ext uri="{BEBA8EAE-BF5A-486C-A8C5-ECC9F3942E4B}">
                <a14:imgProps xmlns:a14="http://schemas.microsoft.com/office/drawing/2010/main">
                  <a14:imgLayer r:embed="rId5">
                    <a14:imgEffect>
                      <a14:backgroundRemoval t="4119" b="95397" l="8193" r="89706">
                        <a14:foregroundMark x1="26050" y1="10357" x2="84594" y2="89158"/>
                        <a14:foregroundMark x1="87675" y1="7874" x2="87675" y2="79406"/>
                        <a14:foregroundMark x1="87675" y1="6965" x2="86625" y2="6239"/>
                        <a14:foregroundMark x1="85434" y1="6663" x2="16597" y2="6541"/>
                        <a14:foregroundMark x1="13515" y1="9328" x2="14356" y2="87402"/>
                        <a14:foregroundMark x1="14706" y1="92126" x2="15406" y2="84434"/>
                        <a14:foregroundMark x1="16106" y1="92913" x2="77241" y2="93035"/>
                        <a14:foregroundMark x1="75490" y1="93459" x2="88025" y2="92913"/>
                        <a14:foregroundMark x1="88165" y1="92611" x2="88025" y2="82495"/>
                        <a14:foregroundMark x1="32563" y1="93337" x2="15546" y2="93459"/>
                        <a14:foregroundMark x1="59245" y1="19257" x2="77474" y2="43919"/>
                        <a14:foregroundMark x1="87891" y1="13288" x2="88411" y2="76126"/>
                        <a14:foregroundMark x1="88672" y1="8559" x2="88542" y2="23311"/>
                        <a14:foregroundMark x1="88672" y1="80856" x2="88672" y2="73311"/>
                      </a14:backgroundRemoval>
                    </a14:imgEffect>
                  </a14:imgLayer>
                </a14:imgProps>
              </a:ext>
              <a:ext uri="{28A0092B-C50C-407E-A947-70E740481C1C}">
                <a14:useLocalDpi xmlns:a14="http://schemas.microsoft.com/office/drawing/2010/main" val="0"/>
              </a:ext>
            </a:extLst>
          </a:blip>
          <a:stretch>
            <a:fillRect/>
          </a:stretch>
        </p:blipFill>
        <p:spPr>
          <a:xfrm>
            <a:off x="5334000" y="762000"/>
            <a:ext cx="4185695" cy="2588861"/>
          </a:xfrm>
          <a:prstGeom prst="rect">
            <a:avLst/>
          </a:prstGeom>
        </p:spPr>
      </p:pic>
      <p:sp>
        <p:nvSpPr>
          <p:cNvPr id="8" name="Content Placeholder 2" descr="cigarette"/>
          <p:cNvSpPr>
            <a:spLocks noGrp="1"/>
          </p:cNvSpPr>
          <p:nvPr>
            <p:ph idx="1"/>
          </p:nvPr>
        </p:nvSpPr>
        <p:spPr>
          <a:xfrm>
            <a:off x="428283" y="976498"/>
            <a:ext cx="5257800" cy="5829300"/>
          </a:xfrm>
        </p:spPr>
        <p:txBody>
          <a:bodyPr vert="horz" lIns="91440" tIns="45720" rIns="91440" bIns="45720" rtlCol="0" anchor="t">
            <a:normAutofit/>
          </a:bodyPr>
          <a:lstStyle/>
          <a:p>
            <a:pPr>
              <a:buClrTx/>
            </a:pPr>
            <a:r>
              <a:rPr lang="en-US" sz="1950" dirty="0"/>
              <a:t>73-year-old resident</a:t>
            </a:r>
          </a:p>
          <a:p>
            <a:pPr>
              <a:buClrTx/>
            </a:pPr>
            <a:r>
              <a:rPr lang="en-US" sz="1950" dirty="0"/>
              <a:t>Has a 50-pack-year smoking history and diabetes</a:t>
            </a:r>
          </a:p>
          <a:p>
            <a:pPr>
              <a:buClrTx/>
            </a:pPr>
            <a:r>
              <a:rPr lang="en-US" sz="1950" dirty="0"/>
              <a:t>He is at your facility for physical therapy as he recovers from a recent stroke</a:t>
            </a:r>
          </a:p>
          <a:p>
            <a:pPr>
              <a:buClrTx/>
            </a:pPr>
            <a:r>
              <a:rPr lang="en-US" sz="1950" dirty="0"/>
              <a:t>Has done relatively well and recently went home for a weekend</a:t>
            </a:r>
          </a:p>
          <a:p>
            <a:pPr>
              <a:buClrTx/>
            </a:pPr>
            <a:r>
              <a:rPr lang="en-US" sz="1950" dirty="0"/>
              <a:t>Two days later he reports— </a:t>
            </a:r>
          </a:p>
          <a:p>
            <a:pPr lvl="1">
              <a:buClrTx/>
            </a:pPr>
            <a:r>
              <a:rPr lang="en-US" sz="1950" dirty="0"/>
              <a:t>Feeling “lousy” </a:t>
            </a:r>
          </a:p>
          <a:p>
            <a:pPr lvl="1">
              <a:buClrTx/>
            </a:pPr>
            <a:r>
              <a:rPr lang="en-US" sz="1950" dirty="0"/>
              <a:t>Coughing up green sputum</a:t>
            </a:r>
          </a:p>
          <a:p>
            <a:pPr lvl="1">
              <a:buClrTx/>
            </a:pPr>
            <a:r>
              <a:rPr lang="en-US" sz="1950" dirty="0"/>
              <a:t>Scratchy pain in his upper chest when he coughs or takes a deep breath</a:t>
            </a:r>
          </a:p>
          <a:p>
            <a:pPr>
              <a:buClrTx/>
            </a:pPr>
            <a:r>
              <a:rPr lang="en-US" sz="1950" dirty="0"/>
              <a:t>Other information</a:t>
            </a:r>
          </a:p>
          <a:p>
            <a:pPr lvl="1">
              <a:buClrTx/>
            </a:pPr>
            <a:r>
              <a:rPr lang="en-US" sz="1950" dirty="0"/>
              <a:t>He hasn’t gone outside to smoke all day, which is definitely a change for him</a:t>
            </a:r>
            <a:endParaRPr lang="en-US" sz="1950" b="1" dirty="0"/>
          </a:p>
        </p:txBody>
      </p:sp>
      <p:sp>
        <p:nvSpPr>
          <p:cNvPr id="9" name="Content Placeholder 7"/>
          <p:cNvSpPr>
            <a:spLocks noGrp="1"/>
          </p:cNvSpPr>
          <p:nvPr>
            <p:ph idx="10"/>
          </p:nvPr>
        </p:nvSpPr>
        <p:spPr>
          <a:xfrm>
            <a:off x="6096000" y="1028700"/>
            <a:ext cx="2824705" cy="2514600"/>
          </a:xfrm>
        </p:spPr>
        <p:txBody>
          <a:bodyPr>
            <a:normAutofit fontScale="70000" lnSpcReduction="20000"/>
          </a:bodyPr>
          <a:lstStyle/>
          <a:p>
            <a:pPr marL="0" indent="0" algn="ctr">
              <a:buNone/>
            </a:pPr>
            <a:r>
              <a:rPr lang="en-US" b="1" dirty="0"/>
              <a:t>Vitals</a:t>
            </a:r>
          </a:p>
          <a:p>
            <a:pPr>
              <a:buClrTx/>
            </a:pPr>
            <a:r>
              <a:rPr lang="en-US" dirty="0"/>
              <a:t>Temperature 99.4F</a:t>
            </a:r>
          </a:p>
          <a:p>
            <a:pPr>
              <a:buClrTx/>
            </a:pPr>
            <a:r>
              <a:rPr lang="en-US" dirty="0"/>
              <a:t>HR 96</a:t>
            </a:r>
          </a:p>
          <a:p>
            <a:pPr>
              <a:buClrTx/>
            </a:pPr>
            <a:r>
              <a:rPr lang="en-US" dirty="0"/>
              <a:t>BP 102/66</a:t>
            </a:r>
          </a:p>
          <a:p>
            <a:pPr>
              <a:buClrTx/>
            </a:pPr>
            <a:r>
              <a:rPr lang="en-US" dirty="0"/>
              <a:t>RR 22</a:t>
            </a:r>
          </a:p>
          <a:p>
            <a:pPr>
              <a:buClrTx/>
            </a:pPr>
            <a:r>
              <a:rPr lang="en-US" dirty="0"/>
              <a:t>Pulse oximetry 95%</a:t>
            </a:r>
          </a:p>
          <a:p>
            <a:pPr marL="0" indent="0">
              <a:buNone/>
            </a:pPr>
            <a:endParaRPr lang="en-US" dirty="0"/>
          </a:p>
        </p:txBody>
      </p:sp>
      <p:pic>
        <p:nvPicPr>
          <p:cNvPr id="10" name="Content Placeholder 12" descr="Man smoking cigarette - character Jonas"/>
          <p:cNvPicPr>
            <a:picLocks noGrp="1" noChangeAspect="1"/>
          </p:cNvPicPr>
          <p:nvPr>
            <p:ph idx="11"/>
          </p:nvPr>
        </p:nvPicPr>
        <p:blipFill rotWithShape="1">
          <a:blip r:embed="rId6" cstate="print">
            <a:extLst>
              <a:ext uri="{28A0092B-C50C-407E-A947-70E740481C1C}">
                <a14:useLocalDpi xmlns:a14="http://schemas.microsoft.com/office/drawing/2010/main" val="0"/>
              </a:ext>
            </a:extLst>
          </a:blip>
          <a:srcRect l="11517"/>
          <a:stretch/>
        </p:blipFill>
        <p:spPr>
          <a:xfrm>
            <a:off x="5791200" y="3536835"/>
            <a:ext cx="3200400" cy="2406765"/>
          </a:xfrm>
        </p:spPr>
      </p:pic>
    </p:spTree>
    <p:custDataLst>
      <p:tags r:id="rId1"/>
    </p:custDataLst>
    <p:extLst>
      <p:ext uri="{BB962C8B-B14F-4D97-AF65-F5344CB8AC3E}">
        <p14:creationId xmlns:p14="http://schemas.microsoft.com/office/powerpoint/2010/main" val="137168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2: Jonas, continued</a:t>
            </a:r>
          </a:p>
        </p:txBody>
      </p:sp>
      <p:sp>
        <p:nvSpPr>
          <p:cNvPr id="3" name="Content Placeholder 2"/>
          <p:cNvSpPr>
            <a:spLocks noGrp="1"/>
          </p:cNvSpPr>
          <p:nvPr>
            <p:ph sz="half" idx="1"/>
          </p:nvPr>
        </p:nvSpPr>
        <p:spPr/>
        <p:txBody>
          <a:bodyPr/>
          <a:lstStyle/>
          <a:p>
            <a:pPr>
              <a:buClrTx/>
            </a:pPr>
            <a:r>
              <a:rPr lang="en-US" dirty="0"/>
              <a:t>You perform a physical exam.</a:t>
            </a:r>
          </a:p>
          <a:p>
            <a:pPr lvl="1">
              <a:buClrTx/>
            </a:pPr>
            <a:r>
              <a:rPr lang="en-US" dirty="0"/>
              <a:t>He is coughing up dark green sputum while you examine him.</a:t>
            </a:r>
          </a:p>
          <a:p>
            <a:pPr lvl="1">
              <a:buClrTx/>
            </a:pPr>
            <a:r>
              <a:rPr lang="en-US" dirty="0"/>
              <a:t>He has a few wheezes on exam in both lungs.</a:t>
            </a:r>
          </a:p>
        </p:txBody>
      </p:sp>
      <p:pic>
        <p:nvPicPr>
          <p:cNvPr id="5" name="Content Placeholder 4" descr="Provider using stethoscope on patient - character Jonas"/>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r="17704"/>
          <a:stretch/>
        </p:blipFill>
        <p:spPr>
          <a:xfrm>
            <a:off x="4500309" y="1599298"/>
            <a:ext cx="4267200" cy="3456781"/>
          </a:xfrm>
        </p:spPr>
      </p:pic>
    </p:spTree>
    <p:custDataLst>
      <p:tags r:id="rId1"/>
    </p:custDataLst>
    <p:extLst>
      <p:ext uri="{BB962C8B-B14F-4D97-AF65-F5344CB8AC3E}">
        <p14:creationId xmlns:p14="http://schemas.microsoft.com/office/powerpoint/2010/main" val="866282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HAI CUSP SLIDE TEMPLATE" val="E1XglvU7"/>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ssessment of the Patient With a Suspected Respiratory Tract Infection Long-term Care&amp;quot;&quot;/&gt;&lt;property id=&quot;20307&quot; value=&quot;353&quot;/&gt;&lt;/object&gt;&lt;object type=&quot;3&quot; unique_id=&quot;10004&quot;&gt;&lt;property id=&quot;20148&quot; value=&quot;5&quot;/&gt;&lt;property id=&quot;20300&quot; value=&quot;Slide 3 - &amp;quot;Objectives&amp;quot;&quot;/&gt;&lt;property id=&quot;20307&quot; value=&quot;383&quot;/&gt;&lt;/object&gt;&lt;object type=&quot;3&quot; unique_id=&quot;10005&quot;&gt;&lt;property id=&quot;20148&quot; value=&quot;5&quot;/&gt;&lt;property id=&quot;20300&quot; value=&quot;Slide 4 - &amp;quot;Terminology&amp;quot;&quot;/&gt;&lt;property id=&quot;20307&quot; value=&quot;364&quot;/&gt;&lt;/object&gt;&lt;object type=&quot;3&quot; unique_id=&quot;10006&quot;&gt;&lt;property id=&quot;20148&quot; value=&quot;5&quot;/&gt;&lt;property id=&quot;20300&quot; value=&quot;Slide 5 - &amp;quot;Upper or Lower Respiratory Tract Infection Descriptions&amp;quot;&quot;/&gt;&lt;property id=&quot;20307&quot; value=&quot;365&quot;/&gt;&lt;/object&gt;&lt;object type=&quot;3&quot; unique_id=&quot;10007&quot;&gt;&lt;property id=&quot;20148&quot; value=&quot;5&quot;/&gt;&lt;property id=&quot;20300&quot; value=&quot;Slide 6 - &amp;quot;Case 1- Sandy&amp;quot;&quot;/&gt;&lt;property id=&quot;20307&quot; value=&quot;366&quot;/&gt;&lt;/object&gt;&lt;object type=&quot;3&quot; unique_id=&quot;10008&quot;&gt;&lt;property id=&quot;20148&quot; value=&quot;5&quot;/&gt;&lt;property id=&quot;20300&quot; value=&quot;Slide 7 - &amp;quot;Case 1- Sandy&amp;quot;&quot;/&gt;&lt;property id=&quot;20307&quot; value=&quot;354&quot;/&gt;&lt;/object&gt;&lt;object type=&quot;3&quot; unique_id=&quot;10009&quot;&gt;&lt;property id=&quot;20148&quot; value=&quot;5&quot;/&gt;&lt;property id=&quot;20300&quot; value=&quot;Slide 8 - &amp;quot;Case 1- Sandy&amp;quot;&quot;/&gt;&lt;property id=&quot;20307&quot; value=&quot;367&quot;/&gt;&lt;/object&gt;&lt;object type=&quot;3&quot; unique_id=&quot;10010&quot;&gt;&lt;property id=&quot;20148&quot; value=&quot;5&quot;/&gt;&lt;property id=&quot;20300&quot; value=&quot;Slide 9 - &amp;quot;Case 2- Jonas&amp;quot;&quot;/&gt;&lt;property id=&quot;20307&quot; value=&quot;379&quot;/&gt;&lt;/object&gt;&lt;object type=&quot;3&quot; unique_id=&quot;10011&quot;&gt;&lt;property id=&quot;20148&quot; value=&quot;5&quot;/&gt;&lt;property id=&quot;20300&quot; value=&quot;Slide 10 - &amp;quot;Case 2- Jonas&amp;quot;&quot;/&gt;&lt;property id=&quot;20307&quot; value=&quot;397&quot;/&gt;&lt;/object&gt;&lt;object type=&quot;3&quot; unique_id=&quot;10012&quot;&gt;&lt;property id=&quot;20148&quot; value=&quot;5&quot;/&gt;&lt;property id=&quot;20300&quot; value=&quot;Slide 11 - &amp;quot;Case 2- Jonas&amp;quot;&quot;/&gt;&lt;property id=&quot;20307&quot; value=&quot;396&quot;/&gt;&lt;/object&gt;&lt;object type=&quot;3&quot; unique_id=&quot;10013&quot;&gt;&lt;property id=&quot;20148&quot; value=&quot;5&quot;/&gt;&lt;property id=&quot;20300&quot; value=&quot;Slide 12 - &amp;quot;Case 2- Jonas&amp;quot;&quot;/&gt;&lt;property id=&quot;20307&quot; value=&quot;398&quot;/&gt;&lt;/object&gt;&lt;object type=&quot;3&quot; unique_id=&quot;10014&quot;&gt;&lt;property id=&quot;20148&quot; value=&quot;5&quot;/&gt;&lt;property id=&quot;20300&quot; value=&quot;Slide 13 - &amp;quot;Bronchitis vs. Pneumonia&amp;quot;&quot;/&gt;&lt;property id=&quot;20307&quot; value=&quot;369&quot;/&gt;&lt;/object&gt;&lt;object type=&quot;3&quot; unique_id=&quot;10015&quot;&gt;&lt;property id=&quot;20148&quot; value=&quot;5&quot;/&gt;&lt;property id=&quot;20300&quot; value=&quot;Slide 14 - &amp;quot;Case 2- Jonas&amp;quot;&quot;/&gt;&lt;property id=&quot;20307&quot; value=&quot;370&quot;/&gt;&lt;/object&gt;&lt;object type=&quot;3&quot; unique_id=&quot;10016&quot;&gt;&lt;property id=&quot;20148&quot; value=&quot;5&quot;/&gt;&lt;property id=&quot;20300&quot; value=&quot;Slide 15 - &amp;quot;Chest Films in Older Adults Diagnostic Testing&amp;quot;&quot;/&gt;&lt;property id=&quot;20307&quot; value=&quot;402&quot;/&gt;&lt;/object&gt;&lt;object type=&quot;3&quot; unique_id=&quot;10017&quot;&gt;&lt;property id=&quot;20148&quot; value=&quot;5&quot;/&gt;&lt;property id=&quot;20300&quot; value=&quot;Slide 16 - &amp;quot;Case 2- Jonas&amp;quot;&quot;/&gt;&lt;property id=&quot;20307&quot; value=&quot;381&quot;/&gt;&lt;/object&gt;&lt;object type=&quot;3&quot; unique_id=&quot;10018&quot;&gt;&lt;property id=&quot;20148&quot; value=&quot;5&quot;/&gt;&lt;property id=&quot;20300&quot; value=&quot;Slide 17 - &amp;quot;Case 3: Peter&amp;quot;&quot;/&gt;&lt;property id=&quot;20307&quot; value=&quot;377&quot;/&gt;&lt;/object&gt;&lt;object type=&quot;3&quot; unique_id=&quot;10019&quot;&gt;&lt;property id=&quot;20148&quot; value=&quot;5&quot;/&gt;&lt;property id=&quot;20300&quot; value=&quot;Slide 18 - &amp;quot;Case 3: Peter&amp;quot;&quot;/&gt;&lt;property id=&quot;20307&quot; value=&quot;399&quot;/&gt;&lt;/object&gt;&lt;object type=&quot;3&quot; unique_id=&quot;10020&quot;&gt;&lt;property id=&quot;20148&quot; value=&quot;5&quot;/&gt;&lt;property id=&quot;20300&quot; value=&quot;Slide 19 - &amp;quot;Case 3: Peter&amp;quot;&quot;/&gt;&lt;property id=&quot;20307&quot; value=&quot;400&quot;/&gt;&lt;/object&gt;&lt;object type=&quot;3&quot; unique_id=&quot;10021&quot;&gt;&lt;property id=&quot;20148&quot; value=&quot;5&quot;/&gt;&lt;property id=&quot;20300&quot; value=&quot;Slide 20 - &amp;quot;Take Home Points&amp;quot;&quot;/&gt;&lt;property id=&quot;20307&quot; value=&quot;401&quot;/&gt;&lt;/object&gt;&lt;object type=&quot;3&quot; unique_id=&quot;77491&quot;&gt;&lt;property id=&quot;20148&quot; value=&quot;5&quot;/&gt;&lt;property id=&quot;20300&quot; value=&quot;Slide 2 - &amp;quot;Presenter  &amp;quot;&quot;/&gt;&lt;property id=&quot;20307&quot; value=&quot;408&quot;/&gt;&lt;/object&gt;&lt;object type=&quot;3&quot; unique_id=&quot;77492&quot;&gt;&lt;property id=&quot;20148&quot; value=&quot;5&quot;/&gt;&lt;property id=&quot;20300&quot; value=&quot;Slide 21 - &amp;quot;Program Website Access&amp;quot;&quot;/&gt;&lt;property id=&quot;20307&quot; value=&quot;403&quot;/&gt;&lt;/object&gt;&lt;object type=&quot;3&quot; unique_id=&quot;77493&quot;&gt;&lt;property id=&quot;20148&quot; value=&quot;5&quot;/&gt;&lt;property id=&quot;20300&quot; value=&quot;Slide 22&quot;/&gt;&lt;property id=&quot;20307&quot; value=&quot;404&quot;/&gt;&lt;/object&gt;&lt;object type=&quot;3&quot; unique_id=&quot;77494&quot;&gt;&lt;property id=&quot;20148&quot; value=&quot;5&quot;/&gt;&lt;property id=&quot;20300&quot; value=&quot;Slide 23 - &amp;quot;Disclaimer&amp;quot;&quot;/&gt;&lt;property id=&quot;20307&quot; value=&quot;405&quot;/&gt;&lt;/object&gt;&lt;object type=&quot;3&quot; unique_id=&quot;77495&quot;&gt;&lt;property id=&quot;20148&quot; value=&quot;5&quot;/&gt;&lt;property id=&quot;20300&quot; value=&quot;Slide 24 - &amp;quot;Next Steps&amp;quot;&quot;/&gt;&lt;property id=&quot;20307&quot; value=&quot;406&quot;/&gt;&lt;/object&gt;&lt;object type=&quot;3&quot; unique_id=&quot;77496&quot;&gt;&lt;property id=&quot;20148&quot; value=&quot;5&quot;/&gt;&lt;property id=&quot;20300&quot; value=&quot;Slide 25 - &amp;quot;References&amp;quot;&quot;/&gt;&lt;property id=&quot;20307&quot; value=&quot;407&quot;/&gt;&lt;/object&gt;&lt;/object&gt;&lt;object type=&quot;8&quot; unique_id=&quot;10042&quot;&gt;&lt;/object&gt;&lt;/object&gt;&lt;/database&gt;"/>
  <p:tag name="SECTOMILLISECCONVERTED" val="1"/>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500</TotalTime>
  <Words>1844</Words>
  <Application>Microsoft Office PowerPoint</Application>
  <PresentationFormat>On-screen Show (4:3)</PresentationFormat>
  <Paragraphs>224</Paragraphs>
  <Slides>22</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HAI Cusp Slide template</vt:lpstr>
      <vt:lpstr>1_Office Theme</vt:lpstr>
      <vt:lpstr>Assessment of the Resident With a Suspected Respiratory Tract Infection</vt:lpstr>
      <vt:lpstr>Objectives</vt:lpstr>
      <vt:lpstr>Terminology</vt:lpstr>
      <vt:lpstr>Upper or Lower Respiratory Tract Infection Descriptions</vt:lpstr>
      <vt:lpstr>Case 1: Sandy</vt:lpstr>
      <vt:lpstr>Case 1: Sandy, continued</vt:lpstr>
      <vt:lpstr>Case 1: Sandy, Next Steps1,2</vt:lpstr>
      <vt:lpstr>Case 2: Jonas</vt:lpstr>
      <vt:lpstr>Case 2: Jonas, continued</vt:lpstr>
      <vt:lpstr>Case 2: Jonas, Next Step</vt:lpstr>
      <vt:lpstr>Case 2: Jonas, 5 Days Later</vt:lpstr>
      <vt:lpstr>Bronchitis Versus Pneumonia</vt:lpstr>
      <vt:lpstr>Case 2: Jonas, X Ray</vt:lpstr>
      <vt:lpstr>Chest X Rays in Older Adults Diagnostic Testing4</vt:lpstr>
      <vt:lpstr>Case 2: Jonas, Antibiotics?</vt:lpstr>
      <vt:lpstr>Case 3: Peter</vt:lpstr>
      <vt:lpstr>Case 3: Peter, continued</vt:lpstr>
      <vt:lpstr>Case 3: Peter, Diagnosis?</vt:lpstr>
      <vt:lpstr>Take-Home Points</vt:lpstr>
      <vt:lpstr>Activities To Complete</vt:lpstr>
      <vt:lpstr>Disclaimer</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Program Overview</dc:title>
  <dc:subject>AHRQ Safety Program for Surgery</dc:subject>
  <dc:creator>SUSP/L&amp;D</dc:creator>
  <cp:keywords>SSI, premortem, safety culture, science of safety</cp:keywords>
  <cp:lastModifiedBy>Ramage, Kathryn (AHRQ/OC) (CTR)</cp:lastModifiedBy>
  <cp:revision>33</cp:revision>
  <cp:lastPrinted>2015-02-02T16:57:38Z</cp:lastPrinted>
  <dcterms:created xsi:type="dcterms:W3CDTF">2014-05-21T20:05:58Z</dcterms:created>
  <dcterms:modified xsi:type="dcterms:W3CDTF">2021-06-16T15:05:43Z</dcterms:modified>
  <cp:category>safety program for surgery, patient safety, CUSP, science of safety, surgical site infections, SUSP, healthcare associated infections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B693F724-087E-45B8-99EC-1B5B101FB175</vt:lpwstr>
  </property>
  <property fmtid="{D5CDD505-2E9C-101B-9397-08002B2CF9AE}" pid="3" name="ArticulatePath">
    <vt:lpwstr>LTC_Assessment_of_the_Patient_With_a_Suspected_Urinary_Tract_Infection_17.10.13</vt:lpwstr>
  </property>
</Properties>
</file>