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4.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3" r:id="rId3"/>
  </p:sldMasterIdLst>
  <p:notesMasterIdLst>
    <p:notesMasterId r:id="rId27"/>
  </p:notesMasterIdLst>
  <p:sldIdLst>
    <p:sldId id="320" r:id="rId4"/>
    <p:sldId id="285" r:id="rId5"/>
    <p:sldId id="286" r:id="rId6"/>
    <p:sldId id="287" r:id="rId7"/>
    <p:sldId id="288" r:id="rId8"/>
    <p:sldId id="289" r:id="rId9"/>
    <p:sldId id="290" r:id="rId10"/>
    <p:sldId id="291" r:id="rId11"/>
    <p:sldId id="292" r:id="rId12"/>
    <p:sldId id="293" r:id="rId13"/>
    <p:sldId id="294" r:id="rId14"/>
    <p:sldId id="295" r:id="rId15"/>
    <p:sldId id="297" r:id="rId16"/>
    <p:sldId id="298" r:id="rId17"/>
    <p:sldId id="308" r:id="rId18"/>
    <p:sldId id="309" r:id="rId19"/>
    <p:sldId id="310" r:id="rId20"/>
    <p:sldId id="311" r:id="rId21"/>
    <p:sldId id="301" r:id="rId22"/>
    <p:sldId id="300" r:id="rId23"/>
    <p:sldId id="322" r:id="rId24"/>
    <p:sldId id="305" r:id="rId25"/>
    <p:sldId id="307" r:id="rId26"/>
  </p:sldIdLst>
  <p:sldSz cx="10058400" cy="7772400"/>
  <p:notesSz cx="7010400" cy="9296400"/>
  <p:custDataLst>
    <p:tags r:id="rId28"/>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 Cosgrove" initials="SC" lastIdx="5" clrIdx="5">
    <p:extLst>
      <p:ext uri="{19B8F6BF-5375-455C-9EA6-DF929625EA0E}">
        <p15:presenceInfo xmlns:p15="http://schemas.microsoft.com/office/powerpoint/2012/main" userId="Sara Cosgrove" providerId="None"/>
      </p:ext>
    </p:extLst>
  </p:cmAuthor>
  <p:cmAuthor id="1" name="Meghan Walrath" initials="MW" lastIdx="30" clrIdx="2"/>
  <p:cmAuthor id="8" name="Miller, Melissa (AHRQ/CQuIPS)" initials="MM(" lastIdx="34" clrIdx="6">
    <p:extLst>
      <p:ext uri="{19B8F6BF-5375-455C-9EA6-DF929625EA0E}">
        <p15:presenceInfo xmlns:p15="http://schemas.microsoft.com/office/powerpoint/2012/main" userId="S-1-5-21-1747495209-1248221918-2216747781-140716" providerId="AD"/>
      </p:ext>
    </p:extLst>
  </p:cmAuthor>
  <p:cmAuthor id="9" name="Morgan Katz" initials="MK" lastIdx="2" clrIdx="7">
    <p:extLst>
      <p:ext uri="{19B8F6BF-5375-455C-9EA6-DF929625EA0E}">
        <p15:presenceInfo xmlns:p15="http://schemas.microsoft.com/office/powerpoint/2012/main" userId="S::mkatz26@jh.edu::01125e56-8e6f-4260-a434-cea12fa71b80" providerId="AD"/>
      </p:ext>
    </p:extLst>
  </p:cmAuthor>
  <p:cmAuthor id="3" name="Melissa A Miller" initials="MAM" lastIdx="12" clrIdx="3"/>
  <p:cmAuthor id="10" name="Heidenrich, Christine (AHRQ/OC) (CTR)" initials="HC((" lastIdx="29" clrIdx="8">
    <p:extLst>
      <p:ext uri="{19B8F6BF-5375-455C-9EA6-DF929625EA0E}">
        <p15:presenceInfo xmlns:p15="http://schemas.microsoft.com/office/powerpoint/2012/main" userId="S-1-5-21-1747495209-1248221918-2216747781-28054" providerId="AD"/>
      </p:ext>
    </p:extLst>
  </p:cmAuthor>
  <p:cmAuthor id="4" name="Chris Heidenrich OCKT" initials="CH" lastIdx="27" clrIdx="0"/>
  <p:cmAuthor id="11" name="Kathleen" initials="K" lastIdx="16" clrIdx="9">
    <p:extLst>
      <p:ext uri="{19B8F6BF-5375-455C-9EA6-DF929625EA0E}">
        <p15:presenceInfo xmlns:p15="http://schemas.microsoft.com/office/powerpoint/2012/main" userId="Kathleen" providerId="None"/>
      </p:ext>
    </p:extLst>
  </p:cmAuthor>
  <p:cmAuthor id="5" name="Kathleen Speck" initials="KS" lastIdx="28" clrIdx="4"/>
  <p:cmAuthor id="12" name="Henderson, Susan (AHRQ/CQuIPS)" initials="HS(" lastIdx="11" clrIdx="10">
    <p:extLst>
      <p:ext uri="{19B8F6BF-5375-455C-9EA6-DF929625EA0E}">
        <p15:presenceInfo xmlns:p15="http://schemas.microsoft.com/office/powerpoint/2012/main" userId="S-1-5-21-1747495209-1248221918-2216747781-233076" providerId="AD"/>
      </p:ext>
    </p:extLst>
  </p:cmAuthor>
  <p:cmAuthor id="6" name="Robin Jump" initials="RJ" lastIdx="12" clrIdx="1"/>
  <p:cmAuthor id="13" name="Morgan Katz" initials="MK [2]" lastIdx="11" clrIdx="11">
    <p:extLst>
      <p:ext uri="{19B8F6BF-5375-455C-9EA6-DF929625EA0E}">
        <p15:presenceInfo xmlns:p15="http://schemas.microsoft.com/office/powerpoint/2012/main" userId="S-1-5-21-1214440339-484763869-725345543-4139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F"/>
    <a:srgbClr val="008EAA"/>
    <a:srgbClr val="EC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p:cViewPr varScale="1">
        <p:scale>
          <a:sx n="51" d="100"/>
          <a:sy n="51" d="100"/>
        </p:scale>
        <p:origin x="848" y="3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S::kspeck2@jh.edu::1c3bee05-3f30-471c-9c5c-6f1d82c4dd7a" providerId="AD" clId="Web-{BDAF19DC-3797-96AD-09C1-2DB9E1AA8F2F}"/>
    <pc:docChg chg="modSld">
      <pc:chgData name="Kathleen Speck" userId="S::kspeck2@jh.edu::1c3bee05-3f30-471c-9c5c-6f1d82c4dd7a" providerId="AD" clId="Web-{BDAF19DC-3797-96AD-09C1-2DB9E1AA8F2F}" dt="2020-02-05T15:12:56.684" v="5" actId="20577"/>
      <pc:docMkLst>
        <pc:docMk/>
      </pc:docMkLst>
      <pc:sldChg chg="modSp">
        <pc:chgData name="Kathleen Speck" userId="S::kspeck2@jh.edu::1c3bee05-3f30-471c-9c5c-6f1d82c4dd7a" providerId="AD" clId="Web-{BDAF19DC-3797-96AD-09C1-2DB9E1AA8F2F}" dt="2020-02-05T15:12:56.668" v="4" actId="20577"/>
        <pc:sldMkLst>
          <pc:docMk/>
          <pc:sldMk cId="2557165496" sldId="308"/>
        </pc:sldMkLst>
        <pc:spChg chg="mod">
          <ac:chgData name="Kathleen Speck" userId="S::kspeck2@jh.edu::1c3bee05-3f30-471c-9c5c-6f1d82c4dd7a" providerId="AD" clId="Web-{BDAF19DC-3797-96AD-09C1-2DB9E1AA8F2F}" dt="2020-02-05T15:12:56.668" v="4" actId="20577"/>
          <ac:spMkLst>
            <pc:docMk/>
            <pc:sldMk cId="2557165496" sldId="308"/>
            <ac:spMk id="3" creationId="{00000000-0000-0000-0000-000000000000}"/>
          </ac:spMkLst>
        </pc:spChg>
      </pc:sldChg>
    </pc:docChg>
  </pc:docChgLst>
  <pc:docChgLst>
    <pc:chgData name="Kathleen" userId="1c3bee05-3f30-471c-9c5c-6f1d82c4dd7a" providerId="ADAL" clId="{3E62CE7A-CA1C-44CD-AC24-18F6CE702BE0}"/>
    <pc:docChg chg="custSel modSld">
      <pc:chgData name="Kathleen" userId="1c3bee05-3f30-471c-9c5c-6f1d82c4dd7a" providerId="ADAL" clId="{3E62CE7A-CA1C-44CD-AC24-18F6CE702BE0}" dt="2020-04-03T14:47:22.752" v="100" actId="20577"/>
      <pc:docMkLst>
        <pc:docMk/>
      </pc:docMkLst>
      <pc:sldChg chg="addCm">
        <pc:chgData name="Kathleen" userId="1c3bee05-3f30-471c-9c5c-6f1d82c4dd7a" providerId="ADAL" clId="{3E62CE7A-CA1C-44CD-AC24-18F6CE702BE0}" dt="2020-04-03T13:24:41.821" v="4" actId="1589"/>
        <pc:sldMkLst>
          <pc:docMk/>
          <pc:sldMk cId="3021729129" sldId="285"/>
        </pc:sldMkLst>
      </pc:sldChg>
      <pc:sldChg chg="modSp addCm">
        <pc:chgData name="Kathleen" userId="1c3bee05-3f30-471c-9c5c-6f1d82c4dd7a" providerId="ADAL" clId="{3E62CE7A-CA1C-44CD-AC24-18F6CE702BE0}" dt="2020-04-03T14:29:00.489" v="17" actId="1589"/>
        <pc:sldMkLst>
          <pc:docMk/>
          <pc:sldMk cId="2313300991" sldId="286"/>
        </pc:sldMkLst>
        <pc:spChg chg="mod">
          <ac:chgData name="Kathleen" userId="1c3bee05-3f30-471c-9c5c-6f1d82c4dd7a" providerId="ADAL" clId="{3E62CE7A-CA1C-44CD-AC24-18F6CE702BE0}" dt="2020-04-03T14:28:46.691" v="16" actId="20577"/>
          <ac:spMkLst>
            <pc:docMk/>
            <pc:sldMk cId="2313300991" sldId="286"/>
            <ac:spMk id="2" creationId="{00000000-0000-0000-0000-000000000000}"/>
          </ac:spMkLst>
        </pc:spChg>
      </pc:sldChg>
      <pc:sldChg chg="modSp addCm">
        <pc:chgData name="Kathleen" userId="1c3bee05-3f30-471c-9c5c-6f1d82c4dd7a" providerId="ADAL" clId="{3E62CE7A-CA1C-44CD-AC24-18F6CE702BE0}" dt="2020-04-03T14:32:40.392" v="63" actId="1589"/>
        <pc:sldMkLst>
          <pc:docMk/>
          <pc:sldMk cId="3448619639" sldId="290"/>
        </pc:sldMkLst>
        <pc:spChg chg="mod">
          <ac:chgData name="Kathleen" userId="1c3bee05-3f30-471c-9c5c-6f1d82c4dd7a" providerId="ADAL" clId="{3E62CE7A-CA1C-44CD-AC24-18F6CE702BE0}" dt="2020-04-03T14:32:24.991" v="62" actId="20577"/>
          <ac:spMkLst>
            <pc:docMk/>
            <pc:sldMk cId="3448619639" sldId="290"/>
            <ac:spMk id="2" creationId="{00000000-0000-0000-0000-000000000000}"/>
          </ac:spMkLst>
        </pc:spChg>
      </pc:sldChg>
      <pc:sldChg chg="modSp addCm modCm">
        <pc:chgData name="Kathleen" userId="1c3bee05-3f30-471c-9c5c-6f1d82c4dd7a" providerId="ADAL" clId="{3E62CE7A-CA1C-44CD-AC24-18F6CE702BE0}" dt="2020-04-03T14:31:50.222" v="61" actId="20577"/>
        <pc:sldMkLst>
          <pc:docMk/>
          <pc:sldMk cId="2689380862" sldId="291"/>
        </pc:sldMkLst>
        <pc:spChg chg="mod">
          <ac:chgData name="Kathleen" userId="1c3bee05-3f30-471c-9c5c-6f1d82c4dd7a" providerId="ADAL" clId="{3E62CE7A-CA1C-44CD-AC24-18F6CE702BE0}" dt="2020-04-03T14:31:50.222" v="61" actId="20577"/>
          <ac:spMkLst>
            <pc:docMk/>
            <pc:sldMk cId="2689380862" sldId="291"/>
            <ac:spMk id="2" creationId="{00000000-0000-0000-0000-000000000000}"/>
          </ac:spMkLst>
        </pc:spChg>
      </pc:sldChg>
      <pc:sldChg chg="modSp addCm">
        <pc:chgData name="Kathleen" userId="1c3bee05-3f30-471c-9c5c-6f1d82c4dd7a" providerId="ADAL" clId="{3E62CE7A-CA1C-44CD-AC24-18F6CE702BE0}" dt="2020-04-03T14:34:14.509" v="73" actId="1589"/>
        <pc:sldMkLst>
          <pc:docMk/>
          <pc:sldMk cId="513653320" sldId="292"/>
        </pc:sldMkLst>
        <pc:spChg chg="mod">
          <ac:chgData name="Kathleen" userId="1c3bee05-3f30-471c-9c5c-6f1d82c4dd7a" providerId="ADAL" clId="{3E62CE7A-CA1C-44CD-AC24-18F6CE702BE0}" dt="2020-04-03T14:33:21.946" v="66" actId="1076"/>
          <ac:spMkLst>
            <pc:docMk/>
            <pc:sldMk cId="513653320" sldId="292"/>
            <ac:spMk id="6" creationId="{00000000-0000-0000-0000-000000000000}"/>
          </ac:spMkLst>
        </pc:spChg>
        <pc:spChg chg="mod">
          <ac:chgData name="Kathleen" userId="1c3bee05-3f30-471c-9c5c-6f1d82c4dd7a" providerId="ADAL" clId="{3E62CE7A-CA1C-44CD-AC24-18F6CE702BE0}" dt="2020-04-03T14:33:15.616" v="65" actId="1076"/>
          <ac:spMkLst>
            <pc:docMk/>
            <pc:sldMk cId="513653320" sldId="292"/>
            <ac:spMk id="8" creationId="{00000000-0000-0000-0000-000000000000}"/>
          </ac:spMkLst>
        </pc:spChg>
        <pc:spChg chg="mod">
          <ac:chgData name="Kathleen" userId="1c3bee05-3f30-471c-9c5c-6f1d82c4dd7a" providerId="ADAL" clId="{3E62CE7A-CA1C-44CD-AC24-18F6CE702BE0}" dt="2020-04-03T14:33:11.728" v="64" actId="1076"/>
          <ac:spMkLst>
            <pc:docMk/>
            <pc:sldMk cId="513653320" sldId="292"/>
            <ac:spMk id="11" creationId="{00000000-0000-0000-0000-000000000000}"/>
          </ac:spMkLst>
        </pc:spChg>
        <pc:spChg chg="mod">
          <ac:chgData name="Kathleen" userId="1c3bee05-3f30-471c-9c5c-6f1d82c4dd7a" providerId="ADAL" clId="{3E62CE7A-CA1C-44CD-AC24-18F6CE702BE0}" dt="2020-04-03T14:33:27.172" v="67" actId="1076"/>
          <ac:spMkLst>
            <pc:docMk/>
            <pc:sldMk cId="513653320" sldId="292"/>
            <ac:spMk id="12" creationId="{00000000-0000-0000-0000-000000000000}"/>
          </ac:spMkLst>
        </pc:spChg>
        <pc:spChg chg="mod">
          <ac:chgData name="Kathleen" userId="1c3bee05-3f30-471c-9c5c-6f1d82c4dd7a" providerId="ADAL" clId="{3E62CE7A-CA1C-44CD-AC24-18F6CE702BE0}" dt="2020-04-03T14:33:39.772" v="69" actId="1076"/>
          <ac:spMkLst>
            <pc:docMk/>
            <pc:sldMk cId="513653320" sldId="292"/>
            <ac:spMk id="13" creationId="{00000000-0000-0000-0000-000000000000}"/>
          </ac:spMkLst>
        </pc:spChg>
        <pc:spChg chg="mod">
          <ac:chgData name="Kathleen" userId="1c3bee05-3f30-471c-9c5c-6f1d82c4dd7a" providerId="ADAL" clId="{3E62CE7A-CA1C-44CD-AC24-18F6CE702BE0}" dt="2020-04-03T14:33:52.084" v="71" actId="1076"/>
          <ac:spMkLst>
            <pc:docMk/>
            <pc:sldMk cId="513653320" sldId="292"/>
            <ac:spMk id="14" creationId="{00000000-0000-0000-0000-000000000000}"/>
          </ac:spMkLst>
        </pc:spChg>
        <pc:spChg chg="mod">
          <ac:chgData name="Kathleen" userId="1c3bee05-3f30-471c-9c5c-6f1d82c4dd7a" providerId="ADAL" clId="{3E62CE7A-CA1C-44CD-AC24-18F6CE702BE0}" dt="2020-04-03T14:33:33.758" v="68" actId="1076"/>
          <ac:spMkLst>
            <pc:docMk/>
            <pc:sldMk cId="513653320" sldId="292"/>
            <ac:spMk id="15" creationId="{00000000-0000-0000-0000-000000000000}"/>
          </ac:spMkLst>
        </pc:spChg>
        <pc:spChg chg="mod">
          <ac:chgData name="Kathleen" userId="1c3bee05-3f30-471c-9c5c-6f1d82c4dd7a" providerId="ADAL" clId="{3E62CE7A-CA1C-44CD-AC24-18F6CE702BE0}" dt="2020-04-03T14:33:45.511" v="70" actId="1076"/>
          <ac:spMkLst>
            <pc:docMk/>
            <pc:sldMk cId="513653320" sldId="292"/>
            <ac:spMk id="16" creationId="{00000000-0000-0000-0000-000000000000}"/>
          </ac:spMkLst>
        </pc:spChg>
        <pc:spChg chg="mod">
          <ac:chgData name="Kathleen" userId="1c3bee05-3f30-471c-9c5c-6f1d82c4dd7a" providerId="ADAL" clId="{3E62CE7A-CA1C-44CD-AC24-18F6CE702BE0}" dt="2020-04-03T14:33:58.922" v="72" actId="1076"/>
          <ac:spMkLst>
            <pc:docMk/>
            <pc:sldMk cId="513653320" sldId="292"/>
            <ac:spMk id="17" creationId="{00000000-0000-0000-0000-000000000000}"/>
          </ac:spMkLst>
        </pc:spChg>
      </pc:sldChg>
      <pc:sldChg chg="modSp addCm">
        <pc:chgData name="Kathleen" userId="1c3bee05-3f30-471c-9c5c-6f1d82c4dd7a" providerId="ADAL" clId="{3E62CE7A-CA1C-44CD-AC24-18F6CE702BE0}" dt="2020-04-03T14:34:56.202" v="86" actId="1589"/>
        <pc:sldMkLst>
          <pc:docMk/>
          <pc:sldMk cId="2725111475" sldId="293"/>
        </pc:sldMkLst>
        <pc:spChg chg="mod">
          <ac:chgData name="Kathleen" userId="1c3bee05-3f30-471c-9c5c-6f1d82c4dd7a" providerId="ADAL" clId="{3E62CE7A-CA1C-44CD-AC24-18F6CE702BE0}" dt="2020-04-03T14:34:43.654" v="85" actId="20577"/>
          <ac:spMkLst>
            <pc:docMk/>
            <pc:sldMk cId="2725111475" sldId="293"/>
            <ac:spMk id="2" creationId="{00000000-0000-0000-0000-000000000000}"/>
          </ac:spMkLst>
        </pc:spChg>
      </pc:sldChg>
      <pc:sldChg chg="modSp addCm">
        <pc:chgData name="Kathleen" userId="1c3bee05-3f30-471c-9c5c-6f1d82c4dd7a" providerId="ADAL" clId="{3E62CE7A-CA1C-44CD-AC24-18F6CE702BE0}" dt="2020-04-03T14:35:26.043" v="95" actId="20577"/>
        <pc:sldMkLst>
          <pc:docMk/>
          <pc:sldMk cId="3251705541" sldId="294"/>
        </pc:sldMkLst>
        <pc:spChg chg="mod">
          <ac:chgData name="Kathleen" userId="1c3bee05-3f30-471c-9c5c-6f1d82c4dd7a" providerId="ADAL" clId="{3E62CE7A-CA1C-44CD-AC24-18F6CE702BE0}" dt="2020-04-03T14:35:26.043" v="95" actId="20577"/>
          <ac:spMkLst>
            <pc:docMk/>
            <pc:sldMk cId="3251705541" sldId="294"/>
            <ac:spMk id="3" creationId="{00000000-0000-0000-0000-000000000000}"/>
          </ac:spMkLst>
        </pc:spChg>
      </pc:sldChg>
      <pc:sldChg chg="modSp">
        <pc:chgData name="Kathleen" userId="1c3bee05-3f30-471c-9c5c-6f1d82c4dd7a" providerId="ADAL" clId="{3E62CE7A-CA1C-44CD-AC24-18F6CE702BE0}" dt="2020-04-03T14:47:22.752" v="100" actId="20577"/>
        <pc:sldMkLst>
          <pc:docMk/>
          <pc:sldMk cId="2557165496" sldId="308"/>
        </pc:sldMkLst>
        <pc:spChg chg="mod">
          <ac:chgData name="Kathleen" userId="1c3bee05-3f30-471c-9c5c-6f1d82c4dd7a" providerId="ADAL" clId="{3E62CE7A-CA1C-44CD-AC24-18F6CE702BE0}" dt="2020-04-03T14:47:22.752" v="100" actId="20577"/>
          <ac:spMkLst>
            <pc:docMk/>
            <pc:sldMk cId="2557165496" sldId="308"/>
            <ac:spMk id="2" creationId="{00000000-0000-0000-0000-000000000000}"/>
          </ac:spMkLst>
        </pc:spChg>
      </pc:sldChg>
      <pc:sldChg chg="modSp addCm">
        <pc:chgData name="Kathleen" userId="1c3bee05-3f30-471c-9c5c-6f1d82c4dd7a" providerId="ADAL" clId="{3E62CE7A-CA1C-44CD-AC24-18F6CE702BE0}" dt="2020-04-03T14:37:27.904" v="98" actId="1589"/>
        <pc:sldMkLst>
          <pc:docMk/>
          <pc:sldMk cId="1643022982" sldId="309"/>
        </pc:sldMkLst>
        <pc:spChg chg="mod">
          <ac:chgData name="Kathleen" userId="1c3bee05-3f30-471c-9c5c-6f1d82c4dd7a" providerId="ADAL" clId="{3E62CE7A-CA1C-44CD-AC24-18F6CE702BE0}" dt="2020-04-03T14:36:55.889" v="97" actId="1076"/>
          <ac:spMkLst>
            <pc:docMk/>
            <pc:sldMk cId="1643022982" sldId="309"/>
            <ac:spMk id="3" creationId="{00000000-0000-0000-0000-000000000000}"/>
          </ac:spMkLst>
        </pc:spChg>
      </pc:sldChg>
      <pc:sldChg chg="modSp addCm">
        <pc:chgData name="Kathleen" userId="1c3bee05-3f30-471c-9c5c-6f1d82c4dd7a" providerId="ADAL" clId="{3E62CE7A-CA1C-44CD-AC24-18F6CE702BE0}" dt="2020-04-03T13:24:12.721" v="3" actId="1589"/>
        <pc:sldMkLst>
          <pc:docMk/>
          <pc:sldMk cId="315809317" sldId="320"/>
        </pc:sldMkLst>
        <pc:spChg chg="mod">
          <ac:chgData name="Kathleen" userId="1c3bee05-3f30-471c-9c5c-6f1d82c4dd7a" providerId="ADAL" clId="{3E62CE7A-CA1C-44CD-AC24-18F6CE702BE0}" dt="2020-04-03T13:23:47.073" v="1" actId="1076"/>
          <ac:spMkLst>
            <pc:docMk/>
            <pc:sldMk cId="315809317" sldId="320"/>
            <ac:spMk id="2" creationId="{00000000-0000-0000-0000-000000000000}"/>
          </ac:spMkLst>
        </pc:spChg>
        <pc:spChg chg="mod">
          <ac:chgData name="Kathleen" userId="1c3bee05-3f30-471c-9c5c-6f1d82c4dd7a" providerId="ADAL" clId="{3E62CE7A-CA1C-44CD-AC24-18F6CE702BE0}" dt="2020-04-03T13:23:41.460" v="0" actId="1076"/>
          <ac:spMkLst>
            <pc:docMk/>
            <pc:sldMk cId="315809317" sldId="320"/>
            <ac:spMk id="3" creationId="{00000000-0000-0000-0000-000000000000}"/>
          </ac:spMkLst>
        </pc:spChg>
      </pc:sldChg>
    </pc:docChg>
  </pc:docChgLst>
  <pc:docChgLst>
    <pc:chgData name="Kathleen Speck" userId="S::kspeck2@jh.edu::1c3bee05-3f30-471c-9c5c-6f1d82c4dd7a" providerId="AD" clId="Web-{1578BEB2-CCF7-10A5-2EC6-41A8A6D3B59E}"/>
    <pc:docChg chg="modSld">
      <pc:chgData name="Kathleen Speck" userId="S::kspeck2@jh.edu::1c3bee05-3f30-471c-9c5c-6f1d82c4dd7a" providerId="AD" clId="Web-{1578BEB2-CCF7-10A5-2EC6-41A8A6D3B59E}" dt="2020-09-08T19:01:12.954" v="9" actId="20577"/>
      <pc:docMkLst>
        <pc:docMk/>
      </pc:docMkLst>
      <pc:sldChg chg="modSp">
        <pc:chgData name="Kathleen Speck" userId="S::kspeck2@jh.edu::1c3bee05-3f30-471c-9c5c-6f1d82c4dd7a" providerId="AD" clId="Web-{1578BEB2-CCF7-10A5-2EC6-41A8A6D3B59E}" dt="2020-09-08T19:01:12.954" v="8" actId="20577"/>
        <pc:sldMkLst>
          <pc:docMk/>
          <pc:sldMk cId="3448619639" sldId="290"/>
        </pc:sldMkLst>
        <pc:spChg chg="mod">
          <ac:chgData name="Kathleen Speck" userId="S::kspeck2@jh.edu::1c3bee05-3f30-471c-9c5c-6f1d82c4dd7a" providerId="AD" clId="Web-{1578BEB2-CCF7-10A5-2EC6-41A8A6D3B59E}" dt="2020-09-08T19:01:12.954" v="8" actId="20577"/>
          <ac:spMkLst>
            <pc:docMk/>
            <pc:sldMk cId="3448619639" sldId="290"/>
            <ac:spMk id="3" creationId="{00000000-0000-0000-0000-000000000000}"/>
          </ac:spMkLst>
        </pc:spChg>
      </pc:sldChg>
    </pc:docChg>
  </pc:docChgLst>
  <pc:docChgLst>
    <pc:chgData name="Kathleen" userId="1c3bee05-3f30-471c-9c5c-6f1d82c4dd7a" providerId="ADAL" clId="{2F9C5B17-1806-4D5A-87F0-7955F2FDF40D}"/>
    <pc:docChg chg="modSld">
      <pc:chgData name="Kathleen" userId="1c3bee05-3f30-471c-9c5c-6f1d82c4dd7a" providerId="ADAL" clId="{2F9C5B17-1806-4D5A-87F0-7955F2FDF40D}" dt="2020-10-01T12:32:38.066" v="668" actId="962"/>
      <pc:docMkLst>
        <pc:docMk/>
      </pc:docMkLst>
      <pc:sldChg chg="modSp mod">
        <pc:chgData name="Kathleen" userId="1c3bee05-3f30-471c-9c5c-6f1d82c4dd7a" providerId="ADAL" clId="{2F9C5B17-1806-4D5A-87F0-7955F2FDF40D}" dt="2020-10-01T12:27:45.263" v="41" actId="962"/>
        <pc:sldMkLst>
          <pc:docMk/>
          <pc:sldMk cId="3448619639" sldId="290"/>
        </pc:sldMkLst>
        <pc:picChg chg="mod">
          <ac:chgData name="Kathleen" userId="1c3bee05-3f30-471c-9c5c-6f1d82c4dd7a" providerId="ADAL" clId="{2F9C5B17-1806-4D5A-87F0-7955F2FDF40D}" dt="2020-10-01T12:27:45.263" v="41" actId="962"/>
          <ac:picMkLst>
            <pc:docMk/>
            <pc:sldMk cId="3448619639" sldId="290"/>
            <ac:picMk id="5" creationId="{00000000-0000-0000-0000-000000000000}"/>
          </ac:picMkLst>
        </pc:picChg>
      </pc:sldChg>
      <pc:sldChg chg="modSp mod">
        <pc:chgData name="Kathleen" userId="1c3bee05-3f30-471c-9c5c-6f1d82c4dd7a" providerId="ADAL" clId="{2F9C5B17-1806-4D5A-87F0-7955F2FDF40D}" dt="2020-10-01T12:28:20.888" v="87" actId="1076"/>
        <pc:sldMkLst>
          <pc:docMk/>
          <pc:sldMk cId="2689380862" sldId="291"/>
        </pc:sldMkLst>
        <pc:grpChg chg="mod">
          <ac:chgData name="Kathleen" userId="1c3bee05-3f30-471c-9c5c-6f1d82c4dd7a" providerId="ADAL" clId="{2F9C5B17-1806-4D5A-87F0-7955F2FDF40D}" dt="2020-10-01T12:28:20.888" v="87" actId="1076"/>
          <ac:grpSpMkLst>
            <pc:docMk/>
            <pc:sldMk cId="2689380862" sldId="291"/>
            <ac:grpSpMk id="5" creationId="{00000000-0000-0000-0000-000000000000}"/>
          </ac:grpSpMkLst>
        </pc:grpChg>
        <pc:picChg chg="mod">
          <ac:chgData name="Kathleen" userId="1c3bee05-3f30-471c-9c5c-6f1d82c4dd7a" providerId="ADAL" clId="{2F9C5B17-1806-4D5A-87F0-7955F2FDF40D}" dt="2020-10-01T12:28:01.530" v="83" actId="962"/>
          <ac:picMkLst>
            <pc:docMk/>
            <pc:sldMk cId="2689380862" sldId="291"/>
            <ac:picMk id="15" creationId="{00000000-0000-0000-0000-000000000000}"/>
          </ac:picMkLst>
        </pc:picChg>
      </pc:sldChg>
      <pc:sldChg chg="modSp mod">
        <pc:chgData name="Kathleen" userId="1c3bee05-3f30-471c-9c5c-6f1d82c4dd7a" providerId="ADAL" clId="{2F9C5B17-1806-4D5A-87F0-7955F2FDF40D}" dt="2020-10-01T12:29:47.103" v="304" actId="1076"/>
        <pc:sldMkLst>
          <pc:docMk/>
          <pc:sldMk cId="3251705541" sldId="294"/>
        </pc:sldMkLst>
        <pc:spChg chg="mod">
          <ac:chgData name="Kathleen" userId="1c3bee05-3f30-471c-9c5c-6f1d82c4dd7a" providerId="ADAL" clId="{2F9C5B17-1806-4D5A-87F0-7955F2FDF40D}" dt="2020-10-01T12:29:47.103" v="304" actId="1076"/>
          <ac:spMkLst>
            <pc:docMk/>
            <pc:sldMk cId="3251705541" sldId="294"/>
            <ac:spMk id="5" creationId="{00000000-0000-0000-0000-000000000000}"/>
          </ac:spMkLst>
        </pc:spChg>
        <pc:picChg chg="mod">
          <ac:chgData name="Kathleen" userId="1c3bee05-3f30-471c-9c5c-6f1d82c4dd7a" providerId="ADAL" clId="{2F9C5B17-1806-4D5A-87F0-7955F2FDF40D}" dt="2020-10-01T12:29:33.118" v="303" actId="962"/>
          <ac:picMkLst>
            <pc:docMk/>
            <pc:sldMk cId="3251705541" sldId="294"/>
            <ac:picMk id="15" creationId="{00000000-0000-0000-0000-000000000000}"/>
          </ac:picMkLst>
        </pc:picChg>
      </pc:sldChg>
      <pc:sldChg chg="modSp mod">
        <pc:chgData name="Kathleen" userId="1c3bee05-3f30-471c-9c5c-6f1d82c4dd7a" providerId="ADAL" clId="{2F9C5B17-1806-4D5A-87F0-7955F2FDF40D}" dt="2020-10-01T12:30:02.032" v="342" actId="962"/>
        <pc:sldMkLst>
          <pc:docMk/>
          <pc:sldMk cId="4290796746" sldId="295"/>
        </pc:sldMkLst>
        <pc:picChg chg="mod">
          <ac:chgData name="Kathleen" userId="1c3bee05-3f30-471c-9c5c-6f1d82c4dd7a" providerId="ADAL" clId="{2F9C5B17-1806-4D5A-87F0-7955F2FDF40D}" dt="2020-10-01T12:30:02.032" v="342" actId="962"/>
          <ac:picMkLst>
            <pc:docMk/>
            <pc:sldMk cId="4290796746" sldId="295"/>
            <ac:picMk id="14" creationId="{00000000-0000-0000-0000-000000000000}"/>
          </ac:picMkLst>
        </pc:picChg>
      </pc:sldChg>
      <pc:sldChg chg="modSp mod">
        <pc:chgData name="Kathleen" userId="1c3bee05-3f30-471c-9c5c-6f1d82c4dd7a" providerId="ADAL" clId="{2F9C5B17-1806-4D5A-87F0-7955F2FDF40D}" dt="2020-10-01T12:30:35.689" v="380" actId="962"/>
        <pc:sldMkLst>
          <pc:docMk/>
          <pc:sldMk cId="2962655798" sldId="298"/>
        </pc:sldMkLst>
        <pc:picChg chg="mod">
          <ac:chgData name="Kathleen" userId="1c3bee05-3f30-471c-9c5c-6f1d82c4dd7a" providerId="ADAL" clId="{2F9C5B17-1806-4D5A-87F0-7955F2FDF40D}" dt="2020-10-01T12:30:35.689" v="380" actId="962"/>
          <ac:picMkLst>
            <pc:docMk/>
            <pc:sldMk cId="2962655798" sldId="298"/>
            <ac:picMk id="15" creationId="{00000000-0000-0000-0000-000000000000}"/>
          </ac:picMkLst>
        </pc:picChg>
      </pc:sldChg>
      <pc:sldChg chg="modSp mod">
        <pc:chgData name="Kathleen" userId="1c3bee05-3f30-471c-9c5c-6f1d82c4dd7a" providerId="ADAL" clId="{2F9C5B17-1806-4D5A-87F0-7955F2FDF40D}" dt="2020-10-01T12:32:38.066" v="668" actId="962"/>
        <pc:sldMkLst>
          <pc:docMk/>
          <pc:sldMk cId="3378294150" sldId="301"/>
        </pc:sldMkLst>
        <pc:picChg chg="mod">
          <ac:chgData name="Kathleen" userId="1c3bee05-3f30-471c-9c5c-6f1d82c4dd7a" providerId="ADAL" clId="{2F9C5B17-1806-4D5A-87F0-7955F2FDF40D}" dt="2020-10-01T12:32:38.066" v="668" actId="962"/>
          <ac:picMkLst>
            <pc:docMk/>
            <pc:sldMk cId="3378294150" sldId="301"/>
            <ac:picMk id="13" creationId="{00000000-0000-0000-0000-000000000000}"/>
          </ac:picMkLst>
        </pc:picChg>
      </pc:sldChg>
      <pc:sldChg chg="modSp mod">
        <pc:chgData name="Kathleen" userId="1c3bee05-3f30-471c-9c5c-6f1d82c4dd7a" providerId="ADAL" clId="{2F9C5B17-1806-4D5A-87F0-7955F2FDF40D}" dt="2020-10-01T12:31:04.959" v="416" actId="962"/>
        <pc:sldMkLst>
          <pc:docMk/>
          <pc:sldMk cId="1643022982" sldId="309"/>
        </pc:sldMkLst>
        <pc:picChg chg="mod">
          <ac:chgData name="Kathleen" userId="1c3bee05-3f30-471c-9c5c-6f1d82c4dd7a" providerId="ADAL" clId="{2F9C5B17-1806-4D5A-87F0-7955F2FDF40D}" dt="2020-10-01T12:31:04.959" v="416" actId="962"/>
          <ac:picMkLst>
            <pc:docMk/>
            <pc:sldMk cId="1643022982" sldId="309"/>
            <ac:picMk id="12" creationId="{00000000-0000-0000-0000-000000000000}"/>
          </ac:picMkLst>
        </pc:picChg>
      </pc:sldChg>
      <pc:sldChg chg="modSp mod">
        <pc:chgData name="Kathleen" userId="1c3bee05-3f30-471c-9c5c-6f1d82c4dd7a" providerId="ADAL" clId="{2F9C5B17-1806-4D5A-87F0-7955F2FDF40D}" dt="2020-10-01T12:31:23.128" v="456" actId="962"/>
        <pc:sldMkLst>
          <pc:docMk/>
          <pc:sldMk cId="2007635984" sldId="310"/>
        </pc:sldMkLst>
        <pc:picChg chg="mod">
          <ac:chgData name="Kathleen" userId="1c3bee05-3f30-471c-9c5c-6f1d82c4dd7a" providerId="ADAL" clId="{2F9C5B17-1806-4D5A-87F0-7955F2FDF40D}" dt="2020-10-01T12:31:23.128" v="456" actId="962"/>
          <ac:picMkLst>
            <pc:docMk/>
            <pc:sldMk cId="2007635984" sldId="310"/>
            <ac:picMk id="26" creationId="{00000000-0000-0000-0000-000000000000}"/>
          </ac:picMkLst>
        </pc:picChg>
      </pc:sldChg>
      <pc:sldChg chg="modSp mod">
        <pc:chgData name="Kathleen" userId="1c3bee05-3f30-471c-9c5c-6f1d82c4dd7a" providerId="ADAL" clId="{2F9C5B17-1806-4D5A-87F0-7955F2FDF40D}" dt="2020-10-01T12:31:40.948" v="492" actId="962"/>
        <pc:sldMkLst>
          <pc:docMk/>
          <pc:sldMk cId="1493099925" sldId="311"/>
        </pc:sldMkLst>
        <pc:picChg chg="mod">
          <ac:chgData name="Kathleen" userId="1c3bee05-3f30-471c-9c5c-6f1d82c4dd7a" providerId="ADAL" clId="{2F9C5B17-1806-4D5A-87F0-7955F2FDF40D}" dt="2020-10-01T12:31:40.948" v="492" actId="962"/>
          <ac:picMkLst>
            <pc:docMk/>
            <pc:sldMk cId="1493099925" sldId="311"/>
            <ac:picMk id="15" creationId="{00000000-0000-0000-0000-000000000000}"/>
          </ac:picMkLst>
        </pc:picChg>
      </pc:sldChg>
    </pc:docChg>
  </pc:docChgLst>
  <pc:docChgLst>
    <pc:chgData name="Taylor Helsel" userId="S::thelsel1@jh.edu::132349b7-c94d-4a4b-a0ee-ba64e11009f5" providerId="AD" clId="Web-{C3C98FD4-65F9-27EA-10A0-FD30E816DF3D}"/>
    <pc:docChg chg="modSld">
      <pc:chgData name="Taylor Helsel" userId="S::thelsel1@jh.edu::132349b7-c94d-4a4b-a0ee-ba64e11009f5" providerId="AD" clId="Web-{C3C98FD4-65F9-27EA-10A0-FD30E816DF3D}" dt="2020-09-09T14:45:27.106" v="237" actId="20577"/>
      <pc:docMkLst>
        <pc:docMk/>
      </pc:docMkLst>
      <pc:sldChg chg="modSp">
        <pc:chgData name="Taylor Helsel" userId="S::thelsel1@jh.edu::132349b7-c94d-4a4b-a0ee-ba64e11009f5" providerId="AD" clId="Web-{C3C98FD4-65F9-27EA-10A0-FD30E816DF3D}" dt="2020-09-09T14:45:27.106" v="236" actId="20577"/>
        <pc:sldMkLst>
          <pc:docMk/>
          <pc:sldMk cId="3613431046" sldId="307"/>
        </pc:sldMkLst>
        <pc:spChg chg="mod">
          <ac:chgData name="Taylor Helsel" userId="S::thelsel1@jh.edu::132349b7-c94d-4a4b-a0ee-ba64e11009f5" providerId="AD" clId="Web-{C3C98FD4-65F9-27EA-10A0-FD30E816DF3D}" dt="2020-09-09T14:45:27.106" v="236" actId="20577"/>
          <ac:spMkLst>
            <pc:docMk/>
            <pc:sldMk cId="3613431046" sldId="307"/>
            <ac:spMk id="7" creationId="{00000000-0000-0000-0000-000000000000}"/>
          </ac:spMkLst>
        </pc:spChg>
      </pc:sldChg>
    </pc:docChg>
  </pc:docChgLst>
  <pc:docChgLst>
    <pc:chgData name="Kathleen" userId="1c3bee05-3f30-471c-9c5c-6f1d82c4dd7a" providerId="ADAL" clId="{21BA5E30-87A8-43A1-ACA1-38AC2C23467B}"/>
    <pc:docChg chg="modSld">
      <pc:chgData name="Kathleen" userId="1c3bee05-3f30-471c-9c5c-6f1d82c4dd7a" providerId="ADAL" clId="{21BA5E30-87A8-43A1-ACA1-38AC2C23467B}" dt="2020-04-03T17:56:10.782" v="40"/>
      <pc:docMkLst>
        <pc:docMk/>
      </pc:docMkLst>
      <pc:sldChg chg="modSp">
        <pc:chgData name="Kathleen" userId="1c3bee05-3f30-471c-9c5c-6f1d82c4dd7a" providerId="ADAL" clId="{21BA5E30-87A8-43A1-ACA1-38AC2C23467B}" dt="2020-04-03T17:52:12.556" v="39" actId="20577"/>
        <pc:sldMkLst>
          <pc:docMk/>
          <pc:sldMk cId="3613431046" sldId="307"/>
        </pc:sldMkLst>
        <pc:spChg chg="mod">
          <ac:chgData name="Kathleen" userId="1c3bee05-3f30-471c-9c5c-6f1d82c4dd7a" providerId="ADAL" clId="{21BA5E30-87A8-43A1-ACA1-38AC2C23467B}" dt="2020-04-03T17:52:12.556" v="39" actId="20577"/>
          <ac:spMkLst>
            <pc:docMk/>
            <pc:sldMk cId="3613431046" sldId="307"/>
            <ac:spMk id="7" creationId="{00000000-0000-0000-0000-000000000000}"/>
          </ac:spMkLst>
        </pc:spChg>
      </pc:sldChg>
      <pc:sldChg chg="modCm">
        <pc:chgData name="Kathleen" userId="1c3bee05-3f30-471c-9c5c-6f1d82c4dd7a" providerId="ADAL" clId="{21BA5E30-87A8-43A1-ACA1-38AC2C23467B}" dt="2020-04-03T17:56:10.782" v="40"/>
        <pc:sldMkLst>
          <pc:docMk/>
          <pc:sldMk cId="2557165496" sldId="308"/>
        </pc:sldMkLst>
      </pc:sldChg>
    </pc:docChg>
  </pc:docChgLst>
  <pc:docChgLst>
    <pc:chgData name="Kathleen" userId="1c3bee05-3f30-471c-9c5c-6f1d82c4dd7a" providerId="ADAL" clId="{22784874-DBEB-48D7-99D3-49BB1A90AE25}"/>
    <pc:docChg chg="custSel modSld">
      <pc:chgData name="Kathleen" userId="1c3bee05-3f30-471c-9c5c-6f1d82c4dd7a" providerId="ADAL" clId="{22784874-DBEB-48D7-99D3-49BB1A90AE25}" dt="2020-09-14T15:11:38.387" v="36" actId="1589"/>
      <pc:docMkLst>
        <pc:docMk/>
      </pc:docMkLst>
      <pc:sldChg chg="addCm">
        <pc:chgData name="Kathleen" userId="1c3bee05-3f30-471c-9c5c-6f1d82c4dd7a" providerId="ADAL" clId="{22784874-DBEB-48D7-99D3-49BB1A90AE25}" dt="2020-09-14T15:09:07.833" v="4" actId="1589"/>
        <pc:sldMkLst>
          <pc:docMk/>
          <pc:sldMk cId="3251705541" sldId="294"/>
        </pc:sldMkLst>
      </pc:sldChg>
      <pc:sldChg chg="modSp mod addCm">
        <pc:chgData name="Kathleen" userId="1c3bee05-3f30-471c-9c5c-6f1d82c4dd7a" providerId="ADAL" clId="{22784874-DBEB-48D7-99D3-49BB1A90AE25}" dt="2020-09-14T15:11:38.387" v="36" actId="1589"/>
        <pc:sldMkLst>
          <pc:docMk/>
          <pc:sldMk cId="3613431046" sldId="307"/>
        </pc:sldMkLst>
        <pc:spChg chg="mod">
          <ac:chgData name="Kathleen" userId="1c3bee05-3f30-471c-9c5c-6f1d82c4dd7a" providerId="ADAL" clId="{22784874-DBEB-48D7-99D3-49BB1A90AE25}" dt="2020-09-09T19:38:04.871" v="3" actId="20577"/>
          <ac:spMkLst>
            <pc:docMk/>
            <pc:sldMk cId="3613431046" sldId="307"/>
            <ac:spMk id="7" creationId="{00000000-0000-0000-0000-000000000000}"/>
          </ac:spMkLst>
        </pc:spChg>
      </pc:sldChg>
      <pc:sldChg chg="modSp mod">
        <pc:chgData name="Kathleen" userId="1c3bee05-3f30-471c-9c5c-6f1d82c4dd7a" providerId="ADAL" clId="{22784874-DBEB-48D7-99D3-49BB1A90AE25}" dt="2020-09-09T19:24:10.563" v="1" actId="20577"/>
        <pc:sldMkLst>
          <pc:docMk/>
          <pc:sldMk cId="2557165496" sldId="308"/>
        </pc:sldMkLst>
        <pc:spChg chg="mod">
          <ac:chgData name="Kathleen" userId="1c3bee05-3f30-471c-9c5c-6f1d82c4dd7a" providerId="ADAL" clId="{22784874-DBEB-48D7-99D3-49BB1A90AE25}" dt="2020-09-09T19:24:10.563" v="1" actId="20577"/>
          <ac:spMkLst>
            <pc:docMk/>
            <pc:sldMk cId="2557165496" sldId="308"/>
            <ac:spMk id="2" creationId="{00000000-0000-0000-0000-000000000000}"/>
          </ac:spMkLst>
        </pc:spChg>
      </pc:sldChg>
      <pc:sldChg chg="modSp mod modCm">
        <pc:chgData name="Kathleen" userId="1c3bee05-3f30-471c-9c5c-6f1d82c4dd7a" providerId="ADAL" clId="{22784874-DBEB-48D7-99D3-49BB1A90AE25}" dt="2020-09-14T15:10:27.857" v="35" actId="20577"/>
        <pc:sldMkLst>
          <pc:docMk/>
          <pc:sldMk cId="1746698465" sldId="322"/>
        </pc:sldMkLst>
        <pc:graphicFrameChg chg="modGraphic">
          <ac:chgData name="Kathleen" userId="1c3bee05-3f30-471c-9c5c-6f1d82c4dd7a" providerId="ADAL" clId="{22784874-DBEB-48D7-99D3-49BB1A90AE25}" dt="2020-09-14T15:10:27.857" v="35" actId="20577"/>
          <ac:graphicFrameMkLst>
            <pc:docMk/>
            <pc:sldMk cId="1746698465" sldId="322"/>
            <ac:graphicFrameMk id="8" creationId="{04C9FE54-E8D5-C949-86FE-E800AE2D0A3E}"/>
          </ac:graphicFrameMkLst>
        </pc:graphicFrameChg>
      </pc:sldChg>
    </pc:docChg>
  </pc:docChgLst>
  <pc:docChgLst>
    <pc:chgData name="Kathleen Speck" userId="S::kspeck2@jh.edu::1c3bee05-3f30-471c-9c5c-6f1d82c4dd7a" providerId="AD" clId="Web-{2C11170F-BD6A-5DB2-DCF0-1C8D4F507522}"/>
    <pc:docChg chg="modSld">
      <pc:chgData name="Kathleen Speck" userId="S::kspeck2@jh.edu::1c3bee05-3f30-471c-9c5c-6f1d82c4dd7a" providerId="AD" clId="Web-{2C11170F-BD6A-5DB2-DCF0-1C8D4F507522}" dt="2020-02-05T14:52:17.649" v="31" actId="20577"/>
      <pc:docMkLst>
        <pc:docMk/>
      </pc:docMkLst>
      <pc:sldChg chg="addCm">
        <pc:chgData name="Kathleen Speck" userId="S::kspeck2@jh.edu::1c3bee05-3f30-471c-9c5c-6f1d82c4dd7a" providerId="AD" clId="Web-{2C11170F-BD6A-5DB2-DCF0-1C8D4F507522}" dt="2020-02-05T14:40:33.888" v="9"/>
        <pc:sldMkLst>
          <pc:docMk/>
          <pc:sldMk cId="2313300991" sldId="286"/>
        </pc:sldMkLst>
      </pc:sldChg>
      <pc:sldChg chg="addCm">
        <pc:chgData name="Kathleen Speck" userId="S::kspeck2@jh.edu::1c3bee05-3f30-471c-9c5c-6f1d82c4dd7a" providerId="AD" clId="Web-{2C11170F-BD6A-5DB2-DCF0-1C8D4F507522}" dt="2020-02-05T14:40:34.185" v="10"/>
        <pc:sldMkLst>
          <pc:docMk/>
          <pc:sldMk cId="464280221" sldId="287"/>
        </pc:sldMkLst>
      </pc:sldChg>
      <pc:sldChg chg="addCm">
        <pc:chgData name="Kathleen Speck" userId="S::kspeck2@jh.edu::1c3bee05-3f30-471c-9c5c-6f1d82c4dd7a" providerId="AD" clId="Web-{2C11170F-BD6A-5DB2-DCF0-1C8D4F507522}" dt="2020-02-05T14:41:11.530" v="11"/>
        <pc:sldMkLst>
          <pc:docMk/>
          <pc:sldMk cId="3859295119" sldId="288"/>
        </pc:sldMkLst>
      </pc:sldChg>
      <pc:sldChg chg="addCm">
        <pc:chgData name="Kathleen Speck" userId="S::kspeck2@jh.edu::1c3bee05-3f30-471c-9c5c-6f1d82c4dd7a" providerId="AD" clId="Web-{2C11170F-BD6A-5DB2-DCF0-1C8D4F507522}" dt="2020-02-05T14:41:11.655" v="12"/>
        <pc:sldMkLst>
          <pc:docMk/>
          <pc:sldMk cId="752216913" sldId="289"/>
        </pc:sldMkLst>
      </pc:sldChg>
      <pc:sldChg chg="addCm">
        <pc:chgData name="Kathleen Speck" userId="S::kspeck2@jh.edu::1c3bee05-3f30-471c-9c5c-6f1d82c4dd7a" providerId="AD" clId="Web-{2C11170F-BD6A-5DB2-DCF0-1C8D4F507522}" dt="2020-02-05T14:41:41.484" v="13"/>
        <pc:sldMkLst>
          <pc:docMk/>
          <pc:sldMk cId="3448619639" sldId="290"/>
        </pc:sldMkLst>
      </pc:sldChg>
      <pc:sldChg chg="addCm">
        <pc:chgData name="Kathleen Speck" userId="S::kspeck2@jh.edu::1c3bee05-3f30-471c-9c5c-6f1d82c4dd7a" providerId="AD" clId="Web-{2C11170F-BD6A-5DB2-DCF0-1C8D4F507522}" dt="2020-02-05T14:42:27.502" v="14"/>
        <pc:sldMkLst>
          <pc:docMk/>
          <pc:sldMk cId="2689380862" sldId="291"/>
        </pc:sldMkLst>
      </pc:sldChg>
      <pc:sldChg chg="addCm">
        <pc:chgData name="Kathleen Speck" userId="S::kspeck2@jh.edu::1c3bee05-3f30-471c-9c5c-6f1d82c4dd7a" providerId="AD" clId="Web-{2C11170F-BD6A-5DB2-DCF0-1C8D4F507522}" dt="2020-02-05T14:43:07.472" v="15"/>
        <pc:sldMkLst>
          <pc:docMk/>
          <pc:sldMk cId="513653320" sldId="292"/>
        </pc:sldMkLst>
      </pc:sldChg>
      <pc:sldChg chg="addCm">
        <pc:chgData name="Kathleen Speck" userId="S::kspeck2@jh.edu::1c3bee05-3f30-471c-9c5c-6f1d82c4dd7a" providerId="AD" clId="Web-{2C11170F-BD6A-5DB2-DCF0-1C8D4F507522}" dt="2020-02-05T14:43:56.739" v="16"/>
        <pc:sldMkLst>
          <pc:docMk/>
          <pc:sldMk cId="2725111475" sldId="293"/>
        </pc:sldMkLst>
      </pc:sldChg>
      <pc:sldChg chg="addCm">
        <pc:chgData name="Kathleen Speck" userId="S::kspeck2@jh.edu::1c3bee05-3f30-471c-9c5c-6f1d82c4dd7a" providerId="AD" clId="Web-{2C11170F-BD6A-5DB2-DCF0-1C8D4F507522}" dt="2020-02-05T14:44:50.476" v="17"/>
        <pc:sldMkLst>
          <pc:docMk/>
          <pc:sldMk cId="3251705541" sldId="294"/>
        </pc:sldMkLst>
      </pc:sldChg>
      <pc:sldChg chg="addCm">
        <pc:chgData name="Kathleen Speck" userId="S::kspeck2@jh.edu::1c3bee05-3f30-471c-9c5c-6f1d82c4dd7a" providerId="AD" clId="Web-{2C11170F-BD6A-5DB2-DCF0-1C8D4F507522}" dt="2020-02-05T14:45:19.055" v="18"/>
        <pc:sldMkLst>
          <pc:docMk/>
          <pc:sldMk cId="4290796746" sldId="295"/>
        </pc:sldMkLst>
      </pc:sldChg>
      <pc:sldChg chg="addCm">
        <pc:chgData name="Kathleen Speck" userId="S::kspeck2@jh.edu::1c3bee05-3f30-471c-9c5c-6f1d82c4dd7a" providerId="AD" clId="Web-{2C11170F-BD6A-5DB2-DCF0-1C8D4F507522}" dt="2020-02-05T14:45:44.822" v="19"/>
        <pc:sldMkLst>
          <pc:docMk/>
          <pc:sldMk cId="326627768" sldId="297"/>
        </pc:sldMkLst>
      </pc:sldChg>
      <pc:sldChg chg="addCm">
        <pc:chgData name="Kathleen Speck" userId="S::kspeck2@jh.edu::1c3bee05-3f30-471c-9c5c-6f1d82c4dd7a" providerId="AD" clId="Web-{2C11170F-BD6A-5DB2-DCF0-1C8D4F507522}" dt="2020-02-05T14:46:14.651" v="20"/>
        <pc:sldMkLst>
          <pc:docMk/>
          <pc:sldMk cId="2962655798" sldId="298"/>
        </pc:sldMkLst>
      </pc:sldChg>
      <pc:sldChg chg="modSp addCm">
        <pc:chgData name="Kathleen Speck" userId="S::kspeck2@jh.edu::1c3bee05-3f30-471c-9c5c-6f1d82c4dd7a" providerId="AD" clId="Web-{2C11170F-BD6A-5DB2-DCF0-1C8D4F507522}" dt="2020-02-05T14:51:50.976" v="29" actId="20577"/>
        <pc:sldMkLst>
          <pc:docMk/>
          <pc:sldMk cId="2557165496" sldId="308"/>
        </pc:sldMkLst>
        <pc:spChg chg="mod">
          <ac:chgData name="Kathleen Speck" userId="S::kspeck2@jh.edu::1c3bee05-3f30-471c-9c5c-6f1d82c4dd7a" providerId="AD" clId="Web-{2C11170F-BD6A-5DB2-DCF0-1C8D4F507522}" dt="2020-02-05T14:51:50.976" v="29" actId="20577"/>
          <ac:spMkLst>
            <pc:docMk/>
            <pc:sldMk cId="2557165496" sldId="308"/>
            <ac:spMk id="10" creationId="{00000000-0000-0000-0000-000000000000}"/>
          </ac:spMkLst>
        </pc:spChg>
      </pc:sldChg>
      <pc:sldChg chg="delSp modSp">
        <pc:chgData name="Kathleen Speck" userId="S::kspeck2@jh.edu::1c3bee05-3f30-471c-9c5c-6f1d82c4dd7a" providerId="AD" clId="Web-{2C11170F-BD6A-5DB2-DCF0-1C8D4F507522}" dt="2020-02-05T14:37:45.585" v="8"/>
        <pc:sldMkLst>
          <pc:docMk/>
          <pc:sldMk cId="315809317" sldId="320"/>
        </pc:sldMkLst>
        <pc:spChg chg="mod">
          <ac:chgData name="Kathleen Speck" userId="S::kspeck2@jh.edu::1c3bee05-3f30-471c-9c5c-6f1d82c4dd7a" providerId="AD" clId="Web-{2C11170F-BD6A-5DB2-DCF0-1C8D4F507522}" dt="2020-02-05T14:29:10.706" v="4" actId="1076"/>
          <ac:spMkLst>
            <pc:docMk/>
            <pc:sldMk cId="315809317" sldId="320"/>
            <ac:spMk id="2" creationId="{00000000-0000-0000-0000-000000000000}"/>
          </ac:spMkLst>
        </pc:spChg>
        <pc:spChg chg="mod">
          <ac:chgData name="Kathleen Speck" userId="S::kspeck2@jh.edu::1c3bee05-3f30-471c-9c5c-6f1d82c4dd7a" providerId="AD" clId="Web-{2C11170F-BD6A-5DB2-DCF0-1C8D4F507522}" dt="2020-02-05T14:29:13.924" v="5" actId="1076"/>
          <ac:spMkLst>
            <pc:docMk/>
            <pc:sldMk cId="315809317" sldId="320"/>
            <ac:spMk id="3" creationId="{00000000-0000-0000-0000-000000000000}"/>
          </ac:spMkLst>
        </pc:spChg>
        <pc:picChg chg="del">
          <ac:chgData name="Kathleen Speck" userId="S::kspeck2@jh.edu::1c3bee05-3f30-471c-9c5c-6f1d82c4dd7a" providerId="AD" clId="Web-{2C11170F-BD6A-5DB2-DCF0-1C8D4F507522}" dt="2020-02-05T14:37:45.444" v="6"/>
          <ac:picMkLst>
            <pc:docMk/>
            <pc:sldMk cId="315809317" sldId="320"/>
            <ac:picMk id="5" creationId="{00000000-0000-0000-0000-000000000000}"/>
          </ac:picMkLst>
        </pc:picChg>
        <pc:picChg chg="del">
          <ac:chgData name="Kathleen Speck" userId="S::kspeck2@jh.edu::1c3bee05-3f30-471c-9c5c-6f1d82c4dd7a" providerId="AD" clId="Web-{2C11170F-BD6A-5DB2-DCF0-1C8D4F507522}" dt="2020-02-05T14:37:45.585" v="8"/>
          <ac:picMkLst>
            <pc:docMk/>
            <pc:sldMk cId="315809317" sldId="320"/>
            <ac:picMk id="6" creationId="{00000000-0000-0000-0000-000000000000}"/>
          </ac:picMkLst>
        </pc:picChg>
        <pc:picChg chg="del">
          <ac:chgData name="Kathleen Speck" userId="S::kspeck2@jh.edu::1c3bee05-3f30-471c-9c5c-6f1d82c4dd7a" providerId="AD" clId="Web-{2C11170F-BD6A-5DB2-DCF0-1C8D4F507522}" dt="2020-02-05T14:37:45.475" v="7"/>
          <ac:picMkLst>
            <pc:docMk/>
            <pc:sldMk cId="315809317" sldId="320"/>
            <ac:picMk id="7" creationId="{00000000-0000-0000-0000-000000000000}"/>
          </ac:picMkLst>
        </pc:picChg>
      </pc:sldChg>
    </pc:docChg>
  </pc:docChgLst>
  <pc:docChgLst>
    <pc:chgData name="Kathleen" userId="1c3bee05-3f30-471c-9c5c-6f1d82c4dd7a" providerId="ADAL" clId="{D39C10F9-9C22-4882-A0D0-634D2F29727E}"/>
    <pc:docChg chg="custSel modSld">
      <pc:chgData name="Kathleen" userId="1c3bee05-3f30-471c-9c5c-6f1d82c4dd7a" providerId="ADAL" clId="{D39C10F9-9C22-4882-A0D0-634D2F29727E}" dt="2020-09-08T19:02:02.282" v="13" actId="20577"/>
      <pc:docMkLst>
        <pc:docMk/>
      </pc:docMkLst>
      <pc:sldChg chg="modSp mod">
        <pc:chgData name="Kathleen" userId="1c3bee05-3f30-471c-9c5c-6f1d82c4dd7a" providerId="ADAL" clId="{D39C10F9-9C22-4882-A0D0-634D2F29727E}" dt="2020-09-08T19:02:02.282" v="13" actId="20577"/>
        <pc:sldMkLst>
          <pc:docMk/>
          <pc:sldMk cId="3448619639" sldId="290"/>
        </pc:sldMkLst>
        <pc:spChg chg="mod">
          <ac:chgData name="Kathleen" userId="1c3bee05-3f30-471c-9c5c-6f1d82c4dd7a" providerId="ADAL" clId="{D39C10F9-9C22-4882-A0D0-634D2F29727E}" dt="2020-09-08T19:02:02.282" v="13" actId="20577"/>
          <ac:spMkLst>
            <pc:docMk/>
            <pc:sldMk cId="3448619639" sldId="290"/>
            <ac:spMk id="2" creationId="{00000000-0000-0000-0000-000000000000}"/>
          </ac:spMkLst>
        </pc:spChg>
        <pc:spChg chg="mod">
          <ac:chgData name="Kathleen" userId="1c3bee05-3f30-471c-9c5c-6f1d82c4dd7a" providerId="ADAL" clId="{D39C10F9-9C22-4882-A0D0-634D2F29727E}" dt="2020-09-08T19:01:54.213" v="9" actId="6549"/>
          <ac:spMkLst>
            <pc:docMk/>
            <pc:sldMk cId="3448619639" sldId="290"/>
            <ac:spMk id="3" creationId="{00000000-0000-0000-0000-000000000000}"/>
          </ac:spMkLst>
        </pc:spChg>
      </pc:sldChg>
      <pc:sldChg chg="modSp mod addCm modCm">
        <pc:chgData name="Kathleen" userId="1c3bee05-3f30-471c-9c5c-6f1d82c4dd7a" providerId="ADAL" clId="{D39C10F9-9C22-4882-A0D0-634D2F29727E}" dt="2020-09-02T19:41:43.221" v="5"/>
        <pc:sldMkLst>
          <pc:docMk/>
          <pc:sldMk cId="1746698465" sldId="322"/>
        </pc:sldMkLst>
        <pc:graphicFrameChg chg="modGraphic">
          <ac:chgData name="Kathleen" userId="1c3bee05-3f30-471c-9c5c-6f1d82c4dd7a" providerId="ADAL" clId="{D39C10F9-9C22-4882-A0D0-634D2F29727E}" dt="2020-09-02T19:40:32.832" v="2" actId="6549"/>
          <ac:graphicFrameMkLst>
            <pc:docMk/>
            <pc:sldMk cId="1746698465" sldId="322"/>
            <ac:graphicFrameMk id="8" creationId="{04C9FE54-E8D5-C949-86FE-E800AE2D0A3E}"/>
          </ac:graphicFrameMkLst>
        </pc:graphicFrameChg>
      </pc:sldChg>
    </pc:docChg>
  </pc:docChgLst>
  <pc:docChgLst>
    <pc:chgData name="Kathleen Speck" userId="S::kspeck2@jh.edu::1c3bee05-3f30-471c-9c5c-6f1d82c4dd7a" providerId="AD" clId="Web-{691727D2-6141-F863-46C8-4C2B54349545}"/>
    <pc:docChg chg="modSld">
      <pc:chgData name="Kathleen Speck" userId="S::kspeck2@jh.edu::1c3bee05-3f30-471c-9c5c-6f1d82c4dd7a" providerId="AD" clId="Web-{691727D2-6141-F863-46C8-4C2B54349545}" dt="2020-04-06T14:41:36.132" v="2" actId="14100"/>
      <pc:docMkLst>
        <pc:docMk/>
      </pc:docMkLst>
      <pc:sldChg chg="modSp">
        <pc:chgData name="Kathleen Speck" userId="S::kspeck2@jh.edu::1c3bee05-3f30-471c-9c5c-6f1d82c4dd7a" providerId="AD" clId="Web-{691727D2-6141-F863-46C8-4C2B54349545}" dt="2020-04-06T14:41:36.132" v="2" actId="14100"/>
        <pc:sldMkLst>
          <pc:docMk/>
          <pc:sldMk cId="2557165496" sldId="308"/>
        </pc:sldMkLst>
        <pc:spChg chg="mod">
          <ac:chgData name="Kathleen Speck" userId="S::kspeck2@jh.edu::1c3bee05-3f30-471c-9c5c-6f1d82c4dd7a" providerId="AD" clId="Web-{691727D2-6141-F863-46C8-4C2B54349545}" dt="2020-04-06T14:41:22.491" v="0" actId="20577"/>
          <ac:spMkLst>
            <pc:docMk/>
            <pc:sldMk cId="2557165496" sldId="308"/>
            <ac:spMk id="2" creationId="{00000000-0000-0000-0000-000000000000}"/>
          </ac:spMkLst>
        </pc:spChg>
        <pc:spChg chg="mod">
          <ac:chgData name="Kathleen Speck" userId="S::kspeck2@jh.edu::1c3bee05-3f30-471c-9c5c-6f1d82c4dd7a" providerId="AD" clId="Web-{691727D2-6141-F863-46C8-4C2B54349545}" dt="2020-04-06T14:41:36.132" v="2" actId="14100"/>
          <ac:spMkLst>
            <pc:docMk/>
            <pc:sldMk cId="2557165496" sldId="308"/>
            <ac:spMk id="3" creationId="{00000000-0000-0000-0000-000000000000}"/>
          </ac:spMkLst>
        </pc:spChg>
      </pc:sldChg>
    </pc:docChg>
  </pc:docChgLst>
  <pc:docChgLst>
    <pc:chgData name="Taylor Helsel" userId="S::thelsel1@jh.edu::132349b7-c94d-4a4b-a0ee-ba64e11009f5" providerId="AD" clId="Web-{76AF5A0B-C846-21BD-CD5A-8AF8F61B1C68}"/>
    <pc:docChg chg="modSld">
      <pc:chgData name="Taylor Helsel" userId="S::thelsel1@jh.edu::132349b7-c94d-4a4b-a0ee-ba64e11009f5" providerId="AD" clId="Web-{76AF5A0B-C846-21BD-CD5A-8AF8F61B1C68}" dt="2020-09-08T16:05:37.046" v="48" actId="20577"/>
      <pc:docMkLst>
        <pc:docMk/>
      </pc:docMkLst>
      <pc:sldChg chg="modSp">
        <pc:chgData name="Taylor Helsel" userId="S::thelsel1@jh.edu::132349b7-c94d-4a4b-a0ee-ba64e11009f5" providerId="AD" clId="Web-{76AF5A0B-C846-21BD-CD5A-8AF8F61B1C68}" dt="2020-09-08T16:02:57.354" v="2" actId="20577"/>
        <pc:sldMkLst>
          <pc:docMk/>
          <pc:sldMk cId="3448619639" sldId="290"/>
        </pc:sldMkLst>
        <pc:spChg chg="mod">
          <ac:chgData name="Taylor Helsel" userId="S::thelsel1@jh.edu::132349b7-c94d-4a4b-a0ee-ba64e11009f5" providerId="AD" clId="Web-{76AF5A0B-C846-21BD-CD5A-8AF8F61B1C68}" dt="2020-09-08T16:02:57.354" v="2" actId="20577"/>
          <ac:spMkLst>
            <pc:docMk/>
            <pc:sldMk cId="3448619639" sldId="290"/>
            <ac:spMk id="2" creationId="{00000000-0000-0000-0000-000000000000}"/>
          </ac:spMkLst>
        </pc:spChg>
      </pc:sldChg>
      <pc:sldChg chg="modSp">
        <pc:chgData name="Taylor Helsel" userId="S::thelsel1@jh.edu::132349b7-c94d-4a4b-a0ee-ba64e11009f5" providerId="AD" clId="Web-{76AF5A0B-C846-21BD-CD5A-8AF8F61B1C68}" dt="2020-09-08T16:05:37.046" v="47" actId="20577"/>
        <pc:sldMkLst>
          <pc:docMk/>
          <pc:sldMk cId="3613431046" sldId="307"/>
        </pc:sldMkLst>
        <pc:spChg chg="mod">
          <ac:chgData name="Taylor Helsel" userId="S::thelsel1@jh.edu::132349b7-c94d-4a4b-a0ee-ba64e11009f5" providerId="AD" clId="Web-{76AF5A0B-C846-21BD-CD5A-8AF8F61B1C68}" dt="2020-09-08T16:05:37.046" v="47" actId="20577"/>
          <ac:spMkLst>
            <pc:docMk/>
            <pc:sldMk cId="3613431046" sldId="307"/>
            <ac:spMk id="7" creationId="{00000000-0000-0000-0000-000000000000}"/>
          </ac:spMkLst>
        </pc:spChg>
      </pc:sldChg>
    </pc:docChg>
  </pc:docChgLst>
  <pc:docChgLst>
    <pc:chgData name="Kathleen" userId="1c3bee05-3f30-471c-9c5c-6f1d82c4dd7a" providerId="ADAL" clId="{EE43F5A4-8491-4A2B-952C-0D1895BF5D66}"/>
    <pc:docChg chg="custSel modSld">
      <pc:chgData name="Kathleen" userId="1c3bee05-3f30-471c-9c5c-6f1d82c4dd7a" providerId="ADAL" clId="{EE43F5A4-8491-4A2B-952C-0D1895BF5D66}" dt="2020-08-31T18:24:23.608" v="2" actId="1589"/>
      <pc:docMkLst>
        <pc:docMk/>
      </pc:docMkLst>
      <pc:sldChg chg="addCm">
        <pc:chgData name="Kathleen" userId="1c3bee05-3f30-471c-9c5c-6f1d82c4dd7a" providerId="ADAL" clId="{EE43F5A4-8491-4A2B-952C-0D1895BF5D66}" dt="2020-08-31T18:18:40.810" v="0" actId="1589"/>
        <pc:sldMkLst>
          <pc:docMk/>
          <pc:sldMk cId="464280221" sldId="287"/>
        </pc:sldMkLst>
      </pc:sldChg>
      <pc:sldChg chg="modSp mod addCm">
        <pc:chgData name="Kathleen" userId="1c3bee05-3f30-471c-9c5c-6f1d82c4dd7a" providerId="ADAL" clId="{EE43F5A4-8491-4A2B-952C-0D1895BF5D66}" dt="2020-08-31T18:24:23.608" v="2" actId="1589"/>
        <pc:sldMkLst>
          <pc:docMk/>
          <pc:sldMk cId="2557165496" sldId="308"/>
        </pc:sldMkLst>
        <pc:picChg chg="mod">
          <ac:chgData name="Kathleen" userId="1c3bee05-3f30-471c-9c5c-6f1d82c4dd7a" providerId="ADAL" clId="{EE43F5A4-8491-4A2B-952C-0D1895BF5D66}" dt="2020-08-31T18:24:13.049" v="1" actId="1076"/>
          <ac:picMkLst>
            <pc:docMk/>
            <pc:sldMk cId="2557165496" sldId="308"/>
            <ac:picMk id="1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5/27/2021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43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10</a:t>
            </a:fld>
            <a:endParaRPr lang="en-US"/>
          </a:p>
        </p:txBody>
      </p:sp>
    </p:spTree>
    <p:extLst>
      <p:ext uri="{BB962C8B-B14F-4D97-AF65-F5344CB8AC3E}">
        <p14:creationId xmlns:p14="http://schemas.microsoft.com/office/powerpoint/2010/main" val="284378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136700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396142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146347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75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a:p>
        </p:txBody>
      </p:sp>
    </p:spTree>
    <p:extLst>
      <p:ext uri="{BB962C8B-B14F-4D97-AF65-F5344CB8AC3E}">
        <p14:creationId xmlns:p14="http://schemas.microsoft.com/office/powerpoint/2010/main" val="264500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3</a:t>
            </a:fld>
            <a:endParaRPr lang="en-US"/>
          </a:p>
        </p:txBody>
      </p:sp>
    </p:spTree>
    <p:extLst>
      <p:ext uri="{BB962C8B-B14F-4D97-AF65-F5344CB8AC3E}">
        <p14:creationId xmlns:p14="http://schemas.microsoft.com/office/powerpoint/2010/main" val="9988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4</a:t>
            </a:fld>
            <a:endParaRPr lang="en-US"/>
          </a:p>
        </p:txBody>
      </p:sp>
    </p:spTree>
    <p:extLst>
      <p:ext uri="{BB962C8B-B14F-4D97-AF65-F5344CB8AC3E}">
        <p14:creationId xmlns:p14="http://schemas.microsoft.com/office/powerpoint/2010/main" val="305417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5</a:t>
            </a:fld>
            <a:endParaRPr lang="en-US"/>
          </a:p>
        </p:txBody>
      </p:sp>
    </p:spTree>
    <p:extLst>
      <p:ext uri="{BB962C8B-B14F-4D97-AF65-F5344CB8AC3E}">
        <p14:creationId xmlns:p14="http://schemas.microsoft.com/office/powerpoint/2010/main" val="271283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6</a:t>
            </a:fld>
            <a:endParaRPr lang="en-US"/>
          </a:p>
        </p:txBody>
      </p:sp>
    </p:spTree>
    <p:extLst>
      <p:ext uri="{BB962C8B-B14F-4D97-AF65-F5344CB8AC3E}">
        <p14:creationId xmlns:p14="http://schemas.microsoft.com/office/powerpoint/2010/main" val="340787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references in bottom (see FG)</a:t>
            </a:r>
          </a:p>
        </p:txBody>
      </p:sp>
      <p:sp>
        <p:nvSpPr>
          <p:cNvPr id="4" name="Slide Number Placeholder 3"/>
          <p:cNvSpPr>
            <a:spLocks noGrp="1"/>
          </p:cNvSpPr>
          <p:nvPr>
            <p:ph type="sldNum" sz="quarter" idx="10"/>
          </p:nvPr>
        </p:nvSpPr>
        <p:spPr/>
        <p:txBody>
          <a:bodyPr/>
          <a:lstStyle/>
          <a:p>
            <a:fld id="{9B028D75-60A0-4D58-B7AF-C8EE8914A113}" type="slidenum">
              <a:rPr lang="en-US" smtClean="0"/>
              <a:t>7</a:t>
            </a:fld>
            <a:endParaRPr lang="en-US"/>
          </a:p>
        </p:txBody>
      </p:sp>
    </p:spTree>
    <p:extLst>
      <p:ext uri="{BB962C8B-B14F-4D97-AF65-F5344CB8AC3E}">
        <p14:creationId xmlns:p14="http://schemas.microsoft.com/office/powerpoint/2010/main" val="179903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8</a:t>
            </a:fld>
            <a:endParaRPr lang="en-US"/>
          </a:p>
        </p:txBody>
      </p:sp>
    </p:spTree>
    <p:extLst>
      <p:ext uri="{BB962C8B-B14F-4D97-AF65-F5344CB8AC3E}">
        <p14:creationId xmlns:p14="http://schemas.microsoft.com/office/powerpoint/2010/main" val="149717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028D75-60A0-4D58-B7AF-C8EE8914A113}" type="slidenum">
              <a:rPr lang="en-US" smtClean="0"/>
              <a:t>9</a:t>
            </a:fld>
            <a:endParaRPr lang="en-US"/>
          </a:p>
        </p:txBody>
      </p:sp>
    </p:spTree>
    <p:extLst>
      <p:ext uri="{BB962C8B-B14F-4D97-AF65-F5344CB8AC3E}">
        <p14:creationId xmlns:p14="http://schemas.microsoft.com/office/powerpoint/2010/main" val="1569639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754063" y="203200"/>
            <a:ext cx="8461375" cy="1503363"/>
          </a:xfrm>
        </p:spPr>
        <p:txBody>
          <a:bodyPr anchor="ctr">
            <a:normAutofit/>
          </a:bodyPr>
          <a:lstStyle>
            <a:lvl1pPr marL="0" indent="0" algn="ctr">
              <a:buNone/>
              <a:defRPr sz="4400">
                <a:solidFill>
                  <a:schemeClr val="bg1"/>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2489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4036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414516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69418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57974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56993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11842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5/27/2021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94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5/27/2021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1995950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8919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4"/>
          <a:stretch>
            <a:fillRect/>
          </a:stretch>
        </p:blipFill>
        <p:spPr>
          <a:xfrm>
            <a:off x="7772400" y="5406824"/>
            <a:ext cx="1702045" cy="463955"/>
          </a:xfrm>
          <a:prstGeom prst="rect">
            <a:avLst/>
          </a:prstGeom>
        </p:spPr>
      </p:pic>
      <p:pic>
        <p:nvPicPr>
          <p:cNvPr id="6" name="Picture 5"/>
          <p:cNvPicPr>
            <a:picLocks noChangeAspect="1"/>
          </p:cNvPicPr>
          <p:nvPr userDrawn="1"/>
        </p:nvPicPr>
        <p:blipFill>
          <a:blip r:embed="rId5"/>
          <a:stretch>
            <a:fillRect/>
          </a:stretch>
        </p:blipFill>
        <p:spPr>
          <a:xfrm>
            <a:off x="277094" y="5267325"/>
            <a:ext cx="2072203" cy="579922"/>
          </a:xfrm>
          <a:prstGeom prst="rect">
            <a:avLst/>
          </a:prstGeom>
        </p:spPr>
      </p:pic>
    </p:spTree>
    <p:custDataLst>
      <p:tags r:id="rId1"/>
    </p:custDataLst>
    <p:extLst>
      <p:ext uri="{BB962C8B-B14F-4D97-AF65-F5344CB8AC3E}">
        <p14:creationId xmlns:p14="http://schemas.microsoft.com/office/powerpoint/2010/main" val="44196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02920" y="1143001"/>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idx="13"/>
          </p:nvPr>
        </p:nvSpPr>
        <p:spPr>
          <a:xfrm>
            <a:off x="502920" y="2286000"/>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502920" y="3428999"/>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502920" y="4564377"/>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502920" y="5699755"/>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9510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02920" y="1143001"/>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502920" y="1831125"/>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1" name="Content Placeholder 2"/>
          <p:cNvSpPr>
            <a:spLocks noGrp="1"/>
          </p:cNvSpPr>
          <p:nvPr>
            <p:ph idx="14"/>
          </p:nvPr>
        </p:nvSpPr>
        <p:spPr>
          <a:xfrm>
            <a:off x="502920" y="2531734"/>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2" name="Content Placeholder 2"/>
          <p:cNvSpPr>
            <a:spLocks noGrp="1"/>
          </p:cNvSpPr>
          <p:nvPr>
            <p:ph idx="15"/>
          </p:nvPr>
        </p:nvSpPr>
        <p:spPr>
          <a:xfrm>
            <a:off x="502920" y="3319047"/>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3" name="Content Placeholder 2"/>
          <p:cNvSpPr>
            <a:spLocks noGrp="1"/>
          </p:cNvSpPr>
          <p:nvPr>
            <p:ph idx="16"/>
          </p:nvPr>
        </p:nvSpPr>
        <p:spPr>
          <a:xfrm>
            <a:off x="502920" y="4106360"/>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4" name="Content Placeholder 2"/>
          <p:cNvSpPr>
            <a:spLocks noGrp="1"/>
          </p:cNvSpPr>
          <p:nvPr>
            <p:ph idx="17"/>
          </p:nvPr>
        </p:nvSpPr>
        <p:spPr>
          <a:xfrm>
            <a:off x="502920" y="4893673"/>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Tree>
    <p:custDataLst>
      <p:tags r:id="rId1"/>
    </p:custDataLst>
    <p:extLst>
      <p:ext uri="{BB962C8B-B14F-4D97-AF65-F5344CB8AC3E}">
        <p14:creationId xmlns:p14="http://schemas.microsoft.com/office/powerpoint/2010/main" val="392989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90224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ags" Target="../tags/tag15.xml"/><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sp>
        <p:nvSpPr>
          <p:cNvPr id="8" name="Rectangle 7"/>
          <p:cNvSpPr/>
          <p:nvPr userDrawn="1"/>
        </p:nvSpPr>
        <p:spPr>
          <a:xfrm>
            <a:off x="381000" y="71260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Long-Term Care</a:t>
            </a:r>
          </a:p>
        </p:txBody>
      </p:sp>
      <p:cxnSp>
        <p:nvCxnSpPr>
          <p:cNvPr id="9" name="Straight Connector 8"/>
          <p:cNvCxnSpPr/>
          <p:nvPr userDrawn="1"/>
        </p:nvCxnSpPr>
        <p:spPr>
          <a:xfrm>
            <a:off x="251514" y="71668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858233" y="7449234"/>
            <a:ext cx="1255537" cy="292388"/>
          </a:xfrm>
          <a:prstGeom prst="rect">
            <a:avLst/>
          </a:prstGeom>
          <a:noFill/>
        </p:spPr>
        <p:txBody>
          <a:bodyPr wrap="none" rtlCol="0">
            <a:spAutoFit/>
          </a:bodyPr>
          <a:lstStyle/>
          <a:p>
            <a:r>
              <a:rPr lang="en-US" sz="1300">
                <a:solidFill>
                  <a:schemeClr val="bg1"/>
                </a:solidFill>
              </a:rPr>
              <a:t>Assessment UTI</a:t>
            </a:r>
          </a:p>
        </p:txBody>
      </p:sp>
    </p:spTree>
    <p:custDataLst>
      <p:tags r:id="rId7"/>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solidFill>
                  <a:prstClr val="white"/>
                </a:solidFill>
              </a:rPr>
              <a:pPr/>
              <a:t>‹#›</a:t>
            </a:fld>
            <a:endParaRPr lang="en-US">
              <a:solidFill>
                <a:prstClr val="white"/>
              </a:solidFill>
            </a:endParaRPr>
          </a:p>
        </p:txBody>
      </p:sp>
      <p:sp>
        <p:nvSpPr>
          <p:cNvPr id="8" name="Rectangle 7"/>
          <p:cNvSpPr/>
          <p:nvPr userDrawn="1"/>
        </p:nvSpPr>
        <p:spPr>
          <a:xfrm>
            <a:off x="381000" y="71260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Long-Term Care</a:t>
            </a:r>
          </a:p>
        </p:txBody>
      </p:sp>
      <p:cxnSp>
        <p:nvCxnSpPr>
          <p:cNvPr id="9" name="Straight Connector 8"/>
          <p:cNvCxnSpPr/>
          <p:nvPr userDrawn="1"/>
        </p:nvCxnSpPr>
        <p:spPr>
          <a:xfrm>
            <a:off x="251514" y="71668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858233" y="7416576"/>
            <a:ext cx="1255537" cy="292388"/>
          </a:xfrm>
          <a:prstGeom prst="rect">
            <a:avLst/>
          </a:prstGeom>
          <a:noFill/>
        </p:spPr>
        <p:txBody>
          <a:bodyPr wrap="none" rtlCol="0">
            <a:spAutoFit/>
          </a:bodyPr>
          <a:lstStyle/>
          <a:p>
            <a:r>
              <a:rPr lang="en-US" sz="1300">
                <a:solidFill>
                  <a:schemeClr val="bg1"/>
                </a:solidFill>
              </a:rPr>
              <a:t>Assessment UTI</a:t>
            </a:r>
          </a:p>
        </p:txBody>
      </p:sp>
    </p:spTree>
    <p:custDataLst>
      <p:tags r:id="rId8"/>
    </p:custDataLst>
    <p:extLst>
      <p:ext uri="{BB962C8B-B14F-4D97-AF65-F5344CB8AC3E}">
        <p14:creationId xmlns:p14="http://schemas.microsoft.com/office/powerpoint/2010/main" val="222987356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 id="2147483658" r:id="rId4"/>
    <p:sldLayoutId id="2147483659" r:id="rId5"/>
    <p:sldLayoutId id="2147483662" r:id="rId6"/>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sp>
        <p:nvSpPr>
          <p:cNvPr id="8" name="Rectangle 7"/>
          <p:cNvSpPr/>
          <p:nvPr userDrawn="1"/>
        </p:nvSpPr>
        <p:spPr>
          <a:xfrm>
            <a:off x="381000" y="71260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Long-Term Care</a:t>
            </a:r>
          </a:p>
        </p:txBody>
      </p:sp>
      <p:cxnSp>
        <p:nvCxnSpPr>
          <p:cNvPr id="9" name="Straight Connector 8"/>
          <p:cNvCxnSpPr/>
          <p:nvPr userDrawn="1"/>
        </p:nvCxnSpPr>
        <p:spPr>
          <a:xfrm>
            <a:off x="251514" y="71668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858233" y="7427462"/>
            <a:ext cx="1255537" cy="292388"/>
          </a:xfrm>
          <a:prstGeom prst="rect">
            <a:avLst/>
          </a:prstGeom>
          <a:noFill/>
        </p:spPr>
        <p:txBody>
          <a:bodyPr wrap="none" rtlCol="0">
            <a:spAutoFit/>
          </a:bodyPr>
          <a:lstStyle/>
          <a:p>
            <a:r>
              <a:rPr lang="en-US" sz="1300" dirty="0">
                <a:solidFill>
                  <a:schemeClr val="bg1"/>
                </a:solidFill>
              </a:rPr>
              <a:t>Assessment UTI</a:t>
            </a:r>
          </a:p>
        </p:txBody>
      </p:sp>
    </p:spTree>
    <p:custDataLst>
      <p:tags r:id="rId10"/>
    </p:custDataLst>
    <p:extLst>
      <p:ext uri="{BB962C8B-B14F-4D97-AF65-F5344CB8AC3E}">
        <p14:creationId xmlns:p14="http://schemas.microsoft.com/office/powerpoint/2010/main" val="1114819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tags" Target="../tags/tag34.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35.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9.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19.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9.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41.xml"/><Relationship Id="rId5" Type="http://schemas.openxmlformats.org/officeDocument/2006/relationships/hyperlink" Target="https://www.ahrq.gov/sites/default/files/wysiwyg/antibiotic-use/long-term-care/poster-8x11-UTI.pdf" TargetMode="External"/><Relationship Id="rId4" Type="http://schemas.openxmlformats.org/officeDocument/2006/relationships/hyperlink" Target="https://www.ahrq.gov/sites/default/files/wysiwyg/antibiotic-use/long-term-care/poster-4x6-UTI.pdf"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infectioncontrol/pdf/guidelines/cauti-guidelines-H.pdf"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29.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18" y="2613204"/>
            <a:ext cx="9877926" cy="1965748"/>
          </a:xfrm>
        </p:spPr>
        <p:txBody>
          <a:bodyPr>
            <a:noAutofit/>
          </a:bodyPr>
          <a:lstStyle/>
          <a:p>
            <a:pPr lvl="0"/>
            <a:r>
              <a:rPr lang="en-US" sz="5400" dirty="0"/>
              <a:t>Assessment of the Resident With a Suspected Urinary Tract Infection</a:t>
            </a:r>
          </a:p>
        </p:txBody>
      </p:sp>
      <p:sp>
        <p:nvSpPr>
          <p:cNvPr id="3" name="Subtitle 2"/>
          <p:cNvSpPr>
            <a:spLocks noGrp="1"/>
          </p:cNvSpPr>
          <p:nvPr>
            <p:ph type="subTitle" idx="1"/>
          </p:nvPr>
        </p:nvSpPr>
        <p:spPr>
          <a:xfrm>
            <a:off x="1508760" y="5144456"/>
            <a:ext cx="7040880" cy="1986280"/>
          </a:xfrm>
        </p:spPr>
        <p:txBody>
          <a:bodyPr>
            <a:normAutofit/>
          </a:bodyPr>
          <a:lstStyle/>
          <a:p>
            <a:pPr lvl="0"/>
            <a:r>
              <a:rPr lang="en-US" sz="4000" dirty="0"/>
              <a:t>Long-Term Care</a:t>
            </a:r>
          </a:p>
        </p:txBody>
      </p:sp>
      <p:sp>
        <p:nvSpPr>
          <p:cNvPr id="7" name="Text Placeholder 6"/>
          <p:cNvSpPr>
            <a:spLocks noGrp="1"/>
          </p:cNvSpPr>
          <p:nvPr>
            <p:ph type="body" sz="quarter" idx="10"/>
          </p:nvPr>
        </p:nvSpPr>
        <p:spPr/>
        <p:txBody>
          <a:bodyPr>
            <a:noAutofit/>
          </a:bodyPr>
          <a:lstStyle/>
          <a:p>
            <a:r>
              <a:rPr lang="en-US" sz="4800" dirty="0">
                <a:solidFill>
                  <a:prstClr val="white"/>
                </a:solidFill>
                <a:cs typeface="Arial" panose="020B0604020202020204" pitchFamily="34" charset="0"/>
              </a:rPr>
              <a:t>AHRQ Safety Program for Improving Antibiotic Use</a:t>
            </a:r>
            <a:endParaRPr lang="en-US" dirty="0">
              <a:solidFill>
                <a:prstClr val="white"/>
              </a:solidFill>
            </a:endParaRPr>
          </a:p>
        </p:txBody>
      </p:sp>
      <p:sp>
        <p:nvSpPr>
          <p:cNvPr id="5" name="TextBox 1"/>
          <p:cNvSpPr txBox="1"/>
          <p:nvPr/>
        </p:nvSpPr>
        <p:spPr>
          <a:xfrm>
            <a:off x="7664052" y="7249180"/>
            <a:ext cx="2213939" cy="523220"/>
          </a:xfrm>
          <a:prstGeom prst="rect">
            <a:avLst/>
          </a:prstGeom>
          <a:noFill/>
        </p:spPr>
        <p:txBody>
          <a:bodyPr wrap="non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400" dirty="0">
                <a:solidFill>
                  <a:schemeClr val="bg1"/>
                </a:solidFill>
              </a:rPr>
              <a:t>AHRQ Pub. No. 17(21)-0029</a:t>
            </a:r>
          </a:p>
          <a:p>
            <a:pPr algn="r"/>
            <a:r>
              <a:rPr lang="en-US" sz="1400">
                <a:solidFill>
                  <a:schemeClr val="bg1"/>
                </a:solidFill>
              </a:rPr>
              <a:t>June 2021</a:t>
            </a:r>
            <a:endParaRPr lang="en-US" sz="1400" dirty="0">
              <a:solidFill>
                <a:schemeClr val="bg1"/>
              </a:solidFill>
            </a:endParaRPr>
          </a:p>
        </p:txBody>
      </p:sp>
    </p:spTree>
    <p:custDataLst>
      <p:tags r:id="rId1"/>
    </p:custDataLst>
    <p:extLst>
      <p:ext uri="{BB962C8B-B14F-4D97-AF65-F5344CB8AC3E}">
        <p14:creationId xmlns:p14="http://schemas.microsoft.com/office/powerpoint/2010/main" val="31580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1: Assessment</a:t>
            </a:r>
          </a:p>
        </p:txBody>
      </p:sp>
      <p:pic>
        <p:nvPicPr>
          <p:cNvPr id="7" name="Content Placeholder 6" descr="Providers talking together at a table"/>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02920" y="1592625"/>
            <a:ext cx="7274961" cy="4856302"/>
          </a:xfrm>
        </p:spPr>
      </p:pic>
      <p:sp>
        <p:nvSpPr>
          <p:cNvPr id="3" name="Slide Number Placeholder 2"/>
          <p:cNvSpPr>
            <a:spLocks noGrp="1"/>
          </p:cNvSpPr>
          <p:nvPr>
            <p:ph type="sldNum" sz="quarter" idx="12"/>
          </p:nvPr>
        </p:nvSpPr>
        <p:spPr>
          <a:xfrm>
            <a:off x="9067800" y="7370623"/>
            <a:ext cx="487680" cy="413809"/>
          </a:xfrm>
        </p:spPr>
        <p:txBody>
          <a:bodyPr/>
          <a:lstStyle/>
          <a:p>
            <a:fld id="{390C5B08-BD67-40B7-9FCB-303274082AFB}" type="slidenum">
              <a:rPr lang="en-US" smtClean="0"/>
              <a:pPr/>
              <a:t>10</a:t>
            </a:fld>
            <a:endParaRPr lang="en-US" dirty="0"/>
          </a:p>
        </p:txBody>
      </p:sp>
      <p:sp>
        <p:nvSpPr>
          <p:cNvPr id="6" name="Rounded Rectangle 5"/>
          <p:cNvSpPr/>
          <p:nvPr/>
        </p:nvSpPr>
        <p:spPr>
          <a:xfrm>
            <a:off x="7191756" y="1143001"/>
            <a:ext cx="2693760" cy="5991152"/>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14325" indent="-314325">
              <a:buFont typeface="Arial" panose="020B0604020202020204" pitchFamily="34" charset="0"/>
              <a:buChar char="•"/>
            </a:pPr>
            <a:endParaRPr lang="en-US" sz="2800" dirty="0"/>
          </a:p>
        </p:txBody>
      </p:sp>
      <p:sp>
        <p:nvSpPr>
          <p:cNvPr id="15" name="Content Placeholder 14"/>
          <p:cNvSpPr>
            <a:spLocks noGrp="1"/>
          </p:cNvSpPr>
          <p:nvPr>
            <p:ph sz="half" idx="2"/>
          </p:nvPr>
        </p:nvSpPr>
        <p:spPr>
          <a:xfrm>
            <a:off x="7191756" y="1143000"/>
            <a:ext cx="2693760" cy="5991153"/>
          </a:xfrm>
        </p:spPr>
        <p:txBody>
          <a:bodyPr anchor="ctr"/>
          <a:lstStyle/>
          <a:p>
            <a:pPr marL="314325" lvl="0" indent="-314325">
              <a:spcBef>
                <a:spcPts val="0"/>
              </a:spcBef>
            </a:pPr>
            <a:r>
              <a:rPr lang="en-US" sz="2800" dirty="0">
                <a:solidFill>
                  <a:prstClr val="white"/>
                </a:solidFill>
              </a:rPr>
              <a:t>Temperature 99.2</a:t>
            </a:r>
            <a:r>
              <a:rPr lang="en-US" sz="2800" baseline="30000" dirty="0">
                <a:solidFill>
                  <a:prstClr val="white"/>
                </a:solidFill>
              </a:rPr>
              <a:t>o</a:t>
            </a:r>
            <a:r>
              <a:rPr lang="en-US" sz="2800" dirty="0">
                <a:solidFill>
                  <a:prstClr val="white"/>
                </a:solidFill>
              </a:rPr>
              <a:t>F </a:t>
            </a:r>
          </a:p>
          <a:p>
            <a:pPr marL="314325" lvl="0" indent="-314325">
              <a:spcBef>
                <a:spcPts val="0"/>
              </a:spcBef>
            </a:pPr>
            <a:r>
              <a:rPr lang="en-US" sz="2800" dirty="0">
                <a:solidFill>
                  <a:prstClr val="white"/>
                </a:solidFill>
              </a:rPr>
              <a:t>Heart rate 85 beats per minute  </a:t>
            </a:r>
          </a:p>
          <a:p>
            <a:pPr marL="314325" lvl="0" indent="-314325">
              <a:spcBef>
                <a:spcPts val="0"/>
              </a:spcBef>
            </a:pPr>
            <a:r>
              <a:rPr lang="en-US" sz="2800" dirty="0">
                <a:solidFill>
                  <a:prstClr val="white"/>
                </a:solidFill>
              </a:rPr>
              <a:t>Blood pressure 110/72 </a:t>
            </a:r>
          </a:p>
          <a:p>
            <a:pPr marL="314325" lvl="0" indent="-314325">
              <a:spcBef>
                <a:spcPts val="0"/>
              </a:spcBef>
            </a:pPr>
            <a:r>
              <a:rPr lang="en-US" sz="2800" dirty="0">
                <a:solidFill>
                  <a:prstClr val="white"/>
                </a:solidFill>
              </a:rPr>
              <a:t>Respiratory rate 16 breaths per minute</a:t>
            </a:r>
            <a:endParaRPr lang="en-US" dirty="0"/>
          </a:p>
        </p:txBody>
      </p:sp>
    </p:spTree>
    <p:custDataLst>
      <p:tags r:id="rId1"/>
    </p:custDataLst>
    <p:extLst>
      <p:ext uri="{BB962C8B-B14F-4D97-AF65-F5344CB8AC3E}">
        <p14:creationId xmlns:p14="http://schemas.microsoft.com/office/powerpoint/2010/main" val="2725111475"/>
      </p:ext>
    </p:extLst>
  </p:cSld>
  <p:clrMapOvr>
    <a:masterClrMapping/>
  </p:clrMapOvr>
  <mc:AlternateContent xmlns:mc="http://schemas.openxmlformats.org/markup-compatibility/2006" xmlns:p14="http://schemas.microsoft.com/office/powerpoint/2010/main">
    <mc:Choice Requires="p14">
      <p:transition spd="slow" p14:dur="2000" advTm="25543"/>
    </mc:Choice>
    <mc:Fallback xmlns="">
      <p:transition spd="slow" advTm="25543"/>
    </mc:Fallback>
  </mc:AlternateContent>
  <p:extLst>
    <p:ext uri="{E180D4A7-C9FB-4DFB-919C-405C955672EB}">
      <p14:showEvtLst xmlns:p14="http://schemas.microsoft.com/office/powerpoint/2010/main">
        <p14:playEvt time="9" objId="3"/>
        <p14:playEvt time="9" objId="5"/>
        <p14:stopEvt time="24971" objId="3"/>
        <p14:stopEvt time="25048"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Case 1: Take-Home Message</a:t>
            </a:r>
          </a:p>
        </p:txBody>
      </p:sp>
      <p:sp>
        <p:nvSpPr>
          <p:cNvPr id="3" name="Content Placeholder 2"/>
          <p:cNvSpPr>
            <a:spLocks noGrp="1"/>
          </p:cNvSpPr>
          <p:nvPr>
            <p:ph sz="half" idx="1"/>
          </p:nvPr>
        </p:nvSpPr>
        <p:spPr>
          <a:xfrm>
            <a:off x="502920" y="1143000"/>
            <a:ext cx="8863964" cy="5799987"/>
          </a:xfrm>
        </p:spPr>
        <p:txBody>
          <a:bodyPr/>
          <a:lstStyle/>
          <a:p>
            <a:pPr marL="0" indent="0">
              <a:buNone/>
            </a:pPr>
            <a:r>
              <a:rPr lang="en-US" dirty="0"/>
              <a:t>The following evening Mary Ann is feeling well</a:t>
            </a:r>
          </a:p>
          <a:p>
            <a:pPr lvl="1"/>
            <a:r>
              <a:rPr lang="en-US" dirty="0"/>
              <a:t>Temperature is 98.1</a:t>
            </a:r>
            <a:r>
              <a:rPr lang="en-US" baseline="30000" dirty="0"/>
              <a:t>o</a:t>
            </a:r>
            <a:r>
              <a:rPr lang="en-US" dirty="0"/>
              <a:t>F </a:t>
            </a:r>
          </a:p>
          <a:p>
            <a:pPr lvl="1"/>
            <a:r>
              <a:rPr lang="en-US" dirty="0"/>
              <a:t>She is happy she was not exposed to any unnecessary antibiotics, which could have led to harmful side effects</a:t>
            </a:r>
          </a:p>
        </p:txBody>
      </p:sp>
      <p:sp>
        <p:nvSpPr>
          <p:cNvPr id="8" name="Slide Number Placeholder 7"/>
          <p:cNvSpPr>
            <a:spLocks noGrp="1"/>
          </p:cNvSpPr>
          <p:nvPr>
            <p:ph type="sldNum" sz="quarter" idx="12"/>
          </p:nvPr>
        </p:nvSpPr>
        <p:spPr>
          <a:prstGeom prst="rect">
            <a:avLst/>
          </a:prstGeom>
        </p:spPr>
        <p:txBody>
          <a:bodyPr/>
          <a:lstStyle/>
          <a:p>
            <a:fld id="{390C5B08-BD67-40B7-9FCB-303274082AFB}" type="slidenum">
              <a:rPr lang="en-US" smtClean="0"/>
              <a:pPr/>
              <a:t>11</a:t>
            </a:fld>
            <a:endParaRPr lang="en-US"/>
          </a:p>
        </p:txBody>
      </p:sp>
      <p:sp>
        <p:nvSpPr>
          <p:cNvPr id="4" name="Rounded Rectangle 3"/>
          <p:cNvSpPr/>
          <p:nvPr/>
        </p:nvSpPr>
        <p:spPr>
          <a:xfrm>
            <a:off x="5105399" y="4558130"/>
            <a:ext cx="4261485" cy="2287679"/>
          </a:xfrm>
          <a:prstGeom prst="roundRect">
            <a:avLst/>
          </a:prstGeom>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3630" dirty="0"/>
          </a:p>
        </p:txBody>
      </p:sp>
      <p:pic>
        <p:nvPicPr>
          <p:cNvPr id="15" name="Picture 14" descr="Older woman talking with a health care provider - character Mary An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84" y="4292318"/>
            <a:ext cx="4228952" cy="2819301"/>
          </a:xfrm>
          <a:prstGeom prst="rect">
            <a:avLst/>
          </a:prstGeom>
          <a:effectLst>
            <a:outerShdw blurRad="50800" dist="38100" dir="2700000" algn="tl" rotWithShape="0">
              <a:prstClr val="black">
                <a:alpha val="40000"/>
              </a:prstClr>
            </a:outerShdw>
          </a:effectLst>
        </p:spPr>
      </p:pic>
      <p:sp>
        <p:nvSpPr>
          <p:cNvPr id="5" name="Content Placeholder 4"/>
          <p:cNvSpPr>
            <a:spLocks noGrp="1"/>
          </p:cNvSpPr>
          <p:nvPr>
            <p:ph sz="half" idx="2"/>
          </p:nvPr>
        </p:nvSpPr>
        <p:spPr>
          <a:xfrm>
            <a:off x="5014911" y="4544260"/>
            <a:ext cx="4442460" cy="2287679"/>
          </a:xfrm>
        </p:spPr>
        <p:txBody>
          <a:bodyPr anchor="ctr"/>
          <a:lstStyle/>
          <a:p>
            <a:pPr marL="0" lvl="0" indent="0" algn="ctr">
              <a:spcBef>
                <a:spcPts val="0"/>
              </a:spcBef>
              <a:buNone/>
            </a:pPr>
            <a:r>
              <a:rPr lang="en-US" sz="3630" dirty="0">
                <a:solidFill>
                  <a:prstClr val="white"/>
                </a:solidFill>
              </a:rPr>
              <a:t>Lesson learned: </a:t>
            </a:r>
          </a:p>
          <a:p>
            <a:pPr marL="0" lvl="0" indent="0" algn="ctr">
              <a:spcBef>
                <a:spcPts val="0"/>
              </a:spcBef>
              <a:buNone/>
            </a:pPr>
            <a:r>
              <a:rPr lang="en-US" sz="3630" dirty="0">
                <a:solidFill>
                  <a:prstClr val="white"/>
                </a:solidFill>
              </a:rPr>
              <a:t>Treat the patient, not the lab values! </a:t>
            </a:r>
            <a:endParaRPr lang="en-US" dirty="0"/>
          </a:p>
        </p:txBody>
      </p:sp>
    </p:spTree>
    <p:custDataLst>
      <p:tags r:id="rId1"/>
    </p:custDataLst>
    <p:extLst>
      <p:ext uri="{BB962C8B-B14F-4D97-AF65-F5344CB8AC3E}">
        <p14:creationId xmlns:p14="http://schemas.microsoft.com/office/powerpoint/2010/main" val="3251705541"/>
      </p:ext>
    </p:extLst>
  </p:cSld>
  <p:clrMapOvr>
    <a:masterClrMapping/>
  </p:clrMapOvr>
  <mc:AlternateContent xmlns:mc="http://schemas.openxmlformats.org/markup-compatibility/2006" xmlns:p14="http://schemas.microsoft.com/office/powerpoint/2010/main">
    <mc:Choice Requires="p14">
      <p:transition spd="slow" p14:dur="2000" advTm="16268"/>
    </mc:Choice>
    <mc:Fallback xmlns="">
      <p:transition spd="slow" advTm="16268"/>
    </mc:Fallback>
  </mc:AlternateContent>
  <p:extLst>
    <p:ext uri="{E180D4A7-C9FB-4DFB-919C-405C955672EB}">
      <p14:showEvtLst xmlns:p14="http://schemas.microsoft.com/office/powerpoint/2010/main">
        <p14:playEvt time="31" objId="8"/>
        <p14:stopEvt time="15783" objId="8"/>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Case 2: Walter</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12</a:t>
            </a:fld>
            <a:endParaRPr lang="en-US"/>
          </a:p>
        </p:txBody>
      </p:sp>
      <p:pic>
        <p:nvPicPr>
          <p:cNvPr id="13" name="Picture 12" descr="Clipboard"/>
          <p:cNvPicPr>
            <a:picLocks noChangeAspect="1"/>
          </p:cNvPicPr>
          <p:nvPr/>
        </p:nvPicPr>
        <p:blipFill rotWithShape="1">
          <a:blip r:embed="rId3" cstate="print">
            <a:extLst>
              <a:ext uri="{28A0092B-C50C-407E-A947-70E740481C1C}">
                <a14:useLocalDpi xmlns:a14="http://schemas.microsoft.com/office/drawing/2010/main" val="0"/>
              </a:ext>
            </a:extLst>
          </a:blip>
          <a:srcRect l="28613" t="4540" r="29383" b="5609"/>
          <a:stretch/>
        </p:blipFill>
        <p:spPr>
          <a:xfrm>
            <a:off x="852985" y="1066800"/>
            <a:ext cx="4176215" cy="6019800"/>
          </a:xfrm>
          <a:prstGeom prst="rect">
            <a:avLst/>
          </a:prstGeom>
        </p:spPr>
      </p:pic>
      <p:pic>
        <p:nvPicPr>
          <p:cNvPr id="14" name="Picture 13" descr="Elderly man singing - character Walter"/>
          <p:cNvPicPr>
            <a:picLocks noChangeAspect="1"/>
          </p:cNvPicPr>
          <p:nvPr/>
        </p:nvPicPr>
        <p:blipFill rotWithShape="1">
          <a:blip r:embed="rId4" cstate="print">
            <a:extLst>
              <a:ext uri="{28A0092B-C50C-407E-A947-70E740481C1C}">
                <a14:useLocalDpi xmlns:a14="http://schemas.microsoft.com/office/drawing/2010/main" val="0"/>
              </a:ext>
            </a:extLst>
          </a:blip>
          <a:srcRect l="53577" r="5912"/>
          <a:stretch/>
        </p:blipFill>
        <p:spPr>
          <a:xfrm>
            <a:off x="5838713" y="1066800"/>
            <a:ext cx="3657600" cy="6019800"/>
          </a:xfrm>
          <a:prstGeom prst="rect">
            <a:avLst/>
          </a:prstGeom>
          <a:effectLst>
            <a:outerShdw blurRad="50800" dist="38100" dir="2700000" algn="tl" rotWithShape="0">
              <a:prstClr val="black">
                <a:alpha val="40000"/>
              </a:prstClr>
            </a:outerShdw>
          </a:effectLst>
        </p:spPr>
      </p:pic>
      <p:grpSp>
        <p:nvGrpSpPr>
          <p:cNvPr id="4" name="Group 3" descr="Speech bubble with image of a yellow submarine."/>
          <p:cNvGrpSpPr/>
          <p:nvPr/>
        </p:nvGrpSpPr>
        <p:grpSpPr>
          <a:xfrm>
            <a:off x="4805454" y="5591951"/>
            <a:ext cx="2066517" cy="1785480"/>
            <a:chOff x="4805454" y="5591951"/>
            <a:chExt cx="2066517" cy="1785480"/>
          </a:xfrm>
        </p:grpSpPr>
        <p:sp>
          <p:nvSpPr>
            <p:cNvPr id="16" name="Rectangular Callout 15"/>
            <p:cNvSpPr/>
            <p:nvPr/>
          </p:nvSpPr>
          <p:spPr>
            <a:xfrm>
              <a:off x="4805454" y="5591951"/>
              <a:ext cx="2066517" cy="1785480"/>
            </a:xfrm>
            <a:prstGeom prst="wedgeRectCallout">
              <a:avLst>
                <a:gd name="adj1" fmla="val 75636"/>
                <a:gd name="adj2" fmla="val -208945"/>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98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3125" y="5715000"/>
              <a:ext cx="1510075" cy="1530268"/>
            </a:xfrm>
            <a:prstGeom prst="rect">
              <a:avLst/>
            </a:prstGeom>
          </p:spPr>
        </p:pic>
      </p:grpSp>
      <p:sp>
        <p:nvSpPr>
          <p:cNvPr id="15" name="Content Placeholder 2"/>
          <p:cNvSpPr>
            <a:spLocks noGrp="1"/>
          </p:cNvSpPr>
          <p:nvPr>
            <p:ph idx="1"/>
          </p:nvPr>
        </p:nvSpPr>
        <p:spPr>
          <a:xfrm>
            <a:off x="1025424" y="1703832"/>
            <a:ext cx="3831336" cy="4745736"/>
          </a:xfrm>
        </p:spPr>
        <p:txBody>
          <a:bodyPr>
            <a:normAutofit/>
          </a:bodyPr>
          <a:lstStyle/>
          <a:p>
            <a:r>
              <a:rPr lang="en-US" sz="2420"/>
              <a:t>Walter has a chronic indwelling urinary catheter</a:t>
            </a:r>
          </a:p>
          <a:p>
            <a:r>
              <a:rPr lang="en-US" sz="2420"/>
              <a:t>Daughter says his urine is cloudy and may have an odor</a:t>
            </a:r>
          </a:p>
          <a:p>
            <a:r>
              <a:rPr lang="en-US" sz="2420"/>
              <a:t>Daughter asks you to check urine for infection</a:t>
            </a:r>
          </a:p>
          <a:p>
            <a:r>
              <a:rPr lang="en-US" sz="2420"/>
              <a:t>Resident not available</a:t>
            </a:r>
          </a:p>
        </p:txBody>
      </p:sp>
    </p:spTree>
    <p:custDataLst>
      <p:tags r:id="rId1"/>
    </p:custDataLst>
    <p:extLst>
      <p:ext uri="{BB962C8B-B14F-4D97-AF65-F5344CB8AC3E}">
        <p14:creationId xmlns:p14="http://schemas.microsoft.com/office/powerpoint/2010/main" val="4290796746"/>
      </p:ext>
    </p:extLst>
  </p:cSld>
  <p:clrMapOvr>
    <a:masterClrMapping/>
  </p:clrMapOvr>
  <mc:AlternateContent xmlns:mc="http://schemas.openxmlformats.org/markup-compatibility/2006" xmlns:p14="http://schemas.microsoft.com/office/powerpoint/2010/main">
    <mc:Choice Requires="p14">
      <p:transition spd="slow" p14:dur="2000" advTm="28376"/>
    </mc:Choice>
    <mc:Fallback xmlns="">
      <p:transition spd="slow" advTm="28376"/>
    </mc:Fallback>
  </mc:AlternateContent>
  <p:extLst>
    <p:ext uri="{E180D4A7-C9FB-4DFB-919C-405C955672EB}">
      <p14:showEvtLst xmlns:p14="http://schemas.microsoft.com/office/powerpoint/2010/main">
        <p14:playEvt time="9" objId="3"/>
        <p14:playEvt time="9" objId="4"/>
        <p14:stopEvt time="28376" objId="4"/>
        <p14:stopEvt time="28376"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Case 2: Question 1</a:t>
            </a:r>
          </a:p>
        </p:txBody>
      </p:sp>
      <p:sp>
        <p:nvSpPr>
          <p:cNvPr id="3" name="Content Placeholder 2"/>
          <p:cNvSpPr>
            <a:spLocks noGrp="1"/>
          </p:cNvSpPr>
          <p:nvPr>
            <p:ph idx="1"/>
          </p:nvPr>
        </p:nvSpPr>
        <p:spPr/>
        <p:txBody>
          <a:bodyPr/>
          <a:lstStyle/>
          <a:p>
            <a:r>
              <a:rPr lang="en-US" dirty="0"/>
              <a:t>What would you tell the resident’s daughter?   </a:t>
            </a:r>
          </a:p>
          <a:p>
            <a:pPr lvl="1"/>
            <a:r>
              <a:rPr lang="en-US" dirty="0"/>
              <a:t>Options:</a:t>
            </a:r>
          </a:p>
          <a:p>
            <a:pPr lvl="2"/>
            <a:r>
              <a:rPr lang="en-US" dirty="0"/>
              <a:t>“He probably has a UTI because his urine is cloudy.”</a:t>
            </a:r>
          </a:p>
          <a:p>
            <a:pPr lvl="2"/>
            <a:r>
              <a:rPr lang="en-US" dirty="0"/>
              <a:t>“He probably has a UTI because his urine smells bad.”</a:t>
            </a:r>
          </a:p>
          <a:p>
            <a:pPr lvl="2"/>
            <a:r>
              <a:rPr lang="en-US" dirty="0"/>
              <a:t>“He seems to be feeling well. Let’s ask him about symptoms when he’s finished singing.”</a:t>
            </a:r>
          </a:p>
        </p:txBody>
      </p:sp>
      <p:sp>
        <p:nvSpPr>
          <p:cNvPr id="4" name="Slide Number Placeholder 3"/>
          <p:cNvSpPr>
            <a:spLocks noGrp="1"/>
          </p:cNvSpPr>
          <p:nvPr>
            <p:ph type="sldNum" sz="quarter" idx="12"/>
          </p:nvPr>
        </p:nvSpPr>
        <p:spPr>
          <a:prstGeom prst="rect">
            <a:avLst/>
          </a:prstGeom>
        </p:spPr>
        <p:txBody>
          <a:bodyPr/>
          <a:lstStyle/>
          <a:p>
            <a:fld id="{390C5B08-BD67-40B7-9FCB-303274082AFB}" type="slidenum">
              <a:rPr lang="en-US" smtClean="0"/>
              <a:pPr/>
              <a:t>13</a:t>
            </a:fld>
            <a:endParaRPr lang="en-US"/>
          </a:p>
        </p:txBody>
      </p:sp>
      <p:pic>
        <p:nvPicPr>
          <p:cNvPr id="16" name="Picture 15" descr="Image of question ma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7099" y="4462457"/>
            <a:ext cx="3124201" cy="2431739"/>
          </a:xfrm>
          <a:prstGeom prst="ellipse">
            <a:avLst/>
          </a:prstGeom>
          <a:ln w="3175" cap="rnd">
            <a:solidFill>
              <a:srgbClr val="51BAE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26627768"/>
      </p:ext>
    </p:extLst>
  </p:cSld>
  <p:clrMapOvr>
    <a:masterClrMapping/>
  </p:clrMapOvr>
  <mc:AlternateContent xmlns:mc="http://schemas.openxmlformats.org/markup-compatibility/2006" xmlns:p14="http://schemas.microsoft.com/office/powerpoint/2010/main">
    <mc:Choice Requires="p14">
      <p:transition spd="slow" p14:dur="2000" advTm="36177"/>
    </mc:Choice>
    <mc:Fallback xmlns="">
      <p:transition spd="slow" advTm="36177"/>
    </mc:Fallback>
  </mc:AlternateContent>
  <p:extLst>
    <p:ext uri="{E180D4A7-C9FB-4DFB-919C-405C955672EB}">
      <p14:showEvtLst xmlns:p14="http://schemas.microsoft.com/office/powerpoint/2010/main">
        <p14:playEvt time="9" objId="4"/>
        <p14:stopEvt time="36176"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Case 2: Take-Home Messages</a:t>
            </a:r>
          </a:p>
        </p:txBody>
      </p:sp>
      <p:sp>
        <p:nvSpPr>
          <p:cNvPr id="8" name="Slide Number Placeholder 7"/>
          <p:cNvSpPr>
            <a:spLocks noGrp="1"/>
          </p:cNvSpPr>
          <p:nvPr>
            <p:ph type="sldNum" sz="quarter" idx="12"/>
          </p:nvPr>
        </p:nvSpPr>
        <p:spPr>
          <a:prstGeom prst="rect">
            <a:avLst/>
          </a:prstGeom>
        </p:spPr>
        <p:txBody>
          <a:bodyPr/>
          <a:lstStyle/>
          <a:p>
            <a:fld id="{390C5B08-BD67-40B7-9FCB-303274082AFB}" type="slidenum">
              <a:rPr lang="en-US" smtClean="0"/>
              <a:pPr/>
              <a:t>14</a:t>
            </a:fld>
            <a:endParaRPr lang="en-US"/>
          </a:p>
        </p:txBody>
      </p:sp>
      <p:sp>
        <p:nvSpPr>
          <p:cNvPr id="4" name="Rounded Rectangle 3"/>
          <p:cNvSpPr/>
          <p:nvPr/>
        </p:nvSpPr>
        <p:spPr>
          <a:xfrm>
            <a:off x="152400" y="1048843"/>
            <a:ext cx="9753599" cy="3446958"/>
          </a:xfrm>
          <a:prstGeom prst="roundRect">
            <a:avLst/>
          </a:prstGeom>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marL="412115" indent="-220901" algn="ctr"/>
            <a:endParaRPr lang="en-US" sz="1200" dirty="0"/>
          </a:p>
        </p:txBody>
      </p:sp>
      <p:pic>
        <p:nvPicPr>
          <p:cNvPr id="15" name="Picture 14" descr="Elderly couple dancing - character Wal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721" y="4594573"/>
            <a:ext cx="4226957" cy="2819301"/>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502920" y="1143000"/>
            <a:ext cx="9052560" cy="3352801"/>
          </a:xfrm>
        </p:spPr>
        <p:txBody>
          <a:bodyPr/>
          <a:lstStyle/>
          <a:p>
            <a:pPr marL="412115" lvl="0" indent="-220901" algn="ctr">
              <a:spcBef>
                <a:spcPts val="0"/>
              </a:spcBef>
              <a:buNone/>
            </a:pPr>
            <a:r>
              <a:rPr lang="en-US" sz="4000" dirty="0">
                <a:solidFill>
                  <a:prstClr val="white"/>
                </a:solidFill>
              </a:rPr>
              <a:t>Lessons Learned  </a:t>
            </a:r>
          </a:p>
          <a:p>
            <a:pPr marL="571500" lvl="0" indent="-381000">
              <a:spcBef>
                <a:spcPts val="0"/>
              </a:spcBef>
              <a:buFont typeface="+mj-lt"/>
              <a:buAutoNum type="arabicPeriod"/>
            </a:pPr>
            <a:r>
              <a:rPr lang="en-US" sz="2400" dirty="0">
                <a:solidFill>
                  <a:prstClr val="white"/>
                </a:solidFill>
              </a:rPr>
              <a:t>Cloudy or smelly urine is NOT an indication to send a urine culture.  </a:t>
            </a:r>
          </a:p>
          <a:p>
            <a:pPr marL="571500" lvl="0" indent="-381000">
              <a:spcBef>
                <a:spcPts val="0"/>
              </a:spcBef>
              <a:buFont typeface="+mj-lt"/>
              <a:buAutoNum type="arabicPeriod"/>
            </a:pPr>
            <a:r>
              <a:rPr lang="en-US" sz="2400" dirty="0">
                <a:solidFill>
                  <a:prstClr val="white"/>
                </a:solidFill>
              </a:rPr>
              <a:t>Urine in the collection bag can grow bacteria, leading to cloudy urine.</a:t>
            </a:r>
          </a:p>
          <a:p>
            <a:pPr marL="571500" lvl="0" indent="-381000">
              <a:spcBef>
                <a:spcPts val="0"/>
              </a:spcBef>
              <a:buFont typeface="+mj-lt"/>
              <a:buAutoNum type="arabicPeriod"/>
            </a:pPr>
            <a:r>
              <a:rPr lang="en-US" sz="2400" dirty="0">
                <a:solidFill>
                  <a:prstClr val="white"/>
                </a:solidFill>
              </a:rPr>
              <a:t>Cultures from the drainage bag or from the proximal port of the catheter do not necessarily reflect what is going on in the bladder. </a:t>
            </a:r>
          </a:p>
          <a:p>
            <a:pPr marL="571500" lvl="0" indent="-381000">
              <a:spcBef>
                <a:spcPts val="0"/>
              </a:spcBef>
              <a:buFont typeface="+mj-lt"/>
              <a:buAutoNum type="arabicPeriod"/>
            </a:pPr>
            <a:r>
              <a:rPr lang="en-US" sz="2400" dirty="0">
                <a:solidFill>
                  <a:prstClr val="white"/>
                </a:solidFill>
              </a:rPr>
              <a:t>For residents with cloudy or dark urine, consider an increase in oral fluids. Offer 4–8 oz. every 1–2 hrs.</a:t>
            </a:r>
            <a:endParaRPr lang="en-US" sz="1200" dirty="0">
              <a:solidFill>
                <a:prstClr val="white"/>
              </a:solidFill>
            </a:endParaRPr>
          </a:p>
        </p:txBody>
      </p:sp>
    </p:spTree>
    <p:custDataLst>
      <p:tags r:id="rId1"/>
    </p:custDataLst>
    <p:extLst>
      <p:ext uri="{BB962C8B-B14F-4D97-AF65-F5344CB8AC3E}">
        <p14:creationId xmlns:p14="http://schemas.microsoft.com/office/powerpoint/2010/main" val="2962655798"/>
      </p:ext>
    </p:extLst>
  </p:cSld>
  <p:clrMapOvr>
    <a:masterClrMapping/>
  </p:clrMapOvr>
  <mc:AlternateContent xmlns:mc="http://schemas.openxmlformats.org/markup-compatibility/2006" xmlns:p14="http://schemas.microsoft.com/office/powerpoint/2010/main">
    <mc:Choice Requires="p14">
      <p:transition spd="slow" p14:dur="2000" advTm="36249"/>
    </mc:Choice>
    <mc:Fallback xmlns="">
      <p:transition spd="slow" advTm="36249"/>
    </mc:Fallback>
  </mc:AlternateContent>
  <p:extLst>
    <p:ext uri="{E180D4A7-C9FB-4DFB-919C-405C955672EB}">
      <p14:showEvtLst xmlns:p14="http://schemas.microsoft.com/office/powerpoint/2010/main">
        <p14:playEvt time="7" objId="6"/>
        <p14:stopEvt time="36065" objId="6"/>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alibri"/>
                <a:ea typeface="MS Gothic"/>
                <a:cs typeface="Calibri"/>
              </a:rPr>
              <a:t>Urinary Catheters</a:t>
            </a:r>
            <a:r>
              <a:rPr lang="en-US" sz="4000" baseline="30000" dirty="0">
                <a:latin typeface="Calibri"/>
                <a:ea typeface="MS Gothic"/>
                <a:cs typeface="Calibri"/>
              </a:rPr>
              <a:t>4</a:t>
            </a:r>
            <a:endParaRPr lang="en-US" sz="4000" dirty="0"/>
          </a:p>
        </p:txBody>
      </p:sp>
      <p:sp>
        <p:nvSpPr>
          <p:cNvPr id="3" name="Content Placeholder 2"/>
          <p:cNvSpPr>
            <a:spLocks noGrp="1"/>
          </p:cNvSpPr>
          <p:nvPr>
            <p:ph idx="1"/>
          </p:nvPr>
        </p:nvSpPr>
        <p:spPr>
          <a:xfrm>
            <a:off x="228600" y="1066800"/>
            <a:ext cx="9753600" cy="6079173"/>
          </a:xfrm>
        </p:spPr>
        <p:txBody>
          <a:bodyPr vert="horz" lIns="101864" tIns="50933" rIns="101864" bIns="50933" rtlCol="0" anchor="t">
            <a:normAutofit fontScale="85000" lnSpcReduction="20000"/>
          </a:bodyPr>
          <a:lstStyle/>
          <a:p>
            <a:r>
              <a:rPr lang="en-US" dirty="0">
                <a:latin typeface="Calibri" panose="020F0502020204030204" pitchFamily="34" charset="0"/>
                <a:ea typeface="MS Gothic" panose="020B0609070205080204" pitchFamily="49" charset="-128"/>
                <a:cs typeface="Calibri" panose="020F0502020204030204" pitchFamily="34" charset="0"/>
              </a:rPr>
              <a:t>Blocked/occluded urinary catheters should be removed</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MS Gothic" panose="020B0609070205080204" pitchFamily="49" charset="-128"/>
                <a:cs typeface="Calibri" panose="020F0502020204030204" pitchFamily="34" charset="0"/>
              </a:rPr>
              <a:t>Signs and symptoms of a catheter-associated UTI:</a:t>
            </a:r>
          </a:p>
          <a:p>
            <a:pPr lvl="1"/>
            <a:r>
              <a:rPr lang="en-US" dirty="0">
                <a:latin typeface="Calibri" panose="020F0502020204030204" pitchFamily="34" charset="0"/>
                <a:ea typeface="MS Gothic" panose="020B0609070205080204" pitchFamily="49" charset="-128"/>
                <a:cs typeface="Calibri" panose="020F0502020204030204" pitchFamily="34" charset="0"/>
              </a:rPr>
              <a:t>Nonspecific signs:</a:t>
            </a:r>
          </a:p>
          <a:p>
            <a:pPr marL="1273175" lvl="2" indent="-254635">
              <a:buFont typeface="Courier New" panose="020B0604020202020204" pitchFamily="34" charset="0"/>
              <a:buChar char="o"/>
            </a:pPr>
            <a:r>
              <a:rPr lang="en-US" dirty="0">
                <a:latin typeface="Calibri" panose="020F0502020204030204" pitchFamily="34" charset="0"/>
                <a:ea typeface="MS Gothic" panose="020B0609070205080204" pitchFamily="49" charset="-128"/>
                <a:cs typeface="Calibri" panose="020F0502020204030204" pitchFamily="34" charset="0"/>
              </a:rPr>
              <a:t>Fever, rigors or shakes, change in mental status, malaise or lethargy  without another identified cause  </a:t>
            </a:r>
          </a:p>
          <a:p>
            <a:pPr lvl="1"/>
            <a:r>
              <a:rPr lang="en-US" dirty="0">
                <a:latin typeface="Calibri" panose="020F0502020204030204" pitchFamily="34" charset="0"/>
                <a:ea typeface="MS Gothic" panose="020B0609070205080204" pitchFamily="49" charset="-128"/>
                <a:cs typeface="Calibri" panose="020F0502020204030204" pitchFamily="34" charset="0"/>
              </a:rPr>
              <a:t>Specific signs:</a:t>
            </a:r>
          </a:p>
          <a:p>
            <a:pPr marL="1273175" lvl="2" indent="-254635">
              <a:buFont typeface="Courier New" panose="020B0604020202020204" pitchFamily="34" charset="0"/>
              <a:buChar char="o"/>
            </a:pPr>
            <a:r>
              <a:rPr lang="en-US" dirty="0">
                <a:latin typeface="Calibri" panose="020F0502020204030204" pitchFamily="34" charset="0"/>
                <a:ea typeface="MS Gothic" panose="020B0609070205080204" pitchFamily="49" charset="-128"/>
                <a:cs typeface="Calibri" panose="020F0502020204030204" pitchFamily="34" charset="0"/>
              </a:rPr>
              <a:t>Flank pain, costovertebral </a:t>
            </a:r>
            <a:br>
              <a:rPr lang="en-US"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panose="020F0502020204030204" pitchFamily="34" charset="0"/>
                <a:ea typeface="MS Gothic" panose="020B0609070205080204" pitchFamily="49" charset="-128"/>
                <a:cs typeface="Calibri" panose="020F0502020204030204" pitchFamily="34" charset="0"/>
              </a:rPr>
              <a:t>angle tenderness, acute </a:t>
            </a:r>
            <a:br>
              <a:rPr lang="en-US"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panose="020F0502020204030204" pitchFamily="34" charset="0"/>
                <a:ea typeface="MS Gothic" panose="020B0609070205080204" pitchFamily="49" charset="-128"/>
                <a:cs typeface="Calibri" panose="020F0502020204030204" pitchFamily="34" charset="0"/>
              </a:rPr>
              <a:t>hematuria, and pelvic </a:t>
            </a:r>
            <a:br>
              <a:rPr lang="en-US"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panose="020F0502020204030204" pitchFamily="34" charset="0"/>
                <a:ea typeface="MS Gothic" panose="020B0609070205080204" pitchFamily="49" charset="-128"/>
                <a:cs typeface="Calibri" panose="020F0502020204030204" pitchFamily="34" charset="0"/>
              </a:rPr>
              <a:t>discomfort</a:t>
            </a:r>
            <a:endParaRPr lang="en-US" dirty="0">
              <a:latin typeface="Calibri" panose="020F0502020204030204" pitchFamily="34" charset="0"/>
              <a:ea typeface="Calibri" panose="020F0502020204030204" pitchFamily="34" charset="0"/>
              <a:cs typeface="Arial" panose="020B0604020202020204" pitchFamily="34" charset="0"/>
            </a:endParaRPr>
          </a:p>
          <a:p>
            <a:pPr marL="381635" indent="-381635"/>
            <a:r>
              <a:rPr lang="en-US" dirty="0">
                <a:latin typeface="Calibri"/>
                <a:ea typeface="MS Gothic"/>
                <a:cs typeface="Calibri"/>
              </a:rPr>
              <a:t>Insufficient data </a:t>
            </a:r>
            <a:br>
              <a:rPr lang="en-US" i="1"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a:ea typeface="MS Gothic"/>
                <a:cs typeface="Calibri"/>
              </a:rPr>
              <a:t>to suggest changing </a:t>
            </a:r>
            <a:br>
              <a:rPr lang="en-US"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a:ea typeface="MS Gothic"/>
                <a:cs typeface="Calibri"/>
              </a:rPr>
              <a:t>catheter every 2 to 4 </a:t>
            </a:r>
            <a:br>
              <a:rPr lang="en-US"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a:ea typeface="MS Gothic"/>
                <a:cs typeface="Calibri"/>
              </a:rPr>
              <a:t>weeks will reduce the risk </a:t>
            </a:r>
            <a:br>
              <a:rPr lang="en-US" dirty="0">
                <a:latin typeface="Calibri" panose="020F0502020204030204" pitchFamily="34" charset="0"/>
                <a:ea typeface="MS Gothic" panose="020B0609070205080204" pitchFamily="49" charset="-128"/>
                <a:cs typeface="Calibri" panose="020F0502020204030204" pitchFamily="34" charset="0"/>
              </a:rPr>
            </a:br>
            <a:r>
              <a:rPr lang="en-US" dirty="0">
                <a:latin typeface="Calibri"/>
                <a:ea typeface="MS Gothic"/>
                <a:cs typeface="Calibri"/>
              </a:rPr>
              <a:t>of a catheter-associated UTI</a:t>
            </a:r>
          </a:p>
        </p:txBody>
      </p:sp>
      <p:sp>
        <p:nvSpPr>
          <p:cNvPr id="4" name="Slide Number Placeholder 3"/>
          <p:cNvSpPr>
            <a:spLocks noGrp="1"/>
          </p:cNvSpPr>
          <p:nvPr>
            <p:ph type="sldNum" sz="quarter" idx="12"/>
          </p:nvPr>
        </p:nvSpPr>
        <p:spPr/>
        <p:txBody>
          <a:bodyPr/>
          <a:lstStyle/>
          <a:p>
            <a:fld id="{390C5B08-BD67-40B7-9FCB-303274082AFB}" type="slidenum">
              <a:rPr lang="en-US" smtClean="0"/>
              <a:pPr/>
              <a:t>15</a:t>
            </a:fld>
            <a:endParaRPr lang="en-US"/>
          </a:p>
        </p:txBody>
      </p:sp>
      <p:pic>
        <p:nvPicPr>
          <p:cNvPr id="12" name="Picture 11" descr="Urine bag with cathe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422" y="3674327"/>
            <a:ext cx="4068058" cy="27120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716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alibri" panose="020F0502020204030204" pitchFamily="34" charset="0"/>
                <a:ea typeface="MS Gothic" panose="020B0609070205080204" pitchFamily="49" charset="-128"/>
                <a:cs typeface="Calibri" panose="020F0502020204030204" pitchFamily="34" charset="0"/>
              </a:rPr>
              <a:t>Case 3: Sally</a:t>
            </a:r>
            <a:endParaRPr lang="en-US" sz="4000" dirty="0"/>
          </a:p>
        </p:txBody>
      </p:sp>
      <p:sp>
        <p:nvSpPr>
          <p:cNvPr id="4" name="Slide Number Placeholder 3"/>
          <p:cNvSpPr>
            <a:spLocks noGrp="1"/>
          </p:cNvSpPr>
          <p:nvPr>
            <p:ph type="sldNum" sz="quarter" idx="12"/>
          </p:nvPr>
        </p:nvSpPr>
        <p:spPr>
          <a:prstGeom prst="rect">
            <a:avLst/>
          </a:prstGeom>
        </p:spPr>
        <p:txBody>
          <a:bodyPr/>
          <a:lstStyle/>
          <a:p>
            <a:fld id="{390C5B08-BD67-40B7-9FCB-303274082AFB}" type="slidenum">
              <a:rPr lang="en-US" smtClean="0"/>
              <a:pPr/>
              <a:t>16</a:t>
            </a:fld>
            <a:endParaRPr lang="en-US"/>
          </a:p>
        </p:txBody>
      </p:sp>
      <p:pic>
        <p:nvPicPr>
          <p:cNvPr id="12" name="Content Placeholder 6" descr="Elderly woman in bed - character Sally"/>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62000" y="1600200"/>
            <a:ext cx="4511675" cy="4726831"/>
          </a:xfrm>
          <a:prstGeom prst="rect">
            <a:avLst/>
          </a:prstGeom>
          <a:effectLst>
            <a:outerShdw blurRad="50800" dist="38100" dir="2700000" algn="tl" rotWithShape="0">
              <a:prstClr val="black">
                <a:alpha val="40000"/>
              </a:prstClr>
            </a:outerShdw>
          </a:effectLst>
        </p:spPr>
      </p:pic>
      <p:sp>
        <p:nvSpPr>
          <p:cNvPr id="13" name="Rounded Rectangle 12"/>
          <p:cNvSpPr/>
          <p:nvPr/>
        </p:nvSpPr>
        <p:spPr>
          <a:xfrm>
            <a:off x="5917907" y="1295401"/>
            <a:ext cx="3789516" cy="5684837"/>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800"/>
          </a:p>
        </p:txBody>
      </p:sp>
      <p:sp>
        <p:nvSpPr>
          <p:cNvPr id="3" name="Content Placeholder 2"/>
          <p:cNvSpPr>
            <a:spLocks noGrp="1"/>
          </p:cNvSpPr>
          <p:nvPr>
            <p:ph idx="1"/>
          </p:nvPr>
        </p:nvSpPr>
        <p:spPr>
          <a:xfrm>
            <a:off x="5927285" y="1600200"/>
            <a:ext cx="3789517" cy="5495187"/>
          </a:xfrm>
        </p:spPr>
        <p:txBody>
          <a:bodyPr>
            <a:normAutofit/>
          </a:bodyPr>
          <a:lstStyle/>
          <a:p>
            <a:pPr marL="314325" lvl="0" indent="-314325">
              <a:spcBef>
                <a:spcPts val="0"/>
              </a:spcBef>
            </a:pPr>
            <a:r>
              <a:rPr lang="en-US" sz="2800" dirty="0">
                <a:solidFill>
                  <a:schemeClr val="bg1"/>
                </a:solidFill>
                <a:latin typeface="Calibri" panose="020F0502020204030204" pitchFamily="34" charset="0"/>
                <a:ea typeface="MS Gothic" panose="020B0609070205080204" pitchFamily="49" charset="-128"/>
                <a:cs typeface="Calibri" panose="020F0502020204030204" pitchFamily="34" charset="0"/>
              </a:rPr>
              <a:t>Burning with urination</a:t>
            </a:r>
          </a:p>
          <a:p>
            <a:pPr marL="314325" lvl="0" indent="-314325">
              <a:spcBef>
                <a:spcPts val="0"/>
              </a:spcBef>
            </a:pPr>
            <a:r>
              <a:rPr lang="en-US" sz="2800" dirty="0">
                <a:solidFill>
                  <a:schemeClr val="bg1"/>
                </a:solidFill>
                <a:latin typeface="Calibri" panose="020F0502020204030204" pitchFamily="34" charset="0"/>
                <a:ea typeface="MS Gothic" panose="020B0609070205080204" pitchFamily="49" charset="-128"/>
                <a:cs typeface="Calibri" panose="020F0502020204030204" pitchFamily="34" charset="0"/>
              </a:rPr>
              <a:t>Started on nitrofurantoin</a:t>
            </a:r>
          </a:p>
          <a:p>
            <a:pPr marL="314325" lvl="0" indent="-314325">
              <a:spcBef>
                <a:spcPts val="0"/>
              </a:spcBef>
            </a:pPr>
            <a:r>
              <a:rPr lang="en-US" sz="2800" dirty="0">
                <a:solidFill>
                  <a:schemeClr val="bg1"/>
                </a:solidFill>
                <a:latin typeface="Calibri" panose="020F0502020204030204" pitchFamily="34" charset="0"/>
                <a:ea typeface="MS Gothic" panose="020B0609070205080204" pitchFamily="49" charset="-128"/>
                <a:cs typeface="Calibri" panose="020F0502020204030204" pitchFamily="34" charset="0"/>
              </a:rPr>
              <a:t>Two days later, urine growing </a:t>
            </a:r>
            <a:r>
              <a:rPr lang="en-US" sz="2800" i="1" dirty="0">
                <a:solidFill>
                  <a:schemeClr val="bg1"/>
                </a:solidFill>
                <a:latin typeface="Calibri" panose="020F0502020204030204" pitchFamily="34" charset="0"/>
                <a:ea typeface="MS Gothic" panose="020B0609070205080204" pitchFamily="49" charset="-128"/>
                <a:cs typeface="Calibri" panose="020F0502020204030204" pitchFamily="34" charset="0"/>
              </a:rPr>
              <a:t>E. coli </a:t>
            </a:r>
            <a:r>
              <a:rPr lang="en-US" sz="2800" dirty="0">
                <a:solidFill>
                  <a:schemeClr val="bg1"/>
                </a:solidFill>
                <a:latin typeface="Calibri" panose="020F0502020204030204" pitchFamily="34" charset="0"/>
                <a:ea typeface="MS Gothic" panose="020B0609070205080204" pitchFamily="49" charset="-128"/>
                <a:cs typeface="Calibri" panose="020F0502020204030204" pitchFamily="34" charset="0"/>
              </a:rPr>
              <a:t>susceptible to nitrofurantoin</a:t>
            </a:r>
          </a:p>
          <a:p>
            <a:pPr marL="314325" lvl="0" indent="-314325">
              <a:spcBef>
                <a:spcPts val="0"/>
              </a:spcBef>
            </a:pPr>
            <a:r>
              <a:rPr lang="en-US" sz="2800" dirty="0">
                <a:solidFill>
                  <a:schemeClr val="bg1"/>
                </a:solidFill>
                <a:latin typeface="Calibri" panose="020F0502020204030204" pitchFamily="34" charset="0"/>
                <a:ea typeface="MS Gothic" panose="020B0609070205080204" pitchFamily="49" charset="-128"/>
                <a:cs typeface="Calibri" panose="020F0502020204030204" pitchFamily="34" charset="0"/>
              </a:rPr>
              <a:t>Symptoms have not improved despite appropriate antibiotic therapy</a:t>
            </a:r>
            <a:endParaRPr lang="en-US" dirty="0">
              <a:solidFill>
                <a:schemeClr val="bg1"/>
              </a:solidFill>
            </a:endParaRPr>
          </a:p>
        </p:txBody>
      </p:sp>
    </p:spTree>
    <p:extLst>
      <p:ext uri="{BB962C8B-B14F-4D97-AF65-F5344CB8AC3E}">
        <p14:creationId xmlns:p14="http://schemas.microsoft.com/office/powerpoint/2010/main" val="164302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Case 3: Question 1</a:t>
            </a:r>
          </a:p>
        </p:txBody>
      </p:sp>
      <p:sp>
        <p:nvSpPr>
          <p:cNvPr id="4" name="Slide Number Placeholder 3"/>
          <p:cNvSpPr>
            <a:spLocks noGrp="1"/>
          </p:cNvSpPr>
          <p:nvPr>
            <p:ph type="sldNum" sz="quarter" idx="12"/>
          </p:nvPr>
        </p:nvSpPr>
        <p:spPr>
          <a:xfrm>
            <a:off x="9067800" y="7370623"/>
            <a:ext cx="487680" cy="413809"/>
          </a:xfrm>
        </p:spPr>
        <p:txBody>
          <a:bodyPr/>
          <a:lstStyle/>
          <a:p>
            <a:fld id="{390C5B08-BD67-40B7-9FCB-303274082AFB}" type="slidenum">
              <a:rPr lang="en-US" smtClean="0"/>
              <a:pPr/>
              <a:t>17</a:t>
            </a:fld>
            <a:endParaRPr lang="en-US" dirty="0"/>
          </a:p>
        </p:txBody>
      </p:sp>
      <p:pic>
        <p:nvPicPr>
          <p:cNvPr id="26" name="Picture 25" descr="Elderly woman sick in her bed - character Sal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421366"/>
            <a:ext cx="3709862" cy="2849759"/>
          </a:xfrm>
          <a:prstGeom prst="rect">
            <a:avLst/>
          </a:prstGeom>
          <a:effectLst>
            <a:outerShdw blurRad="50800" dist="38100" dir="2700000" algn="tl" rotWithShape="0">
              <a:prstClr val="black">
                <a:alpha val="40000"/>
              </a:prstClr>
            </a:outerShdw>
          </a:effectLst>
        </p:spPr>
      </p:pic>
      <p:sp>
        <p:nvSpPr>
          <p:cNvPr id="14" name="Content Placeholder 6">
            <a:extLst>
              <a:ext uri="{FF2B5EF4-FFF2-40B4-BE49-F238E27FC236}">
                <a16:creationId xmlns:a16="http://schemas.microsoft.com/office/drawing/2014/main" id="{FAF05CBA-BF0C-4609-896F-75F7B13CCF17}"/>
              </a:ext>
            </a:extLst>
          </p:cNvPr>
          <p:cNvSpPr txBox="1">
            <a:spLocks/>
          </p:cNvSpPr>
          <p:nvPr/>
        </p:nvSpPr>
        <p:spPr>
          <a:xfrm>
            <a:off x="152400" y="2336295"/>
            <a:ext cx="5693218" cy="676656"/>
          </a:xfrm>
          <a:prstGeom prst="rect">
            <a:avLst/>
          </a:prstGeom>
          <a:solidFill>
            <a:srgbClr val="DEEBF7"/>
          </a:solidFill>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512763" lvl="1" indent="-457200">
              <a:buFont typeface="+mj-lt"/>
              <a:buAutoNum type="arabicPeriod"/>
            </a:pPr>
            <a:endParaRPr lang="en-US" sz="3000" dirty="0"/>
          </a:p>
        </p:txBody>
      </p:sp>
      <p:sp>
        <p:nvSpPr>
          <p:cNvPr id="18" name="Content Placeholder 6">
            <a:extLst>
              <a:ext uri="{FF2B5EF4-FFF2-40B4-BE49-F238E27FC236}">
                <a16:creationId xmlns:a16="http://schemas.microsoft.com/office/drawing/2014/main" id="{80E094F7-0E08-41E7-8EF0-4C3789ECCE03}"/>
              </a:ext>
            </a:extLst>
          </p:cNvPr>
          <p:cNvSpPr txBox="1">
            <a:spLocks/>
          </p:cNvSpPr>
          <p:nvPr/>
        </p:nvSpPr>
        <p:spPr>
          <a:xfrm>
            <a:off x="152400" y="3102998"/>
            <a:ext cx="5693218" cy="676656"/>
          </a:xfrm>
          <a:prstGeom prst="rect">
            <a:avLst/>
          </a:prstGeom>
          <a:solidFill>
            <a:srgbClr val="DEEBF7"/>
          </a:solidFill>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55563" lvl="1" indent="0">
              <a:buNone/>
            </a:pPr>
            <a:endParaRPr lang="en-US" sz="3000" dirty="0"/>
          </a:p>
        </p:txBody>
      </p:sp>
      <p:sp>
        <p:nvSpPr>
          <p:cNvPr id="19" name="Content Placeholder 6">
            <a:extLst>
              <a:ext uri="{FF2B5EF4-FFF2-40B4-BE49-F238E27FC236}">
                <a16:creationId xmlns:a16="http://schemas.microsoft.com/office/drawing/2014/main" id="{30445B7C-ED84-43E8-93A3-E0E91A08837B}"/>
              </a:ext>
            </a:extLst>
          </p:cNvPr>
          <p:cNvSpPr txBox="1">
            <a:spLocks/>
          </p:cNvSpPr>
          <p:nvPr/>
        </p:nvSpPr>
        <p:spPr>
          <a:xfrm>
            <a:off x="152400" y="3867918"/>
            <a:ext cx="5693218" cy="676656"/>
          </a:xfrm>
          <a:prstGeom prst="rect">
            <a:avLst/>
          </a:prstGeom>
          <a:solidFill>
            <a:srgbClr val="DEEBF7"/>
          </a:solidFill>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55563" lvl="1" indent="0">
              <a:buNone/>
            </a:pPr>
            <a:endParaRPr lang="en-US" sz="3000" dirty="0"/>
          </a:p>
        </p:txBody>
      </p:sp>
      <p:sp>
        <p:nvSpPr>
          <p:cNvPr id="20" name="Content Placeholder 6">
            <a:extLst>
              <a:ext uri="{FF2B5EF4-FFF2-40B4-BE49-F238E27FC236}">
                <a16:creationId xmlns:a16="http://schemas.microsoft.com/office/drawing/2014/main" id="{D576D6F4-5645-4764-827F-C9B97C627F29}"/>
              </a:ext>
            </a:extLst>
          </p:cNvPr>
          <p:cNvSpPr txBox="1">
            <a:spLocks/>
          </p:cNvSpPr>
          <p:nvPr/>
        </p:nvSpPr>
        <p:spPr>
          <a:xfrm>
            <a:off x="152400" y="4612057"/>
            <a:ext cx="5693218" cy="676656"/>
          </a:xfrm>
          <a:prstGeom prst="rect">
            <a:avLst/>
          </a:prstGeom>
          <a:solidFill>
            <a:srgbClr val="DEEBF7"/>
          </a:solidFill>
        </p:spPr>
        <p:txBody>
          <a:bodyPr vert="horz" lIns="101864" tIns="50933" rIns="101864" bIns="50933" rtlCol="0" anchor="ct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55563" lvl="1" indent="0">
              <a:buNone/>
            </a:pPr>
            <a:endParaRPr lang="en-US" sz="3000" dirty="0"/>
          </a:p>
        </p:txBody>
      </p:sp>
      <p:sp>
        <p:nvSpPr>
          <p:cNvPr id="22" name="Rectangle 21">
            <a:extLst>
              <a:ext uri="{FF2B5EF4-FFF2-40B4-BE49-F238E27FC236}">
                <a16:creationId xmlns:a16="http://schemas.microsoft.com/office/drawing/2014/main" id="{1523D9F1-8831-45F4-B40C-E68DDAFA44E8}"/>
              </a:ext>
            </a:extLst>
          </p:cNvPr>
          <p:cNvSpPr/>
          <p:nvPr/>
        </p:nvSpPr>
        <p:spPr>
          <a:xfrm>
            <a:off x="76200" y="4544574"/>
            <a:ext cx="5867400" cy="865626"/>
          </a:xfrm>
          <a:prstGeom prst="rect">
            <a:avLst/>
          </a:prstGeom>
          <a:noFill/>
          <a:ln w="76200" cap="flat" cmpd="sng" algn="ctr">
            <a:solidFill>
              <a:srgbClr val="FFC000">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p:cNvSpPr>
            <a:spLocks noGrp="1"/>
          </p:cNvSpPr>
          <p:nvPr>
            <p:ph idx="1"/>
          </p:nvPr>
        </p:nvSpPr>
        <p:spPr>
          <a:xfrm>
            <a:off x="502920" y="1143000"/>
            <a:ext cx="7221354" cy="5799987"/>
          </a:xfrm>
        </p:spPr>
        <p:txBody>
          <a:bodyPr/>
          <a:lstStyle/>
          <a:p>
            <a:pPr marL="0" indent="0">
              <a:buNone/>
            </a:pPr>
            <a:r>
              <a:rPr lang="en-US" dirty="0">
                <a:latin typeface="Calibri" panose="020F0502020204030204" pitchFamily="34" charset="0"/>
                <a:ea typeface="MS Gothic" panose="020B0609070205080204" pitchFamily="49" charset="-128"/>
                <a:cs typeface="Calibri" panose="020F0502020204030204" pitchFamily="34" charset="0"/>
              </a:rPr>
              <a:t>What would you do next?</a:t>
            </a:r>
          </a:p>
          <a:p>
            <a:pPr marL="55563" lvl="1" indent="0">
              <a:spcBef>
                <a:spcPts val="0"/>
              </a:spcBef>
              <a:buNone/>
            </a:pPr>
            <a:br>
              <a:rPr lang="en-US" sz="2200" dirty="0">
                <a:solidFill>
                  <a:prstClr val="black"/>
                </a:solidFill>
              </a:rPr>
            </a:br>
            <a:endParaRPr lang="en-US" sz="2200" dirty="0">
              <a:solidFill>
                <a:prstClr val="black"/>
              </a:solidFill>
            </a:endParaRPr>
          </a:p>
          <a:p>
            <a:pPr marL="512763" lvl="1" indent="-457200">
              <a:spcBef>
                <a:spcPts val="0"/>
              </a:spcBef>
              <a:buFont typeface="+mj-lt"/>
              <a:buAutoNum type="arabicPeriod"/>
            </a:pPr>
            <a:r>
              <a:rPr lang="en-US" sz="3000" dirty="0">
                <a:solidFill>
                  <a:prstClr val="black"/>
                </a:solidFill>
              </a:rPr>
              <a:t>Send another urine culture.</a:t>
            </a:r>
            <a:br>
              <a:rPr lang="en-US" sz="3000" dirty="0">
                <a:solidFill>
                  <a:prstClr val="black"/>
                </a:solidFill>
              </a:rPr>
            </a:br>
            <a:endParaRPr lang="en-US" sz="2400" dirty="0">
              <a:solidFill>
                <a:prstClr val="black"/>
              </a:solidFill>
            </a:endParaRPr>
          </a:p>
          <a:p>
            <a:pPr marL="512763" lvl="1" indent="-457200">
              <a:spcBef>
                <a:spcPts val="0"/>
              </a:spcBef>
              <a:buFont typeface="+mj-lt"/>
              <a:buAutoNum type="arabicPeriod"/>
            </a:pPr>
            <a:r>
              <a:rPr lang="en-US" sz="3000" dirty="0"/>
              <a:t>Start a different antibiotic.</a:t>
            </a:r>
            <a:br>
              <a:rPr lang="en-US" sz="3000" dirty="0"/>
            </a:br>
            <a:endParaRPr lang="en-US" sz="2000" dirty="0"/>
          </a:p>
          <a:p>
            <a:pPr marL="512763" lvl="1" indent="-457200">
              <a:spcBef>
                <a:spcPts val="0"/>
              </a:spcBef>
              <a:buFont typeface="+mj-lt"/>
              <a:buAutoNum type="arabicPeriod"/>
            </a:pPr>
            <a:r>
              <a:rPr lang="en-US" sz="3000" dirty="0"/>
              <a:t>Send her to a urologist.</a:t>
            </a:r>
            <a:br>
              <a:rPr lang="en-US" sz="3000" dirty="0"/>
            </a:br>
            <a:endParaRPr lang="en-US" sz="1800" dirty="0"/>
          </a:p>
          <a:p>
            <a:pPr marL="512763" lvl="1" indent="-457200">
              <a:spcBef>
                <a:spcPts val="0"/>
              </a:spcBef>
              <a:buFont typeface="+mj-lt"/>
              <a:buAutoNum type="arabicPeriod"/>
            </a:pPr>
            <a:r>
              <a:rPr lang="en-US" sz="3000" dirty="0"/>
              <a:t>Examine the resident.</a:t>
            </a:r>
            <a:endParaRPr lang="en-US" dirty="0"/>
          </a:p>
        </p:txBody>
      </p:sp>
    </p:spTree>
    <p:custDataLst>
      <p:tags r:id="rId1"/>
    </p:custDataLst>
    <p:extLst>
      <p:ext uri="{BB962C8B-B14F-4D97-AF65-F5344CB8AC3E}">
        <p14:creationId xmlns:p14="http://schemas.microsoft.com/office/powerpoint/2010/main" val="20076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939209" y="4203190"/>
            <a:ext cx="5838837" cy="2959610"/>
          </a:xfrm>
          <a:prstGeom prst="roundRect">
            <a:avLst/>
          </a:prstGeom>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1800"/>
          </a:p>
        </p:txBody>
      </p:sp>
      <p:pic>
        <p:nvPicPr>
          <p:cNvPr id="15" name="Picture 14" descr="Elderly woman smiling - character Sally"/>
          <p:cNvPicPr>
            <a:picLocks noChangeAspect="1"/>
          </p:cNvPicPr>
          <p:nvPr/>
        </p:nvPicPr>
        <p:blipFill rotWithShape="1">
          <a:blip r:embed="rId3" cstate="print">
            <a:extLst>
              <a:ext uri="{28A0092B-C50C-407E-A947-70E740481C1C}">
                <a14:useLocalDpi xmlns:a14="http://schemas.microsoft.com/office/drawing/2010/main" val="0"/>
              </a:ext>
            </a:extLst>
          </a:blip>
          <a:srcRect r="19976"/>
          <a:stretch/>
        </p:blipFill>
        <p:spPr>
          <a:xfrm>
            <a:off x="502920" y="4418955"/>
            <a:ext cx="2857925" cy="2380897"/>
          </a:xfrm>
          <a:prstGeom prst="rect">
            <a:avLst/>
          </a:prstGeom>
          <a:effectLst>
            <a:outerShdw blurRad="50800" dist="38100" dir="2700000" algn="tl" rotWithShape="0">
              <a:prstClr val="black">
                <a:alpha val="40000"/>
              </a:prstClr>
            </a:outerShdw>
          </a:effectLst>
        </p:spPr>
      </p:pic>
      <p:sp>
        <p:nvSpPr>
          <p:cNvPr id="12" name="Rounded Rectangle 11"/>
          <p:cNvSpPr/>
          <p:nvPr/>
        </p:nvSpPr>
        <p:spPr>
          <a:xfrm>
            <a:off x="234191" y="1295401"/>
            <a:ext cx="9567046" cy="2743199"/>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800"/>
          </a:p>
        </p:txBody>
      </p:sp>
      <p:sp>
        <p:nvSpPr>
          <p:cNvPr id="2" name="Title 1"/>
          <p:cNvSpPr>
            <a:spLocks noGrp="1"/>
          </p:cNvSpPr>
          <p:nvPr>
            <p:ph type="title"/>
          </p:nvPr>
        </p:nvSpPr>
        <p:spPr/>
        <p:txBody>
          <a:bodyPr>
            <a:noAutofit/>
          </a:bodyPr>
          <a:lstStyle/>
          <a:p>
            <a:r>
              <a:rPr lang="en-US" sz="4000" dirty="0"/>
              <a:t>Case 3: Take-Home Message</a:t>
            </a:r>
          </a:p>
        </p:txBody>
      </p:sp>
      <p:sp>
        <p:nvSpPr>
          <p:cNvPr id="16" name="Content Placeholder 2"/>
          <p:cNvSpPr>
            <a:spLocks noGrp="1"/>
          </p:cNvSpPr>
          <p:nvPr>
            <p:ph sz="half" idx="1"/>
          </p:nvPr>
        </p:nvSpPr>
        <p:spPr>
          <a:xfrm>
            <a:off x="502920" y="1295241"/>
            <a:ext cx="9275126" cy="2743359"/>
          </a:xfrm>
        </p:spPr>
        <p:txBody>
          <a:bodyPr anchor="ctr">
            <a:normAutofit/>
          </a:bodyPr>
          <a:lstStyle/>
          <a:p>
            <a:pPr marL="314325" lvl="0" indent="-314325">
              <a:spcBef>
                <a:spcPts val="0"/>
              </a:spcBef>
            </a:pPr>
            <a:r>
              <a:rPr lang="en-US" sz="2400" dirty="0">
                <a:solidFill>
                  <a:prstClr val="white"/>
                </a:solidFill>
                <a:latin typeface="Calibri" panose="020F0502020204030204" pitchFamily="34" charset="0"/>
                <a:ea typeface="MS Gothic" panose="020B0609070205080204" pitchFamily="49" charset="-128"/>
                <a:cs typeface="Calibri" panose="020F0502020204030204" pitchFamily="34" charset="0"/>
              </a:rPr>
              <a:t>In addition to the burning with urination, she feels itchy and her external genitalia hurt</a:t>
            </a:r>
          </a:p>
          <a:p>
            <a:pPr marL="314325" lvl="0" indent="-314325">
              <a:spcBef>
                <a:spcPts val="0"/>
              </a:spcBef>
            </a:pPr>
            <a:r>
              <a:rPr lang="en-US" sz="2400" dirty="0">
                <a:solidFill>
                  <a:prstClr val="white"/>
                </a:solidFill>
                <a:latin typeface="Calibri" panose="020F0502020204030204" pitchFamily="34" charset="0"/>
                <a:ea typeface="MS Gothic" panose="020B0609070205080204" pitchFamily="49" charset="-128"/>
                <a:cs typeface="Calibri" panose="020F0502020204030204" pitchFamily="34" charset="0"/>
              </a:rPr>
              <a:t>Examination reveals a yeast infection</a:t>
            </a:r>
            <a:endParaRPr lang="en-US" sz="2800" dirty="0"/>
          </a:p>
          <a:p>
            <a:pPr marL="314325" lvl="0" indent="-314325">
              <a:spcBef>
                <a:spcPts val="0"/>
              </a:spcBef>
            </a:pPr>
            <a:r>
              <a:rPr lang="en-US" sz="2400" dirty="0">
                <a:solidFill>
                  <a:prstClr val="white"/>
                </a:solidFill>
                <a:latin typeface="Calibri" panose="020F0502020204030204" pitchFamily="34" charset="0"/>
                <a:ea typeface="MS Gothic" panose="020B0609070205080204" pitchFamily="49" charset="-128"/>
                <a:cs typeface="Calibri" panose="020F0502020204030204" pitchFamily="34" charset="0"/>
              </a:rPr>
              <a:t>Nitrofurantoin is stopped</a:t>
            </a:r>
          </a:p>
          <a:p>
            <a:pPr marL="314325" lvl="0" indent="-314325">
              <a:spcBef>
                <a:spcPts val="0"/>
              </a:spcBef>
            </a:pPr>
            <a:r>
              <a:rPr lang="en-US" sz="2400" dirty="0">
                <a:solidFill>
                  <a:prstClr val="white"/>
                </a:solidFill>
                <a:latin typeface="Calibri" panose="020F0502020204030204" pitchFamily="34" charset="0"/>
                <a:ea typeface="MS Gothic" panose="020B0609070205080204" pitchFamily="49" charset="-128"/>
                <a:cs typeface="Calibri" panose="020F0502020204030204" pitchFamily="34" charset="0"/>
              </a:rPr>
              <a:t>Single dose of fluconazole</a:t>
            </a:r>
          </a:p>
          <a:p>
            <a:pPr marL="314325" lvl="0" indent="-314325">
              <a:spcBef>
                <a:spcPts val="0"/>
              </a:spcBef>
            </a:pPr>
            <a:r>
              <a:rPr lang="en-US" sz="2400" dirty="0">
                <a:solidFill>
                  <a:prstClr val="white"/>
                </a:solidFill>
                <a:latin typeface="Calibri" panose="020F0502020204030204" pitchFamily="34" charset="0"/>
                <a:ea typeface="MS Gothic" panose="020B0609070205080204" pitchFamily="49" charset="-128"/>
                <a:cs typeface="Calibri" panose="020F0502020204030204" pitchFamily="34" charset="0"/>
              </a:rPr>
              <a:t>3 days later, resident feels better</a:t>
            </a:r>
          </a:p>
        </p:txBody>
      </p:sp>
      <p:sp>
        <p:nvSpPr>
          <p:cNvPr id="3" name="Content Placeholder 2"/>
          <p:cNvSpPr>
            <a:spLocks noGrp="1"/>
          </p:cNvSpPr>
          <p:nvPr>
            <p:ph sz="half" idx="2"/>
          </p:nvPr>
        </p:nvSpPr>
        <p:spPr>
          <a:xfrm>
            <a:off x="4114800" y="4247325"/>
            <a:ext cx="5663246" cy="2891452"/>
          </a:xfrm>
        </p:spPr>
        <p:txBody>
          <a:bodyPr anchor="ctr">
            <a:normAutofit/>
          </a:bodyPr>
          <a:lstStyle/>
          <a:p>
            <a:pPr marL="0" lvl="0" indent="0">
              <a:spcBef>
                <a:spcPts val="0"/>
              </a:spcBef>
              <a:buNone/>
            </a:pPr>
            <a:r>
              <a:rPr lang="en-US" sz="2400" dirty="0">
                <a:solidFill>
                  <a:prstClr val="white"/>
                </a:solidFill>
              </a:rPr>
              <a:t>Lessons learned:</a:t>
            </a:r>
          </a:p>
          <a:p>
            <a:pPr>
              <a:spcBef>
                <a:spcPts val="0"/>
              </a:spcBef>
            </a:pPr>
            <a:r>
              <a:rPr lang="en-US" sz="2000" dirty="0">
                <a:solidFill>
                  <a:prstClr val="white"/>
                </a:solidFill>
                <a:latin typeface="Calibri" panose="020F0502020204030204" pitchFamily="34" charset="0"/>
                <a:ea typeface="MS Gothic" panose="020B0609070205080204" pitchFamily="49" charset="-128"/>
                <a:cs typeface="Calibri" panose="020F0502020204030204" pitchFamily="34" charset="0"/>
              </a:rPr>
              <a:t>UTIs are not the only reason for dysuria, in women or in men</a:t>
            </a:r>
          </a:p>
          <a:p>
            <a:pPr>
              <a:spcBef>
                <a:spcPts val="0"/>
              </a:spcBef>
            </a:pPr>
            <a:r>
              <a:rPr lang="en-US" sz="2000" dirty="0">
                <a:solidFill>
                  <a:prstClr val="white"/>
                </a:solidFill>
                <a:latin typeface="Calibri" panose="020F0502020204030204" pitchFamily="34" charset="0"/>
                <a:ea typeface="MS Gothic" panose="020B0609070205080204" pitchFamily="49" charset="-128"/>
                <a:cs typeface="Calibri" panose="020F0502020204030204" pitchFamily="34" charset="0"/>
              </a:rPr>
              <a:t>If an antibiotic does not work, rather than try “better” antibiotics, consider other reasons for the resident’s signs and symptoms</a:t>
            </a:r>
            <a:endParaRPr lang="en-US" sz="2400" dirty="0"/>
          </a:p>
        </p:txBody>
      </p:sp>
      <p:sp>
        <p:nvSpPr>
          <p:cNvPr id="4" name="Slide Number Placeholder 3"/>
          <p:cNvSpPr>
            <a:spLocks noGrp="1"/>
          </p:cNvSpPr>
          <p:nvPr>
            <p:ph type="sldNum" sz="quarter" idx="12"/>
          </p:nvPr>
        </p:nvSpPr>
        <p:spPr/>
        <p:txBody>
          <a:bodyPr/>
          <a:lstStyle/>
          <a:p>
            <a:fld id="{390C5B08-BD67-40B7-9FCB-303274082AFB}" type="slidenum">
              <a:rPr lang="en-US" smtClean="0"/>
              <a:pPr/>
              <a:t>18</a:t>
            </a:fld>
            <a:endParaRPr lang="en-US"/>
          </a:p>
        </p:txBody>
      </p:sp>
      <p:sp>
        <p:nvSpPr>
          <p:cNvPr id="17" name="Content Placeholder 5"/>
          <p:cNvSpPr txBox="1">
            <a:spLocks/>
          </p:cNvSpPr>
          <p:nvPr/>
        </p:nvSpPr>
        <p:spPr>
          <a:xfrm>
            <a:off x="4114800" y="4418955"/>
            <a:ext cx="5562600" cy="2591445"/>
          </a:xfrm>
          <a:prstGeom prst="rect">
            <a:avLst/>
          </a:prstGeom>
        </p:spPr>
        <p:txBody>
          <a:bodyP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spcBef>
                <a:spcPts val="0"/>
              </a:spcBef>
              <a:buNone/>
            </a:pPr>
            <a:endParaRPr lang="en-US" sz="5500" dirty="0"/>
          </a:p>
        </p:txBody>
      </p:sp>
    </p:spTree>
    <p:custDataLst>
      <p:tags r:id="rId1"/>
    </p:custDataLst>
    <p:extLst>
      <p:ext uri="{BB962C8B-B14F-4D97-AF65-F5344CB8AC3E}">
        <p14:creationId xmlns:p14="http://schemas.microsoft.com/office/powerpoint/2010/main" val="149309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Do’s and Do Not’s: Pocket Cards</a:t>
            </a:r>
          </a:p>
        </p:txBody>
      </p:sp>
      <p:sp>
        <p:nvSpPr>
          <p:cNvPr id="4" name="Slide Number Placeholder 3"/>
          <p:cNvSpPr>
            <a:spLocks noGrp="1"/>
          </p:cNvSpPr>
          <p:nvPr>
            <p:ph type="sldNum" sz="quarter" idx="12"/>
          </p:nvPr>
        </p:nvSpPr>
        <p:spPr/>
        <p:txBody>
          <a:bodyPr/>
          <a:lstStyle/>
          <a:p>
            <a:fld id="{390C5B08-BD67-40B7-9FCB-303274082AFB}" type="slidenum">
              <a:rPr lang="en-US" smtClean="0"/>
              <a:pPr/>
              <a:t>19</a:t>
            </a:fld>
            <a:endParaRPr lang="en-US"/>
          </a:p>
        </p:txBody>
      </p:sp>
      <p:pic>
        <p:nvPicPr>
          <p:cNvPr id="5" name="Picture 4" descr="Pocket Card, Suspected Urinary Tract Infection in Long-Term Care Residents -- Signs &amp; Symptoms of a UTI">
            <a:extLst>
              <a:ext uri="{FF2B5EF4-FFF2-40B4-BE49-F238E27FC236}">
                <a16:creationId xmlns:a16="http://schemas.microsoft.com/office/drawing/2014/main" id="{6C219ADA-8474-4442-8754-A6384C0ED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580" y="1140054"/>
            <a:ext cx="4737827" cy="6131306"/>
          </a:xfrm>
          <a:prstGeom prst="rect">
            <a:avLst/>
          </a:prstGeom>
        </p:spPr>
      </p:pic>
    </p:spTree>
    <p:custDataLst>
      <p:tags r:id="rId1"/>
    </p:custDataLst>
    <p:extLst>
      <p:ext uri="{BB962C8B-B14F-4D97-AF65-F5344CB8AC3E}">
        <p14:creationId xmlns:p14="http://schemas.microsoft.com/office/powerpoint/2010/main" val="337829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Objectives</a:t>
            </a:r>
            <a:r>
              <a:rPr lang="en-US" sz="4000" b="1" dirty="0"/>
              <a:t> </a:t>
            </a:r>
          </a:p>
        </p:txBody>
      </p:sp>
      <p:sp>
        <p:nvSpPr>
          <p:cNvPr id="3" name="Content Placeholder 2"/>
          <p:cNvSpPr>
            <a:spLocks noGrp="1"/>
          </p:cNvSpPr>
          <p:nvPr>
            <p:ph idx="1"/>
          </p:nvPr>
        </p:nvSpPr>
        <p:spPr>
          <a:xfrm>
            <a:off x="502920" y="1528011"/>
            <a:ext cx="9052560" cy="5414976"/>
          </a:xfrm>
        </p:spPr>
        <p:txBody>
          <a:bodyPr>
            <a:normAutofit/>
          </a:bodyPr>
          <a:lstStyle/>
          <a:p>
            <a:pPr marL="408623" indent="-408623">
              <a:buFont typeface="+mj-lt"/>
              <a:buAutoNum type="arabicPeriod"/>
            </a:pPr>
            <a:r>
              <a:rPr lang="en-US" dirty="0"/>
              <a:t>Explain the terms urinary tract infection (UTI) and asymptomatic bacteriuria. </a:t>
            </a:r>
          </a:p>
          <a:p>
            <a:pPr marL="408623" indent="-408623">
              <a:buFont typeface="+mj-lt"/>
              <a:buAutoNum type="arabicPeriod"/>
            </a:pPr>
            <a:r>
              <a:rPr lang="en-US" dirty="0"/>
              <a:t>Recognize the signs and symptoms of a suspected UTI that should be reported to and discussed by the health care team.</a:t>
            </a:r>
          </a:p>
          <a:p>
            <a:pPr marL="408623" indent="-408623">
              <a:buFont typeface="+mj-lt"/>
              <a:buAutoNum type="arabicPeriod"/>
            </a:pPr>
            <a:r>
              <a:rPr lang="en-US" dirty="0"/>
              <a:t>Describe reasons to send urine for testing for a UTI.</a:t>
            </a:r>
          </a:p>
          <a:p>
            <a:pPr marL="408623" indent="-408623">
              <a:buFont typeface="+mj-lt"/>
              <a:buAutoNum type="arabicPeriod"/>
            </a:pPr>
            <a:endParaRPr lang="en-US" dirty="0"/>
          </a:p>
        </p:txBody>
      </p:sp>
      <p:sp>
        <p:nvSpPr>
          <p:cNvPr id="10" name="Slide Number Placeholder 9"/>
          <p:cNvSpPr>
            <a:spLocks noGrp="1"/>
          </p:cNvSpPr>
          <p:nvPr>
            <p:ph type="sldNum" sz="quarter" idx="12"/>
          </p:nvPr>
        </p:nvSpPr>
        <p:spPr>
          <a:prstGeom prst="rect">
            <a:avLst/>
          </a:prstGeom>
        </p:spPr>
        <p:txBody>
          <a:bodyPr/>
          <a:lstStyle/>
          <a:p>
            <a:fld id="{390C5B08-BD67-40B7-9FCB-303274082AFB}" type="slidenum">
              <a:rPr lang="en-US" smtClean="0"/>
              <a:pPr/>
              <a:t>2</a:t>
            </a:fld>
            <a:endParaRPr lang="en-US"/>
          </a:p>
        </p:txBody>
      </p:sp>
    </p:spTree>
    <p:custDataLst>
      <p:tags r:id="rId1"/>
    </p:custDataLst>
    <p:extLst>
      <p:ext uri="{BB962C8B-B14F-4D97-AF65-F5344CB8AC3E}">
        <p14:creationId xmlns:p14="http://schemas.microsoft.com/office/powerpoint/2010/main" val="3021729129"/>
      </p:ext>
    </p:extLst>
  </p:cSld>
  <p:clrMapOvr>
    <a:masterClrMapping/>
  </p:clrMapOvr>
  <mc:AlternateContent xmlns:mc="http://schemas.openxmlformats.org/markup-compatibility/2006" xmlns:p14="http://schemas.microsoft.com/office/powerpoint/2010/main">
    <mc:Choice Requires="p14">
      <p:transition spd="slow" p14:dur="2000" advTm="44512"/>
    </mc:Choice>
    <mc:Fallback xmlns="">
      <p:transition spd="slow" advTm="44512"/>
    </mc:Fallback>
  </mc:AlternateContent>
  <p:extLst>
    <p:ext uri="{E180D4A7-C9FB-4DFB-919C-405C955672EB}">
      <p14:showEvtLst xmlns:p14="http://schemas.microsoft.com/office/powerpoint/2010/main">
        <p14:playEvt time="14" objId="5"/>
        <p14:stopEvt time="44512"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ackboard"/>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19879" y="990600"/>
            <a:ext cx="10018643" cy="6172200"/>
          </a:xfrm>
          <a:prstGeom prst="rect">
            <a:avLst/>
          </a:prstGeom>
        </p:spPr>
      </p:pic>
      <p:sp>
        <p:nvSpPr>
          <p:cNvPr id="2" name="Title 1"/>
          <p:cNvSpPr>
            <a:spLocks noGrp="1"/>
          </p:cNvSpPr>
          <p:nvPr>
            <p:ph type="title"/>
          </p:nvPr>
        </p:nvSpPr>
        <p:spPr/>
        <p:txBody>
          <a:bodyPr>
            <a:noAutofit/>
          </a:bodyPr>
          <a:lstStyle/>
          <a:p>
            <a:r>
              <a:rPr lang="en-US" sz="4000" dirty="0"/>
              <a:t>Overall: Take-Home Messages</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20</a:t>
            </a:fld>
            <a:endParaRPr lang="en-US"/>
          </a:p>
        </p:txBody>
      </p:sp>
      <p:sp>
        <p:nvSpPr>
          <p:cNvPr id="15" name="Content Placeholder 13"/>
          <p:cNvSpPr>
            <a:spLocks noGrp="1"/>
          </p:cNvSpPr>
          <p:nvPr>
            <p:ph idx="4294967295"/>
          </p:nvPr>
        </p:nvSpPr>
        <p:spPr>
          <a:xfrm>
            <a:off x="304800" y="1287378"/>
            <a:ext cx="9448800" cy="5646821"/>
          </a:xfrm>
          <a:prstGeom prst="rect">
            <a:avLst/>
          </a:prstGeom>
        </p:spPr>
        <p:txBody>
          <a:bodyPr>
            <a:noAutofit/>
          </a:bodyPr>
          <a:lstStyle/>
          <a:p>
            <a:pPr marL="171450" indent="-171450">
              <a:buFont typeface="Arial" panose="020B0604020202020204" pitchFamily="34" charset="0"/>
              <a:buChar char="•"/>
            </a:pPr>
            <a:r>
              <a:rPr lang="en-US" sz="3000" dirty="0">
                <a:solidFill>
                  <a:schemeClr val="bg1"/>
                </a:solidFill>
              </a:rPr>
              <a:t>If you are worried about a urinalysis or urine culture result, visit the resident and determine if he/she has symptoms.</a:t>
            </a:r>
          </a:p>
          <a:p>
            <a:pPr marL="171450" indent="-171450">
              <a:buFont typeface="Arial" panose="020B0604020202020204" pitchFamily="34" charset="0"/>
              <a:buChar char="•"/>
            </a:pPr>
            <a:r>
              <a:rPr lang="en-US" sz="3000" dirty="0">
                <a:solidFill>
                  <a:schemeClr val="bg1"/>
                </a:solidFill>
              </a:rPr>
              <a:t>If the resident is asymptomatic, a positive urine culture indicates asymptomatic bacteriuria rather than infection.</a:t>
            </a:r>
          </a:p>
          <a:p>
            <a:pPr marL="171450" indent="-171450">
              <a:buFont typeface="Arial" panose="020B0604020202020204" pitchFamily="34" charset="0"/>
              <a:buChar char="•"/>
            </a:pPr>
            <a:r>
              <a:rPr lang="en-US" sz="3000" dirty="0">
                <a:solidFill>
                  <a:schemeClr val="bg1"/>
                </a:solidFill>
              </a:rPr>
              <a:t>Treating a resident for asymptomatic bacteriuria can lead to harmful side effects.</a:t>
            </a:r>
          </a:p>
          <a:p>
            <a:pPr marL="171450" indent="-171450">
              <a:buFont typeface="Arial" panose="020B0604020202020204" pitchFamily="34" charset="0"/>
              <a:buChar char="•"/>
            </a:pPr>
            <a:r>
              <a:rPr lang="en-US" sz="3000" dirty="0">
                <a:solidFill>
                  <a:schemeClr val="bg1"/>
                </a:solidFill>
              </a:rPr>
              <a:t>Urinalysis and urine culture should only be sent if the resident is symptomatic, NOT if urine appears cloudy, dark, or smelly.</a:t>
            </a:r>
          </a:p>
          <a:p>
            <a:pPr marL="171450" indent="-171450">
              <a:buFont typeface="Arial" panose="020B0604020202020204" pitchFamily="34" charset="0"/>
              <a:buChar char="•"/>
            </a:pPr>
            <a:r>
              <a:rPr lang="en-US" sz="3000" dirty="0">
                <a:solidFill>
                  <a:schemeClr val="bg1"/>
                </a:solidFill>
              </a:rPr>
              <a:t>We treat people, not laboratory results!</a:t>
            </a:r>
          </a:p>
        </p:txBody>
      </p:sp>
    </p:spTree>
    <p:custDataLst>
      <p:tags r:id="rId1"/>
    </p:custDataLst>
    <p:extLst>
      <p:ext uri="{BB962C8B-B14F-4D97-AF65-F5344CB8AC3E}">
        <p14:creationId xmlns:p14="http://schemas.microsoft.com/office/powerpoint/2010/main" val="1358009856"/>
      </p:ext>
    </p:extLst>
  </p:cSld>
  <p:clrMapOvr>
    <a:masterClrMapping/>
  </p:clrMapOvr>
  <mc:AlternateContent xmlns:mc="http://schemas.openxmlformats.org/markup-compatibility/2006" xmlns:p14="http://schemas.microsoft.com/office/powerpoint/2010/main">
    <mc:Choice Requires="p14">
      <p:transition spd="slow" p14:dur="2000" advTm="68919"/>
    </mc:Choice>
    <mc:Fallback xmlns="">
      <p:transition spd="slow" advTm="68919"/>
    </mc:Fallback>
  </mc:AlternateContent>
  <p:extLst>
    <p:ext uri="{E180D4A7-C9FB-4DFB-919C-405C955672EB}">
      <p14:showEvtLst xmlns:p14="http://schemas.microsoft.com/office/powerpoint/2010/main">
        <p14:playEvt time="6" objId="3"/>
        <p14:stopEvt time="66918"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Activities To Complete </a:t>
            </a:r>
          </a:p>
        </p:txBody>
      </p:sp>
      <p:sp>
        <p:nvSpPr>
          <p:cNvPr id="4" name="Slide Number Placeholder 3"/>
          <p:cNvSpPr>
            <a:spLocks noGrp="1"/>
          </p:cNvSpPr>
          <p:nvPr>
            <p:ph type="sldNum" sz="quarter" idx="12"/>
          </p:nvPr>
        </p:nvSpPr>
        <p:spPr>
          <a:xfrm>
            <a:off x="9067800" y="7346559"/>
            <a:ext cx="487680" cy="413809"/>
          </a:xfrm>
        </p:spPr>
        <p:txBody>
          <a:bodyPr/>
          <a:lstStyle/>
          <a:p>
            <a:fld id="{993EEC8E-C5CF-40DF-832D-5BCB0E209B98}" type="slidenum">
              <a:rPr lang="en-US" smtClean="0"/>
              <a:t>21</a:t>
            </a:fld>
            <a:endParaRPr lang="en-US" dirty="0"/>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994639488"/>
              </p:ext>
            </p:extLst>
          </p:nvPr>
        </p:nvGraphicFramePr>
        <p:xfrm>
          <a:off x="502920" y="1800726"/>
          <a:ext cx="9051926" cy="4726051"/>
        </p:xfrm>
        <a:graphic>
          <a:graphicData uri="http://schemas.openxmlformats.org/drawingml/2006/table">
            <a:tbl>
              <a:tblPr firstRow="1" bandRow="1">
                <a:tableStyleId>{5C22544A-7EE6-4342-B048-85BDC9FD1C3A}</a:tableStyleId>
              </a:tblPr>
              <a:tblGrid>
                <a:gridCol w="4525963">
                  <a:extLst>
                    <a:ext uri="{9D8B030D-6E8A-4147-A177-3AD203B41FA5}">
                      <a16:colId xmlns:a16="http://schemas.microsoft.com/office/drawing/2014/main" val="1004986554"/>
                    </a:ext>
                  </a:extLst>
                </a:gridCol>
                <a:gridCol w="4525963">
                  <a:extLst>
                    <a:ext uri="{9D8B030D-6E8A-4147-A177-3AD203B41FA5}">
                      <a16:colId xmlns:a16="http://schemas.microsoft.com/office/drawing/2014/main" val="3523711415"/>
                    </a:ext>
                  </a:extLst>
                </a:gridCol>
              </a:tblGrid>
              <a:tr h="370840">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extLst>
                  <a:ext uri="{0D108BD9-81ED-4DB2-BD59-A6C34878D82A}">
                    <a16:rowId xmlns:a16="http://schemas.microsoft.com/office/drawing/2014/main" val="2234343154"/>
                  </a:ext>
                </a:extLst>
              </a:tr>
              <a:tr h="370840">
                <a:tc>
                  <a:txBody>
                    <a:bodyPr/>
                    <a:lstStyle/>
                    <a:p>
                      <a:r>
                        <a:rPr lang="en-US" sz="2000" b="0" kern="1200" baseline="0" dirty="0">
                          <a:solidFill>
                            <a:schemeClr val="tx1"/>
                          </a:solidFill>
                          <a:effectLst/>
                          <a:latin typeface="+mn-lt"/>
                          <a:ea typeface="+mn-ea"/>
                          <a:cs typeface="Arial" panose="020B0604020202020204" pitchFamily="34" charset="0"/>
                        </a:rPr>
                        <a:t>Hold monthly </a:t>
                      </a:r>
                      <a:r>
                        <a:rPr lang="en-US" sz="2000" kern="1200" dirty="0">
                          <a:solidFill>
                            <a:schemeClr val="dk1"/>
                          </a:solidFill>
                          <a:effectLst/>
                          <a:latin typeface="+mn-lt"/>
                          <a:ea typeface="+mn-ea"/>
                          <a:cs typeface="+mn-cs"/>
                        </a:rPr>
                        <a:t>Antibiotic</a:t>
                      </a:r>
                      <a:r>
                        <a:rPr lang="en-US" sz="2000" kern="1200" baseline="0" dirty="0">
                          <a:solidFill>
                            <a:schemeClr val="dk1"/>
                          </a:solidFill>
                          <a:effectLst/>
                          <a:latin typeface="+mn-lt"/>
                          <a:ea typeface="+mn-ea"/>
                          <a:cs typeface="+mn-cs"/>
                        </a:rPr>
                        <a:t> Stewardship Team</a:t>
                      </a:r>
                      <a:r>
                        <a:rPr lang="en-US" sz="2000" kern="1200" dirty="0">
                          <a:solidFill>
                            <a:schemeClr val="dk1"/>
                          </a:solidFill>
                          <a:effectLst/>
                          <a:latin typeface="+mn-lt"/>
                          <a:ea typeface="+mn-ea"/>
                          <a:cs typeface="+mn-cs"/>
                        </a:rPr>
                        <a:t> meetings  </a:t>
                      </a:r>
                    </a:p>
                    <a:p>
                      <a:endParaRPr lang="en-US"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Gather data from interventions</a:t>
                      </a:r>
                      <a:r>
                        <a:rPr lang="en-US" sz="2000" b="1" kern="1200" dirty="0">
                          <a:solidFill>
                            <a:schemeClr val="dk1"/>
                          </a:solidFill>
                          <a:effectLst/>
                          <a:latin typeface="+mn-lt"/>
                          <a:ea typeface="+mn-ea"/>
                          <a:cs typeface="+mn-cs"/>
                        </a:rPr>
                        <a:t> </a:t>
                      </a:r>
                      <a:endParaRPr lang="en-US" sz="2000" kern="1200" dirty="0">
                        <a:solidFill>
                          <a:schemeClr val="dk1"/>
                        </a:solidFill>
                        <a:effectLst/>
                        <a:latin typeface="+mn-lt"/>
                        <a:ea typeface="+mn-ea"/>
                        <a:cs typeface="+mn-cs"/>
                      </a:endParaRPr>
                    </a:p>
                    <a:p>
                      <a:endParaRPr lang="en-US" sz="2000" kern="1200" dirty="0">
                        <a:solidFill>
                          <a:schemeClr val="dk1"/>
                        </a:solidFill>
                        <a:effectLst/>
                        <a:latin typeface="+mn-lt"/>
                        <a:ea typeface="+mn-ea"/>
                        <a:cs typeface="+mn-cs"/>
                      </a:endParaRPr>
                    </a:p>
                  </a:txBody>
                  <a:tcPr marL="68580" marR="68580" marT="0" marB="0">
                    <a:solidFill>
                      <a:srgbClr val="FFFAEF"/>
                    </a:solidFill>
                  </a:tcPr>
                </a:tc>
                <a:tc>
                  <a:txBody>
                    <a:bodyPr/>
                    <a:lstStyle/>
                    <a:p>
                      <a:r>
                        <a:rPr lang="en-US" sz="2000" kern="1200" dirty="0">
                          <a:solidFill>
                            <a:schemeClr val="dk1"/>
                          </a:solidFill>
                          <a:effectLst/>
                          <a:latin typeface="+mn-lt"/>
                          <a:ea typeface="+mn-ea"/>
                          <a:cs typeface="+mn-cs"/>
                        </a:rPr>
                        <a:t>Review the signs</a:t>
                      </a:r>
                      <a:r>
                        <a:rPr lang="en-US" sz="2000" kern="1200" baseline="0" dirty="0">
                          <a:solidFill>
                            <a:schemeClr val="dk1"/>
                          </a:solidFill>
                          <a:effectLst/>
                          <a:latin typeface="+mn-lt"/>
                          <a:ea typeface="+mn-ea"/>
                          <a:cs typeface="+mn-cs"/>
                        </a:rPr>
                        <a:t> and symptoms of  urinary tract infections.</a:t>
                      </a:r>
                    </a:p>
                    <a:p>
                      <a:endParaRPr lang="en-US" sz="2000" kern="1200" dirty="0">
                        <a:solidFill>
                          <a:schemeClr val="dk1"/>
                        </a:solidFill>
                        <a:effectLst/>
                        <a:latin typeface="+mn-lt"/>
                        <a:ea typeface="+mn-ea"/>
                        <a:cs typeface="+mn-cs"/>
                      </a:endParaRPr>
                    </a:p>
                    <a:p>
                      <a:r>
                        <a:rPr lang="en-US" sz="2000" kern="1200" baseline="0" dirty="0">
                          <a:solidFill>
                            <a:schemeClr val="dk1"/>
                          </a:solidFill>
                          <a:effectLst/>
                          <a:latin typeface="+mn-lt"/>
                          <a:ea typeface="+mn-ea"/>
                          <a:cs typeface="+mn-cs"/>
                        </a:rPr>
                        <a:t>As a team, discuss when it is appropriate to send a urinalysis and urine culture.</a:t>
                      </a:r>
                    </a:p>
                    <a:p>
                      <a:endParaRPr lang="en-US" sz="2000" kern="1200" baseline="0" dirty="0">
                        <a:solidFill>
                          <a:schemeClr val="dk1"/>
                        </a:solidFill>
                        <a:effectLst/>
                        <a:latin typeface="+mn-lt"/>
                        <a:ea typeface="+mn-ea"/>
                        <a:cs typeface="+mn-cs"/>
                      </a:endParaRPr>
                    </a:p>
                    <a:p>
                      <a:endParaRPr lang="en-US" sz="2000" kern="1200" baseline="0" dirty="0">
                        <a:solidFill>
                          <a:schemeClr val="dk1"/>
                        </a:solidFill>
                        <a:effectLst/>
                        <a:latin typeface="+mn-lt"/>
                        <a:ea typeface="+mn-ea"/>
                        <a:cs typeface="+mn-cs"/>
                      </a:endParaRPr>
                    </a:p>
                    <a:p>
                      <a:r>
                        <a:rPr lang="en-US" sz="2000" kern="1200" baseline="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 </a:t>
                      </a:r>
                      <a:endParaRPr lang="en-US"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FFFAEF"/>
                    </a:solidFill>
                  </a:tcPr>
                </a:tc>
                <a:extLst>
                  <a:ext uri="{0D108BD9-81ED-4DB2-BD59-A6C34878D82A}">
                    <a16:rowId xmlns:a16="http://schemas.microsoft.com/office/drawing/2014/main" val="953401231"/>
                  </a:ext>
                </a:extLst>
              </a:tr>
              <a:tr h="370840">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370840">
                <a:tc gridSpan="2">
                  <a:txBody>
                    <a:bodyPr/>
                    <a:lstStyle/>
                    <a:p>
                      <a:pPr marL="285750" marR="0" indent="-285750">
                        <a:lnSpc>
                          <a:spcPct val="107000"/>
                        </a:lnSpc>
                        <a:spcBef>
                          <a:spcPts val="0"/>
                        </a:spcBef>
                        <a:spcAft>
                          <a:spcPts val="0"/>
                        </a:spcAft>
                        <a:buFont typeface="Arial" panose="020B0604020202020204" pitchFamily="34" charset="0"/>
                        <a:buChar char="•"/>
                      </a:pPr>
                      <a:r>
                        <a:rPr lang="en-US" sz="2000" kern="1200" dirty="0">
                          <a:solidFill>
                            <a:schemeClr val="dk1"/>
                          </a:solidFill>
                          <a:effectLst/>
                          <a:latin typeface="+mn-lt"/>
                          <a:ea typeface="+mn-ea"/>
                          <a:cs typeface="+mn-cs"/>
                        </a:rPr>
                        <a:t>Suspected Urinary Tract Infection in Long-Term Care Residents – Signs and Symptoms of a UTI, </a:t>
                      </a:r>
                      <a:r>
                        <a:rPr lang="en-US" sz="2000" b="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pocket card </a:t>
                      </a:r>
                      <a:r>
                        <a:rPr lang="en-US" sz="2000" b="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rPr>
                        <a:t>and </a:t>
                      </a:r>
                      <a:r>
                        <a:rPr lang="en-US" sz="2000" b="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poster</a:t>
                      </a:r>
                      <a:endParaRPr lang="en-US" sz="2000" b="0" baseline="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AEF"/>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1746698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Disclaimer</a:t>
            </a:r>
          </a:p>
        </p:txBody>
      </p:sp>
      <p:sp>
        <p:nvSpPr>
          <p:cNvPr id="3" name="Content Placeholder 2"/>
          <p:cNvSpPr>
            <a:spLocks noGrp="1"/>
          </p:cNvSpPr>
          <p:nvPr>
            <p:ph idx="1"/>
          </p:nvPr>
        </p:nvSpPr>
        <p:spPr/>
        <p:txBody>
          <a:bodyPr>
            <a:normAutofit/>
          </a:bodyPr>
          <a:lstStyle/>
          <a:p>
            <a:r>
              <a:rPr lang="en-US" sz="2800"/>
              <a:t>The findings and recommendations in this presentation are those of the authors, who are responsible for its content, and do not necessarily represent the views of AHRQ. </a:t>
            </a:r>
            <a:r>
              <a:rPr lang="en-US" sz="2800" dirty="0"/>
              <a:t>No statement in this presentation should be construed as an official position of AHRQ or of the U.S. Department of Health and Human Services.</a:t>
            </a:r>
          </a:p>
          <a:p>
            <a:r>
              <a:rPr lang="en-US" sz="280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a:solidFill>
                <a:prstClr val="white"/>
              </a:solidFill>
            </a:endParaRPr>
          </a:p>
        </p:txBody>
      </p:sp>
    </p:spTree>
    <p:custDataLst>
      <p:tags r:id="rId1"/>
    </p:custDataLst>
    <p:extLst>
      <p:ext uri="{BB962C8B-B14F-4D97-AF65-F5344CB8AC3E}">
        <p14:creationId xmlns:p14="http://schemas.microsoft.com/office/powerpoint/2010/main" val="244608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t>References</a:t>
            </a:r>
          </a:p>
        </p:txBody>
      </p:sp>
      <p:sp>
        <p:nvSpPr>
          <p:cNvPr id="7" name="Content Placeholder 6"/>
          <p:cNvSpPr>
            <a:spLocks noGrp="1"/>
          </p:cNvSpPr>
          <p:nvPr>
            <p:ph idx="1"/>
          </p:nvPr>
        </p:nvSpPr>
        <p:spPr>
          <a:xfrm>
            <a:off x="502920" y="1528011"/>
            <a:ext cx="9052560" cy="5414976"/>
          </a:xfrm>
          <a:ln>
            <a:noFill/>
          </a:ln>
        </p:spPr>
        <p:txBody>
          <a:bodyPr vert="horz" lIns="101864" tIns="50933" rIns="101864" bIns="50933" rtlCol="0" anchor="t">
            <a:normAutofit/>
          </a:bodyPr>
          <a:lstStyle/>
          <a:p>
            <a:pPr marL="746125" indent="-746125">
              <a:buFont typeface="+mj-lt"/>
              <a:buAutoNum type="arabicPeriod"/>
            </a:pPr>
            <a:r>
              <a:rPr lang="en-US" sz="2000" dirty="0"/>
              <a:t>Nicolle LE, Gupta K, Bradley S, et al. Clinical Practice Guideline for the Management of Asymptomatic Bacteriuria: 2019 Update by the Infectious Diseases Society of America. Clin Infect Dis. 2019 May 2;68(10):1611-5. PMID: 31506700. </a:t>
            </a:r>
            <a:endParaRPr lang="en-US" sz="2000" dirty="0">
              <a:cs typeface="Calibri"/>
            </a:endParaRPr>
          </a:p>
          <a:p>
            <a:pPr marL="746125" indent="-746125">
              <a:buFont typeface="+mj-lt"/>
              <a:buAutoNum type="arabicPeriod"/>
            </a:pPr>
            <a:r>
              <a:rPr lang="en-US" sz="2000" dirty="0"/>
              <a:t>Cai T, </a:t>
            </a:r>
            <a:r>
              <a:rPr lang="en-US" sz="2000" dirty="0" err="1"/>
              <a:t>Nesi</a:t>
            </a:r>
            <a:r>
              <a:rPr lang="en-US" sz="2000" dirty="0"/>
              <a:t> G, </a:t>
            </a:r>
            <a:r>
              <a:rPr lang="en-US" sz="2000" dirty="0" err="1"/>
              <a:t>Mazzoli</a:t>
            </a:r>
            <a:r>
              <a:rPr lang="en-US" sz="2000" dirty="0"/>
              <a:t> S, et al. Asymptomatic bacteriuria treatment is associated with a higher prevalence of antibiotic resistant strains in women with urinary tract infections. Clin Infect Dis. 2015 Dec 1;61(11):1655–61. PMID: 26270684.</a:t>
            </a:r>
            <a:endParaRPr lang="en-US" sz="2000" dirty="0">
              <a:cs typeface="Calibri"/>
            </a:endParaRPr>
          </a:p>
          <a:p>
            <a:pPr marL="746125" indent="-746125">
              <a:buAutoNum type="arabicPeriod"/>
            </a:pPr>
            <a:r>
              <a:rPr lang="en-US" sz="2000" dirty="0">
                <a:ea typeface="+mn-lt"/>
                <a:cs typeface="+mn-lt"/>
              </a:rPr>
              <a:t>Nicolle LE. 2015. Asymptomatic bacteriuria and bacterial interference. Microbiol Spectrum. 2015 Oct;3(5). PMID: 26542046.</a:t>
            </a:r>
            <a:endParaRPr lang="en-US" sz="2000" dirty="0">
              <a:ea typeface="MS Gothic" panose="020B0609070205080204" pitchFamily="49" charset="-128"/>
              <a:cs typeface="Calibri" panose="020F0502020204030204" pitchFamily="34" charset="0"/>
            </a:endParaRPr>
          </a:p>
          <a:p>
            <a:pPr marL="746125" indent="-746125">
              <a:buAutoNum type="arabicPeriod"/>
            </a:pPr>
            <a:r>
              <a:rPr lang="en-US" sz="2000" dirty="0">
                <a:cs typeface="Calibri"/>
              </a:rPr>
              <a:t>Gould CV, </a:t>
            </a:r>
            <a:r>
              <a:rPr lang="en-US" sz="2000" dirty="0" err="1">
                <a:cs typeface="Calibri"/>
              </a:rPr>
              <a:t>Umscheid</a:t>
            </a:r>
            <a:r>
              <a:rPr lang="en-US" sz="2000" dirty="0">
                <a:cs typeface="Calibri"/>
              </a:rPr>
              <a:t> CA, Agarwal RK, et al. Guideline for Prevention of Catheter-Associated Urinary Tract Infections 2009. HICPAC Healthcare Infection Control Practices Advisory Committee. June 2019. </a:t>
            </a:r>
            <a:r>
              <a:rPr lang="en-US" sz="2000" dirty="0">
                <a:ea typeface="+mn-lt"/>
                <a:cs typeface="+mn-lt"/>
                <a:hlinkClick r:id="rId2"/>
              </a:rPr>
              <a:t>https://www.cdc.gov/infectioncontrol/pdf/guidelines/cauti-guidelines-H.pdf</a:t>
            </a:r>
            <a:r>
              <a:rPr lang="en-US" sz="2000" dirty="0">
                <a:cs typeface="Calibri"/>
              </a:rPr>
              <a:t>. Accessed January 20, 2020.</a:t>
            </a:r>
          </a:p>
          <a:p>
            <a:pPr marL="0" indent="0">
              <a:buNone/>
            </a:pPr>
            <a:endParaRPr lang="en-US" sz="2000" dirty="0">
              <a:cs typeface="Calibri"/>
            </a:endParaRPr>
          </a:p>
        </p:txBody>
      </p:sp>
      <p:sp>
        <p:nvSpPr>
          <p:cNvPr id="2" name="Slide Number Placeholder 1"/>
          <p:cNvSpPr>
            <a:spLocks noGrp="1"/>
          </p:cNvSpPr>
          <p:nvPr>
            <p:ph type="sldNum" sz="quarter" idx="12"/>
          </p:nvPr>
        </p:nvSpPr>
        <p:spPr>
          <a:xfrm>
            <a:off x="9067800" y="7346559"/>
            <a:ext cx="487680" cy="413809"/>
          </a:xfrm>
        </p:spPr>
        <p:txBody>
          <a:bodyPr/>
          <a:lstStyle/>
          <a:p>
            <a:fld id="{993EEC8E-C5CF-40DF-832D-5BCB0E209B98}"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361343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Phycisian in front of lapto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420" y="1143000"/>
            <a:ext cx="2426604" cy="1617736"/>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Autofit/>
          </a:bodyPr>
          <a:lstStyle/>
          <a:p>
            <a:r>
              <a:rPr lang="en-US" sz="4000" dirty="0"/>
              <a:t>Case 1: Mary Ann</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441973444"/>
              </p:ext>
            </p:extLst>
          </p:nvPr>
        </p:nvGraphicFramePr>
        <p:xfrm>
          <a:off x="503238" y="1143000"/>
          <a:ext cx="4092825" cy="5860288"/>
        </p:xfrm>
        <a:graphic>
          <a:graphicData uri="http://schemas.openxmlformats.org/drawingml/2006/table">
            <a:tbl>
              <a:tblPr firstRow="1" bandRow="1">
                <a:tableStyleId>{5FD0F851-EC5A-4D38-B0AD-8093EC10F338}</a:tableStyleId>
              </a:tblPr>
              <a:tblGrid>
                <a:gridCol w="1481973">
                  <a:extLst>
                    <a:ext uri="{9D8B030D-6E8A-4147-A177-3AD203B41FA5}">
                      <a16:colId xmlns:a16="http://schemas.microsoft.com/office/drawing/2014/main" val="1334836077"/>
                    </a:ext>
                  </a:extLst>
                </a:gridCol>
                <a:gridCol w="806115">
                  <a:extLst>
                    <a:ext uri="{9D8B030D-6E8A-4147-A177-3AD203B41FA5}">
                      <a16:colId xmlns:a16="http://schemas.microsoft.com/office/drawing/2014/main" val="3225157661"/>
                    </a:ext>
                  </a:extLst>
                </a:gridCol>
                <a:gridCol w="685800">
                  <a:extLst>
                    <a:ext uri="{9D8B030D-6E8A-4147-A177-3AD203B41FA5}">
                      <a16:colId xmlns:a16="http://schemas.microsoft.com/office/drawing/2014/main" val="3044846631"/>
                    </a:ext>
                  </a:extLst>
                </a:gridCol>
                <a:gridCol w="1118937">
                  <a:extLst>
                    <a:ext uri="{9D8B030D-6E8A-4147-A177-3AD203B41FA5}">
                      <a16:colId xmlns:a16="http://schemas.microsoft.com/office/drawing/2014/main" val="1151288158"/>
                    </a:ext>
                  </a:extLst>
                </a:gridCol>
              </a:tblGrid>
              <a:tr h="370840">
                <a:tc>
                  <a:txBody>
                    <a:bodyPr/>
                    <a:lstStyle/>
                    <a:p>
                      <a:r>
                        <a:rPr lang="en-US" sz="1800" dirty="0"/>
                        <a:t>Test Name</a:t>
                      </a:r>
                    </a:p>
                  </a:txBody>
                  <a:tcPr marL="50292" marR="50292" marT="25146" marB="25146" anchor="ctr"/>
                </a:tc>
                <a:tc>
                  <a:txBody>
                    <a:bodyPr/>
                    <a:lstStyle/>
                    <a:p>
                      <a:r>
                        <a:rPr lang="en-US" sz="1800"/>
                        <a:t>Results</a:t>
                      </a:r>
                    </a:p>
                  </a:txBody>
                  <a:tcPr marL="50292" marR="50292" marT="25146" marB="25146" anchor="ctr"/>
                </a:tc>
                <a:tc>
                  <a:txBody>
                    <a:bodyPr/>
                    <a:lstStyle/>
                    <a:p>
                      <a:r>
                        <a:rPr lang="en-US" sz="1800"/>
                        <a:t>Units</a:t>
                      </a:r>
                    </a:p>
                  </a:txBody>
                  <a:tcPr marL="50292" marR="50292" marT="25146" marB="25146" anchor="ctr"/>
                </a:tc>
                <a:tc>
                  <a:txBody>
                    <a:bodyPr/>
                    <a:lstStyle/>
                    <a:p>
                      <a:r>
                        <a:rPr lang="en-US" sz="1800"/>
                        <a:t>Ref. Range</a:t>
                      </a:r>
                    </a:p>
                  </a:txBody>
                  <a:tcPr marL="50292" marR="50292" marT="25146" marB="25146" anchor="ctr"/>
                </a:tc>
                <a:extLst>
                  <a:ext uri="{0D108BD9-81ED-4DB2-BD59-A6C34878D82A}">
                    <a16:rowId xmlns:a16="http://schemas.microsoft.com/office/drawing/2014/main" val="2391079724"/>
                  </a:ext>
                </a:extLst>
              </a:tr>
              <a:tr h="370840">
                <a:tc>
                  <a:txBody>
                    <a:bodyPr/>
                    <a:lstStyle/>
                    <a:p>
                      <a:r>
                        <a:rPr lang="en-US" sz="1600" dirty="0"/>
                        <a:t>URINE PH</a:t>
                      </a:r>
                    </a:p>
                  </a:txBody>
                  <a:tcPr marL="50292" marR="50292" marT="25146" marB="25146"/>
                </a:tc>
                <a:tc>
                  <a:txBody>
                    <a:bodyPr/>
                    <a:lstStyle/>
                    <a:p>
                      <a:r>
                        <a:rPr lang="en-US" sz="1600"/>
                        <a:t>7.5</a:t>
                      </a:r>
                    </a:p>
                  </a:txBody>
                  <a:tcPr marL="50292" marR="50292" marT="25146" marB="25146"/>
                </a:tc>
                <a:tc>
                  <a:txBody>
                    <a:bodyPr/>
                    <a:lstStyle/>
                    <a:p>
                      <a:endParaRPr lang="en-US" sz="1600"/>
                    </a:p>
                  </a:txBody>
                  <a:tcPr marL="50292" marR="50292" marT="25146" marB="25146"/>
                </a:tc>
                <a:tc>
                  <a:txBody>
                    <a:bodyPr/>
                    <a:lstStyle/>
                    <a:p>
                      <a:r>
                        <a:rPr lang="en-US" sz="1600"/>
                        <a:t>4.6-8.0</a:t>
                      </a:r>
                    </a:p>
                  </a:txBody>
                  <a:tcPr marL="50292" marR="50292" marT="25146" marB="25146"/>
                </a:tc>
                <a:extLst>
                  <a:ext uri="{0D108BD9-81ED-4DB2-BD59-A6C34878D82A}">
                    <a16:rowId xmlns:a16="http://schemas.microsoft.com/office/drawing/2014/main" val="2640853641"/>
                  </a:ext>
                </a:extLst>
              </a:tr>
              <a:tr h="370840">
                <a:tc>
                  <a:txBody>
                    <a:bodyPr/>
                    <a:lstStyle/>
                    <a:p>
                      <a:r>
                        <a:rPr lang="en-US" sz="1600" dirty="0"/>
                        <a:t>URINE</a:t>
                      </a:r>
                      <a:r>
                        <a:rPr lang="en-US" sz="1600" baseline="0" dirty="0"/>
                        <a:t> COLOR</a:t>
                      </a:r>
                      <a:endParaRPr lang="en-US" sz="1600" dirty="0"/>
                    </a:p>
                  </a:txBody>
                  <a:tcPr marL="50292" marR="50292" marT="25146" marB="25146"/>
                </a:tc>
                <a:tc>
                  <a:txBody>
                    <a:bodyPr/>
                    <a:lstStyle/>
                    <a:p>
                      <a:r>
                        <a:rPr lang="en-US" sz="1600"/>
                        <a:t>Yellow</a:t>
                      </a:r>
                    </a:p>
                  </a:txBody>
                  <a:tcPr marL="50292" marR="50292" marT="25146" marB="25146"/>
                </a:tc>
                <a:tc>
                  <a:txBody>
                    <a:bodyPr/>
                    <a:lstStyle/>
                    <a:p>
                      <a:endParaRPr lang="en-US" sz="1600"/>
                    </a:p>
                  </a:txBody>
                  <a:tcPr marL="50292" marR="50292" marT="25146" marB="25146"/>
                </a:tc>
                <a:tc>
                  <a:txBody>
                    <a:bodyPr/>
                    <a:lstStyle/>
                    <a:p>
                      <a:endParaRPr lang="en-US" sz="1600"/>
                    </a:p>
                  </a:txBody>
                  <a:tcPr marL="50292" marR="50292" marT="25146" marB="25146"/>
                </a:tc>
                <a:extLst>
                  <a:ext uri="{0D108BD9-81ED-4DB2-BD59-A6C34878D82A}">
                    <a16:rowId xmlns:a16="http://schemas.microsoft.com/office/drawing/2014/main" val="3299665048"/>
                  </a:ext>
                </a:extLst>
              </a:tr>
              <a:tr h="370840">
                <a:tc>
                  <a:txBody>
                    <a:bodyPr/>
                    <a:lstStyle/>
                    <a:p>
                      <a:r>
                        <a:rPr lang="en-US" sz="1600" dirty="0"/>
                        <a:t>URINE CLARITY</a:t>
                      </a:r>
                    </a:p>
                  </a:txBody>
                  <a:tcPr marL="50292" marR="50292" marT="25146" marB="25146"/>
                </a:tc>
                <a:tc>
                  <a:txBody>
                    <a:bodyPr/>
                    <a:lstStyle/>
                    <a:p>
                      <a:r>
                        <a:rPr lang="en-US" sz="1600"/>
                        <a:t>Turbid</a:t>
                      </a:r>
                    </a:p>
                  </a:txBody>
                  <a:tcPr marL="50292" marR="50292" marT="25146" marB="25146"/>
                </a:tc>
                <a:tc>
                  <a:txBody>
                    <a:bodyPr/>
                    <a:lstStyle/>
                    <a:p>
                      <a:endParaRPr lang="en-US" sz="1600"/>
                    </a:p>
                  </a:txBody>
                  <a:tcPr marL="50292" marR="50292" marT="25146" marB="25146"/>
                </a:tc>
                <a:tc>
                  <a:txBody>
                    <a:bodyPr/>
                    <a:lstStyle/>
                    <a:p>
                      <a:r>
                        <a:rPr lang="en-US" sz="1600"/>
                        <a:t>Ref: Clear</a:t>
                      </a:r>
                    </a:p>
                  </a:txBody>
                  <a:tcPr marL="50292" marR="50292" marT="25146" marB="25146"/>
                </a:tc>
                <a:extLst>
                  <a:ext uri="{0D108BD9-81ED-4DB2-BD59-A6C34878D82A}">
                    <a16:rowId xmlns:a16="http://schemas.microsoft.com/office/drawing/2014/main" val="1280900616"/>
                  </a:ext>
                </a:extLst>
              </a:tr>
              <a:tr h="370840">
                <a:tc>
                  <a:txBody>
                    <a:bodyPr/>
                    <a:lstStyle/>
                    <a:p>
                      <a:r>
                        <a:rPr lang="en-US" sz="1600" dirty="0"/>
                        <a:t>URINE GRAVITY</a:t>
                      </a:r>
                    </a:p>
                  </a:txBody>
                  <a:tcPr marL="50292" marR="50292" marT="25146" marB="25146"/>
                </a:tc>
                <a:tc>
                  <a:txBody>
                    <a:bodyPr/>
                    <a:lstStyle/>
                    <a:p>
                      <a:r>
                        <a:rPr lang="en-US" sz="1600"/>
                        <a:t>1.009</a:t>
                      </a:r>
                    </a:p>
                  </a:txBody>
                  <a:tcPr marL="50292" marR="50292" marT="25146" marB="25146"/>
                </a:tc>
                <a:tc>
                  <a:txBody>
                    <a:bodyPr/>
                    <a:lstStyle/>
                    <a:p>
                      <a:r>
                        <a:rPr lang="en-US" sz="1600"/>
                        <a:t>L</a:t>
                      </a:r>
                    </a:p>
                  </a:txBody>
                  <a:tcPr marL="50292" marR="50292" marT="25146" marB="25146"/>
                </a:tc>
                <a:tc>
                  <a:txBody>
                    <a:bodyPr/>
                    <a:lstStyle/>
                    <a:p>
                      <a:r>
                        <a:rPr lang="en-US" sz="1600"/>
                        <a:t>1.016-1.022</a:t>
                      </a:r>
                    </a:p>
                  </a:txBody>
                  <a:tcPr marL="50292" marR="50292" marT="25146" marB="25146"/>
                </a:tc>
                <a:extLst>
                  <a:ext uri="{0D108BD9-81ED-4DB2-BD59-A6C34878D82A}">
                    <a16:rowId xmlns:a16="http://schemas.microsoft.com/office/drawing/2014/main" val="1693007882"/>
                  </a:ext>
                </a:extLst>
              </a:tr>
              <a:tr h="370840">
                <a:tc>
                  <a:txBody>
                    <a:bodyPr/>
                    <a:lstStyle/>
                    <a:p>
                      <a:r>
                        <a:rPr lang="en-US" sz="1600" dirty="0"/>
                        <a:t>URINE</a:t>
                      </a:r>
                      <a:r>
                        <a:rPr lang="en-US" sz="1600" baseline="0" dirty="0"/>
                        <a:t> PROTEIN</a:t>
                      </a:r>
                      <a:endParaRPr lang="en-US" sz="1600" dirty="0"/>
                    </a:p>
                  </a:txBody>
                  <a:tcPr marL="50292" marR="50292" marT="25146" marB="25146"/>
                </a:tc>
                <a:tc>
                  <a:txBody>
                    <a:bodyPr/>
                    <a:lstStyle/>
                    <a:p>
                      <a:r>
                        <a:rPr lang="en-US" sz="1600"/>
                        <a:t>100</a:t>
                      </a:r>
                    </a:p>
                  </a:txBody>
                  <a:tcPr marL="50292" marR="50292" marT="25146" marB="25146"/>
                </a:tc>
                <a:tc>
                  <a:txBody>
                    <a:bodyPr/>
                    <a:lstStyle/>
                    <a:p>
                      <a:r>
                        <a:rPr lang="en-US" sz="1600"/>
                        <a:t>Mg/</a:t>
                      </a:r>
                      <a:r>
                        <a:rPr lang="en-US" sz="1600" err="1"/>
                        <a:t>dL</a:t>
                      </a:r>
                      <a:endParaRPr lang="en-US" sz="1600"/>
                    </a:p>
                  </a:txBody>
                  <a:tcPr marL="50292" marR="50292" marT="25146" marB="25146"/>
                </a:tc>
                <a:tc>
                  <a:txBody>
                    <a:bodyPr/>
                    <a:lstStyle/>
                    <a:p>
                      <a:r>
                        <a:rPr lang="en-US" sz="1600"/>
                        <a:t>Ref: Neg.</a:t>
                      </a:r>
                    </a:p>
                  </a:txBody>
                  <a:tcPr marL="50292" marR="50292" marT="25146" marB="25146"/>
                </a:tc>
                <a:extLst>
                  <a:ext uri="{0D108BD9-81ED-4DB2-BD59-A6C34878D82A}">
                    <a16:rowId xmlns:a16="http://schemas.microsoft.com/office/drawing/2014/main" val="139090113"/>
                  </a:ext>
                </a:extLst>
              </a:tr>
              <a:tr h="370840">
                <a:tc>
                  <a:txBody>
                    <a:bodyPr/>
                    <a:lstStyle/>
                    <a:p>
                      <a:r>
                        <a:rPr lang="en-US" sz="1600" dirty="0"/>
                        <a:t>URINE GLUCOSE</a:t>
                      </a:r>
                    </a:p>
                  </a:txBody>
                  <a:tcPr marL="50292" marR="50292" marT="25146" marB="25146"/>
                </a:tc>
                <a:tc>
                  <a:txBody>
                    <a:bodyPr/>
                    <a:lstStyle/>
                    <a:p>
                      <a:r>
                        <a:rPr lang="en-US" sz="1600"/>
                        <a:t>Negative</a:t>
                      </a:r>
                    </a:p>
                  </a:txBody>
                  <a:tcPr marL="50292" marR="50292" marT="25146" marB="25146"/>
                </a:tc>
                <a:tc>
                  <a:txBody>
                    <a:bodyPr/>
                    <a:lstStyle/>
                    <a:p>
                      <a:r>
                        <a:rPr lang="en-US" sz="1600"/>
                        <a:t>Mg/</a:t>
                      </a:r>
                      <a:r>
                        <a:rPr lang="en-US" sz="1600" err="1"/>
                        <a:t>dL</a:t>
                      </a:r>
                      <a:endParaRPr lang="en-US" sz="1600"/>
                    </a:p>
                  </a:txBody>
                  <a:tcPr marL="50292" marR="50292" marT="25146" marB="25146"/>
                </a:tc>
                <a:tc>
                  <a:txBody>
                    <a:bodyPr/>
                    <a:lstStyle/>
                    <a:p>
                      <a:r>
                        <a:rPr lang="en-US" sz="1600"/>
                        <a:t>Ref: </a:t>
                      </a:r>
                      <a:r>
                        <a:rPr lang="en-US" sz="1600" err="1"/>
                        <a:t>Neg</a:t>
                      </a:r>
                      <a:endParaRPr lang="en-US" sz="1600"/>
                    </a:p>
                  </a:txBody>
                  <a:tcPr marL="50292" marR="50292" marT="25146" marB="25146"/>
                </a:tc>
                <a:extLst>
                  <a:ext uri="{0D108BD9-81ED-4DB2-BD59-A6C34878D82A}">
                    <a16:rowId xmlns:a16="http://schemas.microsoft.com/office/drawing/2014/main" val="1665390117"/>
                  </a:ext>
                </a:extLst>
              </a:tr>
              <a:tr h="370840">
                <a:tc>
                  <a:txBody>
                    <a:bodyPr/>
                    <a:lstStyle/>
                    <a:p>
                      <a:r>
                        <a:rPr lang="en-US" sz="1600" dirty="0"/>
                        <a:t>URINE KETONES</a:t>
                      </a:r>
                    </a:p>
                  </a:txBody>
                  <a:tcPr marL="50292" marR="50292" marT="25146" marB="25146"/>
                </a:tc>
                <a:tc>
                  <a:txBody>
                    <a:bodyPr/>
                    <a:lstStyle/>
                    <a:p>
                      <a:r>
                        <a:rPr lang="en-US" sz="1600"/>
                        <a:t>Negative</a:t>
                      </a:r>
                    </a:p>
                  </a:txBody>
                  <a:tcPr marL="50292" marR="50292" marT="25146" marB="25146"/>
                </a:tc>
                <a:tc>
                  <a:txBody>
                    <a:bodyPr/>
                    <a:lstStyle/>
                    <a:p>
                      <a:r>
                        <a:rPr lang="en-US" sz="1600"/>
                        <a:t>Mg/</a:t>
                      </a:r>
                      <a:r>
                        <a:rPr lang="en-US" sz="1600" err="1"/>
                        <a:t>dL</a:t>
                      </a:r>
                      <a:endParaRPr lang="en-US" sz="1600"/>
                    </a:p>
                  </a:txBody>
                  <a:tcPr marL="50292" marR="50292" marT="25146" marB="25146"/>
                </a:tc>
                <a:tc>
                  <a:txBody>
                    <a:bodyPr/>
                    <a:lstStyle/>
                    <a:p>
                      <a:r>
                        <a:rPr lang="en-US" sz="1600"/>
                        <a:t>Ref:</a:t>
                      </a:r>
                      <a:r>
                        <a:rPr lang="en-US" sz="1600" baseline="0"/>
                        <a:t> </a:t>
                      </a:r>
                      <a:r>
                        <a:rPr lang="en-US" sz="1600" baseline="0" err="1"/>
                        <a:t>Neg</a:t>
                      </a:r>
                      <a:endParaRPr lang="en-US" sz="1600"/>
                    </a:p>
                  </a:txBody>
                  <a:tcPr marL="50292" marR="50292" marT="25146" marB="25146"/>
                </a:tc>
                <a:extLst>
                  <a:ext uri="{0D108BD9-81ED-4DB2-BD59-A6C34878D82A}">
                    <a16:rowId xmlns:a16="http://schemas.microsoft.com/office/drawing/2014/main" val="1729242119"/>
                  </a:ext>
                </a:extLst>
              </a:tr>
              <a:tr h="370840">
                <a:tc>
                  <a:txBody>
                    <a:bodyPr/>
                    <a:lstStyle/>
                    <a:p>
                      <a:r>
                        <a:rPr lang="en-US" sz="1600" dirty="0"/>
                        <a:t>URINE</a:t>
                      </a:r>
                      <a:r>
                        <a:rPr lang="en-US" sz="1600" baseline="0" dirty="0"/>
                        <a:t> BLOOD</a:t>
                      </a:r>
                      <a:endParaRPr lang="en-US" sz="1600" dirty="0"/>
                    </a:p>
                  </a:txBody>
                  <a:tcPr marL="50292" marR="50292" marT="25146" marB="25146"/>
                </a:tc>
                <a:tc>
                  <a:txBody>
                    <a:bodyPr/>
                    <a:lstStyle/>
                    <a:p>
                      <a:r>
                        <a:rPr lang="en-US" sz="1600"/>
                        <a:t>Moderate</a:t>
                      </a:r>
                    </a:p>
                  </a:txBody>
                  <a:tcPr marL="50292" marR="50292" marT="25146" marB="25146"/>
                </a:tc>
                <a:tc>
                  <a:txBody>
                    <a:bodyPr/>
                    <a:lstStyle/>
                    <a:p>
                      <a:endParaRPr lang="en-US" sz="1600"/>
                    </a:p>
                  </a:txBody>
                  <a:tcPr marL="50292" marR="50292" marT="25146" marB="25146"/>
                </a:tc>
                <a:tc>
                  <a:txBody>
                    <a:bodyPr/>
                    <a:lstStyle/>
                    <a:p>
                      <a:r>
                        <a:rPr lang="en-US" sz="1600"/>
                        <a:t>Ref: </a:t>
                      </a:r>
                      <a:r>
                        <a:rPr lang="en-US" sz="1600" err="1"/>
                        <a:t>Neg</a:t>
                      </a:r>
                      <a:endParaRPr lang="en-US" sz="1600"/>
                    </a:p>
                  </a:txBody>
                  <a:tcPr marL="50292" marR="50292" marT="25146" marB="25146"/>
                </a:tc>
                <a:extLst>
                  <a:ext uri="{0D108BD9-81ED-4DB2-BD59-A6C34878D82A}">
                    <a16:rowId xmlns:a16="http://schemas.microsoft.com/office/drawing/2014/main" val="2423756378"/>
                  </a:ext>
                </a:extLst>
              </a:tr>
              <a:tr h="370840">
                <a:tc>
                  <a:txBody>
                    <a:bodyPr/>
                    <a:lstStyle/>
                    <a:p>
                      <a:r>
                        <a:rPr lang="en-US" sz="1600" dirty="0"/>
                        <a:t>ESTERASE (WBC)</a:t>
                      </a:r>
                    </a:p>
                  </a:txBody>
                  <a:tcPr marL="50292" marR="50292" marT="25146" marB="25146"/>
                </a:tc>
                <a:tc>
                  <a:txBody>
                    <a:bodyPr/>
                    <a:lstStyle/>
                    <a:p>
                      <a:r>
                        <a:rPr lang="en-US" sz="1600"/>
                        <a:t>Large</a:t>
                      </a:r>
                    </a:p>
                  </a:txBody>
                  <a:tcPr marL="50292" marR="50292" marT="25146" marB="25146"/>
                </a:tc>
                <a:tc>
                  <a:txBody>
                    <a:bodyPr/>
                    <a:lstStyle/>
                    <a:p>
                      <a:endParaRPr lang="en-US" sz="1600"/>
                    </a:p>
                  </a:txBody>
                  <a:tcPr marL="50292" marR="50292" marT="25146" marB="25146"/>
                </a:tc>
                <a:tc>
                  <a:txBody>
                    <a:bodyPr/>
                    <a:lstStyle/>
                    <a:p>
                      <a:r>
                        <a:rPr lang="en-US" sz="1600"/>
                        <a:t>Ref:</a:t>
                      </a:r>
                      <a:r>
                        <a:rPr lang="en-US" sz="1600" baseline="0"/>
                        <a:t> </a:t>
                      </a:r>
                      <a:r>
                        <a:rPr lang="en-US" sz="1600" baseline="0" err="1"/>
                        <a:t>Neg</a:t>
                      </a:r>
                      <a:endParaRPr lang="en-US" sz="1600"/>
                    </a:p>
                  </a:txBody>
                  <a:tcPr marL="50292" marR="50292" marT="25146" marB="25146"/>
                </a:tc>
                <a:extLst>
                  <a:ext uri="{0D108BD9-81ED-4DB2-BD59-A6C34878D82A}">
                    <a16:rowId xmlns:a16="http://schemas.microsoft.com/office/drawing/2014/main" val="1720785789"/>
                  </a:ext>
                </a:extLst>
              </a:tr>
              <a:tr h="370840">
                <a:tc>
                  <a:txBody>
                    <a:bodyPr/>
                    <a:lstStyle/>
                    <a:p>
                      <a:r>
                        <a:rPr lang="en-US" sz="1600" dirty="0"/>
                        <a:t>NITRITE, URINE</a:t>
                      </a:r>
                    </a:p>
                  </a:txBody>
                  <a:tcPr marL="50292" marR="50292" marT="25146" marB="25146"/>
                </a:tc>
                <a:tc>
                  <a:txBody>
                    <a:bodyPr/>
                    <a:lstStyle/>
                    <a:p>
                      <a:r>
                        <a:rPr lang="en-US" sz="1600"/>
                        <a:t>Positive </a:t>
                      </a:r>
                    </a:p>
                  </a:txBody>
                  <a:tcPr marL="50292" marR="50292" marT="25146" marB="25146"/>
                </a:tc>
                <a:tc>
                  <a:txBody>
                    <a:bodyPr/>
                    <a:lstStyle/>
                    <a:p>
                      <a:endParaRPr lang="en-US" sz="1600"/>
                    </a:p>
                  </a:txBody>
                  <a:tcPr marL="50292" marR="50292" marT="25146" marB="25146"/>
                </a:tc>
                <a:tc>
                  <a:txBody>
                    <a:bodyPr/>
                    <a:lstStyle/>
                    <a:p>
                      <a:r>
                        <a:rPr lang="en-US" sz="1600"/>
                        <a:t>Ref:</a:t>
                      </a:r>
                      <a:r>
                        <a:rPr lang="en-US" sz="1600" baseline="0"/>
                        <a:t> </a:t>
                      </a:r>
                      <a:r>
                        <a:rPr lang="en-US" sz="1600" baseline="0" err="1"/>
                        <a:t>Neg</a:t>
                      </a:r>
                      <a:endParaRPr lang="en-US" sz="1600"/>
                    </a:p>
                  </a:txBody>
                  <a:tcPr marL="50292" marR="50292" marT="25146" marB="25146"/>
                </a:tc>
                <a:extLst>
                  <a:ext uri="{0D108BD9-81ED-4DB2-BD59-A6C34878D82A}">
                    <a16:rowId xmlns:a16="http://schemas.microsoft.com/office/drawing/2014/main" val="2327721242"/>
                  </a:ext>
                </a:extLst>
              </a:tr>
              <a:tr h="370840">
                <a:tc>
                  <a:txBody>
                    <a:bodyPr/>
                    <a:lstStyle/>
                    <a:p>
                      <a:r>
                        <a:rPr lang="en-US" sz="1600" dirty="0"/>
                        <a:t>RBC/HPF</a:t>
                      </a:r>
                    </a:p>
                  </a:txBody>
                  <a:tcPr marL="50292" marR="50292" marT="25146" marB="25146"/>
                </a:tc>
                <a:tc>
                  <a:txBody>
                    <a:bodyPr/>
                    <a:lstStyle/>
                    <a:p>
                      <a:r>
                        <a:rPr lang="en-US" sz="1600"/>
                        <a:t>46H</a:t>
                      </a:r>
                    </a:p>
                  </a:txBody>
                  <a:tcPr marL="50292" marR="50292" marT="25146" marB="25146"/>
                </a:tc>
                <a:tc>
                  <a:txBody>
                    <a:bodyPr/>
                    <a:lstStyle/>
                    <a:p>
                      <a:r>
                        <a:rPr lang="en-US" sz="1600"/>
                        <a:t>/</a:t>
                      </a:r>
                      <a:r>
                        <a:rPr lang="en-US" sz="1600" err="1"/>
                        <a:t>hpf</a:t>
                      </a:r>
                      <a:endParaRPr lang="en-US" sz="1600"/>
                    </a:p>
                  </a:txBody>
                  <a:tcPr marL="50292" marR="50292" marT="25146" marB="25146"/>
                </a:tc>
                <a:tc>
                  <a:txBody>
                    <a:bodyPr/>
                    <a:lstStyle/>
                    <a:p>
                      <a:r>
                        <a:rPr lang="en-US" sz="1600"/>
                        <a:t>1-5</a:t>
                      </a:r>
                    </a:p>
                  </a:txBody>
                  <a:tcPr marL="50292" marR="50292" marT="25146" marB="25146"/>
                </a:tc>
                <a:extLst>
                  <a:ext uri="{0D108BD9-81ED-4DB2-BD59-A6C34878D82A}">
                    <a16:rowId xmlns:a16="http://schemas.microsoft.com/office/drawing/2014/main" val="645493072"/>
                  </a:ext>
                </a:extLst>
              </a:tr>
              <a:tr h="370840">
                <a:tc>
                  <a:txBody>
                    <a:bodyPr/>
                    <a:lstStyle/>
                    <a:p>
                      <a:r>
                        <a:rPr lang="en-US" sz="1600" dirty="0"/>
                        <a:t>WBC/HPF</a:t>
                      </a:r>
                    </a:p>
                  </a:txBody>
                  <a:tcPr marL="50292" marR="50292" marT="25146" marB="25146"/>
                </a:tc>
                <a:tc>
                  <a:txBody>
                    <a:bodyPr/>
                    <a:lstStyle/>
                    <a:p>
                      <a:r>
                        <a:rPr lang="en-US" sz="1600"/>
                        <a:t>26H</a:t>
                      </a:r>
                    </a:p>
                  </a:txBody>
                  <a:tcPr marL="50292" marR="50292" marT="25146" marB="25146"/>
                </a:tc>
                <a:tc>
                  <a:txBody>
                    <a:bodyPr/>
                    <a:lstStyle/>
                    <a:p>
                      <a:r>
                        <a:rPr lang="en-US" sz="1600"/>
                        <a:t>/</a:t>
                      </a:r>
                      <a:r>
                        <a:rPr lang="en-US" sz="1600" err="1"/>
                        <a:t>hpf</a:t>
                      </a:r>
                      <a:endParaRPr lang="en-US" sz="1600"/>
                    </a:p>
                  </a:txBody>
                  <a:tcPr marL="50292" marR="50292" marT="25146" marB="25146"/>
                </a:tc>
                <a:tc>
                  <a:txBody>
                    <a:bodyPr/>
                    <a:lstStyle/>
                    <a:p>
                      <a:r>
                        <a:rPr lang="en-US" sz="1600" dirty="0"/>
                        <a:t>1-5</a:t>
                      </a:r>
                    </a:p>
                  </a:txBody>
                  <a:tcPr marL="50292" marR="50292" marT="25146" marB="25146"/>
                </a:tc>
                <a:extLst>
                  <a:ext uri="{0D108BD9-81ED-4DB2-BD59-A6C34878D82A}">
                    <a16:rowId xmlns:a16="http://schemas.microsoft.com/office/drawing/2014/main" val="696746528"/>
                  </a:ext>
                </a:extLst>
              </a:tr>
              <a:tr h="370840">
                <a:tc>
                  <a:txBody>
                    <a:bodyPr/>
                    <a:lstStyle/>
                    <a:p>
                      <a:r>
                        <a:rPr lang="en-US" sz="1600" dirty="0"/>
                        <a:t>URINE BACTERIA</a:t>
                      </a:r>
                    </a:p>
                  </a:txBody>
                  <a:tcPr marL="50292" marR="50292" marT="25146" marB="25146"/>
                </a:tc>
                <a:tc>
                  <a:txBody>
                    <a:bodyPr/>
                    <a:lstStyle/>
                    <a:p>
                      <a:r>
                        <a:rPr lang="en-US" sz="1600" dirty="0"/>
                        <a:t>1+</a:t>
                      </a:r>
                    </a:p>
                  </a:txBody>
                  <a:tcPr marL="50292" marR="50292" marT="25146" marB="25146"/>
                </a:tc>
                <a:tc>
                  <a:txBody>
                    <a:bodyPr/>
                    <a:lstStyle/>
                    <a:p>
                      <a:endParaRPr lang="en-US" sz="1600" dirty="0"/>
                    </a:p>
                  </a:txBody>
                  <a:tcPr marL="50292" marR="50292" marT="25146" marB="25146"/>
                </a:tc>
                <a:tc>
                  <a:txBody>
                    <a:bodyPr/>
                    <a:lstStyle/>
                    <a:p>
                      <a:endParaRPr lang="en-US" sz="1600" dirty="0"/>
                    </a:p>
                  </a:txBody>
                  <a:tcPr marL="50292" marR="50292" marT="25146" marB="25146"/>
                </a:tc>
                <a:extLst>
                  <a:ext uri="{0D108BD9-81ED-4DB2-BD59-A6C34878D82A}">
                    <a16:rowId xmlns:a16="http://schemas.microsoft.com/office/drawing/2014/main" val="2617302151"/>
                  </a:ext>
                </a:extLst>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862266795"/>
              </p:ext>
            </p:extLst>
          </p:nvPr>
        </p:nvGraphicFramePr>
        <p:xfrm>
          <a:off x="5029200" y="2888996"/>
          <a:ext cx="4441824" cy="4114292"/>
        </p:xfrm>
        <a:graphic>
          <a:graphicData uri="http://schemas.openxmlformats.org/drawingml/2006/table">
            <a:tbl>
              <a:tblPr firstRow="1" bandRow="1">
                <a:tableStyleId>{5FD0F851-EC5A-4D38-B0AD-8093EC10F338}</a:tableStyleId>
              </a:tblPr>
              <a:tblGrid>
                <a:gridCol w="1723489">
                  <a:extLst>
                    <a:ext uri="{9D8B030D-6E8A-4147-A177-3AD203B41FA5}">
                      <a16:colId xmlns:a16="http://schemas.microsoft.com/office/drawing/2014/main" val="103410503"/>
                    </a:ext>
                  </a:extLst>
                </a:gridCol>
                <a:gridCol w="938463">
                  <a:extLst>
                    <a:ext uri="{9D8B030D-6E8A-4147-A177-3AD203B41FA5}">
                      <a16:colId xmlns:a16="http://schemas.microsoft.com/office/drawing/2014/main" val="1183094813"/>
                    </a:ext>
                  </a:extLst>
                </a:gridCol>
                <a:gridCol w="669416">
                  <a:extLst>
                    <a:ext uri="{9D8B030D-6E8A-4147-A177-3AD203B41FA5}">
                      <a16:colId xmlns:a16="http://schemas.microsoft.com/office/drawing/2014/main" val="974816553"/>
                    </a:ext>
                  </a:extLst>
                </a:gridCol>
                <a:gridCol w="1110456">
                  <a:extLst>
                    <a:ext uri="{9D8B030D-6E8A-4147-A177-3AD203B41FA5}">
                      <a16:colId xmlns:a16="http://schemas.microsoft.com/office/drawing/2014/main" val="1182084123"/>
                    </a:ext>
                  </a:extLst>
                </a:gridCol>
              </a:tblGrid>
              <a:tr h="370840">
                <a:tc gridSpan="4">
                  <a:txBody>
                    <a:bodyPr/>
                    <a:lstStyle/>
                    <a:p>
                      <a:r>
                        <a:rPr lang="en-US" sz="1800" dirty="0"/>
                        <a:t>CULTURE RESULTS:</a:t>
                      </a:r>
                      <a:r>
                        <a:rPr lang="en-US" sz="1800" baseline="0" dirty="0"/>
                        <a:t> &gt;100,000 CFU/ML PROVIDENCIA RETTGERI</a:t>
                      </a:r>
                    </a:p>
                    <a:p>
                      <a:r>
                        <a:rPr lang="en-US" sz="1800" baseline="0" dirty="0"/>
                        <a:t>ANTIBIOTIC SUSCEPTIBILITY TEST RESULTS:</a:t>
                      </a:r>
                    </a:p>
                    <a:p>
                      <a:r>
                        <a:rPr lang="en-US" sz="1800" baseline="0" dirty="0"/>
                        <a:t>PROVIDENCIA RETTGERI</a:t>
                      </a:r>
                    </a:p>
                  </a:txBody>
                  <a:tcPr marL="50292" marR="50292" marT="25146" marB="25146"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2218720687"/>
                  </a:ext>
                </a:extLst>
              </a:tr>
              <a:tr h="370840">
                <a:tc>
                  <a:txBody>
                    <a:bodyPr/>
                    <a:lstStyle/>
                    <a:p>
                      <a:endParaRPr lang="en-US" sz="1600" dirty="0"/>
                    </a:p>
                  </a:txBody>
                  <a:tcPr marL="50292" marR="50292" marT="25146" marB="25146"/>
                </a:tc>
                <a:tc>
                  <a:txBody>
                    <a:bodyPr/>
                    <a:lstStyle/>
                    <a:p>
                      <a:r>
                        <a:rPr lang="en-US" sz="1600"/>
                        <a:t>SUSC</a:t>
                      </a:r>
                    </a:p>
                  </a:txBody>
                  <a:tcPr marL="50292" marR="50292" marT="25146" marB="25146"/>
                </a:tc>
                <a:tc>
                  <a:txBody>
                    <a:bodyPr/>
                    <a:lstStyle/>
                    <a:p>
                      <a:r>
                        <a:rPr lang="en-US" sz="1600"/>
                        <a:t>INTP</a:t>
                      </a:r>
                    </a:p>
                  </a:txBody>
                  <a:tcPr marL="50292" marR="50292" marT="25146" marB="25146"/>
                </a:tc>
                <a:tc>
                  <a:txBody>
                    <a:bodyPr/>
                    <a:lstStyle/>
                    <a:p>
                      <a:endParaRPr lang="en-US" sz="1600"/>
                    </a:p>
                  </a:txBody>
                  <a:tcPr marL="50292" marR="50292" marT="25146" marB="25146"/>
                </a:tc>
                <a:extLst>
                  <a:ext uri="{0D108BD9-81ED-4DB2-BD59-A6C34878D82A}">
                    <a16:rowId xmlns:a16="http://schemas.microsoft.com/office/drawing/2014/main" val="3839334575"/>
                  </a:ext>
                </a:extLst>
              </a:tr>
              <a:tr h="370840">
                <a:tc>
                  <a:txBody>
                    <a:bodyPr/>
                    <a:lstStyle/>
                    <a:p>
                      <a:r>
                        <a:rPr lang="en-US" sz="1600" dirty="0"/>
                        <a:t>AMPICILLIN</a:t>
                      </a:r>
                    </a:p>
                  </a:txBody>
                  <a:tcPr marL="50292" marR="50292" marT="25146" marB="25146"/>
                </a:tc>
                <a:tc>
                  <a:txBody>
                    <a:bodyPr/>
                    <a:lstStyle/>
                    <a:p>
                      <a:r>
                        <a:rPr lang="en-US" sz="1600"/>
                        <a:t>R</a:t>
                      </a:r>
                    </a:p>
                  </a:txBody>
                  <a:tcPr marL="50292" marR="50292" marT="25146" marB="25146"/>
                </a:tc>
                <a:tc>
                  <a:txBody>
                    <a:bodyPr/>
                    <a:lstStyle/>
                    <a:p>
                      <a:r>
                        <a:rPr lang="en-US" sz="1600"/>
                        <a:t>R</a:t>
                      </a:r>
                    </a:p>
                  </a:txBody>
                  <a:tcPr marL="50292" marR="50292" marT="25146" marB="25146"/>
                </a:tc>
                <a:tc>
                  <a:txBody>
                    <a:bodyPr/>
                    <a:lstStyle/>
                    <a:p>
                      <a:r>
                        <a:rPr lang="en-US" sz="1600" dirty="0"/>
                        <a:t>MCG/ML</a:t>
                      </a:r>
                    </a:p>
                  </a:txBody>
                  <a:tcPr marL="50292" marR="50292" marT="25146" marB="25146"/>
                </a:tc>
                <a:extLst>
                  <a:ext uri="{0D108BD9-81ED-4DB2-BD59-A6C34878D82A}">
                    <a16:rowId xmlns:a16="http://schemas.microsoft.com/office/drawing/2014/main" val="771945050"/>
                  </a:ext>
                </a:extLst>
              </a:tr>
              <a:tr h="370840">
                <a:tc>
                  <a:txBody>
                    <a:bodyPr/>
                    <a:lstStyle/>
                    <a:p>
                      <a:r>
                        <a:rPr lang="en-US" sz="1600" dirty="0"/>
                        <a:t>CEFAZOLIN</a:t>
                      </a:r>
                    </a:p>
                  </a:txBody>
                  <a:tcPr marL="50292" marR="50292" marT="25146" marB="25146"/>
                </a:tc>
                <a:tc>
                  <a:txBody>
                    <a:bodyPr/>
                    <a:lstStyle/>
                    <a:p>
                      <a:r>
                        <a:rPr lang="en-US" sz="1600" dirty="0"/>
                        <a:t>&gt;=32</a:t>
                      </a:r>
                    </a:p>
                  </a:txBody>
                  <a:tcPr marL="50292" marR="50292" marT="25146" marB="25146"/>
                </a:tc>
                <a:tc>
                  <a:txBody>
                    <a:bodyPr/>
                    <a:lstStyle/>
                    <a:p>
                      <a:r>
                        <a:rPr lang="en-US" sz="1600"/>
                        <a:t>R</a:t>
                      </a:r>
                    </a:p>
                  </a:txBody>
                  <a:tcPr marL="50292" marR="50292" marT="25146" marB="25146"/>
                </a:tc>
                <a:tc>
                  <a:txBody>
                    <a:bodyPr/>
                    <a:lstStyle/>
                    <a:p>
                      <a:r>
                        <a:rPr lang="en-US" sz="1600"/>
                        <a:t>MCG/ML</a:t>
                      </a:r>
                    </a:p>
                  </a:txBody>
                  <a:tcPr marL="50292" marR="50292" marT="25146" marB="25146"/>
                </a:tc>
                <a:extLst>
                  <a:ext uri="{0D108BD9-81ED-4DB2-BD59-A6C34878D82A}">
                    <a16:rowId xmlns:a16="http://schemas.microsoft.com/office/drawing/2014/main" val="3256749328"/>
                  </a:ext>
                </a:extLst>
              </a:tr>
              <a:tr h="370840">
                <a:tc>
                  <a:txBody>
                    <a:bodyPr/>
                    <a:lstStyle/>
                    <a:p>
                      <a:r>
                        <a:rPr lang="en-US" sz="1600" dirty="0"/>
                        <a:t>CIPROFLOXACIN </a:t>
                      </a:r>
                    </a:p>
                  </a:txBody>
                  <a:tcPr marL="50292" marR="50292" marT="25146" marB="25146"/>
                </a:tc>
                <a:tc>
                  <a:txBody>
                    <a:bodyPr/>
                    <a:lstStyle/>
                    <a:p>
                      <a:r>
                        <a:rPr lang="en-US" sz="1600"/>
                        <a:t>I</a:t>
                      </a:r>
                    </a:p>
                  </a:txBody>
                  <a:tcPr marL="50292" marR="50292" marT="25146" marB="25146"/>
                </a:tc>
                <a:tc>
                  <a:txBody>
                    <a:bodyPr/>
                    <a:lstStyle/>
                    <a:p>
                      <a:r>
                        <a:rPr lang="en-US" sz="1600"/>
                        <a:t>I</a:t>
                      </a:r>
                    </a:p>
                  </a:txBody>
                  <a:tcPr marL="50292" marR="50292" marT="25146" marB="25146"/>
                </a:tc>
                <a:tc>
                  <a:txBody>
                    <a:bodyPr/>
                    <a:lstStyle/>
                    <a:p>
                      <a:r>
                        <a:rPr lang="en-US" sz="1600"/>
                        <a:t>MCG/ML</a:t>
                      </a:r>
                    </a:p>
                  </a:txBody>
                  <a:tcPr marL="50292" marR="50292" marT="25146" marB="25146"/>
                </a:tc>
                <a:extLst>
                  <a:ext uri="{0D108BD9-81ED-4DB2-BD59-A6C34878D82A}">
                    <a16:rowId xmlns:a16="http://schemas.microsoft.com/office/drawing/2014/main" val="1210155173"/>
                  </a:ext>
                </a:extLst>
              </a:tr>
              <a:tr h="370840">
                <a:tc>
                  <a:txBody>
                    <a:bodyPr/>
                    <a:lstStyle/>
                    <a:p>
                      <a:r>
                        <a:rPr lang="en-US" sz="1600" dirty="0"/>
                        <a:t>TRIMETH/SULFA</a:t>
                      </a:r>
                    </a:p>
                  </a:txBody>
                  <a:tcPr marL="50292" marR="50292" marT="25146" marB="25146"/>
                </a:tc>
                <a:tc>
                  <a:txBody>
                    <a:bodyPr/>
                    <a:lstStyle/>
                    <a:p>
                      <a:r>
                        <a:rPr lang="en-US" sz="1600" dirty="0"/>
                        <a:t>&gt;=320</a:t>
                      </a:r>
                    </a:p>
                  </a:txBody>
                  <a:tcPr marL="50292" marR="50292" marT="25146" marB="25146"/>
                </a:tc>
                <a:tc>
                  <a:txBody>
                    <a:bodyPr/>
                    <a:lstStyle/>
                    <a:p>
                      <a:r>
                        <a:rPr lang="en-US" sz="1600"/>
                        <a:t>R</a:t>
                      </a:r>
                    </a:p>
                  </a:txBody>
                  <a:tcPr marL="50292" marR="50292" marT="25146" marB="25146"/>
                </a:tc>
                <a:tc>
                  <a:txBody>
                    <a:bodyPr/>
                    <a:lstStyle/>
                    <a:p>
                      <a:r>
                        <a:rPr lang="en-US" sz="1600"/>
                        <a:t>MCG/ML</a:t>
                      </a:r>
                    </a:p>
                  </a:txBody>
                  <a:tcPr marL="50292" marR="50292" marT="25146" marB="25146"/>
                </a:tc>
                <a:extLst>
                  <a:ext uri="{0D108BD9-81ED-4DB2-BD59-A6C34878D82A}">
                    <a16:rowId xmlns:a16="http://schemas.microsoft.com/office/drawing/2014/main" val="1652001746"/>
                  </a:ext>
                </a:extLst>
              </a:tr>
              <a:tr h="370840">
                <a:tc>
                  <a:txBody>
                    <a:bodyPr/>
                    <a:lstStyle/>
                    <a:p>
                      <a:r>
                        <a:rPr lang="en-US" sz="1600" dirty="0"/>
                        <a:t>CEFTRIAXONE</a:t>
                      </a:r>
                    </a:p>
                  </a:txBody>
                  <a:tcPr marL="50292" marR="50292" marT="25146" marB="25146"/>
                </a:tc>
                <a:tc>
                  <a:txBody>
                    <a:bodyPr/>
                    <a:lstStyle/>
                    <a:p>
                      <a:r>
                        <a:rPr lang="en-US" sz="1600"/>
                        <a:t>&lt;=1</a:t>
                      </a:r>
                    </a:p>
                  </a:txBody>
                  <a:tcPr marL="50292" marR="50292" marT="25146" marB="25146"/>
                </a:tc>
                <a:tc>
                  <a:txBody>
                    <a:bodyPr/>
                    <a:lstStyle/>
                    <a:p>
                      <a:r>
                        <a:rPr lang="en-US" sz="1600"/>
                        <a:t>S</a:t>
                      </a:r>
                    </a:p>
                  </a:txBody>
                  <a:tcPr marL="50292" marR="50292" marT="25146" marB="25146"/>
                </a:tc>
                <a:tc>
                  <a:txBody>
                    <a:bodyPr/>
                    <a:lstStyle/>
                    <a:p>
                      <a:endParaRPr lang="en-US" sz="1600"/>
                    </a:p>
                  </a:txBody>
                  <a:tcPr marL="50292" marR="50292" marT="25146" marB="25146"/>
                </a:tc>
                <a:extLst>
                  <a:ext uri="{0D108BD9-81ED-4DB2-BD59-A6C34878D82A}">
                    <a16:rowId xmlns:a16="http://schemas.microsoft.com/office/drawing/2014/main" val="3102668118"/>
                  </a:ext>
                </a:extLst>
              </a:tr>
              <a:tr h="370840">
                <a:tc>
                  <a:txBody>
                    <a:bodyPr/>
                    <a:lstStyle/>
                    <a:p>
                      <a:r>
                        <a:rPr lang="en-US" sz="1600" dirty="0"/>
                        <a:t>NITROFURANTOIN</a:t>
                      </a:r>
                    </a:p>
                  </a:txBody>
                  <a:tcPr marL="50292" marR="50292" marT="25146" marB="25146"/>
                </a:tc>
                <a:tc>
                  <a:txBody>
                    <a:bodyPr/>
                    <a:lstStyle/>
                    <a:p>
                      <a:r>
                        <a:rPr lang="en-US" sz="1600"/>
                        <a:t>256</a:t>
                      </a:r>
                    </a:p>
                  </a:txBody>
                  <a:tcPr marL="50292" marR="50292" marT="25146" marB="25146"/>
                </a:tc>
                <a:tc>
                  <a:txBody>
                    <a:bodyPr/>
                    <a:lstStyle/>
                    <a:p>
                      <a:r>
                        <a:rPr lang="en-US" sz="1600"/>
                        <a:t>R</a:t>
                      </a:r>
                    </a:p>
                  </a:txBody>
                  <a:tcPr marL="50292" marR="50292" marT="25146" marB="25146"/>
                </a:tc>
                <a:tc>
                  <a:txBody>
                    <a:bodyPr/>
                    <a:lstStyle/>
                    <a:p>
                      <a:endParaRPr lang="en-US" sz="1600"/>
                    </a:p>
                  </a:txBody>
                  <a:tcPr marL="50292" marR="50292" marT="25146" marB="25146"/>
                </a:tc>
                <a:extLst>
                  <a:ext uri="{0D108BD9-81ED-4DB2-BD59-A6C34878D82A}">
                    <a16:rowId xmlns:a16="http://schemas.microsoft.com/office/drawing/2014/main" val="3115111948"/>
                  </a:ext>
                </a:extLst>
              </a:tr>
              <a:tr h="370840">
                <a:tc>
                  <a:txBody>
                    <a:bodyPr/>
                    <a:lstStyle/>
                    <a:p>
                      <a:r>
                        <a:rPr lang="en-US" sz="1600" dirty="0"/>
                        <a:t>AMPICILLIN/SULR</a:t>
                      </a:r>
                    </a:p>
                  </a:txBody>
                  <a:tcPr marL="50292" marR="50292" marT="25146" marB="25146"/>
                </a:tc>
                <a:tc>
                  <a:txBody>
                    <a:bodyPr/>
                    <a:lstStyle/>
                    <a:p>
                      <a:endParaRPr lang="en-US" sz="1600" dirty="0"/>
                    </a:p>
                  </a:txBody>
                  <a:tcPr marL="50292" marR="50292" marT="25146" marB="25146"/>
                </a:tc>
                <a:tc>
                  <a:txBody>
                    <a:bodyPr/>
                    <a:lstStyle/>
                    <a:p>
                      <a:r>
                        <a:rPr lang="en-US" sz="1600" dirty="0"/>
                        <a:t>R</a:t>
                      </a:r>
                    </a:p>
                  </a:txBody>
                  <a:tcPr marL="50292" marR="50292" marT="25146" marB="25146"/>
                </a:tc>
                <a:tc>
                  <a:txBody>
                    <a:bodyPr/>
                    <a:lstStyle/>
                    <a:p>
                      <a:r>
                        <a:rPr lang="en-US" sz="1600" dirty="0"/>
                        <a:t>MCG/ML</a:t>
                      </a:r>
                    </a:p>
                  </a:txBody>
                  <a:tcPr marL="50292" marR="50292" marT="25146" marB="25146"/>
                </a:tc>
                <a:extLst>
                  <a:ext uri="{0D108BD9-81ED-4DB2-BD59-A6C34878D82A}">
                    <a16:rowId xmlns:a16="http://schemas.microsoft.com/office/drawing/2014/main" val="456819965"/>
                  </a:ext>
                </a:extLst>
              </a:tr>
            </a:tbl>
          </a:graphicData>
        </a:graphic>
      </p:graphicFrame>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3</a:t>
            </a:fld>
            <a:endParaRPr lang="en-US"/>
          </a:p>
        </p:txBody>
      </p:sp>
    </p:spTree>
    <p:custDataLst>
      <p:tags r:id="rId1"/>
    </p:custDataLst>
    <p:extLst>
      <p:ext uri="{BB962C8B-B14F-4D97-AF65-F5344CB8AC3E}">
        <p14:creationId xmlns:p14="http://schemas.microsoft.com/office/powerpoint/2010/main" val="2313300991"/>
      </p:ext>
    </p:extLst>
  </p:cSld>
  <p:clrMapOvr>
    <a:masterClrMapping/>
  </p:clrMapOvr>
  <mc:AlternateContent xmlns:mc="http://schemas.openxmlformats.org/markup-compatibility/2006" xmlns:p14="http://schemas.microsoft.com/office/powerpoint/2010/main">
    <mc:Choice Requires="p14">
      <p:transition spd="slow" p14:dur="2000" advTm="32818"/>
    </mc:Choice>
    <mc:Fallback xmlns="">
      <p:transition spd="slow" advTm="32818"/>
    </mc:Fallback>
  </mc:AlternateContent>
  <p:extLst>
    <p:ext uri="{E180D4A7-C9FB-4DFB-919C-405C955672EB}">
      <p14:showEvtLst xmlns:p14="http://schemas.microsoft.com/office/powerpoint/2010/main">
        <p14:playEvt time="30" objId="3"/>
        <p14:stopEvt time="29541"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Case 1: Question 1</a:t>
            </a:r>
          </a:p>
        </p:txBody>
      </p:sp>
      <p:sp>
        <p:nvSpPr>
          <p:cNvPr id="3" name="Content Placeholder 2"/>
          <p:cNvSpPr>
            <a:spLocks noGrp="1"/>
          </p:cNvSpPr>
          <p:nvPr>
            <p:ph idx="1"/>
          </p:nvPr>
        </p:nvSpPr>
        <p:spPr/>
        <p:txBody>
          <a:bodyPr>
            <a:normAutofit/>
          </a:bodyPr>
          <a:lstStyle/>
          <a:p>
            <a:r>
              <a:rPr lang="en-US"/>
              <a:t>Your colleague thinks the resident has a UTI.  </a:t>
            </a:r>
          </a:p>
          <a:p>
            <a:r>
              <a:rPr lang="en-US"/>
              <a:t>Do you</a:t>
            </a:r>
            <a:r>
              <a:rPr lang="en-US" i="1"/>
              <a:t> </a:t>
            </a:r>
            <a:r>
              <a:rPr lang="en-US"/>
              <a:t>think she has a UTI? </a:t>
            </a:r>
          </a:p>
          <a:p>
            <a:pPr lvl="1"/>
            <a:r>
              <a:rPr lang="en-US"/>
              <a:t>Yes</a:t>
            </a:r>
          </a:p>
          <a:p>
            <a:pPr lvl="1"/>
            <a:r>
              <a:rPr lang="en-US"/>
              <a:t>No</a:t>
            </a:r>
          </a:p>
          <a:p>
            <a:pPr lvl="1"/>
            <a:r>
              <a:rPr lang="en-US"/>
              <a:t>Don’t Know</a:t>
            </a:r>
          </a:p>
          <a:p>
            <a:endParaRPr lang="en-US"/>
          </a:p>
        </p:txBody>
      </p:sp>
      <p:sp>
        <p:nvSpPr>
          <p:cNvPr id="11" name="Slide Number Placeholder 10"/>
          <p:cNvSpPr>
            <a:spLocks noGrp="1"/>
          </p:cNvSpPr>
          <p:nvPr>
            <p:ph type="sldNum" sz="quarter" idx="12"/>
          </p:nvPr>
        </p:nvSpPr>
        <p:spPr>
          <a:prstGeom prst="rect">
            <a:avLst/>
          </a:prstGeom>
        </p:spPr>
        <p:txBody>
          <a:bodyPr/>
          <a:lstStyle/>
          <a:p>
            <a:fld id="{390C5B08-BD67-40B7-9FCB-303274082AFB}" type="slidenum">
              <a:rPr lang="en-US" smtClean="0"/>
              <a:pPr/>
              <a:t>4</a:t>
            </a:fld>
            <a:endParaRPr lang="en-US"/>
          </a:p>
        </p:txBody>
      </p:sp>
      <p:pic>
        <p:nvPicPr>
          <p:cNvPr id="10" name="Picture 9" descr="image of question mark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415" y="2911641"/>
            <a:ext cx="4975986" cy="3340183"/>
          </a:xfrm>
          <a:prstGeom prst="ellipse">
            <a:avLst/>
          </a:prstGeom>
          <a:ln w="3175" cap="rnd">
            <a:solidFill>
              <a:srgbClr val="51BAE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464280221"/>
      </p:ext>
    </p:extLst>
  </p:cSld>
  <p:clrMapOvr>
    <a:masterClrMapping/>
  </p:clrMapOvr>
  <mc:AlternateContent xmlns:mc="http://schemas.openxmlformats.org/markup-compatibility/2006" xmlns:p14="http://schemas.microsoft.com/office/powerpoint/2010/main">
    <mc:Choice Requires="p14">
      <p:transition spd="slow" p14:dur="2000" advTm="34047"/>
    </mc:Choice>
    <mc:Fallback xmlns="">
      <p:transition spd="slow" advTm="34047"/>
    </mc:Fallback>
  </mc:AlternateContent>
  <p:extLst>
    <p:ext uri="{E180D4A7-C9FB-4DFB-919C-405C955672EB}">
      <p14:showEvtLst xmlns:p14="http://schemas.microsoft.com/office/powerpoint/2010/main">
        <p14:playEvt time="14" objId="12"/>
        <p14:stopEvt time="33715" objId="1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454134" y="1065921"/>
            <a:ext cx="5510782" cy="6020679"/>
          </a:xfrm>
          <a:prstGeom prst="roundRect">
            <a:avLst/>
          </a:prstGeom>
          <a:solidFill>
            <a:schemeClr val="accent1">
              <a:lumMod val="50000"/>
            </a:schemeClr>
          </a:solidFill>
          <a:ln>
            <a:solidFill>
              <a:schemeClr val="accent5"/>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3600">
              <a:solidFill>
                <a:schemeClr val="bg1"/>
              </a:solidFill>
            </a:endParaRPr>
          </a:p>
        </p:txBody>
      </p:sp>
      <p:sp>
        <p:nvSpPr>
          <p:cNvPr id="2" name="Title 1"/>
          <p:cNvSpPr>
            <a:spLocks noGrp="1"/>
          </p:cNvSpPr>
          <p:nvPr>
            <p:ph type="title"/>
          </p:nvPr>
        </p:nvSpPr>
        <p:spPr/>
        <p:txBody>
          <a:bodyPr>
            <a:noAutofit/>
          </a:bodyPr>
          <a:lstStyle/>
          <a:p>
            <a:r>
              <a:rPr lang="en-US" sz="4000" dirty="0"/>
              <a:t>Diagnosing a UTI </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5</a:t>
            </a:fld>
            <a:endParaRPr lang="en-US"/>
          </a:p>
        </p:txBody>
      </p:sp>
      <p:sp>
        <p:nvSpPr>
          <p:cNvPr id="5" name="Rounded Rectangle 4"/>
          <p:cNvSpPr/>
          <p:nvPr/>
        </p:nvSpPr>
        <p:spPr>
          <a:xfrm>
            <a:off x="4651549" y="1809675"/>
            <a:ext cx="5130309" cy="1152765"/>
          </a:xfrm>
          <a:prstGeom prst="roundRect">
            <a:avLst/>
          </a:prstGeom>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2800" dirty="0">
              <a:solidFill>
                <a:schemeClr val="bg1"/>
              </a:solidFill>
            </a:endParaRPr>
          </a:p>
        </p:txBody>
      </p:sp>
      <p:sp>
        <p:nvSpPr>
          <p:cNvPr id="6" name="Rounded Rectangle 5"/>
          <p:cNvSpPr/>
          <p:nvPr/>
        </p:nvSpPr>
        <p:spPr>
          <a:xfrm>
            <a:off x="4648200" y="3614583"/>
            <a:ext cx="5167666" cy="3171227"/>
          </a:xfrm>
          <a:prstGeom prst="roundRect">
            <a:avLst/>
          </a:prstGeom>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2800" dirty="0">
              <a:solidFill>
                <a:schemeClr val="bg1"/>
              </a:solidFill>
            </a:endParaRPr>
          </a:p>
        </p:txBody>
      </p:sp>
      <p:sp>
        <p:nvSpPr>
          <p:cNvPr id="10" name="Rounded Rectangle 9"/>
          <p:cNvSpPr/>
          <p:nvPr/>
        </p:nvSpPr>
        <p:spPr>
          <a:xfrm>
            <a:off x="152400" y="1065921"/>
            <a:ext cx="3235571" cy="6020679"/>
          </a:xfrm>
          <a:prstGeom prst="roundRect">
            <a:avLst/>
          </a:prstGeom>
          <a:solidFill>
            <a:schemeClr val="accent1">
              <a:lumMod val="50000"/>
            </a:schemeClr>
          </a:solidFill>
          <a:ln>
            <a:solidFill>
              <a:schemeClr val="accent5"/>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3600" dirty="0">
              <a:solidFill>
                <a:schemeClr val="bg1"/>
              </a:solidFill>
            </a:endParaRPr>
          </a:p>
        </p:txBody>
      </p:sp>
      <p:sp>
        <p:nvSpPr>
          <p:cNvPr id="7" name="Content Placeholder 6"/>
          <p:cNvSpPr>
            <a:spLocks noGrp="1"/>
          </p:cNvSpPr>
          <p:nvPr>
            <p:ph sz="half" idx="1"/>
          </p:nvPr>
        </p:nvSpPr>
        <p:spPr>
          <a:xfrm>
            <a:off x="789994" y="3495050"/>
            <a:ext cx="3664140" cy="3447937"/>
          </a:xfrm>
        </p:spPr>
        <p:txBody>
          <a:bodyPr>
            <a:normAutofit/>
          </a:bodyPr>
          <a:lstStyle/>
          <a:p>
            <a:pPr marL="0" lvl="0" indent="0">
              <a:spcBef>
                <a:spcPts val="0"/>
              </a:spcBef>
              <a:buNone/>
              <a:tabLst>
                <a:tab pos="2743200" algn="l"/>
              </a:tabLst>
            </a:pPr>
            <a:r>
              <a:rPr lang="en-US" sz="3600" dirty="0">
                <a:solidFill>
                  <a:prstClr val="white"/>
                </a:solidFill>
              </a:rPr>
              <a:t>Dysuria 	</a:t>
            </a:r>
            <a:r>
              <a:rPr lang="en-US" sz="2800" b="1" dirty="0">
                <a:solidFill>
                  <a:srgbClr val="008EAA"/>
                </a:solidFill>
                <a:latin typeface="Calibri" panose="020F0502020204030204" pitchFamily="34" charset="0"/>
              </a:rPr>
              <a:t>OR</a:t>
            </a:r>
            <a:endParaRPr lang="en-US" sz="3600" dirty="0">
              <a:solidFill>
                <a:prstClr val="white"/>
              </a:solidFill>
            </a:endParaRPr>
          </a:p>
          <a:p>
            <a:endParaRPr lang="en-US" dirty="0"/>
          </a:p>
        </p:txBody>
      </p:sp>
      <p:sp>
        <p:nvSpPr>
          <p:cNvPr id="8" name="Content Placeholder 7"/>
          <p:cNvSpPr>
            <a:spLocks noGrp="1"/>
          </p:cNvSpPr>
          <p:nvPr>
            <p:ph sz="half" idx="2"/>
          </p:nvPr>
        </p:nvSpPr>
        <p:spPr>
          <a:xfrm>
            <a:off x="4648200" y="1852863"/>
            <a:ext cx="5133658" cy="5090124"/>
          </a:xfrm>
        </p:spPr>
        <p:txBody>
          <a:bodyPr>
            <a:normAutofit/>
          </a:bodyPr>
          <a:lstStyle/>
          <a:p>
            <a:pPr marL="0" lvl="0" indent="0" algn="ctr">
              <a:spcBef>
                <a:spcPts val="0"/>
              </a:spcBef>
              <a:buNone/>
            </a:pPr>
            <a:r>
              <a:rPr lang="en-US" sz="3600" dirty="0">
                <a:solidFill>
                  <a:prstClr val="white"/>
                </a:solidFill>
              </a:rPr>
              <a:t>Systemic Signs</a:t>
            </a:r>
          </a:p>
          <a:p>
            <a:pPr marL="0" lvl="0" indent="0" algn="ctr">
              <a:spcBef>
                <a:spcPts val="0"/>
              </a:spcBef>
              <a:buNone/>
            </a:pPr>
            <a:r>
              <a:rPr lang="en-US" sz="2800" dirty="0">
                <a:solidFill>
                  <a:prstClr val="white"/>
                </a:solidFill>
              </a:rPr>
              <a:t>(fever or chills)</a:t>
            </a:r>
          </a:p>
          <a:p>
            <a:pPr marL="0" lvl="0" indent="0" algn="ctr">
              <a:spcBef>
                <a:spcPts val="0"/>
              </a:spcBef>
              <a:buNone/>
            </a:pPr>
            <a:r>
              <a:rPr lang="en-US" sz="5400" b="1" dirty="0">
                <a:solidFill>
                  <a:srgbClr val="008EAA"/>
                </a:solidFill>
              </a:rPr>
              <a:t>+</a:t>
            </a:r>
          </a:p>
          <a:p>
            <a:pPr marL="0" lvl="0" indent="0" algn="ctr">
              <a:spcBef>
                <a:spcPts val="0"/>
              </a:spcBef>
              <a:buNone/>
            </a:pPr>
            <a:r>
              <a:rPr lang="en-US" sz="3600" dirty="0">
                <a:solidFill>
                  <a:prstClr val="white"/>
                </a:solidFill>
              </a:rPr>
              <a:t>One or more symptoms that localize to the genitourinary tract</a:t>
            </a:r>
            <a:br>
              <a:rPr lang="en-US" sz="3600" dirty="0">
                <a:solidFill>
                  <a:prstClr val="white"/>
                </a:solidFill>
              </a:rPr>
            </a:br>
            <a:r>
              <a:rPr lang="en-US" sz="2800" dirty="0">
                <a:solidFill>
                  <a:prstClr val="white"/>
                </a:solidFill>
              </a:rPr>
              <a:t>(frequency, urgency, bladder or pelvic pain, hematuria, new or worsening urinary incontinence)</a:t>
            </a:r>
          </a:p>
        </p:txBody>
      </p:sp>
    </p:spTree>
    <p:custDataLst>
      <p:tags r:id="rId1"/>
    </p:custDataLst>
    <p:extLst>
      <p:ext uri="{BB962C8B-B14F-4D97-AF65-F5344CB8AC3E}">
        <p14:creationId xmlns:p14="http://schemas.microsoft.com/office/powerpoint/2010/main" val="3859295119"/>
      </p:ext>
    </p:extLst>
  </p:cSld>
  <p:clrMapOvr>
    <a:masterClrMapping/>
  </p:clrMapOvr>
  <mc:AlternateContent xmlns:mc="http://schemas.openxmlformats.org/markup-compatibility/2006" xmlns:p14="http://schemas.microsoft.com/office/powerpoint/2010/main">
    <mc:Choice Requires="p14">
      <p:transition spd="slow" p14:dur="2000" advTm="54026"/>
    </mc:Choice>
    <mc:Fallback xmlns="">
      <p:transition spd="slow" advTm="54026"/>
    </mc:Fallback>
  </mc:AlternateContent>
  <p:extLst>
    <p:ext uri="{E180D4A7-C9FB-4DFB-919C-405C955672EB}">
      <p14:showEvtLst xmlns:p14="http://schemas.microsoft.com/office/powerpoint/2010/main">
        <p14:playEvt time="6" objId="7"/>
        <p14:stopEvt time="54026"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Asymptomatic Bacteriuria</a:t>
            </a:r>
            <a:r>
              <a:rPr lang="en-US" sz="4000" baseline="30000" dirty="0"/>
              <a:t>1,2</a:t>
            </a:r>
            <a:endParaRPr lang="en-US" sz="4000" dirty="0"/>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6</a:t>
            </a:fld>
            <a:endParaRPr lang="en-US"/>
          </a:p>
        </p:txBody>
      </p:sp>
      <p:sp>
        <p:nvSpPr>
          <p:cNvPr id="5" name="Rounded Rectangle 4"/>
          <p:cNvSpPr/>
          <p:nvPr/>
        </p:nvSpPr>
        <p:spPr>
          <a:xfrm>
            <a:off x="194441" y="1687026"/>
            <a:ext cx="5223761" cy="2132271"/>
          </a:xfrm>
          <a:prstGeom prst="roundRect">
            <a:avLst/>
          </a:prstGeom>
          <a:solidFill>
            <a:schemeClr val="accent1">
              <a:lumMod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p:txBody>
      </p:sp>
      <p:sp>
        <p:nvSpPr>
          <p:cNvPr id="6" name="Rounded Rectangle 5"/>
          <p:cNvSpPr/>
          <p:nvPr/>
        </p:nvSpPr>
        <p:spPr>
          <a:xfrm>
            <a:off x="190867" y="4579227"/>
            <a:ext cx="5240587" cy="732914"/>
          </a:xfrm>
          <a:prstGeom prst="roundRect">
            <a:avLst/>
          </a:prstGeom>
          <a:solidFill>
            <a:schemeClr val="accent1">
              <a:lumMod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p:txBody>
      </p:sp>
      <p:sp>
        <p:nvSpPr>
          <p:cNvPr id="10" name="Rounded Rectangle 9"/>
          <p:cNvSpPr/>
          <p:nvPr/>
        </p:nvSpPr>
        <p:spPr>
          <a:xfrm>
            <a:off x="194441" y="5608180"/>
            <a:ext cx="5223761" cy="1125164"/>
          </a:xfrm>
          <a:prstGeom prst="roundRect">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dirty="0"/>
          </a:p>
        </p:txBody>
      </p:sp>
      <p:cxnSp>
        <p:nvCxnSpPr>
          <p:cNvPr id="12" name="Straight Connector 11"/>
          <p:cNvCxnSpPr/>
          <p:nvPr/>
        </p:nvCxnSpPr>
        <p:spPr>
          <a:xfrm flipV="1">
            <a:off x="194441" y="5436273"/>
            <a:ext cx="5223761" cy="29903"/>
          </a:xfrm>
          <a:prstGeom prst="line">
            <a:avLst/>
          </a:prstGeom>
          <a:ln w="28575">
            <a:solidFill>
              <a:srgbClr val="008EAA"/>
            </a:solidFill>
          </a:ln>
          <a:effectLst/>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264414" y="2183816"/>
            <a:ext cx="2120074" cy="3224581"/>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800" dirty="0"/>
          </a:p>
        </p:txBody>
      </p:sp>
      <p:sp>
        <p:nvSpPr>
          <p:cNvPr id="4" name="Half Frame 3"/>
          <p:cNvSpPr/>
          <p:nvPr/>
        </p:nvSpPr>
        <p:spPr>
          <a:xfrm rot="8100000">
            <a:off x="4488468" y="2811134"/>
            <a:ext cx="2252903" cy="2109700"/>
          </a:xfrm>
          <a:prstGeom prst="halfFrame">
            <a:avLst>
              <a:gd name="adj1" fmla="val 2004"/>
              <a:gd name="adj2" fmla="val 2320"/>
            </a:avLst>
          </a:prstGeom>
          <a:solidFill>
            <a:srgbClr val="008EAA"/>
          </a:solidFill>
          <a:ln>
            <a:solidFill>
              <a:srgbClr val="008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7" name="Content Placeholder 6"/>
          <p:cNvSpPr>
            <a:spLocks noGrp="1"/>
          </p:cNvSpPr>
          <p:nvPr>
            <p:ph sz="half" idx="1"/>
          </p:nvPr>
        </p:nvSpPr>
        <p:spPr>
          <a:xfrm>
            <a:off x="190867" y="1937084"/>
            <a:ext cx="5227335" cy="4880483"/>
          </a:xfrm>
        </p:spPr>
        <p:txBody>
          <a:bodyPr/>
          <a:lstStyle/>
          <a:p>
            <a:pPr marL="0" lvl="0" indent="0" algn="ctr">
              <a:spcBef>
                <a:spcPts val="0"/>
              </a:spcBef>
              <a:buNone/>
            </a:pPr>
            <a:r>
              <a:rPr lang="en-US" dirty="0">
                <a:solidFill>
                  <a:prstClr val="white"/>
                </a:solidFill>
              </a:rPr>
              <a:t>Positive urine culture</a:t>
            </a:r>
          </a:p>
          <a:p>
            <a:pPr marL="0" lvl="0" indent="0" algn="ctr">
              <a:spcBef>
                <a:spcPts val="0"/>
              </a:spcBef>
              <a:buNone/>
            </a:pPr>
            <a:r>
              <a:rPr lang="en-US" dirty="0">
                <a:solidFill>
                  <a:prstClr val="white"/>
                </a:solidFill>
              </a:rPr>
              <a:t>OR</a:t>
            </a:r>
          </a:p>
          <a:p>
            <a:pPr marL="0" lvl="0" indent="0" algn="ctr">
              <a:spcBef>
                <a:spcPts val="0"/>
              </a:spcBef>
              <a:buNone/>
            </a:pPr>
            <a:r>
              <a:rPr lang="en-US" dirty="0">
                <a:solidFill>
                  <a:prstClr val="white"/>
                </a:solidFill>
              </a:rPr>
              <a:t>positive urinalysis</a:t>
            </a:r>
          </a:p>
          <a:p>
            <a:pPr marL="0" indent="0" algn="ctr">
              <a:buNone/>
            </a:pPr>
            <a:r>
              <a:rPr lang="en-US" sz="6600" b="1" dirty="0">
                <a:solidFill>
                  <a:srgbClr val="008EAA"/>
                </a:solidFill>
              </a:rPr>
              <a:t>+</a:t>
            </a:r>
          </a:p>
          <a:p>
            <a:pPr marL="0" lvl="0" indent="0" algn="ctr">
              <a:spcBef>
                <a:spcPts val="0"/>
              </a:spcBef>
              <a:buNone/>
            </a:pPr>
            <a:r>
              <a:rPr lang="en-US" dirty="0">
                <a:solidFill>
                  <a:prstClr val="white"/>
                </a:solidFill>
              </a:rPr>
              <a:t>NO SYMPTOMS of infection</a:t>
            </a:r>
          </a:p>
          <a:p>
            <a:pPr marL="0" lvl="0" indent="0" algn="ctr">
              <a:spcBef>
                <a:spcPts val="0"/>
              </a:spcBef>
              <a:buNone/>
            </a:pPr>
            <a:endParaRPr lang="en-US" dirty="0">
              <a:solidFill>
                <a:prstClr val="white"/>
              </a:solidFill>
            </a:endParaRPr>
          </a:p>
          <a:p>
            <a:pPr marL="0" lvl="0" indent="0" algn="ctr">
              <a:spcBef>
                <a:spcPts val="0"/>
              </a:spcBef>
              <a:buNone/>
            </a:pPr>
            <a:r>
              <a:rPr lang="en-US" dirty="0">
                <a:solidFill>
                  <a:prstClr val="white"/>
                </a:solidFill>
              </a:rPr>
              <a:t>The resident has asymptomatic bacteriuria.</a:t>
            </a:r>
          </a:p>
          <a:p>
            <a:pPr marL="0" lvl="0" indent="0" algn="ctr">
              <a:spcBef>
                <a:spcPts val="0"/>
              </a:spcBef>
              <a:buNone/>
            </a:pPr>
            <a:endParaRPr lang="en-US" dirty="0">
              <a:solidFill>
                <a:prstClr val="white"/>
              </a:solidFill>
            </a:endParaRPr>
          </a:p>
          <a:p>
            <a:pPr marL="0" indent="0" algn="ctr">
              <a:buNone/>
            </a:pPr>
            <a:endParaRPr lang="en-US" sz="4400" b="1" dirty="0">
              <a:solidFill>
                <a:srgbClr val="008EAA"/>
              </a:solidFill>
            </a:endParaRPr>
          </a:p>
        </p:txBody>
      </p:sp>
      <p:sp>
        <p:nvSpPr>
          <p:cNvPr id="8" name="Content Placeholder 7"/>
          <p:cNvSpPr>
            <a:spLocks noGrp="1"/>
          </p:cNvSpPr>
          <p:nvPr>
            <p:ph sz="half" idx="2"/>
          </p:nvPr>
        </p:nvSpPr>
        <p:spPr>
          <a:xfrm>
            <a:off x="7264414" y="2183816"/>
            <a:ext cx="2120074" cy="3252457"/>
          </a:xfrm>
        </p:spPr>
        <p:txBody>
          <a:bodyPr anchor="ctr"/>
          <a:lstStyle/>
          <a:p>
            <a:pPr marL="0" lvl="0" indent="0" algn="ctr">
              <a:spcBef>
                <a:spcPts val="0"/>
              </a:spcBef>
              <a:buNone/>
            </a:pPr>
            <a:r>
              <a:rPr lang="en-US" sz="4800" dirty="0">
                <a:solidFill>
                  <a:prstClr val="white"/>
                </a:solidFill>
              </a:rPr>
              <a:t>This is </a:t>
            </a:r>
            <a:br>
              <a:rPr lang="en-US" sz="4800" dirty="0">
                <a:solidFill>
                  <a:prstClr val="white"/>
                </a:solidFill>
              </a:rPr>
            </a:br>
            <a:r>
              <a:rPr lang="en-US" sz="4800" dirty="0">
                <a:solidFill>
                  <a:prstClr val="white"/>
                </a:solidFill>
              </a:rPr>
              <a:t>NOT </a:t>
            </a:r>
            <a:br>
              <a:rPr lang="en-US" sz="4800" dirty="0">
                <a:solidFill>
                  <a:prstClr val="white"/>
                </a:solidFill>
              </a:rPr>
            </a:br>
            <a:r>
              <a:rPr lang="en-US" sz="4800" dirty="0">
                <a:solidFill>
                  <a:prstClr val="white"/>
                </a:solidFill>
              </a:rPr>
              <a:t>a UTI!</a:t>
            </a:r>
            <a:endParaRPr lang="en-US" dirty="0"/>
          </a:p>
        </p:txBody>
      </p:sp>
    </p:spTree>
    <p:custDataLst>
      <p:tags r:id="rId1"/>
    </p:custDataLst>
    <p:extLst>
      <p:ext uri="{BB962C8B-B14F-4D97-AF65-F5344CB8AC3E}">
        <p14:creationId xmlns:p14="http://schemas.microsoft.com/office/powerpoint/2010/main" val="752216913"/>
      </p:ext>
    </p:extLst>
  </p:cSld>
  <p:clrMapOvr>
    <a:masterClrMapping/>
  </p:clrMapOvr>
  <mc:AlternateContent xmlns:mc="http://schemas.openxmlformats.org/markup-compatibility/2006" xmlns:p14="http://schemas.microsoft.com/office/powerpoint/2010/main">
    <mc:Choice Requires="p14">
      <p:transition spd="slow" p14:dur="2000" advTm="29910"/>
    </mc:Choice>
    <mc:Fallback xmlns="">
      <p:transition spd="slow" advTm="29910"/>
    </mc:Fallback>
  </mc:AlternateContent>
  <p:extLst>
    <p:ext uri="{E180D4A7-C9FB-4DFB-919C-405C955672EB}">
      <p14:showEvtLst xmlns:p14="http://schemas.microsoft.com/office/powerpoint/2010/main">
        <p14:playEvt time="11" objId="3"/>
        <p14:stopEvt time="29727"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 board"/>
          <p:cNvPicPr>
            <a:picLocks noChangeAspect="1"/>
          </p:cNvPicPr>
          <p:nvPr/>
        </p:nvPicPr>
        <p:blipFill rotWithShape="1">
          <a:blip r:embed="rId4" cstate="print">
            <a:extLst>
              <a:ext uri="{28A0092B-C50C-407E-A947-70E740481C1C}">
                <a14:useLocalDpi xmlns:a14="http://schemas.microsoft.com/office/drawing/2010/main" val="0"/>
              </a:ext>
            </a:extLst>
          </a:blip>
          <a:srcRect l="28613" t="4540" r="29383" b="5609"/>
          <a:stretch/>
        </p:blipFill>
        <p:spPr>
          <a:xfrm>
            <a:off x="852985" y="1126595"/>
            <a:ext cx="4176215" cy="6019800"/>
          </a:xfrm>
          <a:prstGeom prst="rect">
            <a:avLst/>
          </a:prstGeom>
        </p:spPr>
      </p:pic>
      <p:pic>
        <p:nvPicPr>
          <p:cNvPr id="5" name="Picture 4" descr="Elderly woman - character Mary Ann"/>
          <p:cNvPicPr>
            <a:picLocks noChangeAspect="1"/>
          </p:cNvPicPr>
          <p:nvPr/>
        </p:nvPicPr>
        <p:blipFill rotWithShape="1">
          <a:blip r:embed="rId5" cstate="print">
            <a:extLst>
              <a:ext uri="{28A0092B-C50C-407E-A947-70E740481C1C}">
                <a14:useLocalDpi xmlns:a14="http://schemas.microsoft.com/office/drawing/2010/main" val="0"/>
              </a:ext>
            </a:extLst>
          </a:blip>
          <a:srcRect l="62257"/>
          <a:stretch/>
        </p:blipFill>
        <p:spPr>
          <a:xfrm>
            <a:off x="6248400" y="1646297"/>
            <a:ext cx="2819400" cy="498039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Autofit/>
          </a:bodyPr>
          <a:lstStyle/>
          <a:p>
            <a:r>
              <a:rPr lang="en-US" sz="4000" dirty="0"/>
              <a:t>Asymptomatic Bacteriuria, continued</a:t>
            </a:r>
            <a:r>
              <a:rPr lang="en-US" sz="4000" baseline="30000" dirty="0"/>
              <a:t>1-3</a:t>
            </a:r>
            <a:endParaRPr lang="en-US" sz="4000" dirty="0"/>
          </a:p>
        </p:txBody>
      </p:sp>
      <p:sp>
        <p:nvSpPr>
          <p:cNvPr id="3" name="Content Placeholder 2"/>
          <p:cNvSpPr>
            <a:spLocks noGrp="1"/>
          </p:cNvSpPr>
          <p:nvPr>
            <p:ph idx="1"/>
          </p:nvPr>
        </p:nvSpPr>
        <p:spPr>
          <a:xfrm>
            <a:off x="1025424" y="1898543"/>
            <a:ext cx="3831336" cy="4745736"/>
          </a:xfrm>
        </p:spPr>
        <p:txBody>
          <a:bodyPr vert="horz" lIns="101864" tIns="50933" rIns="101864" bIns="50933" rtlCol="0" anchor="t">
            <a:normAutofit/>
          </a:bodyPr>
          <a:lstStyle/>
          <a:p>
            <a:pPr marL="381635" indent="-381635"/>
            <a:r>
              <a:rPr lang="en-US" sz="2400"/>
              <a:t>Common among older adults</a:t>
            </a:r>
            <a:endParaRPr lang="en-US" sz="2400" dirty="0"/>
          </a:p>
          <a:p>
            <a:pPr marL="381635" indent="-381635"/>
            <a:endParaRPr lang="en-US" dirty="0"/>
          </a:p>
          <a:p>
            <a:pPr marL="381635" indent="-381635"/>
            <a:r>
              <a:rPr lang="en-US" sz="2420"/>
              <a:t>Does </a:t>
            </a:r>
            <a:r>
              <a:rPr lang="en-US" sz="2420" b="1"/>
              <a:t>not</a:t>
            </a:r>
            <a:r>
              <a:rPr lang="en-US" sz="2420"/>
              <a:t> lead to increased risk of infection or death</a:t>
            </a:r>
            <a:endParaRPr lang="en-US" sz="2420">
              <a:cs typeface="Calibri"/>
            </a:endParaRPr>
          </a:p>
          <a:p>
            <a:pPr marL="381635" indent="-381635"/>
            <a:endParaRPr lang="en-US" sz="2420" dirty="0"/>
          </a:p>
          <a:p>
            <a:pPr marL="381635" indent="-381635"/>
            <a:r>
              <a:rPr lang="en-US" sz="2420"/>
              <a:t>Should </a:t>
            </a:r>
            <a:r>
              <a:rPr lang="en-US" sz="2420" b="1"/>
              <a:t>not</a:t>
            </a:r>
            <a:r>
              <a:rPr lang="en-US" sz="2420"/>
              <a:t> be treated</a:t>
            </a:r>
            <a:endParaRPr lang="en-US" sz="2420" dirty="0">
              <a:cs typeface="Calibri"/>
            </a:endParaRPr>
          </a:p>
          <a:p>
            <a:pPr marL="0" indent="0">
              <a:buNone/>
            </a:pPr>
            <a:endParaRPr lang="en-US" sz="2420"/>
          </a:p>
        </p:txBody>
      </p:sp>
      <p:sp>
        <p:nvSpPr>
          <p:cNvPr id="6" name="Slide Number Placeholder 5"/>
          <p:cNvSpPr>
            <a:spLocks noGrp="1"/>
          </p:cNvSpPr>
          <p:nvPr>
            <p:ph type="sldNum" sz="quarter" idx="12"/>
          </p:nvPr>
        </p:nvSpPr>
        <p:spPr>
          <a:prstGeom prst="rect">
            <a:avLst/>
          </a:prstGeom>
        </p:spPr>
        <p:txBody>
          <a:bodyPr/>
          <a:lstStyle/>
          <a:p>
            <a:fld id="{390C5B08-BD67-40B7-9FCB-303274082AFB}" type="slidenum">
              <a:rPr lang="en-US" smtClean="0"/>
              <a:pPr/>
              <a:t>7</a:t>
            </a:fld>
            <a:endParaRPr lang="en-US"/>
          </a:p>
        </p:txBody>
      </p:sp>
    </p:spTree>
    <p:custDataLst>
      <p:tags r:id="rId1"/>
    </p:custDataLst>
    <p:extLst>
      <p:ext uri="{BB962C8B-B14F-4D97-AF65-F5344CB8AC3E}">
        <p14:creationId xmlns:p14="http://schemas.microsoft.com/office/powerpoint/2010/main" val="3448619639"/>
      </p:ext>
    </p:extLst>
  </p:cSld>
  <p:clrMapOvr>
    <a:masterClrMapping/>
  </p:clrMapOvr>
  <mc:AlternateContent xmlns:mc="http://schemas.openxmlformats.org/markup-compatibility/2006" xmlns:p14="http://schemas.microsoft.com/office/powerpoint/2010/main">
    <mc:Choice Requires="p14">
      <p:transition spd="slow" p14:dur="2000" advTm="15904"/>
    </mc:Choice>
    <mc:Fallback xmlns="">
      <p:transition spd="slow" advTm="15904"/>
    </mc:Fallback>
  </mc:AlternateContent>
  <p:extLst>
    <p:ext uri="{E180D4A7-C9FB-4DFB-919C-405C955672EB}">
      <p14:showEvtLst xmlns:p14="http://schemas.microsoft.com/office/powerpoint/2010/main">
        <p14:playEvt time="9" objId="6"/>
        <p14:stopEvt time="15446"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lderly woman talking to provider - character Mary An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36" y="2169379"/>
            <a:ext cx="6070618" cy="404749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Autofit/>
          </a:bodyPr>
          <a:lstStyle/>
          <a:p>
            <a:r>
              <a:rPr lang="en-US" sz="4000" dirty="0"/>
              <a:t>Case 1: Mary Ann, continued</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8</a:t>
            </a:fld>
            <a:endParaRPr lang="en-US"/>
          </a:p>
        </p:txBody>
      </p:sp>
      <p:sp>
        <p:nvSpPr>
          <p:cNvPr id="4" name="Rounded Rectangle 3"/>
          <p:cNvSpPr/>
          <p:nvPr/>
        </p:nvSpPr>
        <p:spPr>
          <a:xfrm>
            <a:off x="7191756" y="1143001"/>
            <a:ext cx="2693760" cy="5991152"/>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14325" indent="-314325">
              <a:buFont typeface="Arial" panose="020B0604020202020204" pitchFamily="34" charset="0"/>
              <a:buChar char="•"/>
            </a:pPr>
            <a:endParaRPr lang="en-US" sz="2800" dirty="0"/>
          </a:p>
        </p:txBody>
      </p:sp>
      <p:grpSp>
        <p:nvGrpSpPr>
          <p:cNvPr id="5" name="Group 4" descr="Speech bubble showing woman asking for Keylime Pie"/>
          <p:cNvGrpSpPr/>
          <p:nvPr/>
        </p:nvGrpSpPr>
        <p:grpSpPr>
          <a:xfrm>
            <a:off x="4734847" y="5573111"/>
            <a:ext cx="2066517" cy="1785480"/>
            <a:chOff x="4585989" y="5673116"/>
            <a:chExt cx="2066517" cy="1785480"/>
          </a:xfrm>
        </p:grpSpPr>
        <p:sp>
          <p:nvSpPr>
            <p:cNvPr id="16" name="Rectangular Callout 15"/>
            <p:cNvSpPr/>
            <p:nvPr/>
          </p:nvSpPr>
          <p:spPr>
            <a:xfrm>
              <a:off x="4585989" y="5673116"/>
              <a:ext cx="2066517" cy="1785480"/>
            </a:xfrm>
            <a:prstGeom prst="wedgeRectCallout">
              <a:avLst>
                <a:gd name="adj1" fmla="val -121237"/>
                <a:gd name="adj2" fmla="val -141403"/>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98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0967" y="6019801"/>
              <a:ext cx="1836559" cy="1114352"/>
            </a:xfrm>
            <a:prstGeom prst="rect">
              <a:avLst/>
            </a:prstGeom>
          </p:spPr>
        </p:pic>
      </p:grpSp>
      <p:sp>
        <p:nvSpPr>
          <p:cNvPr id="17" name="Content Placeholder 16"/>
          <p:cNvSpPr>
            <a:spLocks noGrp="1"/>
          </p:cNvSpPr>
          <p:nvPr>
            <p:ph idx="1"/>
          </p:nvPr>
        </p:nvSpPr>
        <p:spPr>
          <a:xfrm>
            <a:off x="7191756" y="1138838"/>
            <a:ext cx="2693760" cy="5995315"/>
          </a:xfrm>
        </p:spPr>
        <p:txBody>
          <a:bodyPr anchor="ctr"/>
          <a:lstStyle/>
          <a:p>
            <a:pPr marL="314325" lvl="0" indent="-314325">
              <a:spcBef>
                <a:spcPts val="0"/>
              </a:spcBef>
            </a:pPr>
            <a:r>
              <a:rPr lang="en-US" sz="2800" dirty="0">
                <a:solidFill>
                  <a:prstClr val="white"/>
                </a:solidFill>
              </a:rPr>
              <a:t>Temperature 99.2</a:t>
            </a:r>
            <a:r>
              <a:rPr lang="en-US" sz="2800" baseline="30000" dirty="0">
                <a:solidFill>
                  <a:prstClr val="white"/>
                </a:solidFill>
              </a:rPr>
              <a:t>o</a:t>
            </a:r>
            <a:r>
              <a:rPr lang="en-US" sz="2800" dirty="0">
                <a:solidFill>
                  <a:prstClr val="white"/>
                </a:solidFill>
              </a:rPr>
              <a:t>F </a:t>
            </a:r>
          </a:p>
          <a:p>
            <a:pPr marL="314325" lvl="0" indent="-314325">
              <a:spcBef>
                <a:spcPts val="0"/>
              </a:spcBef>
            </a:pPr>
            <a:r>
              <a:rPr lang="en-US" sz="2800" dirty="0">
                <a:solidFill>
                  <a:prstClr val="white"/>
                </a:solidFill>
              </a:rPr>
              <a:t>Heart rate 85 beats per minute  </a:t>
            </a:r>
          </a:p>
          <a:p>
            <a:pPr marL="314325" lvl="0" indent="-314325">
              <a:spcBef>
                <a:spcPts val="0"/>
              </a:spcBef>
            </a:pPr>
            <a:r>
              <a:rPr lang="en-US" sz="2800" dirty="0">
                <a:solidFill>
                  <a:prstClr val="white"/>
                </a:solidFill>
              </a:rPr>
              <a:t>Blood pressure 110/72 </a:t>
            </a:r>
          </a:p>
          <a:p>
            <a:pPr marL="314325" lvl="0" indent="-314325">
              <a:spcBef>
                <a:spcPts val="0"/>
              </a:spcBef>
            </a:pPr>
            <a:r>
              <a:rPr lang="en-US" sz="2800" dirty="0">
                <a:solidFill>
                  <a:prstClr val="white"/>
                </a:solidFill>
              </a:rPr>
              <a:t>Respiratory rate 16 breaths per minute</a:t>
            </a:r>
            <a:endParaRPr lang="en-US" dirty="0"/>
          </a:p>
        </p:txBody>
      </p:sp>
    </p:spTree>
    <p:custDataLst>
      <p:tags r:id="rId1"/>
    </p:custDataLst>
    <p:extLst>
      <p:ext uri="{BB962C8B-B14F-4D97-AF65-F5344CB8AC3E}">
        <p14:creationId xmlns:p14="http://schemas.microsoft.com/office/powerpoint/2010/main" val="2689380862"/>
      </p:ext>
    </p:extLst>
  </p:cSld>
  <p:clrMapOvr>
    <a:masterClrMapping/>
  </p:clrMapOvr>
  <mc:AlternateContent xmlns:mc="http://schemas.openxmlformats.org/markup-compatibility/2006" xmlns:p14="http://schemas.microsoft.com/office/powerpoint/2010/main">
    <mc:Choice Requires="p14">
      <p:transition spd="slow" p14:dur="2000" advTm="27042"/>
    </mc:Choice>
    <mc:Fallback xmlns="">
      <p:transition spd="slow" advTm="27042"/>
    </mc:Fallback>
  </mc:AlternateContent>
  <p:extLst>
    <p:ext uri="{E180D4A7-C9FB-4DFB-919C-405C955672EB}">
      <p14:showEvtLst xmlns:p14="http://schemas.microsoft.com/office/powerpoint/2010/main">
        <p14:playEvt time="7" objId="5"/>
        <p14:playEvt time="7" objId="3"/>
        <p14:stopEvt time="18039" objId="3"/>
        <p14:stopEvt time="26527"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920" y="995614"/>
            <a:ext cx="9052560" cy="5947373"/>
          </a:xfrm>
        </p:spPr>
        <p:txBody>
          <a:bodyPr/>
          <a:lstStyle/>
          <a:p>
            <a:pPr marL="0" lvl="0" indent="0">
              <a:spcBef>
                <a:spcPts val="0"/>
              </a:spcBef>
              <a:buNone/>
            </a:pPr>
            <a:r>
              <a:rPr lang="en-US" sz="2420" dirty="0">
                <a:solidFill>
                  <a:prstClr val="black"/>
                </a:solidFill>
              </a:rPr>
              <a:t>Based on this information, what would you do next? </a:t>
            </a:r>
          </a:p>
          <a:p>
            <a:endParaRPr lang="en-US" dirty="0"/>
          </a:p>
        </p:txBody>
      </p:sp>
      <p:sp>
        <p:nvSpPr>
          <p:cNvPr id="6" name="Rectangle 5"/>
          <p:cNvSpPr/>
          <p:nvPr/>
        </p:nvSpPr>
        <p:spPr>
          <a:xfrm>
            <a:off x="2993209" y="1501160"/>
            <a:ext cx="4114800" cy="13857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15" name="Rectangle 14"/>
          <p:cNvSpPr/>
          <p:nvPr/>
        </p:nvSpPr>
        <p:spPr>
          <a:xfrm>
            <a:off x="2982658" y="2950455"/>
            <a:ext cx="4114800" cy="12367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16" name="Rectangle 15"/>
          <p:cNvSpPr/>
          <p:nvPr/>
        </p:nvSpPr>
        <p:spPr>
          <a:xfrm>
            <a:off x="2982658" y="4268942"/>
            <a:ext cx="4114800" cy="13662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17" name="Rectangle 16"/>
          <p:cNvSpPr/>
          <p:nvPr/>
        </p:nvSpPr>
        <p:spPr>
          <a:xfrm>
            <a:off x="2993209" y="5720767"/>
            <a:ext cx="4114800" cy="136363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2" name="Title 1"/>
          <p:cNvSpPr>
            <a:spLocks noGrp="1"/>
          </p:cNvSpPr>
          <p:nvPr>
            <p:ph type="title"/>
          </p:nvPr>
        </p:nvSpPr>
        <p:spPr/>
        <p:txBody>
          <a:bodyPr>
            <a:noAutofit/>
          </a:bodyPr>
          <a:lstStyle/>
          <a:p>
            <a:r>
              <a:rPr lang="en-US" sz="4000" dirty="0"/>
              <a:t>Case 1: Question 2</a:t>
            </a:r>
          </a:p>
        </p:txBody>
      </p:sp>
      <p:sp>
        <p:nvSpPr>
          <p:cNvPr id="3" name="Slide Number Placeholder 2"/>
          <p:cNvSpPr>
            <a:spLocks noGrp="1"/>
          </p:cNvSpPr>
          <p:nvPr>
            <p:ph type="sldNum" sz="quarter" idx="12"/>
          </p:nvPr>
        </p:nvSpPr>
        <p:spPr>
          <a:prstGeom prst="rect">
            <a:avLst/>
          </a:prstGeom>
        </p:spPr>
        <p:txBody>
          <a:bodyPr/>
          <a:lstStyle/>
          <a:p>
            <a:fld id="{390C5B08-BD67-40B7-9FCB-303274082AFB}" type="slidenum">
              <a:rPr lang="en-US" smtClean="0"/>
              <a:pPr/>
              <a:t>9</a:t>
            </a:fld>
            <a:endParaRPr lang="en-US"/>
          </a:p>
        </p:txBody>
      </p:sp>
      <p:sp>
        <p:nvSpPr>
          <p:cNvPr id="8" name="Rounded Rectangle 7"/>
          <p:cNvSpPr/>
          <p:nvPr/>
        </p:nvSpPr>
        <p:spPr>
          <a:xfrm>
            <a:off x="259080" y="1511218"/>
            <a:ext cx="2966033" cy="1369268"/>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2" name="Rounded Rectangle 11"/>
          <p:cNvSpPr/>
          <p:nvPr/>
        </p:nvSpPr>
        <p:spPr>
          <a:xfrm>
            <a:off x="259080" y="2937541"/>
            <a:ext cx="2966034" cy="1262569"/>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3" name="Rounded Rectangle 12"/>
          <p:cNvSpPr/>
          <p:nvPr/>
        </p:nvSpPr>
        <p:spPr>
          <a:xfrm>
            <a:off x="259080" y="4266652"/>
            <a:ext cx="2966034" cy="1372901"/>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4" name="Rounded Rectangle 13"/>
          <p:cNvSpPr/>
          <p:nvPr/>
        </p:nvSpPr>
        <p:spPr>
          <a:xfrm>
            <a:off x="259080" y="5704025"/>
            <a:ext cx="2966034" cy="1380375"/>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8" name="Rounded Rectangle 17"/>
          <p:cNvSpPr/>
          <p:nvPr/>
        </p:nvSpPr>
        <p:spPr>
          <a:xfrm>
            <a:off x="7191756" y="1143001"/>
            <a:ext cx="2693760" cy="5991152"/>
          </a:xfrm>
          <a:prstGeom prst="roundRect">
            <a:avLst/>
          </a:prstGeom>
          <a:solidFill>
            <a:srgbClr val="008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7" name="Content Placeholder 6"/>
          <p:cNvSpPr>
            <a:spLocks noGrp="1"/>
          </p:cNvSpPr>
          <p:nvPr>
            <p:ph idx="13"/>
          </p:nvPr>
        </p:nvSpPr>
        <p:spPr>
          <a:xfrm>
            <a:off x="259080" y="1606963"/>
            <a:ext cx="6677151" cy="1280564"/>
          </a:xfrm>
        </p:spPr>
        <p:txBody>
          <a:bodyPr numCol="2" anchor="ctr">
            <a:normAutofit/>
          </a:bodyPr>
          <a:lstStyle/>
          <a:p>
            <a:pPr marL="0" lvl="0" indent="0">
              <a:spcBef>
                <a:spcPts val="0"/>
              </a:spcBef>
              <a:buNone/>
            </a:pPr>
            <a:r>
              <a:rPr lang="en-US" sz="2000" dirty="0">
                <a:solidFill>
                  <a:schemeClr val="bg1"/>
                </a:solidFill>
              </a:rPr>
              <a:t>Ask about urinary urgency, frequency, dysuria, chills, </a:t>
            </a:r>
            <a:br>
              <a:rPr lang="en-US" sz="2000" dirty="0">
                <a:solidFill>
                  <a:schemeClr val="bg1"/>
                </a:solidFill>
              </a:rPr>
            </a:br>
            <a:r>
              <a:rPr lang="en-US" sz="2000" dirty="0">
                <a:solidFill>
                  <a:schemeClr val="bg1"/>
                </a:solidFill>
              </a:rPr>
              <a:t>and pelvic or bladder pain.</a:t>
            </a:r>
          </a:p>
          <a:p>
            <a:pPr marL="0" indent="0">
              <a:spcBef>
                <a:spcPts val="0"/>
              </a:spcBef>
              <a:buNone/>
            </a:pPr>
            <a:r>
              <a:rPr lang="en-US" sz="2000" b="1" dirty="0">
                <a:solidFill>
                  <a:schemeClr val="bg1"/>
                </a:solidFill>
              </a:rPr>
              <a:t>Good choice. These are signs and symptoms of a UTI.</a:t>
            </a:r>
          </a:p>
        </p:txBody>
      </p:sp>
      <p:sp>
        <p:nvSpPr>
          <p:cNvPr id="9" name="Content Placeholder 8"/>
          <p:cNvSpPr>
            <a:spLocks noGrp="1"/>
          </p:cNvSpPr>
          <p:nvPr>
            <p:ph idx="14"/>
          </p:nvPr>
        </p:nvSpPr>
        <p:spPr>
          <a:xfrm>
            <a:off x="259079" y="2913572"/>
            <a:ext cx="6677151" cy="1311067"/>
          </a:xfrm>
        </p:spPr>
        <p:txBody>
          <a:bodyPr numCol="2">
            <a:noAutofit/>
          </a:bodyPr>
          <a:lstStyle/>
          <a:p>
            <a:pPr marL="0" indent="0">
              <a:spcBef>
                <a:spcPts val="0"/>
              </a:spcBef>
              <a:buNone/>
            </a:pPr>
            <a:r>
              <a:rPr lang="en-US" sz="2000" dirty="0">
                <a:solidFill>
                  <a:prstClr val="white"/>
                </a:solidFill>
              </a:rPr>
              <a:t>Determine if she has an indwelling urinary catheter. </a:t>
            </a:r>
          </a:p>
          <a:p>
            <a:pPr marL="0" indent="0">
              <a:spcBef>
                <a:spcPts val="0"/>
              </a:spcBef>
              <a:buNone/>
            </a:pPr>
            <a:endParaRPr lang="en-US" sz="2000" dirty="0">
              <a:solidFill>
                <a:prstClr val="white"/>
              </a:solidFill>
            </a:endParaRPr>
          </a:p>
          <a:p>
            <a:pPr marL="0" indent="0">
              <a:spcBef>
                <a:spcPts val="0"/>
              </a:spcBef>
              <a:buNone/>
            </a:pPr>
            <a:endParaRPr lang="en-US" sz="2000" dirty="0">
              <a:solidFill>
                <a:prstClr val="white"/>
              </a:solidFill>
            </a:endParaRPr>
          </a:p>
          <a:p>
            <a:pPr marL="0" indent="0">
              <a:spcBef>
                <a:spcPts val="0"/>
              </a:spcBef>
              <a:buNone/>
            </a:pPr>
            <a:endParaRPr lang="en-US" sz="2000" dirty="0">
              <a:solidFill>
                <a:prstClr val="white"/>
              </a:solidFill>
            </a:endParaRPr>
          </a:p>
          <a:p>
            <a:pPr marL="0" indent="0">
              <a:spcBef>
                <a:spcPts val="0"/>
              </a:spcBef>
              <a:buNone/>
            </a:pPr>
            <a:r>
              <a:rPr lang="en-US" sz="2000" b="1" dirty="0">
                <a:solidFill>
                  <a:schemeClr val="bg1"/>
                </a:solidFill>
              </a:rPr>
              <a:t>Good choice. If she does, try to find out why she has one and, if it’s chronic, when was it last changed.</a:t>
            </a:r>
          </a:p>
        </p:txBody>
      </p:sp>
      <p:sp>
        <p:nvSpPr>
          <p:cNvPr id="10" name="Content Placeholder 9"/>
          <p:cNvSpPr>
            <a:spLocks noGrp="1"/>
          </p:cNvSpPr>
          <p:nvPr>
            <p:ph idx="15"/>
          </p:nvPr>
        </p:nvSpPr>
        <p:spPr>
          <a:xfrm>
            <a:off x="259080" y="4307533"/>
            <a:ext cx="6677150" cy="1298916"/>
          </a:xfrm>
        </p:spPr>
        <p:txBody>
          <a:bodyPr numCol="2">
            <a:noAutofit/>
          </a:bodyPr>
          <a:lstStyle/>
          <a:p>
            <a:pPr marL="0" lvl="0" indent="0">
              <a:spcBef>
                <a:spcPts val="0"/>
              </a:spcBef>
              <a:buNone/>
            </a:pPr>
            <a:r>
              <a:rPr lang="en-US" sz="2000" dirty="0">
                <a:solidFill>
                  <a:schemeClr val="bg1"/>
                </a:solidFill>
              </a:rPr>
              <a:t>Ask her about signs and symptoms of infection.</a:t>
            </a:r>
          </a:p>
          <a:p>
            <a:pPr marL="0" lvl="0" indent="0">
              <a:spcBef>
                <a:spcPts val="0"/>
              </a:spcBef>
              <a:buNone/>
            </a:pPr>
            <a:endParaRPr lang="en-US" sz="2000" dirty="0">
              <a:solidFill>
                <a:schemeClr val="bg1"/>
              </a:solidFill>
            </a:endParaRPr>
          </a:p>
          <a:p>
            <a:pPr marL="0" indent="0">
              <a:spcBef>
                <a:spcPts val="0"/>
              </a:spcBef>
              <a:buNone/>
            </a:pPr>
            <a:endParaRPr lang="en-US" sz="2000" b="1" dirty="0">
              <a:solidFill>
                <a:schemeClr val="bg1"/>
              </a:solidFill>
            </a:endParaRPr>
          </a:p>
          <a:p>
            <a:pPr marL="0" indent="0">
              <a:spcBef>
                <a:spcPts val="0"/>
              </a:spcBef>
              <a:buNone/>
            </a:pPr>
            <a:r>
              <a:rPr lang="en-US" sz="2000" b="1" dirty="0">
                <a:solidFill>
                  <a:schemeClr val="bg1"/>
                </a:solidFill>
              </a:rPr>
              <a:t>Good choice.  A temperature of 99.2</a:t>
            </a:r>
            <a:r>
              <a:rPr lang="en-US" sz="2000" b="1" baseline="30000" dirty="0">
                <a:solidFill>
                  <a:schemeClr val="bg1"/>
                </a:solidFill>
              </a:rPr>
              <a:t>o </a:t>
            </a:r>
            <a:r>
              <a:rPr lang="en-US" sz="2000" b="1" dirty="0">
                <a:solidFill>
                  <a:schemeClr val="bg1"/>
                </a:solidFill>
              </a:rPr>
              <a:t>F may be a normal variation, an early sign of systemic illness, or an error.</a:t>
            </a:r>
            <a:endParaRPr lang="en-US" sz="2000" dirty="0">
              <a:solidFill>
                <a:schemeClr val="bg1"/>
              </a:solidFill>
            </a:endParaRPr>
          </a:p>
        </p:txBody>
      </p:sp>
      <p:sp>
        <p:nvSpPr>
          <p:cNvPr id="19" name="Content Placeholder 18"/>
          <p:cNvSpPr>
            <a:spLocks noGrp="1"/>
          </p:cNvSpPr>
          <p:nvPr>
            <p:ph idx="16"/>
          </p:nvPr>
        </p:nvSpPr>
        <p:spPr>
          <a:xfrm>
            <a:off x="259080" y="5788126"/>
            <a:ext cx="6677150" cy="1156032"/>
          </a:xfrm>
        </p:spPr>
        <p:txBody>
          <a:bodyPr numCol="2">
            <a:noAutofit/>
          </a:bodyPr>
          <a:lstStyle/>
          <a:p>
            <a:pPr marL="0" lvl="0" indent="0">
              <a:spcBef>
                <a:spcPts val="0"/>
              </a:spcBef>
              <a:buNone/>
            </a:pPr>
            <a:r>
              <a:rPr lang="en-US" sz="2000" dirty="0">
                <a:solidFill>
                  <a:schemeClr val="bg1"/>
                </a:solidFill>
              </a:rPr>
              <a:t>Contact the practitioner </a:t>
            </a:r>
            <a:br>
              <a:rPr lang="en-US" sz="2000" dirty="0">
                <a:solidFill>
                  <a:schemeClr val="bg1"/>
                </a:solidFill>
              </a:rPr>
            </a:br>
            <a:r>
              <a:rPr lang="en-US" sz="2000" dirty="0">
                <a:solidFill>
                  <a:schemeClr val="bg1"/>
                </a:solidFill>
              </a:rPr>
              <a:t>with vitals, symptoms, and your assessment.</a:t>
            </a:r>
          </a:p>
          <a:p>
            <a:pPr marL="0" indent="0">
              <a:spcBef>
                <a:spcPts val="0"/>
              </a:spcBef>
              <a:buNone/>
            </a:pPr>
            <a:endParaRPr lang="en-US" sz="2000" b="1" dirty="0">
              <a:solidFill>
                <a:schemeClr val="bg1"/>
              </a:solidFill>
            </a:endParaRPr>
          </a:p>
          <a:p>
            <a:pPr marL="0" indent="0">
              <a:spcBef>
                <a:spcPts val="0"/>
              </a:spcBef>
              <a:buNone/>
            </a:pPr>
            <a:r>
              <a:rPr lang="en-US" sz="2000" b="1" dirty="0">
                <a:solidFill>
                  <a:schemeClr val="bg1"/>
                </a:solidFill>
              </a:rPr>
              <a:t>Good choice.  Be sure to mention that you asked about signs and symptoms that could suggest a UTI. </a:t>
            </a:r>
            <a:endParaRPr lang="en-US" sz="2000" dirty="0">
              <a:solidFill>
                <a:schemeClr val="bg1"/>
              </a:solidFill>
            </a:endParaRPr>
          </a:p>
        </p:txBody>
      </p:sp>
      <p:sp>
        <p:nvSpPr>
          <p:cNvPr id="20" name="Content Placeholder 19"/>
          <p:cNvSpPr>
            <a:spLocks noGrp="1"/>
          </p:cNvSpPr>
          <p:nvPr>
            <p:ph idx="17"/>
          </p:nvPr>
        </p:nvSpPr>
        <p:spPr>
          <a:xfrm>
            <a:off x="7180070" y="1138837"/>
            <a:ext cx="2700694" cy="6028587"/>
          </a:xfrm>
        </p:spPr>
        <p:txBody>
          <a:bodyPr anchor="ctr">
            <a:normAutofit/>
          </a:bodyPr>
          <a:lstStyle/>
          <a:p>
            <a:pPr marL="0" lvl="0" indent="0" algn="ctr">
              <a:spcBef>
                <a:spcPts val="0"/>
              </a:spcBef>
              <a:buNone/>
            </a:pPr>
            <a:r>
              <a:rPr lang="en-US" sz="2800" dirty="0">
                <a:solidFill>
                  <a:prstClr val="white"/>
                </a:solidFill>
              </a:rPr>
              <a:t>Vitals</a:t>
            </a:r>
          </a:p>
          <a:p>
            <a:pPr marL="314325" lvl="0" indent="-314325">
              <a:spcBef>
                <a:spcPts val="0"/>
              </a:spcBef>
            </a:pPr>
            <a:r>
              <a:rPr lang="en-US" sz="2800" dirty="0">
                <a:solidFill>
                  <a:prstClr val="white"/>
                </a:solidFill>
              </a:rPr>
              <a:t>Temperature 99.2</a:t>
            </a:r>
            <a:r>
              <a:rPr lang="en-US" sz="2800" baseline="30000" dirty="0">
                <a:solidFill>
                  <a:prstClr val="white"/>
                </a:solidFill>
              </a:rPr>
              <a:t>o</a:t>
            </a:r>
            <a:r>
              <a:rPr lang="en-US" sz="2800" dirty="0">
                <a:solidFill>
                  <a:prstClr val="white"/>
                </a:solidFill>
              </a:rPr>
              <a:t>F </a:t>
            </a:r>
          </a:p>
          <a:p>
            <a:pPr marL="314325" lvl="0" indent="-314325">
              <a:spcBef>
                <a:spcPts val="0"/>
              </a:spcBef>
            </a:pPr>
            <a:r>
              <a:rPr lang="en-US" sz="2800" dirty="0">
                <a:solidFill>
                  <a:prstClr val="white"/>
                </a:solidFill>
              </a:rPr>
              <a:t>Heart rate 85 beats per minute  </a:t>
            </a:r>
          </a:p>
          <a:p>
            <a:pPr marL="314325" lvl="0" indent="-314325">
              <a:spcBef>
                <a:spcPts val="0"/>
              </a:spcBef>
            </a:pPr>
            <a:r>
              <a:rPr lang="en-US" sz="2800" dirty="0">
                <a:solidFill>
                  <a:prstClr val="white"/>
                </a:solidFill>
              </a:rPr>
              <a:t>Blood pressure 110/72 </a:t>
            </a:r>
          </a:p>
          <a:p>
            <a:pPr marL="314325" lvl="0" indent="-314325">
              <a:spcBef>
                <a:spcPts val="0"/>
              </a:spcBef>
            </a:pPr>
            <a:r>
              <a:rPr lang="en-US" sz="2800" dirty="0">
                <a:solidFill>
                  <a:prstClr val="white"/>
                </a:solidFill>
              </a:rPr>
              <a:t>Respiratory rate 16 breaths per minute</a:t>
            </a:r>
          </a:p>
        </p:txBody>
      </p:sp>
    </p:spTree>
    <p:custDataLst>
      <p:tags r:id="rId1"/>
    </p:custDataLst>
    <p:extLst>
      <p:ext uri="{BB962C8B-B14F-4D97-AF65-F5344CB8AC3E}">
        <p14:creationId xmlns:p14="http://schemas.microsoft.com/office/powerpoint/2010/main" val="513653320"/>
      </p:ext>
    </p:extLst>
  </p:cSld>
  <p:clrMapOvr>
    <a:masterClrMapping/>
  </p:clrMapOvr>
  <mc:AlternateContent xmlns:mc="http://schemas.openxmlformats.org/markup-compatibility/2006" xmlns:p14="http://schemas.microsoft.com/office/powerpoint/2010/main">
    <mc:Choice Requires="p14">
      <p:transition spd="slow" p14:dur="2000" advTm="66071"/>
    </mc:Choice>
    <mc:Fallback xmlns="">
      <p:transition spd="slow" advTm="66071"/>
    </mc:Fallback>
  </mc:AlternateContent>
  <p:extLst>
    <p:ext uri="{E180D4A7-C9FB-4DFB-919C-405C955672EB}">
      <p14:showEvtLst xmlns:p14="http://schemas.microsoft.com/office/powerpoint/2010/main">
        <p14:playEvt time="44" objId="3"/>
        <p14:stopEvt time="50998" objId="3"/>
        <p14:playEvt time="52440" objId="4"/>
        <p14:stopEvt time="66071"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DESIGN_ID_1_OFFICE THEME" val="JHCMpWPF"/>
  <p:tag name="MMPROD_UIDATA" val="&lt;database version=&quot;11.0&quot;&gt;&lt;object type=&quot;1&quot; unique_id=&quot;10001&quot;&gt;&lt;object type=&quot;2&quot; unique_id=&quot;14094&quot;&gt;&lt;object type=&quot;3&quot; unique_id=&quot;14095&quot;&gt;&lt;property id=&quot;20148&quot; value=&quot;5&quot;/&gt;&lt;property id=&quot;20300&quot; value=&quot;Slide 1 - &amp;quot;Assessment of the Resident With a Suspected Urinary Tract Infection&amp;quot;&quot;/&gt;&lt;property id=&quot;20307&quot; value=&quot;257&quot;/&gt;&lt;/object&gt;&lt;object type=&quot;3&quot; unique_id=&quot;14115&quot;&gt;&lt;property id=&quot;20148&quot; value=&quot;5&quot;/&gt;&lt;property id=&quot;20300&quot; value=&quot;Slide 2 - &amp;quot;Presenter  &amp;quot;&quot;/&gt;&lt;property id=&quot;20307&quot; value=&quot;278&quot;/&gt;&lt;/object&gt;&lt;object type=&quot;3&quot; unique_id=&quot;22675&quot;&gt;&lt;property id=&quot;20148&quot; value=&quot;5&quot;/&gt;&lt;property id=&quot;20300&quot; value=&quot;Slide 3 - &amp;quot;Objectives &amp;quot;&quot;/&gt;&lt;property id=&quot;20307&quot; value=&quot;285&quot;/&gt;&lt;/object&gt;&lt;object type=&quot;3&quot; unique_id=&quot;22676&quot;&gt;&lt;property id=&quot;20148&quot; value=&quot;5&quot;/&gt;&lt;property id=&quot;20300&quot; value=&quot;Slide 4 - &amp;quot;Case 1&amp;quot;&quot;/&gt;&lt;property id=&quot;20307&quot; value=&quot;286&quot;/&gt;&lt;/object&gt;&lt;object type=&quot;3&quot; unique_id=&quot;22677&quot;&gt;&lt;property id=&quot;20148&quot; value=&quot;5&quot;/&gt;&lt;property id=&quot;20300&quot; value=&quot;Slide 5 - &amp;quot;Case 1 — Question 1&amp;quot;&quot;/&gt;&lt;property id=&quot;20307&quot; value=&quot;287&quot;/&gt;&lt;/object&gt;&lt;object type=&quot;3&quot; unique_id=&quot;22678&quot;&gt;&lt;property id=&quot;20148&quot; value=&quot;5&quot;/&gt;&lt;property id=&quot;20300&quot; value=&quot;Slide 6 - &amp;quot;Case 1 — UTI&amp;quot;&quot;/&gt;&lt;property id=&quot;20307&quot; value=&quot;288&quot;/&gt;&lt;/object&gt;&lt;object type=&quot;3&quot; unique_id=&quot;22679&quot;&gt;&lt;property id=&quot;20148&quot; value=&quot;5&quot;/&gt;&lt;property id=&quot;20300&quot; value=&quot;Slide 7 - &amp;quot;Case 1 — Asymptomatic Bacteriuria&amp;quot;&quot;/&gt;&lt;property id=&quot;20307&quot; value=&quot;289&quot;/&gt;&lt;/object&gt;&lt;object type=&quot;3&quot; unique_id=&quot;22680&quot;&gt;&lt;property id=&quot;20148&quot; value=&quot;5&quot;/&gt;&lt;property id=&quot;20300&quot; value=&quot;Slide 8 - &amp;quot;Case 1 — Asymptomatic Bacteriuria&amp;quot;&quot;/&gt;&lt;property id=&quot;20307&quot; value=&quot;290&quot;/&gt;&lt;/object&gt;&lt;object type=&quot;3&quot; unique_id=&quot;22681&quot;&gt;&lt;property id=&quot;20148&quot; value=&quot;5&quot;/&gt;&lt;property id=&quot;20300&quot; value=&quot;Slide 9 - &amp;quot;Case 1 — Situation&amp;quot;&quot;/&gt;&lt;property id=&quot;20307&quot; value=&quot;291&quot;/&gt;&lt;/object&gt;&lt;object type=&quot;3&quot; unique_id=&quot;22682&quot;&gt;&lt;property id=&quot;20148&quot; value=&quot;5&quot;/&gt;&lt;property id=&quot;20300&quot; value=&quot;Slide 10 - &amp;quot;Case 1 — Question 2&amp;quot;&quot;/&gt;&lt;property id=&quot;20307&quot; value=&quot;292&quot;/&gt;&lt;/object&gt;&lt;object type=&quot;3&quot; unique_id=&quot;22683&quot;&gt;&lt;property id=&quot;20148&quot; value=&quot;5&quot;/&gt;&lt;property id=&quot;20300&quot; value=&quot;Slide 11 - &amp;quot;Case 1 — Situation&amp;quot;&quot;/&gt;&lt;property id=&quot;20307&quot; value=&quot;293&quot;/&gt;&lt;/object&gt;&lt;object type=&quot;3&quot; unique_id=&quot;22684&quot;&gt;&lt;property id=&quot;20148&quot; value=&quot;5&quot;/&gt;&lt;property id=&quot;20300&quot; value=&quot;Slide 12 - &amp;quot;Case 1 — Take-Home Message&amp;quot;&quot;/&gt;&lt;property id=&quot;20307&quot; value=&quot;294&quot;/&gt;&lt;/object&gt;&lt;object type=&quot;3&quot; unique_id=&quot;22685&quot;&gt;&lt;property id=&quot;20148&quot; value=&quot;5&quot;/&gt;&lt;property id=&quot;20300&quot; value=&quot;Slide 13 - &amp;quot;Case 2 — Situation&amp;quot;&quot;/&gt;&lt;property id=&quot;20307&quot; value=&quot;295&quot;/&gt;&lt;/object&gt;&lt;object type=&quot;3&quot; unique_id=&quot;22687&quot;&gt;&lt;property id=&quot;20148&quot; value=&quot;5&quot;/&gt;&lt;property id=&quot;20300&quot; value=&quot;Slide 14 - &amp;quot;Case 2 — Question 1&amp;quot;&quot;/&gt;&lt;property id=&quot;20307&quot; value=&quot;297&quot;/&gt;&lt;/object&gt;&lt;object type=&quot;3&quot; unique_id=&quot;22688&quot;&gt;&lt;property id=&quot;20148&quot; value=&quot;5&quot;/&gt;&lt;property id=&quot;20300&quot; value=&quot;Slide 15 - &amp;quot;Case 2 — Take-Home Message&amp;quot;&quot;/&gt;&lt;property id=&quot;20307&quot; value=&quot;298&quot;/&gt;&lt;/object&gt;&lt;object type=&quot;3&quot; unique_id=&quot;22690&quot;&gt;&lt;property id=&quot;20148&quot; value=&quot;5&quot;/&gt;&lt;property id=&quot;20300&quot; value=&quot;Slide 17 - &amp;quot;Overall — Take-Home Messages&amp;quot;&quot;/&gt;&lt;property id=&quot;20307&quot; value=&quot;300&quot;/&gt;&lt;/object&gt;&lt;object type=&quot;3&quot; unique_id=&quot;23000&quot;&gt;&lt;property id=&quot;20148&quot; value=&quot;5&quot;/&gt;&lt;property id=&quot;20300&quot; value=&quot;Slide 16 - &amp;quot;Do’s and Do not’s — Pocket Cards&amp;quot;&quot;/&gt;&lt;property id=&quot;20307&quot; value=&quot;301&quot;/&gt;&lt;/object&gt;&lt;object type=&quot;3&quot; unique_id=&quot;23340&quot;&gt;&lt;property id=&quot;20148&quot; value=&quot;5&quot;/&gt;&lt;property id=&quot;20300&quot; value=&quot;Slide 18 - &amp;quot;Questions&amp;quot;&quot;/&gt;&lt;property id=&quot;20307&quot; value=&quot;302&quot;/&gt;&lt;/object&gt;&lt;object type=&quot;3&quot; unique_id=&quot;23341&quot;&gt;&lt;property id=&quot;20148&quot; value=&quot;5&quot;/&gt;&lt;property id=&quot;20300&quot; value=&quot;Slide 19 - &amp;quot;Next Steps&amp;quot;&quot;/&gt;&lt;property id=&quot;20307&quot; value=&quot;303&quot;/&gt;&lt;/object&gt;&lt;/object&gt;&lt;object type=&quot;8&quot; unique_id=&quot;14100&quot;&gt;&lt;/object&gt;&lt;/object&gt;&lt;/database&gt;"/>
  <p:tag name="SECTOMILLISECCONVERTED" val="1"/>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IMING" val="|16.4"/>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IMING" val="|12.5|10.3|4.5"/>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IMING" val="|4.9|10.2|1.1|0.8|3.1|0.9|2.2|11.5"/>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IMING" val="|2.8|3.5|1.2|1.4|0.9|5.8|1.3"/>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IMING" val="|14.3|9.9|12|16|1.8"/>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IMING" val="|13.5"/>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IMING" val="|14.5|13"/>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IMING" val="|9.3"/>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IMING" val="|6.1|6.7|7.1|5.6|8.1"/>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219</TotalTime>
  <Words>1512</Words>
  <Application>Microsoft Office PowerPoint</Application>
  <PresentationFormat>Custom</PresentationFormat>
  <Paragraphs>265</Paragraphs>
  <Slides>23</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Courier New</vt:lpstr>
      <vt:lpstr>Office Theme</vt:lpstr>
      <vt:lpstr>1_Office Theme</vt:lpstr>
      <vt:lpstr>2_Office Theme</vt:lpstr>
      <vt:lpstr>Assessment of the Resident With a Suspected Urinary Tract Infection</vt:lpstr>
      <vt:lpstr>Objectives </vt:lpstr>
      <vt:lpstr>Case 1: Mary Ann</vt:lpstr>
      <vt:lpstr>Case 1: Question 1</vt:lpstr>
      <vt:lpstr>Diagnosing a UTI </vt:lpstr>
      <vt:lpstr>Asymptomatic Bacteriuria1,2</vt:lpstr>
      <vt:lpstr>Asymptomatic Bacteriuria, continued1-3</vt:lpstr>
      <vt:lpstr>Case 1: Mary Ann, continued</vt:lpstr>
      <vt:lpstr>Case 1: Question 2</vt:lpstr>
      <vt:lpstr>Case 1: Assessment</vt:lpstr>
      <vt:lpstr>Case 1: Take-Home Message</vt:lpstr>
      <vt:lpstr>Case 2: Walter</vt:lpstr>
      <vt:lpstr>Case 2: Question 1</vt:lpstr>
      <vt:lpstr>Case 2: Take-Home Messages</vt:lpstr>
      <vt:lpstr>Urinary Catheters4</vt:lpstr>
      <vt:lpstr>Case 3: Sally</vt:lpstr>
      <vt:lpstr>Case 3: Question 1</vt:lpstr>
      <vt:lpstr>Case 3: Take-Home Message</vt:lpstr>
      <vt:lpstr>Do’s and Do Not’s: Pocket Cards</vt:lpstr>
      <vt:lpstr>Overall: Take-Home Messages</vt:lpstr>
      <vt:lpstr>Activities To Complete </vt:lpstr>
      <vt:lpstr>Disclaimer</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Heidenrich, Christine (AHRQ/OC) (CTR)</cp:lastModifiedBy>
  <cp:revision>22</cp:revision>
  <cp:lastPrinted>2016-09-27T14:15:34Z</cp:lastPrinted>
  <dcterms:created xsi:type="dcterms:W3CDTF">2017-03-24T18:33:59Z</dcterms:created>
  <dcterms:modified xsi:type="dcterms:W3CDTF">2021-05-27T21:09:28Z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