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21" r:id="rId2"/>
    <p:sldId id="256" r:id="rId3"/>
    <p:sldId id="318" r:id="rId4"/>
    <p:sldId id="258" r:id="rId5"/>
    <p:sldId id="319" r:id="rId6"/>
    <p:sldId id="262" r:id="rId7"/>
    <p:sldId id="263" r:id="rId8"/>
    <p:sldId id="280" r:id="rId9"/>
    <p:sldId id="281" r:id="rId10"/>
    <p:sldId id="282" r:id="rId11"/>
    <p:sldId id="315" r:id="rId12"/>
    <p:sldId id="266" r:id="rId13"/>
    <p:sldId id="267" r:id="rId14"/>
    <p:sldId id="270" r:id="rId15"/>
    <p:sldId id="271" r:id="rId16"/>
    <p:sldId id="272" r:id="rId17"/>
    <p:sldId id="273" r:id="rId18"/>
    <p:sldId id="320" r:id="rId19"/>
    <p:sldId id="331" r:id="rId20"/>
    <p:sldId id="330" r:id="rId21"/>
    <p:sldId id="289" r:id="rId22"/>
  </p:sldIdLst>
  <p:sldSz cx="10058400" cy="7772400"/>
  <p:notesSz cx="7010400" cy="9296400"/>
  <p:custDataLst>
    <p:tags r:id="rId25"/>
  </p:custDataLst>
  <p:defaultTex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in Jump" initials="" lastIdx="1" clrIdx="0"/>
  <p:cmAuthor id="7" name="Pranita Tamma" initials="PT" lastIdx="1" clrIdx="7">
    <p:extLst>
      <p:ext uri="{19B8F6BF-5375-455C-9EA6-DF929625EA0E}">
        <p15:presenceInfo xmlns:p15="http://schemas.microsoft.com/office/powerpoint/2012/main" userId="S-1-5-21-1214440339-484763869-725345543-3575701" providerId="AD"/>
      </p:ext>
    </p:extLst>
  </p:cmAuthor>
  <p:cmAuthor id="1" name="Robin Jump" initials="RJ" lastIdx="18" clrIdx="1"/>
  <p:cmAuthor id="8" name="Kathleen" initials="K" lastIdx="11" clrIdx="8">
    <p:extLst>
      <p:ext uri="{19B8F6BF-5375-455C-9EA6-DF929625EA0E}">
        <p15:presenceInfo xmlns:p15="http://schemas.microsoft.com/office/powerpoint/2012/main" userId="Kathleen" providerId="None"/>
      </p:ext>
    </p:extLst>
  </p:cmAuthor>
  <p:cmAuthor id="2" name="Meghan Walrath" initials="MW" lastIdx="3" clrIdx="2"/>
  <p:cmAuthor id="9" name="Heidenrich, Christine (AHRQ/OC) (CTR)" initials="HC((" lastIdx="17" clrIdx="9">
    <p:extLst>
      <p:ext uri="{19B8F6BF-5375-455C-9EA6-DF929625EA0E}">
        <p15:presenceInfo xmlns:p15="http://schemas.microsoft.com/office/powerpoint/2012/main" userId="S-1-5-21-1747495209-1248221918-2216747781-28054" providerId="AD"/>
      </p:ext>
    </p:extLst>
  </p:cmAuthor>
  <p:cmAuthor id="3" name="Melissa A Miller" initials="MAM" lastIdx="6" clrIdx="3"/>
  <p:cmAuthor id="4" name="Morgan Katz" initials="MK" lastIdx="6" clrIdx="4"/>
  <p:cmAuthor id="5" name="Kathleen Speck" initials="KS" lastIdx="23" clrIdx="5"/>
  <p:cmAuthor id="6" name="Miller, Melissa (AHRQ/CQuIPS)" initials="MM(" lastIdx="3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EF"/>
    <a:srgbClr val="009FC1"/>
    <a:srgbClr val="FFFAD9"/>
    <a:srgbClr val="FFD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572" autoAdjust="0"/>
    <p:restoredTop sz="86364" autoAdjust="0"/>
  </p:normalViewPr>
  <p:slideViewPr>
    <p:cSldViewPr snapToGrid="0">
      <p:cViewPr varScale="1">
        <p:scale>
          <a:sx n="51" d="100"/>
          <a:sy n="51" d="100"/>
        </p:scale>
        <p:origin x="1040" y="40"/>
      </p:cViewPr>
      <p:guideLst>
        <p:guide orient="horz" pos="2448"/>
        <p:guide pos="3168"/>
      </p:guideLst>
    </p:cSldViewPr>
  </p:slideViewPr>
  <p:outlineViewPr>
    <p:cViewPr>
      <p:scale>
        <a:sx n="33" d="100"/>
        <a:sy n="33" d="100"/>
      </p:scale>
      <p:origin x="0" y="-1413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userId="1c3bee05-3f30-471c-9c5c-6f1d82c4dd7a" providerId="ADAL" clId="{80BBC99E-BAF9-47FF-8B09-062897A595ED}"/>
    <pc:docChg chg="modSld">
      <pc:chgData name="Kathleen" userId="1c3bee05-3f30-471c-9c5c-6f1d82c4dd7a" providerId="ADAL" clId="{80BBC99E-BAF9-47FF-8B09-062897A595ED}" dt="2020-08-28T14:14:37.146" v="2822" actId="1076"/>
      <pc:docMkLst>
        <pc:docMk/>
      </pc:docMkLst>
      <pc:sldChg chg="modSp mod">
        <pc:chgData name="Kathleen" userId="1c3bee05-3f30-471c-9c5c-6f1d82c4dd7a" providerId="ADAL" clId="{80BBC99E-BAF9-47FF-8B09-062897A595ED}" dt="2020-08-28T14:01:25.704" v="434" actId="962"/>
        <pc:sldMkLst>
          <pc:docMk/>
          <pc:sldMk cId="102403269" sldId="258"/>
        </pc:sldMkLst>
        <pc:picChg chg="mod">
          <ac:chgData name="Kathleen" userId="1c3bee05-3f30-471c-9c5c-6f1d82c4dd7a" providerId="ADAL" clId="{80BBC99E-BAF9-47FF-8B09-062897A595ED}" dt="2020-08-28T14:01:25.704" v="434" actId="962"/>
          <ac:picMkLst>
            <pc:docMk/>
            <pc:sldMk cId="102403269" sldId="258"/>
            <ac:picMk id="6" creationId="{00000000-0000-0000-0000-000000000000}"/>
          </ac:picMkLst>
        </pc:picChg>
      </pc:sldChg>
      <pc:sldChg chg="modSp mod">
        <pc:chgData name="Kathleen" userId="1c3bee05-3f30-471c-9c5c-6f1d82c4dd7a" providerId="ADAL" clId="{80BBC99E-BAF9-47FF-8B09-062897A595ED}" dt="2020-08-28T14:03:40.468" v="779" actId="962"/>
        <pc:sldMkLst>
          <pc:docMk/>
          <pc:sldMk cId="2963642882" sldId="263"/>
        </pc:sldMkLst>
        <pc:spChg chg="mod">
          <ac:chgData name="Kathleen" userId="1c3bee05-3f30-471c-9c5c-6f1d82c4dd7a" providerId="ADAL" clId="{80BBC99E-BAF9-47FF-8B09-062897A595ED}" dt="2020-08-28T14:03:40.468" v="779" actId="962"/>
          <ac:spMkLst>
            <pc:docMk/>
            <pc:sldMk cId="2963642882" sldId="263"/>
            <ac:spMk id="11" creationId="{00000000-0000-0000-0000-000000000000}"/>
          </ac:spMkLst>
        </pc:spChg>
      </pc:sldChg>
      <pc:sldChg chg="modSp mod">
        <pc:chgData name="Kathleen" userId="1c3bee05-3f30-471c-9c5c-6f1d82c4dd7a" providerId="ADAL" clId="{80BBC99E-BAF9-47FF-8B09-062897A595ED}" dt="2020-08-28T14:07:34.641" v="1489" actId="962"/>
        <pc:sldMkLst>
          <pc:docMk/>
          <pc:sldMk cId="1333405941" sldId="267"/>
        </pc:sldMkLst>
        <pc:picChg chg="mod">
          <ac:chgData name="Kathleen" userId="1c3bee05-3f30-471c-9c5c-6f1d82c4dd7a" providerId="ADAL" clId="{80BBC99E-BAF9-47FF-8B09-062897A595ED}" dt="2020-08-28T14:07:34.641" v="1489" actId="962"/>
          <ac:picMkLst>
            <pc:docMk/>
            <pc:sldMk cId="1333405941" sldId="267"/>
            <ac:picMk id="9" creationId="{00000000-0000-0000-0000-000000000000}"/>
          </ac:picMkLst>
        </pc:picChg>
      </pc:sldChg>
      <pc:sldChg chg="modSp mod">
        <pc:chgData name="Kathleen" userId="1c3bee05-3f30-471c-9c5c-6f1d82c4dd7a" providerId="ADAL" clId="{80BBC99E-BAF9-47FF-8B09-062897A595ED}" dt="2020-08-28T14:08:18.674" v="1623" actId="962"/>
        <pc:sldMkLst>
          <pc:docMk/>
          <pc:sldMk cId="2992700315" sldId="270"/>
        </pc:sldMkLst>
        <pc:picChg chg="mod">
          <ac:chgData name="Kathleen" userId="1c3bee05-3f30-471c-9c5c-6f1d82c4dd7a" providerId="ADAL" clId="{80BBC99E-BAF9-47FF-8B09-062897A595ED}" dt="2020-08-28T14:08:18.674" v="1623" actId="962"/>
          <ac:picMkLst>
            <pc:docMk/>
            <pc:sldMk cId="2992700315" sldId="270"/>
            <ac:picMk id="8" creationId="{00000000-0000-0000-0000-000000000000}"/>
          </ac:picMkLst>
        </pc:picChg>
      </pc:sldChg>
      <pc:sldChg chg="modSp mod">
        <pc:chgData name="Kathleen" userId="1c3bee05-3f30-471c-9c5c-6f1d82c4dd7a" providerId="ADAL" clId="{80BBC99E-BAF9-47FF-8B09-062897A595ED}" dt="2020-08-28T14:09:36.189" v="1859" actId="962"/>
        <pc:sldMkLst>
          <pc:docMk/>
          <pc:sldMk cId="3889780539" sldId="271"/>
        </pc:sldMkLst>
        <pc:spChg chg="mod">
          <ac:chgData name="Kathleen" userId="1c3bee05-3f30-471c-9c5c-6f1d82c4dd7a" providerId="ADAL" clId="{80BBC99E-BAF9-47FF-8B09-062897A595ED}" dt="2020-08-28T14:08:51.030" v="1701" actId="962"/>
          <ac:spMkLst>
            <pc:docMk/>
            <pc:sldMk cId="3889780539" sldId="271"/>
            <ac:spMk id="8" creationId="{00000000-0000-0000-0000-000000000000}"/>
          </ac:spMkLst>
        </pc:spChg>
        <pc:spChg chg="mod">
          <ac:chgData name="Kathleen" userId="1c3bee05-3f30-471c-9c5c-6f1d82c4dd7a" providerId="ADAL" clId="{80BBC99E-BAF9-47FF-8B09-062897A595ED}" dt="2020-08-28T14:09:15.020" v="1793" actId="962"/>
          <ac:spMkLst>
            <pc:docMk/>
            <pc:sldMk cId="3889780539" sldId="271"/>
            <ac:spMk id="9" creationId="{00000000-0000-0000-0000-000000000000}"/>
          </ac:spMkLst>
        </pc:spChg>
        <pc:spChg chg="mod">
          <ac:chgData name="Kathleen" userId="1c3bee05-3f30-471c-9c5c-6f1d82c4dd7a" providerId="ADAL" clId="{80BBC99E-BAF9-47FF-8B09-062897A595ED}" dt="2020-08-28T14:09:36.189" v="1859" actId="962"/>
          <ac:spMkLst>
            <pc:docMk/>
            <pc:sldMk cId="3889780539" sldId="271"/>
            <ac:spMk id="10" creationId="{00000000-0000-0000-0000-000000000000}"/>
          </ac:spMkLst>
        </pc:spChg>
      </pc:sldChg>
      <pc:sldChg chg="modSp mod">
        <pc:chgData name="Kathleen" userId="1c3bee05-3f30-471c-9c5c-6f1d82c4dd7a" providerId="ADAL" clId="{80BBC99E-BAF9-47FF-8B09-062897A595ED}" dt="2020-08-28T14:10:42.797" v="2057" actId="962"/>
        <pc:sldMkLst>
          <pc:docMk/>
          <pc:sldMk cId="3510876787" sldId="272"/>
        </pc:sldMkLst>
        <pc:graphicFrameChg chg="mod">
          <ac:chgData name="Kathleen" userId="1c3bee05-3f30-471c-9c5c-6f1d82c4dd7a" providerId="ADAL" clId="{80BBC99E-BAF9-47FF-8B09-062897A595ED}" dt="2020-08-28T14:10:42.797" v="2057" actId="962"/>
          <ac:graphicFrameMkLst>
            <pc:docMk/>
            <pc:sldMk cId="3510876787" sldId="272"/>
            <ac:graphicFrameMk id="8" creationId="{00000000-0000-0000-0000-000000000000}"/>
          </ac:graphicFrameMkLst>
        </pc:graphicFrameChg>
      </pc:sldChg>
      <pc:sldChg chg="modSp mod">
        <pc:chgData name="Kathleen" userId="1c3bee05-3f30-471c-9c5c-6f1d82c4dd7a" providerId="ADAL" clId="{80BBC99E-BAF9-47FF-8B09-062897A595ED}" dt="2020-08-28T14:11:27.107" v="2215" actId="962"/>
        <pc:sldMkLst>
          <pc:docMk/>
          <pc:sldMk cId="2367989697" sldId="273"/>
        </pc:sldMkLst>
        <pc:picChg chg="mod">
          <ac:chgData name="Kathleen" userId="1c3bee05-3f30-471c-9c5c-6f1d82c4dd7a" providerId="ADAL" clId="{80BBC99E-BAF9-47FF-8B09-062897A595ED}" dt="2020-08-28T14:11:27.107" v="2215" actId="962"/>
          <ac:picMkLst>
            <pc:docMk/>
            <pc:sldMk cId="2367989697" sldId="273"/>
            <ac:picMk id="5" creationId="{462E0D52-0CD0-4F78-B5D7-B9936531E171}"/>
          </ac:picMkLst>
        </pc:picChg>
      </pc:sldChg>
      <pc:sldChg chg="modSp mod">
        <pc:chgData name="Kathleen" userId="1c3bee05-3f30-471c-9c5c-6f1d82c4dd7a" providerId="ADAL" clId="{80BBC99E-BAF9-47FF-8B09-062897A595ED}" dt="2020-08-28T14:04:33.981" v="979" actId="962"/>
        <pc:sldMkLst>
          <pc:docMk/>
          <pc:sldMk cId="1281162296" sldId="280"/>
        </pc:sldMkLst>
        <pc:spChg chg="mod">
          <ac:chgData name="Kathleen" userId="1c3bee05-3f30-471c-9c5c-6f1d82c4dd7a" providerId="ADAL" clId="{80BBC99E-BAF9-47FF-8B09-062897A595ED}" dt="2020-08-28T14:04:33.981" v="979" actId="962"/>
          <ac:spMkLst>
            <pc:docMk/>
            <pc:sldMk cId="1281162296" sldId="280"/>
            <ac:spMk id="13" creationId="{00000000-0000-0000-0000-000000000000}"/>
          </ac:spMkLst>
        </pc:spChg>
      </pc:sldChg>
      <pc:sldChg chg="modSp mod">
        <pc:chgData name="Kathleen" userId="1c3bee05-3f30-471c-9c5c-6f1d82c4dd7a" providerId="ADAL" clId="{80BBC99E-BAF9-47FF-8B09-062897A595ED}" dt="2020-08-28T14:05:16.187" v="1101" actId="962"/>
        <pc:sldMkLst>
          <pc:docMk/>
          <pc:sldMk cId="2509231501" sldId="281"/>
        </pc:sldMkLst>
        <pc:spChg chg="mod">
          <ac:chgData name="Kathleen" userId="1c3bee05-3f30-471c-9c5c-6f1d82c4dd7a" providerId="ADAL" clId="{80BBC99E-BAF9-47FF-8B09-062897A595ED}" dt="2020-08-28T14:05:16.187" v="1101" actId="962"/>
          <ac:spMkLst>
            <pc:docMk/>
            <pc:sldMk cId="2509231501" sldId="281"/>
            <ac:spMk id="11" creationId="{00000000-0000-0000-0000-000000000000}"/>
          </ac:spMkLst>
        </pc:spChg>
      </pc:sldChg>
      <pc:sldChg chg="modSp mod">
        <pc:chgData name="Kathleen" userId="1c3bee05-3f30-471c-9c5c-6f1d82c4dd7a" providerId="ADAL" clId="{80BBC99E-BAF9-47FF-8B09-062897A595ED}" dt="2020-08-28T14:05:47.948" v="1179" actId="962"/>
        <pc:sldMkLst>
          <pc:docMk/>
          <pc:sldMk cId="2718738254" sldId="282"/>
        </pc:sldMkLst>
        <pc:spChg chg="mod">
          <ac:chgData name="Kathleen" userId="1c3bee05-3f30-471c-9c5c-6f1d82c4dd7a" providerId="ADAL" clId="{80BBC99E-BAF9-47FF-8B09-062897A595ED}" dt="2020-08-28T14:05:47.948" v="1179" actId="962"/>
          <ac:spMkLst>
            <pc:docMk/>
            <pc:sldMk cId="2718738254" sldId="282"/>
            <ac:spMk id="11" creationId="{00000000-0000-0000-0000-000000000000}"/>
          </ac:spMkLst>
        </pc:spChg>
      </pc:sldChg>
      <pc:sldChg chg="modSp mod">
        <pc:chgData name="Kathleen" userId="1c3bee05-3f30-471c-9c5c-6f1d82c4dd7a" providerId="ADAL" clId="{80BBC99E-BAF9-47FF-8B09-062897A595ED}" dt="2020-08-28T14:14:37.146" v="2822" actId="1076"/>
        <pc:sldMkLst>
          <pc:docMk/>
          <pc:sldMk cId="10378975" sldId="289"/>
        </pc:sldMkLst>
        <pc:spChg chg="mod">
          <ac:chgData name="Kathleen" userId="1c3bee05-3f30-471c-9c5c-6f1d82c4dd7a" providerId="ADAL" clId="{80BBC99E-BAF9-47FF-8B09-062897A595ED}" dt="2020-08-28T14:14:37.146" v="2822" actId="1076"/>
          <ac:spMkLst>
            <pc:docMk/>
            <pc:sldMk cId="10378975" sldId="289"/>
            <ac:spMk id="3" creationId="{00000000-0000-0000-0000-000000000000}"/>
          </ac:spMkLst>
        </pc:spChg>
      </pc:sldChg>
      <pc:sldChg chg="modSp mod">
        <pc:chgData name="Kathleen" userId="1c3bee05-3f30-471c-9c5c-6f1d82c4dd7a" providerId="ADAL" clId="{80BBC99E-BAF9-47FF-8B09-062897A595ED}" dt="2020-08-28T14:06:17.570" v="1287" actId="962"/>
        <pc:sldMkLst>
          <pc:docMk/>
          <pc:sldMk cId="1921564807" sldId="315"/>
        </pc:sldMkLst>
        <pc:picChg chg="mod">
          <ac:chgData name="Kathleen" userId="1c3bee05-3f30-471c-9c5c-6f1d82c4dd7a" providerId="ADAL" clId="{80BBC99E-BAF9-47FF-8B09-062897A595ED}" dt="2020-08-28T14:06:17.570" v="1287" actId="962"/>
          <ac:picMkLst>
            <pc:docMk/>
            <pc:sldMk cId="1921564807" sldId="315"/>
            <ac:picMk id="6" creationId="{00000000-0000-0000-0000-000000000000}"/>
          </ac:picMkLst>
        </pc:picChg>
      </pc:sldChg>
      <pc:sldChg chg="modSp">
        <pc:chgData name="Kathleen" userId="1c3bee05-3f30-471c-9c5c-6f1d82c4dd7a" providerId="ADAL" clId="{80BBC99E-BAF9-47FF-8B09-062897A595ED}" dt="2020-08-28T14:00:01.579" v="258" actId="962"/>
        <pc:sldMkLst>
          <pc:docMk/>
          <pc:sldMk cId="354767688" sldId="318"/>
        </pc:sldMkLst>
        <pc:graphicFrameChg chg="mod">
          <ac:chgData name="Kathleen" userId="1c3bee05-3f30-471c-9c5c-6f1d82c4dd7a" providerId="ADAL" clId="{80BBC99E-BAF9-47FF-8B09-062897A595ED}" dt="2020-08-28T14:00:01.579" v="258" actId="962"/>
          <ac:graphicFrameMkLst>
            <pc:docMk/>
            <pc:sldMk cId="354767688" sldId="318"/>
            <ac:graphicFrameMk id="8" creationId="{00000000-0000-0000-0000-000000000000}"/>
          </ac:graphicFrameMkLst>
        </pc:graphicFrameChg>
      </pc:sldChg>
      <pc:sldChg chg="modSp mod">
        <pc:chgData name="Kathleen" userId="1c3bee05-3f30-471c-9c5c-6f1d82c4dd7a" providerId="ADAL" clId="{80BBC99E-BAF9-47FF-8B09-062897A595ED}" dt="2020-08-28T14:02:10.907" v="553" actId="962"/>
        <pc:sldMkLst>
          <pc:docMk/>
          <pc:sldMk cId="3808291805" sldId="319"/>
        </pc:sldMkLst>
        <pc:picChg chg="mod">
          <ac:chgData name="Kathleen" userId="1c3bee05-3f30-471c-9c5c-6f1d82c4dd7a" providerId="ADAL" clId="{80BBC99E-BAF9-47FF-8B09-062897A595ED}" dt="2020-08-28T14:02:10.907" v="553" actId="962"/>
          <ac:picMkLst>
            <pc:docMk/>
            <pc:sldMk cId="3808291805" sldId="319"/>
            <ac:picMk id="9" creationId="{00000000-0000-0000-0000-000000000000}"/>
          </ac:picMkLst>
        </pc:picChg>
      </pc:sldChg>
      <pc:sldChg chg="modSp">
        <pc:chgData name="Kathleen" userId="1c3bee05-3f30-471c-9c5c-6f1d82c4dd7a" providerId="ADAL" clId="{80BBC99E-BAF9-47FF-8B09-062897A595ED}" dt="2020-08-28T14:12:43.194" v="2441" actId="962"/>
        <pc:sldMkLst>
          <pc:docMk/>
          <pc:sldMk cId="1220671581" sldId="320"/>
        </pc:sldMkLst>
        <pc:graphicFrameChg chg="mod">
          <ac:chgData name="Kathleen" userId="1c3bee05-3f30-471c-9c5c-6f1d82c4dd7a" providerId="ADAL" clId="{80BBC99E-BAF9-47FF-8B09-062897A595ED}" dt="2020-08-28T14:12:43.194" v="2441" actId="962"/>
          <ac:graphicFrameMkLst>
            <pc:docMk/>
            <pc:sldMk cId="1220671581" sldId="320"/>
            <ac:graphicFrameMk id="9" creationId="{00000000-0000-0000-0000-000000000000}"/>
          </ac:graphicFrameMkLst>
        </pc:graphicFrameChg>
      </pc:sldChg>
      <pc:sldChg chg="modSp mod">
        <pc:chgData name="Kathleen" userId="1c3bee05-3f30-471c-9c5c-6f1d82c4dd7a" providerId="ADAL" clId="{80BBC99E-BAF9-47FF-8B09-062897A595ED}" dt="2020-08-28T14:14:04.063" v="2821" actId="962"/>
        <pc:sldMkLst>
          <pc:docMk/>
          <pc:sldMk cId="1602578835" sldId="331"/>
        </pc:sldMkLst>
        <pc:graphicFrameChg chg="mod">
          <ac:chgData name="Kathleen" userId="1c3bee05-3f30-471c-9c5c-6f1d82c4dd7a" providerId="ADAL" clId="{80BBC99E-BAF9-47FF-8B09-062897A595ED}" dt="2020-08-28T14:14:04.063" v="2821" actId="962"/>
          <ac:graphicFrameMkLst>
            <pc:docMk/>
            <pc:sldMk cId="1602578835" sldId="331"/>
            <ac:graphicFrameMk id="8" creationId="{04C9FE54-E8D5-C949-86FE-E800AE2D0A3E}"/>
          </ac:graphicFrameMkLst>
        </pc:graphicFrameChg>
      </pc:sldChg>
    </pc:docChg>
  </pc:docChgLst>
  <pc:docChgLst>
    <pc:chgData name="Kathleen" userId="1c3bee05-3f30-471c-9c5c-6f1d82c4dd7a" providerId="ADAL" clId="{885D3992-A5E8-401D-8566-96B156659DDA}"/>
    <pc:docChg chg="modSld">
      <pc:chgData name="Kathleen" userId="1c3bee05-3f30-471c-9c5c-6f1d82c4dd7a" providerId="ADAL" clId="{885D3992-A5E8-401D-8566-96B156659DDA}" dt="2020-09-28T18:11:27.945" v="15" actId="20577"/>
      <pc:docMkLst>
        <pc:docMk/>
      </pc:docMkLst>
      <pc:sldChg chg="modSp mod">
        <pc:chgData name="Kathleen" userId="1c3bee05-3f30-471c-9c5c-6f1d82c4dd7a" providerId="ADAL" clId="{885D3992-A5E8-401D-8566-96B156659DDA}" dt="2020-09-28T18:11:27.945" v="15" actId="20577"/>
        <pc:sldMkLst>
          <pc:docMk/>
          <pc:sldMk cId="10378975" sldId="289"/>
        </pc:sldMkLst>
        <pc:spChg chg="mod">
          <ac:chgData name="Kathleen" userId="1c3bee05-3f30-471c-9c5c-6f1d82c4dd7a" providerId="ADAL" clId="{885D3992-A5E8-401D-8566-96B156659DDA}" dt="2020-09-28T18:11:27.945" v="15" actId="20577"/>
          <ac:spMkLst>
            <pc:docMk/>
            <pc:sldMk cId="10378975" sldId="289"/>
            <ac:spMk id="3" creationId="{00000000-0000-0000-0000-000000000000}"/>
          </ac:spMkLst>
        </pc:spChg>
      </pc:sldChg>
      <pc:sldChg chg="modCm">
        <pc:chgData name="Kathleen" userId="1c3bee05-3f30-471c-9c5c-6f1d82c4dd7a" providerId="ADAL" clId="{885D3992-A5E8-401D-8566-96B156659DDA}" dt="2020-09-28T17:53:14.418" v="8" actId="5900"/>
        <pc:sldMkLst>
          <pc:docMk/>
          <pc:sldMk cId="1602578835" sldId="331"/>
        </pc:sldMkLst>
      </pc:sldChg>
    </pc:docChg>
  </pc:docChgLst>
  <pc:docChgLst>
    <pc:chgData name="Kathleen" userId="1c3bee05-3f30-471c-9c5c-6f1d82c4dd7a" providerId="ADAL" clId="{88EAC011-95EA-4A40-B8FF-39779377F67E}"/>
    <pc:docChg chg="custSel modSld">
      <pc:chgData name="Kathleen" userId="1c3bee05-3f30-471c-9c5c-6f1d82c4dd7a" providerId="ADAL" clId="{88EAC011-95EA-4A40-B8FF-39779377F67E}" dt="2020-04-01T15:31:22.374" v="2" actId="1592"/>
      <pc:docMkLst>
        <pc:docMk/>
      </pc:docMkLst>
      <pc:sldChg chg="delCm">
        <pc:chgData name="Kathleen" userId="1c3bee05-3f30-471c-9c5c-6f1d82c4dd7a" providerId="ADAL" clId="{88EAC011-95EA-4A40-B8FF-39779377F67E}" dt="2020-04-01T15:31:22.374" v="2" actId="1592"/>
        <pc:sldMkLst>
          <pc:docMk/>
          <pc:sldMk cId="1921564807" sldId="315"/>
        </pc:sldMkLst>
      </pc:sldChg>
      <pc:sldChg chg="modSp">
        <pc:chgData name="Kathleen" userId="1c3bee05-3f30-471c-9c5c-6f1d82c4dd7a" providerId="ADAL" clId="{88EAC011-95EA-4A40-B8FF-39779377F67E}" dt="2020-04-01T15:30:16.658" v="1" actId="1076"/>
        <pc:sldMkLst>
          <pc:docMk/>
          <pc:sldMk cId="4021470416" sldId="321"/>
        </pc:sldMkLst>
        <pc:spChg chg="mod">
          <ac:chgData name="Kathleen" userId="1c3bee05-3f30-471c-9c5c-6f1d82c4dd7a" providerId="ADAL" clId="{88EAC011-95EA-4A40-B8FF-39779377F67E}" dt="2020-04-01T15:30:16.658" v="1" actId="1076"/>
          <ac:spMkLst>
            <pc:docMk/>
            <pc:sldMk cId="4021470416" sldId="321"/>
            <ac:spMk id="2" creationId="{00000000-0000-0000-0000-000000000000}"/>
          </ac:spMkLst>
        </pc:spChg>
        <pc:spChg chg="mod">
          <ac:chgData name="Kathleen" userId="1c3bee05-3f30-471c-9c5c-6f1d82c4dd7a" providerId="ADAL" clId="{88EAC011-95EA-4A40-B8FF-39779377F67E}" dt="2020-04-01T15:30:10.590" v="0" actId="1076"/>
          <ac:spMkLst>
            <pc:docMk/>
            <pc:sldMk cId="4021470416" sldId="321"/>
            <ac:spMk id="3" creationId="{00000000-0000-0000-0000-000000000000}"/>
          </ac:spMkLst>
        </pc:spChg>
      </pc:sldChg>
    </pc:docChg>
  </pc:docChgLst>
  <pc:docChgLst>
    <pc:chgData name="Kathleen" userId="1c3bee05-3f30-471c-9c5c-6f1d82c4dd7a" providerId="ADAL" clId="{3C9BAC64-2528-49D6-8941-DAC318F8E8BC}"/>
    <pc:docChg chg="undo custSel modSld">
      <pc:chgData name="Kathleen" userId="1c3bee05-3f30-471c-9c5c-6f1d82c4dd7a" providerId="ADAL" clId="{3C9BAC64-2528-49D6-8941-DAC318F8E8BC}" dt="2020-09-01T12:54:47.134" v="176"/>
      <pc:docMkLst>
        <pc:docMk/>
      </pc:docMkLst>
      <pc:sldChg chg="modSp mod addCm modCm">
        <pc:chgData name="Kathleen" userId="1c3bee05-3f30-471c-9c5c-6f1d82c4dd7a" providerId="ADAL" clId="{3C9BAC64-2528-49D6-8941-DAC318F8E8BC}" dt="2020-09-01T12:54:47.134" v="176"/>
        <pc:sldMkLst>
          <pc:docMk/>
          <pc:sldMk cId="1602578835" sldId="331"/>
        </pc:sldMkLst>
        <pc:graphicFrameChg chg="modGraphic">
          <ac:chgData name="Kathleen" userId="1c3bee05-3f30-471c-9c5c-6f1d82c4dd7a" providerId="ADAL" clId="{3C9BAC64-2528-49D6-8941-DAC318F8E8BC}" dt="2020-08-31T17:35:42.706" v="164" actId="20577"/>
          <ac:graphicFrameMkLst>
            <pc:docMk/>
            <pc:sldMk cId="1602578835" sldId="331"/>
            <ac:graphicFrameMk id="8" creationId="{04C9FE54-E8D5-C949-86FE-E800AE2D0A3E}"/>
          </ac:graphicFrameMkLst>
        </pc:graphicFrameChg>
      </pc:sldChg>
    </pc:docChg>
  </pc:docChgLst>
  <pc:docChgLst>
    <pc:chgData name="Kathleen" userId="1c3bee05-3f30-471c-9c5c-6f1d82c4dd7a" providerId="ADAL" clId="{2779414C-F24E-4EE9-9289-8B73F534DF34}"/>
    <pc:docChg chg="modSld">
      <pc:chgData name="Kathleen" userId="1c3bee05-3f30-471c-9c5c-6f1d82c4dd7a" providerId="ADAL" clId="{2779414C-F24E-4EE9-9289-8B73F534DF34}" dt="2020-09-24T19:46:50.652" v="0"/>
      <pc:docMkLst>
        <pc:docMk/>
      </pc:docMkLst>
      <pc:sldChg chg="modCm">
        <pc:chgData name="Kathleen" userId="1c3bee05-3f30-471c-9c5c-6f1d82c4dd7a" providerId="ADAL" clId="{2779414C-F24E-4EE9-9289-8B73F534DF34}" dt="2020-09-24T19:46:50.652" v="0"/>
        <pc:sldMkLst>
          <pc:docMk/>
          <pc:sldMk cId="1220671581" sldId="320"/>
        </pc:sldMkLst>
      </pc:sldChg>
    </pc:docChg>
  </pc:docChgLst>
  <pc:docChgLst>
    <pc:chgData name="Taylor Helsel" userId="S::thelsel1@jh.edu::132349b7-c94d-4a4b-a0ee-ba64e11009f5" providerId="AD" clId="Web-{E6A884F2-7CC6-2161-0038-EAFEE1B16C7C}"/>
    <pc:docChg chg="modSld">
      <pc:chgData name="Taylor Helsel" userId="S::thelsel1@jh.edu::132349b7-c94d-4a4b-a0ee-ba64e11009f5" providerId="AD" clId="Web-{E6A884F2-7CC6-2161-0038-EAFEE1B16C7C}" dt="2020-03-27T19:29:39.333" v="27" actId="20577"/>
      <pc:docMkLst>
        <pc:docMk/>
      </pc:docMkLst>
      <pc:sldChg chg="modSp">
        <pc:chgData name="Taylor Helsel" userId="S::thelsel1@jh.edu::132349b7-c94d-4a4b-a0ee-ba64e11009f5" providerId="AD" clId="Web-{E6A884F2-7CC6-2161-0038-EAFEE1B16C7C}" dt="2020-03-27T19:29:36.349" v="26" actId="20577"/>
        <pc:sldMkLst>
          <pc:docMk/>
          <pc:sldMk cId="632363248" sldId="262"/>
        </pc:sldMkLst>
        <pc:spChg chg="mod">
          <ac:chgData name="Taylor Helsel" userId="S::thelsel1@jh.edu::132349b7-c94d-4a4b-a0ee-ba64e11009f5" providerId="AD" clId="Web-{E6A884F2-7CC6-2161-0038-EAFEE1B16C7C}" dt="2020-03-27T19:29:36.349" v="26" actId="20577"/>
          <ac:spMkLst>
            <pc:docMk/>
            <pc:sldMk cId="632363248" sldId="262"/>
            <ac:spMk id="2" creationId="{00000000-0000-0000-0000-000000000000}"/>
          </ac:spMkLst>
        </pc:spChg>
      </pc:sldChg>
      <pc:sldChg chg="modSp">
        <pc:chgData name="Taylor Helsel" userId="S::thelsel1@jh.edu::132349b7-c94d-4a4b-a0ee-ba64e11009f5" providerId="AD" clId="Web-{E6A884F2-7CC6-2161-0038-EAFEE1B16C7C}" dt="2020-03-27T19:29:05.879" v="18" actId="20577"/>
        <pc:sldMkLst>
          <pc:docMk/>
          <pc:sldMk cId="10378975" sldId="289"/>
        </pc:sldMkLst>
        <pc:spChg chg="mod">
          <ac:chgData name="Taylor Helsel" userId="S::thelsel1@jh.edu::132349b7-c94d-4a4b-a0ee-ba64e11009f5" providerId="AD" clId="Web-{E6A884F2-7CC6-2161-0038-EAFEE1B16C7C}" dt="2020-03-27T19:29:05.879" v="18" actId="20577"/>
          <ac:spMkLst>
            <pc:docMk/>
            <pc:sldMk cId="10378975" sldId="289"/>
            <ac:spMk id="3" creationId="{00000000-0000-0000-0000-000000000000}"/>
          </ac:spMkLst>
        </pc:spChg>
      </pc:sldChg>
      <pc:sldChg chg="modSp">
        <pc:chgData name="Taylor Helsel" userId="S::thelsel1@jh.edu::132349b7-c94d-4a4b-a0ee-ba64e11009f5" providerId="AD" clId="Web-{E6A884F2-7CC6-2161-0038-EAFEE1B16C7C}" dt="2020-03-27T19:29:39.333" v="27" actId="20577"/>
        <pc:sldMkLst>
          <pc:docMk/>
          <pc:sldMk cId="354767688" sldId="318"/>
        </pc:sldMkLst>
        <pc:spChg chg="mod">
          <ac:chgData name="Taylor Helsel" userId="S::thelsel1@jh.edu::132349b7-c94d-4a4b-a0ee-ba64e11009f5" providerId="AD" clId="Web-{E6A884F2-7CC6-2161-0038-EAFEE1B16C7C}" dt="2020-03-27T19:29:39.333" v="27" actId="20577"/>
          <ac:spMkLst>
            <pc:docMk/>
            <pc:sldMk cId="354767688" sldId="318"/>
            <ac:spMk id="2" creationId="{00000000-0000-0000-0000-000000000000}"/>
          </ac:spMkLst>
        </pc:spChg>
      </pc:sldChg>
    </pc:docChg>
  </pc:docChgLst>
  <pc:docChgLst>
    <pc:chgData name="Kathleen" userId="1c3bee05-3f30-471c-9c5c-6f1d82c4dd7a" providerId="ADAL" clId="{A20AC70A-F7EB-48ED-A00C-DF5572E16614}"/>
    <pc:docChg chg="custSel delSld modSld">
      <pc:chgData name="Kathleen" userId="1c3bee05-3f30-471c-9c5c-6f1d82c4dd7a" providerId="ADAL" clId="{A20AC70A-F7EB-48ED-A00C-DF5572E16614}" dt="2020-08-31T14:06:20.880" v="478" actId="5900"/>
      <pc:docMkLst>
        <pc:docMk/>
      </pc:docMkLst>
      <pc:sldChg chg="modSp mod addCm modCm">
        <pc:chgData name="Kathleen" userId="1c3bee05-3f30-471c-9c5c-6f1d82c4dd7a" providerId="ADAL" clId="{A20AC70A-F7EB-48ED-A00C-DF5572E16614}" dt="2020-08-31T13:59:53.908" v="287"/>
        <pc:sldMkLst>
          <pc:docMk/>
          <pc:sldMk cId="3118245638" sldId="266"/>
        </pc:sldMkLst>
        <pc:grpChg chg="mod">
          <ac:chgData name="Kathleen" userId="1c3bee05-3f30-471c-9c5c-6f1d82c4dd7a" providerId="ADAL" clId="{A20AC70A-F7EB-48ED-A00C-DF5572E16614}" dt="2020-08-28T15:30:52.489" v="131" actId="962"/>
          <ac:grpSpMkLst>
            <pc:docMk/>
            <pc:sldMk cId="3118245638" sldId="266"/>
            <ac:grpSpMk id="3" creationId="{00000000-0000-0000-0000-000000000000}"/>
          </ac:grpSpMkLst>
        </pc:grpChg>
      </pc:sldChg>
      <pc:sldChg chg="modSp mod addCm delCm modCm">
        <pc:chgData name="Kathleen" userId="1c3bee05-3f30-471c-9c5c-6f1d82c4dd7a" providerId="ADAL" clId="{A20AC70A-F7EB-48ED-A00C-DF5572E16614}" dt="2020-08-31T14:06:20.880" v="478" actId="5900"/>
        <pc:sldMkLst>
          <pc:docMk/>
          <pc:sldMk cId="1602578835" sldId="331"/>
        </pc:sldMkLst>
        <pc:graphicFrameChg chg="modGraphic">
          <ac:chgData name="Kathleen" userId="1c3bee05-3f30-471c-9c5c-6f1d82c4dd7a" providerId="ADAL" clId="{A20AC70A-F7EB-48ED-A00C-DF5572E16614}" dt="2020-08-31T14:06:00.471" v="475" actId="20577"/>
          <ac:graphicFrameMkLst>
            <pc:docMk/>
            <pc:sldMk cId="1602578835" sldId="331"/>
            <ac:graphicFrameMk id="8" creationId="{04C9FE54-E8D5-C949-86FE-E800AE2D0A3E}"/>
          </ac:graphicFrameMkLst>
        </pc:graphicFrameChg>
      </pc:sldChg>
      <pc:sldChg chg="modSp del mod">
        <pc:chgData name="Kathleen" userId="1c3bee05-3f30-471c-9c5c-6f1d82c4dd7a" providerId="ADAL" clId="{A20AC70A-F7EB-48ED-A00C-DF5572E16614}" dt="2020-08-31T14:00:34.249" v="288" actId="2696"/>
        <pc:sldMkLst>
          <pc:docMk/>
          <pc:sldMk cId="2243306193" sldId="359"/>
        </pc:sldMkLst>
        <pc:spChg chg="mod">
          <ac:chgData name="Kathleen" userId="1c3bee05-3f30-471c-9c5c-6f1d82c4dd7a" providerId="ADAL" clId="{A20AC70A-F7EB-48ED-A00C-DF5572E16614}" dt="2020-08-28T15:41:35.695" v="215" actId="6549"/>
          <ac:spMkLst>
            <pc:docMk/>
            <pc:sldMk cId="2243306193" sldId="359"/>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image" Target="../media/image2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image" Target="../media/image23.jpe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C5D122-52DC-43F7-B2B1-57586F97034D}" type="doc">
      <dgm:prSet loTypeId="urn:microsoft.com/office/officeart/2005/8/layout/vList3" loCatId="picture" qsTypeId="urn:microsoft.com/office/officeart/2005/8/quickstyle/simple1" qsCatId="simple" csTypeId="urn:microsoft.com/office/officeart/2005/8/colors/accent5_2" csCatId="accent5" phldr="1"/>
      <dgm:spPr/>
    </dgm:pt>
    <dgm:pt modelId="{372073BE-710E-4869-AD8A-AB4F58C451AC}">
      <dgm:prSet phldrT="[Text]"/>
      <dgm:spPr/>
      <dgm:t>
        <a:bodyPr/>
        <a:lstStyle/>
        <a:p>
          <a:endParaRPr lang="en-US" dirty="0"/>
        </a:p>
      </dgm:t>
      <dgm:extLst>
        <a:ext uri="{E40237B7-FDA0-4F09-8148-C483321AD2D9}">
          <dgm14:cNvPr xmlns:dgm14="http://schemas.microsoft.com/office/drawing/2010/diagram" id="0" name="" descr="Blue background box"/>
        </a:ext>
      </dgm:extLst>
    </dgm:pt>
    <dgm:pt modelId="{5B5EA4C4-48AA-46A1-B4B5-A16AD5611397}" type="parTrans" cxnId="{386E99F3-FCCC-4F47-AAFF-6086CF87C663}">
      <dgm:prSet/>
      <dgm:spPr/>
      <dgm:t>
        <a:bodyPr/>
        <a:lstStyle/>
        <a:p>
          <a:endParaRPr lang="en-US"/>
        </a:p>
      </dgm:t>
    </dgm:pt>
    <dgm:pt modelId="{7CAFA754-1646-4246-A096-F2886ED05AAB}" type="sibTrans" cxnId="{386E99F3-FCCC-4F47-AAFF-6086CF87C663}">
      <dgm:prSet/>
      <dgm:spPr/>
      <dgm:t>
        <a:bodyPr/>
        <a:lstStyle/>
        <a:p>
          <a:endParaRPr lang="en-US"/>
        </a:p>
      </dgm:t>
    </dgm:pt>
    <dgm:pt modelId="{498B2FBF-1230-4AC3-AC3D-4CF0BDCF944F}">
      <dgm:prSet phldrT="[Text]"/>
      <dgm:spPr/>
      <dgm:t>
        <a:bodyPr/>
        <a:lstStyle/>
        <a:p>
          <a:endParaRPr lang="en-US" dirty="0"/>
        </a:p>
      </dgm:t>
      <dgm:extLst>
        <a:ext uri="{E40237B7-FDA0-4F09-8148-C483321AD2D9}">
          <dgm14:cNvPr xmlns:dgm14="http://schemas.microsoft.com/office/drawing/2010/diagram" id="0" name="" descr="Blue background box"/>
        </a:ext>
      </dgm:extLst>
    </dgm:pt>
    <dgm:pt modelId="{E6C87A85-32BC-4D36-8FC8-A4742D5DCCC8}" type="parTrans" cxnId="{796B9E99-C2CE-4D79-9E6B-AD7CEAF890A5}">
      <dgm:prSet/>
      <dgm:spPr/>
      <dgm:t>
        <a:bodyPr/>
        <a:lstStyle/>
        <a:p>
          <a:endParaRPr lang="en-US"/>
        </a:p>
      </dgm:t>
    </dgm:pt>
    <dgm:pt modelId="{6BA4FE26-FF0D-4FEA-9FE4-504CA52F67EE}" type="sibTrans" cxnId="{796B9E99-C2CE-4D79-9E6B-AD7CEAF890A5}">
      <dgm:prSet/>
      <dgm:spPr/>
      <dgm:t>
        <a:bodyPr/>
        <a:lstStyle/>
        <a:p>
          <a:endParaRPr lang="en-US"/>
        </a:p>
      </dgm:t>
    </dgm:pt>
    <dgm:pt modelId="{83A68347-A32C-474E-BA39-51BAE9435A17}">
      <dgm:prSet phldrT="[Text]"/>
      <dgm:spPr/>
      <dgm:t>
        <a:bodyPr/>
        <a:lstStyle/>
        <a:p>
          <a:endParaRPr lang="en-US" dirty="0"/>
        </a:p>
      </dgm:t>
      <dgm:extLst>
        <a:ext uri="{E40237B7-FDA0-4F09-8148-C483321AD2D9}">
          <dgm14:cNvPr xmlns:dgm14="http://schemas.microsoft.com/office/drawing/2010/diagram" id="0" name="" descr="Blue background box"/>
        </a:ext>
      </dgm:extLst>
    </dgm:pt>
    <dgm:pt modelId="{330C3BD4-C9DF-463E-9868-EFAA8CB49B39}" type="parTrans" cxnId="{FC4A4AEF-7F7D-4ABD-A446-C3D8B4991B87}">
      <dgm:prSet/>
      <dgm:spPr/>
      <dgm:t>
        <a:bodyPr/>
        <a:lstStyle/>
        <a:p>
          <a:endParaRPr lang="en-US"/>
        </a:p>
      </dgm:t>
    </dgm:pt>
    <dgm:pt modelId="{0C6069E3-62C9-4C7F-920E-F4B5F7EF4D71}" type="sibTrans" cxnId="{FC4A4AEF-7F7D-4ABD-A446-C3D8B4991B87}">
      <dgm:prSet/>
      <dgm:spPr/>
      <dgm:t>
        <a:bodyPr/>
        <a:lstStyle/>
        <a:p>
          <a:endParaRPr lang="en-US"/>
        </a:p>
      </dgm:t>
    </dgm:pt>
    <dgm:pt modelId="{AA8C9FAE-6B0E-44C7-B02F-EC012F60CA2D}" type="pres">
      <dgm:prSet presAssocID="{EFC5D122-52DC-43F7-B2B1-57586F97034D}" presName="linearFlow" presStyleCnt="0">
        <dgm:presLayoutVars>
          <dgm:dir/>
          <dgm:resizeHandles val="exact"/>
        </dgm:presLayoutVars>
      </dgm:prSet>
      <dgm:spPr/>
    </dgm:pt>
    <dgm:pt modelId="{3A4FD8BF-8820-4F83-9EC9-5015FE7A7371}" type="pres">
      <dgm:prSet presAssocID="{372073BE-710E-4869-AD8A-AB4F58C451AC}" presName="composite" presStyleCnt="0"/>
      <dgm:spPr/>
    </dgm:pt>
    <dgm:pt modelId="{BC9F0967-A24B-4D33-935D-9DC5B9392131}" type="pres">
      <dgm:prSet presAssocID="{372073BE-710E-4869-AD8A-AB4F58C451AC}"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An image of a magnifying glass."/>
        </a:ext>
      </dgm:extLst>
    </dgm:pt>
    <dgm:pt modelId="{FAA35238-D63F-4453-9B35-C4C1C7FE5362}" type="pres">
      <dgm:prSet presAssocID="{372073BE-710E-4869-AD8A-AB4F58C451AC}" presName="txShp" presStyleLbl="node1" presStyleIdx="0" presStyleCnt="3" custLinFactNeighborX="-81" custLinFactNeighborY="-2563">
        <dgm:presLayoutVars>
          <dgm:bulletEnabled val="1"/>
        </dgm:presLayoutVars>
      </dgm:prSet>
      <dgm:spPr/>
    </dgm:pt>
    <dgm:pt modelId="{E275DE8C-30C6-4832-B789-F5E6768E16B6}" type="pres">
      <dgm:prSet presAssocID="{7CAFA754-1646-4246-A096-F2886ED05AAB}" presName="spacing" presStyleCnt="0"/>
      <dgm:spPr/>
    </dgm:pt>
    <dgm:pt modelId="{50169AAC-9415-49F3-8BA8-EEC4ACC3E700}" type="pres">
      <dgm:prSet presAssocID="{498B2FBF-1230-4AC3-AC3D-4CF0BDCF944F}" presName="composite" presStyleCnt="0"/>
      <dgm:spPr/>
    </dgm:pt>
    <dgm:pt modelId="{6C4DDF4C-0ADD-46AE-A376-5EE3EECF9A65}" type="pres">
      <dgm:prSet presAssocID="{498B2FBF-1230-4AC3-AC3D-4CF0BDCF944F}" presName="imgShp" presStyleLbl="fgImgPlace1" presStyleIdx="1" presStyleCnt="3" custLinFactNeighborX="-759" custLinFactNeighborY="-1313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The Four Moments of Antibiotic Decision Making logo."/>
        </a:ext>
      </dgm:extLst>
    </dgm:pt>
    <dgm:pt modelId="{99AF4B88-E378-4264-A1BE-9B69CAEE9399}" type="pres">
      <dgm:prSet presAssocID="{498B2FBF-1230-4AC3-AC3D-4CF0BDCF944F}" presName="txShp" presStyleLbl="node1" presStyleIdx="1" presStyleCnt="3" custLinFactNeighborX="-196" custLinFactNeighborY="-10455">
        <dgm:presLayoutVars>
          <dgm:bulletEnabled val="1"/>
        </dgm:presLayoutVars>
      </dgm:prSet>
      <dgm:spPr/>
    </dgm:pt>
    <dgm:pt modelId="{EFE9BC0A-5A54-45C9-A131-59BB0CF59857}" type="pres">
      <dgm:prSet presAssocID="{6BA4FE26-FF0D-4FEA-9FE4-504CA52F67EE}" presName="spacing" presStyleCnt="0"/>
      <dgm:spPr/>
    </dgm:pt>
    <dgm:pt modelId="{62B5B294-3138-4F6C-A3A4-8DA83C66DF94}" type="pres">
      <dgm:prSet presAssocID="{83A68347-A32C-474E-BA39-51BAE9435A17}" presName="composite" presStyleCnt="0"/>
      <dgm:spPr/>
    </dgm:pt>
    <dgm:pt modelId="{71600E21-6D57-4B45-82B7-5C8C5F8EED21}" type="pres">
      <dgm:prSet presAssocID="{83A68347-A32C-474E-BA39-51BAE9435A17}" presName="imgShp" presStyleLbl="fgImgPlace1" presStyleIdx="2" presStyleCnt="3" custLinFactNeighborX="-759" custLinFactNeighborY="-2444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extLst>
        <a:ext uri="{E40237B7-FDA0-4F09-8148-C483321AD2D9}">
          <dgm14:cNvPr xmlns:dgm14="http://schemas.microsoft.com/office/drawing/2010/diagram" id="0" name="" descr="An image of intermeshed gears."/>
        </a:ext>
      </dgm:extLst>
    </dgm:pt>
    <dgm:pt modelId="{0085EE7D-CE74-4E06-A572-E487DAD97CF3}" type="pres">
      <dgm:prSet presAssocID="{83A68347-A32C-474E-BA39-51BAE9435A17}" presName="txShp" presStyleLbl="node1" presStyleIdx="2" presStyleCnt="3" custLinFactNeighborX="203" custLinFactNeighborY="-24445">
        <dgm:presLayoutVars>
          <dgm:bulletEnabled val="1"/>
        </dgm:presLayoutVars>
      </dgm:prSet>
      <dgm:spPr/>
    </dgm:pt>
  </dgm:ptLst>
  <dgm:cxnLst>
    <dgm:cxn modelId="{45326D56-CAB1-48B4-8318-9DBA2AE5EF0C}" type="presOf" srcId="{498B2FBF-1230-4AC3-AC3D-4CF0BDCF944F}" destId="{99AF4B88-E378-4264-A1BE-9B69CAEE9399}" srcOrd="0" destOrd="0" presId="urn:microsoft.com/office/officeart/2005/8/layout/vList3"/>
    <dgm:cxn modelId="{796B9E99-C2CE-4D79-9E6B-AD7CEAF890A5}" srcId="{EFC5D122-52DC-43F7-B2B1-57586F97034D}" destId="{498B2FBF-1230-4AC3-AC3D-4CF0BDCF944F}" srcOrd="1" destOrd="0" parTransId="{E6C87A85-32BC-4D36-8FC8-A4742D5DCCC8}" sibTransId="{6BA4FE26-FF0D-4FEA-9FE4-504CA52F67EE}"/>
    <dgm:cxn modelId="{03F4E69D-CE35-4279-A847-5036F99A6D9B}" type="presOf" srcId="{372073BE-710E-4869-AD8A-AB4F58C451AC}" destId="{FAA35238-D63F-4453-9B35-C4C1C7FE5362}" srcOrd="0" destOrd="0" presId="urn:microsoft.com/office/officeart/2005/8/layout/vList3"/>
    <dgm:cxn modelId="{E27D6CB1-1EC4-4158-BB3E-83868F63D660}" type="presOf" srcId="{EFC5D122-52DC-43F7-B2B1-57586F97034D}" destId="{AA8C9FAE-6B0E-44C7-B02F-EC012F60CA2D}" srcOrd="0" destOrd="0" presId="urn:microsoft.com/office/officeart/2005/8/layout/vList3"/>
    <dgm:cxn modelId="{BCF618BF-7EA0-4A60-AD52-E2E35339E05E}" type="presOf" srcId="{83A68347-A32C-474E-BA39-51BAE9435A17}" destId="{0085EE7D-CE74-4E06-A572-E487DAD97CF3}" srcOrd="0" destOrd="0" presId="urn:microsoft.com/office/officeart/2005/8/layout/vList3"/>
    <dgm:cxn modelId="{FC4A4AEF-7F7D-4ABD-A446-C3D8B4991B87}" srcId="{EFC5D122-52DC-43F7-B2B1-57586F97034D}" destId="{83A68347-A32C-474E-BA39-51BAE9435A17}" srcOrd="2" destOrd="0" parTransId="{330C3BD4-C9DF-463E-9868-EFAA8CB49B39}" sibTransId="{0C6069E3-62C9-4C7F-920E-F4B5F7EF4D71}"/>
    <dgm:cxn modelId="{386E99F3-FCCC-4F47-AAFF-6086CF87C663}" srcId="{EFC5D122-52DC-43F7-B2B1-57586F97034D}" destId="{372073BE-710E-4869-AD8A-AB4F58C451AC}" srcOrd="0" destOrd="0" parTransId="{5B5EA4C4-48AA-46A1-B4B5-A16AD5611397}" sibTransId="{7CAFA754-1646-4246-A096-F2886ED05AAB}"/>
    <dgm:cxn modelId="{03C28940-3E8C-4C1A-A965-37FE45B1B81F}" type="presParOf" srcId="{AA8C9FAE-6B0E-44C7-B02F-EC012F60CA2D}" destId="{3A4FD8BF-8820-4F83-9EC9-5015FE7A7371}" srcOrd="0" destOrd="0" presId="urn:microsoft.com/office/officeart/2005/8/layout/vList3"/>
    <dgm:cxn modelId="{63DC5C91-D5D7-4EA9-A7B3-96845A35B7A0}" type="presParOf" srcId="{3A4FD8BF-8820-4F83-9EC9-5015FE7A7371}" destId="{BC9F0967-A24B-4D33-935D-9DC5B9392131}" srcOrd="0" destOrd="0" presId="urn:microsoft.com/office/officeart/2005/8/layout/vList3"/>
    <dgm:cxn modelId="{23424AE2-E90F-4746-A199-426C46F2E04F}" type="presParOf" srcId="{3A4FD8BF-8820-4F83-9EC9-5015FE7A7371}" destId="{FAA35238-D63F-4453-9B35-C4C1C7FE5362}" srcOrd="1" destOrd="0" presId="urn:microsoft.com/office/officeart/2005/8/layout/vList3"/>
    <dgm:cxn modelId="{588F07D4-98E7-4833-966B-382FC2CB1B45}" type="presParOf" srcId="{AA8C9FAE-6B0E-44C7-B02F-EC012F60CA2D}" destId="{E275DE8C-30C6-4832-B789-F5E6768E16B6}" srcOrd="1" destOrd="0" presId="urn:microsoft.com/office/officeart/2005/8/layout/vList3"/>
    <dgm:cxn modelId="{9ECBBB31-0E95-4F03-89D6-3BB0EB662784}" type="presParOf" srcId="{AA8C9FAE-6B0E-44C7-B02F-EC012F60CA2D}" destId="{50169AAC-9415-49F3-8BA8-EEC4ACC3E700}" srcOrd="2" destOrd="0" presId="urn:microsoft.com/office/officeart/2005/8/layout/vList3"/>
    <dgm:cxn modelId="{33D90819-E4C7-464A-98A0-EF0C7A1E4021}" type="presParOf" srcId="{50169AAC-9415-49F3-8BA8-EEC4ACC3E700}" destId="{6C4DDF4C-0ADD-46AE-A376-5EE3EECF9A65}" srcOrd="0" destOrd="0" presId="urn:microsoft.com/office/officeart/2005/8/layout/vList3"/>
    <dgm:cxn modelId="{47A7B1EC-DBDA-4527-A257-6748F80EBFA1}" type="presParOf" srcId="{50169AAC-9415-49F3-8BA8-EEC4ACC3E700}" destId="{99AF4B88-E378-4264-A1BE-9B69CAEE9399}" srcOrd="1" destOrd="0" presId="urn:microsoft.com/office/officeart/2005/8/layout/vList3"/>
    <dgm:cxn modelId="{45B3B05B-0A14-4404-8286-10C496063930}" type="presParOf" srcId="{AA8C9FAE-6B0E-44C7-B02F-EC012F60CA2D}" destId="{EFE9BC0A-5A54-45C9-A131-59BB0CF59857}" srcOrd="3" destOrd="0" presId="urn:microsoft.com/office/officeart/2005/8/layout/vList3"/>
    <dgm:cxn modelId="{6BCD33FB-7CDF-47B5-AFAC-A5DF7F9EB924}" type="presParOf" srcId="{AA8C9FAE-6B0E-44C7-B02F-EC012F60CA2D}" destId="{62B5B294-3138-4F6C-A3A4-8DA83C66DF94}" srcOrd="4" destOrd="0" presId="urn:microsoft.com/office/officeart/2005/8/layout/vList3"/>
    <dgm:cxn modelId="{3130A3AE-FABC-451E-BFF2-2BCF43D55307}" type="presParOf" srcId="{62B5B294-3138-4F6C-A3A4-8DA83C66DF94}" destId="{71600E21-6D57-4B45-82B7-5C8C5F8EED21}" srcOrd="0" destOrd="0" presId="urn:microsoft.com/office/officeart/2005/8/layout/vList3"/>
    <dgm:cxn modelId="{840E9EC8-F481-4400-9A15-16840E76FA82}" type="presParOf" srcId="{62B5B294-3138-4F6C-A3A4-8DA83C66DF94}" destId="{0085EE7D-CE74-4E06-A572-E487DAD97CF3}"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35238-D63F-4453-9B35-C4C1C7FE5362}">
      <dsp:nvSpPr>
        <dsp:cNvPr id="0" name=""/>
        <dsp:cNvSpPr/>
      </dsp:nvSpPr>
      <dsp:spPr>
        <a:xfrm rot="10800000">
          <a:off x="1902449" y="0"/>
          <a:ext cx="6492811" cy="1089206"/>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310" tIns="190500" rIns="355600" bIns="190500" numCol="1" spcCol="1270" anchor="ctr" anchorCtr="0">
          <a:noAutofit/>
        </a:bodyPr>
        <a:lstStyle/>
        <a:p>
          <a:pPr marL="0" lvl="0" indent="0" algn="ctr" defTabSz="2222500">
            <a:lnSpc>
              <a:spcPct val="90000"/>
            </a:lnSpc>
            <a:spcBef>
              <a:spcPct val="0"/>
            </a:spcBef>
            <a:spcAft>
              <a:spcPct val="35000"/>
            </a:spcAft>
            <a:buNone/>
          </a:pPr>
          <a:endParaRPr lang="en-US" sz="5000" kern="1200" dirty="0"/>
        </a:p>
      </dsp:txBody>
      <dsp:txXfrm rot="10800000">
        <a:off x="2174750" y="0"/>
        <a:ext cx="6220510" cy="1089206"/>
      </dsp:txXfrm>
    </dsp:sp>
    <dsp:sp modelId="{BC9F0967-A24B-4D33-935D-9DC5B9392131}">
      <dsp:nvSpPr>
        <dsp:cNvPr id="0" name=""/>
        <dsp:cNvSpPr/>
      </dsp:nvSpPr>
      <dsp:spPr>
        <a:xfrm>
          <a:off x="1363105" y="420"/>
          <a:ext cx="1089206" cy="108920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AF4B88-E378-4264-A1BE-9B69CAEE9399}">
      <dsp:nvSpPr>
        <dsp:cNvPr id="0" name=""/>
        <dsp:cNvSpPr/>
      </dsp:nvSpPr>
      <dsp:spPr>
        <a:xfrm rot="10800000">
          <a:off x="1894983" y="1300886"/>
          <a:ext cx="6492811" cy="1089206"/>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310" tIns="190500" rIns="355600" bIns="190500" numCol="1" spcCol="1270" anchor="ctr" anchorCtr="0">
          <a:noAutofit/>
        </a:bodyPr>
        <a:lstStyle/>
        <a:p>
          <a:pPr marL="0" lvl="0" indent="0" algn="ctr" defTabSz="2222500">
            <a:lnSpc>
              <a:spcPct val="90000"/>
            </a:lnSpc>
            <a:spcBef>
              <a:spcPct val="0"/>
            </a:spcBef>
            <a:spcAft>
              <a:spcPct val="35000"/>
            </a:spcAft>
            <a:buNone/>
          </a:pPr>
          <a:endParaRPr lang="en-US" sz="5000" kern="1200" dirty="0"/>
        </a:p>
      </dsp:txBody>
      <dsp:txXfrm rot="10800000">
        <a:off x="2167284" y="1300886"/>
        <a:ext cx="6220510" cy="1089206"/>
      </dsp:txXfrm>
    </dsp:sp>
    <dsp:sp modelId="{6C4DDF4C-0ADD-46AE-A376-5EE3EECF9A65}">
      <dsp:nvSpPr>
        <dsp:cNvPr id="0" name=""/>
        <dsp:cNvSpPr/>
      </dsp:nvSpPr>
      <dsp:spPr>
        <a:xfrm>
          <a:off x="1354838" y="1271674"/>
          <a:ext cx="1089206" cy="1089206"/>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85EE7D-CE74-4E06-A572-E487DAD97CF3}">
      <dsp:nvSpPr>
        <dsp:cNvPr id="0" name=""/>
        <dsp:cNvSpPr/>
      </dsp:nvSpPr>
      <dsp:spPr>
        <a:xfrm rot="10800000">
          <a:off x="1920889" y="2562850"/>
          <a:ext cx="6492811" cy="1089206"/>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310" tIns="190500" rIns="355600" bIns="190500" numCol="1" spcCol="1270" anchor="ctr" anchorCtr="0">
          <a:noAutofit/>
        </a:bodyPr>
        <a:lstStyle/>
        <a:p>
          <a:pPr marL="0" lvl="0" indent="0" algn="ctr" defTabSz="2222500">
            <a:lnSpc>
              <a:spcPct val="90000"/>
            </a:lnSpc>
            <a:spcBef>
              <a:spcPct val="0"/>
            </a:spcBef>
            <a:spcAft>
              <a:spcPct val="35000"/>
            </a:spcAft>
            <a:buNone/>
          </a:pPr>
          <a:endParaRPr lang="en-US" sz="5000" kern="1200" dirty="0"/>
        </a:p>
      </dsp:txBody>
      <dsp:txXfrm rot="10800000">
        <a:off x="2193190" y="2562850"/>
        <a:ext cx="6220510" cy="1089206"/>
      </dsp:txXfrm>
    </dsp:sp>
    <dsp:sp modelId="{71600E21-6D57-4B45-82B7-5C8C5F8EED21}">
      <dsp:nvSpPr>
        <dsp:cNvPr id="0" name=""/>
        <dsp:cNvSpPr/>
      </dsp:nvSpPr>
      <dsp:spPr>
        <a:xfrm>
          <a:off x="1354838" y="2562850"/>
          <a:ext cx="1089206" cy="1089206"/>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108E29E-7353-44FF-9BBE-AED3A214E021}" type="datetimeFigureOut">
              <a:rPr lang="en-US" smtClean="0"/>
              <a:t>6/16/2021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0B56F0B-89DE-40A7-9A50-D9E03D1B35CB}" type="slidenum">
              <a:rPr lang="en-US" smtClean="0"/>
              <a:t>‹#›</a:t>
            </a:fld>
            <a:endParaRPr lang="en-US"/>
          </a:p>
        </p:txBody>
      </p:sp>
    </p:spTree>
    <p:extLst>
      <p:ext uri="{BB962C8B-B14F-4D97-AF65-F5344CB8AC3E}">
        <p14:creationId xmlns:p14="http://schemas.microsoft.com/office/powerpoint/2010/main" val="3002407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5BD74E-E827-4F97-87D4-C307608CFA39}" type="datetimeFigureOut">
              <a:rPr lang="en-US" smtClean="0"/>
              <a:t>6/16/2021</a:t>
            </a:fld>
            <a:endParaRPr lang="en-US"/>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6E0279-E039-4FD6-AE27-C626EDCEFED9}" type="slidenum">
              <a:rPr lang="en-US" smtClean="0"/>
              <a:t>‹#›</a:t>
            </a:fld>
            <a:endParaRPr lang="en-US"/>
          </a:p>
        </p:txBody>
      </p:sp>
    </p:spTree>
    <p:extLst>
      <p:ext uri="{BB962C8B-B14F-4D97-AF65-F5344CB8AC3E}">
        <p14:creationId xmlns:p14="http://schemas.microsoft.com/office/powerpoint/2010/main" val="2383706113"/>
      </p:ext>
    </p:extLst>
  </p:cSld>
  <p:clrMap bg1="lt1" tx1="dk1" bg2="lt2" tx2="dk2" accent1="accent1" accent2="accent2" accent3="accent3" accent4="accent4" accent5="accent5" accent6="accent6" hlink="hlink" folHlink="folHlink"/>
  <p:notesStyle>
    <a:lvl1pPr marL="0" algn="l" defTabSz="1018638" rtl="0" eaLnBrk="1" latinLnBrk="0" hangingPunct="1">
      <a:defRPr sz="1300" kern="1200">
        <a:solidFill>
          <a:schemeClr val="tx1"/>
        </a:solidFill>
        <a:latin typeface="+mn-lt"/>
        <a:ea typeface="+mn-ea"/>
        <a:cs typeface="+mn-cs"/>
      </a:defRPr>
    </a:lvl1pPr>
    <a:lvl2pPr marL="509319" algn="l" defTabSz="1018638" rtl="0" eaLnBrk="1" latinLnBrk="0" hangingPunct="1">
      <a:defRPr sz="1300" kern="1200">
        <a:solidFill>
          <a:schemeClr val="tx1"/>
        </a:solidFill>
        <a:latin typeface="+mn-lt"/>
        <a:ea typeface="+mn-ea"/>
        <a:cs typeface="+mn-cs"/>
      </a:defRPr>
    </a:lvl2pPr>
    <a:lvl3pPr marL="1018638" algn="l" defTabSz="1018638" rtl="0" eaLnBrk="1" latinLnBrk="0" hangingPunct="1">
      <a:defRPr sz="1300" kern="1200">
        <a:solidFill>
          <a:schemeClr val="tx1"/>
        </a:solidFill>
        <a:latin typeface="+mn-lt"/>
        <a:ea typeface="+mn-ea"/>
        <a:cs typeface="+mn-cs"/>
      </a:defRPr>
    </a:lvl3pPr>
    <a:lvl4pPr marL="1527956" algn="l" defTabSz="1018638" rtl="0" eaLnBrk="1" latinLnBrk="0" hangingPunct="1">
      <a:defRPr sz="1300" kern="1200">
        <a:solidFill>
          <a:schemeClr val="tx1"/>
        </a:solidFill>
        <a:latin typeface="+mn-lt"/>
        <a:ea typeface="+mn-ea"/>
        <a:cs typeface="+mn-cs"/>
      </a:defRPr>
    </a:lvl4pPr>
    <a:lvl5pPr marL="2037275" algn="l" defTabSz="1018638" rtl="0" eaLnBrk="1" latinLnBrk="0" hangingPunct="1">
      <a:defRPr sz="1300" kern="1200">
        <a:solidFill>
          <a:schemeClr val="tx1"/>
        </a:solidFill>
        <a:latin typeface="+mn-lt"/>
        <a:ea typeface="+mn-ea"/>
        <a:cs typeface="+mn-cs"/>
      </a:defRPr>
    </a:lvl5pPr>
    <a:lvl6pPr marL="2546595" algn="l" defTabSz="1018638" rtl="0" eaLnBrk="1" latinLnBrk="0" hangingPunct="1">
      <a:defRPr sz="1300" kern="1200">
        <a:solidFill>
          <a:schemeClr val="tx1"/>
        </a:solidFill>
        <a:latin typeface="+mn-lt"/>
        <a:ea typeface="+mn-ea"/>
        <a:cs typeface="+mn-cs"/>
      </a:defRPr>
    </a:lvl6pPr>
    <a:lvl7pPr marL="3055914" algn="l" defTabSz="1018638" rtl="0" eaLnBrk="1" latinLnBrk="0" hangingPunct="1">
      <a:defRPr sz="1300" kern="1200">
        <a:solidFill>
          <a:schemeClr val="tx1"/>
        </a:solidFill>
        <a:latin typeface="+mn-lt"/>
        <a:ea typeface="+mn-ea"/>
        <a:cs typeface="+mn-cs"/>
      </a:defRPr>
    </a:lvl7pPr>
    <a:lvl8pPr marL="3565233" algn="l" defTabSz="1018638" rtl="0" eaLnBrk="1" latinLnBrk="0" hangingPunct="1">
      <a:defRPr sz="1300" kern="1200">
        <a:solidFill>
          <a:schemeClr val="tx1"/>
        </a:solidFill>
        <a:latin typeface="+mn-lt"/>
        <a:ea typeface="+mn-ea"/>
        <a:cs typeface="+mn-cs"/>
      </a:defRPr>
    </a:lvl8pPr>
    <a:lvl9pPr marL="4074549" algn="l" defTabSz="101863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018638" rtl="0" eaLnBrk="1" fontAlgn="auto" latinLnBrk="0" hangingPunct="1">
              <a:lnSpc>
                <a:spcPct val="100000"/>
              </a:lnSpc>
              <a:spcBef>
                <a:spcPts val="0"/>
              </a:spcBef>
              <a:spcAft>
                <a:spcPts val="0"/>
              </a:spcAft>
              <a:buClrTx/>
              <a:buSzTx/>
              <a:buFontTx/>
              <a:buNone/>
              <a:tabLst/>
              <a:defRPr/>
            </a:pPr>
            <a:fld id="{7AA7BD52-2C09-4B2E-B6DB-0CDDE57D82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018638"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7718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10</a:t>
            </a:fld>
            <a:endParaRPr lang="en-US"/>
          </a:p>
        </p:txBody>
      </p:sp>
    </p:spTree>
    <p:extLst>
      <p:ext uri="{BB962C8B-B14F-4D97-AF65-F5344CB8AC3E}">
        <p14:creationId xmlns:p14="http://schemas.microsoft.com/office/powerpoint/2010/main" val="2673903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a:t>
            </a:r>
            <a:endParaRPr lang="en-US" sz="1200">
              <a:cs typeface="Arial"/>
            </a:endParaRPr>
          </a:p>
          <a:p>
            <a:endParaRPr lang="en-US" baseline="0"/>
          </a:p>
          <a:p>
            <a:endParaRPr lang="en-US" baseline="0"/>
          </a:p>
          <a:p>
            <a:endParaRPr lang="en-US" baseline="0"/>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CB1979C5-EB3F-4247-933C-82F8801FC73F}" type="slidenum">
              <a:rPr lang="en-US" smtClean="0"/>
              <a:pPr/>
              <a:t>11</a:t>
            </a:fld>
            <a:endParaRPr lang="en-US"/>
          </a:p>
        </p:txBody>
      </p:sp>
    </p:spTree>
    <p:extLst>
      <p:ext uri="{BB962C8B-B14F-4D97-AF65-F5344CB8AC3E}">
        <p14:creationId xmlns:p14="http://schemas.microsoft.com/office/powerpoint/2010/main" val="3589521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12</a:t>
            </a:fld>
            <a:endParaRPr lang="en-US"/>
          </a:p>
        </p:txBody>
      </p:sp>
    </p:spTree>
    <p:extLst>
      <p:ext uri="{BB962C8B-B14F-4D97-AF65-F5344CB8AC3E}">
        <p14:creationId xmlns:p14="http://schemas.microsoft.com/office/powerpoint/2010/main" val="2710338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F6E0279-E039-4FD6-AE27-C626EDCEFED9}" type="slidenum">
              <a:rPr lang="en-US" smtClean="0"/>
              <a:t>13</a:t>
            </a:fld>
            <a:endParaRPr lang="en-US"/>
          </a:p>
        </p:txBody>
      </p:sp>
    </p:spTree>
    <p:extLst>
      <p:ext uri="{BB962C8B-B14F-4D97-AF65-F5344CB8AC3E}">
        <p14:creationId xmlns:p14="http://schemas.microsoft.com/office/powerpoint/2010/main" val="1886875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14</a:t>
            </a:fld>
            <a:endParaRPr lang="en-US"/>
          </a:p>
        </p:txBody>
      </p:sp>
    </p:spTree>
    <p:extLst>
      <p:ext uri="{BB962C8B-B14F-4D97-AF65-F5344CB8AC3E}">
        <p14:creationId xmlns:p14="http://schemas.microsoft.com/office/powerpoint/2010/main" val="1351161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15</a:t>
            </a:fld>
            <a:endParaRPr lang="en-US"/>
          </a:p>
        </p:txBody>
      </p:sp>
    </p:spTree>
    <p:extLst>
      <p:ext uri="{BB962C8B-B14F-4D97-AF65-F5344CB8AC3E}">
        <p14:creationId xmlns:p14="http://schemas.microsoft.com/office/powerpoint/2010/main" val="917436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16</a:t>
            </a:fld>
            <a:endParaRPr lang="en-US"/>
          </a:p>
        </p:txBody>
      </p:sp>
    </p:spTree>
    <p:extLst>
      <p:ext uri="{BB962C8B-B14F-4D97-AF65-F5344CB8AC3E}">
        <p14:creationId xmlns:p14="http://schemas.microsoft.com/office/powerpoint/2010/main" val="2262166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17</a:t>
            </a:fld>
            <a:endParaRPr lang="en-US"/>
          </a:p>
        </p:txBody>
      </p:sp>
    </p:spTree>
    <p:extLst>
      <p:ext uri="{BB962C8B-B14F-4D97-AF65-F5344CB8AC3E}">
        <p14:creationId xmlns:p14="http://schemas.microsoft.com/office/powerpoint/2010/main" val="3539007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18</a:t>
            </a:fld>
            <a:endParaRPr lang="en-US"/>
          </a:p>
        </p:txBody>
      </p:sp>
    </p:spTree>
    <p:extLst>
      <p:ext uri="{BB962C8B-B14F-4D97-AF65-F5344CB8AC3E}">
        <p14:creationId xmlns:p14="http://schemas.microsoft.com/office/powerpoint/2010/main" val="2795324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186" rtl="0" eaLnBrk="1" fontAlgn="auto" latinLnBrk="0" hangingPunct="1">
              <a:lnSpc>
                <a:spcPct val="100000"/>
              </a:lnSpc>
              <a:spcBef>
                <a:spcPts val="0"/>
              </a:spcBef>
              <a:spcAft>
                <a:spcPts val="0"/>
              </a:spcAft>
              <a:buClrTx/>
              <a:buSzTx/>
              <a:buFontTx/>
              <a:buNone/>
              <a:tabLst/>
              <a:defRPr/>
            </a:pPr>
            <a:fld id="{CB1979C5-EB3F-4247-933C-82F8801FC7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186"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040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2</a:t>
            </a:fld>
            <a:endParaRPr lang="en-US"/>
          </a:p>
        </p:txBody>
      </p:sp>
    </p:spTree>
    <p:extLst>
      <p:ext uri="{BB962C8B-B14F-4D97-AF65-F5344CB8AC3E}">
        <p14:creationId xmlns:p14="http://schemas.microsoft.com/office/powerpoint/2010/main" val="1293334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3</a:t>
            </a:fld>
            <a:endParaRPr lang="en-US"/>
          </a:p>
        </p:txBody>
      </p:sp>
    </p:spTree>
    <p:extLst>
      <p:ext uri="{BB962C8B-B14F-4D97-AF65-F5344CB8AC3E}">
        <p14:creationId xmlns:p14="http://schemas.microsoft.com/office/powerpoint/2010/main" val="767730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4</a:t>
            </a:fld>
            <a:endParaRPr lang="en-US"/>
          </a:p>
        </p:txBody>
      </p:sp>
    </p:spTree>
    <p:extLst>
      <p:ext uri="{BB962C8B-B14F-4D97-AF65-F5344CB8AC3E}">
        <p14:creationId xmlns:p14="http://schemas.microsoft.com/office/powerpoint/2010/main" val="2473437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5</a:t>
            </a:fld>
            <a:endParaRPr lang="en-US"/>
          </a:p>
        </p:txBody>
      </p:sp>
    </p:spTree>
    <p:extLst>
      <p:ext uri="{BB962C8B-B14F-4D97-AF65-F5344CB8AC3E}">
        <p14:creationId xmlns:p14="http://schemas.microsoft.com/office/powerpoint/2010/main" val="353158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6</a:t>
            </a:fld>
            <a:endParaRPr lang="en-US"/>
          </a:p>
        </p:txBody>
      </p:sp>
    </p:spTree>
    <p:extLst>
      <p:ext uri="{BB962C8B-B14F-4D97-AF65-F5344CB8AC3E}">
        <p14:creationId xmlns:p14="http://schemas.microsoft.com/office/powerpoint/2010/main" val="3776144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7</a:t>
            </a:fld>
            <a:endParaRPr lang="en-US"/>
          </a:p>
        </p:txBody>
      </p:sp>
    </p:spTree>
    <p:extLst>
      <p:ext uri="{BB962C8B-B14F-4D97-AF65-F5344CB8AC3E}">
        <p14:creationId xmlns:p14="http://schemas.microsoft.com/office/powerpoint/2010/main" val="3507194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8</a:t>
            </a:fld>
            <a:endParaRPr lang="en-US"/>
          </a:p>
        </p:txBody>
      </p:sp>
    </p:spTree>
    <p:extLst>
      <p:ext uri="{BB962C8B-B14F-4D97-AF65-F5344CB8AC3E}">
        <p14:creationId xmlns:p14="http://schemas.microsoft.com/office/powerpoint/2010/main" val="2750728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6E0279-E039-4FD6-AE27-C626EDCEFED9}" type="slidenum">
              <a:rPr lang="en-US" smtClean="0"/>
              <a:t>9</a:t>
            </a:fld>
            <a:endParaRPr lang="en-US"/>
          </a:p>
        </p:txBody>
      </p:sp>
    </p:spTree>
    <p:extLst>
      <p:ext uri="{BB962C8B-B14F-4D97-AF65-F5344CB8AC3E}">
        <p14:creationId xmlns:p14="http://schemas.microsoft.com/office/powerpoint/2010/main" val="67206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754380" y="2601172"/>
            <a:ext cx="8549640" cy="1666028"/>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508760" y="4566920"/>
            <a:ext cx="7040880" cy="1986280"/>
          </a:xfrm>
        </p:spPr>
        <p:txBody>
          <a:bodyPr/>
          <a:lstStyle>
            <a:lvl1pPr marL="0" indent="0" algn="ctr">
              <a:buNone/>
              <a:defRPr>
                <a:solidFill>
                  <a:schemeClr val="tx1">
                    <a:tint val="75000"/>
                  </a:schemeClr>
                </a:solidFill>
              </a:defRPr>
            </a:lvl1pPr>
            <a:lvl2pPr marL="509319" indent="0" algn="ctr">
              <a:buNone/>
              <a:defRPr>
                <a:solidFill>
                  <a:schemeClr val="tx1">
                    <a:tint val="75000"/>
                  </a:schemeClr>
                </a:solidFill>
              </a:defRPr>
            </a:lvl2pPr>
            <a:lvl3pPr marL="1018638" indent="0" algn="ctr">
              <a:buNone/>
              <a:defRPr>
                <a:solidFill>
                  <a:schemeClr val="tx1">
                    <a:tint val="75000"/>
                  </a:schemeClr>
                </a:solidFill>
              </a:defRPr>
            </a:lvl3pPr>
            <a:lvl4pPr marL="1527956" indent="0" algn="ctr">
              <a:buNone/>
              <a:defRPr>
                <a:solidFill>
                  <a:schemeClr val="tx1">
                    <a:tint val="75000"/>
                  </a:schemeClr>
                </a:solidFill>
              </a:defRPr>
            </a:lvl4pPr>
            <a:lvl5pPr marL="2037275" indent="0" algn="ctr">
              <a:buNone/>
              <a:defRPr>
                <a:solidFill>
                  <a:schemeClr val="tx1">
                    <a:tint val="75000"/>
                  </a:schemeClr>
                </a:solidFill>
              </a:defRPr>
            </a:lvl5pPr>
            <a:lvl6pPr marL="2546595" indent="0" algn="ctr">
              <a:buNone/>
              <a:defRPr>
                <a:solidFill>
                  <a:schemeClr val="tx1">
                    <a:tint val="75000"/>
                  </a:schemeClr>
                </a:solidFill>
              </a:defRPr>
            </a:lvl6pPr>
            <a:lvl7pPr marL="3055914" indent="0" algn="ctr">
              <a:buNone/>
              <a:defRPr>
                <a:solidFill>
                  <a:schemeClr val="tx1">
                    <a:tint val="75000"/>
                  </a:schemeClr>
                </a:solidFill>
              </a:defRPr>
            </a:lvl7pPr>
            <a:lvl8pPr marL="3565233" indent="0" algn="ctr">
              <a:buNone/>
              <a:defRPr>
                <a:solidFill>
                  <a:schemeClr val="tx1">
                    <a:tint val="75000"/>
                  </a:schemeClr>
                </a:solidFill>
              </a:defRPr>
            </a:lvl8pPr>
            <a:lvl9pPr marL="4074549"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p:nvPr>
        </p:nvSpPr>
        <p:spPr>
          <a:xfrm>
            <a:off x="1508125" y="406400"/>
            <a:ext cx="7423150" cy="1189038"/>
          </a:xfrm>
        </p:spPr>
        <p:txBody>
          <a:bodyPr anchor="ctr">
            <a:normAutofit/>
          </a:bodyPr>
          <a:lstStyle>
            <a:lvl1pPr marL="0" indent="0" algn="ctr">
              <a:buNone/>
              <a:defRPr sz="4400">
                <a:solidFill>
                  <a:schemeClr val="bg1"/>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78788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249222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62736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143000"/>
            <a:ext cx="4442460" cy="579998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3208549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3" y="1066800"/>
            <a:ext cx="4444206"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3" y="1944264"/>
            <a:ext cx="4444206"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30" y="1066800"/>
            <a:ext cx="4445953" cy="725064"/>
          </a:xfrm>
        </p:spPr>
        <p:txBody>
          <a:bodyPr anchor="b"/>
          <a:lstStyle>
            <a:lvl1pPr marL="0" indent="0">
              <a:buNone/>
              <a:defRPr sz="2600" b="1"/>
            </a:lvl1pPr>
            <a:lvl2pPr marL="509319" indent="0">
              <a:buNone/>
              <a:defRPr sz="2200" b="1"/>
            </a:lvl2pPr>
            <a:lvl3pPr marL="1018638" indent="0">
              <a:buNone/>
              <a:defRPr sz="2000" b="1"/>
            </a:lvl3pPr>
            <a:lvl4pPr marL="1527956" indent="0">
              <a:buNone/>
              <a:defRPr sz="1800" b="1"/>
            </a:lvl4pPr>
            <a:lvl5pPr marL="2037275" indent="0">
              <a:buNone/>
              <a:defRPr sz="1800" b="1"/>
            </a:lvl5pPr>
            <a:lvl6pPr marL="2546595" indent="0">
              <a:buNone/>
              <a:defRPr sz="1800" b="1"/>
            </a:lvl6pPr>
            <a:lvl7pPr marL="3055914" indent="0">
              <a:buNone/>
              <a:defRPr sz="1800" b="1"/>
            </a:lvl7pPr>
            <a:lvl8pPr marL="3565233" indent="0">
              <a:buNone/>
              <a:defRPr sz="1800" b="1"/>
            </a:lvl8pPr>
            <a:lvl9pPr marL="4074549"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30" y="1944264"/>
            <a:ext cx="4445953" cy="4998723"/>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93EEC8E-C5CF-40DF-832D-5BCB0E209B98}" type="slidenum">
              <a:rPr lang="en-US" smtClean="0"/>
              <a:t>‹#›</a:t>
            </a:fld>
            <a:endParaRPr lang="en-US"/>
          </a:p>
        </p:txBody>
      </p:sp>
    </p:spTree>
    <p:custDataLst>
      <p:tags r:id="rId1"/>
    </p:custDataLst>
    <p:extLst>
      <p:ext uri="{BB962C8B-B14F-4D97-AF65-F5344CB8AC3E}">
        <p14:creationId xmlns:p14="http://schemas.microsoft.com/office/powerpoint/2010/main" val="149881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93EEC8E-C5CF-40DF-832D-5BCB0E209B98}" type="slidenum">
              <a:rPr lang="en-US" smtClean="0"/>
              <a:t>‹#›</a:t>
            </a:fld>
            <a:endParaRPr lang="en-US"/>
          </a:p>
        </p:txBody>
      </p:sp>
      <p:sp>
        <p:nvSpPr>
          <p:cNvPr id="5" name="Content Placeholder 2"/>
          <p:cNvSpPr>
            <a:spLocks noGrp="1"/>
          </p:cNvSpPr>
          <p:nvPr>
            <p:ph idx="13"/>
          </p:nvPr>
        </p:nvSpPr>
        <p:spPr>
          <a:xfrm>
            <a:off x="10210800" y="113792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4"/>
          </p:nvPr>
        </p:nvSpPr>
        <p:spPr>
          <a:xfrm>
            <a:off x="10210800" y="1752600"/>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idx="15"/>
          </p:nvPr>
        </p:nvSpPr>
        <p:spPr>
          <a:xfrm>
            <a:off x="10210800" y="2401261"/>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p:cNvSpPr>
            <a:spLocks noGrp="1"/>
          </p:cNvSpPr>
          <p:nvPr>
            <p:ph idx="16"/>
          </p:nvPr>
        </p:nvSpPr>
        <p:spPr>
          <a:xfrm>
            <a:off x="10210800" y="304676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7"/>
          </p:nvPr>
        </p:nvSpPr>
        <p:spPr>
          <a:xfrm>
            <a:off x="10210800" y="3661445"/>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8"/>
          </p:nvPr>
        </p:nvSpPr>
        <p:spPr>
          <a:xfrm>
            <a:off x="10210800" y="4310106"/>
            <a:ext cx="9052560" cy="538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sz="half" idx="10"/>
          </p:nvPr>
        </p:nvSpPr>
        <p:spPr>
          <a:xfrm>
            <a:off x="-16497" y="7040563"/>
            <a:ext cx="8382000" cy="731837"/>
          </a:xfrm>
        </p:spPr>
        <p:txBody>
          <a:bodyPr anchor="b">
            <a:noAutofit/>
          </a:bodyPr>
          <a:lstStyle>
            <a:lvl1pPr>
              <a:buClr>
                <a:schemeClr val="tx1"/>
              </a:buClr>
              <a:buFont typeface="+mj-lt"/>
              <a:buAutoNum type="arabicPeriod"/>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p:txBody>
      </p:sp>
    </p:spTree>
    <p:custDataLst>
      <p:tags r:id="rId1"/>
    </p:custDataLst>
    <p:extLst>
      <p:ext uri="{BB962C8B-B14F-4D97-AF65-F5344CB8AC3E}">
        <p14:creationId xmlns:p14="http://schemas.microsoft.com/office/powerpoint/2010/main" val="1815775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502920" y="311256"/>
            <a:ext cx="9052560" cy="603144"/>
          </a:xfrm>
          <a:prstGeom prst="rect">
            <a:avLst/>
          </a:prstGeom>
        </p:spPr>
        <p:txBody>
          <a:bodyPr vert="horz" lIns="101864" tIns="50933" rIns="101864" bIns="50933" rtlCol="0" anchor="ctr">
            <a:normAutofit/>
          </a:bodyPr>
          <a:lstStyle/>
          <a:p>
            <a:r>
              <a:rPr lang="en-US"/>
              <a:t>Click to edit Master title style</a:t>
            </a:r>
          </a:p>
        </p:txBody>
      </p:sp>
      <p:sp>
        <p:nvSpPr>
          <p:cNvPr id="3" name="Text Placeholder 2"/>
          <p:cNvSpPr>
            <a:spLocks noGrp="1"/>
          </p:cNvSpPr>
          <p:nvPr>
            <p:ph type="body" idx="1"/>
          </p:nvPr>
        </p:nvSpPr>
        <p:spPr>
          <a:xfrm>
            <a:off x="502920" y="1143000"/>
            <a:ext cx="9052560" cy="5799987"/>
          </a:xfrm>
          <a:prstGeom prst="rect">
            <a:avLst/>
          </a:prstGeom>
        </p:spPr>
        <p:txBody>
          <a:bodyPr vert="horz" lIns="101864" tIns="50933" rIns="101864" bIns="509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67800" y="7358591"/>
            <a:ext cx="487680" cy="413809"/>
          </a:xfrm>
          <a:prstGeom prst="rect">
            <a:avLst/>
          </a:prstGeom>
        </p:spPr>
        <p:txBody>
          <a:bodyPr vert="horz" lIns="101864" tIns="50933" rIns="101864" bIns="50933" rtlCol="0" anchor="ctr"/>
          <a:lstStyle>
            <a:lvl1pPr algn="r">
              <a:defRPr sz="1300">
                <a:solidFill>
                  <a:schemeClr val="bg1"/>
                </a:solidFill>
              </a:defRPr>
            </a:lvl1pPr>
          </a:lstStyle>
          <a:p>
            <a:fld id="{993EEC8E-C5CF-40DF-832D-5BCB0E209B98}" type="slidenum">
              <a:rPr lang="en-US" smtClean="0"/>
              <a:pPr/>
              <a:t>‹#›</a:t>
            </a:fld>
            <a:endParaRPr lang="en-US"/>
          </a:p>
        </p:txBody>
      </p:sp>
      <p:pic>
        <p:nvPicPr>
          <p:cNvPr id="4" name="Picture 3"/>
          <p:cNvPicPr>
            <a:picLocks noChangeAspect="1"/>
          </p:cNvPicPr>
          <p:nvPr userDrawn="1"/>
        </p:nvPicPr>
        <p:blipFill>
          <a:blip r:embed="rId10"/>
          <a:stretch>
            <a:fillRect/>
          </a:stretch>
        </p:blipFill>
        <p:spPr>
          <a:xfrm>
            <a:off x="502920" y="7068078"/>
            <a:ext cx="1828800" cy="581025"/>
          </a:xfrm>
          <a:prstGeom prst="rect">
            <a:avLst/>
          </a:prstGeom>
        </p:spPr>
      </p:pic>
      <p:sp>
        <p:nvSpPr>
          <p:cNvPr id="5" name="TextBox 4"/>
          <p:cNvSpPr txBox="1"/>
          <p:nvPr userDrawn="1"/>
        </p:nvSpPr>
        <p:spPr>
          <a:xfrm>
            <a:off x="7772400" y="7426995"/>
            <a:ext cx="1484445" cy="276999"/>
          </a:xfrm>
          <a:prstGeom prst="rect">
            <a:avLst/>
          </a:prstGeom>
          <a:noFill/>
        </p:spPr>
        <p:txBody>
          <a:bodyPr wrap="none" rtlCol="0">
            <a:spAutoFit/>
          </a:bodyPr>
          <a:lstStyle/>
          <a:p>
            <a:r>
              <a:rPr lang="en-US" sz="1200">
                <a:solidFill>
                  <a:schemeClr val="bg1"/>
                </a:solidFill>
              </a:rPr>
              <a:t>Changing</a:t>
            </a:r>
            <a:r>
              <a:rPr lang="en-US" sz="1200" baseline="0">
                <a:solidFill>
                  <a:schemeClr val="bg1"/>
                </a:solidFill>
              </a:rPr>
              <a:t> the System</a:t>
            </a:r>
            <a:endParaRPr lang="en-US" sz="1200">
              <a:solidFill>
                <a:schemeClr val="bg1"/>
              </a:solidFill>
            </a:endParaRPr>
          </a:p>
        </p:txBody>
      </p:sp>
    </p:spTree>
    <p:custDataLst>
      <p:tags r:id="rId8"/>
    </p:custDataLst>
    <p:extLst>
      <p:ext uri="{BB962C8B-B14F-4D97-AF65-F5344CB8AC3E}">
        <p14:creationId xmlns:p14="http://schemas.microsoft.com/office/powerpoint/2010/main" val="4163395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ctr" defTabSz="1018638" rtl="0" eaLnBrk="1" latinLnBrk="0" hangingPunct="1">
        <a:spcBef>
          <a:spcPct val="0"/>
        </a:spcBef>
        <a:buNone/>
        <a:defRPr sz="5000" b="0" i="0" u="none" kern="1200">
          <a:solidFill>
            <a:schemeClr val="bg1"/>
          </a:solidFill>
          <a:latin typeface="+mj-lt"/>
          <a:ea typeface="+mj-ea"/>
          <a:cs typeface="+mj-cs"/>
        </a:defRPr>
      </a:lvl1pPr>
    </p:titleStyle>
    <p:bodyStyle>
      <a:lvl1pPr marL="381990" indent="-381990" algn="l" defTabSz="1018638"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644" indent="-318324" algn="l" defTabSz="101863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73297" indent="-254660" algn="l" defTabSz="1018638"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78261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1935"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254"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0573"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19891"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29209" indent="-254660" algn="l" defTabSz="101863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hyperlink" Target="https://www.ahrq.gov/sites/default/files/wysiwyg/antibiotic-use/long-term-care/learning-from-antibiotic-adverse.docx" TargetMode="External"/><Relationship Id="rId3" Type="http://schemas.openxmlformats.org/officeDocument/2006/relationships/notesSlide" Target="../notesSlides/notesSlide12.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8.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ags" Target="../tags/tag2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hyperlink" Target="https://www.ahrq.gov/sites/default/files/wysiwyg/antibiotic-use/long-term-care/four-moments-completion-guide.pdf" TargetMode="Externa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hyperlink" Target="http://www.ahrq.gov/sites/default/files/wysiwyg/antibiotic-use/long-term-care/four-moments-form.pdf" TargetMode="External"/><Relationship Id="rId5" Type="http://schemas.openxmlformats.org/officeDocument/2006/relationships/hyperlink" Target="https://www.ahrq.gov/sites/default/files/wysiwyg/antibiotic-use/long-term-care/learning-from-antibiotic-adverse.docx" TargetMode="External"/><Relationship Id="rId4" Type="http://schemas.openxmlformats.org/officeDocument/2006/relationships/hyperlink" Target="https://www.ahrq.gov/sites/default/files/wysiwyg/antibiotic-use/long-term-care/staff-safety-assessment.docx"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648220"/>
            <a:ext cx="8549640" cy="1666028"/>
          </a:xfrm>
        </p:spPr>
        <p:txBody>
          <a:bodyPr>
            <a:noAutofit/>
          </a:bodyPr>
          <a:lstStyle/>
          <a:p>
            <a:pPr lvl="0"/>
            <a:r>
              <a:rPr lang="en-US" sz="5400" dirty="0"/>
              <a:t>Changing the System To Improve Patient Safety</a:t>
            </a:r>
          </a:p>
        </p:txBody>
      </p:sp>
      <p:sp>
        <p:nvSpPr>
          <p:cNvPr id="3" name="Subtitle 2"/>
          <p:cNvSpPr>
            <a:spLocks noGrp="1"/>
          </p:cNvSpPr>
          <p:nvPr>
            <p:ph type="subTitle" idx="1"/>
          </p:nvPr>
        </p:nvSpPr>
        <p:spPr/>
        <p:txBody>
          <a:bodyPr>
            <a:normAutofit/>
          </a:bodyPr>
          <a:lstStyle/>
          <a:p>
            <a:pPr lvl="0"/>
            <a:r>
              <a:rPr lang="en-US" sz="4000" dirty="0"/>
              <a:t>Long-Term Care</a:t>
            </a:r>
          </a:p>
        </p:txBody>
      </p:sp>
      <p:sp>
        <p:nvSpPr>
          <p:cNvPr id="7" name="Text Placeholder 6"/>
          <p:cNvSpPr>
            <a:spLocks noGrp="1"/>
          </p:cNvSpPr>
          <p:nvPr>
            <p:ph type="body" sz="quarter" idx="10"/>
          </p:nvPr>
        </p:nvSpPr>
        <p:spPr/>
        <p:txBody>
          <a:bodyPr>
            <a:noAutofit/>
          </a:bodyPr>
          <a:lstStyle/>
          <a:p>
            <a:r>
              <a:rPr lang="en-US" sz="4800" dirty="0">
                <a:solidFill>
                  <a:prstClr val="white"/>
                </a:solidFill>
                <a:cs typeface="Arial" panose="020B0604020202020204" pitchFamily="34" charset="0"/>
              </a:rPr>
              <a:t>AHRQ Safety Program for Improving Antibiotic Use</a:t>
            </a:r>
            <a:endParaRPr lang="en-US" sz="4800" dirty="0">
              <a:solidFill>
                <a:prstClr val="white"/>
              </a:solidFill>
            </a:endParaRPr>
          </a:p>
        </p:txBody>
      </p:sp>
      <p:sp>
        <p:nvSpPr>
          <p:cNvPr id="5" name="TextBox 1"/>
          <p:cNvSpPr txBox="1"/>
          <p:nvPr/>
        </p:nvSpPr>
        <p:spPr>
          <a:xfrm>
            <a:off x="7676083" y="7249180"/>
            <a:ext cx="2213939" cy="523220"/>
          </a:xfrm>
          <a:prstGeom prst="rect">
            <a:avLst/>
          </a:prstGeom>
          <a:noFill/>
        </p:spPr>
        <p:txBody>
          <a:bodyPr wrap="none" rtlCol="0">
            <a:spAutoFit/>
          </a:bodyPr>
          <a:lstStyle>
            <a:defPPr>
              <a:defRPr lang="en-US"/>
            </a:defPPr>
            <a:lvl1pPr marL="0" algn="l" defTabSz="1018638" rtl="0" eaLnBrk="1" latinLnBrk="0" hangingPunct="1">
              <a:defRPr sz="2000" kern="1200">
                <a:solidFill>
                  <a:schemeClr val="tx1"/>
                </a:solidFill>
                <a:latin typeface="+mn-lt"/>
                <a:ea typeface="+mn-ea"/>
                <a:cs typeface="+mn-cs"/>
              </a:defRPr>
            </a:lvl1pPr>
            <a:lvl2pPr marL="509319" algn="l" defTabSz="1018638" rtl="0" eaLnBrk="1" latinLnBrk="0" hangingPunct="1">
              <a:defRPr sz="2000" kern="1200">
                <a:solidFill>
                  <a:schemeClr val="tx1"/>
                </a:solidFill>
                <a:latin typeface="+mn-lt"/>
                <a:ea typeface="+mn-ea"/>
                <a:cs typeface="+mn-cs"/>
              </a:defRPr>
            </a:lvl2pPr>
            <a:lvl3pPr marL="1018638" algn="l" defTabSz="1018638" rtl="0" eaLnBrk="1" latinLnBrk="0" hangingPunct="1">
              <a:defRPr sz="2000" kern="1200">
                <a:solidFill>
                  <a:schemeClr val="tx1"/>
                </a:solidFill>
                <a:latin typeface="+mn-lt"/>
                <a:ea typeface="+mn-ea"/>
                <a:cs typeface="+mn-cs"/>
              </a:defRPr>
            </a:lvl3pPr>
            <a:lvl4pPr marL="1527956" algn="l" defTabSz="1018638" rtl="0" eaLnBrk="1" latinLnBrk="0" hangingPunct="1">
              <a:defRPr sz="2000" kern="1200">
                <a:solidFill>
                  <a:schemeClr val="tx1"/>
                </a:solidFill>
                <a:latin typeface="+mn-lt"/>
                <a:ea typeface="+mn-ea"/>
                <a:cs typeface="+mn-cs"/>
              </a:defRPr>
            </a:lvl4pPr>
            <a:lvl5pPr marL="2037275" algn="l" defTabSz="1018638" rtl="0" eaLnBrk="1" latinLnBrk="0" hangingPunct="1">
              <a:defRPr sz="2000" kern="1200">
                <a:solidFill>
                  <a:schemeClr val="tx1"/>
                </a:solidFill>
                <a:latin typeface="+mn-lt"/>
                <a:ea typeface="+mn-ea"/>
                <a:cs typeface="+mn-cs"/>
              </a:defRPr>
            </a:lvl5pPr>
            <a:lvl6pPr marL="2546595" algn="l" defTabSz="1018638" rtl="0" eaLnBrk="1" latinLnBrk="0" hangingPunct="1">
              <a:defRPr sz="2000" kern="1200">
                <a:solidFill>
                  <a:schemeClr val="tx1"/>
                </a:solidFill>
                <a:latin typeface="+mn-lt"/>
                <a:ea typeface="+mn-ea"/>
                <a:cs typeface="+mn-cs"/>
              </a:defRPr>
            </a:lvl6pPr>
            <a:lvl7pPr marL="3055914" algn="l" defTabSz="1018638" rtl="0" eaLnBrk="1" latinLnBrk="0" hangingPunct="1">
              <a:defRPr sz="2000" kern="1200">
                <a:solidFill>
                  <a:schemeClr val="tx1"/>
                </a:solidFill>
                <a:latin typeface="+mn-lt"/>
                <a:ea typeface="+mn-ea"/>
                <a:cs typeface="+mn-cs"/>
              </a:defRPr>
            </a:lvl7pPr>
            <a:lvl8pPr marL="3565233" algn="l" defTabSz="1018638" rtl="0" eaLnBrk="1" latinLnBrk="0" hangingPunct="1">
              <a:defRPr sz="2000" kern="1200">
                <a:solidFill>
                  <a:schemeClr val="tx1"/>
                </a:solidFill>
                <a:latin typeface="+mn-lt"/>
                <a:ea typeface="+mn-ea"/>
                <a:cs typeface="+mn-cs"/>
              </a:defRPr>
            </a:lvl8pPr>
            <a:lvl9pPr marL="4074549" algn="l" defTabSz="1018638" rtl="0" eaLnBrk="1" latinLnBrk="0" hangingPunct="1">
              <a:defRPr sz="2000" kern="1200">
                <a:solidFill>
                  <a:schemeClr val="tx1"/>
                </a:solidFill>
                <a:latin typeface="+mn-lt"/>
                <a:ea typeface="+mn-ea"/>
                <a:cs typeface="+mn-cs"/>
              </a:defRPr>
            </a:lvl9pPr>
          </a:lstStyle>
          <a:p>
            <a:pPr algn="r"/>
            <a:r>
              <a:rPr lang="en-US" sz="1400" dirty="0">
                <a:solidFill>
                  <a:schemeClr val="bg1"/>
                </a:solidFill>
              </a:rPr>
              <a:t>AHRQ Pub. No. 17(21)-0029</a:t>
            </a:r>
          </a:p>
          <a:p>
            <a:pPr algn="r"/>
            <a:r>
              <a:rPr lang="en-US" sz="1400" dirty="0">
                <a:solidFill>
                  <a:schemeClr val="bg1"/>
                </a:solidFill>
              </a:rPr>
              <a:t>June 2021</a:t>
            </a:r>
          </a:p>
        </p:txBody>
      </p:sp>
    </p:spTree>
    <p:custDataLst>
      <p:tags r:id="rId1"/>
    </p:custDataLst>
    <p:extLst>
      <p:ext uri="{BB962C8B-B14F-4D97-AF65-F5344CB8AC3E}">
        <p14:creationId xmlns:p14="http://schemas.microsoft.com/office/powerpoint/2010/main" val="4021470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fontScale="90000"/>
          </a:bodyPr>
          <a:lstStyle/>
          <a:p>
            <a:r>
              <a:rPr lang="en-US" dirty="0"/>
              <a:t>Case 1: continued</a:t>
            </a:r>
          </a:p>
        </p:txBody>
      </p:sp>
      <p:sp>
        <p:nvSpPr>
          <p:cNvPr id="5" name="Content Placeholder 4"/>
          <p:cNvSpPr>
            <a:spLocks noGrp="1"/>
          </p:cNvSpPr>
          <p:nvPr>
            <p:ph idx="1"/>
          </p:nvPr>
        </p:nvSpPr>
        <p:spPr>
          <a:xfrm>
            <a:off x="3477126" y="1349904"/>
            <a:ext cx="6078354" cy="6215591"/>
          </a:xfrm>
        </p:spPr>
        <p:txBody>
          <a:bodyPr>
            <a:normAutofit/>
          </a:bodyPr>
          <a:lstStyle/>
          <a:p>
            <a:r>
              <a:rPr lang="en-US" sz="2800" dirty="0"/>
              <a:t>Rash over his chest, trunk, back, upper arms, and thighs. </a:t>
            </a:r>
          </a:p>
          <a:p>
            <a:r>
              <a:rPr lang="en-US" sz="2800" dirty="0"/>
              <a:t>Afebrile with no lymphadenopathy.</a:t>
            </a:r>
          </a:p>
          <a:p>
            <a:endParaRPr lang="en-US" sz="2800" dirty="0"/>
          </a:p>
          <a:p>
            <a:endParaRPr lang="en-US" sz="2800" dirty="0"/>
          </a:p>
          <a:p>
            <a:pPr marL="0" indent="0">
              <a:buNone/>
            </a:pPr>
            <a:r>
              <a:rPr lang="en-US" sz="2800" dirty="0"/>
              <a:t>Pertinent labs are as follows:</a:t>
            </a:r>
          </a:p>
          <a:p>
            <a:r>
              <a:rPr lang="en-US" sz="2800" dirty="0"/>
              <a:t>White blood cell count 7,200 cells/mL</a:t>
            </a:r>
          </a:p>
          <a:p>
            <a:r>
              <a:rPr lang="en-US" sz="2800" dirty="0"/>
              <a:t>Absolute eosinophil count of 600 cells/mL </a:t>
            </a:r>
          </a:p>
          <a:p>
            <a:r>
              <a:rPr lang="en-US" sz="2800" dirty="0"/>
              <a:t>Creatinine 1.9 mg/</a:t>
            </a:r>
            <a:r>
              <a:rPr lang="en-US" sz="2800" dirty="0" err="1"/>
              <a:t>dL</a:t>
            </a:r>
            <a:r>
              <a:rPr lang="en-US" sz="2800" dirty="0"/>
              <a:t> (baseline 1.0 mg/</a:t>
            </a:r>
            <a:r>
              <a:rPr lang="en-US" sz="2800" dirty="0" err="1"/>
              <a:t>dL</a:t>
            </a:r>
            <a:r>
              <a:rPr lang="en-US" sz="2800" dirty="0"/>
              <a:t>)</a:t>
            </a:r>
          </a:p>
        </p:txBody>
      </p:sp>
      <p:sp>
        <p:nvSpPr>
          <p:cNvPr id="4" name="Slide Number Placeholder 3"/>
          <p:cNvSpPr>
            <a:spLocks noGrp="1"/>
          </p:cNvSpPr>
          <p:nvPr>
            <p:ph type="sldNum" sz="quarter" idx="12"/>
          </p:nvPr>
        </p:nvSpPr>
        <p:spPr/>
        <p:txBody>
          <a:bodyPr/>
          <a:lstStyle/>
          <a:p>
            <a:fld id="{993EEC8E-C5CF-40DF-832D-5BCB0E209B98}" type="slidenum">
              <a:rPr lang="en-US" smtClean="0"/>
              <a:pPr/>
              <a:t>10</a:t>
            </a:fld>
            <a:endParaRPr lang="en-US"/>
          </a:p>
        </p:txBody>
      </p:sp>
      <p:sp>
        <p:nvSpPr>
          <p:cNvPr id="12" name="Line Callout 1 (Accent Bar) 11"/>
          <p:cNvSpPr/>
          <p:nvPr/>
        </p:nvSpPr>
        <p:spPr>
          <a:xfrm>
            <a:off x="3753394" y="1219200"/>
            <a:ext cx="3964577" cy="2184864"/>
          </a:xfrm>
          <a:prstGeom prst="accentCallout1">
            <a:avLst>
              <a:gd name="adj1" fmla="val 18750"/>
              <a:gd name="adj2" fmla="val -8333"/>
              <a:gd name="adj3" fmla="val 153684"/>
              <a:gd name="adj4" fmla="val -502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Callout 1 (Accent Bar) 13"/>
          <p:cNvSpPr/>
          <p:nvPr/>
        </p:nvSpPr>
        <p:spPr>
          <a:xfrm>
            <a:off x="3753394" y="3834936"/>
            <a:ext cx="3964577" cy="2413464"/>
          </a:xfrm>
          <a:prstGeom prst="accentCallout1">
            <a:avLst>
              <a:gd name="adj1" fmla="val 18750"/>
              <a:gd name="adj2" fmla="val -8333"/>
              <a:gd name="adj3" fmla="val 47079"/>
              <a:gd name="adj4" fmla="val -5225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A close-up picture of a rash."/>
          <p:cNvSpPr>
            <a:spLocks/>
          </p:cNvSpPr>
          <p:nvPr/>
        </p:nvSpPr>
        <p:spPr>
          <a:xfrm>
            <a:off x="84271" y="3056784"/>
            <a:ext cx="3084418" cy="3191616"/>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18738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e Four Moments of Antibiotic Decision Making logo."/>
          <p:cNvPicPr>
            <a:picLocks noChangeAspect="1"/>
          </p:cNvPicPr>
          <p:nvPr/>
        </p:nvPicPr>
        <p:blipFill>
          <a:blip r:embed="rId4"/>
          <a:stretch>
            <a:fillRect/>
          </a:stretch>
        </p:blipFill>
        <p:spPr>
          <a:xfrm>
            <a:off x="2133600" y="1143000"/>
            <a:ext cx="6019800" cy="6019800"/>
          </a:xfrm>
          <a:prstGeom prst="rect">
            <a:avLst/>
          </a:prstGeom>
        </p:spPr>
      </p:pic>
      <p:sp>
        <p:nvSpPr>
          <p:cNvPr id="2" name="Title 1"/>
          <p:cNvSpPr>
            <a:spLocks noGrp="1"/>
          </p:cNvSpPr>
          <p:nvPr>
            <p:ph type="title"/>
          </p:nvPr>
        </p:nvSpPr>
        <p:spPr>
          <a:xfrm>
            <a:off x="381000" y="228600"/>
            <a:ext cx="9525000" cy="603144"/>
          </a:xfrm>
        </p:spPr>
        <p:txBody>
          <a:bodyPr>
            <a:noAutofit/>
          </a:bodyPr>
          <a:lstStyle/>
          <a:p>
            <a:r>
              <a:rPr lang="en-US" sz="3600" dirty="0"/>
              <a:t>Four Moments of Antibiotic Decision Making</a:t>
            </a:r>
          </a:p>
        </p:txBody>
      </p:sp>
      <p:sp>
        <p:nvSpPr>
          <p:cNvPr id="3" name="Slide Number Placeholder 2"/>
          <p:cNvSpPr>
            <a:spLocks noGrp="1"/>
          </p:cNvSpPr>
          <p:nvPr>
            <p:ph type="sldNum" sz="quarter" idx="12"/>
          </p:nvPr>
        </p:nvSpPr>
        <p:spPr/>
        <p:txBody>
          <a:bodyPr/>
          <a:lstStyle/>
          <a:p>
            <a:fld id="{993EEC8E-C5CF-40DF-832D-5BCB0E209B98}" type="slidenum">
              <a:rPr lang="en-US" smtClean="0"/>
              <a:t>11</a:t>
            </a:fld>
            <a:endParaRPr lang="en-US"/>
          </a:p>
        </p:txBody>
      </p:sp>
    </p:spTree>
    <p:custDataLst>
      <p:tags r:id="rId1"/>
    </p:custDataLst>
    <p:extLst>
      <p:ext uri="{BB962C8B-B14F-4D97-AF65-F5344CB8AC3E}">
        <p14:creationId xmlns:p14="http://schemas.microsoft.com/office/powerpoint/2010/main" val="1921564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59" y="159229"/>
            <a:ext cx="9052560" cy="603144"/>
          </a:xfrm>
        </p:spPr>
        <p:txBody>
          <a:bodyPr>
            <a:noAutofit/>
          </a:bodyPr>
          <a:lstStyle/>
          <a:p>
            <a:r>
              <a:rPr lang="en-US" sz="3600" dirty="0"/>
              <a:t>Problems Are Opportunities To Improve</a:t>
            </a:r>
          </a:p>
        </p:txBody>
      </p:sp>
      <p:sp>
        <p:nvSpPr>
          <p:cNvPr id="4" name="Slide Number Placeholder 3"/>
          <p:cNvSpPr>
            <a:spLocks noGrp="1"/>
          </p:cNvSpPr>
          <p:nvPr>
            <p:ph type="sldNum" sz="quarter" idx="12"/>
          </p:nvPr>
        </p:nvSpPr>
        <p:spPr/>
        <p:txBody>
          <a:bodyPr/>
          <a:lstStyle/>
          <a:p>
            <a:fld id="{993EEC8E-C5CF-40DF-832D-5BCB0E209B98}" type="slidenum">
              <a:rPr lang="en-US" smtClean="0"/>
              <a:pPr/>
              <a:t>12</a:t>
            </a:fld>
            <a:endParaRPr lang="en-US"/>
          </a:p>
        </p:txBody>
      </p:sp>
      <p:grpSp>
        <p:nvGrpSpPr>
          <p:cNvPr id="11" name="Group 10" descr="Image of Learning From Antibiotic-Associated Adverse Events Form&#10;&#10;"/>
          <p:cNvGrpSpPr/>
          <p:nvPr/>
        </p:nvGrpSpPr>
        <p:grpSpPr>
          <a:xfrm>
            <a:off x="5112659" y="1436581"/>
            <a:ext cx="4080706" cy="5189741"/>
            <a:chOff x="5112659" y="1436581"/>
            <a:chExt cx="4080706" cy="5189741"/>
          </a:xfrm>
        </p:grpSpPr>
        <p:pic>
          <p:nvPicPr>
            <p:cNvPr id="5" name="Picture 4">
              <a:extLst>
                <a:ext uri="{FF2B5EF4-FFF2-40B4-BE49-F238E27FC236}">
                  <a16:creationId xmlns:a16="http://schemas.microsoft.com/office/drawing/2014/main" id="{775369B5-06E4-44A2-98E7-3A185B1B52DA}"/>
                </a:ext>
              </a:extLst>
            </p:cNvPr>
            <p:cNvPicPr>
              <a:picLocks noChangeAspect="1"/>
            </p:cNvPicPr>
            <p:nvPr/>
          </p:nvPicPr>
          <p:blipFill>
            <a:blip r:embed="rId4"/>
            <a:stretch>
              <a:fillRect/>
            </a:stretch>
          </p:blipFill>
          <p:spPr>
            <a:xfrm rot="900000">
              <a:off x="5665995" y="2054322"/>
              <a:ext cx="352737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132368FA-5104-4D7C-BB6F-BB8B633F3ECD}"/>
                </a:ext>
              </a:extLst>
            </p:cNvPr>
            <p:cNvPicPr>
              <a:picLocks noChangeAspect="1"/>
            </p:cNvPicPr>
            <p:nvPr/>
          </p:nvPicPr>
          <p:blipFill>
            <a:blip r:embed="rId5"/>
            <a:stretch>
              <a:fillRect/>
            </a:stretch>
          </p:blipFill>
          <p:spPr>
            <a:xfrm rot="600000">
              <a:off x="5506523" y="1847428"/>
              <a:ext cx="3524394"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96B7CEDE-435B-46D3-A9A3-2729C097C38A}"/>
                </a:ext>
              </a:extLst>
            </p:cNvPr>
            <p:cNvPicPr>
              <a:picLocks noChangeAspect="1"/>
            </p:cNvPicPr>
            <p:nvPr/>
          </p:nvPicPr>
          <p:blipFill>
            <a:blip r:embed="rId6"/>
            <a:stretch>
              <a:fillRect/>
            </a:stretch>
          </p:blipFill>
          <p:spPr>
            <a:xfrm rot="300000">
              <a:off x="5338393" y="1665156"/>
              <a:ext cx="3524395"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9F4AE641-0D30-495B-AA2A-EC98FEE377F0}"/>
                </a:ext>
              </a:extLst>
            </p:cNvPr>
            <p:cNvPicPr>
              <a:picLocks noChangeAspect="1"/>
            </p:cNvPicPr>
            <p:nvPr/>
          </p:nvPicPr>
          <p:blipFill rotWithShape="1">
            <a:blip r:embed="rId7"/>
            <a:srcRect l="1151" t="1" b="1666"/>
            <a:stretch/>
          </p:blipFill>
          <p:spPr>
            <a:xfrm>
              <a:off x="5112659" y="1436581"/>
              <a:ext cx="3547958"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9" name="TextBox 8"/>
          <p:cNvSpPr txBox="1"/>
          <p:nvPr/>
        </p:nvSpPr>
        <p:spPr>
          <a:xfrm>
            <a:off x="301553" y="1520269"/>
            <a:ext cx="4433273" cy="4332841"/>
          </a:xfrm>
          <a:prstGeom prst="rect">
            <a:avLst/>
          </a:prstGeom>
          <a:noFill/>
        </p:spPr>
        <p:txBody>
          <a:bodyPr wrap="square" rtlCol="0">
            <a:spAutoFit/>
          </a:bodyPr>
          <a:lstStyle/>
          <a:p>
            <a:endParaRPr lang="en-US"/>
          </a:p>
        </p:txBody>
      </p:sp>
      <p:sp>
        <p:nvSpPr>
          <p:cNvPr id="10" name="TextBox 9"/>
          <p:cNvSpPr txBox="1"/>
          <p:nvPr/>
        </p:nvSpPr>
        <p:spPr>
          <a:xfrm>
            <a:off x="290667" y="1431138"/>
            <a:ext cx="4738533" cy="440120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3200" dirty="0"/>
              <a:t>What happened?</a:t>
            </a:r>
          </a:p>
          <a:p>
            <a:pPr marL="457200" indent="-457200">
              <a:spcAft>
                <a:spcPts val="1200"/>
              </a:spcAft>
              <a:buFont typeface="Arial" panose="020B0604020202020204" pitchFamily="34" charset="0"/>
              <a:buChar char="•"/>
            </a:pPr>
            <a:r>
              <a:rPr lang="en-US" sz="3200" dirty="0"/>
              <a:t>Why did it happen?</a:t>
            </a:r>
          </a:p>
          <a:p>
            <a:pPr marL="457200" indent="-457200">
              <a:spcAft>
                <a:spcPts val="1200"/>
              </a:spcAft>
              <a:buFont typeface="Arial" panose="020B0604020202020204" pitchFamily="34" charset="0"/>
              <a:buChar char="•"/>
            </a:pPr>
            <a:r>
              <a:rPr lang="en-US" sz="3200" dirty="0"/>
              <a:t>What could you do to reduce the risk?</a:t>
            </a:r>
          </a:p>
          <a:p>
            <a:pPr marL="457200" indent="-457200">
              <a:spcAft>
                <a:spcPts val="1200"/>
              </a:spcAft>
              <a:buFont typeface="Arial" panose="020B0604020202020204" pitchFamily="34" charset="0"/>
              <a:buChar char="•"/>
            </a:pPr>
            <a:r>
              <a:rPr lang="en-US" sz="3200" dirty="0"/>
              <a:t>How do you know that risk was reduced?</a:t>
            </a:r>
          </a:p>
          <a:p>
            <a:r>
              <a:rPr lang="en-US" sz="2400" dirty="0">
                <a:hlinkClick r:id="rId8"/>
              </a:rPr>
              <a:t>Learning From Antibiotic-Associated Adverse Events Form</a:t>
            </a:r>
            <a:endParaRPr lang="en-US" sz="3200" dirty="0"/>
          </a:p>
        </p:txBody>
      </p:sp>
    </p:spTree>
    <p:custDataLst>
      <p:tags r:id="rId1"/>
    </p:custDataLst>
    <p:extLst>
      <p:ext uri="{BB962C8B-B14F-4D97-AF65-F5344CB8AC3E}">
        <p14:creationId xmlns:p14="http://schemas.microsoft.com/office/powerpoint/2010/main" val="311824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58989"/>
            <a:ext cx="9052560" cy="603144"/>
          </a:xfrm>
        </p:spPr>
        <p:txBody>
          <a:bodyPr>
            <a:noAutofit/>
          </a:bodyPr>
          <a:lstStyle/>
          <a:p>
            <a:r>
              <a:rPr lang="en-US" sz="3600" dirty="0"/>
              <a:t>What Happened?</a:t>
            </a:r>
          </a:p>
        </p:txBody>
      </p:sp>
      <p:sp>
        <p:nvSpPr>
          <p:cNvPr id="3" name="Content Placeholder 2"/>
          <p:cNvSpPr>
            <a:spLocks noGrp="1"/>
          </p:cNvSpPr>
          <p:nvPr>
            <p:ph sz="half" idx="1"/>
          </p:nvPr>
        </p:nvSpPr>
        <p:spPr>
          <a:xfrm>
            <a:off x="502920" y="1600200"/>
            <a:ext cx="4754880" cy="4457701"/>
          </a:xfrm>
        </p:spPr>
        <p:txBody>
          <a:bodyPr/>
          <a:lstStyle/>
          <a:p>
            <a:r>
              <a:rPr lang="en-US" dirty="0"/>
              <a:t>Reconstruct the timeline. </a:t>
            </a:r>
          </a:p>
          <a:p>
            <a:r>
              <a:rPr lang="en-US" dirty="0"/>
              <a:t>Explain what happened.</a:t>
            </a:r>
          </a:p>
          <a:p>
            <a:r>
              <a:rPr lang="en-US" dirty="0"/>
              <a:t>Put yourself in the place of those involved. </a:t>
            </a:r>
          </a:p>
          <a:p>
            <a:r>
              <a:rPr lang="en-US" dirty="0"/>
              <a:t>Try to understand.  </a:t>
            </a:r>
          </a:p>
          <a:p>
            <a:r>
              <a:rPr lang="en-US" dirty="0"/>
              <a:t>Imagine the world as they did when the event occurred.</a:t>
            </a:r>
          </a:p>
        </p:txBody>
      </p:sp>
      <p:pic>
        <p:nvPicPr>
          <p:cNvPr id="9" name="Content Placeholder 8" descr="A picture of medical professionals walking down the hall."/>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257800" y="2348442"/>
            <a:ext cx="4441825" cy="2961216"/>
          </a:xfrm>
          <a:effectLst>
            <a:outerShdw blurRad="50800" dist="38100" dir="2700000" algn="tl" rotWithShape="0">
              <a:prstClr val="black">
                <a:alpha val="40000"/>
              </a:prstClr>
            </a:outerShdw>
          </a:effectLst>
        </p:spPr>
      </p:pic>
      <p:sp>
        <p:nvSpPr>
          <p:cNvPr id="4" name="Slide Number Placeholder 3"/>
          <p:cNvSpPr>
            <a:spLocks noGrp="1"/>
          </p:cNvSpPr>
          <p:nvPr>
            <p:ph type="sldNum" sz="quarter" idx="12"/>
          </p:nvPr>
        </p:nvSpPr>
        <p:spPr/>
        <p:txBody>
          <a:bodyPr/>
          <a:lstStyle/>
          <a:p>
            <a:fld id="{993EEC8E-C5CF-40DF-832D-5BCB0E209B98}" type="slidenum">
              <a:rPr lang="en-US" smtClean="0"/>
              <a:pPr/>
              <a:t>13</a:t>
            </a:fld>
            <a:endParaRPr lang="en-US"/>
          </a:p>
        </p:txBody>
      </p:sp>
    </p:spTree>
    <p:custDataLst>
      <p:tags r:id="rId1"/>
    </p:custDataLst>
    <p:extLst>
      <p:ext uri="{BB962C8B-B14F-4D97-AF65-F5344CB8AC3E}">
        <p14:creationId xmlns:p14="http://schemas.microsoft.com/office/powerpoint/2010/main" val="1333405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56111"/>
            <a:ext cx="9052560" cy="603144"/>
          </a:xfrm>
        </p:spPr>
        <p:txBody>
          <a:bodyPr>
            <a:noAutofit/>
          </a:bodyPr>
          <a:lstStyle/>
          <a:p>
            <a:r>
              <a:rPr lang="en-US" sz="3600" dirty="0"/>
              <a:t>Why Did It Happen?</a:t>
            </a:r>
          </a:p>
        </p:txBody>
      </p:sp>
      <p:sp>
        <p:nvSpPr>
          <p:cNvPr id="3" name="Content Placeholder 2"/>
          <p:cNvSpPr>
            <a:spLocks noGrp="1"/>
          </p:cNvSpPr>
          <p:nvPr>
            <p:ph idx="1"/>
          </p:nvPr>
        </p:nvSpPr>
        <p:spPr>
          <a:xfrm>
            <a:off x="502920" y="1066800"/>
            <a:ext cx="9052560" cy="6629400"/>
          </a:xfrm>
        </p:spPr>
        <p:txBody>
          <a:bodyPr>
            <a:normAutofit/>
          </a:bodyPr>
          <a:lstStyle/>
          <a:p>
            <a:r>
              <a:rPr lang="en-US" sz="3200" dirty="0"/>
              <a:t>Review list of factors that contributed to the incident. </a:t>
            </a:r>
          </a:p>
          <a:p>
            <a:r>
              <a:rPr lang="en-US" sz="3200" dirty="0"/>
              <a:t>Check off factors that negatively contributed and positively contributed to the incident.</a:t>
            </a:r>
          </a:p>
          <a:p>
            <a:pPr lvl="1"/>
            <a:r>
              <a:rPr lang="en-US" dirty="0"/>
              <a:t>Negative contributing </a:t>
            </a:r>
            <a:br>
              <a:rPr lang="en-US" dirty="0"/>
            </a:br>
            <a:r>
              <a:rPr lang="en-US" dirty="0"/>
              <a:t>factors are those that </a:t>
            </a:r>
            <a:br>
              <a:rPr lang="en-US" dirty="0"/>
            </a:br>
            <a:r>
              <a:rPr lang="en-US" dirty="0"/>
              <a:t>harmed or increased risk </a:t>
            </a:r>
            <a:br>
              <a:rPr lang="en-US" dirty="0"/>
            </a:br>
            <a:r>
              <a:rPr lang="en-US" dirty="0"/>
              <a:t>of harm </a:t>
            </a:r>
          </a:p>
          <a:p>
            <a:pPr lvl="1"/>
            <a:r>
              <a:rPr lang="en-US" dirty="0"/>
              <a:t>Positive contributing </a:t>
            </a:r>
            <a:br>
              <a:rPr lang="en-US" dirty="0"/>
            </a:br>
            <a:r>
              <a:rPr lang="en-US" dirty="0"/>
              <a:t>factors limited the impact </a:t>
            </a:r>
            <a:br>
              <a:rPr lang="en-US" dirty="0"/>
            </a:br>
            <a:r>
              <a:rPr lang="en-US" dirty="0"/>
              <a:t>of harm</a:t>
            </a:r>
          </a:p>
          <a:p>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pPr/>
              <a:t>14</a:t>
            </a:fld>
            <a:endParaRPr lang="en-US"/>
          </a:p>
        </p:txBody>
      </p:sp>
      <p:pic>
        <p:nvPicPr>
          <p:cNvPr id="8" name="Picture 7" descr="An image of two signs. One is of a checkmark and the other of an X."/>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5459" y="3505200"/>
            <a:ext cx="3429000" cy="2571570"/>
          </a:xfrm>
          <a:prstGeom prst="rect">
            <a:avLst/>
          </a:prstGeom>
        </p:spPr>
      </p:pic>
    </p:spTree>
    <p:custDataLst>
      <p:tags r:id="rId1"/>
    </p:custDataLst>
    <p:extLst>
      <p:ext uri="{BB962C8B-B14F-4D97-AF65-F5344CB8AC3E}">
        <p14:creationId xmlns:p14="http://schemas.microsoft.com/office/powerpoint/2010/main" val="2992700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24252"/>
            <a:ext cx="9052560" cy="603144"/>
          </a:xfrm>
        </p:spPr>
        <p:txBody>
          <a:bodyPr>
            <a:noAutofit/>
          </a:bodyPr>
          <a:lstStyle/>
          <a:p>
            <a:r>
              <a:rPr lang="en-US" sz="3600" dirty="0"/>
              <a:t>What Could You Do To Reduce the Risk?</a:t>
            </a:r>
          </a:p>
        </p:txBody>
      </p:sp>
      <p:sp>
        <p:nvSpPr>
          <p:cNvPr id="3" name="Content Placeholder 2"/>
          <p:cNvSpPr>
            <a:spLocks noGrp="1"/>
          </p:cNvSpPr>
          <p:nvPr>
            <p:ph idx="1"/>
          </p:nvPr>
        </p:nvSpPr>
        <p:spPr/>
        <p:txBody>
          <a:bodyPr/>
          <a:lstStyle/>
          <a:p>
            <a:r>
              <a:rPr lang="en-US" dirty="0"/>
              <a:t>Set up safe design principles</a:t>
            </a:r>
          </a:p>
          <a:p>
            <a:pPr marL="1188604" lvl="1" indent="-742950">
              <a:buFont typeface="Calibri" panose="020F0502020204030204" pitchFamily="34" charset="0"/>
              <a:buChar char="―"/>
            </a:pPr>
            <a:r>
              <a:rPr lang="en-US" dirty="0"/>
              <a:t>Standardize what you do</a:t>
            </a:r>
          </a:p>
          <a:p>
            <a:pPr marL="1188604" lvl="1" indent="-742950">
              <a:buFont typeface="Calibri" panose="020F0502020204030204" pitchFamily="34" charset="0"/>
              <a:buChar char="―"/>
            </a:pPr>
            <a:r>
              <a:rPr lang="en-US" dirty="0"/>
              <a:t>Create independent checks</a:t>
            </a:r>
          </a:p>
          <a:p>
            <a:pPr marL="1188604" lvl="1" indent="-742950">
              <a:buFont typeface="Calibri" panose="020F0502020204030204" pitchFamily="34" charset="0"/>
              <a:buChar char="―"/>
            </a:pPr>
            <a:r>
              <a:rPr lang="en-US" dirty="0"/>
              <a:t>Make it visible</a:t>
            </a:r>
          </a:p>
        </p:txBody>
      </p:sp>
      <p:sp>
        <p:nvSpPr>
          <p:cNvPr id="4" name="Slide Number Placeholder 3"/>
          <p:cNvSpPr>
            <a:spLocks noGrp="1"/>
          </p:cNvSpPr>
          <p:nvPr>
            <p:ph type="sldNum" sz="quarter" idx="12"/>
          </p:nvPr>
        </p:nvSpPr>
        <p:spPr/>
        <p:txBody>
          <a:bodyPr/>
          <a:lstStyle/>
          <a:p>
            <a:fld id="{993EEC8E-C5CF-40DF-832D-5BCB0E209B98}" type="slidenum">
              <a:rPr lang="en-US" smtClean="0"/>
              <a:pPr/>
              <a:t>15</a:t>
            </a:fld>
            <a:endParaRPr lang="en-US"/>
          </a:p>
        </p:txBody>
      </p:sp>
      <p:sp>
        <p:nvSpPr>
          <p:cNvPr id="8" name="Oval 7" descr="A picture of a woman at an ATM machine."/>
          <p:cNvSpPr/>
          <p:nvPr/>
        </p:nvSpPr>
        <p:spPr>
          <a:xfrm>
            <a:off x="487680" y="3886200"/>
            <a:ext cx="2917295" cy="2917295"/>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762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descr="A picutre of a person fastening his seat belt."/>
          <p:cNvSpPr/>
          <p:nvPr/>
        </p:nvSpPr>
        <p:spPr>
          <a:xfrm>
            <a:off x="3650932" y="3886200"/>
            <a:ext cx="2917295" cy="2917295"/>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w="762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An image of an exclamation point."/>
          <p:cNvSpPr/>
          <p:nvPr/>
        </p:nvSpPr>
        <p:spPr>
          <a:xfrm>
            <a:off x="6814185" y="3886200"/>
            <a:ext cx="2917295" cy="2917295"/>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7620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89780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Strength of Interventions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33925637"/>
              </p:ext>
            </p:extLst>
          </p:nvPr>
        </p:nvGraphicFramePr>
        <p:xfrm>
          <a:off x="502920" y="1708485"/>
          <a:ext cx="9051924" cy="4572000"/>
        </p:xfrm>
        <a:graphic>
          <a:graphicData uri="http://schemas.openxmlformats.org/drawingml/2006/table">
            <a:tbl>
              <a:tblPr firstRow="1" bandRow="1">
                <a:tableStyleId>{7DF18680-E054-41AD-8BC1-D1AEF772440D}</a:tableStyleId>
              </a:tblPr>
              <a:tblGrid>
                <a:gridCol w="3017308">
                  <a:extLst>
                    <a:ext uri="{9D8B030D-6E8A-4147-A177-3AD203B41FA5}">
                      <a16:colId xmlns:a16="http://schemas.microsoft.com/office/drawing/2014/main" val="2753720478"/>
                    </a:ext>
                  </a:extLst>
                </a:gridCol>
                <a:gridCol w="3017308">
                  <a:extLst>
                    <a:ext uri="{9D8B030D-6E8A-4147-A177-3AD203B41FA5}">
                      <a16:colId xmlns:a16="http://schemas.microsoft.com/office/drawing/2014/main" val="436517874"/>
                    </a:ext>
                  </a:extLst>
                </a:gridCol>
                <a:gridCol w="3017308">
                  <a:extLst>
                    <a:ext uri="{9D8B030D-6E8A-4147-A177-3AD203B41FA5}">
                      <a16:colId xmlns:a16="http://schemas.microsoft.com/office/drawing/2014/main" val="1117258878"/>
                    </a:ext>
                  </a:extLst>
                </a:gridCol>
              </a:tblGrid>
              <a:tr h="370840">
                <a:tc>
                  <a:txBody>
                    <a:bodyPr/>
                    <a:lstStyle/>
                    <a:p>
                      <a:pPr algn="ctr"/>
                      <a:r>
                        <a:rPr lang="en-US" sz="2400" dirty="0"/>
                        <a:t>Weaker Actions</a:t>
                      </a:r>
                    </a:p>
                  </a:txBody>
                  <a:tcPr anchor="ctr"/>
                </a:tc>
                <a:tc>
                  <a:txBody>
                    <a:bodyPr/>
                    <a:lstStyle/>
                    <a:p>
                      <a:pPr algn="ctr"/>
                      <a:r>
                        <a:rPr lang="en-US" sz="2400"/>
                        <a:t>Intermediate Actions</a:t>
                      </a:r>
                    </a:p>
                  </a:txBody>
                  <a:tcPr anchor="ctr"/>
                </a:tc>
                <a:tc>
                  <a:txBody>
                    <a:bodyPr/>
                    <a:lstStyle/>
                    <a:p>
                      <a:pPr algn="ctr"/>
                      <a:r>
                        <a:rPr lang="en-US" sz="2400"/>
                        <a:t>Stronger</a:t>
                      </a:r>
                      <a:r>
                        <a:rPr lang="en-US" sz="2400" baseline="0"/>
                        <a:t> Actions</a:t>
                      </a:r>
                      <a:endParaRPr lang="en-US" sz="2400"/>
                    </a:p>
                  </a:txBody>
                  <a:tcPr anchor="ctr"/>
                </a:tc>
                <a:extLst>
                  <a:ext uri="{0D108BD9-81ED-4DB2-BD59-A6C34878D82A}">
                    <a16:rowId xmlns:a16="http://schemas.microsoft.com/office/drawing/2014/main" val="3978827927"/>
                  </a:ext>
                </a:extLst>
              </a:tr>
              <a:tr h="370840">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altLang="en-US" sz="2000" kern="1200" dirty="0"/>
                        <a:t>Order verification</a:t>
                      </a:r>
                      <a:endParaRPr lang="en-US" sz="2000" kern="1200" dirty="0">
                        <a:solidFill>
                          <a:schemeClr val="dk1"/>
                        </a:solidFill>
                        <a:latin typeface="+mn-lt"/>
                        <a:ea typeface="+mn-ea"/>
                        <a:cs typeface="+mn-cs"/>
                      </a:endParaRPr>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000" kern="1200"/>
                        <a:t>Checklists/cognitive</a:t>
                      </a:r>
                      <a:r>
                        <a:rPr lang="en-US" sz="2000" kern="1200" baseline="0"/>
                        <a:t> aid</a:t>
                      </a:r>
                      <a:endParaRPr lang="en-US" sz="2000" kern="1200">
                        <a:solidFill>
                          <a:schemeClr val="dk1"/>
                        </a:solidFill>
                        <a:latin typeface="+mn-lt"/>
                        <a:ea typeface="+mn-ea"/>
                        <a:cs typeface="+mn-cs"/>
                      </a:endParaRPr>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000" kern="1200"/>
                        <a:t>Architectural</a:t>
                      </a:r>
                      <a:r>
                        <a:rPr lang="en-US" sz="2000" kern="1200" baseline="0"/>
                        <a:t>/physical design changes</a:t>
                      </a:r>
                      <a:endParaRPr lang="en-US" sz="2000" kern="1200">
                        <a:solidFill>
                          <a:schemeClr val="dk1"/>
                        </a:solidFill>
                        <a:latin typeface="+mn-lt"/>
                        <a:ea typeface="+mn-ea"/>
                        <a:cs typeface="+mn-cs"/>
                      </a:endParaRPr>
                    </a:p>
                  </a:txBody>
                  <a:tcPr anchor="ctr"/>
                </a:tc>
                <a:extLst>
                  <a:ext uri="{0D108BD9-81ED-4DB2-BD59-A6C34878D82A}">
                    <a16:rowId xmlns:a16="http://schemas.microsoft.com/office/drawing/2014/main" val="843333005"/>
                  </a:ext>
                </a:extLst>
              </a:tr>
              <a:tr h="370840">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altLang="en-US" sz="2000" dirty="0"/>
                        <a:t>Warnings</a:t>
                      </a:r>
                      <a:r>
                        <a:rPr lang="en-US" altLang="en-US" sz="2000" baseline="0" dirty="0"/>
                        <a:t> and labels</a:t>
                      </a:r>
                      <a:endParaRPr lang="en-US" sz="2000" dirty="0"/>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000" dirty="0"/>
                        <a:t>Increased staffing/reduce workload</a:t>
                      </a:r>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000"/>
                        <a:t>Tangible involvement and action by leadership in support of patient safety</a:t>
                      </a:r>
                    </a:p>
                  </a:txBody>
                  <a:tcPr anchor="ctr"/>
                </a:tc>
                <a:extLst>
                  <a:ext uri="{0D108BD9-81ED-4DB2-BD59-A6C34878D82A}">
                    <a16:rowId xmlns:a16="http://schemas.microsoft.com/office/drawing/2014/main" val="1934763695"/>
                  </a:ext>
                </a:extLst>
              </a:tr>
              <a:tr h="370840">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000" dirty="0"/>
                        <a:t>New policy, procedures,</a:t>
                      </a:r>
                      <a:r>
                        <a:rPr lang="en-US" sz="2000" baseline="0" dirty="0"/>
                        <a:t> or memorandum</a:t>
                      </a:r>
                      <a:endParaRPr lang="en-US" sz="2000" dirty="0"/>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000"/>
                        <a:t>Redundancy</a:t>
                      </a:r>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000"/>
                        <a:t>Simplify the process and remove unnecessary steps</a:t>
                      </a:r>
                    </a:p>
                  </a:txBody>
                  <a:tcPr anchor="ctr"/>
                </a:tc>
                <a:extLst>
                  <a:ext uri="{0D108BD9-81ED-4DB2-BD59-A6C34878D82A}">
                    <a16:rowId xmlns:a16="http://schemas.microsoft.com/office/drawing/2014/main" val="139729415"/>
                  </a:ext>
                </a:extLst>
              </a:tr>
              <a:tr h="370840">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000" dirty="0"/>
                        <a:t>Training and</a:t>
                      </a:r>
                      <a:r>
                        <a:rPr lang="en-US" sz="2000" baseline="0" dirty="0"/>
                        <a:t>/or education</a:t>
                      </a:r>
                      <a:endParaRPr lang="en-US" sz="2000" dirty="0"/>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000" dirty="0"/>
                        <a:t>Enhance communication (e.g., read-back, SBAR)</a:t>
                      </a:r>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000" dirty="0"/>
                        <a:t>Standardize</a:t>
                      </a:r>
                      <a:r>
                        <a:rPr lang="en-US" sz="2000" baseline="0" dirty="0"/>
                        <a:t> equipment and/or process of care maps</a:t>
                      </a:r>
                      <a:endParaRPr lang="en-US" sz="2000" dirty="0"/>
                    </a:p>
                  </a:txBody>
                  <a:tcPr anchor="ctr"/>
                </a:tc>
                <a:extLst>
                  <a:ext uri="{0D108BD9-81ED-4DB2-BD59-A6C34878D82A}">
                    <a16:rowId xmlns:a16="http://schemas.microsoft.com/office/drawing/2014/main" val="1939994395"/>
                  </a:ext>
                </a:extLst>
              </a:tr>
              <a:tr h="370840">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000" dirty="0"/>
                        <a:t>Additional study</a:t>
                      </a:r>
                      <a:r>
                        <a:rPr lang="en-US" sz="2000" baseline="0" dirty="0"/>
                        <a:t>/analysis</a:t>
                      </a:r>
                      <a:endParaRPr lang="en-US" sz="2000" dirty="0"/>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000" dirty="0"/>
                        <a:t>Software</a:t>
                      </a:r>
                      <a:r>
                        <a:rPr lang="en-US" sz="2000" baseline="0" dirty="0"/>
                        <a:t> enhancement or modifications</a:t>
                      </a:r>
                      <a:endParaRPr lang="en-US" sz="2000" dirty="0"/>
                    </a:p>
                  </a:txBody>
                  <a:tcPr anchor="ctr"/>
                </a:tc>
                <a:tc>
                  <a:txBody>
                    <a:bodyPr/>
                    <a:lstStyle/>
                    <a:p>
                      <a:pPr marL="0" marR="0" lvl="0" indent="0" algn="l" defTabSz="1018638" rtl="0" eaLnBrk="1" fontAlgn="auto" latinLnBrk="0" hangingPunct="1">
                        <a:lnSpc>
                          <a:spcPct val="100000"/>
                        </a:lnSpc>
                        <a:spcBef>
                          <a:spcPts val="0"/>
                        </a:spcBef>
                        <a:spcAft>
                          <a:spcPts val="0"/>
                        </a:spcAft>
                        <a:buClrTx/>
                        <a:buSzTx/>
                        <a:buFontTx/>
                        <a:buNone/>
                        <a:tabLst/>
                        <a:defRPr/>
                      </a:pPr>
                      <a:r>
                        <a:rPr lang="en-US" sz="2000" dirty="0"/>
                        <a:t>New device usability</a:t>
                      </a:r>
                      <a:r>
                        <a:rPr lang="en-US" sz="2000" baseline="0" dirty="0"/>
                        <a:t> testing before purchasing</a:t>
                      </a:r>
                      <a:endParaRPr lang="en-US" sz="2000" dirty="0"/>
                    </a:p>
                  </a:txBody>
                  <a:tcPr anchor="ctr"/>
                </a:tc>
                <a:extLst>
                  <a:ext uri="{0D108BD9-81ED-4DB2-BD59-A6C34878D82A}">
                    <a16:rowId xmlns:a16="http://schemas.microsoft.com/office/drawing/2014/main" val="3302796555"/>
                  </a:ext>
                </a:extLst>
              </a:tr>
            </a:tbl>
          </a:graphicData>
        </a:graphic>
      </p:graphicFrame>
      <p:sp>
        <p:nvSpPr>
          <p:cNvPr id="4" name="Slide Number Placeholder 3"/>
          <p:cNvSpPr>
            <a:spLocks noGrp="1"/>
          </p:cNvSpPr>
          <p:nvPr>
            <p:ph type="sldNum" sz="quarter" idx="12"/>
          </p:nvPr>
        </p:nvSpPr>
        <p:spPr/>
        <p:txBody>
          <a:bodyPr/>
          <a:lstStyle/>
          <a:p>
            <a:fld id="{993EEC8E-C5CF-40DF-832D-5BCB0E209B98}" type="slidenum">
              <a:rPr lang="en-US" smtClean="0"/>
              <a:pPr/>
              <a:t>16</a:t>
            </a:fld>
            <a:endParaRPr lang="en-US"/>
          </a:p>
        </p:txBody>
      </p:sp>
    </p:spTree>
    <p:custDataLst>
      <p:tags r:id="rId1"/>
    </p:custDataLst>
    <p:extLst>
      <p:ext uri="{BB962C8B-B14F-4D97-AF65-F5344CB8AC3E}">
        <p14:creationId xmlns:p14="http://schemas.microsoft.com/office/powerpoint/2010/main" val="3510876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 y="124252"/>
            <a:ext cx="10058400" cy="603144"/>
          </a:xfrm>
        </p:spPr>
        <p:txBody>
          <a:bodyPr>
            <a:noAutofit/>
          </a:bodyPr>
          <a:lstStyle/>
          <a:p>
            <a:r>
              <a:rPr lang="en-US" sz="3600"/>
              <a:t>How Do You Know the Risk Was Reduced?</a:t>
            </a:r>
          </a:p>
        </p:txBody>
      </p:sp>
      <p:sp>
        <p:nvSpPr>
          <p:cNvPr id="3" name="Content Placeholder 2"/>
          <p:cNvSpPr>
            <a:spLocks noGrp="1"/>
          </p:cNvSpPr>
          <p:nvPr>
            <p:ph idx="1"/>
          </p:nvPr>
        </p:nvSpPr>
        <p:spPr>
          <a:xfrm>
            <a:off x="381936" y="1204917"/>
            <a:ext cx="4428670" cy="5799987"/>
          </a:xfrm>
        </p:spPr>
        <p:txBody>
          <a:bodyPr>
            <a:noAutofit/>
          </a:bodyPr>
          <a:lstStyle/>
          <a:p>
            <a:pPr marL="0" lvl="0" indent="0">
              <a:buNone/>
            </a:pPr>
            <a:r>
              <a:rPr lang="en-US" altLang="en-US" sz="3200" dirty="0"/>
              <a:t>Example – you create a new policy or procedure</a:t>
            </a:r>
          </a:p>
          <a:p>
            <a:pPr lvl="0"/>
            <a:r>
              <a:rPr lang="en-US" altLang="en-US" sz="3200" dirty="0"/>
              <a:t>Do staff know about policy or procedure?</a:t>
            </a:r>
          </a:p>
          <a:p>
            <a:pPr lvl="0"/>
            <a:r>
              <a:rPr lang="en-US" altLang="en-US" sz="3200" dirty="0"/>
              <a:t>Are staff using the procedure as intended?</a:t>
            </a:r>
          </a:p>
          <a:p>
            <a:pPr lvl="0"/>
            <a:r>
              <a:rPr lang="en-US" altLang="en-US" sz="3200" dirty="0"/>
              <a:t>Do staff believe risks were reduced?</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pPr/>
              <a:t>17</a:t>
            </a:fld>
            <a:endParaRPr lang="en-US"/>
          </a:p>
        </p:txBody>
      </p:sp>
      <p:pic>
        <p:nvPicPr>
          <p:cNvPr id="5" name="Content Placeholder 6" descr="A picture of two health care professionals sitting at a desk talking.">
            <a:extLst>
              <a:ext uri="{FF2B5EF4-FFF2-40B4-BE49-F238E27FC236}">
                <a16:creationId xmlns:a16="http://schemas.microsoft.com/office/drawing/2014/main" id="{462E0D52-0CD0-4F78-B5D7-B9936531E1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467" r="19381"/>
          <a:stretch/>
        </p:blipFill>
        <p:spPr>
          <a:xfrm>
            <a:off x="4810606" y="1384999"/>
            <a:ext cx="5029201" cy="5315989"/>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367989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3663281255"/>
              </p:ext>
            </p:extLst>
          </p:nvPr>
        </p:nvGraphicFramePr>
        <p:xfrm>
          <a:off x="147387" y="1258422"/>
          <a:ext cx="9763626" cy="39187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p:txBody>
          <a:bodyPr>
            <a:noAutofit/>
          </a:bodyPr>
          <a:lstStyle/>
          <a:p>
            <a:r>
              <a:rPr lang="en-US" sz="3600" dirty="0"/>
              <a:t>Review</a:t>
            </a:r>
          </a:p>
        </p:txBody>
      </p:sp>
      <p:sp>
        <p:nvSpPr>
          <p:cNvPr id="10" name="Content Placeholder 9"/>
          <p:cNvSpPr>
            <a:spLocks noGrp="1"/>
          </p:cNvSpPr>
          <p:nvPr>
            <p:ph type="body" idx="1"/>
          </p:nvPr>
        </p:nvSpPr>
        <p:spPr>
          <a:xfrm>
            <a:off x="559070" y="4972328"/>
            <a:ext cx="9052557" cy="2159403"/>
          </a:xfrm>
        </p:spPr>
        <p:txBody>
          <a:bodyPr anchor="ctr">
            <a:normAutofit fontScale="70000" lnSpcReduction="20000"/>
          </a:bodyPr>
          <a:lstStyle/>
          <a:p>
            <a:pPr marL="571500" indent="-571500">
              <a:buFont typeface="Arial" panose="020B0604020202020204" pitchFamily="34" charset="0"/>
              <a:buChar char="•"/>
            </a:pPr>
            <a:r>
              <a:rPr lang="en-US" sz="4300" b="0" dirty="0"/>
              <a:t>Consider system/active failures which may have led to the problem or potential for harm.</a:t>
            </a:r>
          </a:p>
          <a:p>
            <a:pPr marL="571500" indent="-571500">
              <a:buFont typeface="Arial" panose="020B0604020202020204" pitchFamily="34" charset="0"/>
              <a:buChar char="•"/>
            </a:pPr>
            <a:r>
              <a:rPr lang="en-US" sz="4300" b="0" dirty="0"/>
              <a:t>Form an intervention to address an identified failure.</a:t>
            </a:r>
          </a:p>
          <a:p>
            <a:pPr marL="571500" indent="-571500">
              <a:buFont typeface="Arial" panose="020B0604020202020204" pitchFamily="34" charset="0"/>
              <a:buChar char="•"/>
            </a:pPr>
            <a:r>
              <a:rPr lang="en-US" sz="4300" b="0" dirty="0"/>
              <a:t>Test your intervention and disseminate your findings!</a:t>
            </a:r>
          </a:p>
        </p:txBody>
      </p:sp>
      <p:sp>
        <p:nvSpPr>
          <p:cNvPr id="7" name="Content Placeholder 6"/>
          <p:cNvSpPr>
            <a:spLocks noGrp="1"/>
          </p:cNvSpPr>
          <p:nvPr>
            <p:ph sz="half" idx="2"/>
          </p:nvPr>
        </p:nvSpPr>
        <p:spPr>
          <a:xfrm>
            <a:off x="2807097" y="2563150"/>
            <a:ext cx="5723292" cy="1082418"/>
          </a:xfrm>
        </p:spPr>
        <p:txBody>
          <a:bodyPr anchor="ctr"/>
          <a:lstStyle/>
          <a:p>
            <a:pPr marL="0" indent="0">
              <a:buNone/>
            </a:pPr>
            <a:r>
              <a:rPr lang="en-US" sz="2800" b="1" dirty="0"/>
              <a:t>Apply 4 moments</a:t>
            </a:r>
            <a:endParaRPr lang="en-US" dirty="0"/>
          </a:p>
        </p:txBody>
      </p:sp>
      <p:sp>
        <p:nvSpPr>
          <p:cNvPr id="8" name="Text Placeholder 7"/>
          <p:cNvSpPr>
            <a:spLocks noGrp="1"/>
          </p:cNvSpPr>
          <p:nvPr>
            <p:ph type="body" sz="quarter" idx="3"/>
          </p:nvPr>
        </p:nvSpPr>
        <p:spPr>
          <a:xfrm>
            <a:off x="2807097" y="1419726"/>
            <a:ext cx="5410471" cy="799402"/>
          </a:xfrm>
        </p:spPr>
        <p:txBody>
          <a:bodyPr anchor="ctr">
            <a:normAutofit/>
          </a:bodyPr>
          <a:lstStyle/>
          <a:p>
            <a:r>
              <a:rPr lang="en-US" sz="2800" dirty="0"/>
              <a:t>Identify a problem</a:t>
            </a:r>
          </a:p>
        </p:txBody>
      </p:sp>
      <p:sp>
        <p:nvSpPr>
          <p:cNvPr id="11" name="Content Placeholder 10"/>
          <p:cNvSpPr>
            <a:spLocks noGrp="1"/>
          </p:cNvSpPr>
          <p:nvPr>
            <p:ph sz="quarter" idx="4"/>
          </p:nvPr>
        </p:nvSpPr>
        <p:spPr>
          <a:xfrm>
            <a:off x="2807097" y="3777916"/>
            <a:ext cx="5673016" cy="1172380"/>
          </a:xfrm>
        </p:spPr>
        <p:txBody>
          <a:bodyPr anchor="ctr">
            <a:normAutofit/>
          </a:bodyPr>
          <a:lstStyle/>
          <a:p>
            <a:pPr marL="0" indent="0">
              <a:buNone/>
            </a:pPr>
            <a:r>
              <a:rPr lang="en-US" sz="2800" b="1" dirty="0"/>
              <a:t>Learn from the problem to improve the system</a:t>
            </a:r>
          </a:p>
        </p:txBody>
      </p:sp>
      <p:sp>
        <p:nvSpPr>
          <p:cNvPr id="4" name="Slide Number Placeholder 3"/>
          <p:cNvSpPr>
            <a:spLocks noGrp="1"/>
          </p:cNvSpPr>
          <p:nvPr>
            <p:ph type="sldNum" sz="quarter" idx="12"/>
          </p:nvPr>
        </p:nvSpPr>
        <p:spPr/>
        <p:txBody>
          <a:bodyPr/>
          <a:lstStyle/>
          <a:p>
            <a:fld id="{993EEC8E-C5CF-40DF-832D-5BCB0E209B98}" type="slidenum">
              <a:rPr lang="en-US" smtClean="0"/>
              <a:pPr/>
              <a:t>18</a:t>
            </a:fld>
            <a:endParaRPr lang="en-US"/>
          </a:p>
        </p:txBody>
      </p:sp>
    </p:spTree>
    <p:custDataLst>
      <p:tags r:id="rId1"/>
    </p:custDataLst>
    <p:extLst>
      <p:ext uri="{BB962C8B-B14F-4D97-AF65-F5344CB8AC3E}">
        <p14:creationId xmlns:p14="http://schemas.microsoft.com/office/powerpoint/2010/main" val="1220671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Activities To Complete </a:t>
            </a:r>
          </a:p>
        </p:txBody>
      </p:sp>
      <p:sp>
        <p:nvSpPr>
          <p:cNvPr id="4" name="Slide Number Placeholder 3"/>
          <p:cNvSpPr>
            <a:spLocks noGrp="1"/>
          </p:cNvSpPr>
          <p:nvPr>
            <p:ph type="sldNum" sz="quarter" idx="12"/>
          </p:nvPr>
        </p:nvSpPr>
        <p:spPr/>
        <p:txBody>
          <a:bodyPr/>
          <a:lstStyle/>
          <a:p>
            <a:fld id="{993EEC8E-C5CF-40DF-832D-5BCB0E209B98}" type="slidenum">
              <a:rPr lang="en-US" smtClean="0"/>
              <a:t>19</a:t>
            </a:fld>
            <a:endParaRPr lang="en-US"/>
          </a:p>
        </p:txBody>
      </p:sp>
      <p:graphicFrame>
        <p:nvGraphicFramePr>
          <p:cNvPr id="8" name="Content Placeholder 7" descr="A table showing Activities for the Stewardship Team, Activities for the Frontline Providers, and a list of Supporting Materials.">
            <a:extLst>
              <a:ext uri="{FF2B5EF4-FFF2-40B4-BE49-F238E27FC236}">
                <a16:creationId xmlns:a16="http://schemas.microsoft.com/office/drawing/2014/main" id="{04C9FE54-E8D5-C949-86FE-E800AE2D0A3E}"/>
              </a:ext>
            </a:extLst>
          </p:cNvPr>
          <p:cNvGraphicFramePr>
            <a:graphicFrameLocks noGrp="1"/>
          </p:cNvGraphicFramePr>
          <p:nvPr>
            <p:ph idx="1"/>
            <p:extLst>
              <p:ext uri="{D42A27DB-BD31-4B8C-83A1-F6EECF244321}">
                <p14:modId xmlns:p14="http://schemas.microsoft.com/office/powerpoint/2010/main" val="1293917914"/>
              </p:ext>
            </p:extLst>
          </p:nvPr>
        </p:nvGraphicFramePr>
        <p:xfrm>
          <a:off x="503554" y="1066800"/>
          <a:ext cx="9051926" cy="5406158"/>
        </p:xfrm>
        <a:graphic>
          <a:graphicData uri="http://schemas.openxmlformats.org/drawingml/2006/table">
            <a:tbl>
              <a:tblPr firstRow="1" bandRow="1">
                <a:tableStyleId>{5C22544A-7EE6-4342-B048-85BDC9FD1C3A}</a:tableStyleId>
              </a:tblPr>
              <a:tblGrid>
                <a:gridCol w="4525963">
                  <a:extLst>
                    <a:ext uri="{9D8B030D-6E8A-4147-A177-3AD203B41FA5}">
                      <a16:colId xmlns:a16="http://schemas.microsoft.com/office/drawing/2014/main" val="1004986554"/>
                    </a:ext>
                  </a:extLst>
                </a:gridCol>
                <a:gridCol w="4525963">
                  <a:extLst>
                    <a:ext uri="{9D8B030D-6E8A-4147-A177-3AD203B41FA5}">
                      <a16:colId xmlns:a16="http://schemas.microsoft.com/office/drawing/2014/main" val="3523711415"/>
                    </a:ext>
                  </a:extLst>
                </a:gridCol>
              </a:tblGrid>
              <a:tr h="954010">
                <a:tc>
                  <a:txBody>
                    <a:bodyPr/>
                    <a:lstStyle/>
                    <a:p>
                      <a:pPr marL="0" marR="0" algn="ctr">
                        <a:lnSpc>
                          <a:spcPct val="107000"/>
                        </a:lnSpc>
                        <a:spcBef>
                          <a:spcPts val="0"/>
                        </a:spcBef>
                        <a:spcAft>
                          <a:spcPts val="0"/>
                        </a:spcAft>
                      </a:pPr>
                      <a:r>
                        <a:rPr lang="en-US" sz="2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Activity,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Stewardship Team</a:t>
                      </a:r>
                      <a:r>
                        <a:rPr lang="en-US" sz="1200" dirty="0">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A0C4"/>
                    </a:solidFill>
                  </a:tcPr>
                </a:tc>
                <a:tc>
                  <a:txBody>
                    <a:bodyPr/>
                    <a:lstStyle/>
                    <a:p>
                      <a:pPr marL="0" marR="0" algn="ctr">
                        <a:lnSpc>
                          <a:spcPct val="107000"/>
                        </a:lnSpc>
                        <a:spcBef>
                          <a:spcPts val="0"/>
                        </a:spcBef>
                        <a:spcAft>
                          <a:spcPts val="0"/>
                        </a:spcAft>
                      </a:pPr>
                      <a:r>
                        <a:rPr lang="en-US" sz="2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Activity, </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Bef>
                          <a:spcPts val="0"/>
                        </a:spcBef>
                        <a:spcAft>
                          <a:spcPts val="0"/>
                        </a:spcAft>
                      </a:pPr>
                      <a:r>
                        <a:rPr lang="en-US" sz="2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Frontline Providers</a:t>
                      </a:r>
                      <a:endParaRPr lang="en-US" sz="2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A0C4"/>
                    </a:solidFill>
                  </a:tcPr>
                </a:tc>
                <a:extLst>
                  <a:ext uri="{0D108BD9-81ED-4DB2-BD59-A6C34878D82A}">
                    <a16:rowId xmlns:a16="http://schemas.microsoft.com/office/drawing/2014/main" val="2234343154"/>
                  </a:ext>
                </a:extLst>
              </a:tr>
              <a:tr h="2901879">
                <a:tc>
                  <a:txBody>
                    <a:bodyPr/>
                    <a:lstStyle/>
                    <a:p>
                      <a:r>
                        <a:rPr lang="en-US" sz="1800" kern="1200" dirty="0">
                          <a:solidFill>
                            <a:schemeClr val="dk1"/>
                          </a:solidFill>
                          <a:effectLst/>
                          <a:latin typeface="+mn-lt"/>
                          <a:ea typeface="+mn-ea"/>
                          <a:cs typeface="+mn-cs"/>
                        </a:rPr>
                        <a:t>The Antibiotic Stewardship Team should complete a </a:t>
                      </a:r>
                      <a:r>
                        <a:rPr lang="en-US" sz="1800" kern="1200" dirty="0">
                          <a:solidFill>
                            <a:schemeClr val="dk1"/>
                          </a:solidFill>
                          <a:effectLst/>
                          <a:latin typeface="+mn-lt"/>
                          <a:ea typeface="+mn-ea"/>
                          <a:cs typeface="+mn-cs"/>
                          <a:hlinkClick r:id="rId4"/>
                        </a:rPr>
                        <a:t>Staff Safety Assessment</a:t>
                      </a:r>
                      <a:r>
                        <a:rPr lang="en-US" sz="1800" kern="1200" dirty="0">
                          <a:solidFill>
                            <a:schemeClr val="dk1"/>
                          </a:solidFill>
                          <a:effectLst/>
                          <a:latin typeface="+mn-lt"/>
                          <a:ea typeface="+mn-ea"/>
                          <a:cs typeface="+mn-cs"/>
                        </a:rPr>
                        <a:t>.</a:t>
                      </a:r>
                      <a:endParaRPr lang="en-US" sz="1800" dirty="0">
                        <a:effectLst/>
                      </a:endParaRPr>
                    </a:p>
                    <a:p>
                      <a:endParaRPr lang="en-US" sz="1050" dirty="0">
                        <a:effectLst/>
                      </a:endParaRPr>
                    </a:p>
                    <a:p>
                      <a:r>
                        <a:rPr lang="en-US" sz="1800" kern="1200" dirty="0">
                          <a:solidFill>
                            <a:schemeClr val="dk1"/>
                          </a:solidFill>
                          <a:effectLst/>
                          <a:latin typeface="+mn-lt"/>
                          <a:ea typeface="+mn-ea"/>
                          <a:cs typeface="+mn-cs"/>
                        </a:rPr>
                        <a:t>Review the </a:t>
                      </a:r>
                      <a:r>
                        <a:rPr lang="en-US" sz="1800" kern="1200" dirty="0">
                          <a:solidFill>
                            <a:schemeClr val="dk1"/>
                          </a:solidFill>
                          <a:effectLst/>
                          <a:latin typeface="+mn-lt"/>
                          <a:ea typeface="+mn-ea"/>
                          <a:cs typeface="+mn-cs"/>
                          <a:hlinkClick r:id="rId4"/>
                        </a:rPr>
                        <a:t>Staff Safety Assessments </a:t>
                      </a:r>
                      <a:r>
                        <a:rPr lang="en-US" sz="1800" kern="1200" dirty="0">
                          <a:solidFill>
                            <a:schemeClr val="dk1"/>
                          </a:solidFill>
                          <a:effectLst/>
                          <a:latin typeface="+mn-lt"/>
                          <a:ea typeface="+mn-ea"/>
                          <a:cs typeface="+mn-cs"/>
                        </a:rPr>
                        <a:t>to identify common problems, themes, or ideas.</a:t>
                      </a:r>
                    </a:p>
                    <a:p>
                      <a:endParaRPr lang="en-US" sz="105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Use the </a:t>
                      </a:r>
                      <a:r>
                        <a:rPr lang="en-US" sz="1800" kern="1200" dirty="0">
                          <a:solidFill>
                            <a:schemeClr val="dk1"/>
                          </a:solidFill>
                          <a:effectLst/>
                          <a:latin typeface="+mn-lt"/>
                          <a:ea typeface="+mn-ea"/>
                          <a:cs typeface="+mn-cs"/>
                          <a:hlinkClick r:id="rId5"/>
                        </a:rPr>
                        <a:t>Learning From Antibiotic-Associated Adverse Events </a:t>
                      </a:r>
                      <a:r>
                        <a:rPr lang="en-US" sz="1800" kern="1200" dirty="0">
                          <a:solidFill>
                            <a:schemeClr val="dk1"/>
                          </a:solidFill>
                          <a:effectLst/>
                          <a:latin typeface="+mn-lt"/>
                          <a:ea typeface="+mn-ea"/>
                          <a:cs typeface="+mn-cs"/>
                        </a:rPr>
                        <a:t>form to</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develop a plan.</a:t>
                      </a:r>
                      <a:endParaRPr lang="en-US" sz="1800" dirty="0">
                        <a:effectLst/>
                      </a:endParaRPr>
                    </a:p>
                    <a:p>
                      <a:r>
                        <a:rPr lang="en-US" sz="1800" kern="1200" dirty="0">
                          <a:solidFill>
                            <a:schemeClr val="dk1"/>
                          </a:solidFill>
                          <a:effectLst/>
                          <a:latin typeface="+mn-lt"/>
                          <a:ea typeface="+mn-ea"/>
                          <a:cs typeface="+mn-cs"/>
                        </a:rPr>
                        <a:t> </a:t>
                      </a:r>
                      <a:endParaRPr lang="en-US" sz="1800" dirty="0">
                        <a:effectLst/>
                      </a:endParaRPr>
                    </a:p>
                    <a:p>
                      <a:r>
                        <a:rPr lang="en-US" sz="1800" kern="1200" dirty="0">
                          <a:solidFill>
                            <a:schemeClr val="dk1"/>
                          </a:solidFill>
                          <a:effectLst/>
                          <a:latin typeface="+mn-lt"/>
                          <a:ea typeface="+mn-ea"/>
                          <a:cs typeface="+mn-cs"/>
                        </a:rPr>
                        <a:t>Keep the above materials to inform the next intervention.</a:t>
                      </a:r>
                      <a:endParaRPr lang="en-US" sz="1800" dirty="0">
                        <a:effectLst/>
                      </a:endParaRPr>
                    </a:p>
                  </a:txBody>
                  <a:tcPr marL="68580" marR="68580" marT="0" marB="0">
                    <a:solidFill>
                      <a:srgbClr val="FFFAEF"/>
                    </a:solidFill>
                  </a:tcPr>
                </a:tc>
                <a:tc>
                  <a:txBody>
                    <a:bodyPr/>
                    <a:lstStyle/>
                    <a:p>
                      <a:r>
                        <a:rPr lang="en-US" sz="1800" kern="1200" dirty="0">
                          <a:solidFill>
                            <a:schemeClr val="dk1"/>
                          </a:solidFill>
                          <a:effectLst/>
                          <a:latin typeface="+mn-lt"/>
                          <a:ea typeface="+mn-ea"/>
                          <a:cs typeface="+mn-cs"/>
                        </a:rPr>
                        <a:t>Introduce the </a:t>
                      </a:r>
                      <a:r>
                        <a:rPr lang="en-US" sz="1800" kern="1200" dirty="0">
                          <a:solidFill>
                            <a:schemeClr val="dk1"/>
                          </a:solidFill>
                          <a:effectLst/>
                          <a:latin typeface="+mn-lt"/>
                          <a:ea typeface="+mn-ea"/>
                          <a:cs typeface="+mn-cs"/>
                          <a:hlinkClick r:id="rId6"/>
                        </a:rPr>
                        <a:t>Four Moments of Antibiotic Decision Making Form</a:t>
                      </a:r>
                      <a:r>
                        <a:rPr lang="en-US" sz="1800" kern="1200" dirty="0">
                          <a:solidFill>
                            <a:schemeClr val="dk1"/>
                          </a:solidFill>
                          <a:effectLst/>
                          <a:latin typeface="+mn-lt"/>
                          <a:ea typeface="+mn-ea"/>
                          <a:cs typeface="+mn-cs"/>
                        </a:rPr>
                        <a:t>. Apply this to 5-10 residents each month.</a:t>
                      </a:r>
                      <a:endParaRPr lang="en-US" sz="1800" dirty="0">
                        <a:effectLst/>
                      </a:endParaRPr>
                    </a:p>
                  </a:txBody>
                  <a:tcPr marL="68580" marR="68580" marT="0" marB="0">
                    <a:solidFill>
                      <a:srgbClr val="FFFAEF"/>
                    </a:solidFill>
                  </a:tcPr>
                </a:tc>
                <a:extLst>
                  <a:ext uri="{0D108BD9-81ED-4DB2-BD59-A6C34878D82A}">
                    <a16:rowId xmlns:a16="http://schemas.microsoft.com/office/drawing/2014/main" val="953401231"/>
                  </a:ext>
                </a:extLst>
              </a:tr>
              <a:tr h="452989">
                <a:tc gridSpan="2">
                  <a:txBody>
                    <a:bodyPr/>
                    <a:lstStyle/>
                    <a:p>
                      <a:pPr marL="0" marR="0" lvl="0" indent="0" algn="ctr" defTabSz="1018638" rtl="0" eaLnBrk="1" fontAlgn="auto" latinLnBrk="0" hangingPunct="1">
                        <a:lnSpc>
                          <a:spcPct val="107000"/>
                        </a:lnSpc>
                        <a:spcBef>
                          <a:spcPts val="0"/>
                        </a:spcBef>
                        <a:spcAft>
                          <a:spcPts val="0"/>
                        </a:spcAft>
                        <a:buClrTx/>
                        <a:buSzTx/>
                        <a:buFontTx/>
                        <a:buNone/>
                        <a:tabLst/>
                        <a:defRPr/>
                      </a:pPr>
                      <a:r>
                        <a:rPr lang="en-US" sz="2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Supporting</a:t>
                      </a:r>
                      <a:r>
                        <a:rPr lang="en-US" sz="2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Materials</a:t>
                      </a:r>
                      <a:endParaRPr lang="en-US" sz="2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solidFill>
                      <a:srgbClr val="00A0C4"/>
                    </a:solidFill>
                  </a:tcPr>
                </a:tc>
                <a:tc hMerge="1">
                  <a:txBody>
                    <a:bodyPr/>
                    <a:lstStyle/>
                    <a:p>
                      <a:pPr marL="0" marR="0" algn="ctr">
                        <a:lnSpc>
                          <a:spcPct val="107000"/>
                        </a:lnSpc>
                        <a:spcBef>
                          <a:spcPts val="0"/>
                        </a:spcBef>
                        <a:spcAft>
                          <a:spcPts val="0"/>
                        </a:spcAft>
                      </a:pP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extLst>
                  <a:ext uri="{0D108BD9-81ED-4DB2-BD59-A6C34878D82A}">
                    <a16:rowId xmlns:a16="http://schemas.microsoft.com/office/drawing/2014/main" val="2466079304"/>
                  </a:ext>
                </a:extLst>
              </a:tr>
              <a:tr h="666347">
                <a:tc gridSpan="2">
                  <a:txBody>
                    <a:bodyPr/>
                    <a:lstStyle/>
                    <a:p>
                      <a:pPr marL="342900" indent="-342900">
                        <a:buFont typeface="Arial" panose="020B0604020202020204" pitchFamily="34" charset="0"/>
                        <a:buChar char="•"/>
                      </a:pPr>
                      <a:r>
                        <a:rPr lang="en-US" sz="1800" kern="1200" dirty="0">
                          <a:solidFill>
                            <a:schemeClr val="dk1"/>
                          </a:solidFill>
                          <a:effectLst/>
                          <a:latin typeface="+mn-lt"/>
                          <a:ea typeface="+mn-ea"/>
                          <a:cs typeface="+mn-cs"/>
                          <a:hlinkClick r:id="rId4"/>
                        </a:rPr>
                        <a:t>Staff Safety Assessment</a:t>
                      </a:r>
                      <a:endParaRPr lang="en-US" sz="1800" dirty="0">
                        <a:effectLst/>
                      </a:endParaRPr>
                    </a:p>
                    <a:p>
                      <a:pPr marL="342900" indent="-342900">
                        <a:buFont typeface="Arial" panose="020B0604020202020204" pitchFamily="34" charset="0"/>
                        <a:buChar char="•"/>
                      </a:pPr>
                      <a:r>
                        <a:rPr lang="en-US" sz="1800" kern="1200" dirty="0">
                          <a:solidFill>
                            <a:schemeClr val="dk1"/>
                          </a:solidFill>
                          <a:effectLst/>
                          <a:latin typeface="+mn-lt"/>
                          <a:ea typeface="+mn-ea"/>
                          <a:cs typeface="+mn-cs"/>
                          <a:hlinkClick r:id="rId6"/>
                        </a:rPr>
                        <a:t>Four Moments of Antibiotic Decision Making Form</a:t>
                      </a:r>
                      <a:endParaRPr lang="en-US" sz="1800" dirty="0">
                        <a:effectLst/>
                      </a:endParaRPr>
                    </a:p>
                    <a:p>
                      <a:pPr marL="342900" indent="-342900">
                        <a:buFont typeface="Arial" panose="020B0604020202020204" pitchFamily="34" charset="0"/>
                        <a:buChar char="•"/>
                      </a:pPr>
                      <a:r>
                        <a:rPr lang="en-US" sz="1800" kern="1200" dirty="0">
                          <a:solidFill>
                            <a:schemeClr val="dk1"/>
                          </a:solidFill>
                          <a:effectLst/>
                          <a:latin typeface="+mn-lt"/>
                          <a:ea typeface="+mn-ea"/>
                          <a:cs typeface="+mn-cs"/>
                          <a:hlinkClick r:id="rId7"/>
                        </a:rPr>
                        <a:t>Completion Guide for the Four Moments of Antibiotic Decision Making Form</a:t>
                      </a:r>
                      <a:endParaRPr lang="en-US" sz="1800" kern="1200" dirty="0">
                        <a:solidFill>
                          <a:schemeClr val="dk1"/>
                        </a:solidFill>
                        <a:effectLst/>
                        <a:latin typeface="+mn-lt"/>
                        <a:ea typeface="+mn-ea"/>
                        <a:cs typeface="+mn-cs"/>
                      </a:endParaRPr>
                    </a:p>
                    <a:p>
                      <a:pPr marL="342900" indent="-342900">
                        <a:buFont typeface="Arial" panose="020B0604020202020204" pitchFamily="34" charset="0"/>
                        <a:buChar char="•"/>
                      </a:pPr>
                      <a:r>
                        <a:rPr lang="en-US" sz="1800" kern="1200" dirty="0">
                          <a:solidFill>
                            <a:schemeClr val="dk1"/>
                          </a:solidFill>
                          <a:effectLst/>
                          <a:latin typeface="+mn-lt"/>
                          <a:ea typeface="+mn-ea"/>
                          <a:cs typeface="+mn-cs"/>
                          <a:hlinkClick r:id="rId5"/>
                        </a:rPr>
                        <a:t>Learning From Antibiotic-Associated Adverse Events</a:t>
                      </a:r>
                      <a:endParaRPr lang="en-US" sz="1800" dirty="0">
                        <a:effectLst/>
                      </a:endParaRPr>
                    </a:p>
                  </a:txBody>
                  <a:tcPr marL="68580" marR="68580" marT="0" marB="0">
                    <a:solidFill>
                      <a:srgbClr val="FFFAEF"/>
                    </a:solidFill>
                  </a:tcP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FFF1CE"/>
                    </a:solidFill>
                  </a:tcPr>
                </a:tc>
                <a:extLst>
                  <a:ext uri="{0D108BD9-81ED-4DB2-BD59-A6C34878D82A}">
                    <a16:rowId xmlns:a16="http://schemas.microsoft.com/office/drawing/2014/main" val="2014845754"/>
                  </a:ext>
                </a:extLst>
              </a:tr>
            </a:tbl>
          </a:graphicData>
        </a:graphic>
      </p:graphicFrame>
    </p:spTree>
    <p:custDataLst>
      <p:tags r:id="rId1"/>
    </p:custDataLst>
    <p:extLst>
      <p:ext uri="{BB962C8B-B14F-4D97-AF65-F5344CB8AC3E}">
        <p14:creationId xmlns:p14="http://schemas.microsoft.com/office/powerpoint/2010/main" val="160257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02920" y="162147"/>
            <a:ext cx="9052560" cy="603144"/>
          </a:xfrm>
        </p:spPr>
        <p:txBody>
          <a:bodyPr>
            <a:noAutofit/>
          </a:bodyPr>
          <a:lstStyle/>
          <a:p>
            <a:r>
              <a:rPr lang="en-US" sz="3600" dirty="0"/>
              <a:t>Objectives</a:t>
            </a:r>
          </a:p>
        </p:txBody>
      </p:sp>
      <p:sp>
        <p:nvSpPr>
          <p:cNvPr id="8" name="Content Placeholder 7"/>
          <p:cNvSpPr>
            <a:spLocks noGrp="1"/>
          </p:cNvSpPr>
          <p:nvPr>
            <p:ph idx="1"/>
          </p:nvPr>
        </p:nvSpPr>
        <p:spPr>
          <a:xfrm>
            <a:off x="632460" y="1217452"/>
            <a:ext cx="8793480" cy="5799987"/>
          </a:xfrm>
        </p:spPr>
        <p:txBody>
          <a:bodyPr vert="horz" lIns="101864" tIns="50933" rIns="101864" bIns="50933" rtlCol="0" anchor="t">
            <a:normAutofit/>
          </a:bodyPr>
          <a:lstStyle/>
          <a:p>
            <a:pPr marL="742950" indent="-742950">
              <a:spcAft>
                <a:spcPts val="1200"/>
              </a:spcAft>
              <a:buFont typeface="+mj-lt"/>
              <a:buAutoNum type="arabicPeriod"/>
            </a:pPr>
            <a:r>
              <a:rPr lang="en-US" sz="3200"/>
              <a:t>Use barriers as opportunities to improve systems and prevent problems from recurring.</a:t>
            </a:r>
          </a:p>
          <a:p>
            <a:pPr marL="742950" indent="-742950">
              <a:spcAft>
                <a:spcPts val="1200"/>
              </a:spcAft>
              <a:buFont typeface="+mj-lt"/>
              <a:buAutoNum type="arabicPeriod"/>
            </a:pPr>
            <a:r>
              <a:rPr lang="en-US" sz="3200"/>
              <a:t>List factors that may compromise patient safety.</a:t>
            </a:r>
          </a:p>
          <a:p>
            <a:pPr marL="742950" indent="-742950">
              <a:spcAft>
                <a:spcPts val="1200"/>
              </a:spcAft>
              <a:buFont typeface="+mj-lt"/>
              <a:buAutoNum type="arabicPeriod"/>
            </a:pPr>
            <a:r>
              <a:rPr lang="en-US" sz="3200"/>
              <a:t>Develop an intervention to reduce barriers and evaluate if the intervention is effective.</a:t>
            </a:r>
          </a:p>
        </p:txBody>
      </p:sp>
      <p:sp>
        <p:nvSpPr>
          <p:cNvPr id="9" name="Slide Number Placeholder 8"/>
          <p:cNvSpPr>
            <a:spLocks noGrp="1"/>
          </p:cNvSpPr>
          <p:nvPr>
            <p:ph type="sldNum" sz="quarter" idx="12"/>
          </p:nvPr>
        </p:nvSpPr>
        <p:spPr/>
        <p:txBody>
          <a:bodyPr/>
          <a:lstStyle/>
          <a:p>
            <a:fld id="{993EEC8E-C5CF-40DF-832D-5BCB0E209B98}" type="slidenum">
              <a:rPr lang="en-US" smtClean="0"/>
              <a:t>2</a:t>
            </a:fld>
            <a:endParaRPr lang="en-US"/>
          </a:p>
        </p:txBody>
      </p:sp>
    </p:spTree>
    <p:custDataLst>
      <p:tags r:id="rId1"/>
    </p:custDataLst>
    <p:extLst>
      <p:ext uri="{BB962C8B-B14F-4D97-AF65-F5344CB8AC3E}">
        <p14:creationId xmlns:p14="http://schemas.microsoft.com/office/powerpoint/2010/main" val="121076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a:t>Disclaimer</a:t>
            </a:r>
          </a:p>
        </p:txBody>
      </p:sp>
      <p:sp>
        <p:nvSpPr>
          <p:cNvPr id="3" name="Content Placeholder 2"/>
          <p:cNvSpPr>
            <a:spLocks noGrp="1"/>
          </p:cNvSpPr>
          <p:nvPr>
            <p:ph idx="1"/>
          </p:nvPr>
        </p:nvSpPr>
        <p:spPr>
          <a:xfrm>
            <a:off x="502920" y="1066800"/>
            <a:ext cx="9052560" cy="5943600"/>
          </a:xfrm>
        </p:spPr>
        <p:txBody>
          <a:bodyPr>
            <a:normAutofit/>
          </a:bodyPr>
          <a:lstStyle/>
          <a:p>
            <a:pPr>
              <a:spcBef>
                <a:spcPts val="1800"/>
              </a:spcBef>
            </a:pPr>
            <a:r>
              <a:rPr lang="en-US" sz="2800" dirty="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a:spcBef>
                <a:spcPts val="1800"/>
              </a:spcBef>
            </a:pPr>
            <a:r>
              <a:rPr lang="en-US" sz="2800" dirty="0"/>
              <a:t>Any practice described in this presentation must be applied by health care practitioners in accordance with professional judgment and standards of care in regard to the unique circumstances that may apply in each situation they encounter. These practices are offered as helpful options for consideration by health care practitioners, not as guidelines.</a:t>
            </a:r>
          </a:p>
          <a:p>
            <a:pPr>
              <a:spcBef>
                <a:spcPts val="1800"/>
              </a:spcBef>
            </a:pPr>
            <a:endParaRPr lang="en-US" sz="2800" dirty="0"/>
          </a:p>
        </p:txBody>
      </p:sp>
      <p:sp>
        <p:nvSpPr>
          <p:cNvPr id="4" name="Slide Number Placeholder 3"/>
          <p:cNvSpPr>
            <a:spLocks noGrp="1"/>
          </p:cNvSpPr>
          <p:nvPr>
            <p:ph type="sldNum" sz="quarter" idx="4294967295"/>
          </p:nvPr>
        </p:nvSpPr>
        <p:spPr>
          <a:xfrm>
            <a:off x="9059776" y="7358063"/>
            <a:ext cx="502920" cy="414337"/>
          </a:xfrm>
        </p:spPr>
        <p:txBody>
          <a:bodyPr/>
          <a:lstStyle/>
          <a:p>
            <a:fld id="{390C5B08-BD67-40B7-9FCB-303274082AFB}" type="slidenum">
              <a:rPr lang="en-US" smtClean="0"/>
              <a:pPr/>
              <a:t>20</a:t>
            </a:fld>
            <a:endParaRPr lang="en-US" dirty="0"/>
          </a:p>
        </p:txBody>
      </p:sp>
    </p:spTree>
    <p:custDataLst>
      <p:tags r:id="rId1"/>
    </p:custDataLst>
    <p:extLst>
      <p:ext uri="{BB962C8B-B14F-4D97-AF65-F5344CB8AC3E}">
        <p14:creationId xmlns:p14="http://schemas.microsoft.com/office/powerpoint/2010/main" val="714198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44239"/>
            <a:ext cx="9052560" cy="603144"/>
          </a:xfrm>
        </p:spPr>
        <p:txBody>
          <a:bodyPr>
            <a:noAutofit/>
          </a:bodyPr>
          <a:lstStyle/>
          <a:p>
            <a:r>
              <a:rPr lang="en-US" sz="3600"/>
              <a:t>References</a:t>
            </a:r>
          </a:p>
        </p:txBody>
      </p:sp>
      <p:sp>
        <p:nvSpPr>
          <p:cNvPr id="3" name="Content Placeholder 2"/>
          <p:cNvSpPr>
            <a:spLocks noGrp="1"/>
          </p:cNvSpPr>
          <p:nvPr>
            <p:ph idx="1"/>
          </p:nvPr>
        </p:nvSpPr>
        <p:spPr>
          <a:xfrm>
            <a:off x="442912" y="1143000"/>
            <a:ext cx="9052560" cy="5799987"/>
          </a:xfrm>
        </p:spPr>
        <p:txBody>
          <a:bodyPr vert="horz" lIns="101864" tIns="50933" rIns="101864" bIns="50933" rtlCol="0" anchor="t">
            <a:normAutofit/>
          </a:bodyPr>
          <a:lstStyle/>
          <a:p>
            <a:pPr marL="457200" indent="-457200">
              <a:buAutoNum type="arabicPeriod"/>
            </a:pPr>
            <a:r>
              <a:rPr lang="en-US" sz="2000" dirty="0" err="1"/>
              <a:t>Stranks</a:t>
            </a:r>
            <a:r>
              <a:rPr lang="en-US" sz="2000" dirty="0"/>
              <a:t>, J. Human factors and behavioral safety. Butterworth-Heinemann. 2007; 130–1.</a:t>
            </a:r>
            <a:endParaRPr lang="en-US" dirty="0"/>
          </a:p>
          <a:p>
            <a:pPr marL="457200" indent="-457200">
              <a:buAutoNum type="arabicPeriod"/>
            </a:pPr>
            <a:r>
              <a:rPr lang="en-US" sz="2000" dirty="0" err="1">
                <a:ea typeface="+mn-lt"/>
                <a:cs typeface="+mn-lt"/>
              </a:rPr>
              <a:t>Kamoun</a:t>
            </a:r>
            <a:r>
              <a:rPr lang="en-US" sz="2000" dirty="0">
                <a:ea typeface="+mn-lt"/>
                <a:cs typeface="+mn-lt"/>
              </a:rPr>
              <a:t> G, </a:t>
            </a:r>
            <a:r>
              <a:rPr lang="en-US" sz="2000" dirty="0" err="1">
                <a:ea typeface="+mn-lt"/>
                <a:cs typeface="+mn-lt"/>
              </a:rPr>
              <a:t>Nicho</a:t>
            </a:r>
            <a:r>
              <a:rPr lang="en-US" sz="2000" dirty="0">
                <a:ea typeface="+mn-lt"/>
                <a:cs typeface="+mn-lt"/>
              </a:rPr>
              <a:t> M. Human and organizational factors of healthcare data breaches: the Swiss cheese model of data breach causation and prevention. Int J </a:t>
            </a:r>
            <a:r>
              <a:rPr lang="en-US" sz="2000" dirty="0" err="1">
                <a:ea typeface="+mn-lt"/>
                <a:cs typeface="+mn-lt"/>
              </a:rPr>
              <a:t>Healthc</a:t>
            </a:r>
            <a:r>
              <a:rPr lang="en-US" sz="2000" dirty="0">
                <a:ea typeface="+mn-lt"/>
                <a:cs typeface="+mn-lt"/>
              </a:rPr>
              <a:t> </a:t>
            </a:r>
            <a:r>
              <a:rPr lang="en-US" sz="2000" dirty="0" err="1">
                <a:ea typeface="+mn-lt"/>
                <a:cs typeface="+mn-lt"/>
              </a:rPr>
              <a:t>Inf</a:t>
            </a:r>
            <a:r>
              <a:rPr lang="en-US" sz="2000" dirty="0">
                <a:ea typeface="+mn-lt"/>
                <a:cs typeface="+mn-lt"/>
              </a:rPr>
              <a:t> Sys Inform. 2014;9(1):42–60.</a:t>
            </a:r>
            <a:endParaRPr lang="en-US" sz="2000" dirty="0">
              <a:cs typeface="Calibri"/>
            </a:endParaRPr>
          </a:p>
          <a:p>
            <a:pPr marL="0" indent="0">
              <a:buNone/>
            </a:pPr>
            <a:endParaRPr lang="en-US" sz="2000" dirty="0">
              <a:cs typeface="Calibri"/>
            </a:endParaRPr>
          </a:p>
        </p:txBody>
      </p:sp>
      <p:sp>
        <p:nvSpPr>
          <p:cNvPr id="4" name="Slide Number Placeholder 3"/>
          <p:cNvSpPr>
            <a:spLocks noGrp="1"/>
          </p:cNvSpPr>
          <p:nvPr>
            <p:ph type="sldNum" sz="quarter" idx="12"/>
          </p:nvPr>
        </p:nvSpPr>
        <p:spPr/>
        <p:txBody>
          <a:bodyPr/>
          <a:lstStyle/>
          <a:p>
            <a:fld id="{993EEC8E-C5CF-40DF-832D-5BCB0E209B98}" type="slidenum">
              <a:rPr lang="en-US" smtClean="0"/>
              <a:t>21</a:t>
            </a:fld>
            <a:endParaRPr lang="en-US"/>
          </a:p>
        </p:txBody>
      </p:sp>
    </p:spTree>
    <p:extLst>
      <p:ext uri="{BB962C8B-B14F-4D97-AF65-F5344CB8AC3E}">
        <p14:creationId xmlns:p14="http://schemas.microsoft.com/office/powerpoint/2010/main" val="10378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View Potential Harms as Opportunities</a:t>
            </a:r>
            <a:r>
              <a:rPr lang="en-US" sz="3600" baseline="30000" dirty="0">
                <a:ea typeface="+mj-lt"/>
                <a:cs typeface="+mj-lt"/>
              </a:rPr>
              <a:t>1</a:t>
            </a:r>
            <a:endParaRPr lang="en-US" sz="3600" dirty="0"/>
          </a:p>
        </p:txBody>
      </p:sp>
      <p:sp>
        <p:nvSpPr>
          <p:cNvPr id="3" name="Content Placeholder 2"/>
          <p:cNvSpPr>
            <a:spLocks noGrp="1"/>
          </p:cNvSpPr>
          <p:nvPr>
            <p:ph type="body" idx="1"/>
          </p:nvPr>
        </p:nvSpPr>
        <p:spPr>
          <a:xfrm>
            <a:off x="796320" y="1066800"/>
            <a:ext cx="8759159" cy="1115262"/>
          </a:xfrm>
        </p:spPr>
        <p:txBody>
          <a:bodyPr>
            <a:normAutofit/>
          </a:bodyPr>
          <a:lstStyle/>
          <a:p>
            <a:r>
              <a:rPr lang="en-US" sz="3200" dirty="0"/>
              <a:t>Reframe a problem or error as an opportunity to prevent the same problem from occurring again</a:t>
            </a:r>
          </a:p>
        </p:txBody>
      </p:sp>
      <p:sp>
        <p:nvSpPr>
          <p:cNvPr id="10" name="Content Placeholder 9"/>
          <p:cNvSpPr>
            <a:spLocks noGrp="1"/>
          </p:cNvSpPr>
          <p:nvPr>
            <p:ph sz="half" idx="2"/>
          </p:nvPr>
        </p:nvSpPr>
        <p:spPr>
          <a:xfrm>
            <a:off x="796321" y="4620127"/>
            <a:ext cx="3986318" cy="1780674"/>
          </a:xfrm>
          <a:solidFill>
            <a:srgbClr val="FFFAD9"/>
          </a:solidFill>
        </p:spPr>
        <p:txBody>
          <a:bodyPr/>
          <a:lstStyle/>
          <a:p>
            <a:pPr marL="0" lvl="0" indent="0" algn="ctr">
              <a:buNone/>
            </a:pPr>
            <a:r>
              <a:rPr lang="en-US" sz="2800" b="1" u="sng" dirty="0"/>
              <a:t>System design</a:t>
            </a:r>
          </a:p>
          <a:p>
            <a:pPr marL="0" lvl="0" indent="0" algn="ctr">
              <a:buNone/>
            </a:pPr>
            <a:r>
              <a:rPr lang="en-US" sz="2800" dirty="0"/>
              <a:t>Can result in “latent” failures</a:t>
            </a:r>
            <a:endParaRPr lang="en-US" dirty="0"/>
          </a:p>
        </p:txBody>
      </p:sp>
      <p:sp>
        <p:nvSpPr>
          <p:cNvPr id="12" name="Content Placeholder 11"/>
          <p:cNvSpPr>
            <a:spLocks noGrp="1"/>
          </p:cNvSpPr>
          <p:nvPr>
            <p:ph sz="quarter" idx="4"/>
          </p:nvPr>
        </p:nvSpPr>
        <p:spPr>
          <a:xfrm>
            <a:off x="5081482" y="4620127"/>
            <a:ext cx="3986319" cy="1780674"/>
          </a:xfrm>
          <a:solidFill>
            <a:srgbClr val="FFFAD9"/>
          </a:solidFill>
        </p:spPr>
        <p:txBody>
          <a:bodyPr vert="horz" lIns="101864" tIns="50933" rIns="101864" bIns="50933" rtlCol="0">
            <a:normAutofit/>
          </a:bodyPr>
          <a:lstStyle/>
          <a:p>
            <a:pPr marL="0" indent="0" algn="ctr">
              <a:buNone/>
            </a:pPr>
            <a:r>
              <a:rPr lang="en-US" sz="2800" b="1" u="sng" dirty="0"/>
              <a:t>Human behavior</a:t>
            </a:r>
          </a:p>
          <a:p>
            <a:pPr marL="0" indent="0" algn="ctr">
              <a:buNone/>
            </a:pPr>
            <a:r>
              <a:rPr lang="en-US" sz="2800" dirty="0"/>
              <a:t>Can result in “active” failures</a:t>
            </a:r>
            <a:endParaRPr lang="en-US" sz="2800" b="1" u="sng" dirty="0"/>
          </a:p>
        </p:txBody>
      </p:sp>
      <p:sp>
        <p:nvSpPr>
          <p:cNvPr id="4" name="Slide Number Placeholder 3"/>
          <p:cNvSpPr>
            <a:spLocks noGrp="1"/>
          </p:cNvSpPr>
          <p:nvPr>
            <p:ph type="sldNum" sz="quarter" idx="12"/>
          </p:nvPr>
        </p:nvSpPr>
        <p:spPr/>
        <p:txBody>
          <a:bodyPr/>
          <a:lstStyle/>
          <a:p>
            <a:fld id="{993EEC8E-C5CF-40DF-832D-5BCB0E209B98}" type="slidenum">
              <a:rPr lang="en-US" smtClean="0"/>
              <a:pPr/>
              <a:t>3</a:t>
            </a:fld>
            <a:endParaRPr lang="en-US"/>
          </a:p>
        </p:txBody>
      </p:sp>
      <p:sp>
        <p:nvSpPr>
          <p:cNvPr id="6" name="Rounded Rectangle 5" descr="This is an image of many pictures of human faces in a grid."/>
          <p:cNvSpPr/>
          <p:nvPr/>
        </p:nvSpPr>
        <p:spPr>
          <a:xfrm>
            <a:off x="5081482" y="2353975"/>
            <a:ext cx="3986318" cy="2094238"/>
          </a:xfrm>
          <a:prstGeom prst="roundRect">
            <a:avLst>
              <a:gd name="adj" fmla="val 10000"/>
            </a:avLst>
          </a:prstGeom>
          <a:blipFill>
            <a:blip r:embed="rId4" cstate="print">
              <a:extLst>
                <a:ext uri="{28A0092B-C50C-407E-A947-70E740481C1C}">
                  <a14:useLocalDpi xmlns:a14="http://schemas.microsoft.com/office/drawing/2010/main" val="0"/>
                </a:ext>
              </a:extLst>
            </a:blip>
            <a:srcRect/>
            <a:stretch>
              <a:fillRect t="-36000" b="-36000"/>
            </a:stretch>
          </a:blipFill>
          <a:ln w="76200">
            <a:solidFill>
              <a:srgbClr val="009FC1"/>
            </a:solidFill>
          </a:ln>
        </p:spPr>
        <p:style>
          <a:lnRef idx="2">
            <a:schemeClr val="lt1">
              <a:hueOff val="0"/>
              <a:satOff val="0"/>
              <a:lumOff val="0"/>
              <a:alphaOff val="0"/>
            </a:schemeClr>
          </a:lnRef>
          <a:fillRef idx="1">
            <a:scrgbClr r="0" g="0" b="0"/>
          </a:fillRef>
          <a:effectRef idx="0">
            <a:schemeClr val="accent5">
              <a:tint val="50000"/>
              <a:hueOff val="-10682366"/>
              <a:satOff val="47617"/>
              <a:lumOff val="4207"/>
              <a:alphaOff val="0"/>
            </a:schemeClr>
          </a:effectRef>
          <a:fontRef idx="minor">
            <a:schemeClr val="lt1">
              <a:hueOff val="0"/>
              <a:satOff val="0"/>
              <a:lumOff val="0"/>
              <a:alphaOff val="0"/>
            </a:schemeClr>
          </a:fontRef>
        </p:style>
      </p:sp>
      <p:sp>
        <p:nvSpPr>
          <p:cNvPr id="7" name="Rounded Rectangle 6" descr="This image is of intermeshed gears." title="Image of gears">
            <a:extLst>
              <a:ext uri="{C183D7F6-B498-43B3-948B-1728B52AA6E4}">
                <adec:decorative xmlns:adec="http://schemas.microsoft.com/office/drawing/2017/decorative" val="0"/>
              </a:ext>
            </a:extLst>
          </p:cNvPr>
          <p:cNvSpPr/>
          <p:nvPr/>
        </p:nvSpPr>
        <p:spPr>
          <a:xfrm>
            <a:off x="796321" y="2353995"/>
            <a:ext cx="3986318" cy="2094218"/>
          </a:xfrm>
          <a:prstGeom prst="roundRect">
            <a:avLst>
              <a:gd name="adj" fmla="val 10000"/>
            </a:avLst>
          </a:prstGeom>
          <a:blipFill>
            <a:blip r:embed="rId5" cstate="print">
              <a:extLst>
                <a:ext uri="{28A0092B-C50C-407E-A947-70E740481C1C}">
                  <a14:useLocalDpi xmlns:a14="http://schemas.microsoft.com/office/drawing/2010/main" val="0"/>
                </a:ext>
              </a:extLst>
            </a:blip>
            <a:srcRect/>
            <a:stretch>
              <a:fillRect t="-36000" b="-36000"/>
            </a:stretch>
          </a:blipFill>
          <a:ln w="76200">
            <a:solidFill>
              <a:srgbClr val="009FC1"/>
            </a:solidFill>
          </a:ln>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Tree>
    <p:custDataLst>
      <p:tags r:id="rId1"/>
    </p:custDataLst>
    <p:extLst>
      <p:ext uri="{BB962C8B-B14F-4D97-AF65-F5344CB8AC3E}">
        <p14:creationId xmlns:p14="http://schemas.microsoft.com/office/powerpoint/2010/main" val="35476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31044"/>
            <a:ext cx="9052560" cy="603144"/>
          </a:xfrm>
        </p:spPr>
        <p:txBody>
          <a:bodyPr>
            <a:noAutofit/>
          </a:bodyPr>
          <a:lstStyle/>
          <a:p>
            <a:r>
              <a:rPr lang="en-US" sz="3600" dirty="0"/>
              <a:t>System Failures</a:t>
            </a:r>
          </a:p>
        </p:txBody>
      </p:sp>
      <p:sp>
        <p:nvSpPr>
          <p:cNvPr id="3" name="Content Placeholder 2"/>
          <p:cNvSpPr>
            <a:spLocks noGrp="1"/>
          </p:cNvSpPr>
          <p:nvPr>
            <p:ph sz="half" idx="1"/>
          </p:nvPr>
        </p:nvSpPr>
        <p:spPr>
          <a:xfrm>
            <a:off x="502920" y="1143000"/>
            <a:ext cx="8793480" cy="6215591"/>
          </a:xfrm>
        </p:spPr>
        <p:txBody>
          <a:bodyPr>
            <a:noAutofit/>
          </a:bodyPr>
          <a:lstStyle/>
          <a:p>
            <a:r>
              <a:rPr lang="en-US" dirty="0"/>
              <a:t>System failures are latent problems that arise from managerial and organizational decisions </a:t>
            </a:r>
            <a:br>
              <a:rPr lang="en-US" dirty="0"/>
            </a:br>
            <a:r>
              <a:rPr lang="en-US" dirty="0"/>
              <a:t>(or lack of decisions)</a:t>
            </a:r>
          </a:p>
          <a:p>
            <a:pPr marL="520865" indent="-457200"/>
            <a:r>
              <a:rPr lang="en-US" dirty="0"/>
              <a:t>Examples of antibiotic prescribing system </a:t>
            </a:r>
            <a:br>
              <a:rPr lang="en-US" dirty="0"/>
            </a:br>
            <a:r>
              <a:rPr lang="en-US" dirty="0"/>
              <a:t>failures</a:t>
            </a:r>
          </a:p>
          <a:p>
            <a:pPr marL="1475838" lvl="2" indent="-457200">
              <a:buFont typeface="Calibri" panose="020F0502020204030204" pitchFamily="34" charset="0"/>
              <a:buChar char="―"/>
            </a:pPr>
            <a:r>
              <a:rPr lang="en-US" sz="2800" dirty="0"/>
              <a:t>No notification system </a:t>
            </a:r>
            <a:br>
              <a:rPr lang="en-US" sz="2800" dirty="0"/>
            </a:br>
            <a:r>
              <a:rPr lang="en-US" sz="2800" dirty="0"/>
              <a:t>for when culture results </a:t>
            </a:r>
            <a:br>
              <a:rPr lang="en-US" sz="2800" dirty="0"/>
            </a:br>
            <a:r>
              <a:rPr lang="en-US" sz="2800" dirty="0"/>
              <a:t>are available</a:t>
            </a:r>
          </a:p>
          <a:p>
            <a:pPr marL="1475838" lvl="2" indent="-457200">
              <a:buFont typeface="Calibri" panose="020F0502020204030204" pitchFamily="34" charset="0"/>
              <a:buChar char="―"/>
            </a:pPr>
            <a:r>
              <a:rPr lang="en-US" sz="2800" dirty="0"/>
              <a:t>No pharmacy alerts </a:t>
            </a:r>
            <a:br>
              <a:rPr lang="en-US" sz="2800" dirty="0"/>
            </a:br>
            <a:r>
              <a:rPr lang="en-US" sz="2800" dirty="0"/>
              <a:t>for allergies to antibiotics</a:t>
            </a:r>
          </a:p>
        </p:txBody>
      </p:sp>
      <p:sp>
        <p:nvSpPr>
          <p:cNvPr id="4" name="Slide Number Placeholder 3"/>
          <p:cNvSpPr>
            <a:spLocks noGrp="1"/>
          </p:cNvSpPr>
          <p:nvPr>
            <p:ph type="sldNum" sz="quarter" idx="12"/>
          </p:nvPr>
        </p:nvSpPr>
        <p:spPr/>
        <p:txBody>
          <a:bodyPr/>
          <a:lstStyle/>
          <a:p>
            <a:fld id="{993EEC8E-C5CF-40DF-832D-5BCB0E209B98}" type="slidenum">
              <a:rPr lang="en-US" smtClean="0"/>
              <a:pPr/>
              <a:t>4</a:t>
            </a:fld>
            <a:endParaRPr lang="en-US"/>
          </a:p>
        </p:txBody>
      </p:sp>
      <p:pic>
        <p:nvPicPr>
          <p:cNvPr id="6" name="Picture 5" descr="A drawing of a person looking at an exclamation poin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2762" y="3621506"/>
            <a:ext cx="2973638" cy="2785673"/>
          </a:xfrm>
          <a:prstGeom prst="rect">
            <a:avLst/>
          </a:prstGeom>
        </p:spPr>
      </p:pic>
    </p:spTree>
    <p:custDataLst>
      <p:tags r:id="rId1"/>
    </p:custDataLst>
    <p:extLst>
      <p:ext uri="{BB962C8B-B14F-4D97-AF65-F5344CB8AC3E}">
        <p14:creationId xmlns:p14="http://schemas.microsoft.com/office/powerpoint/2010/main" val="102403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52400"/>
            <a:ext cx="9052560" cy="603144"/>
          </a:xfrm>
        </p:spPr>
        <p:txBody>
          <a:bodyPr>
            <a:noAutofit/>
          </a:bodyPr>
          <a:lstStyle/>
          <a:p>
            <a:r>
              <a:rPr lang="en-US" sz="3600" dirty="0"/>
              <a:t>Active Failures</a:t>
            </a:r>
          </a:p>
        </p:txBody>
      </p:sp>
      <p:sp>
        <p:nvSpPr>
          <p:cNvPr id="3" name="Content Placeholder 2"/>
          <p:cNvSpPr>
            <a:spLocks noGrp="1"/>
          </p:cNvSpPr>
          <p:nvPr>
            <p:ph sz="half" idx="1"/>
          </p:nvPr>
        </p:nvSpPr>
        <p:spPr>
          <a:xfrm>
            <a:off x="502920" y="1219200"/>
            <a:ext cx="6659880" cy="6215591"/>
          </a:xfrm>
        </p:spPr>
        <p:txBody>
          <a:bodyPr>
            <a:noAutofit/>
          </a:bodyPr>
          <a:lstStyle/>
          <a:p>
            <a:r>
              <a:rPr lang="en-US" sz="3100" dirty="0"/>
              <a:t>Errors that occur because of individual actions</a:t>
            </a:r>
          </a:p>
          <a:p>
            <a:r>
              <a:rPr lang="en-US" sz="3100" dirty="0"/>
              <a:t>Generally readily apparent</a:t>
            </a:r>
          </a:p>
          <a:p>
            <a:pPr marL="457200" indent="-457200"/>
            <a:r>
              <a:rPr lang="en-US" sz="3100" dirty="0"/>
              <a:t>Examples of active failures</a:t>
            </a:r>
          </a:p>
          <a:p>
            <a:pPr marL="966519" lvl="1" indent="-457200">
              <a:buFont typeface="Calibri" panose="020F0502020204030204" pitchFamily="34" charset="0"/>
              <a:buChar char="―"/>
            </a:pPr>
            <a:r>
              <a:rPr lang="en-US" sz="2700" dirty="0"/>
              <a:t>Giving a resident the </a:t>
            </a:r>
            <a:br>
              <a:rPr lang="en-US" sz="2700" dirty="0"/>
            </a:br>
            <a:r>
              <a:rPr lang="en-US" sz="2700" dirty="0"/>
              <a:t>wrong medication because </a:t>
            </a:r>
            <a:br>
              <a:rPr lang="en-US" sz="2700" dirty="0"/>
            </a:br>
            <a:r>
              <a:rPr lang="en-US" sz="2700" dirty="0"/>
              <a:t>someone misread the label</a:t>
            </a:r>
          </a:p>
          <a:p>
            <a:pPr marL="966519" lvl="1" indent="-457200">
              <a:buFont typeface="Calibri" panose="020F0502020204030204" pitchFamily="34" charset="0"/>
              <a:buChar char="―"/>
            </a:pPr>
            <a:r>
              <a:rPr lang="en-US" sz="2700" dirty="0"/>
              <a:t>Not including a duration for an antibiotic when writing out an antibiotic prescription</a:t>
            </a:r>
            <a:endParaRPr lang="en-US" sz="2800" dirty="0"/>
          </a:p>
        </p:txBody>
      </p:sp>
      <p:pic>
        <p:nvPicPr>
          <p:cNvPr id="9" name="Content Placeholder 8" descr="An image of a pill bottle with a question mark on it."/>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126480" y="2369634"/>
            <a:ext cx="3429000" cy="2743762"/>
          </a:xfrm>
        </p:spPr>
      </p:pic>
      <p:sp>
        <p:nvSpPr>
          <p:cNvPr id="4" name="Slide Number Placeholder 3"/>
          <p:cNvSpPr>
            <a:spLocks noGrp="1"/>
          </p:cNvSpPr>
          <p:nvPr>
            <p:ph type="sldNum" sz="quarter" idx="12"/>
          </p:nvPr>
        </p:nvSpPr>
        <p:spPr/>
        <p:txBody>
          <a:bodyPr/>
          <a:lstStyle/>
          <a:p>
            <a:fld id="{993EEC8E-C5CF-40DF-832D-5BCB0E209B98}" type="slidenum">
              <a:rPr lang="en-US" smtClean="0"/>
              <a:pPr/>
              <a:t>5</a:t>
            </a:fld>
            <a:endParaRPr lang="en-US"/>
          </a:p>
        </p:txBody>
      </p:sp>
    </p:spTree>
    <p:custDataLst>
      <p:tags r:id="rId1"/>
    </p:custDataLst>
    <p:extLst>
      <p:ext uri="{BB962C8B-B14F-4D97-AF65-F5344CB8AC3E}">
        <p14:creationId xmlns:p14="http://schemas.microsoft.com/office/powerpoint/2010/main" val="3808291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574" y="160100"/>
            <a:ext cx="9052560" cy="603144"/>
          </a:xfrm>
        </p:spPr>
        <p:txBody>
          <a:bodyPr>
            <a:noAutofit/>
          </a:bodyPr>
          <a:lstStyle/>
          <a:p>
            <a:r>
              <a:rPr lang="en-US" sz="3600" dirty="0"/>
              <a:t>Swiss Cheese Model</a:t>
            </a:r>
            <a:r>
              <a:rPr lang="en-US" sz="3600" baseline="30000" dirty="0"/>
              <a:t>2</a:t>
            </a:r>
            <a:endParaRPr lang="en-US" dirty="0"/>
          </a:p>
        </p:txBody>
      </p:sp>
      <p:sp>
        <p:nvSpPr>
          <p:cNvPr id="4" name="Slide Number Placeholder 3"/>
          <p:cNvSpPr>
            <a:spLocks noGrp="1"/>
          </p:cNvSpPr>
          <p:nvPr>
            <p:ph type="sldNum" sz="quarter" idx="12"/>
          </p:nvPr>
        </p:nvSpPr>
        <p:spPr/>
        <p:txBody>
          <a:bodyPr/>
          <a:lstStyle/>
          <a:p>
            <a:fld id="{993EEC8E-C5CF-40DF-832D-5BCB0E209B98}" type="slidenum">
              <a:rPr lang="en-US" smtClean="0"/>
              <a:pPr/>
              <a:t>6</a:t>
            </a:fld>
            <a:endParaRPr lang="en-US"/>
          </a:p>
        </p:txBody>
      </p:sp>
      <p:grpSp>
        <p:nvGrpSpPr>
          <p:cNvPr id="3" name="Group 2" descr="1. Unsafe supervision – Latent failure&#10;2. Preconditions for unsafe acts – &#10;Latent failures&#10;3. Organizational Influences – Latent failures&#10;4. Unsafe acts – Active failures&#10;5. Poor outcome" title="Swiss Cheese Model"/>
          <p:cNvGrpSpPr/>
          <p:nvPr/>
        </p:nvGrpSpPr>
        <p:grpSpPr>
          <a:xfrm>
            <a:off x="167637" y="1661174"/>
            <a:ext cx="9677929" cy="4629672"/>
            <a:chOff x="167637" y="1661174"/>
            <a:chExt cx="9677929" cy="4629672"/>
          </a:xfrm>
        </p:grpSpPr>
        <p:sp>
          <p:nvSpPr>
            <p:cNvPr id="365" name="TextBox 364"/>
            <p:cNvSpPr txBox="1"/>
            <p:nvPr/>
          </p:nvSpPr>
          <p:spPr>
            <a:xfrm>
              <a:off x="167637" y="3003219"/>
              <a:ext cx="1465144" cy="769441"/>
            </a:xfrm>
            <a:prstGeom prst="rect">
              <a:avLst/>
            </a:prstGeom>
            <a:solidFill>
              <a:srgbClr val="FAF0A8"/>
            </a:solidFill>
            <a:effectLst>
              <a:glow rad="63500">
                <a:schemeClr val="accent6">
                  <a:satMod val="175000"/>
                  <a:alpha val="40000"/>
                </a:schemeClr>
              </a:glow>
            </a:effectLst>
          </p:spPr>
          <p:txBody>
            <a:bodyPr wrap="square" rtlCol="0">
              <a:spAutoFit/>
            </a:bodyPr>
            <a:lstStyle>
              <a:defPPr>
                <a:defRPr lang="en-US"/>
              </a:defPPr>
              <a:lvl1pPr>
                <a:defRPr sz="2200"/>
              </a:lvl1pPr>
            </a:lstStyle>
            <a:p>
              <a:pPr algn="ctr"/>
              <a:r>
                <a:rPr lang="en-US" b="1" dirty="0"/>
                <a:t> Poor outcome</a:t>
              </a:r>
            </a:p>
          </p:txBody>
        </p:sp>
        <p:sp>
          <p:nvSpPr>
            <p:cNvPr id="367" name="Freeform 3"/>
            <p:cNvSpPr>
              <a:spLocks/>
            </p:cNvSpPr>
            <p:nvPr/>
          </p:nvSpPr>
          <p:spPr bwMode="auto">
            <a:xfrm rot="786967">
              <a:off x="7909463" y="2829521"/>
              <a:ext cx="1476843" cy="541570"/>
            </a:xfrm>
            <a:custGeom>
              <a:avLst/>
              <a:gdLst>
                <a:gd name="T0" fmla="*/ 21 w 799"/>
                <a:gd name="T1" fmla="*/ 292 h 293"/>
                <a:gd name="T2" fmla="*/ 798 w 799"/>
                <a:gd name="T3" fmla="*/ 21 h 293"/>
                <a:gd name="T4" fmla="*/ 798 w 799"/>
                <a:gd name="T5" fmla="*/ 19 h 293"/>
                <a:gd name="T6" fmla="*/ 798 w 799"/>
                <a:gd name="T7" fmla="*/ 16 h 293"/>
                <a:gd name="T8" fmla="*/ 797 w 799"/>
                <a:gd name="T9" fmla="*/ 15 h 293"/>
                <a:gd name="T10" fmla="*/ 797 w 799"/>
                <a:gd name="T11" fmla="*/ 11 h 293"/>
                <a:gd name="T12" fmla="*/ 797 w 799"/>
                <a:gd name="T13" fmla="*/ 10 h 293"/>
                <a:gd name="T14" fmla="*/ 795 w 799"/>
                <a:gd name="T15" fmla="*/ 6 h 293"/>
                <a:gd name="T16" fmla="*/ 795 w 799"/>
                <a:gd name="T17" fmla="*/ 3 h 293"/>
                <a:gd name="T18" fmla="*/ 793 w 799"/>
                <a:gd name="T19" fmla="*/ 0 h 293"/>
                <a:gd name="T20" fmla="*/ 0 w 799"/>
                <a:gd name="T21" fmla="*/ 255 h 293"/>
                <a:gd name="T22" fmla="*/ 21 w 799"/>
                <a:gd name="T23" fmla="*/ 292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9"/>
                  </a:lnTo>
                  <a:lnTo>
                    <a:pt x="798" y="16"/>
                  </a:lnTo>
                  <a:lnTo>
                    <a:pt x="797" y="15"/>
                  </a:lnTo>
                  <a:lnTo>
                    <a:pt x="797" y="11"/>
                  </a:lnTo>
                  <a:lnTo>
                    <a:pt x="797" y="10"/>
                  </a:lnTo>
                  <a:lnTo>
                    <a:pt x="795" y="6"/>
                  </a:lnTo>
                  <a:lnTo>
                    <a:pt x="795" y="3"/>
                  </a:lnTo>
                  <a:lnTo>
                    <a:pt x="793" y="0"/>
                  </a:lnTo>
                  <a:lnTo>
                    <a:pt x="0" y="255"/>
                  </a:lnTo>
                  <a:lnTo>
                    <a:pt x="21" y="292"/>
                  </a:lnTo>
                </a:path>
              </a:pathLst>
            </a:custGeom>
            <a:solidFill>
              <a:srgbClr val="FF0000"/>
            </a:solidFill>
            <a:ln w="9525" cap="rnd">
              <a:noFill/>
              <a:round/>
              <a:headEnd type="none" w="sm" len="sm"/>
              <a:tailEnd type="none" w="sm" len="sm"/>
            </a:ln>
          </p:spPr>
          <p:txBody>
            <a:bodyPr/>
            <a:lstStyle/>
            <a:p>
              <a:endParaRPr lang="en-US" sz="2700"/>
            </a:p>
          </p:txBody>
        </p:sp>
        <p:sp>
          <p:nvSpPr>
            <p:cNvPr id="368" name="Freeform 4"/>
            <p:cNvSpPr>
              <a:spLocks/>
            </p:cNvSpPr>
            <p:nvPr/>
          </p:nvSpPr>
          <p:spPr bwMode="auto">
            <a:xfrm rot="786967">
              <a:off x="7909463" y="2829521"/>
              <a:ext cx="1476843" cy="541570"/>
            </a:xfrm>
            <a:custGeom>
              <a:avLst/>
              <a:gdLst>
                <a:gd name="T0" fmla="*/ 21 w 799"/>
                <a:gd name="T1" fmla="*/ 292 h 293"/>
                <a:gd name="T2" fmla="*/ 798 w 799"/>
                <a:gd name="T3" fmla="*/ 21 h 293"/>
                <a:gd name="T4" fmla="*/ 798 w 799"/>
                <a:gd name="T5" fmla="*/ 19 h 293"/>
                <a:gd name="T6" fmla="*/ 798 w 799"/>
                <a:gd name="T7" fmla="*/ 16 h 293"/>
                <a:gd name="T8" fmla="*/ 797 w 799"/>
                <a:gd name="T9" fmla="*/ 15 h 293"/>
                <a:gd name="T10" fmla="*/ 797 w 799"/>
                <a:gd name="T11" fmla="*/ 11 h 293"/>
                <a:gd name="T12" fmla="*/ 797 w 799"/>
                <a:gd name="T13" fmla="*/ 10 h 293"/>
                <a:gd name="T14" fmla="*/ 795 w 799"/>
                <a:gd name="T15" fmla="*/ 6 h 293"/>
                <a:gd name="T16" fmla="*/ 795 w 799"/>
                <a:gd name="T17" fmla="*/ 3 h 293"/>
                <a:gd name="T18" fmla="*/ 793 w 799"/>
                <a:gd name="T19" fmla="*/ 0 h 293"/>
                <a:gd name="T20" fmla="*/ 0 w 799"/>
                <a:gd name="T21" fmla="*/ 255 h 293"/>
                <a:gd name="T22" fmla="*/ 21 w 799"/>
                <a:gd name="T23" fmla="*/ 292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9"/>
                  </a:lnTo>
                  <a:lnTo>
                    <a:pt x="798" y="16"/>
                  </a:lnTo>
                  <a:lnTo>
                    <a:pt x="797" y="15"/>
                  </a:lnTo>
                  <a:lnTo>
                    <a:pt x="797" y="11"/>
                  </a:lnTo>
                  <a:lnTo>
                    <a:pt x="797" y="10"/>
                  </a:lnTo>
                  <a:lnTo>
                    <a:pt x="795" y="6"/>
                  </a:lnTo>
                  <a:lnTo>
                    <a:pt x="795" y="3"/>
                  </a:lnTo>
                  <a:lnTo>
                    <a:pt x="793" y="0"/>
                  </a:lnTo>
                  <a:lnTo>
                    <a:pt x="0" y="255"/>
                  </a:lnTo>
                  <a:lnTo>
                    <a:pt x="21" y="292"/>
                  </a:lnTo>
                </a:path>
              </a:pathLst>
            </a:custGeom>
            <a:noFill/>
            <a:ln w="12700" cap="rnd" cmpd="sng">
              <a:solidFill>
                <a:srgbClr val="FF0000"/>
              </a:solidFill>
              <a:prstDash val="solid"/>
              <a:round/>
              <a:headEnd type="none" w="sm" len="sm"/>
              <a:tailEnd type="none" w="sm" len="sm"/>
            </a:ln>
          </p:spPr>
          <p:txBody>
            <a:bodyPr/>
            <a:lstStyle/>
            <a:p>
              <a:endParaRPr lang="en-US" sz="2700"/>
            </a:p>
          </p:txBody>
        </p:sp>
        <p:sp>
          <p:nvSpPr>
            <p:cNvPr id="369" name="Freeform 5"/>
            <p:cNvSpPr>
              <a:spLocks/>
            </p:cNvSpPr>
            <p:nvPr/>
          </p:nvSpPr>
          <p:spPr bwMode="auto">
            <a:xfrm rot="786967">
              <a:off x="7956787" y="2873776"/>
              <a:ext cx="1419543" cy="545268"/>
            </a:xfrm>
            <a:custGeom>
              <a:avLst/>
              <a:gdLst>
                <a:gd name="T0" fmla="*/ 0 w 768"/>
                <a:gd name="T1" fmla="*/ 268 h 295"/>
                <a:gd name="T2" fmla="*/ 20 w 768"/>
                <a:gd name="T3" fmla="*/ 294 h 295"/>
                <a:gd name="T4" fmla="*/ 766 w 768"/>
                <a:gd name="T5" fmla="*/ 29 h 295"/>
                <a:gd name="T6" fmla="*/ 766 w 768"/>
                <a:gd name="T7" fmla="*/ 26 h 295"/>
                <a:gd name="T8" fmla="*/ 767 w 768"/>
                <a:gd name="T9" fmla="*/ 24 h 295"/>
                <a:gd name="T10" fmla="*/ 767 w 768"/>
                <a:gd name="T11" fmla="*/ 21 h 295"/>
                <a:gd name="T12" fmla="*/ 767 w 768"/>
                <a:gd name="T13" fmla="*/ 18 h 295"/>
                <a:gd name="T14" fmla="*/ 767 w 768"/>
                <a:gd name="T15" fmla="*/ 15 h 295"/>
                <a:gd name="T16" fmla="*/ 767 w 768"/>
                <a:gd name="T17" fmla="*/ 11 h 295"/>
                <a:gd name="T18" fmla="*/ 767 w 768"/>
                <a:gd name="T19" fmla="*/ 7 h 295"/>
                <a:gd name="T20" fmla="*/ 767 w 768"/>
                <a:gd name="T21" fmla="*/ 0 h 295"/>
                <a:gd name="T22" fmla="*/ 0 w 768"/>
                <a:gd name="T23" fmla="*/ 268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20" y="294"/>
                  </a:lnTo>
                  <a:lnTo>
                    <a:pt x="766" y="29"/>
                  </a:lnTo>
                  <a:lnTo>
                    <a:pt x="766" y="26"/>
                  </a:lnTo>
                  <a:lnTo>
                    <a:pt x="767" y="24"/>
                  </a:lnTo>
                  <a:lnTo>
                    <a:pt x="767" y="21"/>
                  </a:lnTo>
                  <a:lnTo>
                    <a:pt x="767" y="18"/>
                  </a:lnTo>
                  <a:lnTo>
                    <a:pt x="767" y="15"/>
                  </a:lnTo>
                  <a:lnTo>
                    <a:pt x="767" y="11"/>
                  </a:lnTo>
                  <a:lnTo>
                    <a:pt x="767" y="7"/>
                  </a:lnTo>
                  <a:lnTo>
                    <a:pt x="767" y="0"/>
                  </a:lnTo>
                  <a:lnTo>
                    <a:pt x="0" y="268"/>
                  </a:lnTo>
                </a:path>
              </a:pathLst>
            </a:custGeom>
            <a:solidFill>
              <a:srgbClr val="990000"/>
            </a:solidFill>
            <a:ln w="9525" cap="rnd">
              <a:noFill/>
              <a:round/>
              <a:headEnd type="none" w="sm" len="sm"/>
              <a:tailEnd type="none" w="sm" len="sm"/>
            </a:ln>
          </p:spPr>
          <p:txBody>
            <a:bodyPr/>
            <a:lstStyle/>
            <a:p>
              <a:endParaRPr lang="en-US" sz="2700"/>
            </a:p>
          </p:txBody>
        </p:sp>
        <p:sp>
          <p:nvSpPr>
            <p:cNvPr id="370" name="Freeform 6"/>
            <p:cNvSpPr>
              <a:spLocks/>
            </p:cNvSpPr>
            <p:nvPr/>
          </p:nvSpPr>
          <p:spPr bwMode="auto">
            <a:xfrm rot="786967">
              <a:off x="7956787" y="2873776"/>
              <a:ext cx="1419543" cy="545268"/>
            </a:xfrm>
            <a:custGeom>
              <a:avLst/>
              <a:gdLst>
                <a:gd name="T0" fmla="*/ 0 w 768"/>
                <a:gd name="T1" fmla="*/ 268 h 295"/>
                <a:gd name="T2" fmla="*/ 20 w 768"/>
                <a:gd name="T3" fmla="*/ 294 h 295"/>
                <a:gd name="T4" fmla="*/ 766 w 768"/>
                <a:gd name="T5" fmla="*/ 29 h 295"/>
                <a:gd name="T6" fmla="*/ 766 w 768"/>
                <a:gd name="T7" fmla="*/ 26 h 295"/>
                <a:gd name="T8" fmla="*/ 767 w 768"/>
                <a:gd name="T9" fmla="*/ 24 h 295"/>
                <a:gd name="T10" fmla="*/ 767 w 768"/>
                <a:gd name="T11" fmla="*/ 21 h 295"/>
                <a:gd name="T12" fmla="*/ 767 w 768"/>
                <a:gd name="T13" fmla="*/ 18 h 295"/>
                <a:gd name="T14" fmla="*/ 767 w 768"/>
                <a:gd name="T15" fmla="*/ 15 h 295"/>
                <a:gd name="T16" fmla="*/ 767 w 768"/>
                <a:gd name="T17" fmla="*/ 11 h 295"/>
                <a:gd name="T18" fmla="*/ 767 w 768"/>
                <a:gd name="T19" fmla="*/ 7 h 295"/>
                <a:gd name="T20" fmla="*/ 767 w 768"/>
                <a:gd name="T21" fmla="*/ 0 h 295"/>
                <a:gd name="T22" fmla="*/ 0 w 768"/>
                <a:gd name="T23" fmla="*/ 268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20" y="294"/>
                  </a:lnTo>
                  <a:lnTo>
                    <a:pt x="766" y="29"/>
                  </a:lnTo>
                  <a:lnTo>
                    <a:pt x="766" y="26"/>
                  </a:lnTo>
                  <a:lnTo>
                    <a:pt x="767" y="24"/>
                  </a:lnTo>
                  <a:lnTo>
                    <a:pt x="767" y="21"/>
                  </a:lnTo>
                  <a:lnTo>
                    <a:pt x="767" y="18"/>
                  </a:lnTo>
                  <a:lnTo>
                    <a:pt x="767" y="15"/>
                  </a:lnTo>
                  <a:lnTo>
                    <a:pt x="767" y="11"/>
                  </a:lnTo>
                  <a:lnTo>
                    <a:pt x="767" y="7"/>
                  </a:lnTo>
                  <a:lnTo>
                    <a:pt x="767" y="0"/>
                  </a:lnTo>
                  <a:lnTo>
                    <a:pt x="0" y="268"/>
                  </a:lnTo>
                </a:path>
              </a:pathLst>
            </a:custGeom>
            <a:noFill/>
            <a:ln w="12700" cap="rnd" cmpd="sng">
              <a:solidFill>
                <a:srgbClr val="990000"/>
              </a:solidFill>
              <a:prstDash val="solid"/>
              <a:round/>
              <a:headEnd type="none" w="sm" len="sm"/>
              <a:tailEnd type="none" w="sm" len="sm"/>
            </a:ln>
          </p:spPr>
          <p:txBody>
            <a:bodyPr/>
            <a:lstStyle/>
            <a:p>
              <a:endParaRPr lang="en-US" sz="2700"/>
            </a:p>
          </p:txBody>
        </p:sp>
        <p:sp>
          <p:nvSpPr>
            <p:cNvPr id="371" name="Freeform 7"/>
            <p:cNvSpPr>
              <a:spLocks/>
            </p:cNvSpPr>
            <p:nvPr/>
          </p:nvSpPr>
          <p:spPr bwMode="auto">
            <a:xfrm rot="786967">
              <a:off x="7878137" y="2051317"/>
              <a:ext cx="1025841" cy="1744854"/>
            </a:xfrm>
            <a:custGeom>
              <a:avLst/>
              <a:gdLst>
                <a:gd name="T0" fmla="*/ 474 w 555"/>
                <a:gd name="T1" fmla="*/ 8 h 944"/>
                <a:gd name="T2" fmla="*/ 391 w 555"/>
                <a:gd name="T3" fmla="*/ 34 h 944"/>
                <a:gd name="T4" fmla="*/ 303 w 555"/>
                <a:gd name="T5" fmla="*/ 68 h 944"/>
                <a:gd name="T6" fmla="*/ 221 w 555"/>
                <a:gd name="T7" fmla="*/ 103 h 944"/>
                <a:gd name="T8" fmla="*/ 186 w 555"/>
                <a:gd name="T9" fmla="*/ 130 h 944"/>
                <a:gd name="T10" fmla="*/ 185 w 555"/>
                <a:gd name="T11" fmla="*/ 148 h 944"/>
                <a:gd name="T12" fmla="*/ 178 w 555"/>
                <a:gd name="T13" fmla="*/ 163 h 944"/>
                <a:gd name="T14" fmla="*/ 165 w 555"/>
                <a:gd name="T15" fmla="*/ 174 h 944"/>
                <a:gd name="T16" fmla="*/ 151 w 555"/>
                <a:gd name="T17" fmla="*/ 182 h 944"/>
                <a:gd name="T18" fmla="*/ 134 w 555"/>
                <a:gd name="T19" fmla="*/ 185 h 944"/>
                <a:gd name="T20" fmla="*/ 120 w 555"/>
                <a:gd name="T21" fmla="*/ 185 h 944"/>
                <a:gd name="T22" fmla="*/ 105 w 555"/>
                <a:gd name="T23" fmla="*/ 179 h 944"/>
                <a:gd name="T24" fmla="*/ 86 w 555"/>
                <a:gd name="T25" fmla="*/ 182 h 944"/>
                <a:gd name="T26" fmla="*/ 58 w 555"/>
                <a:gd name="T27" fmla="*/ 202 h 944"/>
                <a:gd name="T28" fmla="*/ 34 w 555"/>
                <a:gd name="T29" fmla="*/ 221 h 944"/>
                <a:gd name="T30" fmla="*/ 11 w 555"/>
                <a:gd name="T31" fmla="*/ 239 h 944"/>
                <a:gd name="T32" fmla="*/ 8 w 555"/>
                <a:gd name="T33" fmla="*/ 283 h 944"/>
                <a:gd name="T34" fmla="*/ 21 w 555"/>
                <a:gd name="T35" fmla="*/ 353 h 944"/>
                <a:gd name="T36" fmla="*/ 32 w 555"/>
                <a:gd name="T37" fmla="*/ 421 h 944"/>
                <a:gd name="T38" fmla="*/ 42 w 555"/>
                <a:gd name="T39" fmla="*/ 488 h 944"/>
                <a:gd name="T40" fmla="*/ 60 w 555"/>
                <a:gd name="T41" fmla="*/ 525 h 944"/>
                <a:gd name="T42" fmla="*/ 81 w 555"/>
                <a:gd name="T43" fmla="*/ 536 h 944"/>
                <a:gd name="T44" fmla="*/ 94 w 555"/>
                <a:gd name="T45" fmla="*/ 553 h 944"/>
                <a:gd name="T46" fmla="*/ 100 w 555"/>
                <a:gd name="T47" fmla="*/ 572 h 944"/>
                <a:gd name="T48" fmla="*/ 102 w 555"/>
                <a:gd name="T49" fmla="*/ 593 h 944"/>
                <a:gd name="T50" fmla="*/ 95 w 555"/>
                <a:gd name="T51" fmla="*/ 613 h 944"/>
                <a:gd name="T52" fmla="*/ 84 w 555"/>
                <a:gd name="T53" fmla="*/ 631 h 944"/>
                <a:gd name="T54" fmla="*/ 66 w 555"/>
                <a:gd name="T55" fmla="*/ 644 h 944"/>
                <a:gd name="T56" fmla="*/ 56 w 555"/>
                <a:gd name="T57" fmla="*/ 670 h 944"/>
                <a:gd name="T58" fmla="*/ 58 w 555"/>
                <a:gd name="T59" fmla="*/ 714 h 944"/>
                <a:gd name="T60" fmla="*/ 60 w 555"/>
                <a:gd name="T61" fmla="*/ 762 h 944"/>
                <a:gd name="T62" fmla="*/ 60 w 555"/>
                <a:gd name="T63" fmla="*/ 811 h 944"/>
                <a:gd name="T64" fmla="*/ 104 w 555"/>
                <a:gd name="T65" fmla="*/ 844 h 944"/>
                <a:gd name="T66" fmla="*/ 196 w 555"/>
                <a:gd name="T67" fmla="*/ 865 h 944"/>
                <a:gd name="T68" fmla="*/ 302 w 555"/>
                <a:gd name="T69" fmla="*/ 891 h 944"/>
                <a:gd name="T70" fmla="*/ 429 w 555"/>
                <a:gd name="T71" fmla="*/ 923 h 944"/>
                <a:gd name="T72" fmla="*/ 512 w 555"/>
                <a:gd name="T73" fmla="*/ 897 h 944"/>
                <a:gd name="T74" fmla="*/ 529 w 555"/>
                <a:gd name="T75" fmla="*/ 795 h 944"/>
                <a:gd name="T76" fmla="*/ 541 w 555"/>
                <a:gd name="T77" fmla="*/ 681 h 944"/>
                <a:gd name="T78" fmla="*/ 549 w 555"/>
                <a:gd name="T79" fmla="*/ 558 h 944"/>
                <a:gd name="T80" fmla="*/ 552 w 555"/>
                <a:gd name="T81" fmla="*/ 480 h 944"/>
                <a:gd name="T82" fmla="*/ 552 w 555"/>
                <a:gd name="T83" fmla="*/ 455 h 944"/>
                <a:gd name="T84" fmla="*/ 552 w 555"/>
                <a:gd name="T85" fmla="*/ 434 h 944"/>
                <a:gd name="T86" fmla="*/ 552 w 555"/>
                <a:gd name="T87" fmla="*/ 410 h 944"/>
                <a:gd name="T88" fmla="*/ 546 w 555"/>
                <a:gd name="T89" fmla="*/ 393 h 944"/>
                <a:gd name="T90" fmla="*/ 531 w 555"/>
                <a:gd name="T91" fmla="*/ 389 h 944"/>
                <a:gd name="T92" fmla="*/ 515 w 555"/>
                <a:gd name="T93" fmla="*/ 377 h 944"/>
                <a:gd name="T94" fmla="*/ 500 w 555"/>
                <a:gd name="T95" fmla="*/ 354 h 944"/>
                <a:gd name="T96" fmla="*/ 494 w 555"/>
                <a:gd name="T97" fmla="*/ 327 h 944"/>
                <a:gd name="T98" fmla="*/ 494 w 555"/>
                <a:gd name="T99" fmla="*/ 298 h 944"/>
                <a:gd name="T100" fmla="*/ 500 w 555"/>
                <a:gd name="T101" fmla="*/ 270 h 944"/>
                <a:gd name="T102" fmla="*/ 515 w 555"/>
                <a:gd name="T103" fmla="*/ 247 h 944"/>
                <a:gd name="T104" fmla="*/ 528 w 555"/>
                <a:gd name="T105" fmla="*/ 237 h 944"/>
                <a:gd name="T106" fmla="*/ 539 w 555"/>
                <a:gd name="T107" fmla="*/ 233 h 944"/>
                <a:gd name="T108" fmla="*/ 542 w 555"/>
                <a:gd name="T109" fmla="*/ 202 h 944"/>
                <a:gd name="T110" fmla="*/ 536 w 555"/>
                <a:gd name="T111" fmla="*/ 142 h 944"/>
                <a:gd name="T112" fmla="*/ 528 w 555"/>
                <a:gd name="T113" fmla="*/ 85 h 944"/>
                <a:gd name="T114" fmla="*/ 518 w 555"/>
                <a:gd name="T115" fmla="*/ 28 h 9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
                <a:gd name="T175" fmla="*/ 0 h 944"/>
                <a:gd name="T176" fmla="*/ 555 w 555"/>
                <a:gd name="T177" fmla="*/ 944 h 9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 h="944">
                  <a:moveTo>
                    <a:pt x="512" y="0"/>
                  </a:moveTo>
                  <a:lnTo>
                    <a:pt x="474" y="8"/>
                  </a:lnTo>
                  <a:lnTo>
                    <a:pt x="433" y="21"/>
                  </a:lnTo>
                  <a:lnTo>
                    <a:pt x="391" y="34"/>
                  </a:lnTo>
                  <a:lnTo>
                    <a:pt x="347" y="51"/>
                  </a:lnTo>
                  <a:lnTo>
                    <a:pt x="303" y="68"/>
                  </a:lnTo>
                  <a:lnTo>
                    <a:pt x="261" y="85"/>
                  </a:lnTo>
                  <a:lnTo>
                    <a:pt x="221" y="103"/>
                  </a:lnTo>
                  <a:lnTo>
                    <a:pt x="185" y="120"/>
                  </a:lnTo>
                  <a:lnTo>
                    <a:pt x="186" y="130"/>
                  </a:lnTo>
                  <a:lnTo>
                    <a:pt x="186" y="140"/>
                  </a:lnTo>
                  <a:lnTo>
                    <a:pt x="185" y="148"/>
                  </a:lnTo>
                  <a:lnTo>
                    <a:pt x="182" y="156"/>
                  </a:lnTo>
                  <a:lnTo>
                    <a:pt x="178" y="163"/>
                  </a:lnTo>
                  <a:lnTo>
                    <a:pt x="172" y="169"/>
                  </a:lnTo>
                  <a:lnTo>
                    <a:pt x="165" y="174"/>
                  </a:lnTo>
                  <a:lnTo>
                    <a:pt x="159" y="179"/>
                  </a:lnTo>
                  <a:lnTo>
                    <a:pt x="151" y="182"/>
                  </a:lnTo>
                  <a:lnTo>
                    <a:pt x="143" y="185"/>
                  </a:lnTo>
                  <a:lnTo>
                    <a:pt x="134" y="185"/>
                  </a:lnTo>
                  <a:lnTo>
                    <a:pt x="126" y="185"/>
                  </a:lnTo>
                  <a:lnTo>
                    <a:pt x="120" y="185"/>
                  </a:lnTo>
                  <a:lnTo>
                    <a:pt x="112" y="182"/>
                  </a:lnTo>
                  <a:lnTo>
                    <a:pt x="105" y="179"/>
                  </a:lnTo>
                  <a:lnTo>
                    <a:pt x="100" y="174"/>
                  </a:lnTo>
                  <a:lnTo>
                    <a:pt x="86" y="182"/>
                  </a:lnTo>
                  <a:lnTo>
                    <a:pt x="73" y="192"/>
                  </a:lnTo>
                  <a:lnTo>
                    <a:pt x="58" y="202"/>
                  </a:lnTo>
                  <a:lnTo>
                    <a:pt x="47" y="211"/>
                  </a:lnTo>
                  <a:lnTo>
                    <a:pt x="34" y="221"/>
                  </a:lnTo>
                  <a:lnTo>
                    <a:pt x="22" y="229"/>
                  </a:lnTo>
                  <a:lnTo>
                    <a:pt x="11" y="239"/>
                  </a:lnTo>
                  <a:lnTo>
                    <a:pt x="0" y="249"/>
                  </a:lnTo>
                  <a:lnTo>
                    <a:pt x="8" y="283"/>
                  </a:lnTo>
                  <a:lnTo>
                    <a:pt x="16" y="319"/>
                  </a:lnTo>
                  <a:lnTo>
                    <a:pt x="21" y="353"/>
                  </a:lnTo>
                  <a:lnTo>
                    <a:pt x="27" y="387"/>
                  </a:lnTo>
                  <a:lnTo>
                    <a:pt x="32" y="421"/>
                  </a:lnTo>
                  <a:lnTo>
                    <a:pt x="37" y="455"/>
                  </a:lnTo>
                  <a:lnTo>
                    <a:pt x="42" y="488"/>
                  </a:lnTo>
                  <a:lnTo>
                    <a:pt x="48" y="522"/>
                  </a:lnTo>
                  <a:lnTo>
                    <a:pt x="60" y="525"/>
                  </a:lnTo>
                  <a:lnTo>
                    <a:pt x="71" y="530"/>
                  </a:lnTo>
                  <a:lnTo>
                    <a:pt x="81" y="536"/>
                  </a:lnTo>
                  <a:lnTo>
                    <a:pt x="89" y="543"/>
                  </a:lnTo>
                  <a:lnTo>
                    <a:pt x="94" y="553"/>
                  </a:lnTo>
                  <a:lnTo>
                    <a:pt x="99" y="562"/>
                  </a:lnTo>
                  <a:lnTo>
                    <a:pt x="100" y="572"/>
                  </a:lnTo>
                  <a:lnTo>
                    <a:pt x="102" y="582"/>
                  </a:lnTo>
                  <a:lnTo>
                    <a:pt x="102" y="593"/>
                  </a:lnTo>
                  <a:lnTo>
                    <a:pt x="99" y="603"/>
                  </a:lnTo>
                  <a:lnTo>
                    <a:pt x="95" y="613"/>
                  </a:lnTo>
                  <a:lnTo>
                    <a:pt x="91" y="623"/>
                  </a:lnTo>
                  <a:lnTo>
                    <a:pt x="84" y="631"/>
                  </a:lnTo>
                  <a:lnTo>
                    <a:pt x="76" y="639"/>
                  </a:lnTo>
                  <a:lnTo>
                    <a:pt x="66" y="644"/>
                  </a:lnTo>
                  <a:lnTo>
                    <a:pt x="56" y="649"/>
                  </a:lnTo>
                  <a:lnTo>
                    <a:pt x="56" y="670"/>
                  </a:lnTo>
                  <a:lnTo>
                    <a:pt x="56" y="691"/>
                  </a:lnTo>
                  <a:lnTo>
                    <a:pt x="58" y="714"/>
                  </a:lnTo>
                  <a:lnTo>
                    <a:pt x="58" y="738"/>
                  </a:lnTo>
                  <a:lnTo>
                    <a:pt x="60" y="762"/>
                  </a:lnTo>
                  <a:lnTo>
                    <a:pt x="60" y="787"/>
                  </a:lnTo>
                  <a:lnTo>
                    <a:pt x="60" y="811"/>
                  </a:lnTo>
                  <a:lnTo>
                    <a:pt x="60" y="834"/>
                  </a:lnTo>
                  <a:lnTo>
                    <a:pt x="104" y="844"/>
                  </a:lnTo>
                  <a:lnTo>
                    <a:pt x="149" y="855"/>
                  </a:lnTo>
                  <a:lnTo>
                    <a:pt x="196" y="865"/>
                  </a:lnTo>
                  <a:lnTo>
                    <a:pt x="247" y="878"/>
                  </a:lnTo>
                  <a:lnTo>
                    <a:pt x="302" y="891"/>
                  </a:lnTo>
                  <a:lnTo>
                    <a:pt x="362" y="907"/>
                  </a:lnTo>
                  <a:lnTo>
                    <a:pt x="429" y="923"/>
                  </a:lnTo>
                  <a:lnTo>
                    <a:pt x="502" y="943"/>
                  </a:lnTo>
                  <a:lnTo>
                    <a:pt x="512" y="897"/>
                  </a:lnTo>
                  <a:lnTo>
                    <a:pt x="521" y="847"/>
                  </a:lnTo>
                  <a:lnTo>
                    <a:pt x="529" y="795"/>
                  </a:lnTo>
                  <a:lnTo>
                    <a:pt x="536" y="738"/>
                  </a:lnTo>
                  <a:lnTo>
                    <a:pt x="541" y="681"/>
                  </a:lnTo>
                  <a:lnTo>
                    <a:pt x="546" y="621"/>
                  </a:lnTo>
                  <a:lnTo>
                    <a:pt x="549" y="558"/>
                  </a:lnTo>
                  <a:lnTo>
                    <a:pt x="551" y="496"/>
                  </a:lnTo>
                  <a:lnTo>
                    <a:pt x="552" y="480"/>
                  </a:lnTo>
                  <a:lnTo>
                    <a:pt x="552" y="468"/>
                  </a:lnTo>
                  <a:lnTo>
                    <a:pt x="552" y="455"/>
                  </a:lnTo>
                  <a:lnTo>
                    <a:pt x="552" y="445"/>
                  </a:lnTo>
                  <a:lnTo>
                    <a:pt x="552" y="434"/>
                  </a:lnTo>
                  <a:lnTo>
                    <a:pt x="554" y="423"/>
                  </a:lnTo>
                  <a:lnTo>
                    <a:pt x="552" y="410"/>
                  </a:lnTo>
                  <a:lnTo>
                    <a:pt x="552" y="393"/>
                  </a:lnTo>
                  <a:lnTo>
                    <a:pt x="546" y="393"/>
                  </a:lnTo>
                  <a:lnTo>
                    <a:pt x="538" y="392"/>
                  </a:lnTo>
                  <a:lnTo>
                    <a:pt x="531" y="389"/>
                  </a:lnTo>
                  <a:lnTo>
                    <a:pt x="525" y="385"/>
                  </a:lnTo>
                  <a:lnTo>
                    <a:pt x="515" y="377"/>
                  </a:lnTo>
                  <a:lnTo>
                    <a:pt x="507" y="366"/>
                  </a:lnTo>
                  <a:lnTo>
                    <a:pt x="500" y="354"/>
                  </a:lnTo>
                  <a:lnTo>
                    <a:pt x="495" y="341"/>
                  </a:lnTo>
                  <a:lnTo>
                    <a:pt x="494" y="327"/>
                  </a:lnTo>
                  <a:lnTo>
                    <a:pt x="492" y="312"/>
                  </a:lnTo>
                  <a:lnTo>
                    <a:pt x="494" y="298"/>
                  </a:lnTo>
                  <a:lnTo>
                    <a:pt x="497" y="283"/>
                  </a:lnTo>
                  <a:lnTo>
                    <a:pt x="500" y="270"/>
                  </a:lnTo>
                  <a:lnTo>
                    <a:pt x="507" y="259"/>
                  </a:lnTo>
                  <a:lnTo>
                    <a:pt x="515" y="247"/>
                  </a:lnTo>
                  <a:lnTo>
                    <a:pt x="523" y="241"/>
                  </a:lnTo>
                  <a:lnTo>
                    <a:pt x="528" y="237"/>
                  </a:lnTo>
                  <a:lnTo>
                    <a:pt x="533" y="234"/>
                  </a:lnTo>
                  <a:lnTo>
                    <a:pt x="539" y="233"/>
                  </a:lnTo>
                  <a:lnTo>
                    <a:pt x="544" y="233"/>
                  </a:lnTo>
                  <a:lnTo>
                    <a:pt x="542" y="202"/>
                  </a:lnTo>
                  <a:lnTo>
                    <a:pt x="539" y="171"/>
                  </a:lnTo>
                  <a:lnTo>
                    <a:pt x="536" y="142"/>
                  </a:lnTo>
                  <a:lnTo>
                    <a:pt x="533" y="112"/>
                  </a:lnTo>
                  <a:lnTo>
                    <a:pt x="528" y="85"/>
                  </a:lnTo>
                  <a:lnTo>
                    <a:pt x="523" y="55"/>
                  </a:lnTo>
                  <a:lnTo>
                    <a:pt x="518" y="28"/>
                  </a:lnTo>
                  <a:lnTo>
                    <a:pt x="512" y="0"/>
                  </a:lnTo>
                </a:path>
              </a:pathLst>
            </a:custGeom>
            <a:solidFill>
              <a:srgbClr val="FAF0A8"/>
            </a:solidFill>
            <a:ln w="9525" cap="rnd">
              <a:noFill/>
              <a:round/>
              <a:headEnd type="none" w="sm" len="sm"/>
              <a:tailEnd type="none" w="sm" len="sm"/>
            </a:ln>
          </p:spPr>
          <p:txBody>
            <a:bodyPr/>
            <a:lstStyle/>
            <a:p>
              <a:endParaRPr lang="en-US" sz="2700"/>
            </a:p>
          </p:txBody>
        </p:sp>
        <p:sp>
          <p:nvSpPr>
            <p:cNvPr id="372" name="Freeform 8"/>
            <p:cNvSpPr>
              <a:spLocks/>
            </p:cNvSpPr>
            <p:nvPr/>
          </p:nvSpPr>
          <p:spPr bwMode="auto">
            <a:xfrm rot="786967">
              <a:off x="7878137" y="2051317"/>
              <a:ext cx="1025841" cy="1744854"/>
            </a:xfrm>
            <a:custGeom>
              <a:avLst/>
              <a:gdLst>
                <a:gd name="T0" fmla="*/ 474 w 555"/>
                <a:gd name="T1" fmla="*/ 8 h 944"/>
                <a:gd name="T2" fmla="*/ 391 w 555"/>
                <a:gd name="T3" fmla="*/ 34 h 944"/>
                <a:gd name="T4" fmla="*/ 303 w 555"/>
                <a:gd name="T5" fmla="*/ 68 h 944"/>
                <a:gd name="T6" fmla="*/ 221 w 555"/>
                <a:gd name="T7" fmla="*/ 103 h 944"/>
                <a:gd name="T8" fmla="*/ 186 w 555"/>
                <a:gd name="T9" fmla="*/ 130 h 944"/>
                <a:gd name="T10" fmla="*/ 185 w 555"/>
                <a:gd name="T11" fmla="*/ 148 h 944"/>
                <a:gd name="T12" fmla="*/ 178 w 555"/>
                <a:gd name="T13" fmla="*/ 163 h 944"/>
                <a:gd name="T14" fmla="*/ 165 w 555"/>
                <a:gd name="T15" fmla="*/ 174 h 944"/>
                <a:gd name="T16" fmla="*/ 151 w 555"/>
                <a:gd name="T17" fmla="*/ 182 h 944"/>
                <a:gd name="T18" fmla="*/ 134 w 555"/>
                <a:gd name="T19" fmla="*/ 185 h 944"/>
                <a:gd name="T20" fmla="*/ 120 w 555"/>
                <a:gd name="T21" fmla="*/ 185 h 944"/>
                <a:gd name="T22" fmla="*/ 105 w 555"/>
                <a:gd name="T23" fmla="*/ 179 h 944"/>
                <a:gd name="T24" fmla="*/ 86 w 555"/>
                <a:gd name="T25" fmla="*/ 182 h 944"/>
                <a:gd name="T26" fmla="*/ 58 w 555"/>
                <a:gd name="T27" fmla="*/ 202 h 944"/>
                <a:gd name="T28" fmla="*/ 34 w 555"/>
                <a:gd name="T29" fmla="*/ 221 h 944"/>
                <a:gd name="T30" fmla="*/ 11 w 555"/>
                <a:gd name="T31" fmla="*/ 239 h 944"/>
                <a:gd name="T32" fmla="*/ 8 w 555"/>
                <a:gd name="T33" fmla="*/ 283 h 944"/>
                <a:gd name="T34" fmla="*/ 21 w 555"/>
                <a:gd name="T35" fmla="*/ 353 h 944"/>
                <a:gd name="T36" fmla="*/ 32 w 555"/>
                <a:gd name="T37" fmla="*/ 421 h 944"/>
                <a:gd name="T38" fmla="*/ 42 w 555"/>
                <a:gd name="T39" fmla="*/ 488 h 944"/>
                <a:gd name="T40" fmla="*/ 60 w 555"/>
                <a:gd name="T41" fmla="*/ 525 h 944"/>
                <a:gd name="T42" fmla="*/ 81 w 555"/>
                <a:gd name="T43" fmla="*/ 536 h 944"/>
                <a:gd name="T44" fmla="*/ 94 w 555"/>
                <a:gd name="T45" fmla="*/ 553 h 944"/>
                <a:gd name="T46" fmla="*/ 100 w 555"/>
                <a:gd name="T47" fmla="*/ 572 h 944"/>
                <a:gd name="T48" fmla="*/ 102 w 555"/>
                <a:gd name="T49" fmla="*/ 593 h 944"/>
                <a:gd name="T50" fmla="*/ 95 w 555"/>
                <a:gd name="T51" fmla="*/ 613 h 944"/>
                <a:gd name="T52" fmla="*/ 84 w 555"/>
                <a:gd name="T53" fmla="*/ 631 h 944"/>
                <a:gd name="T54" fmla="*/ 66 w 555"/>
                <a:gd name="T55" fmla="*/ 644 h 944"/>
                <a:gd name="T56" fmla="*/ 56 w 555"/>
                <a:gd name="T57" fmla="*/ 670 h 944"/>
                <a:gd name="T58" fmla="*/ 58 w 555"/>
                <a:gd name="T59" fmla="*/ 714 h 944"/>
                <a:gd name="T60" fmla="*/ 60 w 555"/>
                <a:gd name="T61" fmla="*/ 762 h 944"/>
                <a:gd name="T62" fmla="*/ 60 w 555"/>
                <a:gd name="T63" fmla="*/ 811 h 944"/>
                <a:gd name="T64" fmla="*/ 104 w 555"/>
                <a:gd name="T65" fmla="*/ 844 h 944"/>
                <a:gd name="T66" fmla="*/ 196 w 555"/>
                <a:gd name="T67" fmla="*/ 865 h 944"/>
                <a:gd name="T68" fmla="*/ 302 w 555"/>
                <a:gd name="T69" fmla="*/ 891 h 944"/>
                <a:gd name="T70" fmla="*/ 429 w 555"/>
                <a:gd name="T71" fmla="*/ 923 h 944"/>
                <a:gd name="T72" fmla="*/ 512 w 555"/>
                <a:gd name="T73" fmla="*/ 897 h 944"/>
                <a:gd name="T74" fmla="*/ 529 w 555"/>
                <a:gd name="T75" fmla="*/ 795 h 944"/>
                <a:gd name="T76" fmla="*/ 541 w 555"/>
                <a:gd name="T77" fmla="*/ 681 h 944"/>
                <a:gd name="T78" fmla="*/ 549 w 555"/>
                <a:gd name="T79" fmla="*/ 558 h 944"/>
                <a:gd name="T80" fmla="*/ 552 w 555"/>
                <a:gd name="T81" fmla="*/ 480 h 944"/>
                <a:gd name="T82" fmla="*/ 552 w 555"/>
                <a:gd name="T83" fmla="*/ 455 h 944"/>
                <a:gd name="T84" fmla="*/ 552 w 555"/>
                <a:gd name="T85" fmla="*/ 434 h 944"/>
                <a:gd name="T86" fmla="*/ 552 w 555"/>
                <a:gd name="T87" fmla="*/ 410 h 944"/>
                <a:gd name="T88" fmla="*/ 546 w 555"/>
                <a:gd name="T89" fmla="*/ 393 h 944"/>
                <a:gd name="T90" fmla="*/ 531 w 555"/>
                <a:gd name="T91" fmla="*/ 389 h 944"/>
                <a:gd name="T92" fmla="*/ 515 w 555"/>
                <a:gd name="T93" fmla="*/ 377 h 944"/>
                <a:gd name="T94" fmla="*/ 500 w 555"/>
                <a:gd name="T95" fmla="*/ 354 h 944"/>
                <a:gd name="T96" fmla="*/ 494 w 555"/>
                <a:gd name="T97" fmla="*/ 327 h 944"/>
                <a:gd name="T98" fmla="*/ 494 w 555"/>
                <a:gd name="T99" fmla="*/ 298 h 944"/>
                <a:gd name="T100" fmla="*/ 500 w 555"/>
                <a:gd name="T101" fmla="*/ 270 h 944"/>
                <a:gd name="T102" fmla="*/ 515 w 555"/>
                <a:gd name="T103" fmla="*/ 247 h 944"/>
                <a:gd name="T104" fmla="*/ 528 w 555"/>
                <a:gd name="T105" fmla="*/ 237 h 944"/>
                <a:gd name="T106" fmla="*/ 539 w 555"/>
                <a:gd name="T107" fmla="*/ 233 h 944"/>
                <a:gd name="T108" fmla="*/ 542 w 555"/>
                <a:gd name="T109" fmla="*/ 202 h 944"/>
                <a:gd name="T110" fmla="*/ 536 w 555"/>
                <a:gd name="T111" fmla="*/ 142 h 944"/>
                <a:gd name="T112" fmla="*/ 528 w 555"/>
                <a:gd name="T113" fmla="*/ 85 h 944"/>
                <a:gd name="T114" fmla="*/ 518 w 555"/>
                <a:gd name="T115" fmla="*/ 28 h 9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55"/>
                <a:gd name="T175" fmla="*/ 0 h 944"/>
                <a:gd name="T176" fmla="*/ 555 w 555"/>
                <a:gd name="T177" fmla="*/ 944 h 9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55" h="944">
                  <a:moveTo>
                    <a:pt x="512" y="0"/>
                  </a:moveTo>
                  <a:lnTo>
                    <a:pt x="474" y="8"/>
                  </a:lnTo>
                  <a:lnTo>
                    <a:pt x="433" y="21"/>
                  </a:lnTo>
                  <a:lnTo>
                    <a:pt x="391" y="34"/>
                  </a:lnTo>
                  <a:lnTo>
                    <a:pt x="347" y="51"/>
                  </a:lnTo>
                  <a:lnTo>
                    <a:pt x="303" y="68"/>
                  </a:lnTo>
                  <a:lnTo>
                    <a:pt x="261" y="85"/>
                  </a:lnTo>
                  <a:lnTo>
                    <a:pt x="221" y="103"/>
                  </a:lnTo>
                  <a:lnTo>
                    <a:pt x="185" y="120"/>
                  </a:lnTo>
                  <a:lnTo>
                    <a:pt x="186" y="130"/>
                  </a:lnTo>
                  <a:lnTo>
                    <a:pt x="186" y="140"/>
                  </a:lnTo>
                  <a:lnTo>
                    <a:pt x="185" y="148"/>
                  </a:lnTo>
                  <a:lnTo>
                    <a:pt x="182" y="156"/>
                  </a:lnTo>
                  <a:lnTo>
                    <a:pt x="178" y="163"/>
                  </a:lnTo>
                  <a:lnTo>
                    <a:pt x="172" y="169"/>
                  </a:lnTo>
                  <a:lnTo>
                    <a:pt x="165" y="174"/>
                  </a:lnTo>
                  <a:lnTo>
                    <a:pt x="159" y="179"/>
                  </a:lnTo>
                  <a:lnTo>
                    <a:pt x="151" y="182"/>
                  </a:lnTo>
                  <a:lnTo>
                    <a:pt x="143" y="185"/>
                  </a:lnTo>
                  <a:lnTo>
                    <a:pt x="134" y="185"/>
                  </a:lnTo>
                  <a:lnTo>
                    <a:pt x="126" y="185"/>
                  </a:lnTo>
                  <a:lnTo>
                    <a:pt x="120" y="185"/>
                  </a:lnTo>
                  <a:lnTo>
                    <a:pt x="112" y="182"/>
                  </a:lnTo>
                  <a:lnTo>
                    <a:pt x="105" y="179"/>
                  </a:lnTo>
                  <a:lnTo>
                    <a:pt x="100" y="174"/>
                  </a:lnTo>
                  <a:lnTo>
                    <a:pt x="86" y="182"/>
                  </a:lnTo>
                  <a:lnTo>
                    <a:pt x="73" y="192"/>
                  </a:lnTo>
                  <a:lnTo>
                    <a:pt x="58" y="202"/>
                  </a:lnTo>
                  <a:lnTo>
                    <a:pt x="47" y="211"/>
                  </a:lnTo>
                  <a:lnTo>
                    <a:pt x="34" y="221"/>
                  </a:lnTo>
                  <a:lnTo>
                    <a:pt x="22" y="229"/>
                  </a:lnTo>
                  <a:lnTo>
                    <a:pt x="11" y="239"/>
                  </a:lnTo>
                  <a:lnTo>
                    <a:pt x="0" y="249"/>
                  </a:lnTo>
                  <a:lnTo>
                    <a:pt x="8" y="283"/>
                  </a:lnTo>
                  <a:lnTo>
                    <a:pt x="16" y="319"/>
                  </a:lnTo>
                  <a:lnTo>
                    <a:pt x="21" y="353"/>
                  </a:lnTo>
                  <a:lnTo>
                    <a:pt x="27" y="387"/>
                  </a:lnTo>
                  <a:lnTo>
                    <a:pt x="32" y="421"/>
                  </a:lnTo>
                  <a:lnTo>
                    <a:pt x="37" y="455"/>
                  </a:lnTo>
                  <a:lnTo>
                    <a:pt x="42" y="488"/>
                  </a:lnTo>
                  <a:lnTo>
                    <a:pt x="48" y="522"/>
                  </a:lnTo>
                  <a:lnTo>
                    <a:pt x="60" y="525"/>
                  </a:lnTo>
                  <a:lnTo>
                    <a:pt x="71" y="530"/>
                  </a:lnTo>
                  <a:lnTo>
                    <a:pt x="81" y="536"/>
                  </a:lnTo>
                  <a:lnTo>
                    <a:pt x="89" y="543"/>
                  </a:lnTo>
                  <a:lnTo>
                    <a:pt x="94" y="553"/>
                  </a:lnTo>
                  <a:lnTo>
                    <a:pt x="99" y="562"/>
                  </a:lnTo>
                  <a:lnTo>
                    <a:pt x="100" y="572"/>
                  </a:lnTo>
                  <a:lnTo>
                    <a:pt x="102" y="582"/>
                  </a:lnTo>
                  <a:lnTo>
                    <a:pt x="102" y="593"/>
                  </a:lnTo>
                  <a:lnTo>
                    <a:pt x="99" y="603"/>
                  </a:lnTo>
                  <a:lnTo>
                    <a:pt x="95" y="613"/>
                  </a:lnTo>
                  <a:lnTo>
                    <a:pt x="91" y="623"/>
                  </a:lnTo>
                  <a:lnTo>
                    <a:pt x="84" y="631"/>
                  </a:lnTo>
                  <a:lnTo>
                    <a:pt x="76" y="639"/>
                  </a:lnTo>
                  <a:lnTo>
                    <a:pt x="66" y="644"/>
                  </a:lnTo>
                  <a:lnTo>
                    <a:pt x="56" y="649"/>
                  </a:lnTo>
                  <a:lnTo>
                    <a:pt x="56" y="670"/>
                  </a:lnTo>
                  <a:lnTo>
                    <a:pt x="56" y="691"/>
                  </a:lnTo>
                  <a:lnTo>
                    <a:pt x="58" y="714"/>
                  </a:lnTo>
                  <a:lnTo>
                    <a:pt x="58" y="738"/>
                  </a:lnTo>
                  <a:lnTo>
                    <a:pt x="60" y="762"/>
                  </a:lnTo>
                  <a:lnTo>
                    <a:pt x="60" y="787"/>
                  </a:lnTo>
                  <a:lnTo>
                    <a:pt x="60" y="811"/>
                  </a:lnTo>
                  <a:lnTo>
                    <a:pt x="60" y="834"/>
                  </a:lnTo>
                  <a:lnTo>
                    <a:pt x="104" y="844"/>
                  </a:lnTo>
                  <a:lnTo>
                    <a:pt x="149" y="855"/>
                  </a:lnTo>
                  <a:lnTo>
                    <a:pt x="196" y="865"/>
                  </a:lnTo>
                  <a:lnTo>
                    <a:pt x="247" y="878"/>
                  </a:lnTo>
                  <a:lnTo>
                    <a:pt x="302" y="891"/>
                  </a:lnTo>
                  <a:lnTo>
                    <a:pt x="362" y="907"/>
                  </a:lnTo>
                  <a:lnTo>
                    <a:pt x="429" y="923"/>
                  </a:lnTo>
                  <a:lnTo>
                    <a:pt x="502" y="943"/>
                  </a:lnTo>
                  <a:lnTo>
                    <a:pt x="512" y="897"/>
                  </a:lnTo>
                  <a:lnTo>
                    <a:pt x="521" y="847"/>
                  </a:lnTo>
                  <a:lnTo>
                    <a:pt x="529" y="795"/>
                  </a:lnTo>
                  <a:lnTo>
                    <a:pt x="536" y="738"/>
                  </a:lnTo>
                  <a:lnTo>
                    <a:pt x="541" y="681"/>
                  </a:lnTo>
                  <a:lnTo>
                    <a:pt x="546" y="621"/>
                  </a:lnTo>
                  <a:lnTo>
                    <a:pt x="549" y="558"/>
                  </a:lnTo>
                  <a:lnTo>
                    <a:pt x="551" y="496"/>
                  </a:lnTo>
                  <a:lnTo>
                    <a:pt x="552" y="480"/>
                  </a:lnTo>
                  <a:lnTo>
                    <a:pt x="552" y="468"/>
                  </a:lnTo>
                  <a:lnTo>
                    <a:pt x="552" y="455"/>
                  </a:lnTo>
                  <a:lnTo>
                    <a:pt x="552" y="445"/>
                  </a:lnTo>
                  <a:lnTo>
                    <a:pt x="552" y="434"/>
                  </a:lnTo>
                  <a:lnTo>
                    <a:pt x="554" y="423"/>
                  </a:lnTo>
                  <a:lnTo>
                    <a:pt x="552" y="410"/>
                  </a:lnTo>
                  <a:lnTo>
                    <a:pt x="552" y="393"/>
                  </a:lnTo>
                  <a:lnTo>
                    <a:pt x="546" y="393"/>
                  </a:lnTo>
                  <a:lnTo>
                    <a:pt x="538" y="392"/>
                  </a:lnTo>
                  <a:lnTo>
                    <a:pt x="531" y="389"/>
                  </a:lnTo>
                  <a:lnTo>
                    <a:pt x="525" y="385"/>
                  </a:lnTo>
                  <a:lnTo>
                    <a:pt x="515" y="377"/>
                  </a:lnTo>
                  <a:lnTo>
                    <a:pt x="507" y="366"/>
                  </a:lnTo>
                  <a:lnTo>
                    <a:pt x="500" y="354"/>
                  </a:lnTo>
                  <a:lnTo>
                    <a:pt x="495" y="341"/>
                  </a:lnTo>
                  <a:lnTo>
                    <a:pt x="494" y="327"/>
                  </a:lnTo>
                  <a:lnTo>
                    <a:pt x="492" y="312"/>
                  </a:lnTo>
                  <a:lnTo>
                    <a:pt x="494" y="298"/>
                  </a:lnTo>
                  <a:lnTo>
                    <a:pt x="497" y="283"/>
                  </a:lnTo>
                  <a:lnTo>
                    <a:pt x="500" y="270"/>
                  </a:lnTo>
                  <a:lnTo>
                    <a:pt x="507" y="259"/>
                  </a:lnTo>
                  <a:lnTo>
                    <a:pt x="515" y="247"/>
                  </a:lnTo>
                  <a:lnTo>
                    <a:pt x="523" y="241"/>
                  </a:lnTo>
                  <a:lnTo>
                    <a:pt x="528" y="237"/>
                  </a:lnTo>
                  <a:lnTo>
                    <a:pt x="533" y="234"/>
                  </a:lnTo>
                  <a:lnTo>
                    <a:pt x="539" y="233"/>
                  </a:lnTo>
                  <a:lnTo>
                    <a:pt x="544" y="233"/>
                  </a:lnTo>
                  <a:lnTo>
                    <a:pt x="542" y="202"/>
                  </a:lnTo>
                  <a:lnTo>
                    <a:pt x="539" y="171"/>
                  </a:lnTo>
                  <a:lnTo>
                    <a:pt x="536" y="142"/>
                  </a:lnTo>
                  <a:lnTo>
                    <a:pt x="533" y="112"/>
                  </a:lnTo>
                  <a:lnTo>
                    <a:pt x="528" y="85"/>
                  </a:lnTo>
                  <a:lnTo>
                    <a:pt x="523" y="55"/>
                  </a:lnTo>
                  <a:lnTo>
                    <a:pt x="518" y="28"/>
                  </a:lnTo>
                  <a:lnTo>
                    <a:pt x="512"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373" name="Freeform 9"/>
            <p:cNvSpPr>
              <a:spLocks/>
            </p:cNvSpPr>
            <p:nvPr/>
          </p:nvSpPr>
          <p:spPr bwMode="auto">
            <a:xfrm rot="786967">
              <a:off x="8772197" y="2184699"/>
              <a:ext cx="382611" cy="1744854"/>
            </a:xfrm>
            <a:custGeom>
              <a:avLst/>
              <a:gdLst>
                <a:gd name="T0" fmla="*/ 49 w 207"/>
                <a:gd name="T1" fmla="*/ 21 h 944"/>
                <a:gd name="T2" fmla="*/ 89 w 207"/>
                <a:gd name="T3" fmla="*/ 57 h 944"/>
                <a:gd name="T4" fmla="*/ 124 w 207"/>
                <a:gd name="T5" fmla="*/ 94 h 944"/>
                <a:gd name="T6" fmla="*/ 172 w 207"/>
                <a:gd name="T7" fmla="*/ 148 h 944"/>
                <a:gd name="T8" fmla="*/ 206 w 207"/>
                <a:gd name="T9" fmla="*/ 231 h 944"/>
                <a:gd name="T10" fmla="*/ 203 w 207"/>
                <a:gd name="T11" fmla="*/ 324 h 944"/>
                <a:gd name="T12" fmla="*/ 198 w 207"/>
                <a:gd name="T13" fmla="*/ 415 h 944"/>
                <a:gd name="T14" fmla="*/ 192 w 207"/>
                <a:gd name="T15" fmla="*/ 502 h 944"/>
                <a:gd name="T16" fmla="*/ 180 w 207"/>
                <a:gd name="T17" fmla="*/ 546 h 944"/>
                <a:gd name="T18" fmla="*/ 169 w 207"/>
                <a:gd name="T19" fmla="*/ 556 h 944"/>
                <a:gd name="T20" fmla="*/ 161 w 207"/>
                <a:gd name="T21" fmla="*/ 567 h 944"/>
                <a:gd name="T22" fmla="*/ 156 w 207"/>
                <a:gd name="T23" fmla="*/ 580 h 944"/>
                <a:gd name="T24" fmla="*/ 154 w 207"/>
                <a:gd name="T25" fmla="*/ 593 h 944"/>
                <a:gd name="T26" fmla="*/ 158 w 207"/>
                <a:gd name="T27" fmla="*/ 608 h 944"/>
                <a:gd name="T28" fmla="*/ 163 w 207"/>
                <a:gd name="T29" fmla="*/ 621 h 944"/>
                <a:gd name="T30" fmla="*/ 172 w 207"/>
                <a:gd name="T31" fmla="*/ 634 h 944"/>
                <a:gd name="T32" fmla="*/ 179 w 207"/>
                <a:gd name="T33" fmla="*/ 665 h 944"/>
                <a:gd name="T34" fmla="*/ 176 w 207"/>
                <a:gd name="T35" fmla="*/ 723 h 944"/>
                <a:gd name="T36" fmla="*/ 172 w 207"/>
                <a:gd name="T37" fmla="*/ 785 h 944"/>
                <a:gd name="T38" fmla="*/ 169 w 207"/>
                <a:gd name="T39" fmla="*/ 845 h 944"/>
                <a:gd name="T40" fmla="*/ 150 w 207"/>
                <a:gd name="T41" fmla="*/ 883 h 944"/>
                <a:gd name="T42" fmla="*/ 112 w 207"/>
                <a:gd name="T43" fmla="*/ 902 h 944"/>
                <a:gd name="T44" fmla="*/ 73 w 207"/>
                <a:gd name="T45" fmla="*/ 920 h 944"/>
                <a:gd name="T46" fmla="*/ 31 w 207"/>
                <a:gd name="T47" fmla="*/ 936 h 944"/>
                <a:gd name="T48" fmla="*/ 21 w 207"/>
                <a:gd name="T49" fmla="*/ 886 h 944"/>
                <a:gd name="T50" fmla="*/ 39 w 207"/>
                <a:gd name="T51" fmla="*/ 769 h 944"/>
                <a:gd name="T52" fmla="*/ 52 w 207"/>
                <a:gd name="T53" fmla="*/ 645 h 944"/>
                <a:gd name="T54" fmla="*/ 59 w 207"/>
                <a:gd name="T55" fmla="*/ 522 h 944"/>
                <a:gd name="T56" fmla="*/ 60 w 207"/>
                <a:gd name="T57" fmla="*/ 447 h 944"/>
                <a:gd name="T58" fmla="*/ 62 w 207"/>
                <a:gd name="T59" fmla="*/ 431 h 944"/>
                <a:gd name="T60" fmla="*/ 62 w 207"/>
                <a:gd name="T61" fmla="*/ 421 h 944"/>
                <a:gd name="T62" fmla="*/ 62 w 207"/>
                <a:gd name="T63" fmla="*/ 406 h 944"/>
                <a:gd name="T64" fmla="*/ 54 w 207"/>
                <a:gd name="T65" fmla="*/ 393 h 944"/>
                <a:gd name="T66" fmla="*/ 41 w 207"/>
                <a:gd name="T67" fmla="*/ 390 h 944"/>
                <a:gd name="T68" fmla="*/ 24 w 207"/>
                <a:gd name="T69" fmla="*/ 379 h 944"/>
                <a:gd name="T70" fmla="*/ 8 w 207"/>
                <a:gd name="T71" fmla="*/ 356 h 944"/>
                <a:gd name="T72" fmla="*/ 2 w 207"/>
                <a:gd name="T73" fmla="*/ 330 h 944"/>
                <a:gd name="T74" fmla="*/ 2 w 207"/>
                <a:gd name="T75" fmla="*/ 301 h 944"/>
                <a:gd name="T76" fmla="*/ 8 w 207"/>
                <a:gd name="T77" fmla="*/ 273 h 944"/>
                <a:gd name="T78" fmla="*/ 21 w 207"/>
                <a:gd name="T79" fmla="*/ 250 h 944"/>
                <a:gd name="T80" fmla="*/ 36 w 207"/>
                <a:gd name="T81" fmla="*/ 237 h 944"/>
                <a:gd name="T82" fmla="*/ 47 w 207"/>
                <a:gd name="T83" fmla="*/ 233 h 944"/>
                <a:gd name="T84" fmla="*/ 50 w 207"/>
                <a:gd name="T85" fmla="*/ 203 h 944"/>
                <a:gd name="T86" fmla="*/ 44 w 207"/>
                <a:gd name="T87" fmla="*/ 142 h 944"/>
                <a:gd name="T88" fmla="*/ 36 w 207"/>
                <a:gd name="T89" fmla="*/ 83 h 944"/>
                <a:gd name="T90" fmla="*/ 24 w 207"/>
                <a:gd name="T91" fmla="*/ 26 h 9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944"/>
                <a:gd name="T140" fmla="*/ 207 w 207"/>
                <a:gd name="T141" fmla="*/ 944 h 9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944">
                  <a:moveTo>
                    <a:pt x="20" y="0"/>
                  </a:moveTo>
                  <a:lnTo>
                    <a:pt x="49" y="21"/>
                  </a:lnTo>
                  <a:lnTo>
                    <a:pt x="70" y="41"/>
                  </a:lnTo>
                  <a:lnTo>
                    <a:pt x="89" y="57"/>
                  </a:lnTo>
                  <a:lnTo>
                    <a:pt x="106" y="75"/>
                  </a:lnTo>
                  <a:lnTo>
                    <a:pt x="124" y="94"/>
                  </a:lnTo>
                  <a:lnTo>
                    <a:pt x="145" y="117"/>
                  </a:lnTo>
                  <a:lnTo>
                    <a:pt x="172" y="148"/>
                  </a:lnTo>
                  <a:lnTo>
                    <a:pt x="206" y="185"/>
                  </a:lnTo>
                  <a:lnTo>
                    <a:pt x="206" y="231"/>
                  </a:lnTo>
                  <a:lnTo>
                    <a:pt x="205" y="276"/>
                  </a:lnTo>
                  <a:lnTo>
                    <a:pt x="203" y="324"/>
                  </a:lnTo>
                  <a:lnTo>
                    <a:pt x="202" y="369"/>
                  </a:lnTo>
                  <a:lnTo>
                    <a:pt x="198" y="415"/>
                  </a:lnTo>
                  <a:lnTo>
                    <a:pt x="195" y="458"/>
                  </a:lnTo>
                  <a:lnTo>
                    <a:pt x="192" y="502"/>
                  </a:lnTo>
                  <a:lnTo>
                    <a:pt x="187" y="543"/>
                  </a:lnTo>
                  <a:lnTo>
                    <a:pt x="180" y="546"/>
                  </a:lnTo>
                  <a:lnTo>
                    <a:pt x="174" y="551"/>
                  </a:lnTo>
                  <a:lnTo>
                    <a:pt x="169" y="556"/>
                  </a:lnTo>
                  <a:lnTo>
                    <a:pt x="164" y="561"/>
                  </a:lnTo>
                  <a:lnTo>
                    <a:pt x="161" y="567"/>
                  </a:lnTo>
                  <a:lnTo>
                    <a:pt x="158" y="574"/>
                  </a:lnTo>
                  <a:lnTo>
                    <a:pt x="156" y="580"/>
                  </a:lnTo>
                  <a:lnTo>
                    <a:pt x="156" y="587"/>
                  </a:lnTo>
                  <a:lnTo>
                    <a:pt x="154" y="593"/>
                  </a:lnTo>
                  <a:lnTo>
                    <a:pt x="156" y="601"/>
                  </a:lnTo>
                  <a:lnTo>
                    <a:pt x="158" y="608"/>
                  </a:lnTo>
                  <a:lnTo>
                    <a:pt x="159" y="614"/>
                  </a:lnTo>
                  <a:lnTo>
                    <a:pt x="163" y="621"/>
                  </a:lnTo>
                  <a:lnTo>
                    <a:pt x="167" y="627"/>
                  </a:lnTo>
                  <a:lnTo>
                    <a:pt x="172" y="634"/>
                  </a:lnTo>
                  <a:lnTo>
                    <a:pt x="179" y="639"/>
                  </a:lnTo>
                  <a:lnTo>
                    <a:pt x="179" y="665"/>
                  </a:lnTo>
                  <a:lnTo>
                    <a:pt x="177" y="692"/>
                  </a:lnTo>
                  <a:lnTo>
                    <a:pt x="176" y="723"/>
                  </a:lnTo>
                  <a:lnTo>
                    <a:pt x="174" y="754"/>
                  </a:lnTo>
                  <a:lnTo>
                    <a:pt x="172" y="785"/>
                  </a:lnTo>
                  <a:lnTo>
                    <a:pt x="171" y="816"/>
                  </a:lnTo>
                  <a:lnTo>
                    <a:pt x="169" y="845"/>
                  </a:lnTo>
                  <a:lnTo>
                    <a:pt x="169" y="871"/>
                  </a:lnTo>
                  <a:lnTo>
                    <a:pt x="150" y="883"/>
                  </a:lnTo>
                  <a:lnTo>
                    <a:pt x="132" y="892"/>
                  </a:lnTo>
                  <a:lnTo>
                    <a:pt x="112" y="902"/>
                  </a:lnTo>
                  <a:lnTo>
                    <a:pt x="93" y="910"/>
                  </a:lnTo>
                  <a:lnTo>
                    <a:pt x="73" y="920"/>
                  </a:lnTo>
                  <a:lnTo>
                    <a:pt x="52" y="928"/>
                  </a:lnTo>
                  <a:lnTo>
                    <a:pt x="31" y="936"/>
                  </a:lnTo>
                  <a:lnTo>
                    <a:pt x="10" y="943"/>
                  </a:lnTo>
                  <a:lnTo>
                    <a:pt x="21" y="886"/>
                  </a:lnTo>
                  <a:lnTo>
                    <a:pt x="31" y="827"/>
                  </a:lnTo>
                  <a:lnTo>
                    <a:pt x="39" y="769"/>
                  </a:lnTo>
                  <a:lnTo>
                    <a:pt x="47" y="707"/>
                  </a:lnTo>
                  <a:lnTo>
                    <a:pt x="52" y="645"/>
                  </a:lnTo>
                  <a:lnTo>
                    <a:pt x="57" y="584"/>
                  </a:lnTo>
                  <a:lnTo>
                    <a:pt x="59" y="522"/>
                  </a:lnTo>
                  <a:lnTo>
                    <a:pt x="60" y="460"/>
                  </a:lnTo>
                  <a:lnTo>
                    <a:pt x="60" y="447"/>
                  </a:lnTo>
                  <a:lnTo>
                    <a:pt x="60" y="437"/>
                  </a:lnTo>
                  <a:lnTo>
                    <a:pt x="62" y="431"/>
                  </a:lnTo>
                  <a:lnTo>
                    <a:pt x="62" y="426"/>
                  </a:lnTo>
                  <a:lnTo>
                    <a:pt x="62" y="421"/>
                  </a:lnTo>
                  <a:lnTo>
                    <a:pt x="62" y="416"/>
                  </a:lnTo>
                  <a:lnTo>
                    <a:pt x="62" y="406"/>
                  </a:lnTo>
                  <a:lnTo>
                    <a:pt x="60" y="393"/>
                  </a:lnTo>
                  <a:lnTo>
                    <a:pt x="54" y="393"/>
                  </a:lnTo>
                  <a:lnTo>
                    <a:pt x="47" y="392"/>
                  </a:lnTo>
                  <a:lnTo>
                    <a:pt x="41" y="390"/>
                  </a:lnTo>
                  <a:lnTo>
                    <a:pt x="34" y="387"/>
                  </a:lnTo>
                  <a:lnTo>
                    <a:pt x="24" y="379"/>
                  </a:lnTo>
                  <a:lnTo>
                    <a:pt x="15" y="369"/>
                  </a:lnTo>
                  <a:lnTo>
                    <a:pt x="8" y="356"/>
                  </a:lnTo>
                  <a:lnTo>
                    <a:pt x="5" y="343"/>
                  </a:lnTo>
                  <a:lnTo>
                    <a:pt x="2" y="330"/>
                  </a:lnTo>
                  <a:lnTo>
                    <a:pt x="0" y="315"/>
                  </a:lnTo>
                  <a:lnTo>
                    <a:pt x="2" y="301"/>
                  </a:lnTo>
                  <a:lnTo>
                    <a:pt x="3" y="286"/>
                  </a:lnTo>
                  <a:lnTo>
                    <a:pt x="8" y="273"/>
                  </a:lnTo>
                  <a:lnTo>
                    <a:pt x="13" y="260"/>
                  </a:lnTo>
                  <a:lnTo>
                    <a:pt x="21" y="250"/>
                  </a:lnTo>
                  <a:lnTo>
                    <a:pt x="31" y="241"/>
                  </a:lnTo>
                  <a:lnTo>
                    <a:pt x="36" y="237"/>
                  </a:lnTo>
                  <a:lnTo>
                    <a:pt x="41" y="236"/>
                  </a:lnTo>
                  <a:lnTo>
                    <a:pt x="47" y="233"/>
                  </a:lnTo>
                  <a:lnTo>
                    <a:pt x="54" y="233"/>
                  </a:lnTo>
                  <a:lnTo>
                    <a:pt x="50" y="203"/>
                  </a:lnTo>
                  <a:lnTo>
                    <a:pt x="47" y="172"/>
                  </a:lnTo>
                  <a:lnTo>
                    <a:pt x="44" y="142"/>
                  </a:lnTo>
                  <a:lnTo>
                    <a:pt x="39" y="112"/>
                  </a:lnTo>
                  <a:lnTo>
                    <a:pt x="36" y="83"/>
                  </a:lnTo>
                  <a:lnTo>
                    <a:pt x="31" y="54"/>
                  </a:lnTo>
                  <a:lnTo>
                    <a:pt x="24" y="26"/>
                  </a:lnTo>
                  <a:lnTo>
                    <a:pt x="20" y="0"/>
                  </a:lnTo>
                </a:path>
              </a:pathLst>
            </a:custGeom>
            <a:solidFill>
              <a:srgbClr val="CC9926"/>
            </a:solidFill>
            <a:ln w="9525" cap="rnd">
              <a:noFill/>
              <a:round/>
              <a:headEnd type="none" w="sm" len="sm"/>
              <a:tailEnd type="none" w="sm" len="sm"/>
            </a:ln>
          </p:spPr>
          <p:txBody>
            <a:bodyPr/>
            <a:lstStyle/>
            <a:p>
              <a:endParaRPr lang="en-US" sz="2700"/>
            </a:p>
          </p:txBody>
        </p:sp>
        <p:sp>
          <p:nvSpPr>
            <p:cNvPr id="374" name="Freeform 10"/>
            <p:cNvSpPr>
              <a:spLocks/>
            </p:cNvSpPr>
            <p:nvPr/>
          </p:nvSpPr>
          <p:spPr bwMode="auto">
            <a:xfrm rot="786967">
              <a:off x="8772197" y="2184699"/>
              <a:ext cx="382611" cy="1744854"/>
            </a:xfrm>
            <a:custGeom>
              <a:avLst/>
              <a:gdLst>
                <a:gd name="T0" fmla="*/ 49 w 207"/>
                <a:gd name="T1" fmla="*/ 21 h 944"/>
                <a:gd name="T2" fmla="*/ 89 w 207"/>
                <a:gd name="T3" fmla="*/ 57 h 944"/>
                <a:gd name="T4" fmla="*/ 124 w 207"/>
                <a:gd name="T5" fmla="*/ 94 h 944"/>
                <a:gd name="T6" fmla="*/ 172 w 207"/>
                <a:gd name="T7" fmla="*/ 148 h 944"/>
                <a:gd name="T8" fmla="*/ 206 w 207"/>
                <a:gd name="T9" fmla="*/ 231 h 944"/>
                <a:gd name="T10" fmla="*/ 203 w 207"/>
                <a:gd name="T11" fmla="*/ 324 h 944"/>
                <a:gd name="T12" fmla="*/ 198 w 207"/>
                <a:gd name="T13" fmla="*/ 415 h 944"/>
                <a:gd name="T14" fmla="*/ 192 w 207"/>
                <a:gd name="T15" fmla="*/ 502 h 944"/>
                <a:gd name="T16" fmla="*/ 180 w 207"/>
                <a:gd name="T17" fmla="*/ 546 h 944"/>
                <a:gd name="T18" fmla="*/ 169 w 207"/>
                <a:gd name="T19" fmla="*/ 556 h 944"/>
                <a:gd name="T20" fmla="*/ 161 w 207"/>
                <a:gd name="T21" fmla="*/ 567 h 944"/>
                <a:gd name="T22" fmla="*/ 156 w 207"/>
                <a:gd name="T23" fmla="*/ 580 h 944"/>
                <a:gd name="T24" fmla="*/ 154 w 207"/>
                <a:gd name="T25" fmla="*/ 593 h 944"/>
                <a:gd name="T26" fmla="*/ 158 w 207"/>
                <a:gd name="T27" fmla="*/ 608 h 944"/>
                <a:gd name="T28" fmla="*/ 163 w 207"/>
                <a:gd name="T29" fmla="*/ 621 h 944"/>
                <a:gd name="T30" fmla="*/ 172 w 207"/>
                <a:gd name="T31" fmla="*/ 634 h 944"/>
                <a:gd name="T32" fmla="*/ 179 w 207"/>
                <a:gd name="T33" fmla="*/ 665 h 944"/>
                <a:gd name="T34" fmla="*/ 176 w 207"/>
                <a:gd name="T35" fmla="*/ 723 h 944"/>
                <a:gd name="T36" fmla="*/ 172 w 207"/>
                <a:gd name="T37" fmla="*/ 785 h 944"/>
                <a:gd name="T38" fmla="*/ 169 w 207"/>
                <a:gd name="T39" fmla="*/ 845 h 944"/>
                <a:gd name="T40" fmla="*/ 150 w 207"/>
                <a:gd name="T41" fmla="*/ 883 h 944"/>
                <a:gd name="T42" fmla="*/ 112 w 207"/>
                <a:gd name="T43" fmla="*/ 902 h 944"/>
                <a:gd name="T44" fmla="*/ 73 w 207"/>
                <a:gd name="T45" fmla="*/ 920 h 944"/>
                <a:gd name="T46" fmla="*/ 31 w 207"/>
                <a:gd name="T47" fmla="*/ 936 h 944"/>
                <a:gd name="T48" fmla="*/ 21 w 207"/>
                <a:gd name="T49" fmla="*/ 886 h 944"/>
                <a:gd name="T50" fmla="*/ 39 w 207"/>
                <a:gd name="T51" fmla="*/ 769 h 944"/>
                <a:gd name="T52" fmla="*/ 52 w 207"/>
                <a:gd name="T53" fmla="*/ 645 h 944"/>
                <a:gd name="T54" fmla="*/ 59 w 207"/>
                <a:gd name="T55" fmla="*/ 522 h 944"/>
                <a:gd name="T56" fmla="*/ 60 w 207"/>
                <a:gd name="T57" fmla="*/ 447 h 944"/>
                <a:gd name="T58" fmla="*/ 62 w 207"/>
                <a:gd name="T59" fmla="*/ 431 h 944"/>
                <a:gd name="T60" fmla="*/ 62 w 207"/>
                <a:gd name="T61" fmla="*/ 421 h 944"/>
                <a:gd name="T62" fmla="*/ 62 w 207"/>
                <a:gd name="T63" fmla="*/ 406 h 944"/>
                <a:gd name="T64" fmla="*/ 54 w 207"/>
                <a:gd name="T65" fmla="*/ 393 h 944"/>
                <a:gd name="T66" fmla="*/ 41 w 207"/>
                <a:gd name="T67" fmla="*/ 390 h 944"/>
                <a:gd name="T68" fmla="*/ 24 w 207"/>
                <a:gd name="T69" fmla="*/ 379 h 944"/>
                <a:gd name="T70" fmla="*/ 8 w 207"/>
                <a:gd name="T71" fmla="*/ 356 h 944"/>
                <a:gd name="T72" fmla="*/ 2 w 207"/>
                <a:gd name="T73" fmla="*/ 330 h 944"/>
                <a:gd name="T74" fmla="*/ 2 w 207"/>
                <a:gd name="T75" fmla="*/ 301 h 944"/>
                <a:gd name="T76" fmla="*/ 8 w 207"/>
                <a:gd name="T77" fmla="*/ 273 h 944"/>
                <a:gd name="T78" fmla="*/ 21 w 207"/>
                <a:gd name="T79" fmla="*/ 250 h 944"/>
                <a:gd name="T80" fmla="*/ 36 w 207"/>
                <a:gd name="T81" fmla="*/ 237 h 944"/>
                <a:gd name="T82" fmla="*/ 47 w 207"/>
                <a:gd name="T83" fmla="*/ 233 h 944"/>
                <a:gd name="T84" fmla="*/ 50 w 207"/>
                <a:gd name="T85" fmla="*/ 203 h 944"/>
                <a:gd name="T86" fmla="*/ 44 w 207"/>
                <a:gd name="T87" fmla="*/ 142 h 944"/>
                <a:gd name="T88" fmla="*/ 36 w 207"/>
                <a:gd name="T89" fmla="*/ 83 h 944"/>
                <a:gd name="T90" fmla="*/ 24 w 207"/>
                <a:gd name="T91" fmla="*/ 26 h 94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7"/>
                <a:gd name="T139" fmla="*/ 0 h 944"/>
                <a:gd name="T140" fmla="*/ 207 w 207"/>
                <a:gd name="T141" fmla="*/ 944 h 94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7" h="944">
                  <a:moveTo>
                    <a:pt x="20" y="0"/>
                  </a:moveTo>
                  <a:lnTo>
                    <a:pt x="49" y="21"/>
                  </a:lnTo>
                  <a:lnTo>
                    <a:pt x="70" y="41"/>
                  </a:lnTo>
                  <a:lnTo>
                    <a:pt x="89" y="57"/>
                  </a:lnTo>
                  <a:lnTo>
                    <a:pt x="106" y="75"/>
                  </a:lnTo>
                  <a:lnTo>
                    <a:pt x="124" y="94"/>
                  </a:lnTo>
                  <a:lnTo>
                    <a:pt x="145" y="117"/>
                  </a:lnTo>
                  <a:lnTo>
                    <a:pt x="172" y="148"/>
                  </a:lnTo>
                  <a:lnTo>
                    <a:pt x="206" y="185"/>
                  </a:lnTo>
                  <a:lnTo>
                    <a:pt x="206" y="231"/>
                  </a:lnTo>
                  <a:lnTo>
                    <a:pt x="205" y="276"/>
                  </a:lnTo>
                  <a:lnTo>
                    <a:pt x="203" y="324"/>
                  </a:lnTo>
                  <a:lnTo>
                    <a:pt x="202" y="369"/>
                  </a:lnTo>
                  <a:lnTo>
                    <a:pt x="198" y="415"/>
                  </a:lnTo>
                  <a:lnTo>
                    <a:pt x="195" y="458"/>
                  </a:lnTo>
                  <a:lnTo>
                    <a:pt x="192" y="502"/>
                  </a:lnTo>
                  <a:lnTo>
                    <a:pt x="187" y="543"/>
                  </a:lnTo>
                  <a:lnTo>
                    <a:pt x="180" y="546"/>
                  </a:lnTo>
                  <a:lnTo>
                    <a:pt x="174" y="551"/>
                  </a:lnTo>
                  <a:lnTo>
                    <a:pt x="169" y="556"/>
                  </a:lnTo>
                  <a:lnTo>
                    <a:pt x="164" y="561"/>
                  </a:lnTo>
                  <a:lnTo>
                    <a:pt x="161" y="567"/>
                  </a:lnTo>
                  <a:lnTo>
                    <a:pt x="158" y="574"/>
                  </a:lnTo>
                  <a:lnTo>
                    <a:pt x="156" y="580"/>
                  </a:lnTo>
                  <a:lnTo>
                    <a:pt x="156" y="587"/>
                  </a:lnTo>
                  <a:lnTo>
                    <a:pt x="154" y="593"/>
                  </a:lnTo>
                  <a:lnTo>
                    <a:pt x="156" y="601"/>
                  </a:lnTo>
                  <a:lnTo>
                    <a:pt x="158" y="608"/>
                  </a:lnTo>
                  <a:lnTo>
                    <a:pt x="159" y="614"/>
                  </a:lnTo>
                  <a:lnTo>
                    <a:pt x="163" y="621"/>
                  </a:lnTo>
                  <a:lnTo>
                    <a:pt x="167" y="627"/>
                  </a:lnTo>
                  <a:lnTo>
                    <a:pt x="172" y="634"/>
                  </a:lnTo>
                  <a:lnTo>
                    <a:pt x="179" y="639"/>
                  </a:lnTo>
                  <a:lnTo>
                    <a:pt x="179" y="665"/>
                  </a:lnTo>
                  <a:lnTo>
                    <a:pt x="177" y="692"/>
                  </a:lnTo>
                  <a:lnTo>
                    <a:pt x="176" y="723"/>
                  </a:lnTo>
                  <a:lnTo>
                    <a:pt x="174" y="754"/>
                  </a:lnTo>
                  <a:lnTo>
                    <a:pt x="172" y="785"/>
                  </a:lnTo>
                  <a:lnTo>
                    <a:pt x="171" y="816"/>
                  </a:lnTo>
                  <a:lnTo>
                    <a:pt x="169" y="845"/>
                  </a:lnTo>
                  <a:lnTo>
                    <a:pt x="169" y="871"/>
                  </a:lnTo>
                  <a:lnTo>
                    <a:pt x="150" y="883"/>
                  </a:lnTo>
                  <a:lnTo>
                    <a:pt x="132" y="892"/>
                  </a:lnTo>
                  <a:lnTo>
                    <a:pt x="112" y="902"/>
                  </a:lnTo>
                  <a:lnTo>
                    <a:pt x="93" y="910"/>
                  </a:lnTo>
                  <a:lnTo>
                    <a:pt x="73" y="920"/>
                  </a:lnTo>
                  <a:lnTo>
                    <a:pt x="52" y="928"/>
                  </a:lnTo>
                  <a:lnTo>
                    <a:pt x="31" y="936"/>
                  </a:lnTo>
                  <a:lnTo>
                    <a:pt x="10" y="943"/>
                  </a:lnTo>
                  <a:lnTo>
                    <a:pt x="21" y="886"/>
                  </a:lnTo>
                  <a:lnTo>
                    <a:pt x="31" y="827"/>
                  </a:lnTo>
                  <a:lnTo>
                    <a:pt x="39" y="769"/>
                  </a:lnTo>
                  <a:lnTo>
                    <a:pt x="47" y="707"/>
                  </a:lnTo>
                  <a:lnTo>
                    <a:pt x="52" y="645"/>
                  </a:lnTo>
                  <a:lnTo>
                    <a:pt x="57" y="584"/>
                  </a:lnTo>
                  <a:lnTo>
                    <a:pt x="59" y="522"/>
                  </a:lnTo>
                  <a:lnTo>
                    <a:pt x="60" y="460"/>
                  </a:lnTo>
                  <a:lnTo>
                    <a:pt x="60" y="447"/>
                  </a:lnTo>
                  <a:lnTo>
                    <a:pt x="60" y="437"/>
                  </a:lnTo>
                  <a:lnTo>
                    <a:pt x="62" y="431"/>
                  </a:lnTo>
                  <a:lnTo>
                    <a:pt x="62" y="426"/>
                  </a:lnTo>
                  <a:lnTo>
                    <a:pt x="62" y="421"/>
                  </a:lnTo>
                  <a:lnTo>
                    <a:pt x="62" y="416"/>
                  </a:lnTo>
                  <a:lnTo>
                    <a:pt x="62" y="406"/>
                  </a:lnTo>
                  <a:lnTo>
                    <a:pt x="60" y="393"/>
                  </a:lnTo>
                  <a:lnTo>
                    <a:pt x="54" y="393"/>
                  </a:lnTo>
                  <a:lnTo>
                    <a:pt x="47" y="392"/>
                  </a:lnTo>
                  <a:lnTo>
                    <a:pt x="41" y="390"/>
                  </a:lnTo>
                  <a:lnTo>
                    <a:pt x="34" y="387"/>
                  </a:lnTo>
                  <a:lnTo>
                    <a:pt x="24" y="379"/>
                  </a:lnTo>
                  <a:lnTo>
                    <a:pt x="15" y="369"/>
                  </a:lnTo>
                  <a:lnTo>
                    <a:pt x="8" y="356"/>
                  </a:lnTo>
                  <a:lnTo>
                    <a:pt x="5" y="343"/>
                  </a:lnTo>
                  <a:lnTo>
                    <a:pt x="2" y="330"/>
                  </a:lnTo>
                  <a:lnTo>
                    <a:pt x="0" y="315"/>
                  </a:lnTo>
                  <a:lnTo>
                    <a:pt x="2" y="301"/>
                  </a:lnTo>
                  <a:lnTo>
                    <a:pt x="3" y="286"/>
                  </a:lnTo>
                  <a:lnTo>
                    <a:pt x="8" y="273"/>
                  </a:lnTo>
                  <a:lnTo>
                    <a:pt x="13" y="260"/>
                  </a:lnTo>
                  <a:lnTo>
                    <a:pt x="21" y="250"/>
                  </a:lnTo>
                  <a:lnTo>
                    <a:pt x="31" y="241"/>
                  </a:lnTo>
                  <a:lnTo>
                    <a:pt x="36" y="237"/>
                  </a:lnTo>
                  <a:lnTo>
                    <a:pt x="41" y="236"/>
                  </a:lnTo>
                  <a:lnTo>
                    <a:pt x="47" y="233"/>
                  </a:lnTo>
                  <a:lnTo>
                    <a:pt x="54" y="233"/>
                  </a:lnTo>
                  <a:lnTo>
                    <a:pt x="50" y="203"/>
                  </a:lnTo>
                  <a:lnTo>
                    <a:pt x="47" y="172"/>
                  </a:lnTo>
                  <a:lnTo>
                    <a:pt x="44" y="142"/>
                  </a:lnTo>
                  <a:lnTo>
                    <a:pt x="39" y="112"/>
                  </a:lnTo>
                  <a:lnTo>
                    <a:pt x="36" y="83"/>
                  </a:lnTo>
                  <a:lnTo>
                    <a:pt x="31" y="54"/>
                  </a:lnTo>
                  <a:lnTo>
                    <a:pt x="24" y="26"/>
                  </a:lnTo>
                  <a:lnTo>
                    <a:pt x="20"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375" name="Freeform 11"/>
            <p:cNvSpPr>
              <a:spLocks/>
            </p:cNvSpPr>
            <p:nvPr/>
          </p:nvSpPr>
          <p:spPr bwMode="auto">
            <a:xfrm rot="786967">
              <a:off x="8426911" y="2993903"/>
              <a:ext cx="190381" cy="266164"/>
            </a:xfrm>
            <a:custGeom>
              <a:avLst/>
              <a:gdLst>
                <a:gd name="T0" fmla="*/ 52 w 103"/>
                <a:gd name="T1" fmla="*/ 0 h 144"/>
                <a:gd name="T2" fmla="*/ 40 w 103"/>
                <a:gd name="T3" fmla="*/ 2 h 144"/>
                <a:gd name="T4" fmla="*/ 32 w 103"/>
                <a:gd name="T5" fmla="*/ 5 h 144"/>
                <a:gd name="T6" fmla="*/ 22 w 103"/>
                <a:gd name="T7" fmla="*/ 11 h 144"/>
                <a:gd name="T8" fmla="*/ 14 w 103"/>
                <a:gd name="T9" fmla="*/ 21 h 144"/>
                <a:gd name="T10" fmla="*/ 9 w 103"/>
                <a:gd name="T11" fmla="*/ 31 h 144"/>
                <a:gd name="T12" fmla="*/ 5 w 103"/>
                <a:gd name="T13" fmla="*/ 44 h 144"/>
                <a:gd name="T14" fmla="*/ 1 w 103"/>
                <a:gd name="T15" fmla="*/ 57 h 144"/>
                <a:gd name="T16" fmla="*/ 0 w 103"/>
                <a:gd name="T17" fmla="*/ 71 h 144"/>
                <a:gd name="T18" fmla="*/ 1 w 103"/>
                <a:gd name="T19" fmla="*/ 86 h 144"/>
                <a:gd name="T20" fmla="*/ 5 w 103"/>
                <a:gd name="T21" fmla="*/ 99 h 144"/>
                <a:gd name="T22" fmla="*/ 9 w 103"/>
                <a:gd name="T23" fmla="*/ 110 h 144"/>
                <a:gd name="T24" fmla="*/ 14 w 103"/>
                <a:gd name="T25" fmla="*/ 122 h 144"/>
                <a:gd name="T26" fmla="*/ 22 w 103"/>
                <a:gd name="T27" fmla="*/ 130 h 144"/>
                <a:gd name="T28" fmla="*/ 32 w 103"/>
                <a:gd name="T29" fmla="*/ 136 h 144"/>
                <a:gd name="T30" fmla="*/ 40 w 103"/>
                <a:gd name="T31" fmla="*/ 141 h 144"/>
                <a:gd name="T32" fmla="*/ 52 w 103"/>
                <a:gd name="T33" fmla="*/ 143 h 144"/>
                <a:gd name="T34" fmla="*/ 61 w 103"/>
                <a:gd name="T35" fmla="*/ 141 h 144"/>
                <a:gd name="T36" fmla="*/ 71 w 103"/>
                <a:gd name="T37" fmla="*/ 136 h 144"/>
                <a:gd name="T38" fmla="*/ 79 w 103"/>
                <a:gd name="T39" fmla="*/ 130 h 144"/>
                <a:gd name="T40" fmla="*/ 87 w 103"/>
                <a:gd name="T41" fmla="*/ 122 h 144"/>
                <a:gd name="T42" fmla="*/ 94 w 103"/>
                <a:gd name="T43" fmla="*/ 110 h 144"/>
                <a:gd name="T44" fmla="*/ 99 w 103"/>
                <a:gd name="T45" fmla="*/ 99 h 144"/>
                <a:gd name="T46" fmla="*/ 102 w 103"/>
                <a:gd name="T47" fmla="*/ 86 h 144"/>
                <a:gd name="T48" fmla="*/ 102 w 103"/>
                <a:gd name="T49" fmla="*/ 71 h 144"/>
                <a:gd name="T50" fmla="*/ 102 w 103"/>
                <a:gd name="T51" fmla="*/ 57 h 144"/>
                <a:gd name="T52" fmla="*/ 99 w 103"/>
                <a:gd name="T53" fmla="*/ 44 h 144"/>
                <a:gd name="T54" fmla="*/ 94 w 103"/>
                <a:gd name="T55" fmla="*/ 31 h 144"/>
                <a:gd name="T56" fmla="*/ 87 w 103"/>
                <a:gd name="T57" fmla="*/ 21 h 144"/>
                <a:gd name="T58" fmla="*/ 79 w 103"/>
                <a:gd name="T59" fmla="*/ 11 h 144"/>
                <a:gd name="T60" fmla="*/ 71 w 103"/>
                <a:gd name="T61" fmla="*/ 5 h 144"/>
                <a:gd name="T62" fmla="*/ 61 w 103"/>
                <a:gd name="T63" fmla="*/ 2 h 144"/>
                <a:gd name="T64" fmla="*/ 52 w 103"/>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144"/>
                <a:gd name="T101" fmla="*/ 103 w 103"/>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144">
                  <a:moveTo>
                    <a:pt x="52" y="0"/>
                  </a:moveTo>
                  <a:lnTo>
                    <a:pt x="40" y="2"/>
                  </a:lnTo>
                  <a:lnTo>
                    <a:pt x="32" y="5"/>
                  </a:lnTo>
                  <a:lnTo>
                    <a:pt x="22" y="11"/>
                  </a:lnTo>
                  <a:lnTo>
                    <a:pt x="14" y="21"/>
                  </a:lnTo>
                  <a:lnTo>
                    <a:pt x="9" y="31"/>
                  </a:lnTo>
                  <a:lnTo>
                    <a:pt x="5" y="44"/>
                  </a:lnTo>
                  <a:lnTo>
                    <a:pt x="1" y="57"/>
                  </a:lnTo>
                  <a:lnTo>
                    <a:pt x="0" y="71"/>
                  </a:lnTo>
                  <a:lnTo>
                    <a:pt x="1" y="86"/>
                  </a:lnTo>
                  <a:lnTo>
                    <a:pt x="5" y="99"/>
                  </a:lnTo>
                  <a:lnTo>
                    <a:pt x="9" y="110"/>
                  </a:lnTo>
                  <a:lnTo>
                    <a:pt x="14" y="122"/>
                  </a:lnTo>
                  <a:lnTo>
                    <a:pt x="22" y="130"/>
                  </a:lnTo>
                  <a:lnTo>
                    <a:pt x="32" y="136"/>
                  </a:lnTo>
                  <a:lnTo>
                    <a:pt x="40" y="141"/>
                  </a:lnTo>
                  <a:lnTo>
                    <a:pt x="52" y="143"/>
                  </a:lnTo>
                  <a:lnTo>
                    <a:pt x="61" y="141"/>
                  </a:lnTo>
                  <a:lnTo>
                    <a:pt x="71" y="136"/>
                  </a:lnTo>
                  <a:lnTo>
                    <a:pt x="79" y="130"/>
                  </a:lnTo>
                  <a:lnTo>
                    <a:pt x="87" y="122"/>
                  </a:lnTo>
                  <a:lnTo>
                    <a:pt x="94" y="110"/>
                  </a:lnTo>
                  <a:lnTo>
                    <a:pt x="99" y="99"/>
                  </a:lnTo>
                  <a:lnTo>
                    <a:pt x="102" y="86"/>
                  </a:lnTo>
                  <a:lnTo>
                    <a:pt x="102" y="71"/>
                  </a:lnTo>
                  <a:lnTo>
                    <a:pt x="102" y="57"/>
                  </a:lnTo>
                  <a:lnTo>
                    <a:pt x="99" y="44"/>
                  </a:lnTo>
                  <a:lnTo>
                    <a:pt x="94" y="31"/>
                  </a:lnTo>
                  <a:lnTo>
                    <a:pt x="87" y="21"/>
                  </a:lnTo>
                  <a:lnTo>
                    <a:pt x="79" y="11"/>
                  </a:lnTo>
                  <a:lnTo>
                    <a:pt x="71" y="5"/>
                  </a:lnTo>
                  <a:lnTo>
                    <a:pt x="61" y="2"/>
                  </a:lnTo>
                  <a:lnTo>
                    <a:pt x="52"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376" name="Freeform 12"/>
            <p:cNvSpPr>
              <a:spLocks/>
            </p:cNvSpPr>
            <p:nvPr/>
          </p:nvSpPr>
          <p:spPr bwMode="auto">
            <a:xfrm rot="786967">
              <a:off x="8042392" y="3210034"/>
              <a:ext cx="177443" cy="249528"/>
            </a:xfrm>
            <a:custGeom>
              <a:avLst/>
              <a:gdLst>
                <a:gd name="T0" fmla="*/ 47 w 96"/>
                <a:gd name="T1" fmla="*/ 0 h 135"/>
                <a:gd name="T2" fmla="*/ 37 w 96"/>
                <a:gd name="T3" fmla="*/ 2 h 135"/>
                <a:gd name="T4" fmla="*/ 29 w 96"/>
                <a:gd name="T5" fmla="*/ 5 h 135"/>
                <a:gd name="T6" fmla="*/ 21 w 96"/>
                <a:gd name="T7" fmla="*/ 12 h 135"/>
                <a:gd name="T8" fmla="*/ 13 w 96"/>
                <a:gd name="T9" fmla="*/ 20 h 135"/>
                <a:gd name="T10" fmla="*/ 8 w 96"/>
                <a:gd name="T11" fmla="*/ 30 h 135"/>
                <a:gd name="T12" fmla="*/ 3 w 96"/>
                <a:gd name="T13" fmla="*/ 41 h 135"/>
                <a:gd name="T14" fmla="*/ 0 w 96"/>
                <a:gd name="T15" fmla="*/ 54 h 135"/>
                <a:gd name="T16" fmla="*/ 0 w 96"/>
                <a:gd name="T17" fmla="*/ 67 h 135"/>
                <a:gd name="T18" fmla="*/ 0 w 96"/>
                <a:gd name="T19" fmla="*/ 80 h 135"/>
                <a:gd name="T20" fmla="*/ 3 w 96"/>
                <a:gd name="T21" fmla="*/ 93 h 135"/>
                <a:gd name="T22" fmla="*/ 8 w 96"/>
                <a:gd name="T23" fmla="*/ 104 h 135"/>
                <a:gd name="T24" fmla="*/ 13 w 96"/>
                <a:gd name="T25" fmla="*/ 114 h 135"/>
                <a:gd name="T26" fmla="*/ 21 w 96"/>
                <a:gd name="T27" fmla="*/ 122 h 135"/>
                <a:gd name="T28" fmla="*/ 29 w 96"/>
                <a:gd name="T29" fmla="*/ 129 h 135"/>
                <a:gd name="T30" fmla="*/ 37 w 96"/>
                <a:gd name="T31" fmla="*/ 132 h 135"/>
                <a:gd name="T32" fmla="*/ 47 w 96"/>
                <a:gd name="T33" fmla="*/ 134 h 135"/>
                <a:gd name="T34" fmla="*/ 56 w 96"/>
                <a:gd name="T35" fmla="*/ 132 h 135"/>
                <a:gd name="T36" fmla="*/ 66 w 96"/>
                <a:gd name="T37" fmla="*/ 129 h 135"/>
                <a:gd name="T38" fmla="*/ 74 w 96"/>
                <a:gd name="T39" fmla="*/ 122 h 135"/>
                <a:gd name="T40" fmla="*/ 81 w 96"/>
                <a:gd name="T41" fmla="*/ 114 h 135"/>
                <a:gd name="T42" fmla="*/ 87 w 96"/>
                <a:gd name="T43" fmla="*/ 104 h 135"/>
                <a:gd name="T44" fmla="*/ 91 w 96"/>
                <a:gd name="T45" fmla="*/ 93 h 135"/>
                <a:gd name="T46" fmla="*/ 94 w 96"/>
                <a:gd name="T47" fmla="*/ 80 h 135"/>
                <a:gd name="T48" fmla="*/ 95 w 96"/>
                <a:gd name="T49" fmla="*/ 67 h 135"/>
                <a:gd name="T50" fmla="*/ 94 w 96"/>
                <a:gd name="T51" fmla="*/ 54 h 135"/>
                <a:gd name="T52" fmla="*/ 91 w 96"/>
                <a:gd name="T53" fmla="*/ 41 h 135"/>
                <a:gd name="T54" fmla="*/ 87 w 96"/>
                <a:gd name="T55" fmla="*/ 30 h 135"/>
                <a:gd name="T56" fmla="*/ 81 w 96"/>
                <a:gd name="T57" fmla="*/ 20 h 135"/>
                <a:gd name="T58" fmla="*/ 74 w 96"/>
                <a:gd name="T59" fmla="*/ 12 h 135"/>
                <a:gd name="T60" fmla="*/ 66 w 96"/>
                <a:gd name="T61" fmla="*/ 5 h 135"/>
                <a:gd name="T62" fmla="*/ 56 w 96"/>
                <a:gd name="T63" fmla="*/ 2 h 135"/>
                <a:gd name="T64" fmla="*/ 47 w 96"/>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6"/>
                <a:gd name="T100" fmla="*/ 0 h 135"/>
                <a:gd name="T101" fmla="*/ 96 w 96"/>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6" h="135">
                  <a:moveTo>
                    <a:pt x="47" y="0"/>
                  </a:moveTo>
                  <a:lnTo>
                    <a:pt x="37" y="2"/>
                  </a:lnTo>
                  <a:lnTo>
                    <a:pt x="29" y="5"/>
                  </a:lnTo>
                  <a:lnTo>
                    <a:pt x="21" y="12"/>
                  </a:lnTo>
                  <a:lnTo>
                    <a:pt x="13" y="20"/>
                  </a:lnTo>
                  <a:lnTo>
                    <a:pt x="8" y="30"/>
                  </a:lnTo>
                  <a:lnTo>
                    <a:pt x="3" y="41"/>
                  </a:lnTo>
                  <a:lnTo>
                    <a:pt x="0" y="54"/>
                  </a:lnTo>
                  <a:lnTo>
                    <a:pt x="0" y="67"/>
                  </a:lnTo>
                  <a:lnTo>
                    <a:pt x="0" y="80"/>
                  </a:lnTo>
                  <a:lnTo>
                    <a:pt x="3" y="93"/>
                  </a:lnTo>
                  <a:lnTo>
                    <a:pt x="8" y="104"/>
                  </a:lnTo>
                  <a:lnTo>
                    <a:pt x="13" y="114"/>
                  </a:lnTo>
                  <a:lnTo>
                    <a:pt x="21" y="122"/>
                  </a:lnTo>
                  <a:lnTo>
                    <a:pt x="29" y="129"/>
                  </a:lnTo>
                  <a:lnTo>
                    <a:pt x="37" y="132"/>
                  </a:lnTo>
                  <a:lnTo>
                    <a:pt x="47" y="134"/>
                  </a:lnTo>
                  <a:lnTo>
                    <a:pt x="56" y="132"/>
                  </a:lnTo>
                  <a:lnTo>
                    <a:pt x="66" y="129"/>
                  </a:lnTo>
                  <a:lnTo>
                    <a:pt x="74" y="122"/>
                  </a:lnTo>
                  <a:lnTo>
                    <a:pt x="81" y="114"/>
                  </a:lnTo>
                  <a:lnTo>
                    <a:pt x="87" y="104"/>
                  </a:lnTo>
                  <a:lnTo>
                    <a:pt x="91" y="93"/>
                  </a:lnTo>
                  <a:lnTo>
                    <a:pt x="94" y="80"/>
                  </a:lnTo>
                  <a:lnTo>
                    <a:pt x="95" y="67"/>
                  </a:lnTo>
                  <a:lnTo>
                    <a:pt x="94" y="54"/>
                  </a:lnTo>
                  <a:lnTo>
                    <a:pt x="91" y="41"/>
                  </a:lnTo>
                  <a:lnTo>
                    <a:pt x="87" y="30"/>
                  </a:lnTo>
                  <a:lnTo>
                    <a:pt x="81" y="20"/>
                  </a:lnTo>
                  <a:lnTo>
                    <a:pt x="74" y="12"/>
                  </a:lnTo>
                  <a:lnTo>
                    <a:pt x="66" y="5"/>
                  </a:lnTo>
                  <a:lnTo>
                    <a:pt x="56" y="2"/>
                  </a:lnTo>
                  <a:lnTo>
                    <a:pt x="47"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377" name="Freeform 13"/>
            <p:cNvSpPr>
              <a:spLocks/>
            </p:cNvSpPr>
            <p:nvPr/>
          </p:nvSpPr>
          <p:spPr bwMode="auto">
            <a:xfrm rot="786967">
              <a:off x="8169564" y="2653169"/>
              <a:ext cx="149718" cy="203320"/>
            </a:xfrm>
            <a:custGeom>
              <a:avLst/>
              <a:gdLst>
                <a:gd name="T0" fmla="*/ 41 w 81"/>
                <a:gd name="T1" fmla="*/ 0 h 110"/>
                <a:gd name="T2" fmla="*/ 33 w 81"/>
                <a:gd name="T3" fmla="*/ 0 h 110"/>
                <a:gd name="T4" fmla="*/ 25 w 81"/>
                <a:gd name="T5" fmla="*/ 4 h 110"/>
                <a:gd name="T6" fmla="*/ 18 w 81"/>
                <a:gd name="T7" fmla="*/ 8 h 110"/>
                <a:gd name="T8" fmla="*/ 13 w 81"/>
                <a:gd name="T9" fmla="*/ 17 h 110"/>
                <a:gd name="T10" fmla="*/ 8 w 81"/>
                <a:gd name="T11" fmla="*/ 25 h 110"/>
                <a:gd name="T12" fmla="*/ 4 w 81"/>
                <a:gd name="T13" fmla="*/ 33 h 110"/>
                <a:gd name="T14" fmla="*/ 2 w 81"/>
                <a:gd name="T15" fmla="*/ 44 h 110"/>
                <a:gd name="T16" fmla="*/ 0 w 81"/>
                <a:gd name="T17" fmla="*/ 54 h 110"/>
                <a:gd name="T18" fmla="*/ 2 w 81"/>
                <a:gd name="T19" fmla="*/ 65 h 110"/>
                <a:gd name="T20" fmla="*/ 4 w 81"/>
                <a:gd name="T21" fmla="*/ 77 h 110"/>
                <a:gd name="T22" fmla="*/ 8 w 81"/>
                <a:gd name="T23" fmla="*/ 85 h 110"/>
                <a:gd name="T24" fmla="*/ 13 w 81"/>
                <a:gd name="T25" fmla="*/ 93 h 110"/>
                <a:gd name="T26" fmla="*/ 18 w 81"/>
                <a:gd name="T27" fmla="*/ 99 h 110"/>
                <a:gd name="T28" fmla="*/ 25 w 81"/>
                <a:gd name="T29" fmla="*/ 106 h 110"/>
                <a:gd name="T30" fmla="*/ 33 w 81"/>
                <a:gd name="T31" fmla="*/ 108 h 110"/>
                <a:gd name="T32" fmla="*/ 41 w 81"/>
                <a:gd name="T33" fmla="*/ 109 h 110"/>
                <a:gd name="T34" fmla="*/ 49 w 81"/>
                <a:gd name="T35" fmla="*/ 108 h 110"/>
                <a:gd name="T36" fmla="*/ 56 w 81"/>
                <a:gd name="T37" fmla="*/ 106 h 110"/>
                <a:gd name="T38" fmla="*/ 62 w 81"/>
                <a:gd name="T39" fmla="*/ 99 h 110"/>
                <a:gd name="T40" fmla="*/ 69 w 81"/>
                <a:gd name="T41" fmla="*/ 93 h 110"/>
                <a:gd name="T42" fmla="*/ 73 w 81"/>
                <a:gd name="T43" fmla="*/ 85 h 110"/>
                <a:gd name="T44" fmla="*/ 77 w 81"/>
                <a:gd name="T45" fmla="*/ 77 h 110"/>
                <a:gd name="T46" fmla="*/ 78 w 81"/>
                <a:gd name="T47" fmla="*/ 65 h 110"/>
                <a:gd name="T48" fmla="*/ 80 w 81"/>
                <a:gd name="T49" fmla="*/ 54 h 110"/>
                <a:gd name="T50" fmla="*/ 78 w 81"/>
                <a:gd name="T51" fmla="*/ 44 h 110"/>
                <a:gd name="T52" fmla="*/ 77 w 81"/>
                <a:gd name="T53" fmla="*/ 33 h 110"/>
                <a:gd name="T54" fmla="*/ 73 w 81"/>
                <a:gd name="T55" fmla="*/ 25 h 110"/>
                <a:gd name="T56" fmla="*/ 69 w 81"/>
                <a:gd name="T57" fmla="*/ 17 h 110"/>
                <a:gd name="T58" fmla="*/ 62 w 81"/>
                <a:gd name="T59" fmla="*/ 8 h 110"/>
                <a:gd name="T60" fmla="*/ 56 w 81"/>
                <a:gd name="T61" fmla="*/ 4 h 110"/>
                <a:gd name="T62" fmla="*/ 49 w 81"/>
                <a:gd name="T63" fmla="*/ 0 h 110"/>
                <a:gd name="T64" fmla="*/ 41 w 81"/>
                <a:gd name="T65" fmla="*/ 0 h 1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10"/>
                <a:gd name="T101" fmla="*/ 81 w 81"/>
                <a:gd name="T102" fmla="*/ 110 h 1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10">
                  <a:moveTo>
                    <a:pt x="41" y="0"/>
                  </a:moveTo>
                  <a:lnTo>
                    <a:pt x="33" y="0"/>
                  </a:lnTo>
                  <a:lnTo>
                    <a:pt x="25" y="4"/>
                  </a:lnTo>
                  <a:lnTo>
                    <a:pt x="18" y="8"/>
                  </a:lnTo>
                  <a:lnTo>
                    <a:pt x="13" y="17"/>
                  </a:lnTo>
                  <a:lnTo>
                    <a:pt x="8" y="25"/>
                  </a:lnTo>
                  <a:lnTo>
                    <a:pt x="4" y="33"/>
                  </a:lnTo>
                  <a:lnTo>
                    <a:pt x="2" y="44"/>
                  </a:lnTo>
                  <a:lnTo>
                    <a:pt x="0" y="54"/>
                  </a:lnTo>
                  <a:lnTo>
                    <a:pt x="2" y="65"/>
                  </a:lnTo>
                  <a:lnTo>
                    <a:pt x="4" y="77"/>
                  </a:lnTo>
                  <a:lnTo>
                    <a:pt x="8" y="85"/>
                  </a:lnTo>
                  <a:lnTo>
                    <a:pt x="13" y="93"/>
                  </a:lnTo>
                  <a:lnTo>
                    <a:pt x="18" y="99"/>
                  </a:lnTo>
                  <a:lnTo>
                    <a:pt x="25" y="106"/>
                  </a:lnTo>
                  <a:lnTo>
                    <a:pt x="33" y="108"/>
                  </a:lnTo>
                  <a:lnTo>
                    <a:pt x="41" y="109"/>
                  </a:lnTo>
                  <a:lnTo>
                    <a:pt x="49" y="108"/>
                  </a:lnTo>
                  <a:lnTo>
                    <a:pt x="56" y="106"/>
                  </a:lnTo>
                  <a:lnTo>
                    <a:pt x="62" y="99"/>
                  </a:lnTo>
                  <a:lnTo>
                    <a:pt x="69" y="93"/>
                  </a:lnTo>
                  <a:lnTo>
                    <a:pt x="73" y="85"/>
                  </a:lnTo>
                  <a:lnTo>
                    <a:pt x="77" y="77"/>
                  </a:lnTo>
                  <a:lnTo>
                    <a:pt x="78" y="65"/>
                  </a:lnTo>
                  <a:lnTo>
                    <a:pt x="80" y="54"/>
                  </a:lnTo>
                  <a:lnTo>
                    <a:pt x="78" y="44"/>
                  </a:lnTo>
                  <a:lnTo>
                    <a:pt x="77" y="33"/>
                  </a:lnTo>
                  <a:lnTo>
                    <a:pt x="73" y="25"/>
                  </a:lnTo>
                  <a:lnTo>
                    <a:pt x="69" y="17"/>
                  </a:lnTo>
                  <a:lnTo>
                    <a:pt x="62" y="8"/>
                  </a:lnTo>
                  <a:lnTo>
                    <a:pt x="56" y="4"/>
                  </a:lnTo>
                  <a:lnTo>
                    <a:pt x="49" y="0"/>
                  </a:lnTo>
                  <a:lnTo>
                    <a:pt x="41"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378" name="Freeform 14"/>
            <p:cNvSpPr>
              <a:spLocks/>
            </p:cNvSpPr>
            <p:nvPr/>
          </p:nvSpPr>
          <p:spPr bwMode="auto">
            <a:xfrm rot="786967">
              <a:off x="8942943" y="2248838"/>
              <a:ext cx="295738" cy="776312"/>
            </a:xfrm>
            <a:custGeom>
              <a:avLst/>
              <a:gdLst>
                <a:gd name="T0" fmla="*/ 0 w 160"/>
                <a:gd name="T1" fmla="*/ 0 h 420"/>
                <a:gd name="T2" fmla="*/ 20 w 160"/>
                <a:gd name="T3" fmla="*/ 17 h 420"/>
                <a:gd name="T4" fmla="*/ 41 w 160"/>
                <a:gd name="T5" fmla="*/ 37 h 420"/>
                <a:gd name="T6" fmla="*/ 60 w 160"/>
                <a:gd name="T7" fmla="*/ 56 h 420"/>
                <a:gd name="T8" fmla="*/ 81 w 160"/>
                <a:gd name="T9" fmla="*/ 79 h 420"/>
                <a:gd name="T10" fmla="*/ 101 w 160"/>
                <a:gd name="T11" fmla="*/ 100 h 420"/>
                <a:gd name="T12" fmla="*/ 120 w 160"/>
                <a:gd name="T13" fmla="*/ 123 h 420"/>
                <a:gd name="T14" fmla="*/ 140 w 160"/>
                <a:gd name="T15" fmla="*/ 144 h 420"/>
                <a:gd name="T16" fmla="*/ 159 w 160"/>
                <a:gd name="T17" fmla="*/ 165 h 420"/>
                <a:gd name="T18" fmla="*/ 159 w 160"/>
                <a:gd name="T19" fmla="*/ 196 h 420"/>
                <a:gd name="T20" fmla="*/ 159 w 160"/>
                <a:gd name="T21" fmla="*/ 227 h 420"/>
                <a:gd name="T22" fmla="*/ 158 w 160"/>
                <a:gd name="T23" fmla="*/ 260 h 420"/>
                <a:gd name="T24" fmla="*/ 156 w 160"/>
                <a:gd name="T25" fmla="*/ 290 h 420"/>
                <a:gd name="T26" fmla="*/ 154 w 160"/>
                <a:gd name="T27" fmla="*/ 323 h 420"/>
                <a:gd name="T28" fmla="*/ 153 w 160"/>
                <a:gd name="T29" fmla="*/ 354 h 420"/>
                <a:gd name="T30" fmla="*/ 151 w 160"/>
                <a:gd name="T31" fmla="*/ 386 h 420"/>
                <a:gd name="T32" fmla="*/ 150 w 160"/>
                <a:gd name="T33" fmla="*/ 419 h 420"/>
                <a:gd name="T34" fmla="*/ 148 w 160"/>
                <a:gd name="T35" fmla="*/ 386 h 420"/>
                <a:gd name="T36" fmla="*/ 145 w 160"/>
                <a:gd name="T37" fmla="*/ 354 h 420"/>
                <a:gd name="T38" fmla="*/ 143 w 160"/>
                <a:gd name="T39" fmla="*/ 320 h 420"/>
                <a:gd name="T40" fmla="*/ 140 w 160"/>
                <a:gd name="T41" fmla="*/ 287 h 420"/>
                <a:gd name="T42" fmla="*/ 137 w 160"/>
                <a:gd name="T43" fmla="*/ 255 h 420"/>
                <a:gd name="T44" fmla="*/ 133 w 160"/>
                <a:gd name="T45" fmla="*/ 224 h 420"/>
                <a:gd name="T46" fmla="*/ 128 w 160"/>
                <a:gd name="T47" fmla="*/ 193 h 420"/>
                <a:gd name="T48" fmla="*/ 124 w 160"/>
                <a:gd name="T49" fmla="*/ 164 h 420"/>
                <a:gd name="T50" fmla="*/ 109 w 160"/>
                <a:gd name="T51" fmla="*/ 141 h 420"/>
                <a:gd name="T52" fmla="*/ 93 w 160"/>
                <a:gd name="T53" fmla="*/ 120 h 420"/>
                <a:gd name="T54" fmla="*/ 78 w 160"/>
                <a:gd name="T55" fmla="*/ 99 h 420"/>
                <a:gd name="T56" fmla="*/ 63 w 160"/>
                <a:gd name="T57" fmla="*/ 79 h 420"/>
                <a:gd name="T58" fmla="*/ 47 w 160"/>
                <a:gd name="T59" fmla="*/ 58 h 420"/>
                <a:gd name="T60" fmla="*/ 33 w 160"/>
                <a:gd name="T61" fmla="*/ 39 h 420"/>
                <a:gd name="T62" fmla="*/ 16 w 160"/>
                <a:gd name="T63" fmla="*/ 19 h 420"/>
                <a:gd name="T64" fmla="*/ 0 w 160"/>
                <a:gd name="T65" fmla="*/ 0 h 4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0"/>
                <a:gd name="T100" fmla="*/ 0 h 420"/>
                <a:gd name="T101" fmla="*/ 160 w 160"/>
                <a:gd name="T102" fmla="*/ 420 h 4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0" h="420">
                  <a:moveTo>
                    <a:pt x="0" y="0"/>
                  </a:moveTo>
                  <a:lnTo>
                    <a:pt x="20" y="17"/>
                  </a:lnTo>
                  <a:lnTo>
                    <a:pt x="41" y="37"/>
                  </a:lnTo>
                  <a:lnTo>
                    <a:pt x="60" y="56"/>
                  </a:lnTo>
                  <a:lnTo>
                    <a:pt x="81" y="79"/>
                  </a:lnTo>
                  <a:lnTo>
                    <a:pt x="101" y="100"/>
                  </a:lnTo>
                  <a:lnTo>
                    <a:pt x="120" y="123"/>
                  </a:lnTo>
                  <a:lnTo>
                    <a:pt x="140" y="144"/>
                  </a:lnTo>
                  <a:lnTo>
                    <a:pt x="159" y="165"/>
                  </a:lnTo>
                  <a:lnTo>
                    <a:pt x="159" y="196"/>
                  </a:lnTo>
                  <a:lnTo>
                    <a:pt x="159" y="227"/>
                  </a:lnTo>
                  <a:lnTo>
                    <a:pt x="158" y="260"/>
                  </a:lnTo>
                  <a:lnTo>
                    <a:pt x="156" y="290"/>
                  </a:lnTo>
                  <a:lnTo>
                    <a:pt x="154" y="323"/>
                  </a:lnTo>
                  <a:lnTo>
                    <a:pt x="153" y="354"/>
                  </a:lnTo>
                  <a:lnTo>
                    <a:pt x="151" y="386"/>
                  </a:lnTo>
                  <a:lnTo>
                    <a:pt x="150" y="419"/>
                  </a:lnTo>
                  <a:lnTo>
                    <a:pt x="148" y="386"/>
                  </a:lnTo>
                  <a:lnTo>
                    <a:pt x="145" y="354"/>
                  </a:lnTo>
                  <a:lnTo>
                    <a:pt x="143" y="320"/>
                  </a:lnTo>
                  <a:lnTo>
                    <a:pt x="140" y="287"/>
                  </a:lnTo>
                  <a:lnTo>
                    <a:pt x="137" y="255"/>
                  </a:lnTo>
                  <a:lnTo>
                    <a:pt x="133" y="224"/>
                  </a:lnTo>
                  <a:lnTo>
                    <a:pt x="128" y="193"/>
                  </a:lnTo>
                  <a:lnTo>
                    <a:pt x="124" y="164"/>
                  </a:lnTo>
                  <a:lnTo>
                    <a:pt x="109" y="141"/>
                  </a:lnTo>
                  <a:lnTo>
                    <a:pt x="93" y="120"/>
                  </a:lnTo>
                  <a:lnTo>
                    <a:pt x="78" y="99"/>
                  </a:lnTo>
                  <a:lnTo>
                    <a:pt x="63" y="79"/>
                  </a:lnTo>
                  <a:lnTo>
                    <a:pt x="47" y="58"/>
                  </a:lnTo>
                  <a:lnTo>
                    <a:pt x="33" y="39"/>
                  </a:lnTo>
                  <a:lnTo>
                    <a:pt x="16" y="19"/>
                  </a:lnTo>
                  <a:lnTo>
                    <a:pt x="0" y="0"/>
                  </a:lnTo>
                </a:path>
              </a:pathLst>
            </a:custGeom>
            <a:solidFill>
              <a:srgbClr val="E0BC60"/>
            </a:solidFill>
            <a:ln w="9525" cap="rnd">
              <a:noFill/>
              <a:round/>
              <a:headEnd type="none" w="sm" len="sm"/>
              <a:tailEnd type="none" w="sm" len="sm"/>
            </a:ln>
          </p:spPr>
          <p:txBody>
            <a:bodyPr/>
            <a:lstStyle/>
            <a:p>
              <a:endParaRPr lang="en-US" sz="2700"/>
            </a:p>
          </p:txBody>
        </p:sp>
        <p:sp>
          <p:nvSpPr>
            <p:cNvPr id="379" name="Freeform 15"/>
            <p:cNvSpPr>
              <a:spLocks/>
            </p:cNvSpPr>
            <p:nvPr/>
          </p:nvSpPr>
          <p:spPr bwMode="auto">
            <a:xfrm rot="786967">
              <a:off x="8813035" y="2588827"/>
              <a:ext cx="140476" cy="297586"/>
            </a:xfrm>
            <a:custGeom>
              <a:avLst/>
              <a:gdLst>
                <a:gd name="T0" fmla="*/ 70 w 76"/>
                <a:gd name="T1" fmla="*/ 0 h 161"/>
                <a:gd name="T2" fmla="*/ 62 w 76"/>
                <a:gd name="T3" fmla="*/ 6 h 161"/>
                <a:gd name="T4" fmla="*/ 57 w 76"/>
                <a:gd name="T5" fmla="*/ 14 h 161"/>
                <a:gd name="T6" fmla="*/ 52 w 76"/>
                <a:gd name="T7" fmla="*/ 27 h 161"/>
                <a:gd name="T8" fmla="*/ 49 w 76"/>
                <a:gd name="T9" fmla="*/ 40 h 161"/>
                <a:gd name="T10" fmla="*/ 47 w 76"/>
                <a:gd name="T11" fmla="*/ 53 h 161"/>
                <a:gd name="T12" fmla="*/ 45 w 76"/>
                <a:gd name="T13" fmla="*/ 65 h 161"/>
                <a:gd name="T14" fmla="*/ 45 w 76"/>
                <a:gd name="T15" fmla="*/ 76 h 161"/>
                <a:gd name="T16" fmla="*/ 45 w 76"/>
                <a:gd name="T17" fmla="*/ 84 h 161"/>
                <a:gd name="T18" fmla="*/ 45 w 76"/>
                <a:gd name="T19" fmla="*/ 94 h 161"/>
                <a:gd name="T20" fmla="*/ 47 w 76"/>
                <a:gd name="T21" fmla="*/ 104 h 161"/>
                <a:gd name="T22" fmla="*/ 49 w 76"/>
                <a:gd name="T23" fmla="*/ 115 h 161"/>
                <a:gd name="T24" fmla="*/ 50 w 76"/>
                <a:gd name="T25" fmla="*/ 126 h 161"/>
                <a:gd name="T26" fmla="*/ 55 w 76"/>
                <a:gd name="T27" fmla="*/ 138 h 161"/>
                <a:gd name="T28" fmla="*/ 60 w 76"/>
                <a:gd name="T29" fmla="*/ 147 h 161"/>
                <a:gd name="T30" fmla="*/ 66 w 76"/>
                <a:gd name="T31" fmla="*/ 156 h 161"/>
                <a:gd name="T32" fmla="*/ 75 w 76"/>
                <a:gd name="T33" fmla="*/ 160 h 161"/>
                <a:gd name="T34" fmla="*/ 66 w 76"/>
                <a:gd name="T35" fmla="*/ 160 h 161"/>
                <a:gd name="T36" fmla="*/ 58 w 76"/>
                <a:gd name="T37" fmla="*/ 160 h 161"/>
                <a:gd name="T38" fmla="*/ 52 w 76"/>
                <a:gd name="T39" fmla="*/ 159 h 161"/>
                <a:gd name="T40" fmla="*/ 45 w 76"/>
                <a:gd name="T41" fmla="*/ 156 h 161"/>
                <a:gd name="T42" fmla="*/ 39 w 76"/>
                <a:gd name="T43" fmla="*/ 152 h 161"/>
                <a:gd name="T44" fmla="*/ 32 w 76"/>
                <a:gd name="T45" fmla="*/ 147 h 161"/>
                <a:gd name="T46" fmla="*/ 26 w 76"/>
                <a:gd name="T47" fmla="*/ 143 h 161"/>
                <a:gd name="T48" fmla="*/ 21 w 76"/>
                <a:gd name="T49" fmla="*/ 138 h 161"/>
                <a:gd name="T50" fmla="*/ 13 w 76"/>
                <a:gd name="T51" fmla="*/ 125 h 161"/>
                <a:gd name="T52" fmla="*/ 6 w 76"/>
                <a:gd name="T53" fmla="*/ 110 h 161"/>
                <a:gd name="T54" fmla="*/ 1 w 76"/>
                <a:gd name="T55" fmla="*/ 95 h 161"/>
                <a:gd name="T56" fmla="*/ 0 w 76"/>
                <a:gd name="T57" fmla="*/ 79 h 161"/>
                <a:gd name="T58" fmla="*/ 1 w 76"/>
                <a:gd name="T59" fmla="*/ 63 h 161"/>
                <a:gd name="T60" fmla="*/ 5 w 76"/>
                <a:gd name="T61" fmla="*/ 48 h 161"/>
                <a:gd name="T62" fmla="*/ 11 w 76"/>
                <a:gd name="T63" fmla="*/ 34 h 161"/>
                <a:gd name="T64" fmla="*/ 19 w 76"/>
                <a:gd name="T65" fmla="*/ 22 h 161"/>
                <a:gd name="T66" fmla="*/ 29 w 76"/>
                <a:gd name="T67" fmla="*/ 13 h 161"/>
                <a:gd name="T68" fmla="*/ 42 w 76"/>
                <a:gd name="T69" fmla="*/ 6 h 161"/>
                <a:gd name="T70" fmla="*/ 55 w 76"/>
                <a:gd name="T71" fmla="*/ 1 h 161"/>
                <a:gd name="T72" fmla="*/ 70 w 76"/>
                <a:gd name="T73" fmla="*/ 0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161"/>
                <a:gd name="T113" fmla="*/ 76 w 76"/>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161">
                  <a:moveTo>
                    <a:pt x="70" y="0"/>
                  </a:moveTo>
                  <a:lnTo>
                    <a:pt x="62" y="6"/>
                  </a:lnTo>
                  <a:lnTo>
                    <a:pt x="57" y="14"/>
                  </a:lnTo>
                  <a:lnTo>
                    <a:pt x="52" y="27"/>
                  </a:lnTo>
                  <a:lnTo>
                    <a:pt x="49" y="40"/>
                  </a:lnTo>
                  <a:lnTo>
                    <a:pt x="47" y="53"/>
                  </a:lnTo>
                  <a:lnTo>
                    <a:pt x="45" y="65"/>
                  </a:lnTo>
                  <a:lnTo>
                    <a:pt x="45" y="76"/>
                  </a:lnTo>
                  <a:lnTo>
                    <a:pt x="45" y="84"/>
                  </a:lnTo>
                  <a:lnTo>
                    <a:pt x="45" y="94"/>
                  </a:lnTo>
                  <a:lnTo>
                    <a:pt x="47" y="104"/>
                  </a:lnTo>
                  <a:lnTo>
                    <a:pt x="49" y="115"/>
                  </a:lnTo>
                  <a:lnTo>
                    <a:pt x="50" y="126"/>
                  </a:lnTo>
                  <a:lnTo>
                    <a:pt x="55" y="138"/>
                  </a:lnTo>
                  <a:lnTo>
                    <a:pt x="60" y="147"/>
                  </a:lnTo>
                  <a:lnTo>
                    <a:pt x="66" y="156"/>
                  </a:lnTo>
                  <a:lnTo>
                    <a:pt x="75" y="160"/>
                  </a:lnTo>
                  <a:lnTo>
                    <a:pt x="66" y="160"/>
                  </a:lnTo>
                  <a:lnTo>
                    <a:pt x="58" y="160"/>
                  </a:lnTo>
                  <a:lnTo>
                    <a:pt x="52" y="159"/>
                  </a:lnTo>
                  <a:lnTo>
                    <a:pt x="45" y="156"/>
                  </a:lnTo>
                  <a:lnTo>
                    <a:pt x="39" y="152"/>
                  </a:lnTo>
                  <a:lnTo>
                    <a:pt x="32" y="147"/>
                  </a:lnTo>
                  <a:lnTo>
                    <a:pt x="26" y="143"/>
                  </a:lnTo>
                  <a:lnTo>
                    <a:pt x="21" y="138"/>
                  </a:lnTo>
                  <a:lnTo>
                    <a:pt x="13" y="125"/>
                  </a:lnTo>
                  <a:lnTo>
                    <a:pt x="6" y="110"/>
                  </a:lnTo>
                  <a:lnTo>
                    <a:pt x="1" y="95"/>
                  </a:lnTo>
                  <a:lnTo>
                    <a:pt x="0" y="79"/>
                  </a:lnTo>
                  <a:lnTo>
                    <a:pt x="1" y="63"/>
                  </a:lnTo>
                  <a:lnTo>
                    <a:pt x="5" y="48"/>
                  </a:lnTo>
                  <a:lnTo>
                    <a:pt x="11" y="34"/>
                  </a:lnTo>
                  <a:lnTo>
                    <a:pt x="19" y="22"/>
                  </a:lnTo>
                  <a:lnTo>
                    <a:pt x="29" y="13"/>
                  </a:lnTo>
                  <a:lnTo>
                    <a:pt x="42" y="6"/>
                  </a:lnTo>
                  <a:lnTo>
                    <a:pt x="55" y="1"/>
                  </a:lnTo>
                  <a:lnTo>
                    <a:pt x="70" y="0"/>
                  </a:lnTo>
                </a:path>
              </a:pathLst>
            </a:custGeom>
            <a:solidFill>
              <a:srgbClr val="FFFFFF"/>
            </a:solidFill>
            <a:ln w="9525" cap="rnd">
              <a:noFill/>
              <a:round/>
              <a:headEnd type="none" w="sm" len="sm"/>
              <a:tailEnd type="none" w="sm" len="sm"/>
            </a:ln>
          </p:spPr>
          <p:txBody>
            <a:bodyPr/>
            <a:lstStyle/>
            <a:p>
              <a:endParaRPr lang="en-US" sz="2700"/>
            </a:p>
          </p:txBody>
        </p:sp>
        <p:sp>
          <p:nvSpPr>
            <p:cNvPr id="380" name="Freeform 16"/>
            <p:cNvSpPr>
              <a:spLocks/>
            </p:cNvSpPr>
            <p:nvPr/>
          </p:nvSpPr>
          <p:spPr bwMode="auto">
            <a:xfrm rot="786967">
              <a:off x="8813035" y="2588827"/>
              <a:ext cx="140476" cy="297586"/>
            </a:xfrm>
            <a:custGeom>
              <a:avLst/>
              <a:gdLst>
                <a:gd name="T0" fmla="*/ 70 w 76"/>
                <a:gd name="T1" fmla="*/ 0 h 161"/>
                <a:gd name="T2" fmla="*/ 62 w 76"/>
                <a:gd name="T3" fmla="*/ 6 h 161"/>
                <a:gd name="T4" fmla="*/ 57 w 76"/>
                <a:gd name="T5" fmla="*/ 14 h 161"/>
                <a:gd name="T6" fmla="*/ 52 w 76"/>
                <a:gd name="T7" fmla="*/ 27 h 161"/>
                <a:gd name="T8" fmla="*/ 49 w 76"/>
                <a:gd name="T9" fmla="*/ 40 h 161"/>
                <a:gd name="T10" fmla="*/ 47 w 76"/>
                <a:gd name="T11" fmla="*/ 53 h 161"/>
                <a:gd name="T12" fmla="*/ 45 w 76"/>
                <a:gd name="T13" fmla="*/ 65 h 161"/>
                <a:gd name="T14" fmla="*/ 45 w 76"/>
                <a:gd name="T15" fmla="*/ 76 h 161"/>
                <a:gd name="T16" fmla="*/ 45 w 76"/>
                <a:gd name="T17" fmla="*/ 84 h 161"/>
                <a:gd name="T18" fmla="*/ 45 w 76"/>
                <a:gd name="T19" fmla="*/ 94 h 161"/>
                <a:gd name="T20" fmla="*/ 47 w 76"/>
                <a:gd name="T21" fmla="*/ 104 h 161"/>
                <a:gd name="T22" fmla="*/ 49 w 76"/>
                <a:gd name="T23" fmla="*/ 115 h 161"/>
                <a:gd name="T24" fmla="*/ 50 w 76"/>
                <a:gd name="T25" fmla="*/ 126 h 161"/>
                <a:gd name="T26" fmla="*/ 55 w 76"/>
                <a:gd name="T27" fmla="*/ 138 h 161"/>
                <a:gd name="T28" fmla="*/ 60 w 76"/>
                <a:gd name="T29" fmla="*/ 147 h 161"/>
                <a:gd name="T30" fmla="*/ 66 w 76"/>
                <a:gd name="T31" fmla="*/ 156 h 161"/>
                <a:gd name="T32" fmla="*/ 75 w 76"/>
                <a:gd name="T33" fmla="*/ 160 h 161"/>
                <a:gd name="T34" fmla="*/ 66 w 76"/>
                <a:gd name="T35" fmla="*/ 160 h 161"/>
                <a:gd name="T36" fmla="*/ 58 w 76"/>
                <a:gd name="T37" fmla="*/ 160 h 161"/>
                <a:gd name="T38" fmla="*/ 52 w 76"/>
                <a:gd name="T39" fmla="*/ 159 h 161"/>
                <a:gd name="T40" fmla="*/ 45 w 76"/>
                <a:gd name="T41" fmla="*/ 156 h 161"/>
                <a:gd name="T42" fmla="*/ 39 w 76"/>
                <a:gd name="T43" fmla="*/ 152 h 161"/>
                <a:gd name="T44" fmla="*/ 32 w 76"/>
                <a:gd name="T45" fmla="*/ 147 h 161"/>
                <a:gd name="T46" fmla="*/ 26 w 76"/>
                <a:gd name="T47" fmla="*/ 143 h 161"/>
                <a:gd name="T48" fmla="*/ 21 w 76"/>
                <a:gd name="T49" fmla="*/ 138 h 161"/>
                <a:gd name="T50" fmla="*/ 13 w 76"/>
                <a:gd name="T51" fmla="*/ 125 h 161"/>
                <a:gd name="T52" fmla="*/ 6 w 76"/>
                <a:gd name="T53" fmla="*/ 110 h 161"/>
                <a:gd name="T54" fmla="*/ 1 w 76"/>
                <a:gd name="T55" fmla="*/ 95 h 161"/>
                <a:gd name="T56" fmla="*/ 0 w 76"/>
                <a:gd name="T57" fmla="*/ 79 h 161"/>
                <a:gd name="T58" fmla="*/ 1 w 76"/>
                <a:gd name="T59" fmla="*/ 63 h 161"/>
                <a:gd name="T60" fmla="*/ 5 w 76"/>
                <a:gd name="T61" fmla="*/ 48 h 161"/>
                <a:gd name="T62" fmla="*/ 11 w 76"/>
                <a:gd name="T63" fmla="*/ 34 h 161"/>
                <a:gd name="T64" fmla="*/ 19 w 76"/>
                <a:gd name="T65" fmla="*/ 22 h 161"/>
                <a:gd name="T66" fmla="*/ 29 w 76"/>
                <a:gd name="T67" fmla="*/ 13 h 161"/>
                <a:gd name="T68" fmla="*/ 42 w 76"/>
                <a:gd name="T69" fmla="*/ 6 h 161"/>
                <a:gd name="T70" fmla="*/ 55 w 76"/>
                <a:gd name="T71" fmla="*/ 1 h 161"/>
                <a:gd name="T72" fmla="*/ 70 w 76"/>
                <a:gd name="T73" fmla="*/ 0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
                <a:gd name="T112" fmla="*/ 0 h 161"/>
                <a:gd name="T113" fmla="*/ 76 w 76"/>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 h="161">
                  <a:moveTo>
                    <a:pt x="70" y="0"/>
                  </a:moveTo>
                  <a:lnTo>
                    <a:pt x="62" y="6"/>
                  </a:lnTo>
                  <a:lnTo>
                    <a:pt x="57" y="14"/>
                  </a:lnTo>
                  <a:lnTo>
                    <a:pt x="52" y="27"/>
                  </a:lnTo>
                  <a:lnTo>
                    <a:pt x="49" y="40"/>
                  </a:lnTo>
                  <a:lnTo>
                    <a:pt x="47" y="53"/>
                  </a:lnTo>
                  <a:lnTo>
                    <a:pt x="45" y="65"/>
                  </a:lnTo>
                  <a:lnTo>
                    <a:pt x="45" y="76"/>
                  </a:lnTo>
                  <a:lnTo>
                    <a:pt x="45" y="84"/>
                  </a:lnTo>
                  <a:lnTo>
                    <a:pt x="45" y="94"/>
                  </a:lnTo>
                  <a:lnTo>
                    <a:pt x="47" y="104"/>
                  </a:lnTo>
                  <a:lnTo>
                    <a:pt x="49" y="115"/>
                  </a:lnTo>
                  <a:lnTo>
                    <a:pt x="50" y="126"/>
                  </a:lnTo>
                  <a:lnTo>
                    <a:pt x="55" y="138"/>
                  </a:lnTo>
                  <a:lnTo>
                    <a:pt x="60" y="147"/>
                  </a:lnTo>
                  <a:lnTo>
                    <a:pt x="66" y="156"/>
                  </a:lnTo>
                  <a:lnTo>
                    <a:pt x="75" y="160"/>
                  </a:lnTo>
                  <a:lnTo>
                    <a:pt x="66" y="160"/>
                  </a:lnTo>
                  <a:lnTo>
                    <a:pt x="58" y="160"/>
                  </a:lnTo>
                  <a:lnTo>
                    <a:pt x="52" y="159"/>
                  </a:lnTo>
                  <a:lnTo>
                    <a:pt x="45" y="156"/>
                  </a:lnTo>
                  <a:lnTo>
                    <a:pt x="39" y="152"/>
                  </a:lnTo>
                  <a:lnTo>
                    <a:pt x="32" y="147"/>
                  </a:lnTo>
                  <a:lnTo>
                    <a:pt x="26" y="143"/>
                  </a:lnTo>
                  <a:lnTo>
                    <a:pt x="21" y="138"/>
                  </a:lnTo>
                  <a:lnTo>
                    <a:pt x="13" y="125"/>
                  </a:lnTo>
                  <a:lnTo>
                    <a:pt x="6" y="110"/>
                  </a:lnTo>
                  <a:lnTo>
                    <a:pt x="1" y="95"/>
                  </a:lnTo>
                  <a:lnTo>
                    <a:pt x="0" y="79"/>
                  </a:lnTo>
                  <a:lnTo>
                    <a:pt x="1" y="63"/>
                  </a:lnTo>
                  <a:lnTo>
                    <a:pt x="5" y="48"/>
                  </a:lnTo>
                  <a:lnTo>
                    <a:pt x="11" y="34"/>
                  </a:lnTo>
                  <a:lnTo>
                    <a:pt x="19" y="22"/>
                  </a:lnTo>
                  <a:lnTo>
                    <a:pt x="29" y="13"/>
                  </a:lnTo>
                  <a:lnTo>
                    <a:pt x="42" y="6"/>
                  </a:lnTo>
                  <a:lnTo>
                    <a:pt x="55" y="1"/>
                  </a:lnTo>
                  <a:lnTo>
                    <a:pt x="70"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381" name="Freeform 17"/>
            <p:cNvSpPr>
              <a:spLocks/>
            </p:cNvSpPr>
            <p:nvPr/>
          </p:nvSpPr>
          <p:spPr bwMode="auto">
            <a:xfrm rot="786967">
              <a:off x="8372917" y="3350592"/>
              <a:ext cx="212563" cy="295738"/>
            </a:xfrm>
            <a:custGeom>
              <a:avLst/>
              <a:gdLst>
                <a:gd name="T0" fmla="*/ 57 w 115"/>
                <a:gd name="T1" fmla="*/ 0 h 160"/>
                <a:gd name="T2" fmla="*/ 45 w 115"/>
                <a:gd name="T3" fmla="*/ 2 h 160"/>
                <a:gd name="T4" fmla="*/ 36 w 115"/>
                <a:gd name="T5" fmla="*/ 7 h 160"/>
                <a:gd name="T6" fmla="*/ 26 w 115"/>
                <a:gd name="T7" fmla="*/ 15 h 160"/>
                <a:gd name="T8" fmla="*/ 18 w 115"/>
                <a:gd name="T9" fmla="*/ 25 h 160"/>
                <a:gd name="T10" fmla="*/ 10 w 115"/>
                <a:gd name="T11" fmla="*/ 36 h 160"/>
                <a:gd name="T12" fmla="*/ 5 w 115"/>
                <a:gd name="T13" fmla="*/ 49 h 160"/>
                <a:gd name="T14" fmla="*/ 1 w 115"/>
                <a:gd name="T15" fmla="*/ 64 h 160"/>
                <a:gd name="T16" fmla="*/ 0 w 115"/>
                <a:gd name="T17" fmla="*/ 80 h 160"/>
                <a:gd name="T18" fmla="*/ 1 w 115"/>
                <a:gd name="T19" fmla="*/ 96 h 160"/>
                <a:gd name="T20" fmla="*/ 5 w 115"/>
                <a:gd name="T21" fmla="*/ 111 h 160"/>
                <a:gd name="T22" fmla="*/ 10 w 115"/>
                <a:gd name="T23" fmla="*/ 124 h 160"/>
                <a:gd name="T24" fmla="*/ 18 w 115"/>
                <a:gd name="T25" fmla="*/ 137 h 160"/>
                <a:gd name="T26" fmla="*/ 26 w 115"/>
                <a:gd name="T27" fmla="*/ 146 h 160"/>
                <a:gd name="T28" fmla="*/ 36 w 115"/>
                <a:gd name="T29" fmla="*/ 153 h 160"/>
                <a:gd name="T30" fmla="*/ 45 w 115"/>
                <a:gd name="T31" fmla="*/ 158 h 160"/>
                <a:gd name="T32" fmla="*/ 57 w 115"/>
                <a:gd name="T33" fmla="*/ 159 h 160"/>
                <a:gd name="T34" fmla="*/ 68 w 115"/>
                <a:gd name="T35" fmla="*/ 158 h 160"/>
                <a:gd name="T36" fmla="*/ 79 w 115"/>
                <a:gd name="T37" fmla="*/ 153 h 160"/>
                <a:gd name="T38" fmla="*/ 89 w 115"/>
                <a:gd name="T39" fmla="*/ 146 h 160"/>
                <a:gd name="T40" fmla="*/ 97 w 115"/>
                <a:gd name="T41" fmla="*/ 137 h 160"/>
                <a:gd name="T42" fmla="*/ 104 w 115"/>
                <a:gd name="T43" fmla="*/ 124 h 160"/>
                <a:gd name="T44" fmla="*/ 110 w 115"/>
                <a:gd name="T45" fmla="*/ 111 h 160"/>
                <a:gd name="T46" fmla="*/ 114 w 115"/>
                <a:gd name="T47" fmla="*/ 96 h 160"/>
                <a:gd name="T48" fmla="*/ 114 w 115"/>
                <a:gd name="T49" fmla="*/ 80 h 160"/>
                <a:gd name="T50" fmla="*/ 114 w 115"/>
                <a:gd name="T51" fmla="*/ 64 h 160"/>
                <a:gd name="T52" fmla="*/ 110 w 115"/>
                <a:gd name="T53" fmla="*/ 49 h 160"/>
                <a:gd name="T54" fmla="*/ 104 w 115"/>
                <a:gd name="T55" fmla="*/ 36 h 160"/>
                <a:gd name="T56" fmla="*/ 97 w 115"/>
                <a:gd name="T57" fmla="*/ 25 h 160"/>
                <a:gd name="T58" fmla="*/ 89 w 115"/>
                <a:gd name="T59" fmla="*/ 15 h 160"/>
                <a:gd name="T60" fmla="*/ 79 w 115"/>
                <a:gd name="T61" fmla="*/ 7 h 160"/>
                <a:gd name="T62" fmla="*/ 68 w 115"/>
                <a:gd name="T63" fmla="*/ 2 h 160"/>
                <a:gd name="T64" fmla="*/ 57 w 115"/>
                <a:gd name="T65" fmla="*/ 0 h 1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5"/>
                <a:gd name="T100" fmla="*/ 0 h 160"/>
                <a:gd name="T101" fmla="*/ 115 w 115"/>
                <a:gd name="T102" fmla="*/ 160 h 1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5" h="160">
                  <a:moveTo>
                    <a:pt x="57" y="0"/>
                  </a:moveTo>
                  <a:lnTo>
                    <a:pt x="45" y="2"/>
                  </a:lnTo>
                  <a:lnTo>
                    <a:pt x="36" y="7"/>
                  </a:lnTo>
                  <a:lnTo>
                    <a:pt x="26" y="15"/>
                  </a:lnTo>
                  <a:lnTo>
                    <a:pt x="18" y="25"/>
                  </a:lnTo>
                  <a:lnTo>
                    <a:pt x="10" y="36"/>
                  </a:lnTo>
                  <a:lnTo>
                    <a:pt x="5" y="49"/>
                  </a:lnTo>
                  <a:lnTo>
                    <a:pt x="1" y="64"/>
                  </a:lnTo>
                  <a:lnTo>
                    <a:pt x="0" y="80"/>
                  </a:lnTo>
                  <a:lnTo>
                    <a:pt x="1" y="96"/>
                  </a:lnTo>
                  <a:lnTo>
                    <a:pt x="5" y="111"/>
                  </a:lnTo>
                  <a:lnTo>
                    <a:pt x="10" y="124"/>
                  </a:lnTo>
                  <a:lnTo>
                    <a:pt x="18" y="137"/>
                  </a:lnTo>
                  <a:lnTo>
                    <a:pt x="26" y="146"/>
                  </a:lnTo>
                  <a:lnTo>
                    <a:pt x="36" y="153"/>
                  </a:lnTo>
                  <a:lnTo>
                    <a:pt x="45" y="158"/>
                  </a:lnTo>
                  <a:lnTo>
                    <a:pt x="57" y="159"/>
                  </a:lnTo>
                  <a:lnTo>
                    <a:pt x="68" y="158"/>
                  </a:lnTo>
                  <a:lnTo>
                    <a:pt x="79" y="153"/>
                  </a:lnTo>
                  <a:lnTo>
                    <a:pt x="89" y="146"/>
                  </a:lnTo>
                  <a:lnTo>
                    <a:pt x="97" y="137"/>
                  </a:lnTo>
                  <a:lnTo>
                    <a:pt x="104" y="124"/>
                  </a:lnTo>
                  <a:lnTo>
                    <a:pt x="110" y="111"/>
                  </a:lnTo>
                  <a:lnTo>
                    <a:pt x="114" y="96"/>
                  </a:lnTo>
                  <a:lnTo>
                    <a:pt x="114" y="80"/>
                  </a:lnTo>
                  <a:lnTo>
                    <a:pt x="114" y="64"/>
                  </a:lnTo>
                  <a:lnTo>
                    <a:pt x="110" y="49"/>
                  </a:lnTo>
                  <a:lnTo>
                    <a:pt x="104" y="36"/>
                  </a:lnTo>
                  <a:lnTo>
                    <a:pt x="97" y="25"/>
                  </a:lnTo>
                  <a:lnTo>
                    <a:pt x="89" y="15"/>
                  </a:lnTo>
                  <a:lnTo>
                    <a:pt x="79" y="7"/>
                  </a:lnTo>
                  <a:lnTo>
                    <a:pt x="68" y="2"/>
                  </a:lnTo>
                  <a:lnTo>
                    <a:pt x="57"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382" name="Freeform 18"/>
            <p:cNvSpPr>
              <a:spLocks/>
            </p:cNvSpPr>
            <p:nvPr/>
          </p:nvSpPr>
          <p:spPr bwMode="auto">
            <a:xfrm rot="786967">
              <a:off x="8476480" y="3405010"/>
              <a:ext cx="107205" cy="214410"/>
            </a:xfrm>
            <a:custGeom>
              <a:avLst/>
              <a:gdLst>
                <a:gd name="T0" fmla="*/ 29 w 58"/>
                <a:gd name="T1" fmla="*/ 0 h 116"/>
                <a:gd name="T2" fmla="*/ 22 w 58"/>
                <a:gd name="T3" fmla="*/ 0 h 116"/>
                <a:gd name="T4" fmla="*/ 18 w 58"/>
                <a:gd name="T5" fmla="*/ 3 h 116"/>
                <a:gd name="T6" fmla="*/ 13 w 58"/>
                <a:gd name="T7" fmla="*/ 10 h 116"/>
                <a:gd name="T8" fmla="*/ 8 w 58"/>
                <a:gd name="T9" fmla="*/ 16 h 116"/>
                <a:gd name="T10" fmla="*/ 5 w 58"/>
                <a:gd name="T11" fmla="*/ 24 h 116"/>
                <a:gd name="T12" fmla="*/ 1 w 58"/>
                <a:gd name="T13" fmla="*/ 34 h 116"/>
                <a:gd name="T14" fmla="*/ 0 w 58"/>
                <a:gd name="T15" fmla="*/ 45 h 116"/>
                <a:gd name="T16" fmla="*/ 0 w 58"/>
                <a:gd name="T17" fmla="*/ 57 h 116"/>
                <a:gd name="T18" fmla="*/ 0 w 58"/>
                <a:gd name="T19" fmla="*/ 68 h 116"/>
                <a:gd name="T20" fmla="*/ 1 w 58"/>
                <a:gd name="T21" fmla="*/ 80 h 116"/>
                <a:gd name="T22" fmla="*/ 5 w 58"/>
                <a:gd name="T23" fmla="*/ 89 h 116"/>
                <a:gd name="T24" fmla="*/ 8 w 58"/>
                <a:gd name="T25" fmla="*/ 97 h 116"/>
                <a:gd name="T26" fmla="*/ 13 w 58"/>
                <a:gd name="T27" fmla="*/ 106 h 116"/>
                <a:gd name="T28" fmla="*/ 18 w 58"/>
                <a:gd name="T29" fmla="*/ 110 h 116"/>
                <a:gd name="T30" fmla="*/ 22 w 58"/>
                <a:gd name="T31" fmla="*/ 114 h 116"/>
                <a:gd name="T32" fmla="*/ 29 w 58"/>
                <a:gd name="T33" fmla="*/ 115 h 116"/>
                <a:gd name="T34" fmla="*/ 34 w 58"/>
                <a:gd name="T35" fmla="*/ 114 h 116"/>
                <a:gd name="T36" fmla="*/ 39 w 58"/>
                <a:gd name="T37" fmla="*/ 110 h 116"/>
                <a:gd name="T38" fmla="*/ 44 w 58"/>
                <a:gd name="T39" fmla="*/ 106 h 116"/>
                <a:gd name="T40" fmla="*/ 48 w 58"/>
                <a:gd name="T41" fmla="*/ 97 h 116"/>
                <a:gd name="T42" fmla="*/ 52 w 58"/>
                <a:gd name="T43" fmla="*/ 89 h 116"/>
                <a:gd name="T44" fmla="*/ 55 w 58"/>
                <a:gd name="T45" fmla="*/ 80 h 116"/>
                <a:gd name="T46" fmla="*/ 57 w 58"/>
                <a:gd name="T47" fmla="*/ 68 h 116"/>
                <a:gd name="T48" fmla="*/ 57 w 58"/>
                <a:gd name="T49" fmla="*/ 57 h 116"/>
                <a:gd name="T50" fmla="*/ 57 w 58"/>
                <a:gd name="T51" fmla="*/ 45 h 116"/>
                <a:gd name="T52" fmla="*/ 55 w 58"/>
                <a:gd name="T53" fmla="*/ 34 h 116"/>
                <a:gd name="T54" fmla="*/ 52 w 58"/>
                <a:gd name="T55" fmla="*/ 24 h 116"/>
                <a:gd name="T56" fmla="*/ 48 w 58"/>
                <a:gd name="T57" fmla="*/ 16 h 116"/>
                <a:gd name="T58" fmla="*/ 44 w 58"/>
                <a:gd name="T59" fmla="*/ 10 h 116"/>
                <a:gd name="T60" fmla="*/ 39 w 58"/>
                <a:gd name="T61" fmla="*/ 3 h 116"/>
                <a:gd name="T62" fmla="*/ 34 w 58"/>
                <a:gd name="T63" fmla="*/ 0 h 116"/>
                <a:gd name="T64" fmla="*/ 29 w 58"/>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116"/>
                <a:gd name="T101" fmla="*/ 58 w 58"/>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rgbClr val="FFFFFF"/>
            </a:solidFill>
            <a:ln w="9525" cap="rnd">
              <a:noFill/>
              <a:round/>
              <a:headEnd type="none" w="sm" len="sm"/>
              <a:tailEnd type="none" w="sm" len="sm"/>
            </a:ln>
          </p:spPr>
          <p:txBody>
            <a:bodyPr/>
            <a:lstStyle/>
            <a:p>
              <a:endParaRPr lang="en-US" sz="2700"/>
            </a:p>
          </p:txBody>
        </p:sp>
        <p:sp>
          <p:nvSpPr>
            <p:cNvPr id="383" name="Freeform 19"/>
            <p:cNvSpPr>
              <a:spLocks/>
            </p:cNvSpPr>
            <p:nvPr/>
          </p:nvSpPr>
          <p:spPr bwMode="auto">
            <a:xfrm rot="786967">
              <a:off x="8476480" y="3405010"/>
              <a:ext cx="107205" cy="214410"/>
            </a:xfrm>
            <a:custGeom>
              <a:avLst/>
              <a:gdLst>
                <a:gd name="T0" fmla="*/ 29 w 58"/>
                <a:gd name="T1" fmla="*/ 0 h 116"/>
                <a:gd name="T2" fmla="*/ 22 w 58"/>
                <a:gd name="T3" fmla="*/ 0 h 116"/>
                <a:gd name="T4" fmla="*/ 18 w 58"/>
                <a:gd name="T5" fmla="*/ 3 h 116"/>
                <a:gd name="T6" fmla="*/ 13 w 58"/>
                <a:gd name="T7" fmla="*/ 10 h 116"/>
                <a:gd name="T8" fmla="*/ 8 w 58"/>
                <a:gd name="T9" fmla="*/ 16 h 116"/>
                <a:gd name="T10" fmla="*/ 5 w 58"/>
                <a:gd name="T11" fmla="*/ 24 h 116"/>
                <a:gd name="T12" fmla="*/ 1 w 58"/>
                <a:gd name="T13" fmla="*/ 34 h 116"/>
                <a:gd name="T14" fmla="*/ 0 w 58"/>
                <a:gd name="T15" fmla="*/ 45 h 116"/>
                <a:gd name="T16" fmla="*/ 0 w 58"/>
                <a:gd name="T17" fmla="*/ 57 h 116"/>
                <a:gd name="T18" fmla="*/ 0 w 58"/>
                <a:gd name="T19" fmla="*/ 68 h 116"/>
                <a:gd name="T20" fmla="*/ 1 w 58"/>
                <a:gd name="T21" fmla="*/ 80 h 116"/>
                <a:gd name="T22" fmla="*/ 5 w 58"/>
                <a:gd name="T23" fmla="*/ 89 h 116"/>
                <a:gd name="T24" fmla="*/ 8 w 58"/>
                <a:gd name="T25" fmla="*/ 97 h 116"/>
                <a:gd name="T26" fmla="*/ 13 w 58"/>
                <a:gd name="T27" fmla="*/ 106 h 116"/>
                <a:gd name="T28" fmla="*/ 18 w 58"/>
                <a:gd name="T29" fmla="*/ 110 h 116"/>
                <a:gd name="T30" fmla="*/ 22 w 58"/>
                <a:gd name="T31" fmla="*/ 114 h 116"/>
                <a:gd name="T32" fmla="*/ 29 w 58"/>
                <a:gd name="T33" fmla="*/ 115 h 116"/>
                <a:gd name="T34" fmla="*/ 34 w 58"/>
                <a:gd name="T35" fmla="*/ 114 h 116"/>
                <a:gd name="T36" fmla="*/ 39 w 58"/>
                <a:gd name="T37" fmla="*/ 110 h 116"/>
                <a:gd name="T38" fmla="*/ 44 w 58"/>
                <a:gd name="T39" fmla="*/ 106 h 116"/>
                <a:gd name="T40" fmla="*/ 48 w 58"/>
                <a:gd name="T41" fmla="*/ 97 h 116"/>
                <a:gd name="T42" fmla="*/ 52 w 58"/>
                <a:gd name="T43" fmla="*/ 89 h 116"/>
                <a:gd name="T44" fmla="*/ 55 w 58"/>
                <a:gd name="T45" fmla="*/ 80 h 116"/>
                <a:gd name="T46" fmla="*/ 57 w 58"/>
                <a:gd name="T47" fmla="*/ 68 h 116"/>
                <a:gd name="T48" fmla="*/ 57 w 58"/>
                <a:gd name="T49" fmla="*/ 57 h 116"/>
                <a:gd name="T50" fmla="*/ 57 w 58"/>
                <a:gd name="T51" fmla="*/ 45 h 116"/>
                <a:gd name="T52" fmla="*/ 55 w 58"/>
                <a:gd name="T53" fmla="*/ 34 h 116"/>
                <a:gd name="T54" fmla="*/ 52 w 58"/>
                <a:gd name="T55" fmla="*/ 24 h 116"/>
                <a:gd name="T56" fmla="*/ 48 w 58"/>
                <a:gd name="T57" fmla="*/ 16 h 116"/>
                <a:gd name="T58" fmla="*/ 44 w 58"/>
                <a:gd name="T59" fmla="*/ 10 h 116"/>
                <a:gd name="T60" fmla="*/ 39 w 58"/>
                <a:gd name="T61" fmla="*/ 3 h 116"/>
                <a:gd name="T62" fmla="*/ 34 w 58"/>
                <a:gd name="T63" fmla="*/ 0 h 116"/>
                <a:gd name="T64" fmla="*/ 29 w 58"/>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116"/>
                <a:gd name="T101" fmla="*/ 58 w 58"/>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116">
                  <a:moveTo>
                    <a:pt x="29" y="0"/>
                  </a:moveTo>
                  <a:lnTo>
                    <a:pt x="22" y="0"/>
                  </a:lnTo>
                  <a:lnTo>
                    <a:pt x="18" y="3"/>
                  </a:lnTo>
                  <a:lnTo>
                    <a:pt x="13" y="10"/>
                  </a:lnTo>
                  <a:lnTo>
                    <a:pt x="8" y="16"/>
                  </a:lnTo>
                  <a:lnTo>
                    <a:pt x="5" y="24"/>
                  </a:lnTo>
                  <a:lnTo>
                    <a:pt x="1" y="34"/>
                  </a:lnTo>
                  <a:lnTo>
                    <a:pt x="0" y="45"/>
                  </a:lnTo>
                  <a:lnTo>
                    <a:pt x="0" y="57"/>
                  </a:lnTo>
                  <a:lnTo>
                    <a:pt x="0" y="68"/>
                  </a:lnTo>
                  <a:lnTo>
                    <a:pt x="1" y="80"/>
                  </a:lnTo>
                  <a:lnTo>
                    <a:pt x="5" y="89"/>
                  </a:lnTo>
                  <a:lnTo>
                    <a:pt x="8" y="97"/>
                  </a:lnTo>
                  <a:lnTo>
                    <a:pt x="13" y="106"/>
                  </a:lnTo>
                  <a:lnTo>
                    <a:pt x="18" y="110"/>
                  </a:lnTo>
                  <a:lnTo>
                    <a:pt x="22" y="114"/>
                  </a:lnTo>
                  <a:lnTo>
                    <a:pt x="29" y="115"/>
                  </a:lnTo>
                  <a:lnTo>
                    <a:pt x="34" y="114"/>
                  </a:lnTo>
                  <a:lnTo>
                    <a:pt x="39" y="110"/>
                  </a:lnTo>
                  <a:lnTo>
                    <a:pt x="44" y="106"/>
                  </a:lnTo>
                  <a:lnTo>
                    <a:pt x="48" y="97"/>
                  </a:lnTo>
                  <a:lnTo>
                    <a:pt x="52" y="89"/>
                  </a:lnTo>
                  <a:lnTo>
                    <a:pt x="55" y="80"/>
                  </a:lnTo>
                  <a:lnTo>
                    <a:pt x="57" y="68"/>
                  </a:lnTo>
                  <a:lnTo>
                    <a:pt x="57" y="57"/>
                  </a:lnTo>
                  <a:lnTo>
                    <a:pt x="57" y="45"/>
                  </a:lnTo>
                  <a:lnTo>
                    <a:pt x="55" y="34"/>
                  </a:lnTo>
                  <a:lnTo>
                    <a:pt x="52" y="24"/>
                  </a:lnTo>
                  <a:lnTo>
                    <a:pt x="48" y="16"/>
                  </a:lnTo>
                  <a:lnTo>
                    <a:pt x="44" y="10"/>
                  </a:lnTo>
                  <a:lnTo>
                    <a:pt x="39" y="3"/>
                  </a:lnTo>
                  <a:lnTo>
                    <a:pt x="34" y="0"/>
                  </a:lnTo>
                  <a:lnTo>
                    <a:pt x="29" y="0"/>
                  </a:lnTo>
                </a:path>
              </a:pathLst>
            </a:custGeom>
            <a:solidFill>
              <a:srgbClr val="0099CC"/>
            </a:solidFill>
            <a:ln w="12700" cap="rnd" cmpd="sng">
              <a:solidFill>
                <a:srgbClr val="000000"/>
              </a:solidFill>
              <a:prstDash val="solid"/>
              <a:round/>
              <a:headEnd type="none" w="sm" len="sm"/>
              <a:tailEnd type="none" w="sm" len="sm"/>
            </a:ln>
          </p:spPr>
          <p:txBody>
            <a:bodyPr/>
            <a:lstStyle/>
            <a:p>
              <a:endParaRPr lang="en-US" sz="2700"/>
            </a:p>
          </p:txBody>
        </p:sp>
        <p:sp>
          <p:nvSpPr>
            <p:cNvPr id="384" name="Freeform 20"/>
            <p:cNvSpPr>
              <a:spLocks/>
            </p:cNvSpPr>
            <p:nvPr/>
          </p:nvSpPr>
          <p:spPr bwMode="auto">
            <a:xfrm rot="786967">
              <a:off x="8240501" y="2689050"/>
              <a:ext cx="77632" cy="149717"/>
            </a:xfrm>
            <a:custGeom>
              <a:avLst/>
              <a:gdLst>
                <a:gd name="T0" fmla="*/ 21 w 42"/>
                <a:gd name="T1" fmla="*/ 0 h 81"/>
                <a:gd name="T2" fmla="*/ 17 w 42"/>
                <a:gd name="T3" fmla="*/ 0 h 81"/>
                <a:gd name="T4" fmla="*/ 13 w 42"/>
                <a:gd name="T5" fmla="*/ 3 h 81"/>
                <a:gd name="T6" fmla="*/ 10 w 42"/>
                <a:gd name="T7" fmla="*/ 6 h 81"/>
                <a:gd name="T8" fmla="*/ 7 w 42"/>
                <a:gd name="T9" fmla="*/ 11 h 81"/>
                <a:gd name="T10" fmla="*/ 4 w 42"/>
                <a:gd name="T11" fmla="*/ 18 h 81"/>
                <a:gd name="T12" fmla="*/ 2 w 42"/>
                <a:gd name="T13" fmla="*/ 24 h 81"/>
                <a:gd name="T14" fmla="*/ 0 w 42"/>
                <a:gd name="T15" fmla="*/ 32 h 81"/>
                <a:gd name="T16" fmla="*/ 0 w 42"/>
                <a:gd name="T17" fmla="*/ 41 h 81"/>
                <a:gd name="T18" fmla="*/ 0 w 42"/>
                <a:gd name="T19" fmla="*/ 47 h 81"/>
                <a:gd name="T20" fmla="*/ 2 w 42"/>
                <a:gd name="T21" fmla="*/ 55 h 81"/>
                <a:gd name="T22" fmla="*/ 4 w 42"/>
                <a:gd name="T23" fmla="*/ 62 h 81"/>
                <a:gd name="T24" fmla="*/ 7 w 42"/>
                <a:gd name="T25" fmla="*/ 68 h 81"/>
                <a:gd name="T26" fmla="*/ 10 w 42"/>
                <a:gd name="T27" fmla="*/ 73 h 81"/>
                <a:gd name="T28" fmla="*/ 13 w 42"/>
                <a:gd name="T29" fmla="*/ 76 h 81"/>
                <a:gd name="T30" fmla="*/ 17 w 42"/>
                <a:gd name="T31" fmla="*/ 78 h 81"/>
                <a:gd name="T32" fmla="*/ 21 w 42"/>
                <a:gd name="T33" fmla="*/ 80 h 81"/>
                <a:gd name="T34" fmla="*/ 25 w 42"/>
                <a:gd name="T35" fmla="*/ 78 h 81"/>
                <a:gd name="T36" fmla="*/ 28 w 42"/>
                <a:gd name="T37" fmla="*/ 76 h 81"/>
                <a:gd name="T38" fmla="*/ 31 w 42"/>
                <a:gd name="T39" fmla="*/ 73 h 81"/>
                <a:gd name="T40" fmla="*/ 34 w 42"/>
                <a:gd name="T41" fmla="*/ 68 h 81"/>
                <a:gd name="T42" fmla="*/ 38 w 42"/>
                <a:gd name="T43" fmla="*/ 62 h 81"/>
                <a:gd name="T44" fmla="*/ 39 w 42"/>
                <a:gd name="T45" fmla="*/ 55 h 81"/>
                <a:gd name="T46" fmla="*/ 41 w 42"/>
                <a:gd name="T47" fmla="*/ 47 h 81"/>
                <a:gd name="T48" fmla="*/ 41 w 42"/>
                <a:gd name="T49" fmla="*/ 41 h 81"/>
                <a:gd name="T50" fmla="*/ 41 w 42"/>
                <a:gd name="T51" fmla="*/ 32 h 81"/>
                <a:gd name="T52" fmla="*/ 39 w 42"/>
                <a:gd name="T53" fmla="*/ 24 h 81"/>
                <a:gd name="T54" fmla="*/ 38 w 42"/>
                <a:gd name="T55" fmla="*/ 18 h 81"/>
                <a:gd name="T56" fmla="*/ 34 w 42"/>
                <a:gd name="T57" fmla="*/ 11 h 81"/>
                <a:gd name="T58" fmla="*/ 31 w 42"/>
                <a:gd name="T59" fmla="*/ 6 h 81"/>
                <a:gd name="T60" fmla="*/ 28 w 42"/>
                <a:gd name="T61" fmla="*/ 3 h 81"/>
                <a:gd name="T62" fmla="*/ 25 w 42"/>
                <a:gd name="T63" fmla="*/ 0 h 81"/>
                <a:gd name="T64" fmla="*/ 21 w 42"/>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81"/>
                <a:gd name="T101" fmla="*/ 42 w 4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81">
                  <a:moveTo>
                    <a:pt x="21" y="0"/>
                  </a:moveTo>
                  <a:lnTo>
                    <a:pt x="17" y="0"/>
                  </a:lnTo>
                  <a:lnTo>
                    <a:pt x="13" y="3"/>
                  </a:lnTo>
                  <a:lnTo>
                    <a:pt x="10" y="6"/>
                  </a:lnTo>
                  <a:lnTo>
                    <a:pt x="7" y="11"/>
                  </a:lnTo>
                  <a:lnTo>
                    <a:pt x="4" y="18"/>
                  </a:lnTo>
                  <a:lnTo>
                    <a:pt x="2" y="24"/>
                  </a:lnTo>
                  <a:lnTo>
                    <a:pt x="0" y="32"/>
                  </a:lnTo>
                  <a:lnTo>
                    <a:pt x="0" y="41"/>
                  </a:lnTo>
                  <a:lnTo>
                    <a:pt x="0" y="47"/>
                  </a:lnTo>
                  <a:lnTo>
                    <a:pt x="2" y="55"/>
                  </a:lnTo>
                  <a:lnTo>
                    <a:pt x="4" y="62"/>
                  </a:lnTo>
                  <a:lnTo>
                    <a:pt x="7" y="68"/>
                  </a:lnTo>
                  <a:lnTo>
                    <a:pt x="10" y="73"/>
                  </a:lnTo>
                  <a:lnTo>
                    <a:pt x="13" y="76"/>
                  </a:lnTo>
                  <a:lnTo>
                    <a:pt x="17" y="78"/>
                  </a:lnTo>
                  <a:lnTo>
                    <a:pt x="21" y="80"/>
                  </a:lnTo>
                  <a:lnTo>
                    <a:pt x="25" y="78"/>
                  </a:lnTo>
                  <a:lnTo>
                    <a:pt x="28" y="76"/>
                  </a:lnTo>
                  <a:lnTo>
                    <a:pt x="31" y="73"/>
                  </a:lnTo>
                  <a:lnTo>
                    <a:pt x="34" y="68"/>
                  </a:lnTo>
                  <a:lnTo>
                    <a:pt x="38" y="62"/>
                  </a:lnTo>
                  <a:lnTo>
                    <a:pt x="39" y="55"/>
                  </a:lnTo>
                  <a:lnTo>
                    <a:pt x="41" y="47"/>
                  </a:lnTo>
                  <a:lnTo>
                    <a:pt x="41" y="41"/>
                  </a:lnTo>
                  <a:lnTo>
                    <a:pt x="41" y="32"/>
                  </a:lnTo>
                  <a:lnTo>
                    <a:pt x="39" y="24"/>
                  </a:lnTo>
                  <a:lnTo>
                    <a:pt x="38" y="18"/>
                  </a:lnTo>
                  <a:lnTo>
                    <a:pt x="34" y="11"/>
                  </a:lnTo>
                  <a:lnTo>
                    <a:pt x="31" y="6"/>
                  </a:lnTo>
                  <a:lnTo>
                    <a:pt x="28" y="3"/>
                  </a:lnTo>
                  <a:lnTo>
                    <a:pt x="25" y="0"/>
                  </a:lnTo>
                  <a:lnTo>
                    <a:pt x="21" y="0"/>
                  </a:lnTo>
                </a:path>
              </a:pathLst>
            </a:custGeom>
            <a:solidFill>
              <a:srgbClr val="FFFFFF"/>
            </a:solidFill>
            <a:ln w="9525" cap="rnd">
              <a:noFill/>
              <a:round/>
              <a:headEnd type="none" w="sm" len="sm"/>
              <a:tailEnd type="none" w="sm" len="sm"/>
            </a:ln>
          </p:spPr>
          <p:txBody>
            <a:bodyPr/>
            <a:lstStyle/>
            <a:p>
              <a:endParaRPr lang="en-US" sz="2700"/>
            </a:p>
          </p:txBody>
        </p:sp>
        <p:sp>
          <p:nvSpPr>
            <p:cNvPr id="385" name="Freeform 21"/>
            <p:cNvSpPr>
              <a:spLocks/>
            </p:cNvSpPr>
            <p:nvPr/>
          </p:nvSpPr>
          <p:spPr bwMode="auto">
            <a:xfrm rot="786967">
              <a:off x="8240501" y="2689050"/>
              <a:ext cx="77632" cy="149717"/>
            </a:xfrm>
            <a:custGeom>
              <a:avLst/>
              <a:gdLst>
                <a:gd name="T0" fmla="*/ 21 w 42"/>
                <a:gd name="T1" fmla="*/ 0 h 81"/>
                <a:gd name="T2" fmla="*/ 17 w 42"/>
                <a:gd name="T3" fmla="*/ 0 h 81"/>
                <a:gd name="T4" fmla="*/ 13 w 42"/>
                <a:gd name="T5" fmla="*/ 3 h 81"/>
                <a:gd name="T6" fmla="*/ 10 w 42"/>
                <a:gd name="T7" fmla="*/ 6 h 81"/>
                <a:gd name="T8" fmla="*/ 7 w 42"/>
                <a:gd name="T9" fmla="*/ 11 h 81"/>
                <a:gd name="T10" fmla="*/ 4 w 42"/>
                <a:gd name="T11" fmla="*/ 18 h 81"/>
                <a:gd name="T12" fmla="*/ 2 w 42"/>
                <a:gd name="T13" fmla="*/ 24 h 81"/>
                <a:gd name="T14" fmla="*/ 0 w 42"/>
                <a:gd name="T15" fmla="*/ 32 h 81"/>
                <a:gd name="T16" fmla="*/ 0 w 42"/>
                <a:gd name="T17" fmla="*/ 41 h 81"/>
                <a:gd name="T18" fmla="*/ 0 w 42"/>
                <a:gd name="T19" fmla="*/ 47 h 81"/>
                <a:gd name="T20" fmla="*/ 2 w 42"/>
                <a:gd name="T21" fmla="*/ 55 h 81"/>
                <a:gd name="T22" fmla="*/ 4 w 42"/>
                <a:gd name="T23" fmla="*/ 62 h 81"/>
                <a:gd name="T24" fmla="*/ 7 w 42"/>
                <a:gd name="T25" fmla="*/ 68 h 81"/>
                <a:gd name="T26" fmla="*/ 10 w 42"/>
                <a:gd name="T27" fmla="*/ 73 h 81"/>
                <a:gd name="T28" fmla="*/ 13 w 42"/>
                <a:gd name="T29" fmla="*/ 76 h 81"/>
                <a:gd name="T30" fmla="*/ 17 w 42"/>
                <a:gd name="T31" fmla="*/ 78 h 81"/>
                <a:gd name="T32" fmla="*/ 21 w 42"/>
                <a:gd name="T33" fmla="*/ 80 h 81"/>
                <a:gd name="T34" fmla="*/ 25 w 42"/>
                <a:gd name="T35" fmla="*/ 78 h 81"/>
                <a:gd name="T36" fmla="*/ 28 w 42"/>
                <a:gd name="T37" fmla="*/ 76 h 81"/>
                <a:gd name="T38" fmla="*/ 31 w 42"/>
                <a:gd name="T39" fmla="*/ 73 h 81"/>
                <a:gd name="T40" fmla="*/ 34 w 42"/>
                <a:gd name="T41" fmla="*/ 68 h 81"/>
                <a:gd name="T42" fmla="*/ 38 w 42"/>
                <a:gd name="T43" fmla="*/ 62 h 81"/>
                <a:gd name="T44" fmla="*/ 39 w 42"/>
                <a:gd name="T45" fmla="*/ 55 h 81"/>
                <a:gd name="T46" fmla="*/ 41 w 42"/>
                <a:gd name="T47" fmla="*/ 47 h 81"/>
                <a:gd name="T48" fmla="*/ 41 w 42"/>
                <a:gd name="T49" fmla="*/ 41 h 81"/>
                <a:gd name="T50" fmla="*/ 41 w 42"/>
                <a:gd name="T51" fmla="*/ 32 h 81"/>
                <a:gd name="T52" fmla="*/ 39 w 42"/>
                <a:gd name="T53" fmla="*/ 24 h 81"/>
                <a:gd name="T54" fmla="*/ 38 w 42"/>
                <a:gd name="T55" fmla="*/ 18 h 81"/>
                <a:gd name="T56" fmla="*/ 34 w 42"/>
                <a:gd name="T57" fmla="*/ 11 h 81"/>
                <a:gd name="T58" fmla="*/ 31 w 42"/>
                <a:gd name="T59" fmla="*/ 6 h 81"/>
                <a:gd name="T60" fmla="*/ 28 w 42"/>
                <a:gd name="T61" fmla="*/ 3 h 81"/>
                <a:gd name="T62" fmla="*/ 25 w 42"/>
                <a:gd name="T63" fmla="*/ 0 h 81"/>
                <a:gd name="T64" fmla="*/ 21 w 42"/>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81"/>
                <a:gd name="T101" fmla="*/ 42 w 4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81">
                  <a:moveTo>
                    <a:pt x="21" y="0"/>
                  </a:moveTo>
                  <a:lnTo>
                    <a:pt x="17" y="0"/>
                  </a:lnTo>
                  <a:lnTo>
                    <a:pt x="13" y="3"/>
                  </a:lnTo>
                  <a:lnTo>
                    <a:pt x="10" y="6"/>
                  </a:lnTo>
                  <a:lnTo>
                    <a:pt x="7" y="11"/>
                  </a:lnTo>
                  <a:lnTo>
                    <a:pt x="4" y="18"/>
                  </a:lnTo>
                  <a:lnTo>
                    <a:pt x="2" y="24"/>
                  </a:lnTo>
                  <a:lnTo>
                    <a:pt x="0" y="32"/>
                  </a:lnTo>
                  <a:lnTo>
                    <a:pt x="0" y="41"/>
                  </a:lnTo>
                  <a:lnTo>
                    <a:pt x="0" y="47"/>
                  </a:lnTo>
                  <a:lnTo>
                    <a:pt x="2" y="55"/>
                  </a:lnTo>
                  <a:lnTo>
                    <a:pt x="4" y="62"/>
                  </a:lnTo>
                  <a:lnTo>
                    <a:pt x="7" y="68"/>
                  </a:lnTo>
                  <a:lnTo>
                    <a:pt x="10" y="73"/>
                  </a:lnTo>
                  <a:lnTo>
                    <a:pt x="13" y="76"/>
                  </a:lnTo>
                  <a:lnTo>
                    <a:pt x="17" y="78"/>
                  </a:lnTo>
                  <a:lnTo>
                    <a:pt x="21" y="80"/>
                  </a:lnTo>
                  <a:lnTo>
                    <a:pt x="25" y="78"/>
                  </a:lnTo>
                  <a:lnTo>
                    <a:pt x="28" y="76"/>
                  </a:lnTo>
                  <a:lnTo>
                    <a:pt x="31" y="73"/>
                  </a:lnTo>
                  <a:lnTo>
                    <a:pt x="34" y="68"/>
                  </a:lnTo>
                  <a:lnTo>
                    <a:pt x="38" y="62"/>
                  </a:lnTo>
                  <a:lnTo>
                    <a:pt x="39" y="55"/>
                  </a:lnTo>
                  <a:lnTo>
                    <a:pt x="41" y="47"/>
                  </a:lnTo>
                  <a:lnTo>
                    <a:pt x="41" y="41"/>
                  </a:lnTo>
                  <a:lnTo>
                    <a:pt x="41" y="32"/>
                  </a:lnTo>
                  <a:lnTo>
                    <a:pt x="39" y="24"/>
                  </a:lnTo>
                  <a:lnTo>
                    <a:pt x="38" y="18"/>
                  </a:lnTo>
                  <a:lnTo>
                    <a:pt x="34" y="11"/>
                  </a:lnTo>
                  <a:lnTo>
                    <a:pt x="31" y="6"/>
                  </a:lnTo>
                  <a:lnTo>
                    <a:pt x="28" y="3"/>
                  </a:lnTo>
                  <a:lnTo>
                    <a:pt x="25" y="0"/>
                  </a:lnTo>
                  <a:lnTo>
                    <a:pt x="21" y="0"/>
                  </a:lnTo>
                </a:path>
              </a:pathLst>
            </a:custGeom>
            <a:solidFill>
              <a:srgbClr val="0099CC"/>
            </a:solidFill>
            <a:ln w="12700" cap="rnd" cmpd="sng">
              <a:solidFill>
                <a:srgbClr val="000000"/>
              </a:solidFill>
              <a:prstDash val="solid"/>
              <a:round/>
              <a:headEnd type="none" w="sm" len="sm"/>
              <a:tailEnd type="none" w="sm" len="sm"/>
            </a:ln>
          </p:spPr>
          <p:txBody>
            <a:bodyPr/>
            <a:lstStyle/>
            <a:p>
              <a:endParaRPr lang="en-US" sz="2700"/>
            </a:p>
          </p:txBody>
        </p:sp>
        <p:sp>
          <p:nvSpPr>
            <p:cNvPr id="386" name="Freeform 22"/>
            <p:cNvSpPr>
              <a:spLocks/>
            </p:cNvSpPr>
            <p:nvPr/>
          </p:nvSpPr>
          <p:spPr bwMode="auto">
            <a:xfrm rot="786967">
              <a:off x="8518334" y="3039531"/>
              <a:ext cx="97963" cy="194079"/>
            </a:xfrm>
            <a:custGeom>
              <a:avLst/>
              <a:gdLst>
                <a:gd name="T0" fmla="*/ 26 w 53"/>
                <a:gd name="T1" fmla="*/ 0 h 105"/>
                <a:gd name="T2" fmla="*/ 21 w 53"/>
                <a:gd name="T3" fmla="*/ 2 h 105"/>
                <a:gd name="T4" fmla="*/ 16 w 53"/>
                <a:gd name="T5" fmla="*/ 5 h 105"/>
                <a:gd name="T6" fmla="*/ 11 w 53"/>
                <a:gd name="T7" fmla="*/ 9 h 105"/>
                <a:gd name="T8" fmla="*/ 8 w 53"/>
                <a:gd name="T9" fmla="*/ 15 h 105"/>
                <a:gd name="T10" fmla="*/ 5 w 53"/>
                <a:gd name="T11" fmla="*/ 23 h 105"/>
                <a:gd name="T12" fmla="*/ 2 w 53"/>
                <a:gd name="T13" fmla="*/ 33 h 105"/>
                <a:gd name="T14" fmla="*/ 0 w 53"/>
                <a:gd name="T15" fmla="*/ 43 h 105"/>
                <a:gd name="T16" fmla="*/ 0 w 53"/>
                <a:gd name="T17" fmla="*/ 52 h 105"/>
                <a:gd name="T18" fmla="*/ 0 w 53"/>
                <a:gd name="T19" fmla="*/ 62 h 105"/>
                <a:gd name="T20" fmla="*/ 2 w 53"/>
                <a:gd name="T21" fmla="*/ 72 h 105"/>
                <a:gd name="T22" fmla="*/ 5 w 53"/>
                <a:gd name="T23" fmla="*/ 82 h 105"/>
                <a:gd name="T24" fmla="*/ 8 w 53"/>
                <a:gd name="T25" fmla="*/ 88 h 105"/>
                <a:gd name="T26" fmla="*/ 11 w 53"/>
                <a:gd name="T27" fmla="*/ 95 h 105"/>
                <a:gd name="T28" fmla="*/ 16 w 53"/>
                <a:gd name="T29" fmla="*/ 100 h 105"/>
                <a:gd name="T30" fmla="*/ 21 w 53"/>
                <a:gd name="T31" fmla="*/ 103 h 105"/>
                <a:gd name="T32" fmla="*/ 26 w 53"/>
                <a:gd name="T33" fmla="*/ 104 h 105"/>
                <a:gd name="T34" fmla="*/ 31 w 53"/>
                <a:gd name="T35" fmla="*/ 103 h 105"/>
                <a:gd name="T36" fmla="*/ 36 w 53"/>
                <a:gd name="T37" fmla="*/ 100 h 105"/>
                <a:gd name="T38" fmla="*/ 41 w 53"/>
                <a:gd name="T39" fmla="*/ 95 h 105"/>
                <a:gd name="T40" fmla="*/ 44 w 53"/>
                <a:gd name="T41" fmla="*/ 88 h 105"/>
                <a:gd name="T42" fmla="*/ 47 w 53"/>
                <a:gd name="T43" fmla="*/ 82 h 105"/>
                <a:gd name="T44" fmla="*/ 50 w 53"/>
                <a:gd name="T45" fmla="*/ 72 h 105"/>
                <a:gd name="T46" fmla="*/ 52 w 53"/>
                <a:gd name="T47" fmla="*/ 62 h 105"/>
                <a:gd name="T48" fmla="*/ 52 w 53"/>
                <a:gd name="T49" fmla="*/ 52 h 105"/>
                <a:gd name="T50" fmla="*/ 52 w 53"/>
                <a:gd name="T51" fmla="*/ 43 h 105"/>
                <a:gd name="T52" fmla="*/ 50 w 53"/>
                <a:gd name="T53" fmla="*/ 33 h 105"/>
                <a:gd name="T54" fmla="*/ 47 w 53"/>
                <a:gd name="T55" fmla="*/ 23 h 105"/>
                <a:gd name="T56" fmla="*/ 44 w 53"/>
                <a:gd name="T57" fmla="*/ 15 h 105"/>
                <a:gd name="T58" fmla="*/ 41 w 53"/>
                <a:gd name="T59" fmla="*/ 9 h 105"/>
                <a:gd name="T60" fmla="*/ 36 w 53"/>
                <a:gd name="T61" fmla="*/ 5 h 105"/>
                <a:gd name="T62" fmla="*/ 31 w 53"/>
                <a:gd name="T63" fmla="*/ 2 h 105"/>
                <a:gd name="T64" fmla="*/ 2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solidFill>
              <a:srgbClr val="FFFFFF"/>
            </a:solidFill>
            <a:ln w="9525" cap="rnd">
              <a:noFill/>
              <a:round/>
              <a:headEnd type="none" w="sm" len="sm"/>
              <a:tailEnd type="none" w="sm" len="sm"/>
            </a:ln>
          </p:spPr>
          <p:txBody>
            <a:bodyPr/>
            <a:lstStyle/>
            <a:p>
              <a:endParaRPr lang="en-US" sz="2700"/>
            </a:p>
          </p:txBody>
        </p:sp>
        <p:sp>
          <p:nvSpPr>
            <p:cNvPr id="387" name="Freeform 23"/>
            <p:cNvSpPr>
              <a:spLocks/>
            </p:cNvSpPr>
            <p:nvPr/>
          </p:nvSpPr>
          <p:spPr bwMode="auto">
            <a:xfrm rot="786967">
              <a:off x="8518334" y="3039531"/>
              <a:ext cx="97963" cy="194079"/>
            </a:xfrm>
            <a:custGeom>
              <a:avLst/>
              <a:gdLst>
                <a:gd name="T0" fmla="*/ 26 w 53"/>
                <a:gd name="T1" fmla="*/ 0 h 105"/>
                <a:gd name="T2" fmla="*/ 21 w 53"/>
                <a:gd name="T3" fmla="*/ 2 h 105"/>
                <a:gd name="T4" fmla="*/ 16 w 53"/>
                <a:gd name="T5" fmla="*/ 5 h 105"/>
                <a:gd name="T6" fmla="*/ 11 w 53"/>
                <a:gd name="T7" fmla="*/ 9 h 105"/>
                <a:gd name="T8" fmla="*/ 8 w 53"/>
                <a:gd name="T9" fmla="*/ 15 h 105"/>
                <a:gd name="T10" fmla="*/ 5 w 53"/>
                <a:gd name="T11" fmla="*/ 23 h 105"/>
                <a:gd name="T12" fmla="*/ 2 w 53"/>
                <a:gd name="T13" fmla="*/ 33 h 105"/>
                <a:gd name="T14" fmla="*/ 0 w 53"/>
                <a:gd name="T15" fmla="*/ 43 h 105"/>
                <a:gd name="T16" fmla="*/ 0 w 53"/>
                <a:gd name="T17" fmla="*/ 52 h 105"/>
                <a:gd name="T18" fmla="*/ 0 w 53"/>
                <a:gd name="T19" fmla="*/ 62 h 105"/>
                <a:gd name="T20" fmla="*/ 2 w 53"/>
                <a:gd name="T21" fmla="*/ 72 h 105"/>
                <a:gd name="T22" fmla="*/ 5 w 53"/>
                <a:gd name="T23" fmla="*/ 82 h 105"/>
                <a:gd name="T24" fmla="*/ 8 w 53"/>
                <a:gd name="T25" fmla="*/ 88 h 105"/>
                <a:gd name="T26" fmla="*/ 11 w 53"/>
                <a:gd name="T27" fmla="*/ 95 h 105"/>
                <a:gd name="T28" fmla="*/ 16 w 53"/>
                <a:gd name="T29" fmla="*/ 100 h 105"/>
                <a:gd name="T30" fmla="*/ 21 w 53"/>
                <a:gd name="T31" fmla="*/ 103 h 105"/>
                <a:gd name="T32" fmla="*/ 26 w 53"/>
                <a:gd name="T33" fmla="*/ 104 h 105"/>
                <a:gd name="T34" fmla="*/ 31 w 53"/>
                <a:gd name="T35" fmla="*/ 103 h 105"/>
                <a:gd name="T36" fmla="*/ 36 w 53"/>
                <a:gd name="T37" fmla="*/ 100 h 105"/>
                <a:gd name="T38" fmla="*/ 41 w 53"/>
                <a:gd name="T39" fmla="*/ 95 h 105"/>
                <a:gd name="T40" fmla="*/ 44 w 53"/>
                <a:gd name="T41" fmla="*/ 88 h 105"/>
                <a:gd name="T42" fmla="*/ 47 w 53"/>
                <a:gd name="T43" fmla="*/ 82 h 105"/>
                <a:gd name="T44" fmla="*/ 50 w 53"/>
                <a:gd name="T45" fmla="*/ 72 h 105"/>
                <a:gd name="T46" fmla="*/ 52 w 53"/>
                <a:gd name="T47" fmla="*/ 62 h 105"/>
                <a:gd name="T48" fmla="*/ 52 w 53"/>
                <a:gd name="T49" fmla="*/ 52 h 105"/>
                <a:gd name="T50" fmla="*/ 52 w 53"/>
                <a:gd name="T51" fmla="*/ 43 h 105"/>
                <a:gd name="T52" fmla="*/ 50 w 53"/>
                <a:gd name="T53" fmla="*/ 33 h 105"/>
                <a:gd name="T54" fmla="*/ 47 w 53"/>
                <a:gd name="T55" fmla="*/ 23 h 105"/>
                <a:gd name="T56" fmla="*/ 44 w 53"/>
                <a:gd name="T57" fmla="*/ 15 h 105"/>
                <a:gd name="T58" fmla="*/ 41 w 53"/>
                <a:gd name="T59" fmla="*/ 9 h 105"/>
                <a:gd name="T60" fmla="*/ 36 w 53"/>
                <a:gd name="T61" fmla="*/ 5 h 105"/>
                <a:gd name="T62" fmla="*/ 31 w 53"/>
                <a:gd name="T63" fmla="*/ 2 h 105"/>
                <a:gd name="T64" fmla="*/ 2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2"/>
                  </a:lnTo>
                  <a:lnTo>
                    <a:pt x="16" y="5"/>
                  </a:lnTo>
                  <a:lnTo>
                    <a:pt x="11" y="9"/>
                  </a:lnTo>
                  <a:lnTo>
                    <a:pt x="8" y="15"/>
                  </a:lnTo>
                  <a:lnTo>
                    <a:pt x="5" y="23"/>
                  </a:lnTo>
                  <a:lnTo>
                    <a:pt x="2" y="33"/>
                  </a:lnTo>
                  <a:lnTo>
                    <a:pt x="0" y="43"/>
                  </a:lnTo>
                  <a:lnTo>
                    <a:pt x="0" y="52"/>
                  </a:lnTo>
                  <a:lnTo>
                    <a:pt x="0" y="62"/>
                  </a:lnTo>
                  <a:lnTo>
                    <a:pt x="2" y="72"/>
                  </a:lnTo>
                  <a:lnTo>
                    <a:pt x="5" y="82"/>
                  </a:lnTo>
                  <a:lnTo>
                    <a:pt x="8" y="88"/>
                  </a:lnTo>
                  <a:lnTo>
                    <a:pt x="11" y="95"/>
                  </a:lnTo>
                  <a:lnTo>
                    <a:pt x="16" y="100"/>
                  </a:lnTo>
                  <a:lnTo>
                    <a:pt x="21" y="103"/>
                  </a:lnTo>
                  <a:lnTo>
                    <a:pt x="26" y="104"/>
                  </a:lnTo>
                  <a:lnTo>
                    <a:pt x="31" y="103"/>
                  </a:lnTo>
                  <a:lnTo>
                    <a:pt x="36" y="100"/>
                  </a:lnTo>
                  <a:lnTo>
                    <a:pt x="41" y="95"/>
                  </a:lnTo>
                  <a:lnTo>
                    <a:pt x="44" y="88"/>
                  </a:lnTo>
                  <a:lnTo>
                    <a:pt x="47" y="82"/>
                  </a:lnTo>
                  <a:lnTo>
                    <a:pt x="50" y="72"/>
                  </a:lnTo>
                  <a:lnTo>
                    <a:pt x="52" y="62"/>
                  </a:lnTo>
                  <a:lnTo>
                    <a:pt x="52" y="52"/>
                  </a:lnTo>
                  <a:lnTo>
                    <a:pt x="52" y="43"/>
                  </a:lnTo>
                  <a:lnTo>
                    <a:pt x="50" y="33"/>
                  </a:lnTo>
                  <a:lnTo>
                    <a:pt x="47" y="23"/>
                  </a:lnTo>
                  <a:lnTo>
                    <a:pt x="44" y="15"/>
                  </a:lnTo>
                  <a:lnTo>
                    <a:pt x="41" y="9"/>
                  </a:lnTo>
                  <a:lnTo>
                    <a:pt x="36" y="5"/>
                  </a:lnTo>
                  <a:lnTo>
                    <a:pt x="31" y="2"/>
                  </a:lnTo>
                  <a:lnTo>
                    <a:pt x="26"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388" name="Freeform 24"/>
            <p:cNvSpPr>
              <a:spLocks/>
            </p:cNvSpPr>
            <p:nvPr/>
          </p:nvSpPr>
          <p:spPr bwMode="auto">
            <a:xfrm rot="786967">
              <a:off x="8128133" y="3253161"/>
              <a:ext cx="90570" cy="182987"/>
            </a:xfrm>
            <a:custGeom>
              <a:avLst/>
              <a:gdLst>
                <a:gd name="T0" fmla="*/ 24 w 49"/>
                <a:gd name="T1" fmla="*/ 0 h 99"/>
                <a:gd name="T2" fmla="*/ 19 w 49"/>
                <a:gd name="T3" fmla="*/ 2 h 99"/>
                <a:gd name="T4" fmla="*/ 14 w 49"/>
                <a:gd name="T5" fmla="*/ 4 h 99"/>
                <a:gd name="T6" fmla="*/ 9 w 49"/>
                <a:gd name="T7" fmla="*/ 8 h 99"/>
                <a:gd name="T8" fmla="*/ 6 w 49"/>
                <a:gd name="T9" fmla="*/ 15 h 99"/>
                <a:gd name="T10" fmla="*/ 3 w 49"/>
                <a:gd name="T11" fmla="*/ 21 h 99"/>
                <a:gd name="T12" fmla="*/ 1 w 49"/>
                <a:gd name="T13" fmla="*/ 30 h 99"/>
                <a:gd name="T14" fmla="*/ 0 w 49"/>
                <a:gd name="T15" fmla="*/ 39 h 99"/>
                <a:gd name="T16" fmla="*/ 0 w 49"/>
                <a:gd name="T17" fmla="*/ 49 h 99"/>
                <a:gd name="T18" fmla="*/ 0 w 49"/>
                <a:gd name="T19" fmla="*/ 59 h 99"/>
                <a:gd name="T20" fmla="*/ 1 w 49"/>
                <a:gd name="T21" fmla="*/ 67 h 99"/>
                <a:gd name="T22" fmla="*/ 3 w 49"/>
                <a:gd name="T23" fmla="*/ 77 h 99"/>
                <a:gd name="T24" fmla="*/ 6 w 49"/>
                <a:gd name="T25" fmla="*/ 83 h 99"/>
                <a:gd name="T26" fmla="*/ 9 w 49"/>
                <a:gd name="T27" fmla="*/ 90 h 99"/>
                <a:gd name="T28" fmla="*/ 14 w 49"/>
                <a:gd name="T29" fmla="*/ 93 h 99"/>
                <a:gd name="T30" fmla="*/ 19 w 49"/>
                <a:gd name="T31" fmla="*/ 96 h 99"/>
                <a:gd name="T32" fmla="*/ 24 w 49"/>
                <a:gd name="T33" fmla="*/ 98 h 99"/>
                <a:gd name="T34" fmla="*/ 29 w 49"/>
                <a:gd name="T35" fmla="*/ 96 h 99"/>
                <a:gd name="T36" fmla="*/ 32 w 49"/>
                <a:gd name="T37" fmla="*/ 93 h 99"/>
                <a:gd name="T38" fmla="*/ 37 w 49"/>
                <a:gd name="T39" fmla="*/ 90 h 99"/>
                <a:gd name="T40" fmla="*/ 40 w 49"/>
                <a:gd name="T41" fmla="*/ 83 h 99"/>
                <a:gd name="T42" fmla="*/ 44 w 49"/>
                <a:gd name="T43" fmla="*/ 77 h 99"/>
                <a:gd name="T44" fmla="*/ 45 w 49"/>
                <a:gd name="T45" fmla="*/ 67 h 99"/>
                <a:gd name="T46" fmla="*/ 47 w 49"/>
                <a:gd name="T47" fmla="*/ 59 h 99"/>
                <a:gd name="T48" fmla="*/ 48 w 49"/>
                <a:gd name="T49" fmla="*/ 49 h 99"/>
                <a:gd name="T50" fmla="*/ 47 w 49"/>
                <a:gd name="T51" fmla="*/ 39 h 99"/>
                <a:gd name="T52" fmla="*/ 45 w 49"/>
                <a:gd name="T53" fmla="*/ 30 h 99"/>
                <a:gd name="T54" fmla="*/ 44 w 49"/>
                <a:gd name="T55" fmla="*/ 21 h 99"/>
                <a:gd name="T56" fmla="*/ 40 w 49"/>
                <a:gd name="T57" fmla="*/ 15 h 99"/>
                <a:gd name="T58" fmla="*/ 37 w 49"/>
                <a:gd name="T59" fmla="*/ 8 h 99"/>
                <a:gd name="T60" fmla="*/ 32 w 49"/>
                <a:gd name="T61" fmla="*/ 4 h 99"/>
                <a:gd name="T62" fmla="*/ 29 w 49"/>
                <a:gd name="T63" fmla="*/ 2 h 99"/>
                <a:gd name="T64" fmla="*/ 24 w 49"/>
                <a:gd name="T65" fmla="*/ 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99"/>
                <a:gd name="T101" fmla="*/ 49 w 49"/>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99">
                  <a:moveTo>
                    <a:pt x="24" y="0"/>
                  </a:moveTo>
                  <a:lnTo>
                    <a:pt x="19" y="2"/>
                  </a:lnTo>
                  <a:lnTo>
                    <a:pt x="14" y="4"/>
                  </a:lnTo>
                  <a:lnTo>
                    <a:pt x="9" y="8"/>
                  </a:lnTo>
                  <a:lnTo>
                    <a:pt x="6" y="15"/>
                  </a:lnTo>
                  <a:lnTo>
                    <a:pt x="3" y="21"/>
                  </a:lnTo>
                  <a:lnTo>
                    <a:pt x="1" y="30"/>
                  </a:lnTo>
                  <a:lnTo>
                    <a:pt x="0" y="39"/>
                  </a:lnTo>
                  <a:lnTo>
                    <a:pt x="0" y="49"/>
                  </a:lnTo>
                  <a:lnTo>
                    <a:pt x="0" y="59"/>
                  </a:lnTo>
                  <a:lnTo>
                    <a:pt x="1" y="67"/>
                  </a:lnTo>
                  <a:lnTo>
                    <a:pt x="3" y="77"/>
                  </a:lnTo>
                  <a:lnTo>
                    <a:pt x="6" y="83"/>
                  </a:lnTo>
                  <a:lnTo>
                    <a:pt x="9" y="90"/>
                  </a:lnTo>
                  <a:lnTo>
                    <a:pt x="14" y="93"/>
                  </a:lnTo>
                  <a:lnTo>
                    <a:pt x="19" y="96"/>
                  </a:lnTo>
                  <a:lnTo>
                    <a:pt x="24" y="98"/>
                  </a:lnTo>
                  <a:lnTo>
                    <a:pt x="29" y="96"/>
                  </a:lnTo>
                  <a:lnTo>
                    <a:pt x="32" y="93"/>
                  </a:lnTo>
                  <a:lnTo>
                    <a:pt x="37" y="90"/>
                  </a:lnTo>
                  <a:lnTo>
                    <a:pt x="40" y="83"/>
                  </a:lnTo>
                  <a:lnTo>
                    <a:pt x="44" y="77"/>
                  </a:lnTo>
                  <a:lnTo>
                    <a:pt x="45" y="67"/>
                  </a:lnTo>
                  <a:lnTo>
                    <a:pt x="47" y="59"/>
                  </a:lnTo>
                  <a:lnTo>
                    <a:pt x="48" y="49"/>
                  </a:lnTo>
                  <a:lnTo>
                    <a:pt x="47" y="39"/>
                  </a:lnTo>
                  <a:lnTo>
                    <a:pt x="45" y="30"/>
                  </a:lnTo>
                  <a:lnTo>
                    <a:pt x="44" y="21"/>
                  </a:lnTo>
                  <a:lnTo>
                    <a:pt x="40" y="15"/>
                  </a:lnTo>
                  <a:lnTo>
                    <a:pt x="37" y="8"/>
                  </a:lnTo>
                  <a:lnTo>
                    <a:pt x="32" y="4"/>
                  </a:lnTo>
                  <a:lnTo>
                    <a:pt x="29" y="2"/>
                  </a:lnTo>
                  <a:lnTo>
                    <a:pt x="24" y="0"/>
                  </a:lnTo>
                </a:path>
              </a:pathLst>
            </a:custGeom>
            <a:solidFill>
              <a:srgbClr val="FFFFFF"/>
            </a:solidFill>
            <a:ln w="9525" cap="rnd">
              <a:noFill/>
              <a:round/>
              <a:headEnd type="none" w="sm" len="sm"/>
              <a:tailEnd type="none" w="sm" len="sm"/>
            </a:ln>
          </p:spPr>
          <p:txBody>
            <a:bodyPr/>
            <a:lstStyle/>
            <a:p>
              <a:endParaRPr lang="en-US" sz="2700"/>
            </a:p>
          </p:txBody>
        </p:sp>
        <p:sp>
          <p:nvSpPr>
            <p:cNvPr id="389" name="Freeform 25"/>
            <p:cNvSpPr>
              <a:spLocks/>
            </p:cNvSpPr>
            <p:nvPr/>
          </p:nvSpPr>
          <p:spPr bwMode="auto">
            <a:xfrm rot="786967">
              <a:off x="8128133" y="3253161"/>
              <a:ext cx="90570" cy="182987"/>
            </a:xfrm>
            <a:custGeom>
              <a:avLst/>
              <a:gdLst>
                <a:gd name="T0" fmla="*/ 24 w 49"/>
                <a:gd name="T1" fmla="*/ 0 h 99"/>
                <a:gd name="T2" fmla="*/ 19 w 49"/>
                <a:gd name="T3" fmla="*/ 2 h 99"/>
                <a:gd name="T4" fmla="*/ 14 w 49"/>
                <a:gd name="T5" fmla="*/ 4 h 99"/>
                <a:gd name="T6" fmla="*/ 9 w 49"/>
                <a:gd name="T7" fmla="*/ 8 h 99"/>
                <a:gd name="T8" fmla="*/ 6 w 49"/>
                <a:gd name="T9" fmla="*/ 15 h 99"/>
                <a:gd name="T10" fmla="*/ 3 w 49"/>
                <a:gd name="T11" fmla="*/ 21 h 99"/>
                <a:gd name="T12" fmla="*/ 1 w 49"/>
                <a:gd name="T13" fmla="*/ 30 h 99"/>
                <a:gd name="T14" fmla="*/ 0 w 49"/>
                <a:gd name="T15" fmla="*/ 39 h 99"/>
                <a:gd name="T16" fmla="*/ 0 w 49"/>
                <a:gd name="T17" fmla="*/ 49 h 99"/>
                <a:gd name="T18" fmla="*/ 0 w 49"/>
                <a:gd name="T19" fmla="*/ 59 h 99"/>
                <a:gd name="T20" fmla="*/ 1 w 49"/>
                <a:gd name="T21" fmla="*/ 67 h 99"/>
                <a:gd name="T22" fmla="*/ 3 w 49"/>
                <a:gd name="T23" fmla="*/ 77 h 99"/>
                <a:gd name="T24" fmla="*/ 6 w 49"/>
                <a:gd name="T25" fmla="*/ 83 h 99"/>
                <a:gd name="T26" fmla="*/ 9 w 49"/>
                <a:gd name="T27" fmla="*/ 90 h 99"/>
                <a:gd name="T28" fmla="*/ 14 w 49"/>
                <a:gd name="T29" fmla="*/ 93 h 99"/>
                <a:gd name="T30" fmla="*/ 19 w 49"/>
                <a:gd name="T31" fmla="*/ 96 h 99"/>
                <a:gd name="T32" fmla="*/ 24 w 49"/>
                <a:gd name="T33" fmla="*/ 98 h 99"/>
                <a:gd name="T34" fmla="*/ 29 w 49"/>
                <a:gd name="T35" fmla="*/ 96 h 99"/>
                <a:gd name="T36" fmla="*/ 32 w 49"/>
                <a:gd name="T37" fmla="*/ 93 h 99"/>
                <a:gd name="T38" fmla="*/ 37 w 49"/>
                <a:gd name="T39" fmla="*/ 90 h 99"/>
                <a:gd name="T40" fmla="*/ 40 w 49"/>
                <a:gd name="T41" fmla="*/ 83 h 99"/>
                <a:gd name="T42" fmla="*/ 44 w 49"/>
                <a:gd name="T43" fmla="*/ 77 h 99"/>
                <a:gd name="T44" fmla="*/ 45 w 49"/>
                <a:gd name="T45" fmla="*/ 67 h 99"/>
                <a:gd name="T46" fmla="*/ 47 w 49"/>
                <a:gd name="T47" fmla="*/ 59 h 99"/>
                <a:gd name="T48" fmla="*/ 48 w 49"/>
                <a:gd name="T49" fmla="*/ 49 h 99"/>
                <a:gd name="T50" fmla="*/ 47 w 49"/>
                <a:gd name="T51" fmla="*/ 39 h 99"/>
                <a:gd name="T52" fmla="*/ 45 w 49"/>
                <a:gd name="T53" fmla="*/ 30 h 99"/>
                <a:gd name="T54" fmla="*/ 44 w 49"/>
                <a:gd name="T55" fmla="*/ 21 h 99"/>
                <a:gd name="T56" fmla="*/ 40 w 49"/>
                <a:gd name="T57" fmla="*/ 15 h 99"/>
                <a:gd name="T58" fmla="*/ 37 w 49"/>
                <a:gd name="T59" fmla="*/ 8 h 99"/>
                <a:gd name="T60" fmla="*/ 32 w 49"/>
                <a:gd name="T61" fmla="*/ 4 h 99"/>
                <a:gd name="T62" fmla="*/ 29 w 49"/>
                <a:gd name="T63" fmla="*/ 2 h 99"/>
                <a:gd name="T64" fmla="*/ 24 w 49"/>
                <a:gd name="T65" fmla="*/ 0 h 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99"/>
                <a:gd name="T101" fmla="*/ 49 w 49"/>
                <a:gd name="T102" fmla="*/ 99 h 9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99">
                  <a:moveTo>
                    <a:pt x="24" y="0"/>
                  </a:moveTo>
                  <a:lnTo>
                    <a:pt x="19" y="2"/>
                  </a:lnTo>
                  <a:lnTo>
                    <a:pt x="14" y="4"/>
                  </a:lnTo>
                  <a:lnTo>
                    <a:pt x="9" y="8"/>
                  </a:lnTo>
                  <a:lnTo>
                    <a:pt x="6" y="15"/>
                  </a:lnTo>
                  <a:lnTo>
                    <a:pt x="3" y="21"/>
                  </a:lnTo>
                  <a:lnTo>
                    <a:pt x="1" y="30"/>
                  </a:lnTo>
                  <a:lnTo>
                    <a:pt x="0" y="39"/>
                  </a:lnTo>
                  <a:lnTo>
                    <a:pt x="0" y="49"/>
                  </a:lnTo>
                  <a:lnTo>
                    <a:pt x="0" y="59"/>
                  </a:lnTo>
                  <a:lnTo>
                    <a:pt x="1" y="67"/>
                  </a:lnTo>
                  <a:lnTo>
                    <a:pt x="3" y="77"/>
                  </a:lnTo>
                  <a:lnTo>
                    <a:pt x="6" y="83"/>
                  </a:lnTo>
                  <a:lnTo>
                    <a:pt x="9" y="90"/>
                  </a:lnTo>
                  <a:lnTo>
                    <a:pt x="14" y="93"/>
                  </a:lnTo>
                  <a:lnTo>
                    <a:pt x="19" y="96"/>
                  </a:lnTo>
                  <a:lnTo>
                    <a:pt x="24" y="98"/>
                  </a:lnTo>
                  <a:lnTo>
                    <a:pt x="29" y="96"/>
                  </a:lnTo>
                  <a:lnTo>
                    <a:pt x="32" y="93"/>
                  </a:lnTo>
                  <a:lnTo>
                    <a:pt x="37" y="90"/>
                  </a:lnTo>
                  <a:lnTo>
                    <a:pt x="40" y="83"/>
                  </a:lnTo>
                  <a:lnTo>
                    <a:pt x="44" y="77"/>
                  </a:lnTo>
                  <a:lnTo>
                    <a:pt x="45" y="67"/>
                  </a:lnTo>
                  <a:lnTo>
                    <a:pt x="47" y="59"/>
                  </a:lnTo>
                  <a:lnTo>
                    <a:pt x="48" y="49"/>
                  </a:lnTo>
                  <a:lnTo>
                    <a:pt x="47" y="39"/>
                  </a:lnTo>
                  <a:lnTo>
                    <a:pt x="45" y="30"/>
                  </a:lnTo>
                  <a:lnTo>
                    <a:pt x="44" y="21"/>
                  </a:lnTo>
                  <a:lnTo>
                    <a:pt x="40" y="15"/>
                  </a:lnTo>
                  <a:lnTo>
                    <a:pt x="37" y="8"/>
                  </a:lnTo>
                  <a:lnTo>
                    <a:pt x="32" y="4"/>
                  </a:lnTo>
                  <a:lnTo>
                    <a:pt x="29" y="2"/>
                  </a:lnTo>
                  <a:lnTo>
                    <a:pt x="24" y="0"/>
                  </a:lnTo>
                </a:path>
              </a:pathLst>
            </a:custGeom>
            <a:solidFill>
              <a:srgbClr val="0099CC"/>
            </a:solidFill>
            <a:ln w="12700" cap="rnd" cmpd="sng">
              <a:solidFill>
                <a:srgbClr val="000000"/>
              </a:solidFill>
              <a:prstDash val="solid"/>
              <a:round/>
              <a:headEnd type="none" w="sm" len="sm"/>
              <a:tailEnd type="none" w="sm" len="sm"/>
            </a:ln>
          </p:spPr>
          <p:txBody>
            <a:bodyPr/>
            <a:lstStyle/>
            <a:p>
              <a:endParaRPr lang="en-US" sz="2700"/>
            </a:p>
          </p:txBody>
        </p:sp>
        <p:sp>
          <p:nvSpPr>
            <p:cNvPr id="390" name="Freeform 26"/>
            <p:cNvSpPr>
              <a:spLocks/>
            </p:cNvSpPr>
            <p:nvPr/>
          </p:nvSpPr>
          <p:spPr bwMode="auto">
            <a:xfrm rot="786967">
              <a:off x="7103385" y="2916893"/>
              <a:ext cx="1476843" cy="541571"/>
            </a:xfrm>
            <a:custGeom>
              <a:avLst/>
              <a:gdLst>
                <a:gd name="T0" fmla="*/ 21 w 799"/>
                <a:gd name="T1" fmla="*/ 292 h 293"/>
                <a:gd name="T2" fmla="*/ 798 w 799"/>
                <a:gd name="T3" fmla="*/ 21 h 293"/>
                <a:gd name="T4" fmla="*/ 798 w 799"/>
                <a:gd name="T5" fmla="*/ 17 h 293"/>
                <a:gd name="T6" fmla="*/ 798 w 799"/>
                <a:gd name="T7" fmla="*/ 14 h 293"/>
                <a:gd name="T8" fmla="*/ 796 w 799"/>
                <a:gd name="T9" fmla="*/ 13 h 293"/>
                <a:gd name="T10" fmla="*/ 796 w 799"/>
                <a:gd name="T11" fmla="*/ 11 h 293"/>
                <a:gd name="T12" fmla="*/ 796 w 799"/>
                <a:gd name="T13" fmla="*/ 8 h 293"/>
                <a:gd name="T14" fmla="*/ 795 w 799"/>
                <a:gd name="T15" fmla="*/ 6 h 293"/>
                <a:gd name="T16" fmla="*/ 795 w 799"/>
                <a:gd name="T17" fmla="*/ 3 h 293"/>
                <a:gd name="T18" fmla="*/ 795 w 799"/>
                <a:gd name="T19" fmla="*/ 0 h 293"/>
                <a:gd name="T20" fmla="*/ 0 w 799"/>
                <a:gd name="T21" fmla="*/ 255 h 293"/>
                <a:gd name="T22" fmla="*/ 21 w 799"/>
                <a:gd name="T23" fmla="*/ 292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7"/>
                  </a:lnTo>
                  <a:lnTo>
                    <a:pt x="798" y="14"/>
                  </a:lnTo>
                  <a:lnTo>
                    <a:pt x="796" y="13"/>
                  </a:lnTo>
                  <a:lnTo>
                    <a:pt x="796" y="11"/>
                  </a:lnTo>
                  <a:lnTo>
                    <a:pt x="796" y="8"/>
                  </a:lnTo>
                  <a:lnTo>
                    <a:pt x="795" y="6"/>
                  </a:lnTo>
                  <a:lnTo>
                    <a:pt x="795" y="3"/>
                  </a:lnTo>
                  <a:lnTo>
                    <a:pt x="795" y="0"/>
                  </a:lnTo>
                  <a:lnTo>
                    <a:pt x="0" y="255"/>
                  </a:lnTo>
                  <a:lnTo>
                    <a:pt x="21" y="292"/>
                  </a:lnTo>
                </a:path>
              </a:pathLst>
            </a:custGeom>
            <a:solidFill>
              <a:srgbClr val="FF0000"/>
            </a:solidFill>
            <a:ln w="9525" cap="rnd">
              <a:noFill/>
              <a:round/>
              <a:headEnd type="none" w="sm" len="sm"/>
              <a:tailEnd type="none" w="sm" len="sm"/>
            </a:ln>
          </p:spPr>
          <p:txBody>
            <a:bodyPr/>
            <a:lstStyle/>
            <a:p>
              <a:endParaRPr lang="en-US" sz="2700"/>
            </a:p>
          </p:txBody>
        </p:sp>
        <p:sp>
          <p:nvSpPr>
            <p:cNvPr id="391" name="Freeform 27"/>
            <p:cNvSpPr>
              <a:spLocks/>
            </p:cNvSpPr>
            <p:nvPr/>
          </p:nvSpPr>
          <p:spPr bwMode="auto">
            <a:xfrm rot="786967">
              <a:off x="7103385" y="2916893"/>
              <a:ext cx="1476843" cy="541571"/>
            </a:xfrm>
            <a:custGeom>
              <a:avLst/>
              <a:gdLst>
                <a:gd name="T0" fmla="*/ 21 w 799"/>
                <a:gd name="T1" fmla="*/ 292 h 293"/>
                <a:gd name="T2" fmla="*/ 798 w 799"/>
                <a:gd name="T3" fmla="*/ 21 h 293"/>
                <a:gd name="T4" fmla="*/ 798 w 799"/>
                <a:gd name="T5" fmla="*/ 17 h 293"/>
                <a:gd name="T6" fmla="*/ 798 w 799"/>
                <a:gd name="T7" fmla="*/ 14 h 293"/>
                <a:gd name="T8" fmla="*/ 796 w 799"/>
                <a:gd name="T9" fmla="*/ 13 h 293"/>
                <a:gd name="T10" fmla="*/ 796 w 799"/>
                <a:gd name="T11" fmla="*/ 11 h 293"/>
                <a:gd name="T12" fmla="*/ 796 w 799"/>
                <a:gd name="T13" fmla="*/ 8 h 293"/>
                <a:gd name="T14" fmla="*/ 795 w 799"/>
                <a:gd name="T15" fmla="*/ 6 h 293"/>
                <a:gd name="T16" fmla="*/ 795 w 799"/>
                <a:gd name="T17" fmla="*/ 3 h 293"/>
                <a:gd name="T18" fmla="*/ 795 w 799"/>
                <a:gd name="T19" fmla="*/ 0 h 293"/>
                <a:gd name="T20" fmla="*/ 0 w 799"/>
                <a:gd name="T21" fmla="*/ 255 h 293"/>
                <a:gd name="T22" fmla="*/ 21 w 799"/>
                <a:gd name="T23" fmla="*/ 292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9"/>
                <a:gd name="T37" fmla="*/ 0 h 293"/>
                <a:gd name="T38" fmla="*/ 799 w 799"/>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9" h="293">
                  <a:moveTo>
                    <a:pt x="21" y="292"/>
                  </a:moveTo>
                  <a:lnTo>
                    <a:pt x="798" y="21"/>
                  </a:lnTo>
                  <a:lnTo>
                    <a:pt x="798" y="17"/>
                  </a:lnTo>
                  <a:lnTo>
                    <a:pt x="798" y="14"/>
                  </a:lnTo>
                  <a:lnTo>
                    <a:pt x="796" y="13"/>
                  </a:lnTo>
                  <a:lnTo>
                    <a:pt x="796" y="11"/>
                  </a:lnTo>
                  <a:lnTo>
                    <a:pt x="796" y="8"/>
                  </a:lnTo>
                  <a:lnTo>
                    <a:pt x="795" y="6"/>
                  </a:lnTo>
                  <a:lnTo>
                    <a:pt x="795" y="3"/>
                  </a:lnTo>
                  <a:lnTo>
                    <a:pt x="795" y="0"/>
                  </a:lnTo>
                  <a:lnTo>
                    <a:pt x="0" y="255"/>
                  </a:lnTo>
                  <a:lnTo>
                    <a:pt x="21" y="292"/>
                  </a:lnTo>
                </a:path>
              </a:pathLst>
            </a:custGeom>
            <a:noFill/>
            <a:ln w="12700" cap="rnd" cmpd="sng">
              <a:solidFill>
                <a:srgbClr val="FF0000"/>
              </a:solidFill>
              <a:prstDash val="solid"/>
              <a:round/>
              <a:headEnd type="none" w="sm" len="sm"/>
              <a:tailEnd type="none" w="sm" len="sm"/>
            </a:ln>
          </p:spPr>
          <p:txBody>
            <a:bodyPr/>
            <a:lstStyle/>
            <a:p>
              <a:endParaRPr lang="en-US" sz="2700"/>
            </a:p>
          </p:txBody>
        </p:sp>
        <p:sp>
          <p:nvSpPr>
            <p:cNvPr id="392" name="Freeform 28"/>
            <p:cNvSpPr>
              <a:spLocks/>
            </p:cNvSpPr>
            <p:nvPr/>
          </p:nvSpPr>
          <p:spPr bwMode="auto">
            <a:xfrm rot="786967">
              <a:off x="7151548" y="2957548"/>
              <a:ext cx="1419543" cy="545266"/>
            </a:xfrm>
            <a:custGeom>
              <a:avLst/>
              <a:gdLst>
                <a:gd name="T0" fmla="*/ 0 w 768"/>
                <a:gd name="T1" fmla="*/ 268 h 295"/>
                <a:gd name="T2" fmla="*/ 19 w 768"/>
                <a:gd name="T3" fmla="*/ 294 h 295"/>
                <a:gd name="T4" fmla="*/ 765 w 768"/>
                <a:gd name="T5" fmla="*/ 29 h 295"/>
                <a:gd name="T6" fmla="*/ 765 w 768"/>
                <a:gd name="T7" fmla="*/ 26 h 295"/>
                <a:gd name="T8" fmla="*/ 767 w 768"/>
                <a:gd name="T9" fmla="*/ 24 h 295"/>
                <a:gd name="T10" fmla="*/ 767 w 768"/>
                <a:gd name="T11" fmla="*/ 21 h 295"/>
                <a:gd name="T12" fmla="*/ 767 w 768"/>
                <a:gd name="T13" fmla="*/ 20 h 295"/>
                <a:gd name="T14" fmla="*/ 767 w 768"/>
                <a:gd name="T15" fmla="*/ 16 h 295"/>
                <a:gd name="T16" fmla="*/ 767 w 768"/>
                <a:gd name="T17" fmla="*/ 11 h 295"/>
                <a:gd name="T18" fmla="*/ 767 w 768"/>
                <a:gd name="T19" fmla="*/ 7 h 295"/>
                <a:gd name="T20" fmla="*/ 767 w 768"/>
                <a:gd name="T21" fmla="*/ 0 h 295"/>
                <a:gd name="T22" fmla="*/ 0 w 768"/>
                <a:gd name="T23" fmla="*/ 268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19" y="294"/>
                  </a:lnTo>
                  <a:lnTo>
                    <a:pt x="765" y="29"/>
                  </a:lnTo>
                  <a:lnTo>
                    <a:pt x="765" y="26"/>
                  </a:lnTo>
                  <a:lnTo>
                    <a:pt x="767" y="24"/>
                  </a:lnTo>
                  <a:lnTo>
                    <a:pt x="767" y="21"/>
                  </a:lnTo>
                  <a:lnTo>
                    <a:pt x="767" y="20"/>
                  </a:lnTo>
                  <a:lnTo>
                    <a:pt x="767" y="16"/>
                  </a:lnTo>
                  <a:lnTo>
                    <a:pt x="767" y="11"/>
                  </a:lnTo>
                  <a:lnTo>
                    <a:pt x="767" y="7"/>
                  </a:lnTo>
                  <a:lnTo>
                    <a:pt x="767" y="0"/>
                  </a:lnTo>
                  <a:lnTo>
                    <a:pt x="0" y="268"/>
                  </a:lnTo>
                </a:path>
              </a:pathLst>
            </a:custGeom>
            <a:solidFill>
              <a:srgbClr val="990000"/>
            </a:solidFill>
            <a:ln w="9525" cap="rnd">
              <a:noFill/>
              <a:round/>
              <a:headEnd type="none" w="sm" len="sm"/>
              <a:tailEnd type="none" w="sm" len="sm"/>
            </a:ln>
          </p:spPr>
          <p:txBody>
            <a:bodyPr/>
            <a:lstStyle/>
            <a:p>
              <a:endParaRPr lang="en-US" sz="2700"/>
            </a:p>
          </p:txBody>
        </p:sp>
        <p:sp>
          <p:nvSpPr>
            <p:cNvPr id="393" name="Freeform 29"/>
            <p:cNvSpPr>
              <a:spLocks/>
            </p:cNvSpPr>
            <p:nvPr/>
          </p:nvSpPr>
          <p:spPr bwMode="auto">
            <a:xfrm rot="786967">
              <a:off x="7151548" y="2957548"/>
              <a:ext cx="1419543" cy="545266"/>
            </a:xfrm>
            <a:custGeom>
              <a:avLst/>
              <a:gdLst>
                <a:gd name="T0" fmla="*/ 0 w 768"/>
                <a:gd name="T1" fmla="*/ 268 h 295"/>
                <a:gd name="T2" fmla="*/ 19 w 768"/>
                <a:gd name="T3" fmla="*/ 294 h 295"/>
                <a:gd name="T4" fmla="*/ 765 w 768"/>
                <a:gd name="T5" fmla="*/ 29 h 295"/>
                <a:gd name="T6" fmla="*/ 765 w 768"/>
                <a:gd name="T7" fmla="*/ 26 h 295"/>
                <a:gd name="T8" fmla="*/ 767 w 768"/>
                <a:gd name="T9" fmla="*/ 24 h 295"/>
                <a:gd name="T10" fmla="*/ 767 w 768"/>
                <a:gd name="T11" fmla="*/ 21 h 295"/>
                <a:gd name="T12" fmla="*/ 767 w 768"/>
                <a:gd name="T13" fmla="*/ 20 h 295"/>
                <a:gd name="T14" fmla="*/ 767 w 768"/>
                <a:gd name="T15" fmla="*/ 16 h 295"/>
                <a:gd name="T16" fmla="*/ 767 w 768"/>
                <a:gd name="T17" fmla="*/ 11 h 295"/>
                <a:gd name="T18" fmla="*/ 767 w 768"/>
                <a:gd name="T19" fmla="*/ 7 h 295"/>
                <a:gd name="T20" fmla="*/ 767 w 768"/>
                <a:gd name="T21" fmla="*/ 0 h 295"/>
                <a:gd name="T22" fmla="*/ 0 w 768"/>
                <a:gd name="T23" fmla="*/ 268 h 2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8"/>
                <a:gd name="T37" fmla="*/ 0 h 295"/>
                <a:gd name="T38" fmla="*/ 768 w 768"/>
                <a:gd name="T39" fmla="*/ 295 h 2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8" h="295">
                  <a:moveTo>
                    <a:pt x="0" y="268"/>
                  </a:moveTo>
                  <a:lnTo>
                    <a:pt x="19" y="294"/>
                  </a:lnTo>
                  <a:lnTo>
                    <a:pt x="765" y="29"/>
                  </a:lnTo>
                  <a:lnTo>
                    <a:pt x="765" y="26"/>
                  </a:lnTo>
                  <a:lnTo>
                    <a:pt x="767" y="24"/>
                  </a:lnTo>
                  <a:lnTo>
                    <a:pt x="767" y="21"/>
                  </a:lnTo>
                  <a:lnTo>
                    <a:pt x="767" y="20"/>
                  </a:lnTo>
                  <a:lnTo>
                    <a:pt x="767" y="16"/>
                  </a:lnTo>
                  <a:lnTo>
                    <a:pt x="767" y="11"/>
                  </a:lnTo>
                  <a:lnTo>
                    <a:pt x="767" y="7"/>
                  </a:lnTo>
                  <a:lnTo>
                    <a:pt x="767" y="0"/>
                  </a:lnTo>
                  <a:lnTo>
                    <a:pt x="0" y="268"/>
                  </a:lnTo>
                </a:path>
              </a:pathLst>
            </a:custGeom>
            <a:noFill/>
            <a:ln w="12700" cap="rnd" cmpd="sng">
              <a:solidFill>
                <a:srgbClr val="990000"/>
              </a:solidFill>
              <a:prstDash val="solid"/>
              <a:round/>
              <a:headEnd type="none" w="sm" len="sm"/>
              <a:tailEnd type="none" w="sm" len="sm"/>
            </a:ln>
          </p:spPr>
          <p:txBody>
            <a:bodyPr/>
            <a:lstStyle/>
            <a:p>
              <a:endParaRPr lang="en-US" sz="2700"/>
            </a:p>
          </p:txBody>
        </p:sp>
        <p:sp>
          <p:nvSpPr>
            <p:cNvPr id="394" name="Freeform 30"/>
            <p:cNvSpPr>
              <a:spLocks/>
            </p:cNvSpPr>
            <p:nvPr/>
          </p:nvSpPr>
          <p:spPr bwMode="auto">
            <a:xfrm rot="786967">
              <a:off x="6439526" y="1831011"/>
              <a:ext cx="1332670" cy="2269789"/>
            </a:xfrm>
            <a:custGeom>
              <a:avLst/>
              <a:gdLst>
                <a:gd name="T0" fmla="*/ 618 w 721"/>
                <a:gd name="T1" fmla="*/ 11 h 1228"/>
                <a:gd name="T2" fmla="*/ 509 w 721"/>
                <a:gd name="T3" fmla="*/ 45 h 1228"/>
                <a:gd name="T4" fmla="*/ 395 w 721"/>
                <a:gd name="T5" fmla="*/ 87 h 1228"/>
                <a:gd name="T6" fmla="*/ 288 w 721"/>
                <a:gd name="T7" fmla="*/ 133 h 1228"/>
                <a:gd name="T8" fmla="*/ 244 w 721"/>
                <a:gd name="T9" fmla="*/ 169 h 1228"/>
                <a:gd name="T10" fmla="*/ 243 w 721"/>
                <a:gd name="T11" fmla="*/ 193 h 1228"/>
                <a:gd name="T12" fmla="*/ 233 w 721"/>
                <a:gd name="T13" fmla="*/ 212 h 1228"/>
                <a:gd name="T14" fmla="*/ 217 w 721"/>
                <a:gd name="T15" fmla="*/ 227 h 1228"/>
                <a:gd name="T16" fmla="*/ 197 w 721"/>
                <a:gd name="T17" fmla="*/ 237 h 1228"/>
                <a:gd name="T18" fmla="*/ 176 w 721"/>
                <a:gd name="T19" fmla="*/ 242 h 1228"/>
                <a:gd name="T20" fmla="*/ 156 w 721"/>
                <a:gd name="T21" fmla="*/ 240 h 1228"/>
                <a:gd name="T22" fmla="*/ 139 w 721"/>
                <a:gd name="T23" fmla="*/ 232 h 1228"/>
                <a:gd name="T24" fmla="*/ 113 w 721"/>
                <a:gd name="T25" fmla="*/ 237 h 1228"/>
                <a:gd name="T26" fmla="*/ 77 w 721"/>
                <a:gd name="T27" fmla="*/ 261 h 1228"/>
                <a:gd name="T28" fmla="*/ 44 w 721"/>
                <a:gd name="T29" fmla="*/ 287 h 1228"/>
                <a:gd name="T30" fmla="*/ 13 w 721"/>
                <a:gd name="T31" fmla="*/ 312 h 1228"/>
                <a:gd name="T32" fmla="*/ 10 w 721"/>
                <a:gd name="T33" fmla="*/ 368 h 1228"/>
                <a:gd name="T34" fmla="*/ 28 w 721"/>
                <a:gd name="T35" fmla="*/ 459 h 1228"/>
                <a:gd name="T36" fmla="*/ 43 w 721"/>
                <a:gd name="T37" fmla="*/ 547 h 1228"/>
                <a:gd name="T38" fmla="*/ 56 w 721"/>
                <a:gd name="T39" fmla="*/ 635 h 1228"/>
                <a:gd name="T40" fmla="*/ 80 w 721"/>
                <a:gd name="T41" fmla="*/ 682 h 1228"/>
                <a:gd name="T42" fmla="*/ 106 w 721"/>
                <a:gd name="T43" fmla="*/ 697 h 1228"/>
                <a:gd name="T44" fmla="*/ 122 w 721"/>
                <a:gd name="T45" fmla="*/ 718 h 1228"/>
                <a:gd name="T46" fmla="*/ 132 w 721"/>
                <a:gd name="T47" fmla="*/ 744 h 1228"/>
                <a:gd name="T48" fmla="*/ 132 w 721"/>
                <a:gd name="T49" fmla="*/ 771 h 1228"/>
                <a:gd name="T50" fmla="*/ 126 w 721"/>
                <a:gd name="T51" fmla="*/ 797 h 1228"/>
                <a:gd name="T52" fmla="*/ 109 w 721"/>
                <a:gd name="T53" fmla="*/ 820 h 1228"/>
                <a:gd name="T54" fmla="*/ 87 w 721"/>
                <a:gd name="T55" fmla="*/ 838 h 1228"/>
                <a:gd name="T56" fmla="*/ 74 w 721"/>
                <a:gd name="T57" fmla="*/ 871 h 1228"/>
                <a:gd name="T58" fmla="*/ 75 w 721"/>
                <a:gd name="T59" fmla="*/ 929 h 1228"/>
                <a:gd name="T60" fmla="*/ 77 w 721"/>
                <a:gd name="T61" fmla="*/ 992 h 1228"/>
                <a:gd name="T62" fmla="*/ 78 w 721"/>
                <a:gd name="T63" fmla="*/ 1056 h 1228"/>
                <a:gd name="T64" fmla="*/ 135 w 721"/>
                <a:gd name="T65" fmla="*/ 1098 h 1228"/>
                <a:gd name="T66" fmla="*/ 256 w 721"/>
                <a:gd name="T67" fmla="*/ 1126 h 1228"/>
                <a:gd name="T68" fmla="*/ 394 w 721"/>
                <a:gd name="T69" fmla="*/ 1160 h 1228"/>
                <a:gd name="T70" fmla="*/ 558 w 721"/>
                <a:gd name="T71" fmla="*/ 1201 h 1228"/>
                <a:gd name="T72" fmla="*/ 667 w 721"/>
                <a:gd name="T73" fmla="*/ 1166 h 1228"/>
                <a:gd name="T74" fmla="*/ 690 w 721"/>
                <a:gd name="T75" fmla="*/ 1033 h 1228"/>
                <a:gd name="T76" fmla="*/ 706 w 721"/>
                <a:gd name="T77" fmla="*/ 885 h 1228"/>
                <a:gd name="T78" fmla="*/ 716 w 721"/>
                <a:gd name="T79" fmla="*/ 726 h 1228"/>
                <a:gd name="T80" fmla="*/ 719 w 721"/>
                <a:gd name="T81" fmla="*/ 625 h 1228"/>
                <a:gd name="T82" fmla="*/ 719 w 721"/>
                <a:gd name="T83" fmla="*/ 593 h 1228"/>
                <a:gd name="T84" fmla="*/ 720 w 721"/>
                <a:gd name="T85" fmla="*/ 563 h 1228"/>
                <a:gd name="T86" fmla="*/ 720 w 721"/>
                <a:gd name="T87" fmla="*/ 533 h 1228"/>
                <a:gd name="T88" fmla="*/ 711 w 721"/>
                <a:gd name="T89" fmla="*/ 511 h 1228"/>
                <a:gd name="T90" fmla="*/ 691 w 721"/>
                <a:gd name="T91" fmla="*/ 505 h 1228"/>
                <a:gd name="T92" fmla="*/ 677 w 721"/>
                <a:gd name="T93" fmla="*/ 495 h 1228"/>
                <a:gd name="T94" fmla="*/ 665 w 721"/>
                <a:gd name="T95" fmla="*/ 484 h 1228"/>
                <a:gd name="T96" fmla="*/ 651 w 721"/>
                <a:gd name="T97" fmla="*/ 461 h 1228"/>
                <a:gd name="T98" fmla="*/ 642 w 721"/>
                <a:gd name="T99" fmla="*/ 424 h 1228"/>
                <a:gd name="T100" fmla="*/ 642 w 721"/>
                <a:gd name="T101" fmla="*/ 386 h 1228"/>
                <a:gd name="T102" fmla="*/ 652 w 721"/>
                <a:gd name="T103" fmla="*/ 351 h 1228"/>
                <a:gd name="T104" fmla="*/ 670 w 721"/>
                <a:gd name="T105" fmla="*/ 321 h 1228"/>
                <a:gd name="T106" fmla="*/ 688 w 721"/>
                <a:gd name="T107" fmla="*/ 308 h 1228"/>
                <a:gd name="T108" fmla="*/ 703 w 721"/>
                <a:gd name="T109" fmla="*/ 302 h 1228"/>
                <a:gd name="T110" fmla="*/ 706 w 721"/>
                <a:gd name="T111" fmla="*/ 261 h 1228"/>
                <a:gd name="T112" fmla="*/ 698 w 721"/>
                <a:gd name="T113" fmla="*/ 183 h 1228"/>
                <a:gd name="T114" fmla="*/ 688 w 721"/>
                <a:gd name="T115" fmla="*/ 108 h 1228"/>
                <a:gd name="T116" fmla="*/ 675 w 721"/>
                <a:gd name="T117" fmla="*/ 35 h 1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1"/>
                <a:gd name="T178" fmla="*/ 0 h 1228"/>
                <a:gd name="T179" fmla="*/ 721 w 721"/>
                <a:gd name="T180" fmla="*/ 1228 h 12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1" h="1228">
                  <a:moveTo>
                    <a:pt x="667" y="0"/>
                  </a:moveTo>
                  <a:lnTo>
                    <a:pt x="618" y="11"/>
                  </a:lnTo>
                  <a:lnTo>
                    <a:pt x="566" y="26"/>
                  </a:lnTo>
                  <a:lnTo>
                    <a:pt x="509" y="45"/>
                  </a:lnTo>
                  <a:lnTo>
                    <a:pt x="452" y="65"/>
                  </a:lnTo>
                  <a:lnTo>
                    <a:pt x="395" y="87"/>
                  </a:lnTo>
                  <a:lnTo>
                    <a:pt x="340" y="110"/>
                  </a:lnTo>
                  <a:lnTo>
                    <a:pt x="288" y="133"/>
                  </a:lnTo>
                  <a:lnTo>
                    <a:pt x="241" y="156"/>
                  </a:lnTo>
                  <a:lnTo>
                    <a:pt x="244" y="169"/>
                  </a:lnTo>
                  <a:lnTo>
                    <a:pt x="244" y="182"/>
                  </a:lnTo>
                  <a:lnTo>
                    <a:pt x="243" y="193"/>
                  </a:lnTo>
                  <a:lnTo>
                    <a:pt x="238" y="203"/>
                  </a:lnTo>
                  <a:lnTo>
                    <a:pt x="233" y="212"/>
                  </a:lnTo>
                  <a:lnTo>
                    <a:pt x="225" y="221"/>
                  </a:lnTo>
                  <a:lnTo>
                    <a:pt x="217" y="227"/>
                  </a:lnTo>
                  <a:lnTo>
                    <a:pt x="207" y="232"/>
                  </a:lnTo>
                  <a:lnTo>
                    <a:pt x="197" y="237"/>
                  </a:lnTo>
                  <a:lnTo>
                    <a:pt x="187" y="240"/>
                  </a:lnTo>
                  <a:lnTo>
                    <a:pt x="176" y="242"/>
                  </a:lnTo>
                  <a:lnTo>
                    <a:pt x="166" y="242"/>
                  </a:lnTo>
                  <a:lnTo>
                    <a:pt x="156" y="240"/>
                  </a:lnTo>
                  <a:lnTo>
                    <a:pt x="147" y="237"/>
                  </a:lnTo>
                  <a:lnTo>
                    <a:pt x="139" y="232"/>
                  </a:lnTo>
                  <a:lnTo>
                    <a:pt x="130" y="225"/>
                  </a:lnTo>
                  <a:lnTo>
                    <a:pt x="113" y="237"/>
                  </a:lnTo>
                  <a:lnTo>
                    <a:pt x="95" y="250"/>
                  </a:lnTo>
                  <a:lnTo>
                    <a:pt x="77" y="261"/>
                  </a:lnTo>
                  <a:lnTo>
                    <a:pt x="61" y="274"/>
                  </a:lnTo>
                  <a:lnTo>
                    <a:pt x="44" y="287"/>
                  </a:lnTo>
                  <a:lnTo>
                    <a:pt x="28" y="299"/>
                  </a:lnTo>
                  <a:lnTo>
                    <a:pt x="13" y="312"/>
                  </a:lnTo>
                  <a:lnTo>
                    <a:pt x="0" y="323"/>
                  </a:lnTo>
                  <a:lnTo>
                    <a:pt x="10" y="368"/>
                  </a:lnTo>
                  <a:lnTo>
                    <a:pt x="20" y="414"/>
                  </a:lnTo>
                  <a:lnTo>
                    <a:pt x="28" y="459"/>
                  </a:lnTo>
                  <a:lnTo>
                    <a:pt x="36" y="503"/>
                  </a:lnTo>
                  <a:lnTo>
                    <a:pt x="43" y="547"/>
                  </a:lnTo>
                  <a:lnTo>
                    <a:pt x="49" y="591"/>
                  </a:lnTo>
                  <a:lnTo>
                    <a:pt x="56" y="635"/>
                  </a:lnTo>
                  <a:lnTo>
                    <a:pt x="62" y="677"/>
                  </a:lnTo>
                  <a:lnTo>
                    <a:pt x="80" y="682"/>
                  </a:lnTo>
                  <a:lnTo>
                    <a:pt x="93" y="689"/>
                  </a:lnTo>
                  <a:lnTo>
                    <a:pt x="106" y="697"/>
                  </a:lnTo>
                  <a:lnTo>
                    <a:pt x="116" y="706"/>
                  </a:lnTo>
                  <a:lnTo>
                    <a:pt x="122" y="718"/>
                  </a:lnTo>
                  <a:lnTo>
                    <a:pt x="129" y="731"/>
                  </a:lnTo>
                  <a:lnTo>
                    <a:pt x="132" y="744"/>
                  </a:lnTo>
                  <a:lnTo>
                    <a:pt x="134" y="757"/>
                  </a:lnTo>
                  <a:lnTo>
                    <a:pt x="132" y="771"/>
                  </a:lnTo>
                  <a:lnTo>
                    <a:pt x="130" y="784"/>
                  </a:lnTo>
                  <a:lnTo>
                    <a:pt x="126" y="797"/>
                  </a:lnTo>
                  <a:lnTo>
                    <a:pt x="119" y="809"/>
                  </a:lnTo>
                  <a:lnTo>
                    <a:pt x="109" y="820"/>
                  </a:lnTo>
                  <a:lnTo>
                    <a:pt x="100" y="830"/>
                  </a:lnTo>
                  <a:lnTo>
                    <a:pt x="87" y="838"/>
                  </a:lnTo>
                  <a:lnTo>
                    <a:pt x="74" y="845"/>
                  </a:lnTo>
                  <a:lnTo>
                    <a:pt x="74" y="871"/>
                  </a:lnTo>
                  <a:lnTo>
                    <a:pt x="75" y="900"/>
                  </a:lnTo>
                  <a:lnTo>
                    <a:pt x="75" y="929"/>
                  </a:lnTo>
                  <a:lnTo>
                    <a:pt x="77" y="960"/>
                  </a:lnTo>
                  <a:lnTo>
                    <a:pt x="77" y="992"/>
                  </a:lnTo>
                  <a:lnTo>
                    <a:pt x="78" y="1023"/>
                  </a:lnTo>
                  <a:lnTo>
                    <a:pt x="78" y="1056"/>
                  </a:lnTo>
                  <a:lnTo>
                    <a:pt x="78" y="1085"/>
                  </a:lnTo>
                  <a:lnTo>
                    <a:pt x="135" y="1098"/>
                  </a:lnTo>
                  <a:lnTo>
                    <a:pt x="194" y="1111"/>
                  </a:lnTo>
                  <a:lnTo>
                    <a:pt x="256" y="1126"/>
                  </a:lnTo>
                  <a:lnTo>
                    <a:pt x="322" y="1142"/>
                  </a:lnTo>
                  <a:lnTo>
                    <a:pt x="394" y="1160"/>
                  </a:lnTo>
                  <a:lnTo>
                    <a:pt x="472" y="1179"/>
                  </a:lnTo>
                  <a:lnTo>
                    <a:pt x="558" y="1201"/>
                  </a:lnTo>
                  <a:lnTo>
                    <a:pt x="654" y="1227"/>
                  </a:lnTo>
                  <a:lnTo>
                    <a:pt x="667" y="1166"/>
                  </a:lnTo>
                  <a:lnTo>
                    <a:pt x="678" y="1103"/>
                  </a:lnTo>
                  <a:lnTo>
                    <a:pt x="690" y="1033"/>
                  </a:lnTo>
                  <a:lnTo>
                    <a:pt x="698" y="962"/>
                  </a:lnTo>
                  <a:lnTo>
                    <a:pt x="706" y="885"/>
                  </a:lnTo>
                  <a:lnTo>
                    <a:pt x="711" y="807"/>
                  </a:lnTo>
                  <a:lnTo>
                    <a:pt x="716" y="726"/>
                  </a:lnTo>
                  <a:lnTo>
                    <a:pt x="719" y="643"/>
                  </a:lnTo>
                  <a:lnTo>
                    <a:pt x="719" y="625"/>
                  </a:lnTo>
                  <a:lnTo>
                    <a:pt x="719" y="607"/>
                  </a:lnTo>
                  <a:lnTo>
                    <a:pt x="719" y="593"/>
                  </a:lnTo>
                  <a:lnTo>
                    <a:pt x="720" y="578"/>
                  </a:lnTo>
                  <a:lnTo>
                    <a:pt x="720" y="563"/>
                  </a:lnTo>
                  <a:lnTo>
                    <a:pt x="720" y="549"/>
                  </a:lnTo>
                  <a:lnTo>
                    <a:pt x="720" y="533"/>
                  </a:lnTo>
                  <a:lnTo>
                    <a:pt x="720" y="513"/>
                  </a:lnTo>
                  <a:lnTo>
                    <a:pt x="711" y="511"/>
                  </a:lnTo>
                  <a:lnTo>
                    <a:pt x="701" y="508"/>
                  </a:lnTo>
                  <a:lnTo>
                    <a:pt x="691" y="505"/>
                  </a:lnTo>
                  <a:lnTo>
                    <a:pt x="685" y="500"/>
                  </a:lnTo>
                  <a:lnTo>
                    <a:pt x="677" y="495"/>
                  </a:lnTo>
                  <a:lnTo>
                    <a:pt x="670" y="490"/>
                  </a:lnTo>
                  <a:lnTo>
                    <a:pt x="665" y="484"/>
                  </a:lnTo>
                  <a:lnTo>
                    <a:pt x="659" y="476"/>
                  </a:lnTo>
                  <a:lnTo>
                    <a:pt x="651" y="461"/>
                  </a:lnTo>
                  <a:lnTo>
                    <a:pt x="646" y="443"/>
                  </a:lnTo>
                  <a:lnTo>
                    <a:pt x="642" y="424"/>
                  </a:lnTo>
                  <a:lnTo>
                    <a:pt x="642" y="406"/>
                  </a:lnTo>
                  <a:lnTo>
                    <a:pt x="642" y="386"/>
                  </a:lnTo>
                  <a:lnTo>
                    <a:pt x="647" y="368"/>
                  </a:lnTo>
                  <a:lnTo>
                    <a:pt x="652" y="351"/>
                  </a:lnTo>
                  <a:lnTo>
                    <a:pt x="660" y="336"/>
                  </a:lnTo>
                  <a:lnTo>
                    <a:pt x="670" y="321"/>
                  </a:lnTo>
                  <a:lnTo>
                    <a:pt x="681" y="312"/>
                  </a:lnTo>
                  <a:lnTo>
                    <a:pt x="688" y="308"/>
                  </a:lnTo>
                  <a:lnTo>
                    <a:pt x="694" y="305"/>
                  </a:lnTo>
                  <a:lnTo>
                    <a:pt x="703" y="302"/>
                  </a:lnTo>
                  <a:lnTo>
                    <a:pt x="709" y="302"/>
                  </a:lnTo>
                  <a:lnTo>
                    <a:pt x="706" y="261"/>
                  </a:lnTo>
                  <a:lnTo>
                    <a:pt x="703" y="222"/>
                  </a:lnTo>
                  <a:lnTo>
                    <a:pt x="698" y="183"/>
                  </a:lnTo>
                  <a:lnTo>
                    <a:pt x="693" y="146"/>
                  </a:lnTo>
                  <a:lnTo>
                    <a:pt x="688" y="108"/>
                  </a:lnTo>
                  <a:lnTo>
                    <a:pt x="681" y="73"/>
                  </a:lnTo>
                  <a:lnTo>
                    <a:pt x="675" y="35"/>
                  </a:lnTo>
                  <a:lnTo>
                    <a:pt x="667" y="0"/>
                  </a:lnTo>
                </a:path>
              </a:pathLst>
            </a:custGeom>
            <a:solidFill>
              <a:srgbClr val="FAF0A8"/>
            </a:solidFill>
            <a:ln w="9525" cap="rnd">
              <a:noFill/>
              <a:round/>
              <a:headEnd type="none" w="sm" len="sm"/>
              <a:tailEnd type="none" w="sm" len="sm"/>
            </a:ln>
          </p:spPr>
          <p:txBody>
            <a:bodyPr/>
            <a:lstStyle/>
            <a:p>
              <a:endParaRPr lang="en-US" sz="2700"/>
            </a:p>
          </p:txBody>
        </p:sp>
        <p:sp>
          <p:nvSpPr>
            <p:cNvPr id="395" name="Freeform 31"/>
            <p:cNvSpPr>
              <a:spLocks/>
            </p:cNvSpPr>
            <p:nvPr/>
          </p:nvSpPr>
          <p:spPr bwMode="auto">
            <a:xfrm rot="786967">
              <a:off x="6439526" y="1831011"/>
              <a:ext cx="1332670" cy="2269789"/>
            </a:xfrm>
            <a:custGeom>
              <a:avLst/>
              <a:gdLst>
                <a:gd name="T0" fmla="*/ 618 w 721"/>
                <a:gd name="T1" fmla="*/ 11 h 1228"/>
                <a:gd name="T2" fmla="*/ 509 w 721"/>
                <a:gd name="T3" fmla="*/ 45 h 1228"/>
                <a:gd name="T4" fmla="*/ 395 w 721"/>
                <a:gd name="T5" fmla="*/ 87 h 1228"/>
                <a:gd name="T6" fmla="*/ 288 w 721"/>
                <a:gd name="T7" fmla="*/ 133 h 1228"/>
                <a:gd name="T8" fmla="*/ 244 w 721"/>
                <a:gd name="T9" fmla="*/ 169 h 1228"/>
                <a:gd name="T10" fmla="*/ 243 w 721"/>
                <a:gd name="T11" fmla="*/ 193 h 1228"/>
                <a:gd name="T12" fmla="*/ 233 w 721"/>
                <a:gd name="T13" fmla="*/ 212 h 1228"/>
                <a:gd name="T14" fmla="*/ 217 w 721"/>
                <a:gd name="T15" fmla="*/ 227 h 1228"/>
                <a:gd name="T16" fmla="*/ 197 w 721"/>
                <a:gd name="T17" fmla="*/ 237 h 1228"/>
                <a:gd name="T18" fmla="*/ 176 w 721"/>
                <a:gd name="T19" fmla="*/ 242 h 1228"/>
                <a:gd name="T20" fmla="*/ 156 w 721"/>
                <a:gd name="T21" fmla="*/ 240 h 1228"/>
                <a:gd name="T22" fmla="*/ 139 w 721"/>
                <a:gd name="T23" fmla="*/ 232 h 1228"/>
                <a:gd name="T24" fmla="*/ 113 w 721"/>
                <a:gd name="T25" fmla="*/ 237 h 1228"/>
                <a:gd name="T26" fmla="*/ 77 w 721"/>
                <a:gd name="T27" fmla="*/ 261 h 1228"/>
                <a:gd name="T28" fmla="*/ 44 w 721"/>
                <a:gd name="T29" fmla="*/ 287 h 1228"/>
                <a:gd name="T30" fmla="*/ 13 w 721"/>
                <a:gd name="T31" fmla="*/ 312 h 1228"/>
                <a:gd name="T32" fmla="*/ 10 w 721"/>
                <a:gd name="T33" fmla="*/ 368 h 1228"/>
                <a:gd name="T34" fmla="*/ 28 w 721"/>
                <a:gd name="T35" fmla="*/ 459 h 1228"/>
                <a:gd name="T36" fmla="*/ 43 w 721"/>
                <a:gd name="T37" fmla="*/ 547 h 1228"/>
                <a:gd name="T38" fmla="*/ 56 w 721"/>
                <a:gd name="T39" fmla="*/ 635 h 1228"/>
                <a:gd name="T40" fmla="*/ 80 w 721"/>
                <a:gd name="T41" fmla="*/ 682 h 1228"/>
                <a:gd name="T42" fmla="*/ 106 w 721"/>
                <a:gd name="T43" fmla="*/ 697 h 1228"/>
                <a:gd name="T44" fmla="*/ 122 w 721"/>
                <a:gd name="T45" fmla="*/ 718 h 1228"/>
                <a:gd name="T46" fmla="*/ 132 w 721"/>
                <a:gd name="T47" fmla="*/ 744 h 1228"/>
                <a:gd name="T48" fmla="*/ 132 w 721"/>
                <a:gd name="T49" fmla="*/ 771 h 1228"/>
                <a:gd name="T50" fmla="*/ 126 w 721"/>
                <a:gd name="T51" fmla="*/ 797 h 1228"/>
                <a:gd name="T52" fmla="*/ 109 w 721"/>
                <a:gd name="T53" fmla="*/ 820 h 1228"/>
                <a:gd name="T54" fmla="*/ 87 w 721"/>
                <a:gd name="T55" fmla="*/ 838 h 1228"/>
                <a:gd name="T56" fmla="*/ 74 w 721"/>
                <a:gd name="T57" fmla="*/ 871 h 1228"/>
                <a:gd name="T58" fmla="*/ 75 w 721"/>
                <a:gd name="T59" fmla="*/ 929 h 1228"/>
                <a:gd name="T60" fmla="*/ 77 w 721"/>
                <a:gd name="T61" fmla="*/ 992 h 1228"/>
                <a:gd name="T62" fmla="*/ 78 w 721"/>
                <a:gd name="T63" fmla="*/ 1056 h 1228"/>
                <a:gd name="T64" fmla="*/ 135 w 721"/>
                <a:gd name="T65" fmla="*/ 1098 h 1228"/>
                <a:gd name="T66" fmla="*/ 256 w 721"/>
                <a:gd name="T67" fmla="*/ 1126 h 1228"/>
                <a:gd name="T68" fmla="*/ 394 w 721"/>
                <a:gd name="T69" fmla="*/ 1160 h 1228"/>
                <a:gd name="T70" fmla="*/ 558 w 721"/>
                <a:gd name="T71" fmla="*/ 1201 h 1228"/>
                <a:gd name="T72" fmla="*/ 667 w 721"/>
                <a:gd name="T73" fmla="*/ 1166 h 1228"/>
                <a:gd name="T74" fmla="*/ 690 w 721"/>
                <a:gd name="T75" fmla="*/ 1033 h 1228"/>
                <a:gd name="T76" fmla="*/ 706 w 721"/>
                <a:gd name="T77" fmla="*/ 885 h 1228"/>
                <a:gd name="T78" fmla="*/ 716 w 721"/>
                <a:gd name="T79" fmla="*/ 726 h 1228"/>
                <a:gd name="T80" fmla="*/ 719 w 721"/>
                <a:gd name="T81" fmla="*/ 625 h 1228"/>
                <a:gd name="T82" fmla="*/ 719 w 721"/>
                <a:gd name="T83" fmla="*/ 593 h 1228"/>
                <a:gd name="T84" fmla="*/ 720 w 721"/>
                <a:gd name="T85" fmla="*/ 563 h 1228"/>
                <a:gd name="T86" fmla="*/ 720 w 721"/>
                <a:gd name="T87" fmla="*/ 533 h 1228"/>
                <a:gd name="T88" fmla="*/ 711 w 721"/>
                <a:gd name="T89" fmla="*/ 511 h 1228"/>
                <a:gd name="T90" fmla="*/ 691 w 721"/>
                <a:gd name="T91" fmla="*/ 505 h 1228"/>
                <a:gd name="T92" fmla="*/ 677 w 721"/>
                <a:gd name="T93" fmla="*/ 495 h 1228"/>
                <a:gd name="T94" fmla="*/ 665 w 721"/>
                <a:gd name="T95" fmla="*/ 484 h 1228"/>
                <a:gd name="T96" fmla="*/ 651 w 721"/>
                <a:gd name="T97" fmla="*/ 461 h 1228"/>
                <a:gd name="T98" fmla="*/ 642 w 721"/>
                <a:gd name="T99" fmla="*/ 424 h 1228"/>
                <a:gd name="T100" fmla="*/ 642 w 721"/>
                <a:gd name="T101" fmla="*/ 386 h 1228"/>
                <a:gd name="T102" fmla="*/ 652 w 721"/>
                <a:gd name="T103" fmla="*/ 351 h 1228"/>
                <a:gd name="T104" fmla="*/ 670 w 721"/>
                <a:gd name="T105" fmla="*/ 321 h 1228"/>
                <a:gd name="T106" fmla="*/ 688 w 721"/>
                <a:gd name="T107" fmla="*/ 308 h 1228"/>
                <a:gd name="T108" fmla="*/ 703 w 721"/>
                <a:gd name="T109" fmla="*/ 302 h 1228"/>
                <a:gd name="T110" fmla="*/ 706 w 721"/>
                <a:gd name="T111" fmla="*/ 261 h 1228"/>
                <a:gd name="T112" fmla="*/ 698 w 721"/>
                <a:gd name="T113" fmla="*/ 183 h 1228"/>
                <a:gd name="T114" fmla="*/ 688 w 721"/>
                <a:gd name="T115" fmla="*/ 108 h 1228"/>
                <a:gd name="T116" fmla="*/ 675 w 721"/>
                <a:gd name="T117" fmla="*/ 35 h 12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1"/>
                <a:gd name="T178" fmla="*/ 0 h 1228"/>
                <a:gd name="T179" fmla="*/ 721 w 721"/>
                <a:gd name="T180" fmla="*/ 1228 h 12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1" h="1228">
                  <a:moveTo>
                    <a:pt x="667" y="0"/>
                  </a:moveTo>
                  <a:lnTo>
                    <a:pt x="618" y="11"/>
                  </a:lnTo>
                  <a:lnTo>
                    <a:pt x="566" y="26"/>
                  </a:lnTo>
                  <a:lnTo>
                    <a:pt x="509" y="45"/>
                  </a:lnTo>
                  <a:lnTo>
                    <a:pt x="452" y="65"/>
                  </a:lnTo>
                  <a:lnTo>
                    <a:pt x="395" y="87"/>
                  </a:lnTo>
                  <a:lnTo>
                    <a:pt x="340" y="110"/>
                  </a:lnTo>
                  <a:lnTo>
                    <a:pt x="288" y="133"/>
                  </a:lnTo>
                  <a:lnTo>
                    <a:pt x="241" y="156"/>
                  </a:lnTo>
                  <a:lnTo>
                    <a:pt x="244" y="169"/>
                  </a:lnTo>
                  <a:lnTo>
                    <a:pt x="244" y="182"/>
                  </a:lnTo>
                  <a:lnTo>
                    <a:pt x="243" y="193"/>
                  </a:lnTo>
                  <a:lnTo>
                    <a:pt x="238" y="203"/>
                  </a:lnTo>
                  <a:lnTo>
                    <a:pt x="233" y="212"/>
                  </a:lnTo>
                  <a:lnTo>
                    <a:pt x="225" y="221"/>
                  </a:lnTo>
                  <a:lnTo>
                    <a:pt x="217" y="227"/>
                  </a:lnTo>
                  <a:lnTo>
                    <a:pt x="207" y="232"/>
                  </a:lnTo>
                  <a:lnTo>
                    <a:pt x="197" y="237"/>
                  </a:lnTo>
                  <a:lnTo>
                    <a:pt x="187" y="240"/>
                  </a:lnTo>
                  <a:lnTo>
                    <a:pt x="176" y="242"/>
                  </a:lnTo>
                  <a:lnTo>
                    <a:pt x="166" y="242"/>
                  </a:lnTo>
                  <a:lnTo>
                    <a:pt x="156" y="240"/>
                  </a:lnTo>
                  <a:lnTo>
                    <a:pt x="147" y="237"/>
                  </a:lnTo>
                  <a:lnTo>
                    <a:pt x="139" y="232"/>
                  </a:lnTo>
                  <a:lnTo>
                    <a:pt x="130" y="225"/>
                  </a:lnTo>
                  <a:lnTo>
                    <a:pt x="113" y="237"/>
                  </a:lnTo>
                  <a:lnTo>
                    <a:pt x="95" y="250"/>
                  </a:lnTo>
                  <a:lnTo>
                    <a:pt x="77" y="261"/>
                  </a:lnTo>
                  <a:lnTo>
                    <a:pt x="61" y="274"/>
                  </a:lnTo>
                  <a:lnTo>
                    <a:pt x="44" y="287"/>
                  </a:lnTo>
                  <a:lnTo>
                    <a:pt x="28" y="299"/>
                  </a:lnTo>
                  <a:lnTo>
                    <a:pt x="13" y="312"/>
                  </a:lnTo>
                  <a:lnTo>
                    <a:pt x="0" y="323"/>
                  </a:lnTo>
                  <a:lnTo>
                    <a:pt x="10" y="368"/>
                  </a:lnTo>
                  <a:lnTo>
                    <a:pt x="20" y="414"/>
                  </a:lnTo>
                  <a:lnTo>
                    <a:pt x="28" y="459"/>
                  </a:lnTo>
                  <a:lnTo>
                    <a:pt x="36" y="503"/>
                  </a:lnTo>
                  <a:lnTo>
                    <a:pt x="43" y="547"/>
                  </a:lnTo>
                  <a:lnTo>
                    <a:pt x="49" y="591"/>
                  </a:lnTo>
                  <a:lnTo>
                    <a:pt x="56" y="635"/>
                  </a:lnTo>
                  <a:lnTo>
                    <a:pt x="62" y="677"/>
                  </a:lnTo>
                  <a:lnTo>
                    <a:pt x="80" y="682"/>
                  </a:lnTo>
                  <a:lnTo>
                    <a:pt x="93" y="689"/>
                  </a:lnTo>
                  <a:lnTo>
                    <a:pt x="106" y="697"/>
                  </a:lnTo>
                  <a:lnTo>
                    <a:pt x="116" y="706"/>
                  </a:lnTo>
                  <a:lnTo>
                    <a:pt x="122" y="718"/>
                  </a:lnTo>
                  <a:lnTo>
                    <a:pt x="129" y="731"/>
                  </a:lnTo>
                  <a:lnTo>
                    <a:pt x="132" y="744"/>
                  </a:lnTo>
                  <a:lnTo>
                    <a:pt x="134" y="757"/>
                  </a:lnTo>
                  <a:lnTo>
                    <a:pt x="132" y="771"/>
                  </a:lnTo>
                  <a:lnTo>
                    <a:pt x="130" y="784"/>
                  </a:lnTo>
                  <a:lnTo>
                    <a:pt x="126" y="797"/>
                  </a:lnTo>
                  <a:lnTo>
                    <a:pt x="119" y="809"/>
                  </a:lnTo>
                  <a:lnTo>
                    <a:pt x="109" y="820"/>
                  </a:lnTo>
                  <a:lnTo>
                    <a:pt x="100" y="830"/>
                  </a:lnTo>
                  <a:lnTo>
                    <a:pt x="87" y="838"/>
                  </a:lnTo>
                  <a:lnTo>
                    <a:pt x="74" y="845"/>
                  </a:lnTo>
                  <a:lnTo>
                    <a:pt x="74" y="871"/>
                  </a:lnTo>
                  <a:lnTo>
                    <a:pt x="75" y="900"/>
                  </a:lnTo>
                  <a:lnTo>
                    <a:pt x="75" y="929"/>
                  </a:lnTo>
                  <a:lnTo>
                    <a:pt x="77" y="960"/>
                  </a:lnTo>
                  <a:lnTo>
                    <a:pt x="77" y="992"/>
                  </a:lnTo>
                  <a:lnTo>
                    <a:pt x="78" y="1023"/>
                  </a:lnTo>
                  <a:lnTo>
                    <a:pt x="78" y="1056"/>
                  </a:lnTo>
                  <a:lnTo>
                    <a:pt x="78" y="1085"/>
                  </a:lnTo>
                  <a:lnTo>
                    <a:pt x="135" y="1098"/>
                  </a:lnTo>
                  <a:lnTo>
                    <a:pt x="194" y="1111"/>
                  </a:lnTo>
                  <a:lnTo>
                    <a:pt x="256" y="1126"/>
                  </a:lnTo>
                  <a:lnTo>
                    <a:pt x="322" y="1142"/>
                  </a:lnTo>
                  <a:lnTo>
                    <a:pt x="394" y="1160"/>
                  </a:lnTo>
                  <a:lnTo>
                    <a:pt x="472" y="1179"/>
                  </a:lnTo>
                  <a:lnTo>
                    <a:pt x="558" y="1201"/>
                  </a:lnTo>
                  <a:lnTo>
                    <a:pt x="654" y="1227"/>
                  </a:lnTo>
                  <a:lnTo>
                    <a:pt x="667" y="1166"/>
                  </a:lnTo>
                  <a:lnTo>
                    <a:pt x="678" y="1103"/>
                  </a:lnTo>
                  <a:lnTo>
                    <a:pt x="690" y="1033"/>
                  </a:lnTo>
                  <a:lnTo>
                    <a:pt x="698" y="962"/>
                  </a:lnTo>
                  <a:lnTo>
                    <a:pt x="706" y="885"/>
                  </a:lnTo>
                  <a:lnTo>
                    <a:pt x="711" y="807"/>
                  </a:lnTo>
                  <a:lnTo>
                    <a:pt x="716" y="726"/>
                  </a:lnTo>
                  <a:lnTo>
                    <a:pt x="719" y="643"/>
                  </a:lnTo>
                  <a:lnTo>
                    <a:pt x="719" y="625"/>
                  </a:lnTo>
                  <a:lnTo>
                    <a:pt x="719" y="607"/>
                  </a:lnTo>
                  <a:lnTo>
                    <a:pt x="719" y="593"/>
                  </a:lnTo>
                  <a:lnTo>
                    <a:pt x="720" y="578"/>
                  </a:lnTo>
                  <a:lnTo>
                    <a:pt x="720" y="563"/>
                  </a:lnTo>
                  <a:lnTo>
                    <a:pt x="720" y="549"/>
                  </a:lnTo>
                  <a:lnTo>
                    <a:pt x="720" y="533"/>
                  </a:lnTo>
                  <a:lnTo>
                    <a:pt x="720" y="513"/>
                  </a:lnTo>
                  <a:lnTo>
                    <a:pt x="711" y="511"/>
                  </a:lnTo>
                  <a:lnTo>
                    <a:pt x="701" y="508"/>
                  </a:lnTo>
                  <a:lnTo>
                    <a:pt x="691" y="505"/>
                  </a:lnTo>
                  <a:lnTo>
                    <a:pt x="685" y="500"/>
                  </a:lnTo>
                  <a:lnTo>
                    <a:pt x="677" y="495"/>
                  </a:lnTo>
                  <a:lnTo>
                    <a:pt x="670" y="490"/>
                  </a:lnTo>
                  <a:lnTo>
                    <a:pt x="665" y="484"/>
                  </a:lnTo>
                  <a:lnTo>
                    <a:pt x="659" y="476"/>
                  </a:lnTo>
                  <a:lnTo>
                    <a:pt x="651" y="461"/>
                  </a:lnTo>
                  <a:lnTo>
                    <a:pt x="646" y="443"/>
                  </a:lnTo>
                  <a:lnTo>
                    <a:pt x="642" y="424"/>
                  </a:lnTo>
                  <a:lnTo>
                    <a:pt x="642" y="406"/>
                  </a:lnTo>
                  <a:lnTo>
                    <a:pt x="642" y="386"/>
                  </a:lnTo>
                  <a:lnTo>
                    <a:pt x="647" y="368"/>
                  </a:lnTo>
                  <a:lnTo>
                    <a:pt x="652" y="351"/>
                  </a:lnTo>
                  <a:lnTo>
                    <a:pt x="660" y="336"/>
                  </a:lnTo>
                  <a:lnTo>
                    <a:pt x="670" y="321"/>
                  </a:lnTo>
                  <a:lnTo>
                    <a:pt x="681" y="312"/>
                  </a:lnTo>
                  <a:lnTo>
                    <a:pt x="688" y="308"/>
                  </a:lnTo>
                  <a:lnTo>
                    <a:pt x="694" y="305"/>
                  </a:lnTo>
                  <a:lnTo>
                    <a:pt x="703" y="302"/>
                  </a:lnTo>
                  <a:lnTo>
                    <a:pt x="709" y="302"/>
                  </a:lnTo>
                  <a:lnTo>
                    <a:pt x="706" y="261"/>
                  </a:lnTo>
                  <a:lnTo>
                    <a:pt x="703" y="222"/>
                  </a:lnTo>
                  <a:lnTo>
                    <a:pt x="698" y="183"/>
                  </a:lnTo>
                  <a:lnTo>
                    <a:pt x="693" y="146"/>
                  </a:lnTo>
                  <a:lnTo>
                    <a:pt x="688" y="108"/>
                  </a:lnTo>
                  <a:lnTo>
                    <a:pt x="681" y="73"/>
                  </a:lnTo>
                  <a:lnTo>
                    <a:pt x="675" y="35"/>
                  </a:lnTo>
                  <a:lnTo>
                    <a:pt x="667"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396" name="Freeform 32"/>
            <p:cNvSpPr>
              <a:spLocks/>
            </p:cNvSpPr>
            <p:nvPr/>
          </p:nvSpPr>
          <p:spPr bwMode="auto">
            <a:xfrm rot="786967">
              <a:off x="7606092" y="2005708"/>
              <a:ext cx="499058" cy="2269789"/>
            </a:xfrm>
            <a:custGeom>
              <a:avLst/>
              <a:gdLst>
                <a:gd name="T0" fmla="*/ 62 w 270"/>
                <a:gd name="T1" fmla="*/ 27 h 1228"/>
                <a:gd name="T2" fmla="*/ 116 w 270"/>
                <a:gd name="T3" fmla="*/ 73 h 1228"/>
                <a:gd name="T4" fmla="*/ 161 w 270"/>
                <a:gd name="T5" fmla="*/ 121 h 1228"/>
                <a:gd name="T6" fmla="*/ 223 w 270"/>
                <a:gd name="T7" fmla="*/ 191 h 1228"/>
                <a:gd name="T8" fmla="*/ 269 w 270"/>
                <a:gd name="T9" fmla="*/ 300 h 1228"/>
                <a:gd name="T10" fmla="*/ 264 w 270"/>
                <a:gd name="T11" fmla="*/ 420 h 1228"/>
                <a:gd name="T12" fmla="*/ 257 w 270"/>
                <a:gd name="T13" fmla="*/ 539 h 1228"/>
                <a:gd name="T14" fmla="*/ 247 w 270"/>
                <a:gd name="T15" fmla="*/ 653 h 1228"/>
                <a:gd name="T16" fmla="*/ 233 w 270"/>
                <a:gd name="T17" fmla="*/ 711 h 1228"/>
                <a:gd name="T18" fmla="*/ 218 w 270"/>
                <a:gd name="T19" fmla="*/ 723 h 1228"/>
                <a:gd name="T20" fmla="*/ 208 w 270"/>
                <a:gd name="T21" fmla="*/ 737 h 1228"/>
                <a:gd name="T22" fmla="*/ 202 w 270"/>
                <a:gd name="T23" fmla="*/ 755 h 1228"/>
                <a:gd name="T24" fmla="*/ 200 w 270"/>
                <a:gd name="T25" fmla="*/ 771 h 1228"/>
                <a:gd name="T26" fmla="*/ 204 w 270"/>
                <a:gd name="T27" fmla="*/ 791 h 1228"/>
                <a:gd name="T28" fmla="*/ 212 w 270"/>
                <a:gd name="T29" fmla="*/ 807 h 1228"/>
                <a:gd name="T30" fmla="*/ 225 w 270"/>
                <a:gd name="T31" fmla="*/ 823 h 1228"/>
                <a:gd name="T32" fmla="*/ 231 w 270"/>
                <a:gd name="T33" fmla="*/ 866 h 1228"/>
                <a:gd name="T34" fmla="*/ 228 w 270"/>
                <a:gd name="T35" fmla="*/ 940 h 1228"/>
                <a:gd name="T36" fmla="*/ 223 w 270"/>
                <a:gd name="T37" fmla="*/ 1022 h 1228"/>
                <a:gd name="T38" fmla="*/ 218 w 270"/>
                <a:gd name="T39" fmla="*/ 1098 h 1228"/>
                <a:gd name="T40" fmla="*/ 194 w 270"/>
                <a:gd name="T41" fmla="*/ 1148 h 1228"/>
                <a:gd name="T42" fmla="*/ 145 w 270"/>
                <a:gd name="T43" fmla="*/ 1173 h 1228"/>
                <a:gd name="T44" fmla="*/ 93 w 270"/>
                <a:gd name="T45" fmla="*/ 1196 h 1228"/>
                <a:gd name="T46" fmla="*/ 39 w 270"/>
                <a:gd name="T47" fmla="*/ 1217 h 1228"/>
                <a:gd name="T48" fmla="*/ 26 w 270"/>
                <a:gd name="T49" fmla="*/ 1153 h 1228"/>
                <a:gd name="T50" fmla="*/ 51 w 270"/>
                <a:gd name="T51" fmla="*/ 999 h 1228"/>
                <a:gd name="T52" fmla="*/ 67 w 270"/>
                <a:gd name="T53" fmla="*/ 840 h 1228"/>
                <a:gd name="T54" fmla="*/ 77 w 270"/>
                <a:gd name="T55" fmla="*/ 679 h 1228"/>
                <a:gd name="T56" fmla="*/ 78 w 270"/>
                <a:gd name="T57" fmla="*/ 580 h 1228"/>
                <a:gd name="T58" fmla="*/ 78 w 270"/>
                <a:gd name="T59" fmla="*/ 560 h 1228"/>
                <a:gd name="T60" fmla="*/ 78 w 270"/>
                <a:gd name="T61" fmla="*/ 549 h 1228"/>
                <a:gd name="T62" fmla="*/ 78 w 270"/>
                <a:gd name="T63" fmla="*/ 529 h 1228"/>
                <a:gd name="T64" fmla="*/ 69 w 270"/>
                <a:gd name="T65" fmla="*/ 511 h 1228"/>
                <a:gd name="T66" fmla="*/ 51 w 270"/>
                <a:gd name="T67" fmla="*/ 507 h 1228"/>
                <a:gd name="T68" fmla="*/ 36 w 270"/>
                <a:gd name="T69" fmla="*/ 498 h 1228"/>
                <a:gd name="T70" fmla="*/ 25 w 270"/>
                <a:gd name="T71" fmla="*/ 485 h 1228"/>
                <a:gd name="T72" fmla="*/ 10 w 270"/>
                <a:gd name="T73" fmla="*/ 464 h 1228"/>
                <a:gd name="T74" fmla="*/ 0 w 270"/>
                <a:gd name="T75" fmla="*/ 429 h 1228"/>
                <a:gd name="T76" fmla="*/ 0 w 270"/>
                <a:gd name="T77" fmla="*/ 390 h 1228"/>
                <a:gd name="T78" fmla="*/ 10 w 270"/>
                <a:gd name="T79" fmla="*/ 354 h 1228"/>
                <a:gd name="T80" fmla="*/ 22 w 270"/>
                <a:gd name="T81" fmla="*/ 331 h 1228"/>
                <a:gd name="T82" fmla="*/ 33 w 270"/>
                <a:gd name="T83" fmla="*/ 318 h 1228"/>
                <a:gd name="T84" fmla="*/ 46 w 270"/>
                <a:gd name="T85" fmla="*/ 308 h 1228"/>
                <a:gd name="T86" fmla="*/ 61 w 270"/>
                <a:gd name="T87" fmla="*/ 303 h 1228"/>
                <a:gd name="T88" fmla="*/ 65 w 270"/>
                <a:gd name="T89" fmla="*/ 263 h 1228"/>
                <a:gd name="T90" fmla="*/ 56 w 270"/>
                <a:gd name="T91" fmla="*/ 185 h 1228"/>
                <a:gd name="T92" fmla="*/ 44 w 270"/>
                <a:gd name="T93" fmla="*/ 107 h 1228"/>
                <a:gd name="T94" fmla="*/ 31 w 270"/>
                <a:gd name="T95" fmla="*/ 34 h 1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0"/>
                <a:gd name="T145" fmla="*/ 0 h 1228"/>
                <a:gd name="T146" fmla="*/ 270 w 270"/>
                <a:gd name="T147" fmla="*/ 1228 h 12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0" h="1228">
                  <a:moveTo>
                    <a:pt x="25" y="0"/>
                  </a:moveTo>
                  <a:lnTo>
                    <a:pt x="62" y="27"/>
                  </a:lnTo>
                  <a:lnTo>
                    <a:pt x="91" y="52"/>
                  </a:lnTo>
                  <a:lnTo>
                    <a:pt x="116" y="73"/>
                  </a:lnTo>
                  <a:lnTo>
                    <a:pt x="137" y="95"/>
                  </a:lnTo>
                  <a:lnTo>
                    <a:pt x="161" y="121"/>
                  </a:lnTo>
                  <a:lnTo>
                    <a:pt x="189" y="152"/>
                  </a:lnTo>
                  <a:lnTo>
                    <a:pt x="223" y="191"/>
                  </a:lnTo>
                  <a:lnTo>
                    <a:pt x="269" y="242"/>
                  </a:lnTo>
                  <a:lnTo>
                    <a:pt x="269" y="300"/>
                  </a:lnTo>
                  <a:lnTo>
                    <a:pt x="267" y="360"/>
                  </a:lnTo>
                  <a:lnTo>
                    <a:pt x="264" y="420"/>
                  </a:lnTo>
                  <a:lnTo>
                    <a:pt x="262" y="479"/>
                  </a:lnTo>
                  <a:lnTo>
                    <a:pt x="257" y="539"/>
                  </a:lnTo>
                  <a:lnTo>
                    <a:pt x="254" y="598"/>
                  </a:lnTo>
                  <a:lnTo>
                    <a:pt x="247" y="653"/>
                  </a:lnTo>
                  <a:lnTo>
                    <a:pt x="241" y="706"/>
                  </a:lnTo>
                  <a:lnTo>
                    <a:pt x="233" y="711"/>
                  </a:lnTo>
                  <a:lnTo>
                    <a:pt x="226" y="716"/>
                  </a:lnTo>
                  <a:lnTo>
                    <a:pt x="218" y="723"/>
                  </a:lnTo>
                  <a:lnTo>
                    <a:pt x="213" y="731"/>
                  </a:lnTo>
                  <a:lnTo>
                    <a:pt x="208" y="737"/>
                  </a:lnTo>
                  <a:lnTo>
                    <a:pt x="205" y="745"/>
                  </a:lnTo>
                  <a:lnTo>
                    <a:pt x="202" y="755"/>
                  </a:lnTo>
                  <a:lnTo>
                    <a:pt x="202" y="763"/>
                  </a:lnTo>
                  <a:lnTo>
                    <a:pt x="200" y="771"/>
                  </a:lnTo>
                  <a:lnTo>
                    <a:pt x="202" y="781"/>
                  </a:lnTo>
                  <a:lnTo>
                    <a:pt x="204" y="791"/>
                  </a:lnTo>
                  <a:lnTo>
                    <a:pt x="207" y="799"/>
                  </a:lnTo>
                  <a:lnTo>
                    <a:pt x="212" y="807"/>
                  </a:lnTo>
                  <a:lnTo>
                    <a:pt x="217" y="815"/>
                  </a:lnTo>
                  <a:lnTo>
                    <a:pt x="225" y="823"/>
                  </a:lnTo>
                  <a:lnTo>
                    <a:pt x="233" y="832"/>
                  </a:lnTo>
                  <a:lnTo>
                    <a:pt x="231" y="866"/>
                  </a:lnTo>
                  <a:lnTo>
                    <a:pt x="230" y="901"/>
                  </a:lnTo>
                  <a:lnTo>
                    <a:pt x="228" y="940"/>
                  </a:lnTo>
                  <a:lnTo>
                    <a:pt x="225" y="981"/>
                  </a:lnTo>
                  <a:lnTo>
                    <a:pt x="223" y="1022"/>
                  </a:lnTo>
                  <a:lnTo>
                    <a:pt x="220" y="1061"/>
                  </a:lnTo>
                  <a:lnTo>
                    <a:pt x="218" y="1098"/>
                  </a:lnTo>
                  <a:lnTo>
                    <a:pt x="218" y="1134"/>
                  </a:lnTo>
                  <a:lnTo>
                    <a:pt x="194" y="1148"/>
                  </a:lnTo>
                  <a:lnTo>
                    <a:pt x="169" y="1160"/>
                  </a:lnTo>
                  <a:lnTo>
                    <a:pt x="145" y="1173"/>
                  </a:lnTo>
                  <a:lnTo>
                    <a:pt x="119" y="1184"/>
                  </a:lnTo>
                  <a:lnTo>
                    <a:pt x="93" y="1196"/>
                  </a:lnTo>
                  <a:lnTo>
                    <a:pt x="67" y="1207"/>
                  </a:lnTo>
                  <a:lnTo>
                    <a:pt x="39" y="1217"/>
                  </a:lnTo>
                  <a:lnTo>
                    <a:pt x="12" y="1227"/>
                  </a:lnTo>
                  <a:lnTo>
                    <a:pt x="26" y="1153"/>
                  </a:lnTo>
                  <a:lnTo>
                    <a:pt x="39" y="1077"/>
                  </a:lnTo>
                  <a:lnTo>
                    <a:pt x="51" y="999"/>
                  </a:lnTo>
                  <a:lnTo>
                    <a:pt x="61" y="921"/>
                  </a:lnTo>
                  <a:lnTo>
                    <a:pt x="67" y="840"/>
                  </a:lnTo>
                  <a:lnTo>
                    <a:pt x="72" y="760"/>
                  </a:lnTo>
                  <a:lnTo>
                    <a:pt x="77" y="679"/>
                  </a:lnTo>
                  <a:lnTo>
                    <a:pt x="78" y="598"/>
                  </a:lnTo>
                  <a:lnTo>
                    <a:pt x="78" y="580"/>
                  </a:lnTo>
                  <a:lnTo>
                    <a:pt x="78" y="568"/>
                  </a:lnTo>
                  <a:lnTo>
                    <a:pt x="78" y="560"/>
                  </a:lnTo>
                  <a:lnTo>
                    <a:pt x="78" y="554"/>
                  </a:lnTo>
                  <a:lnTo>
                    <a:pt x="78" y="549"/>
                  </a:lnTo>
                  <a:lnTo>
                    <a:pt x="78" y="541"/>
                  </a:lnTo>
                  <a:lnTo>
                    <a:pt x="78" y="529"/>
                  </a:lnTo>
                  <a:lnTo>
                    <a:pt x="78" y="513"/>
                  </a:lnTo>
                  <a:lnTo>
                    <a:pt x="69" y="511"/>
                  </a:lnTo>
                  <a:lnTo>
                    <a:pt x="59" y="510"/>
                  </a:lnTo>
                  <a:lnTo>
                    <a:pt x="51" y="507"/>
                  </a:lnTo>
                  <a:lnTo>
                    <a:pt x="44" y="503"/>
                  </a:lnTo>
                  <a:lnTo>
                    <a:pt x="36" y="498"/>
                  </a:lnTo>
                  <a:lnTo>
                    <a:pt x="30" y="492"/>
                  </a:lnTo>
                  <a:lnTo>
                    <a:pt x="25" y="485"/>
                  </a:lnTo>
                  <a:lnTo>
                    <a:pt x="20" y="479"/>
                  </a:lnTo>
                  <a:lnTo>
                    <a:pt x="10" y="464"/>
                  </a:lnTo>
                  <a:lnTo>
                    <a:pt x="5" y="446"/>
                  </a:lnTo>
                  <a:lnTo>
                    <a:pt x="0" y="429"/>
                  </a:lnTo>
                  <a:lnTo>
                    <a:pt x="0" y="409"/>
                  </a:lnTo>
                  <a:lnTo>
                    <a:pt x="0" y="390"/>
                  </a:lnTo>
                  <a:lnTo>
                    <a:pt x="4" y="372"/>
                  </a:lnTo>
                  <a:lnTo>
                    <a:pt x="10" y="354"/>
                  </a:lnTo>
                  <a:lnTo>
                    <a:pt x="17" y="338"/>
                  </a:lnTo>
                  <a:lnTo>
                    <a:pt x="22" y="331"/>
                  </a:lnTo>
                  <a:lnTo>
                    <a:pt x="26" y="325"/>
                  </a:lnTo>
                  <a:lnTo>
                    <a:pt x="33" y="318"/>
                  </a:lnTo>
                  <a:lnTo>
                    <a:pt x="39" y="313"/>
                  </a:lnTo>
                  <a:lnTo>
                    <a:pt x="46" y="308"/>
                  </a:lnTo>
                  <a:lnTo>
                    <a:pt x="52" y="305"/>
                  </a:lnTo>
                  <a:lnTo>
                    <a:pt x="61" y="303"/>
                  </a:lnTo>
                  <a:lnTo>
                    <a:pt x="69" y="302"/>
                  </a:lnTo>
                  <a:lnTo>
                    <a:pt x="65" y="263"/>
                  </a:lnTo>
                  <a:lnTo>
                    <a:pt x="61" y="224"/>
                  </a:lnTo>
                  <a:lnTo>
                    <a:pt x="56" y="185"/>
                  </a:lnTo>
                  <a:lnTo>
                    <a:pt x="51" y="146"/>
                  </a:lnTo>
                  <a:lnTo>
                    <a:pt x="44" y="107"/>
                  </a:lnTo>
                  <a:lnTo>
                    <a:pt x="38" y="69"/>
                  </a:lnTo>
                  <a:lnTo>
                    <a:pt x="31" y="34"/>
                  </a:lnTo>
                  <a:lnTo>
                    <a:pt x="25" y="0"/>
                  </a:lnTo>
                </a:path>
              </a:pathLst>
            </a:custGeom>
            <a:solidFill>
              <a:srgbClr val="CC9926"/>
            </a:solidFill>
            <a:ln w="9525" cap="rnd">
              <a:noFill/>
              <a:round/>
              <a:headEnd type="none" w="sm" len="sm"/>
              <a:tailEnd type="none" w="sm" len="sm"/>
            </a:ln>
          </p:spPr>
          <p:txBody>
            <a:bodyPr/>
            <a:lstStyle/>
            <a:p>
              <a:endParaRPr lang="en-US" sz="2700"/>
            </a:p>
          </p:txBody>
        </p:sp>
        <p:sp>
          <p:nvSpPr>
            <p:cNvPr id="397" name="Freeform 33"/>
            <p:cNvSpPr>
              <a:spLocks/>
            </p:cNvSpPr>
            <p:nvPr/>
          </p:nvSpPr>
          <p:spPr bwMode="auto">
            <a:xfrm rot="786967">
              <a:off x="7606092" y="2005708"/>
              <a:ext cx="499058" cy="2269789"/>
            </a:xfrm>
            <a:custGeom>
              <a:avLst/>
              <a:gdLst>
                <a:gd name="T0" fmla="*/ 62 w 270"/>
                <a:gd name="T1" fmla="*/ 27 h 1228"/>
                <a:gd name="T2" fmla="*/ 116 w 270"/>
                <a:gd name="T3" fmla="*/ 73 h 1228"/>
                <a:gd name="T4" fmla="*/ 161 w 270"/>
                <a:gd name="T5" fmla="*/ 121 h 1228"/>
                <a:gd name="T6" fmla="*/ 223 w 270"/>
                <a:gd name="T7" fmla="*/ 191 h 1228"/>
                <a:gd name="T8" fmla="*/ 269 w 270"/>
                <a:gd name="T9" fmla="*/ 300 h 1228"/>
                <a:gd name="T10" fmla="*/ 264 w 270"/>
                <a:gd name="T11" fmla="*/ 420 h 1228"/>
                <a:gd name="T12" fmla="*/ 257 w 270"/>
                <a:gd name="T13" fmla="*/ 539 h 1228"/>
                <a:gd name="T14" fmla="*/ 247 w 270"/>
                <a:gd name="T15" fmla="*/ 653 h 1228"/>
                <a:gd name="T16" fmla="*/ 233 w 270"/>
                <a:gd name="T17" fmla="*/ 711 h 1228"/>
                <a:gd name="T18" fmla="*/ 218 w 270"/>
                <a:gd name="T19" fmla="*/ 723 h 1228"/>
                <a:gd name="T20" fmla="*/ 208 w 270"/>
                <a:gd name="T21" fmla="*/ 737 h 1228"/>
                <a:gd name="T22" fmla="*/ 202 w 270"/>
                <a:gd name="T23" fmla="*/ 755 h 1228"/>
                <a:gd name="T24" fmla="*/ 200 w 270"/>
                <a:gd name="T25" fmla="*/ 771 h 1228"/>
                <a:gd name="T26" fmla="*/ 204 w 270"/>
                <a:gd name="T27" fmla="*/ 791 h 1228"/>
                <a:gd name="T28" fmla="*/ 212 w 270"/>
                <a:gd name="T29" fmla="*/ 807 h 1228"/>
                <a:gd name="T30" fmla="*/ 225 w 270"/>
                <a:gd name="T31" fmla="*/ 823 h 1228"/>
                <a:gd name="T32" fmla="*/ 231 w 270"/>
                <a:gd name="T33" fmla="*/ 866 h 1228"/>
                <a:gd name="T34" fmla="*/ 228 w 270"/>
                <a:gd name="T35" fmla="*/ 940 h 1228"/>
                <a:gd name="T36" fmla="*/ 223 w 270"/>
                <a:gd name="T37" fmla="*/ 1022 h 1228"/>
                <a:gd name="T38" fmla="*/ 218 w 270"/>
                <a:gd name="T39" fmla="*/ 1098 h 1228"/>
                <a:gd name="T40" fmla="*/ 194 w 270"/>
                <a:gd name="T41" fmla="*/ 1148 h 1228"/>
                <a:gd name="T42" fmla="*/ 145 w 270"/>
                <a:gd name="T43" fmla="*/ 1173 h 1228"/>
                <a:gd name="T44" fmla="*/ 93 w 270"/>
                <a:gd name="T45" fmla="*/ 1196 h 1228"/>
                <a:gd name="T46" fmla="*/ 39 w 270"/>
                <a:gd name="T47" fmla="*/ 1217 h 1228"/>
                <a:gd name="T48" fmla="*/ 26 w 270"/>
                <a:gd name="T49" fmla="*/ 1153 h 1228"/>
                <a:gd name="T50" fmla="*/ 51 w 270"/>
                <a:gd name="T51" fmla="*/ 999 h 1228"/>
                <a:gd name="T52" fmla="*/ 67 w 270"/>
                <a:gd name="T53" fmla="*/ 840 h 1228"/>
                <a:gd name="T54" fmla="*/ 77 w 270"/>
                <a:gd name="T55" fmla="*/ 679 h 1228"/>
                <a:gd name="T56" fmla="*/ 78 w 270"/>
                <a:gd name="T57" fmla="*/ 580 h 1228"/>
                <a:gd name="T58" fmla="*/ 78 w 270"/>
                <a:gd name="T59" fmla="*/ 560 h 1228"/>
                <a:gd name="T60" fmla="*/ 78 w 270"/>
                <a:gd name="T61" fmla="*/ 549 h 1228"/>
                <a:gd name="T62" fmla="*/ 78 w 270"/>
                <a:gd name="T63" fmla="*/ 529 h 1228"/>
                <a:gd name="T64" fmla="*/ 69 w 270"/>
                <a:gd name="T65" fmla="*/ 511 h 1228"/>
                <a:gd name="T66" fmla="*/ 51 w 270"/>
                <a:gd name="T67" fmla="*/ 507 h 1228"/>
                <a:gd name="T68" fmla="*/ 36 w 270"/>
                <a:gd name="T69" fmla="*/ 498 h 1228"/>
                <a:gd name="T70" fmla="*/ 25 w 270"/>
                <a:gd name="T71" fmla="*/ 485 h 1228"/>
                <a:gd name="T72" fmla="*/ 10 w 270"/>
                <a:gd name="T73" fmla="*/ 464 h 1228"/>
                <a:gd name="T74" fmla="*/ 0 w 270"/>
                <a:gd name="T75" fmla="*/ 429 h 1228"/>
                <a:gd name="T76" fmla="*/ 0 w 270"/>
                <a:gd name="T77" fmla="*/ 390 h 1228"/>
                <a:gd name="T78" fmla="*/ 10 w 270"/>
                <a:gd name="T79" fmla="*/ 354 h 1228"/>
                <a:gd name="T80" fmla="*/ 22 w 270"/>
                <a:gd name="T81" fmla="*/ 331 h 1228"/>
                <a:gd name="T82" fmla="*/ 33 w 270"/>
                <a:gd name="T83" fmla="*/ 318 h 1228"/>
                <a:gd name="T84" fmla="*/ 46 w 270"/>
                <a:gd name="T85" fmla="*/ 308 h 1228"/>
                <a:gd name="T86" fmla="*/ 61 w 270"/>
                <a:gd name="T87" fmla="*/ 303 h 1228"/>
                <a:gd name="T88" fmla="*/ 65 w 270"/>
                <a:gd name="T89" fmla="*/ 263 h 1228"/>
                <a:gd name="T90" fmla="*/ 56 w 270"/>
                <a:gd name="T91" fmla="*/ 185 h 1228"/>
                <a:gd name="T92" fmla="*/ 44 w 270"/>
                <a:gd name="T93" fmla="*/ 107 h 1228"/>
                <a:gd name="T94" fmla="*/ 31 w 270"/>
                <a:gd name="T95" fmla="*/ 34 h 122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0"/>
                <a:gd name="T145" fmla="*/ 0 h 1228"/>
                <a:gd name="T146" fmla="*/ 270 w 270"/>
                <a:gd name="T147" fmla="*/ 1228 h 122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0" h="1228">
                  <a:moveTo>
                    <a:pt x="25" y="0"/>
                  </a:moveTo>
                  <a:lnTo>
                    <a:pt x="62" y="27"/>
                  </a:lnTo>
                  <a:lnTo>
                    <a:pt x="91" y="52"/>
                  </a:lnTo>
                  <a:lnTo>
                    <a:pt x="116" y="73"/>
                  </a:lnTo>
                  <a:lnTo>
                    <a:pt x="137" y="95"/>
                  </a:lnTo>
                  <a:lnTo>
                    <a:pt x="161" y="121"/>
                  </a:lnTo>
                  <a:lnTo>
                    <a:pt x="189" y="152"/>
                  </a:lnTo>
                  <a:lnTo>
                    <a:pt x="223" y="191"/>
                  </a:lnTo>
                  <a:lnTo>
                    <a:pt x="269" y="242"/>
                  </a:lnTo>
                  <a:lnTo>
                    <a:pt x="269" y="300"/>
                  </a:lnTo>
                  <a:lnTo>
                    <a:pt x="267" y="360"/>
                  </a:lnTo>
                  <a:lnTo>
                    <a:pt x="264" y="420"/>
                  </a:lnTo>
                  <a:lnTo>
                    <a:pt x="262" y="479"/>
                  </a:lnTo>
                  <a:lnTo>
                    <a:pt x="257" y="539"/>
                  </a:lnTo>
                  <a:lnTo>
                    <a:pt x="254" y="598"/>
                  </a:lnTo>
                  <a:lnTo>
                    <a:pt x="247" y="653"/>
                  </a:lnTo>
                  <a:lnTo>
                    <a:pt x="241" y="706"/>
                  </a:lnTo>
                  <a:lnTo>
                    <a:pt x="233" y="711"/>
                  </a:lnTo>
                  <a:lnTo>
                    <a:pt x="226" y="716"/>
                  </a:lnTo>
                  <a:lnTo>
                    <a:pt x="218" y="723"/>
                  </a:lnTo>
                  <a:lnTo>
                    <a:pt x="213" y="731"/>
                  </a:lnTo>
                  <a:lnTo>
                    <a:pt x="208" y="737"/>
                  </a:lnTo>
                  <a:lnTo>
                    <a:pt x="205" y="745"/>
                  </a:lnTo>
                  <a:lnTo>
                    <a:pt x="202" y="755"/>
                  </a:lnTo>
                  <a:lnTo>
                    <a:pt x="202" y="763"/>
                  </a:lnTo>
                  <a:lnTo>
                    <a:pt x="200" y="771"/>
                  </a:lnTo>
                  <a:lnTo>
                    <a:pt x="202" y="781"/>
                  </a:lnTo>
                  <a:lnTo>
                    <a:pt x="204" y="791"/>
                  </a:lnTo>
                  <a:lnTo>
                    <a:pt x="207" y="799"/>
                  </a:lnTo>
                  <a:lnTo>
                    <a:pt x="212" y="807"/>
                  </a:lnTo>
                  <a:lnTo>
                    <a:pt x="217" y="815"/>
                  </a:lnTo>
                  <a:lnTo>
                    <a:pt x="225" y="823"/>
                  </a:lnTo>
                  <a:lnTo>
                    <a:pt x="233" y="832"/>
                  </a:lnTo>
                  <a:lnTo>
                    <a:pt x="231" y="866"/>
                  </a:lnTo>
                  <a:lnTo>
                    <a:pt x="230" y="901"/>
                  </a:lnTo>
                  <a:lnTo>
                    <a:pt x="228" y="940"/>
                  </a:lnTo>
                  <a:lnTo>
                    <a:pt x="225" y="981"/>
                  </a:lnTo>
                  <a:lnTo>
                    <a:pt x="223" y="1022"/>
                  </a:lnTo>
                  <a:lnTo>
                    <a:pt x="220" y="1061"/>
                  </a:lnTo>
                  <a:lnTo>
                    <a:pt x="218" y="1098"/>
                  </a:lnTo>
                  <a:lnTo>
                    <a:pt x="218" y="1134"/>
                  </a:lnTo>
                  <a:lnTo>
                    <a:pt x="194" y="1148"/>
                  </a:lnTo>
                  <a:lnTo>
                    <a:pt x="169" y="1160"/>
                  </a:lnTo>
                  <a:lnTo>
                    <a:pt x="145" y="1173"/>
                  </a:lnTo>
                  <a:lnTo>
                    <a:pt x="119" y="1184"/>
                  </a:lnTo>
                  <a:lnTo>
                    <a:pt x="93" y="1196"/>
                  </a:lnTo>
                  <a:lnTo>
                    <a:pt x="67" y="1207"/>
                  </a:lnTo>
                  <a:lnTo>
                    <a:pt x="39" y="1217"/>
                  </a:lnTo>
                  <a:lnTo>
                    <a:pt x="12" y="1227"/>
                  </a:lnTo>
                  <a:lnTo>
                    <a:pt x="26" y="1153"/>
                  </a:lnTo>
                  <a:lnTo>
                    <a:pt x="39" y="1077"/>
                  </a:lnTo>
                  <a:lnTo>
                    <a:pt x="51" y="999"/>
                  </a:lnTo>
                  <a:lnTo>
                    <a:pt x="61" y="921"/>
                  </a:lnTo>
                  <a:lnTo>
                    <a:pt x="67" y="840"/>
                  </a:lnTo>
                  <a:lnTo>
                    <a:pt x="72" y="760"/>
                  </a:lnTo>
                  <a:lnTo>
                    <a:pt x="77" y="679"/>
                  </a:lnTo>
                  <a:lnTo>
                    <a:pt x="78" y="598"/>
                  </a:lnTo>
                  <a:lnTo>
                    <a:pt x="78" y="580"/>
                  </a:lnTo>
                  <a:lnTo>
                    <a:pt x="78" y="568"/>
                  </a:lnTo>
                  <a:lnTo>
                    <a:pt x="78" y="560"/>
                  </a:lnTo>
                  <a:lnTo>
                    <a:pt x="78" y="554"/>
                  </a:lnTo>
                  <a:lnTo>
                    <a:pt x="78" y="549"/>
                  </a:lnTo>
                  <a:lnTo>
                    <a:pt x="78" y="541"/>
                  </a:lnTo>
                  <a:lnTo>
                    <a:pt x="78" y="529"/>
                  </a:lnTo>
                  <a:lnTo>
                    <a:pt x="78" y="513"/>
                  </a:lnTo>
                  <a:lnTo>
                    <a:pt x="69" y="511"/>
                  </a:lnTo>
                  <a:lnTo>
                    <a:pt x="59" y="510"/>
                  </a:lnTo>
                  <a:lnTo>
                    <a:pt x="51" y="507"/>
                  </a:lnTo>
                  <a:lnTo>
                    <a:pt x="44" y="503"/>
                  </a:lnTo>
                  <a:lnTo>
                    <a:pt x="36" y="498"/>
                  </a:lnTo>
                  <a:lnTo>
                    <a:pt x="30" y="492"/>
                  </a:lnTo>
                  <a:lnTo>
                    <a:pt x="25" y="485"/>
                  </a:lnTo>
                  <a:lnTo>
                    <a:pt x="20" y="479"/>
                  </a:lnTo>
                  <a:lnTo>
                    <a:pt x="10" y="464"/>
                  </a:lnTo>
                  <a:lnTo>
                    <a:pt x="5" y="446"/>
                  </a:lnTo>
                  <a:lnTo>
                    <a:pt x="0" y="429"/>
                  </a:lnTo>
                  <a:lnTo>
                    <a:pt x="0" y="409"/>
                  </a:lnTo>
                  <a:lnTo>
                    <a:pt x="0" y="390"/>
                  </a:lnTo>
                  <a:lnTo>
                    <a:pt x="4" y="372"/>
                  </a:lnTo>
                  <a:lnTo>
                    <a:pt x="10" y="354"/>
                  </a:lnTo>
                  <a:lnTo>
                    <a:pt x="17" y="338"/>
                  </a:lnTo>
                  <a:lnTo>
                    <a:pt x="22" y="331"/>
                  </a:lnTo>
                  <a:lnTo>
                    <a:pt x="26" y="325"/>
                  </a:lnTo>
                  <a:lnTo>
                    <a:pt x="33" y="318"/>
                  </a:lnTo>
                  <a:lnTo>
                    <a:pt x="39" y="313"/>
                  </a:lnTo>
                  <a:lnTo>
                    <a:pt x="46" y="308"/>
                  </a:lnTo>
                  <a:lnTo>
                    <a:pt x="52" y="305"/>
                  </a:lnTo>
                  <a:lnTo>
                    <a:pt x="61" y="303"/>
                  </a:lnTo>
                  <a:lnTo>
                    <a:pt x="69" y="302"/>
                  </a:lnTo>
                  <a:lnTo>
                    <a:pt x="65" y="263"/>
                  </a:lnTo>
                  <a:lnTo>
                    <a:pt x="61" y="224"/>
                  </a:lnTo>
                  <a:lnTo>
                    <a:pt x="56" y="185"/>
                  </a:lnTo>
                  <a:lnTo>
                    <a:pt x="51" y="146"/>
                  </a:lnTo>
                  <a:lnTo>
                    <a:pt x="44" y="107"/>
                  </a:lnTo>
                  <a:lnTo>
                    <a:pt x="38" y="69"/>
                  </a:lnTo>
                  <a:lnTo>
                    <a:pt x="31" y="34"/>
                  </a:lnTo>
                  <a:lnTo>
                    <a:pt x="25"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398" name="Freeform 34"/>
            <p:cNvSpPr>
              <a:spLocks/>
            </p:cNvSpPr>
            <p:nvPr/>
          </p:nvSpPr>
          <p:spPr bwMode="auto">
            <a:xfrm rot="786967">
              <a:off x="6775825" y="2208980"/>
              <a:ext cx="683895" cy="1517506"/>
            </a:xfrm>
            <a:custGeom>
              <a:avLst/>
              <a:gdLst>
                <a:gd name="T0" fmla="*/ 288 w 370"/>
                <a:gd name="T1" fmla="*/ 437 h 821"/>
                <a:gd name="T2" fmla="*/ 265 w 370"/>
                <a:gd name="T3" fmla="*/ 451 h 821"/>
                <a:gd name="T4" fmla="*/ 241 w 370"/>
                <a:gd name="T5" fmla="*/ 492 h 821"/>
                <a:gd name="T6" fmla="*/ 236 w 370"/>
                <a:gd name="T7" fmla="*/ 547 h 821"/>
                <a:gd name="T8" fmla="*/ 256 w 370"/>
                <a:gd name="T9" fmla="*/ 594 h 821"/>
                <a:gd name="T10" fmla="*/ 282 w 370"/>
                <a:gd name="T11" fmla="*/ 617 h 821"/>
                <a:gd name="T12" fmla="*/ 303 w 370"/>
                <a:gd name="T13" fmla="*/ 620 h 821"/>
                <a:gd name="T14" fmla="*/ 322 w 370"/>
                <a:gd name="T15" fmla="*/ 617 h 821"/>
                <a:gd name="T16" fmla="*/ 348 w 370"/>
                <a:gd name="T17" fmla="*/ 594 h 821"/>
                <a:gd name="T18" fmla="*/ 368 w 370"/>
                <a:gd name="T19" fmla="*/ 547 h 821"/>
                <a:gd name="T20" fmla="*/ 363 w 370"/>
                <a:gd name="T21" fmla="*/ 492 h 821"/>
                <a:gd name="T22" fmla="*/ 338 w 370"/>
                <a:gd name="T23" fmla="*/ 451 h 821"/>
                <a:gd name="T24" fmla="*/ 316 w 370"/>
                <a:gd name="T25" fmla="*/ 437 h 821"/>
                <a:gd name="T26" fmla="*/ 65 w 370"/>
                <a:gd name="T27" fmla="*/ 646 h 821"/>
                <a:gd name="T28" fmla="*/ 48 w 370"/>
                <a:gd name="T29" fmla="*/ 650 h 821"/>
                <a:gd name="T30" fmla="*/ 22 w 370"/>
                <a:gd name="T31" fmla="*/ 672 h 821"/>
                <a:gd name="T32" fmla="*/ 5 w 370"/>
                <a:gd name="T33" fmla="*/ 716 h 821"/>
                <a:gd name="T34" fmla="*/ 9 w 370"/>
                <a:gd name="T35" fmla="*/ 767 h 821"/>
                <a:gd name="T36" fmla="*/ 31 w 370"/>
                <a:gd name="T37" fmla="*/ 806 h 821"/>
                <a:gd name="T38" fmla="*/ 54 w 370"/>
                <a:gd name="T39" fmla="*/ 819 h 821"/>
                <a:gd name="T40" fmla="*/ 72 w 370"/>
                <a:gd name="T41" fmla="*/ 819 h 821"/>
                <a:gd name="T42" fmla="*/ 90 w 370"/>
                <a:gd name="T43" fmla="*/ 814 h 821"/>
                <a:gd name="T44" fmla="*/ 117 w 370"/>
                <a:gd name="T45" fmla="*/ 781 h 821"/>
                <a:gd name="T46" fmla="*/ 129 w 370"/>
                <a:gd name="T47" fmla="*/ 733 h 821"/>
                <a:gd name="T48" fmla="*/ 117 w 370"/>
                <a:gd name="T49" fmla="*/ 685 h 821"/>
                <a:gd name="T50" fmla="*/ 90 w 370"/>
                <a:gd name="T51" fmla="*/ 653 h 821"/>
                <a:gd name="T52" fmla="*/ 72 w 370"/>
                <a:gd name="T53" fmla="*/ 646 h 821"/>
                <a:gd name="T54" fmla="*/ 41 w 370"/>
                <a:gd name="T55" fmla="*/ 248 h 821"/>
                <a:gd name="T56" fmla="*/ 15 w 370"/>
                <a:gd name="T57" fmla="*/ 268 h 821"/>
                <a:gd name="T58" fmla="*/ 2 w 370"/>
                <a:gd name="T59" fmla="*/ 304 h 821"/>
                <a:gd name="T60" fmla="*/ 5 w 370"/>
                <a:gd name="T61" fmla="*/ 346 h 821"/>
                <a:gd name="T62" fmla="*/ 23 w 370"/>
                <a:gd name="T63" fmla="*/ 377 h 821"/>
                <a:gd name="T64" fmla="*/ 52 w 370"/>
                <a:gd name="T65" fmla="*/ 390 h 821"/>
                <a:gd name="T66" fmla="*/ 80 w 370"/>
                <a:gd name="T67" fmla="*/ 377 h 821"/>
                <a:gd name="T68" fmla="*/ 100 w 370"/>
                <a:gd name="T69" fmla="*/ 346 h 821"/>
                <a:gd name="T70" fmla="*/ 103 w 370"/>
                <a:gd name="T71" fmla="*/ 304 h 821"/>
                <a:gd name="T72" fmla="*/ 88 w 370"/>
                <a:gd name="T73" fmla="*/ 268 h 821"/>
                <a:gd name="T74" fmla="*/ 62 w 370"/>
                <a:gd name="T75" fmla="*/ 248 h 821"/>
                <a:gd name="T76" fmla="*/ 262 w 370"/>
                <a:gd name="T77" fmla="*/ 1 h 821"/>
                <a:gd name="T78" fmla="*/ 241 w 370"/>
                <a:gd name="T79" fmla="*/ 8 h 821"/>
                <a:gd name="T80" fmla="*/ 223 w 370"/>
                <a:gd name="T81" fmla="*/ 24 h 821"/>
                <a:gd name="T82" fmla="*/ 200 w 370"/>
                <a:gd name="T83" fmla="*/ 63 h 821"/>
                <a:gd name="T84" fmla="*/ 197 w 370"/>
                <a:gd name="T85" fmla="*/ 125 h 821"/>
                <a:gd name="T86" fmla="*/ 217 w 370"/>
                <a:gd name="T87" fmla="*/ 177 h 821"/>
                <a:gd name="T88" fmla="*/ 234 w 370"/>
                <a:gd name="T89" fmla="*/ 195 h 821"/>
                <a:gd name="T90" fmla="*/ 254 w 370"/>
                <a:gd name="T91" fmla="*/ 204 h 821"/>
                <a:gd name="T92" fmla="*/ 277 w 370"/>
                <a:gd name="T93" fmla="*/ 206 h 821"/>
                <a:gd name="T94" fmla="*/ 298 w 370"/>
                <a:gd name="T95" fmla="*/ 198 h 821"/>
                <a:gd name="T96" fmla="*/ 316 w 370"/>
                <a:gd name="T97" fmla="*/ 183 h 821"/>
                <a:gd name="T98" fmla="*/ 338 w 370"/>
                <a:gd name="T99" fmla="*/ 144 h 821"/>
                <a:gd name="T100" fmla="*/ 342 w 370"/>
                <a:gd name="T101" fmla="*/ 83 h 821"/>
                <a:gd name="T102" fmla="*/ 322 w 370"/>
                <a:gd name="T103" fmla="*/ 31 h 821"/>
                <a:gd name="T104" fmla="*/ 304 w 370"/>
                <a:gd name="T105" fmla="*/ 13 h 821"/>
                <a:gd name="T106" fmla="*/ 285 w 370"/>
                <a:gd name="T107" fmla="*/ 3 h 821"/>
                <a:gd name="T108" fmla="*/ 303 w 370"/>
                <a:gd name="T109" fmla="*/ 435 h 82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0"/>
                <a:gd name="T166" fmla="*/ 0 h 821"/>
                <a:gd name="T167" fmla="*/ 370 w 370"/>
                <a:gd name="T168" fmla="*/ 821 h 82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0" h="821">
                  <a:moveTo>
                    <a:pt x="303" y="435"/>
                  </a:moveTo>
                  <a:lnTo>
                    <a:pt x="295" y="435"/>
                  </a:lnTo>
                  <a:lnTo>
                    <a:pt x="288" y="437"/>
                  </a:lnTo>
                  <a:lnTo>
                    <a:pt x="282" y="440"/>
                  </a:lnTo>
                  <a:lnTo>
                    <a:pt x="277" y="443"/>
                  </a:lnTo>
                  <a:lnTo>
                    <a:pt x="265" y="451"/>
                  </a:lnTo>
                  <a:lnTo>
                    <a:pt x="256" y="463"/>
                  </a:lnTo>
                  <a:lnTo>
                    <a:pt x="246" y="476"/>
                  </a:lnTo>
                  <a:lnTo>
                    <a:pt x="241" y="492"/>
                  </a:lnTo>
                  <a:lnTo>
                    <a:pt x="236" y="510"/>
                  </a:lnTo>
                  <a:lnTo>
                    <a:pt x="234" y="528"/>
                  </a:lnTo>
                  <a:lnTo>
                    <a:pt x="236" y="547"/>
                  </a:lnTo>
                  <a:lnTo>
                    <a:pt x="241" y="565"/>
                  </a:lnTo>
                  <a:lnTo>
                    <a:pt x="246" y="580"/>
                  </a:lnTo>
                  <a:lnTo>
                    <a:pt x="256" y="594"/>
                  </a:lnTo>
                  <a:lnTo>
                    <a:pt x="265" y="606"/>
                  </a:lnTo>
                  <a:lnTo>
                    <a:pt x="277" y="614"/>
                  </a:lnTo>
                  <a:lnTo>
                    <a:pt x="282" y="617"/>
                  </a:lnTo>
                  <a:lnTo>
                    <a:pt x="288" y="619"/>
                  </a:lnTo>
                  <a:lnTo>
                    <a:pt x="295" y="620"/>
                  </a:lnTo>
                  <a:lnTo>
                    <a:pt x="303" y="620"/>
                  </a:lnTo>
                  <a:lnTo>
                    <a:pt x="309" y="620"/>
                  </a:lnTo>
                  <a:lnTo>
                    <a:pt x="316" y="619"/>
                  </a:lnTo>
                  <a:lnTo>
                    <a:pt x="322" y="617"/>
                  </a:lnTo>
                  <a:lnTo>
                    <a:pt x="327" y="614"/>
                  </a:lnTo>
                  <a:lnTo>
                    <a:pt x="338" y="606"/>
                  </a:lnTo>
                  <a:lnTo>
                    <a:pt x="348" y="594"/>
                  </a:lnTo>
                  <a:lnTo>
                    <a:pt x="356" y="580"/>
                  </a:lnTo>
                  <a:lnTo>
                    <a:pt x="363" y="565"/>
                  </a:lnTo>
                  <a:lnTo>
                    <a:pt x="368" y="547"/>
                  </a:lnTo>
                  <a:lnTo>
                    <a:pt x="369" y="528"/>
                  </a:lnTo>
                  <a:lnTo>
                    <a:pt x="368" y="510"/>
                  </a:lnTo>
                  <a:lnTo>
                    <a:pt x="363" y="492"/>
                  </a:lnTo>
                  <a:lnTo>
                    <a:pt x="356" y="476"/>
                  </a:lnTo>
                  <a:lnTo>
                    <a:pt x="348" y="463"/>
                  </a:lnTo>
                  <a:lnTo>
                    <a:pt x="338" y="451"/>
                  </a:lnTo>
                  <a:lnTo>
                    <a:pt x="327" y="443"/>
                  </a:lnTo>
                  <a:lnTo>
                    <a:pt x="322" y="440"/>
                  </a:lnTo>
                  <a:lnTo>
                    <a:pt x="316" y="437"/>
                  </a:lnTo>
                  <a:lnTo>
                    <a:pt x="309" y="435"/>
                  </a:lnTo>
                  <a:lnTo>
                    <a:pt x="303" y="435"/>
                  </a:lnTo>
                  <a:lnTo>
                    <a:pt x="65" y="646"/>
                  </a:lnTo>
                  <a:lnTo>
                    <a:pt x="59" y="646"/>
                  </a:lnTo>
                  <a:lnTo>
                    <a:pt x="54" y="648"/>
                  </a:lnTo>
                  <a:lnTo>
                    <a:pt x="48" y="650"/>
                  </a:lnTo>
                  <a:lnTo>
                    <a:pt x="41" y="653"/>
                  </a:lnTo>
                  <a:lnTo>
                    <a:pt x="31" y="661"/>
                  </a:lnTo>
                  <a:lnTo>
                    <a:pt x="22" y="672"/>
                  </a:lnTo>
                  <a:lnTo>
                    <a:pt x="13" y="685"/>
                  </a:lnTo>
                  <a:lnTo>
                    <a:pt x="9" y="700"/>
                  </a:lnTo>
                  <a:lnTo>
                    <a:pt x="5" y="716"/>
                  </a:lnTo>
                  <a:lnTo>
                    <a:pt x="4" y="733"/>
                  </a:lnTo>
                  <a:lnTo>
                    <a:pt x="5" y="750"/>
                  </a:lnTo>
                  <a:lnTo>
                    <a:pt x="9" y="767"/>
                  </a:lnTo>
                  <a:lnTo>
                    <a:pt x="13" y="781"/>
                  </a:lnTo>
                  <a:lnTo>
                    <a:pt x="22" y="794"/>
                  </a:lnTo>
                  <a:lnTo>
                    <a:pt x="31" y="806"/>
                  </a:lnTo>
                  <a:lnTo>
                    <a:pt x="41" y="814"/>
                  </a:lnTo>
                  <a:lnTo>
                    <a:pt x="48" y="815"/>
                  </a:lnTo>
                  <a:lnTo>
                    <a:pt x="54" y="819"/>
                  </a:lnTo>
                  <a:lnTo>
                    <a:pt x="59" y="819"/>
                  </a:lnTo>
                  <a:lnTo>
                    <a:pt x="65" y="820"/>
                  </a:lnTo>
                  <a:lnTo>
                    <a:pt x="72" y="819"/>
                  </a:lnTo>
                  <a:lnTo>
                    <a:pt x="78" y="819"/>
                  </a:lnTo>
                  <a:lnTo>
                    <a:pt x="85" y="815"/>
                  </a:lnTo>
                  <a:lnTo>
                    <a:pt x="90" y="814"/>
                  </a:lnTo>
                  <a:lnTo>
                    <a:pt x="101" y="806"/>
                  </a:lnTo>
                  <a:lnTo>
                    <a:pt x="109" y="794"/>
                  </a:lnTo>
                  <a:lnTo>
                    <a:pt x="117" y="781"/>
                  </a:lnTo>
                  <a:lnTo>
                    <a:pt x="124" y="767"/>
                  </a:lnTo>
                  <a:lnTo>
                    <a:pt x="127" y="750"/>
                  </a:lnTo>
                  <a:lnTo>
                    <a:pt x="129" y="733"/>
                  </a:lnTo>
                  <a:lnTo>
                    <a:pt x="127" y="716"/>
                  </a:lnTo>
                  <a:lnTo>
                    <a:pt x="124" y="700"/>
                  </a:lnTo>
                  <a:lnTo>
                    <a:pt x="117" y="685"/>
                  </a:lnTo>
                  <a:lnTo>
                    <a:pt x="109" y="672"/>
                  </a:lnTo>
                  <a:lnTo>
                    <a:pt x="101" y="661"/>
                  </a:lnTo>
                  <a:lnTo>
                    <a:pt x="90" y="653"/>
                  </a:lnTo>
                  <a:lnTo>
                    <a:pt x="85" y="650"/>
                  </a:lnTo>
                  <a:lnTo>
                    <a:pt x="78" y="648"/>
                  </a:lnTo>
                  <a:lnTo>
                    <a:pt x="72" y="646"/>
                  </a:lnTo>
                  <a:lnTo>
                    <a:pt x="65" y="646"/>
                  </a:lnTo>
                  <a:lnTo>
                    <a:pt x="52" y="247"/>
                  </a:lnTo>
                  <a:lnTo>
                    <a:pt x="41" y="248"/>
                  </a:lnTo>
                  <a:lnTo>
                    <a:pt x="33" y="252"/>
                  </a:lnTo>
                  <a:lnTo>
                    <a:pt x="23" y="258"/>
                  </a:lnTo>
                  <a:lnTo>
                    <a:pt x="15" y="268"/>
                  </a:lnTo>
                  <a:lnTo>
                    <a:pt x="10" y="278"/>
                  </a:lnTo>
                  <a:lnTo>
                    <a:pt x="5" y="291"/>
                  </a:lnTo>
                  <a:lnTo>
                    <a:pt x="2" y="304"/>
                  </a:lnTo>
                  <a:lnTo>
                    <a:pt x="0" y="318"/>
                  </a:lnTo>
                  <a:lnTo>
                    <a:pt x="2" y="333"/>
                  </a:lnTo>
                  <a:lnTo>
                    <a:pt x="5" y="346"/>
                  </a:lnTo>
                  <a:lnTo>
                    <a:pt x="10" y="357"/>
                  </a:lnTo>
                  <a:lnTo>
                    <a:pt x="15" y="369"/>
                  </a:lnTo>
                  <a:lnTo>
                    <a:pt x="23" y="377"/>
                  </a:lnTo>
                  <a:lnTo>
                    <a:pt x="33" y="383"/>
                  </a:lnTo>
                  <a:lnTo>
                    <a:pt x="41" y="388"/>
                  </a:lnTo>
                  <a:lnTo>
                    <a:pt x="52" y="390"/>
                  </a:lnTo>
                  <a:lnTo>
                    <a:pt x="62" y="388"/>
                  </a:lnTo>
                  <a:lnTo>
                    <a:pt x="72" y="383"/>
                  </a:lnTo>
                  <a:lnTo>
                    <a:pt x="80" y="377"/>
                  </a:lnTo>
                  <a:lnTo>
                    <a:pt x="88" y="369"/>
                  </a:lnTo>
                  <a:lnTo>
                    <a:pt x="95" y="357"/>
                  </a:lnTo>
                  <a:lnTo>
                    <a:pt x="100" y="346"/>
                  </a:lnTo>
                  <a:lnTo>
                    <a:pt x="103" y="333"/>
                  </a:lnTo>
                  <a:lnTo>
                    <a:pt x="103" y="318"/>
                  </a:lnTo>
                  <a:lnTo>
                    <a:pt x="103" y="304"/>
                  </a:lnTo>
                  <a:lnTo>
                    <a:pt x="100" y="291"/>
                  </a:lnTo>
                  <a:lnTo>
                    <a:pt x="95" y="278"/>
                  </a:lnTo>
                  <a:lnTo>
                    <a:pt x="88" y="268"/>
                  </a:lnTo>
                  <a:lnTo>
                    <a:pt x="80" y="258"/>
                  </a:lnTo>
                  <a:lnTo>
                    <a:pt x="72" y="252"/>
                  </a:lnTo>
                  <a:lnTo>
                    <a:pt x="62" y="248"/>
                  </a:lnTo>
                  <a:lnTo>
                    <a:pt x="52" y="247"/>
                  </a:lnTo>
                  <a:lnTo>
                    <a:pt x="270" y="0"/>
                  </a:lnTo>
                  <a:lnTo>
                    <a:pt x="262" y="1"/>
                  </a:lnTo>
                  <a:lnTo>
                    <a:pt x="254" y="3"/>
                  </a:lnTo>
                  <a:lnTo>
                    <a:pt x="247" y="5"/>
                  </a:lnTo>
                  <a:lnTo>
                    <a:pt x="241" y="8"/>
                  </a:lnTo>
                  <a:lnTo>
                    <a:pt x="234" y="13"/>
                  </a:lnTo>
                  <a:lnTo>
                    <a:pt x="228" y="18"/>
                  </a:lnTo>
                  <a:lnTo>
                    <a:pt x="223" y="24"/>
                  </a:lnTo>
                  <a:lnTo>
                    <a:pt x="217" y="31"/>
                  </a:lnTo>
                  <a:lnTo>
                    <a:pt x="208" y="47"/>
                  </a:lnTo>
                  <a:lnTo>
                    <a:pt x="200" y="63"/>
                  </a:lnTo>
                  <a:lnTo>
                    <a:pt x="197" y="83"/>
                  </a:lnTo>
                  <a:lnTo>
                    <a:pt x="195" y="104"/>
                  </a:lnTo>
                  <a:lnTo>
                    <a:pt x="197" y="125"/>
                  </a:lnTo>
                  <a:lnTo>
                    <a:pt x="200" y="144"/>
                  </a:lnTo>
                  <a:lnTo>
                    <a:pt x="208" y="161"/>
                  </a:lnTo>
                  <a:lnTo>
                    <a:pt x="217" y="177"/>
                  </a:lnTo>
                  <a:lnTo>
                    <a:pt x="223" y="183"/>
                  </a:lnTo>
                  <a:lnTo>
                    <a:pt x="228" y="190"/>
                  </a:lnTo>
                  <a:lnTo>
                    <a:pt x="234" y="195"/>
                  </a:lnTo>
                  <a:lnTo>
                    <a:pt x="241" y="198"/>
                  </a:lnTo>
                  <a:lnTo>
                    <a:pt x="247" y="203"/>
                  </a:lnTo>
                  <a:lnTo>
                    <a:pt x="254" y="204"/>
                  </a:lnTo>
                  <a:lnTo>
                    <a:pt x="262" y="206"/>
                  </a:lnTo>
                  <a:lnTo>
                    <a:pt x="270" y="206"/>
                  </a:lnTo>
                  <a:lnTo>
                    <a:pt x="277" y="206"/>
                  </a:lnTo>
                  <a:lnTo>
                    <a:pt x="285" y="204"/>
                  </a:lnTo>
                  <a:lnTo>
                    <a:pt x="291" y="203"/>
                  </a:lnTo>
                  <a:lnTo>
                    <a:pt x="298" y="198"/>
                  </a:lnTo>
                  <a:lnTo>
                    <a:pt x="304" y="195"/>
                  </a:lnTo>
                  <a:lnTo>
                    <a:pt x="311" y="190"/>
                  </a:lnTo>
                  <a:lnTo>
                    <a:pt x="316" y="183"/>
                  </a:lnTo>
                  <a:lnTo>
                    <a:pt x="322" y="177"/>
                  </a:lnTo>
                  <a:lnTo>
                    <a:pt x="330" y="161"/>
                  </a:lnTo>
                  <a:lnTo>
                    <a:pt x="338" y="144"/>
                  </a:lnTo>
                  <a:lnTo>
                    <a:pt x="342" y="125"/>
                  </a:lnTo>
                  <a:lnTo>
                    <a:pt x="343" y="104"/>
                  </a:lnTo>
                  <a:lnTo>
                    <a:pt x="342" y="83"/>
                  </a:lnTo>
                  <a:lnTo>
                    <a:pt x="338" y="63"/>
                  </a:lnTo>
                  <a:lnTo>
                    <a:pt x="330" y="47"/>
                  </a:lnTo>
                  <a:lnTo>
                    <a:pt x="322" y="31"/>
                  </a:lnTo>
                  <a:lnTo>
                    <a:pt x="316" y="24"/>
                  </a:lnTo>
                  <a:lnTo>
                    <a:pt x="311" y="18"/>
                  </a:lnTo>
                  <a:lnTo>
                    <a:pt x="304" y="13"/>
                  </a:lnTo>
                  <a:lnTo>
                    <a:pt x="298" y="8"/>
                  </a:lnTo>
                  <a:lnTo>
                    <a:pt x="291" y="5"/>
                  </a:lnTo>
                  <a:lnTo>
                    <a:pt x="285" y="3"/>
                  </a:lnTo>
                  <a:lnTo>
                    <a:pt x="277" y="1"/>
                  </a:lnTo>
                  <a:lnTo>
                    <a:pt x="270" y="0"/>
                  </a:lnTo>
                  <a:lnTo>
                    <a:pt x="303" y="435"/>
                  </a:lnTo>
                </a:path>
              </a:pathLst>
            </a:custGeom>
            <a:solidFill>
              <a:srgbClr val="CC9926"/>
            </a:solidFill>
            <a:ln w="9525" cap="rnd">
              <a:noFill/>
              <a:round/>
              <a:headEnd type="none" w="sm" len="sm"/>
              <a:tailEnd type="none" w="sm" len="sm"/>
            </a:ln>
          </p:spPr>
          <p:txBody>
            <a:bodyPr/>
            <a:lstStyle/>
            <a:p>
              <a:endParaRPr lang="en-US" sz="2700"/>
            </a:p>
          </p:txBody>
        </p:sp>
        <p:sp>
          <p:nvSpPr>
            <p:cNvPr id="399" name="Freeform 35"/>
            <p:cNvSpPr>
              <a:spLocks/>
            </p:cNvSpPr>
            <p:nvPr/>
          </p:nvSpPr>
          <p:spPr bwMode="auto">
            <a:xfrm rot="786967">
              <a:off x="7153416" y="3056426"/>
              <a:ext cx="251377" cy="343796"/>
            </a:xfrm>
            <a:custGeom>
              <a:avLst/>
              <a:gdLst>
                <a:gd name="T0" fmla="*/ 69 w 136"/>
                <a:gd name="T1" fmla="*/ 0 h 186"/>
                <a:gd name="T2" fmla="*/ 61 w 136"/>
                <a:gd name="T3" fmla="*/ 0 h 186"/>
                <a:gd name="T4" fmla="*/ 54 w 136"/>
                <a:gd name="T5" fmla="*/ 2 h 186"/>
                <a:gd name="T6" fmla="*/ 48 w 136"/>
                <a:gd name="T7" fmla="*/ 5 h 186"/>
                <a:gd name="T8" fmla="*/ 43 w 136"/>
                <a:gd name="T9" fmla="*/ 8 h 186"/>
                <a:gd name="T10" fmla="*/ 31 w 136"/>
                <a:gd name="T11" fmla="*/ 16 h 186"/>
                <a:gd name="T12" fmla="*/ 22 w 136"/>
                <a:gd name="T13" fmla="*/ 28 h 186"/>
                <a:gd name="T14" fmla="*/ 12 w 136"/>
                <a:gd name="T15" fmla="*/ 41 h 186"/>
                <a:gd name="T16" fmla="*/ 7 w 136"/>
                <a:gd name="T17" fmla="*/ 57 h 186"/>
                <a:gd name="T18" fmla="*/ 2 w 136"/>
                <a:gd name="T19" fmla="*/ 75 h 186"/>
                <a:gd name="T20" fmla="*/ 0 w 136"/>
                <a:gd name="T21" fmla="*/ 93 h 186"/>
                <a:gd name="T22" fmla="*/ 2 w 136"/>
                <a:gd name="T23" fmla="*/ 112 h 186"/>
                <a:gd name="T24" fmla="*/ 7 w 136"/>
                <a:gd name="T25" fmla="*/ 130 h 186"/>
                <a:gd name="T26" fmla="*/ 12 w 136"/>
                <a:gd name="T27" fmla="*/ 145 h 186"/>
                <a:gd name="T28" fmla="*/ 22 w 136"/>
                <a:gd name="T29" fmla="*/ 159 h 186"/>
                <a:gd name="T30" fmla="*/ 31 w 136"/>
                <a:gd name="T31" fmla="*/ 171 h 186"/>
                <a:gd name="T32" fmla="*/ 43 w 136"/>
                <a:gd name="T33" fmla="*/ 179 h 186"/>
                <a:gd name="T34" fmla="*/ 48 w 136"/>
                <a:gd name="T35" fmla="*/ 182 h 186"/>
                <a:gd name="T36" fmla="*/ 54 w 136"/>
                <a:gd name="T37" fmla="*/ 184 h 186"/>
                <a:gd name="T38" fmla="*/ 61 w 136"/>
                <a:gd name="T39" fmla="*/ 185 h 186"/>
                <a:gd name="T40" fmla="*/ 69 w 136"/>
                <a:gd name="T41" fmla="*/ 185 h 186"/>
                <a:gd name="T42" fmla="*/ 75 w 136"/>
                <a:gd name="T43" fmla="*/ 185 h 186"/>
                <a:gd name="T44" fmla="*/ 82 w 136"/>
                <a:gd name="T45" fmla="*/ 184 h 186"/>
                <a:gd name="T46" fmla="*/ 88 w 136"/>
                <a:gd name="T47" fmla="*/ 182 h 186"/>
                <a:gd name="T48" fmla="*/ 93 w 136"/>
                <a:gd name="T49" fmla="*/ 179 h 186"/>
                <a:gd name="T50" fmla="*/ 104 w 136"/>
                <a:gd name="T51" fmla="*/ 171 h 186"/>
                <a:gd name="T52" fmla="*/ 114 w 136"/>
                <a:gd name="T53" fmla="*/ 159 h 186"/>
                <a:gd name="T54" fmla="*/ 122 w 136"/>
                <a:gd name="T55" fmla="*/ 145 h 186"/>
                <a:gd name="T56" fmla="*/ 129 w 136"/>
                <a:gd name="T57" fmla="*/ 130 h 186"/>
                <a:gd name="T58" fmla="*/ 134 w 136"/>
                <a:gd name="T59" fmla="*/ 112 h 186"/>
                <a:gd name="T60" fmla="*/ 135 w 136"/>
                <a:gd name="T61" fmla="*/ 93 h 186"/>
                <a:gd name="T62" fmla="*/ 134 w 136"/>
                <a:gd name="T63" fmla="*/ 75 h 186"/>
                <a:gd name="T64" fmla="*/ 129 w 136"/>
                <a:gd name="T65" fmla="*/ 57 h 186"/>
                <a:gd name="T66" fmla="*/ 122 w 136"/>
                <a:gd name="T67" fmla="*/ 41 h 186"/>
                <a:gd name="T68" fmla="*/ 114 w 136"/>
                <a:gd name="T69" fmla="*/ 28 h 186"/>
                <a:gd name="T70" fmla="*/ 104 w 136"/>
                <a:gd name="T71" fmla="*/ 16 h 186"/>
                <a:gd name="T72" fmla="*/ 93 w 136"/>
                <a:gd name="T73" fmla="*/ 8 h 186"/>
                <a:gd name="T74" fmla="*/ 88 w 136"/>
                <a:gd name="T75" fmla="*/ 5 h 186"/>
                <a:gd name="T76" fmla="*/ 82 w 136"/>
                <a:gd name="T77" fmla="*/ 2 h 186"/>
                <a:gd name="T78" fmla="*/ 75 w 136"/>
                <a:gd name="T79" fmla="*/ 0 h 186"/>
                <a:gd name="T80" fmla="*/ 69 w 136"/>
                <a:gd name="T81" fmla="*/ 0 h 1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86"/>
                <a:gd name="T125" fmla="*/ 136 w 136"/>
                <a:gd name="T126" fmla="*/ 186 h 1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86">
                  <a:moveTo>
                    <a:pt x="69" y="0"/>
                  </a:moveTo>
                  <a:lnTo>
                    <a:pt x="61" y="0"/>
                  </a:lnTo>
                  <a:lnTo>
                    <a:pt x="54" y="2"/>
                  </a:lnTo>
                  <a:lnTo>
                    <a:pt x="48" y="5"/>
                  </a:lnTo>
                  <a:lnTo>
                    <a:pt x="43" y="8"/>
                  </a:lnTo>
                  <a:lnTo>
                    <a:pt x="31" y="16"/>
                  </a:lnTo>
                  <a:lnTo>
                    <a:pt x="22" y="28"/>
                  </a:lnTo>
                  <a:lnTo>
                    <a:pt x="12" y="41"/>
                  </a:lnTo>
                  <a:lnTo>
                    <a:pt x="7" y="57"/>
                  </a:lnTo>
                  <a:lnTo>
                    <a:pt x="2" y="75"/>
                  </a:lnTo>
                  <a:lnTo>
                    <a:pt x="0" y="93"/>
                  </a:lnTo>
                  <a:lnTo>
                    <a:pt x="2" y="112"/>
                  </a:lnTo>
                  <a:lnTo>
                    <a:pt x="7" y="130"/>
                  </a:lnTo>
                  <a:lnTo>
                    <a:pt x="12" y="145"/>
                  </a:lnTo>
                  <a:lnTo>
                    <a:pt x="22" y="159"/>
                  </a:lnTo>
                  <a:lnTo>
                    <a:pt x="31" y="171"/>
                  </a:lnTo>
                  <a:lnTo>
                    <a:pt x="43" y="179"/>
                  </a:lnTo>
                  <a:lnTo>
                    <a:pt x="48" y="182"/>
                  </a:lnTo>
                  <a:lnTo>
                    <a:pt x="54" y="184"/>
                  </a:lnTo>
                  <a:lnTo>
                    <a:pt x="61" y="185"/>
                  </a:lnTo>
                  <a:lnTo>
                    <a:pt x="69" y="185"/>
                  </a:lnTo>
                  <a:lnTo>
                    <a:pt x="75" y="185"/>
                  </a:lnTo>
                  <a:lnTo>
                    <a:pt x="82" y="184"/>
                  </a:lnTo>
                  <a:lnTo>
                    <a:pt x="88" y="182"/>
                  </a:lnTo>
                  <a:lnTo>
                    <a:pt x="93" y="179"/>
                  </a:lnTo>
                  <a:lnTo>
                    <a:pt x="104" y="171"/>
                  </a:lnTo>
                  <a:lnTo>
                    <a:pt x="114" y="159"/>
                  </a:lnTo>
                  <a:lnTo>
                    <a:pt x="122" y="145"/>
                  </a:lnTo>
                  <a:lnTo>
                    <a:pt x="129" y="130"/>
                  </a:lnTo>
                  <a:lnTo>
                    <a:pt x="134" y="112"/>
                  </a:lnTo>
                  <a:lnTo>
                    <a:pt x="135" y="93"/>
                  </a:lnTo>
                  <a:lnTo>
                    <a:pt x="134" y="75"/>
                  </a:lnTo>
                  <a:lnTo>
                    <a:pt x="129" y="57"/>
                  </a:lnTo>
                  <a:lnTo>
                    <a:pt x="122" y="41"/>
                  </a:lnTo>
                  <a:lnTo>
                    <a:pt x="114" y="28"/>
                  </a:lnTo>
                  <a:lnTo>
                    <a:pt x="104" y="16"/>
                  </a:lnTo>
                  <a:lnTo>
                    <a:pt x="93" y="8"/>
                  </a:lnTo>
                  <a:lnTo>
                    <a:pt x="88" y="5"/>
                  </a:lnTo>
                  <a:lnTo>
                    <a:pt x="82" y="2"/>
                  </a:lnTo>
                  <a:lnTo>
                    <a:pt x="75" y="0"/>
                  </a:lnTo>
                  <a:lnTo>
                    <a:pt x="69"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00" name="Freeform 36"/>
            <p:cNvSpPr>
              <a:spLocks/>
            </p:cNvSpPr>
            <p:nvPr/>
          </p:nvSpPr>
          <p:spPr bwMode="auto">
            <a:xfrm rot="786967">
              <a:off x="6653429" y="3337953"/>
              <a:ext cx="232894" cy="323463"/>
            </a:xfrm>
            <a:custGeom>
              <a:avLst/>
              <a:gdLst>
                <a:gd name="T0" fmla="*/ 61 w 126"/>
                <a:gd name="T1" fmla="*/ 0 h 175"/>
                <a:gd name="T2" fmla="*/ 55 w 126"/>
                <a:gd name="T3" fmla="*/ 0 h 175"/>
                <a:gd name="T4" fmla="*/ 50 w 126"/>
                <a:gd name="T5" fmla="*/ 2 h 175"/>
                <a:gd name="T6" fmla="*/ 44 w 126"/>
                <a:gd name="T7" fmla="*/ 4 h 175"/>
                <a:gd name="T8" fmla="*/ 37 w 126"/>
                <a:gd name="T9" fmla="*/ 7 h 175"/>
                <a:gd name="T10" fmla="*/ 27 w 126"/>
                <a:gd name="T11" fmla="*/ 15 h 175"/>
                <a:gd name="T12" fmla="*/ 18 w 126"/>
                <a:gd name="T13" fmla="*/ 26 h 175"/>
                <a:gd name="T14" fmla="*/ 9 w 126"/>
                <a:gd name="T15" fmla="*/ 39 h 175"/>
                <a:gd name="T16" fmla="*/ 5 w 126"/>
                <a:gd name="T17" fmla="*/ 54 h 175"/>
                <a:gd name="T18" fmla="*/ 1 w 126"/>
                <a:gd name="T19" fmla="*/ 70 h 175"/>
                <a:gd name="T20" fmla="*/ 0 w 126"/>
                <a:gd name="T21" fmla="*/ 87 h 175"/>
                <a:gd name="T22" fmla="*/ 1 w 126"/>
                <a:gd name="T23" fmla="*/ 104 h 175"/>
                <a:gd name="T24" fmla="*/ 5 w 126"/>
                <a:gd name="T25" fmla="*/ 121 h 175"/>
                <a:gd name="T26" fmla="*/ 9 w 126"/>
                <a:gd name="T27" fmla="*/ 135 h 175"/>
                <a:gd name="T28" fmla="*/ 18 w 126"/>
                <a:gd name="T29" fmla="*/ 148 h 175"/>
                <a:gd name="T30" fmla="*/ 27 w 126"/>
                <a:gd name="T31" fmla="*/ 160 h 175"/>
                <a:gd name="T32" fmla="*/ 37 w 126"/>
                <a:gd name="T33" fmla="*/ 168 h 175"/>
                <a:gd name="T34" fmla="*/ 44 w 126"/>
                <a:gd name="T35" fmla="*/ 169 h 175"/>
                <a:gd name="T36" fmla="*/ 50 w 126"/>
                <a:gd name="T37" fmla="*/ 173 h 175"/>
                <a:gd name="T38" fmla="*/ 55 w 126"/>
                <a:gd name="T39" fmla="*/ 173 h 175"/>
                <a:gd name="T40" fmla="*/ 61 w 126"/>
                <a:gd name="T41" fmla="*/ 174 h 175"/>
                <a:gd name="T42" fmla="*/ 68 w 126"/>
                <a:gd name="T43" fmla="*/ 173 h 175"/>
                <a:gd name="T44" fmla="*/ 74 w 126"/>
                <a:gd name="T45" fmla="*/ 173 h 175"/>
                <a:gd name="T46" fmla="*/ 81 w 126"/>
                <a:gd name="T47" fmla="*/ 169 h 175"/>
                <a:gd name="T48" fmla="*/ 86 w 126"/>
                <a:gd name="T49" fmla="*/ 168 h 175"/>
                <a:gd name="T50" fmla="*/ 97 w 126"/>
                <a:gd name="T51" fmla="*/ 160 h 175"/>
                <a:gd name="T52" fmla="*/ 105 w 126"/>
                <a:gd name="T53" fmla="*/ 148 h 175"/>
                <a:gd name="T54" fmla="*/ 113 w 126"/>
                <a:gd name="T55" fmla="*/ 135 h 175"/>
                <a:gd name="T56" fmla="*/ 120 w 126"/>
                <a:gd name="T57" fmla="*/ 121 h 175"/>
                <a:gd name="T58" fmla="*/ 123 w 126"/>
                <a:gd name="T59" fmla="*/ 104 h 175"/>
                <a:gd name="T60" fmla="*/ 125 w 126"/>
                <a:gd name="T61" fmla="*/ 87 h 175"/>
                <a:gd name="T62" fmla="*/ 123 w 126"/>
                <a:gd name="T63" fmla="*/ 70 h 175"/>
                <a:gd name="T64" fmla="*/ 120 w 126"/>
                <a:gd name="T65" fmla="*/ 54 h 175"/>
                <a:gd name="T66" fmla="*/ 113 w 126"/>
                <a:gd name="T67" fmla="*/ 39 h 175"/>
                <a:gd name="T68" fmla="*/ 105 w 126"/>
                <a:gd name="T69" fmla="*/ 26 h 175"/>
                <a:gd name="T70" fmla="*/ 97 w 126"/>
                <a:gd name="T71" fmla="*/ 15 h 175"/>
                <a:gd name="T72" fmla="*/ 86 w 126"/>
                <a:gd name="T73" fmla="*/ 7 h 175"/>
                <a:gd name="T74" fmla="*/ 81 w 126"/>
                <a:gd name="T75" fmla="*/ 4 h 175"/>
                <a:gd name="T76" fmla="*/ 74 w 126"/>
                <a:gd name="T77" fmla="*/ 2 h 175"/>
                <a:gd name="T78" fmla="*/ 68 w 126"/>
                <a:gd name="T79" fmla="*/ 0 h 175"/>
                <a:gd name="T80" fmla="*/ 61 w 126"/>
                <a:gd name="T81" fmla="*/ 0 h 1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175"/>
                <a:gd name="T125" fmla="*/ 126 w 126"/>
                <a:gd name="T126" fmla="*/ 175 h 1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175">
                  <a:moveTo>
                    <a:pt x="61" y="0"/>
                  </a:moveTo>
                  <a:lnTo>
                    <a:pt x="55" y="0"/>
                  </a:lnTo>
                  <a:lnTo>
                    <a:pt x="50" y="2"/>
                  </a:lnTo>
                  <a:lnTo>
                    <a:pt x="44" y="4"/>
                  </a:lnTo>
                  <a:lnTo>
                    <a:pt x="37" y="7"/>
                  </a:lnTo>
                  <a:lnTo>
                    <a:pt x="27" y="15"/>
                  </a:lnTo>
                  <a:lnTo>
                    <a:pt x="18" y="26"/>
                  </a:lnTo>
                  <a:lnTo>
                    <a:pt x="9" y="39"/>
                  </a:lnTo>
                  <a:lnTo>
                    <a:pt x="5" y="54"/>
                  </a:lnTo>
                  <a:lnTo>
                    <a:pt x="1" y="70"/>
                  </a:lnTo>
                  <a:lnTo>
                    <a:pt x="0" y="87"/>
                  </a:lnTo>
                  <a:lnTo>
                    <a:pt x="1" y="104"/>
                  </a:lnTo>
                  <a:lnTo>
                    <a:pt x="5" y="121"/>
                  </a:lnTo>
                  <a:lnTo>
                    <a:pt x="9" y="135"/>
                  </a:lnTo>
                  <a:lnTo>
                    <a:pt x="18" y="148"/>
                  </a:lnTo>
                  <a:lnTo>
                    <a:pt x="27" y="160"/>
                  </a:lnTo>
                  <a:lnTo>
                    <a:pt x="37" y="168"/>
                  </a:lnTo>
                  <a:lnTo>
                    <a:pt x="44" y="169"/>
                  </a:lnTo>
                  <a:lnTo>
                    <a:pt x="50" y="173"/>
                  </a:lnTo>
                  <a:lnTo>
                    <a:pt x="55" y="173"/>
                  </a:lnTo>
                  <a:lnTo>
                    <a:pt x="61" y="174"/>
                  </a:lnTo>
                  <a:lnTo>
                    <a:pt x="68" y="173"/>
                  </a:lnTo>
                  <a:lnTo>
                    <a:pt x="74" y="173"/>
                  </a:lnTo>
                  <a:lnTo>
                    <a:pt x="81" y="169"/>
                  </a:lnTo>
                  <a:lnTo>
                    <a:pt x="86" y="168"/>
                  </a:lnTo>
                  <a:lnTo>
                    <a:pt x="97" y="160"/>
                  </a:lnTo>
                  <a:lnTo>
                    <a:pt x="105" y="148"/>
                  </a:lnTo>
                  <a:lnTo>
                    <a:pt x="113" y="135"/>
                  </a:lnTo>
                  <a:lnTo>
                    <a:pt x="120" y="121"/>
                  </a:lnTo>
                  <a:lnTo>
                    <a:pt x="123" y="104"/>
                  </a:lnTo>
                  <a:lnTo>
                    <a:pt x="125" y="87"/>
                  </a:lnTo>
                  <a:lnTo>
                    <a:pt x="123" y="70"/>
                  </a:lnTo>
                  <a:lnTo>
                    <a:pt x="120" y="54"/>
                  </a:lnTo>
                  <a:lnTo>
                    <a:pt x="113" y="39"/>
                  </a:lnTo>
                  <a:lnTo>
                    <a:pt x="105" y="26"/>
                  </a:lnTo>
                  <a:lnTo>
                    <a:pt x="97" y="15"/>
                  </a:lnTo>
                  <a:lnTo>
                    <a:pt x="86" y="7"/>
                  </a:lnTo>
                  <a:lnTo>
                    <a:pt x="81" y="4"/>
                  </a:lnTo>
                  <a:lnTo>
                    <a:pt x="74" y="2"/>
                  </a:lnTo>
                  <a:lnTo>
                    <a:pt x="68" y="0"/>
                  </a:lnTo>
                  <a:lnTo>
                    <a:pt x="61"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01" name="Freeform 37"/>
            <p:cNvSpPr>
              <a:spLocks/>
            </p:cNvSpPr>
            <p:nvPr/>
          </p:nvSpPr>
          <p:spPr bwMode="auto">
            <a:xfrm rot="786967">
              <a:off x="6820617" y="2614152"/>
              <a:ext cx="192230" cy="266164"/>
            </a:xfrm>
            <a:custGeom>
              <a:avLst/>
              <a:gdLst>
                <a:gd name="T0" fmla="*/ 52 w 104"/>
                <a:gd name="T1" fmla="*/ 0 h 144"/>
                <a:gd name="T2" fmla="*/ 41 w 104"/>
                <a:gd name="T3" fmla="*/ 1 h 144"/>
                <a:gd name="T4" fmla="*/ 33 w 104"/>
                <a:gd name="T5" fmla="*/ 5 h 144"/>
                <a:gd name="T6" fmla="*/ 23 w 104"/>
                <a:gd name="T7" fmla="*/ 11 h 144"/>
                <a:gd name="T8" fmla="*/ 15 w 104"/>
                <a:gd name="T9" fmla="*/ 21 h 144"/>
                <a:gd name="T10" fmla="*/ 10 w 104"/>
                <a:gd name="T11" fmla="*/ 31 h 144"/>
                <a:gd name="T12" fmla="*/ 5 w 104"/>
                <a:gd name="T13" fmla="*/ 44 h 144"/>
                <a:gd name="T14" fmla="*/ 2 w 104"/>
                <a:gd name="T15" fmla="*/ 57 h 144"/>
                <a:gd name="T16" fmla="*/ 0 w 104"/>
                <a:gd name="T17" fmla="*/ 71 h 144"/>
                <a:gd name="T18" fmla="*/ 2 w 104"/>
                <a:gd name="T19" fmla="*/ 86 h 144"/>
                <a:gd name="T20" fmla="*/ 5 w 104"/>
                <a:gd name="T21" fmla="*/ 99 h 144"/>
                <a:gd name="T22" fmla="*/ 10 w 104"/>
                <a:gd name="T23" fmla="*/ 110 h 144"/>
                <a:gd name="T24" fmla="*/ 15 w 104"/>
                <a:gd name="T25" fmla="*/ 122 h 144"/>
                <a:gd name="T26" fmla="*/ 23 w 104"/>
                <a:gd name="T27" fmla="*/ 130 h 144"/>
                <a:gd name="T28" fmla="*/ 33 w 104"/>
                <a:gd name="T29" fmla="*/ 136 h 144"/>
                <a:gd name="T30" fmla="*/ 41 w 104"/>
                <a:gd name="T31" fmla="*/ 141 h 144"/>
                <a:gd name="T32" fmla="*/ 52 w 104"/>
                <a:gd name="T33" fmla="*/ 143 h 144"/>
                <a:gd name="T34" fmla="*/ 62 w 104"/>
                <a:gd name="T35" fmla="*/ 141 h 144"/>
                <a:gd name="T36" fmla="*/ 72 w 104"/>
                <a:gd name="T37" fmla="*/ 136 h 144"/>
                <a:gd name="T38" fmla="*/ 80 w 104"/>
                <a:gd name="T39" fmla="*/ 130 h 144"/>
                <a:gd name="T40" fmla="*/ 88 w 104"/>
                <a:gd name="T41" fmla="*/ 122 h 144"/>
                <a:gd name="T42" fmla="*/ 95 w 104"/>
                <a:gd name="T43" fmla="*/ 110 h 144"/>
                <a:gd name="T44" fmla="*/ 100 w 104"/>
                <a:gd name="T45" fmla="*/ 99 h 144"/>
                <a:gd name="T46" fmla="*/ 103 w 104"/>
                <a:gd name="T47" fmla="*/ 86 h 144"/>
                <a:gd name="T48" fmla="*/ 103 w 104"/>
                <a:gd name="T49" fmla="*/ 71 h 144"/>
                <a:gd name="T50" fmla="*/ 103 w 104"/>
                <a:gd name="T51" fmla="*/ 57 h 144"/>
                <a:gd name="T52" fmla="*/ 100 w 104"/>
                <a:gd name="T53" fmla="*/ 44 h 144"/>
                <a:gd name="T54" fmla="*/ 95 w 104"/>
                <a:gd name="T55" fmla="*/ 31 h 144"/>
                <a:gd name="T56" fmla="*/ 88 w 104"/>
                <a:gd name="T57" fmla="*/ 21 h 144"/>
                <a:gd name="T58" fmla="*/ 80 w 104"/>
                <a:gd name="T59" fmla="*/ 11 h 144"/>
                <a:gd name="T60" fmla="*/ 72 w 104"/>
                <a:gd name="T61" fmla="*/ 5 h 144"/>
                <a:gd name="T62" fmla="*/ 62 w 104"/>
                <a:gd name="T63" fmla="*/ 1 h 144"/>
                <a:gd name="T64" fmla="*/ 52 w 104"/>
                <a:gd name="T65" fmla="*/ 0 h 1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44"/>
                <a:gd name="T101" fmla="*/ 104 w 104"/>
                <a:gd name="T102" fmla="*/ 144 h 1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44">
                  <a:moveTo>
                    <a:pt x="52" y="0"/>
                  </a:moveTo>
                  <a:lnTo>
                    <a:pt x="41" y="1"/>
                  </a:lnTo>
                  <a:lnTo>
                    <a:pt x="33" y="5"/>
                  </a:lnTo>
                  <a:lnTo>
                    <a:pt x="23" y="11"/>
                  </a:lnTo>
                  <a:lnTo>
                    <a:pt x="15" y="21"/>
                  </a:lnTo>
                  <a:lnTo>
                    <a:pt x="10" y="31"/>
                  </a:lnTo>
                  <a:lnTo>
                    <a:pt x="5" y="44"/>
                  </a:lnTo>
                  <a:lnTo>
                    <a:pt x="2" y="57"/>
                  </a:lnTo>
                  <a:lnTo>
                    <a:pt x="0" y="71"/>
                  </a:lnTo>
                  <a:lnTo>
                    <a:pt x="2" y="86"/>
                  </a:lnTo>
                  <a:lnTo>
                    <a:pt x="5" y="99"/>
                  </a:lnTo>
                  <a:lnTo>
                    <a:pt x="10" y="110"/>
                  </a:lnTo>
                  <a:lnTo>
                    <a:pt x="15" y="122"/>
                  </a:lnTo>
                  <a:lnTo>
                    <a:pt x="23" y="130"/>
                  </a:lnTo>
                  <a:lnTo>
                    <a:pt x="33" y="136"/>
                  </a:lnTo>
                  <a:lnTo>
                    <a:pt x="41" y="141"/>
                  </a:lnTo>
                  <a:lnTo>
                    <a:pt x="52" y="143"/>
                  </a:lnTo>
                  <a:lnTo>
                    <a:pt x="62" y="141"/>
                  </a:lnTo>
                  <a:lnTo>
                    <a:pt x="72" y="136"/>
                  </a:lnTo>
                  <a:lnTo>
                    <a:pt x="80" y="130"/>
                  </a:lnTo>
                  <a:lnTo>
                    <a:pt x="88" y="122"/>
                  </a:lnTo>
                  <a:lnTo>
                    <a:pt x="95" y="110"/>
                  </a:lnTo>
                  <a:lnTo>
                    <a:pt x="100" y="99"/>
                  </a:lnTo>
                  <a:lnTo>
                    <a:pt x="103" y="86"/>
                  </a:lnTo>
                  <a:lnTo>
                    <a:pt x="103" y="71"/>
                  </a:lnTo>
                  <a:lnTo>
                    <a:pt x="103" y="57"/>
                  </a:lnTo>
                  <a:lnTo>
                    <a:pt x="100" y="44"/>
                  </a:lnTo>
                  <a:lnTo>
                    <a:pt x="95" y="31"/>
                  </a:lnTo>
                  <a:lnTo>
                    <a:pt x="88" y="21"/>
                  </a:lnTo>
                  <a:lnTo>
                    <a:pt x="80" y="11"/>
                  </a:lnTo>
                  <a:lnTo>
                    <a:pt x="72" y="5"/>
                  </a:lnTo>
                  <a:lnTo>
                    <a:pt x="62" y="1"/>
                  </a:lnTo>
                  <a:lnTo>
                    <a:pt x="52"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02" name="Freeform 38"/>
            <p:cNvSpPr>
              <a:spLocks/>
            </p:cNvSpPr>
            <p:nvPr/>
          </p:nvSpPr>
          <p:spPr bwMode="auto">
            <a:xfrm rot="786967">
              <a:off x="7260950" y="2259226"/>
              <a:ext cx="275406" cy="382610"/>
            </a:xfrm>
            <a:custGeom>
              <a:avLst/>
              <a:gdLst>
                <a:gd name="T0" fmla="*/ 75 w 149"/>
                <a:gd name="T1" fmla="*/ 0 h 207"/>
                <a:gd name="T2" fmla="*/ 67 w 149"/>
                <a:gd name="T3" fmla="*/ 1 h 207"/>
                <a:gd name="T4" fmla="*/ 59 w 149"/>
                <a:gd name="T5" fmla="*/ 3 h 207"/>
                <a:gd name="T6" fmla="*/ 52 w 149"/>
                <a:gd name="T7" fmla="*/ 5 h 207"/>
                <a:gd name="T8" fmla="*/ 46 w 149"/>
                <a:gd name="T9" fmla="*/ 8 h 207"/>
                <a:gd name="T10" fmla="*/ 39 w 149"/>
                <a:gd name="T11" fmla="*/ 13 h 207"/>
                <a:gd name="T12" fmla="*/ 33 w 149"/>
                <a:gd name="T13" fmla="*/ 18 h 207"/>
                <a:gd name="T14" fmla="*/ 28 w 149"/>
                <a:gd name="T15" fmla="*/ 24 h 207"/>
                <a:gd name="T16" fmla="*/ 22 w 149"/>
                <a:gd name="T17" fmla="*/ 31 h 207"/>
                <a:gd name="T18" fmla="*/ 13 w 149"/>
                <a:gd name="T19" fmla="*/ 47 h 207"/>
                <a:gd name="T20" fmla="*/ 5 w 149"/>
                <a:gd name="T21" fmla="*/ 63 h 207"/>
                <a:gd name="T22" fmla="*/ 2 w 149"/>
                <a:gd name="T23" fmla="*/ 83 h 207"/>
                <a:gd name="T24" fmla="*/ 0 w 149"/>
                <a:gd name="T25" fmla="*/ 104 h 207"/>
                <a:gd name="T26" fmla="*/ 2 w 149"/>
                <a:gd name="T27" fmla="*/ 125 h 207"/>
                <a:gd name="T28" fmla="*/ 5 w 149"/>
                <a:gd name="T29" fmla="*/ 144 h 207"/>
                <a:gd name="T30" fmla="*/ 13 w 149"/>
                <a:gd name="T31" fmla="*/ 161 h 207"/>
                <a:gd name="T32" fmla="*/ 22 w 149"/>
                <a:gd name="T33" fmla="*/ 177 h 207"/>
                <a:gd name="T34" fmla="*/ 28 w 149"/>
                <a:gd name="T35" fmla="*/ 183 h 207"/>
                <a:gd name="T36" fmla="*/ 33 w 149"/>
                <a:gd name="T37" fmla="*/ 190 h 207"/>
                <a:gd name="T38" fmla="*/ 39 w 149"/>
                <a:gd name="T39" fmla="*/ 195 h 207"/>
                <a:gd name="T40" fmla="*/ 46 w 149"/>
                <a:gd name="T41" fmla="*/ 198 h 207"/>
                <a:gd name="T42" fmla="*/ 52 w 149"/>
                <a:gd name="T43" fmla="*/ 203 h 207"/>
                <a:gd name="T44" fmla="*/ 59 w 149"/>
                <a:gd name="T45" fmla="*/ 204 h 207"/>
                <a:gd name="T46" fmla="*/ 67 w 149"/>
                <a:gd name="T47" fmla="*/ 206 h 207"/>
                <a:gd name="T48" fmla="*/ 75 w 149"/>
                <a:gd name="T49" fmla="*/ 206 h 207"/>
                <a:gd name="T50" fmla="*/ 82 w 149"/>
                <a:gd name="T51" fmla="*/ 206 h 207"/>
                <a:gd name="T52" fmla="*/ 90 w 149"/>
                <a:gd name="T53" fmla="*/ 204 h 207"/>
                <a:gd name="T54" fmla="*/ 96 w 149"/>
                <a:gd name="T55" fmla="*/ 203 h 207"/>
                <a:gd name="T56" fmla="*/ 103 w 149"/>
                <a:gd name="T57" fmla="*/ 198 h 207"/>
                <a:gd name="T58" fmla="*/ 109 w 149"/>
                <a:gd name="T59" fmla="*/ 195 h 207"/>
                <a:gd name="T60" fmla="*/ 116 w 149"/>
                <a:gd name="T61" fmla="*/ 190 h 207"/>
                <a:gd name="T62" fmla="*/ 121 w 149"/>
                <a:gd name="T63" fmla="*/ 183 h 207"/>
                <a:gd name="T64" fmla="*/ 127 w 149"/>
                <a:gd name="T65" fmla="*/ 177 h 207"/>
                <a:gd name="T66" fmla="*/ 135 w 149"/>
                <a:gd name="T67" fmla="*/ 161 h 207"/>
                <a:gd name="T68" fmla="*/ 143 w 149"/>
                <a:gd name="T69" fmla="*/ 144 h 207"/>
                <a:gd name="T70" fmla="*/ 147 w 149"/>
                <a:gd name="T71" fmla="*/ 125 h 207"/>
                <a:gd name="T72" fmla="*/ 148 w 149"/>
                <a:gd name="T73" fmla="*/ 104 h 207"/>
                <a:gd name="T74" fmla="*/ 147 w 149"/>
                <a:gd name="T75" fmla="*/ 83 h 207"/>
                <a:gd name="T76" fmla="*/ 143 w 149"/>
                <a:gd name="T77" fmla="*/ 63 h 207"/>
                <a:gd name="T78" fmla="*/ 135 w 149"/>
                <a:gd name="T79" fmla="*/ 47 h 207"/>
                <a:gd name="T80" fmla="*/ 127 w 149"/>
                <a:gd name="T81" fmla="*/ 31 h 207"/>
                <a:gd name="T82" fmla="*/ 121 w 149"/>
                <a:gd name="T83" fmla="*/ 24 h 207"/>
                <a:gd name="T84" fmla="*/ 116 w 149"/>
                <a:gd name="T85" fmla="*/ 18 h 207"/>
                <a:gd name="T86" fmla="*/ 109 w 149"/>
                <a:gd name="T87" fmla="*/ 13 h 207"/>
                <a:gd name="T88" fmla="*/ 103 w 149"/>
                <a:gd name="T89" fmla="*/ 8 h 207"/>
                <a:gd name="T90" fmla="*/ 96 w 149"/>
                <a:gd name="T91" fmla="*/ 5 h 207"/>
                <a:gd name="T92" fmla="*/ 90 w 149"/>
                <a:gd name="T93" fmla="*/ 3 h 207"/>
                <a:gd name="T94" fmla="*/ 82 w 149"/>
                <a:gd name="T95" fmla="*/ 1 h 207"/>
                <a:gd name="T96" fmla="*/ 75 w 149"/>
                <a:gd name="T97" fmla="*/ 0 h 2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9"/>
                <a:gd name="T148" fmla="*/ 0 h 207"/>
                <a:gd name="T149" fmla="*/ 149 w 149"/>
                <a:gd name="T150" fmla="*/ 207 h 2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9" h="207">
                  <a:moveTo>
                    <a:pt x="75" y="0"/>
                  </a:moveTo>
                  <a:lnTo>
                    <a:pt x="67" y="1"/>
                  </a:lnTo>
                  <a:lnTo>
                    <a:pt x="59" y="3"/>
                  </a:lnTo>
                  <a:lnTo>
                    <a:pt x="52" y="5"/>
                  </a:lnTo>
                  <a:lnTo>
                    <a:pt x="46" y="8"/>
                  </a:lnTo>
                  <a:lnTo>
                    <a:pt x="39" y="13"/>
                  </a:lnTo>
                  <a:lnTo>
                    <a:pt x="33" y="18"/>
                  </a:lnTo>
                  <a:lnTo>
                    <a:pt x="28" y="24"/>
                  </a:lnTo>
                  <a:lnTo>
                    <a:pt x="22" y="31"/>
                  </a:lnTo>
                  <a:lnTo>
                    <a:pt x="13" y="47"/>
                  </a:lnTo>
                  <a:lnTo>
                    <a:pt x="5" y="63"/>
                  </a:lnTo>
                  <a:lnTo>
                    <a:pt x="2" y="83"/>
                  </a:lnTo>
                  <a:lnTo>
                    <a:pt x="0" y="104"/>
                  </a:lnTo>
                  <a:lnTo>
                    <a:pt x="2" y="125"/>
                  </a:lnTo>
                  <a:lnTo>
                    <a:pt x="5" y="144"/>
                  </a:lnTo>
                  <a:lnTo>
                    <a:pt x="13" y="161"/>
                  </a:lnTo>
                  <a:lnTo>
                    <a:pt x="22" y="177"/>
                  </a:lnTo>
                  <a:lnTo>
                    <a:pt x="28" y="183"/>
                  </a:lnTo>
                  <a:lnTo>
                    <a:pt x="33" y="190"/>
                  </a:lnTo>
                  <a:lnTo>
                    <a:pt x="39" y="195"/>
                  </a:lnTo>
                  <a:lnTo>
                    <a:pt x="46" y="198"/>
                  </a:lnTo>
                  <a:lnTo>
                    <a:pt x="52" y="203"/>
                  </a:lnTo>
                  <a:lnTo>
                    <a:pt x="59" y="204"/>
                  </a:lnTo>
                  <a:lnTo>
                    <a:pt x="67" y="206"/>
                  </a:lnTo>
                  <a:lnTo>
                    <a:pt x="75" y="206"/>
                  </a:lnTo>
                  <a:lnTo>
                    <a:pt x="82" y="206"/>
                  </a:lnTo>
                  <a:lnTo>
                    <a:pt x="90" y="204"/>
                  </a:lnTo>
                  <a:lnTo>
                    <a:pt x="96" y="203"/>
                  </a:lnTo>
                  <a:lnTo>
                    <a:pt x="103" y="198"/>
                  </a:lnTo>
                  <a:lnTo>
                    <a:pt x="109" y="195"/>
                  </a:lnTo>
                  <a:lnTo>
                    <a:pt x="116" y="190"/>
                  </a:lnTo>
                  <a:lnTo>
                    <a:pt x="121" y="183"/>
                  </a:lnTo>
                  <a:lnTo>
                    <a:pt x="127" y="177"/>
                  </a:lnTo>
                  <a:lnTo>
                    <a:pt x="135" y="161"/>
                  </a:lnTo>
                  <a:lnTo>
                    <a:pt x="143" y="144"/>
                  </a:lnTo>
                  <a:lnTo>
                    <a:pt x="147" y="125"/>
                  </a:lnTo>
                  <a:lnTo>
                    <a:pt x="148" y="104"/>
                  </a:lnTo>
                  <a:lnTo>
                    <a:pt x="147" y="83"/>
                  </a:lnTo>
                  <a:lnTo>
                    <a:pt x="143" y="63"/>
                  </a:lnTo>
                  <a:lnTo>
                    <a:pt x="135" y="47"/>
                  </a:lnTo>
                  <a:lnTo>
                    <a:pt x="127" y="31"/>
                  </a:lnTo>
                  <a:lnTo>
                    <a:pt x="121" y="24"/>
                  </a:lnTo>
                  <a:lnTo>
                    <a:pt x="116" y="18"/>
                  </a:lnTo>
                  <a:lnTo>
                    <a:pt x="109" y="13"/>
                  </a:lnTo>
                  <a:lnTo>
                    <a:pt x="103" y="8"/>
                  </a:lnTo>
                  <a:lnTo>
                    <a:pt x="96" y="5"/>
                  </a:lnTo>
                  <a:lnTo>
                    <a:pt x="90" y="3"/>
                  </a:lnTo>
                  <a:lnTo>
                    <a:pt x="82" y="1"/>
                  </a:lnTo>
                  <a:lnTo>
                    <a:pt x="75"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03" name="Freeform 39"/>
            <p:cNvSpPr>
              <a:spLocks/>
            </p:cNvSpPr>
            <p:nvPr/>
          </p:nvSpPr>
          <p:spPr bwMode="auto">
            <a:xfrm rot="786967">
              <a:off x="7825539" y="2084262"/>
              <a:ext cx="390004" cy="1014752"/>
            </a:xfrm>
            <a:custGeom>
              <a:avLst/>
              <a:gdLst>
                <a:gd name="T0" fmla="*/ 0 w 211"/>
                <a:gd name="T1" fmla="*/ 0 h 549"/>
                <a:gd name="T2" fmla="*/ 28 w 211"/>
                <a:gd name="T3" fmla="*/ 25 h 549"/>
                <a:gd name="T4" fmla="*/ 54 w 211"/>
                <a:gd name="T5" fmla="*/ 49 h 549"/>
                <a:gd name="T6" fmla="*/ 80 w 211"/>
                <a:gd name="T7" fmla="*/ 77 h 549"/>
                <a:gd name="T8" fmla="*/ 106 w 211"/>
                <a:gd name="T9" fmla="*/ 104 h 549"/>
                <a:gd name="T10" fmla="*/ 132 w 211"/>
                <a:gd name="T11" fmla="*/ 132 h 549"/>
                <a:gd name="T12" fmla="*/ 158 w 211"/>
                <a:gd name="T13" fmla="*/ 161 h 549"/>
                <a:gd name="T14" fmla="*/ 184 w 211"/>
                <a:gd name="T15" fmla="*/ 189 h 549"/>
                <a:gd name="T16" fmla="*/ 210 w 211"/>
                <a:gd name="T17" fmla="*/ 217 h 549"/>
                <a:gd name="T18" fmla="*/ 208 w 211"/>
                <a:gd name="T19" fmla="*/ 257 h 549"/>
                <a:gd name="T20" fmla="*/ 207 w 211"/>
                <a:gd name="T21" fmla="*/ 298 h 549"/>
                <a:gd name="T22" fmla="*/ 207 w 211"/>
                <a:gd name="T23" fmla="*/ 340 h 549"/>
                <a:gd name="T24" fmla="*/ 205 w 211"/>
                <a:gd name="T25" fmla="*/ 381 h 549"/>
                <a:gd name="T26" fmla="*/ 203 w 211"/>
                <a:gd name="T27" fmla="*/ 421 h 549"/>
                <a:gd name="T28" fmla="*/ 200 w 211"/>
                <a:gd name="T29" fmla="*/ 464 h 549"/>
                <a:gd name="T30" fmla="*/ 198 w 211"/>
                <a:gd name="T31" fmla="*/ 506 h 549"/>
                <a:gd name="T32" fmla="*/ 197 w 211"/>
                <a:gd name="T33" fmla="*/ 548 h 549"/>
                <a:gd name="T34" fmla="*/ 194 w 211"/>
                <a:gd name="T35" fmla="*/ 504 h 549"/>
                <a:gd name="T36" fmla="*/ 190 w 211"/>
                <a:gd name="T37" fmla="*/ 462 h 549"/>
                <a:gd name="T38" fmla="*/ 187 w 211"/>
                <a:gd name="T39" fmla="*/ 418 h 549"/>
                <a:gd name="T40" fmla="*/ 184 w 211"/>
                <a:gd name="T41" fmla="*/ 376 h 549"/>
                <a:gd name="T42" fmla="*/ 179 w 211"/>
                <a:gd name="T43" fmla="*/ 334 h 549"/>
                <a:gd name="T44" fmla="*/ 174 w 211"/>
                <a:gd name="T45" fmla="*/ 293 h 549"/>
                <a:gd name="T46" fmla="*/ 169 w 211"/>
                <a:gd name="T47" fmla="*/ 254 h 549"/>
                <a:gd name="T48" fmla="*/ 161 w 211"/>
                <a:gd name="T49" fmla="*/ 215 h 549"/>
                <a:gd name="T50" fmla="*/ 142 w 211"/>
                <a:gd name="T51" fmla="*/ 186 h 549"/>
                <a:gd name="T52" fmla="*/ 122 w 211"/>
                <a:gd name="T53" fmla="*/ 158 h 549"/>
                <a:gd name="T54" fmla="*/ 103 w 211"/>
                <a:gd name="T55" fmla="*/ 130 h 549"/>
                <a:gd name="T56" fmla="*/ 83 w 211"/>
                <a:gd name="T57" fmla="*/ 104 h 549"/>
                <a:gd name="T58" fmla="*/ 62 w 211"/>
                <a:gd name="T59" fmla="*/ 78 h 549"/>
                <a:gd name="T60" fmla="*/ 42 w 211"/>
                <a:gd name="T61" fmla="*/ 52 h 549"/>
                <a:gd name="T62" fmla="*/ 21 w 211"/>
                <a:gd name="T63" fmla="*/ 26 h 549"/>
                <a:gd name="T64" fmla="*/ 0 w 211"/>
                <a:gd name="T65" fmla="*/ 0 h 5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1"/>
                <a:gd name="T100" fmla="*/ 0 h 549"/>
                <a:gd name="T101" fmla="*/ 211 w 211"/>
                <a:gd name="T102" fmla="*/ 549 h 5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1" h="549">
                  <a:moveTo>
                    <a:pt x="0" y="0"/>
                  </a:moveTo>
                  <a:lnTo>
                    <a:pt x="28" y="25"/>
                  </a:lnTo>
                  <a:lnTo>
                    <a:pt x="54" y="49"/>
                  </a:lnTo>
                  <a:lnTo>
                    <a:pt x="80" y="77"/>
                  </a:lnTo>
                  <a:lnTo>
                    <a:pt x="106" y="104"/>
                  </a:lnTo>
                  <a:lnTo>
                    <a:pt x="132" y="132"/>
                  </a:lnTo>
                  <a:lnTo>
                    <a:pt x="158" y="161"/>
                  </a:lnTo>
                  <a:lnTo>
                    <a:pt x="184" y="189"/>
                  </a:lnTo>
                  <a:lnTo>
                    <a:pt x="210" y="217"/>
                  </a:lnTo>
                  <a:lnTo>
                    <a:pt x="208" y="257"/>
                  </a:lnTo>
                  <a:lnTo>
                    <a:pt x="207" y="298"/>
                  </a:lnTo>
                  <a:lnTo>
                    <a:pt x="207" y="340"/>
                  </a:lnTo>
                  <a:lnTo>
                    <a:pt x="205" y="381"/>
                  </a:lnTo>
                  <a:lnTo>
                    <a:pt x="203" y="421"/>
                  </a:lnTo>
                  <a:lnTo>
                    <a:pt x="200" y="464"/>
                  </a:lnTo>
                  <a:lnTo>
                    <a:pt x="198" y="506"/>
                  </a:lnTo>
                  <a:lnTo>
                    <a:pt x="197" y="548"/>
                  </a:lnTo>
                  <a:lnTo>
                    <a:pt x="194" y="504"/>
                  </a:lnTo>
                  <a:lnTo>
                    <a:pt x="190" y="462"/>
                  </a:lnTo>
                  <a:lnTo>
                    <a:pt x="187" y="418"/>
                  </a:lnTo>
                  <a:lnTo>
                    <a:pt x="184" y="376"/>
                  </a:lnTo>
                  <a:lnTo>
                    <a:pt x="179" y="334"/>
                  </a:lnTo>
                  <a:lnTo>
                    <a:pt x="174" y="293"/>
                  </a:lnTo>
                  <a:lnTo>
                    <a:pt x="169" y="254"/>
                  </a:lnTo>
                  <a:lnTo>
                    <a:pt x="161" y="215"/>
                  </a:lnTo>
                  <a:lnTo>
                    <a:pt x="142" y="186"/>
                  </a:lnTo>
                  <a:lnTo>
                    <a:pt x="122" y="158"/>
                  </a:lnTo>
                  <a:lnTo>
                    <a:pt x="103" y="130"/>
                  </a:lnTo>
                  <a:lnTo>
                    <a:pt x="83" y="104"/>
                  </a:lnTo>
                  <a:lnTo>
                    <a:pt x="62" y="78"/>
                  </a:lnTo>
                  <a:lnTo>
                    <a:pt x="42" y="52"/>
                  </a:lnTo>
                  <a:lnTo>
                    <a:pt x="21" y="26"/>
                  </a:lnTo>
                  <a:lnTo>
                    <a:pt x="0" y="0"/>
                  </a:lnTo>
                </a:path>
              </a:pathLst>
            </a:custGeom>
            <a:solidFill>
              <a:srgbClr val="E0BC60"/>
            </a:solidFill>
            <a:ln w="9525" cap="rnd">
              <a:noFill/>
              <a:round/>
              <a:headEnd type="none" w="sm" len="sm"/>
              <a:tailEnd type="none" w="sm" len="sm"/>
            </a:ln>
          </p:spPr>
          <p:txBody>
            <a:bodyPr/>
            <a:lstStyle/>
            <a:p>
              <a:endParaRPr lang="en-US" sz="2700"/>
            </a:p>
          </p:txBody>
        </p:sp>
        <p:sp>
          <p:nvSpPr>
            <p:cNvPr id="404" name="Freeform 40"/>
            <p:cNvSpPr>
              <a:spLocks/>
            </p:cNvSpPr>
            <p:nvPr/>
          </p:nvSpPr>
          <p:spPr bwMode="auto">
            <a:xfrm rot="786967">
              <a:off x="7657460" y="2528596"/>
              <a:ext cx="181140" cy="388157"/>
            </a:xfrm>
            <a:custGeom>
              <a:avLst/>
              <a:gdLst>
                <a:gd name="T0" fmla="*/ 91 w 98"/>
                <a:gd name="T1" fmla="*/ 0 h 210"/>
                <a:gd name="T2" fmla="*/ 86 w 98"/>
                <a:gd name="T3" fmla="*/ 3 h 210"/>
                <a:gd name="T4" fmla="*/ 81 w 98"/>
                <a:gd name="T5" fmla="*/ 8 h 210"/>
                <a:gd name="T6" fmla="*/ 78 w 98"/>
                <a:gd name="T7" fmla="*/ 13 h 210"/>
                <a:gd name="T8" fmla="*/ 73 w 98"/>
                <a:gd name="T9" fmla="*/ 19 h 210"/>
                <a:gd name="T10" fmla="*/ 68 w 98"/>
                <a:gd name="T11" fmla="*/ 36 h 210"/>
                <a:gd name="T12" fmla="*/ 63 w 98"/>
                <a:gd name="T13" fmla="*/ 52 h 210"/>
                <a:gd name="T14" fmla="*/ 60 w 98"/>
                <a:gd name="T15" fmla="*/ 70 h 210"/>
                <a:gd name="T16" fmla="*/ 58 w 98"/>
                <a:gd name="T17" fmla="*/ 86 h 210"/>
                <a:gd name="T18" fmla="*/ 58 w 98"/>
                <a:gd name="T19" fmla="*/ 99 h 210"/>
                <a:gd name="T20" fmla="*/ 58 w 98"/>
                <a:gd name="T21" fmla="*/ 110 h 210"/>
                <a:gd name="T22" fmla="*/ 58 w 98"/>
                <a:gd name="T23" fmla="*/ 122 h 210"/>
                <a:gd name="T24" fmla="*/ 60 w 98"/>
                <a:gd name="T25" fmla="*/ 136 h 210"/>
                <a:gd name="T26" fmla="*/ 63 w 98"/>
                <a:gd name="T27" fmla="*/ 151 h 210"/>
                <a:gd name="T28" fmla="*/ 66 w 98"/>
                <a:gd name="T29" fmla="*/ 166 h 210"/>
                <a:gd name="T30" fmla="*/ 71 w 98"/>
                <a:gd name="T31" fmla="*/ 179 h 210"/>
                <a:gd name="T32" fmla="*/ 79 w 98"/>
                <a:gd name="T33" fmla="*/ 192 h 210"/>
                <a:gd name="T34" fmla="*/ 83 w 98"/>
                <a:gd name="T35" fmla="*/ 196 h 210"/>
                <a:gd name="T36" fmla="*/ 87 w 98"/>
                <a:gd name="T37" fmla="*/ 201 h 210"/>
                <a:gd name="T38" fmla="*/ 92 w 98"/>
                <a:gd name="T39" fmla="*/ 206 h 210"/>
                <a:gd name="T40" fmla="*/ 97 w 98"/>
                <a:gd name="T41" fmla="*/ 209 h 210"/>
                <a:gd name="T42" fmla="*/ 87 w 98"/>
                <a:gd name="T43" fmla="*/ 209 h 210"/>
                <a:gd name="T44" fmla="*/ 78 w 98"/>
                <a:gd name="T45" fmla="*/ 209 h 210"/>
                <a:gd name="T46" fmla="*/ 68 w 98"/>
                <a:gd name="T47" fmla="*/ 206 h 210"/>
                <a:gd name="T48" fmla="*/ 58 w 98"/>
                <a:gd name="T49" fmla="*/ 203 h 210"/>
                <a:gd name="T50" fmla="*/ 50 w 98"/>
                <a:gd name="T51" fmla="*/ 198 h 210"/>
                <a:gd name="T52" fmla="*/ 42 w 98"/>
                <a:gd name="T53" fmla="*/ 193 h 210"/>
                <a:gd name="T54" fmla="*/ 35 w 98"/>
                <a:gd name="T55" fmla="*/ 187 h 210"/>
                <a:gd name="T56" fmla="*/ 27 w 98"/>
                <a:gd name="T57" fmla="*/ 180 h 210"/>
                <a:gd name="T58" fmla="*/ 22 w 98"/>
                <a:gd name="T59" fmla="*/ 172 h 210"/>
                <a:gd name="T60" fmla="*/ 16 w 98"/>
                <a:gd name="T61" fmla="*/ 164 h 210"/>
                <a:gd name="T62" fmla="*/ 13 w 98"/>
                <a:gd name="T63" fmla="*/ 154 h 210"/>
                <a:gd name="T64" fmla="*/ 8 w 98"/>
                <a:gd name="T65" fmla="*/ 144 h 210"/>
                <a:gd name="T66" fmla="*/ 5 w 98"/>
                <a:gd name="T67" fmla="*/ 135 h 210"/>
                <a:gd name="T68" fmla="*/ 3 w 98"/>
                <a:gd name="T69" fmla="*/ 123 h 210"/>
                <a:gd name="T70" fmla="*/ 1 w 98"/>
                <a:gd name="T71" fmla="*/ 114 h 210"/>
                <a:gd name="T72" fmla="*/ 0 w 98"/>
                <a:gd name="T73" fmla="*/ 102 h 210"/>
                <a:gd name="T74" fmla="*/ 0 w 98"/>
                <a:gd name="T75" fmla="*/ 92 h 210"/>
                <a:gd name="T76" fmla="*/ 1 w 98"/>
                <a:gd name="T77" fmla="*/ 81 h 210"/>
                <a:gd name="T78" fmla="*/ 3 w 98"/>
                <a:gd name="T79" fmla="*/ 71 h 210"/>
                <a:gd name="T80" fmla="*/ 6 w 98"/>
                <a:gd name="T81" fmla="*/ 63 h 210"/>
                <a:gd name="T82" fmla="*/ 9 w 98"/>
                <a:gd name="T83" fmla="*/ 53 h 210"/>
                <a:gd name="T84" fmla="*/ 14 w 98"/>
                <a:gd name="T85" fmla="*/ 45 h 210"/>
                <a:gd name="T86" fmla="*/ 19 w 98"/>
                <a:gd name="T87" fmla="*/ 37 h 210"/>
                <a:gd name="T88" fmla="*/ 26 w 98"/>
                <a:gd name="T89" fmla="*/ 31 h 210"/>
                <a:gd name="T90" fmla="*/ 32 w 98"/>
                <a:gd name="T91" fmla="*/ 24 h 210"/>
                <a:gd name="T92" fmla="*/ 39 w 98"/>
                <a:gd name="T93" fmla="*/ 18 h 210"/>
                <a:gd name="T94" fmla="*/ 47 w 98"/>
                <a:gd name="T95" fmla="*/ 13 h 210"/>
                <a:gd name="T96" fmla="*/ 55 w 98"/>
                <a:gd name="T97" fmla="*/ 8 h 210"/>
                <a:gd name="T98" fmla="*/ 63 w 98"/>
                <a:gd name="T99" fmla="*/ 5 h 210"/>
                <a:gd name="T100" fmla="*/ 71 w 98"/>
                <a:gd name="T101" fmla="*/ 1 h 210"/>
                <a:gd name="T102" fmla="*/ 81 w 98"/>
                <a:gd name="T103" fmla="*/ 0 h 210"/>
                <a:gd name="T104" fmla="*/ 91 w 98"/>
                <a:gd name="T105" fmla="*/ 0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
                <a:gd name="T160" fmla="*/ 0 h 210"/>
                <a:gd name="T161" fmla="*/ 98 w 98"/>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 h="210">
                  <a:moveTo>
                    <a:pt x="91" y="0"/>
                  </a:moveTo>
                  <a:lnTo>
                    <a:pt x="86" y="3"/>
                  </a:lnTo>
                  <a:lnTo>
                    <a:pt x="81" y="8"/>
                  </a:lnTo>
                  <a:lnTo>
                    <a:pt x="78" y="13"/>
                  </a:lnTo>
                  <a:lnTo>
                    <a:pt x="73" y="19"/>
                  </a:lnTo>
                  <a:lnTo>
                    <a:pt x="68" y="36"/>
                  </a:lnTo>
                  <a:lnTo>
                    <a:pt x="63" y="52"/>
                  </a:lnTo>
                  <a:lnTo>
                    <a:pt x="60" y="70"/>
                  </a:lnTo>
                  <a:lnTo>
                    <a:pt x="58" y="86"/>
                  </a:lnTo>
                  <a:lnTo>
                    <a:pt x="58" y="99"/>
                  </a:lnTo>
                  <a:lnTo>
                    <a:pt x="58" y="110"/>
                  </a:lnTo>
                  <a:lnTo>
                    <a:pt x="58" y="122"/>
                  </a:lnTo>
                  <a:lnTo>
                    <a:pt x="60" y="136"/>
                  </a:lnTo>
                  <a:lnTo>
                    <a:pt x="63" y="151"/>
                  </a:lnTo>
                  <a:lnTo>
                    <a:pt x="66" y="166"/>
                  </a:lnTo>
                  <a:lnTo>
                    <a:pt x="71" y="179"/>
                  </a:lnTo>
                  <a:lnTo>
                    <a:pt x="79" y="192"/>
                  </a:lnTo>
                  <a:lnTo>
                    <a:pt x="83" y="196"/>
                  </a:lnTo>
                  <a:lnTo>
                    <a:pt x="87" y="201"/>
                  </a:lnTo>
                  <a:lnTo>
                    <a:pt x="92" y="206"/>
                  </a:lnTo>
                  <a:lnTo>
                    <a:pt x="97" y="209"/>
                  </a:lnTo>
                  <a:lnTo>
                    <a:pt x="87" y="209"/>
                  </a:lnTo>
                  <a:lnTo>
                    <a:pt x="78" y="209"/>
                  </a:lnTo>
                  <a:lnTo>
                    <a:pt x="68" y="206"/>
                  </a:lnTo>
                  <a:lnTo>
                    <a:pt x="58" y="203"/>
                  </a:lnTo>
                  <a:lnTo>
                    <a:pt x="50" y="198"/>
                  </a:lnTo>
                  <a:lnTo>
                    <a:pt x="42" y="193"/>
                  </a:lnTo>
                  <a:lnTo>
                    <a:pt x="35" y="187"/>
                  </a:lnTo>
                  <a:lnTo>
                    <a:pt x="27" y="180"/>
                  </a:lnTo>
                  <a:lnTo>
                    <a:pt x="22" y="172"/>
                  </a:lnTo>
                  <a:lnTo>
                    <a:pt x="16" y="164"/>
                  </a:lnTo>
                  <a:lnTo>
                    <a:pt x="13" y="154"/>
                  </a:lnTo>
                  <a:lnTo>
                    <a:pt x="8" y="144"/>
                  </a:lnTo>
                  <a:lnTo>
                    <a:pt x="5" y="135"/>
                  </a:lnTo>
                  <a:lnTo>
                    <a:pt x="3" y="123"/>
                  </a:lnTo>
                  <a:lnTo>
                    <a:pt x="1" y="114"/>
                  </a:lnTo>
                  <a:lnTo>
                    <a:pt x="0" y="102"/>
                  </a:lnTo>
                  <a:lnTo>
                    <a:pt x="0" y="92"/>
                  </a:lnTo>
                  <a:lnTo>
                    <a:pt x="1" y="81"/>
                  </a:lnTo>
                  <a:lnTo>
                    <a:pt x="3" y="71"/>
                  </a:lnTo>
                  <a:lnTo>
                    <a:pt x="6" y="63"/>
                  </a:lnTo>
                  <a:lnTo>
                    <a:pt x="9" y="53"/>
                  </a:lnTo>
                  <a:lnTo>
                    <a:pt x="14" y="45"/>
                  </a:lnTo>
                  <a:lnTo>
                    <a:pt x="19" y="37"/>
                  </a:lnTo>
                  <a:lnTo>
                    <a:pt x="26" y="31"/>
                  </a:lnTo>
                  <a:lnTo>
                    <a:pt x="32" y="24"/>
                  </a:lnTo>
                  <a:lnTo>
                    <a:pt x="39" y="18"/>
                  </a:lnTo>
                  <a:lnTo>
                    <a:pt x="47" y="13"/>
                  </a:lnTo>
                  <a:lnTo>
                    <a:pt x="55" y="8"/>
                  </a:lnTo>
                  <a:lnTo>
                    <a:pt x="63" y="5"/>
                  </a:lnTo>
                  <a:lnTo>
                    <a:pt x="71" y="1"/>
                  </a:lnTo>
                  <a:lnTo>
                    <a:pt x="81" y="0"/>
                  </a:lnTo>
                  <a:lnTo>
                    <a:pt x="91" y="0"/>
                  </a:lnTo>
                </a:path>
              </a:pathLst>
            </a:custGeom>
            <a:solidFill>
              <a:srgbClr val="FFFFFF"/>
            </a:solidFill>
            <a:ln w="9525" cap="rnd">
              <a:noFill/>
              <a:round/>
              <a:headEnd type="none" w="sm" len="sm"/>
              <a:tailEnd type="none" w="sm" len="sm"/>
            </a:ln>
          </p:spPr>
          <p:txBody>
            <a:bodyPr/>
            <a:lstStyle/>
            <a:p>
              <a:endParaRPr lang="en-US" sz="2700"/>
            </a:p>
          </p:txBody>
        </p:sp>
        <p:sp>
          <p:nvSpPr>
            <p:cNvPr id="405" name="Freeform 41"/>
            <p:cNvSpPr>
              <a:spLocks/>
            </p:cNvSpPr>
            <p:nvPr/>
          </p:nvSpPr>
          <p:spPr bwMode="auto">
            <a:xfrm rot="786967">
              <a:off x="7657460" y="2528596"/>
              <a:ext cx="181140" cy="388157"/>
            </a:xfrm>
            <a:custGeom>
              <a:avLst/>
              <a:gdLst>
                <a:gd name="T0" fmla="*/ 91 w 98"/>
                <a:gd name="T1" fmla="*/ 0 h 210"/>
                <a:gd name="T2" fmla="*/ 86 w 98"/>
                <a:gd name="T3" fmla="*/ 3 h 210"/>
                <a:gd name="T4" fmla="*/ 81 w 98"/>
                <a:gd name="T5" fmla="*/ 8 h 210"/>
                <a:gd name="T6" fmla="*/ 78 w 98"/>
                <a:gd name="T7" fmla="*/ 13 h 210"/>
                <a:gd name="T8" fmla="*/ 73 w 98"/>
                <a:gd name="T9" fmla="*/ 19 h 210"/>
                <a:gd name="T10" fmla="*/ 68 w 98"/>
                <a:gd name="T11" fmla="*/ 36 h 210"/>
                <a:gd name="T12" fmla="*/ 63 w 98"/>
                <a:gd name="T13" fmla="*/ 52 h 210"/>
                <a:gd name="T14" fmla="*/ 60 w 98"/>
                <a:gd name="T15" fmla="*/ 70 h 210"/>
                <a:gd name="T16" fmla="*/ 58 w 98"/>
                <a:gd name="T17" fmla="*/ 86 h 210"/>
                <a:gd name="T18" fmla="*/ 58 w 98"/>
                <a:gd name="T19" fmla="*/ 99 h 210"/>
                <a:gd name="T20" fmla="*/ 58 w 98"/>
                <a:gd name="T21" fmla="*/ 110 h 210"/>
                <a:gd name="T22" fmla="*/ 58 w 98"/>
                <a:gd name="T23" fmla="*/ 122 h 210"/>
                <a:gd name="T24" fmla="*/ 60 w 98"/>
                <a:gd name="T25" fmla="*/ 136 h 210"/>
                <a:gd name="T26" fmla="*/ 63 w 98"/>
                <a:gd name="T27" fmla="*/ 151 h 210"/>
                <a:gd name="T28" fmla="*/ 66 w 98"/>
                <a:gd name="T29" fmla="*/ 166 h 210"/>
                <a:gd name="T30" fmla="*/ 71 w 98"/>
                <a:gd name="T31" fmla="*/ 179 h 210"/>
                <a:gd name="T32" fmla="*/ 79 w 98"/>
                <a:gd name="T33" fmla="*/ 192 h 210"/>
                <a:gd name="T34" fmla="*/ 83 w 98"/>
                <a:gd name="T35" fmla="*/ 196 h 210"/>
                <a:gd name="T36" fmla="*/ 87 w 98"/>
                <a:gd name="T37" fmla="*/ 201 h 210"/>
                <a:gd name="T38" fmla="*/ 92 w 98"/>
                <a:gd name="T39" fmla="*/ 206 h 210"/>
                <a:gd name="T40" fmla="*/ 97 w 98"/>
                <a:gd name="T41" fmla="*/ 209 h 210"/>
                <a:gd name="T42" fmla="*/ 87 w 98"/>
                <a:gd name="T43" fmla="*/ 209 h 210"/>
                <a:gd name="T44" fmla="*/ 78 w 98"/>
                <a:gd name="T45" fmla="*/ 209 h 210"/>
                <a:gd name="T46" fmla="*/ 68 w 98"/>
                <a:gd name="T47" fmla="*/ 206 h 210"/>
                <a:gd name="T48" fmla="*/ 58 w 98"/>
                <a:gd name="T49" fmla="*/ 203 h 210"/>
                <a:gd name="T50" fmla="*/ 50 w 98"/>
                <a:gd name="T51" fmla="*/ 198 h 210"/>
                <a:gd name="T52" fmla="*/ 42 w 98"/>
                <a:gd name="T53" fmla="*/ 193 h 210"/>
                <a:gd name="T54" fmla="*/ 35 w 98"/>
                <a:gd name="T55" fmla="*/ 187 h 210"/>
                <a:gd name="T56" fmla="*/ 27 w 98"/>
                <a:gd name="T57" fmla="*/ 180 h 210"/>
                <a:gd name="T58" fmla="*/ 22 w 98"/>
                <a:gd name="T59" fmla="*/ 172 h 210"/>
                <a:gd name="T60" fmla="*/ 16 w 98"/>
                <a:gd name="T61" fmla="*/ 164 h 210"/>
                <a:gd name="T62" fmla="*/ 13 w 98"/>
                <a:gd name="T63" fmla="*/ 154 h 210"/>
                <a:gd name="T64" fmla="*/ 8 w 98"/>
                <a:gd name="T65" fmla="*/ 144 h 210"/>
                <a:gd name="T66" fmla="*/ 5 w 98"/>
                <a:gd name="T67" fmla="*/ 135 h 210"/>
                <a:gd name="T68" fmla="*/ 3 w 98"/>
                <a:gd name="T69" fmla="*/ 123 h 210"/>
                <a:gd name="T70" fmla="*/ 1 w 98"/>
                <a:gd name="T71" fmla="*/ 114 h 210"/>
                <a:gd name="T72" fmla="*/ 0 w 98"/>
                <a:gd name="T73" fmla="*/ 102 h 210"/>
                <a:gd name="T74" fmla="*/ 0 w 98"/>
                <a:gd name="T75" fmla="*/ 92 h 210"/>
                <a:gd name="T76" fmla="*/ 1 w 98"/>
                <a:gd name="T77" fmla="*/ 81 h 210"/>
                <a:gd name="T78" fmla="*/ 3 w 98"/>
                <a:gd name="T79" fmla="*/ 71 h 210"/>
                <a:gd name="T80" fmla="*/ 6 w 98"/>
                <a:gd name="T81" fmla="*/ 63 h 210"/>
                <a:gd name="T82" fmla="*/ 9 w 98"/>
                <a:gd name="T83" fmla="*/ 53 h 210"/>
                <a:gd name="T84" fmla="*/ 14 w 98"/>
                <a:gd name="T85" fmla="*/ 45 h 210"/>
                <a:gd name="T86" fmla="*/ 19 w 98"/>
                <a:gd name="T87" fmla="*/ 37 h 210"/>
                <a:gd name="T88" fmla="*/ 26 w 98"/>
                <a:gd name="T89" fmla="*/ 31 h 210"/>
                <a:gd name="T90" fmla="*/ 32 w 98"/>
                <a:gd name="T91" fmla="*/ 24 h 210"/>
                <a:gd name="T92" fmla="*/ 39 w 98"/>
                <a:gd name="T93" fmla="*/ 18 h 210"/>
                <a:gd name="T94" fmla="*/ 47 w 98"/>
                <a:gd name="T95" fmla="*/ 13 h 210"/>
                <a:gd name="T96" fmla="*/ 55 w 98"/>
                <a:gd name="T97" fmla="*/ 8 h 210"/>
                <a:gd name="T98" fmla="*/ 63 w 98"/>
                <a:gd name="T99" fmla="*/ 5 h 210"/>
                <a:gd name="T100" fmla="*/ 71 w 98"/>
                <a:gd name="T101" fmla="*/ 1 h 210"/>
                <a:gd name="T102" fmla="*/ 81 w 98"/>
                <a:gd name="T103" fmla="*/ 0 h 210"/>
                <a:gd name="T104" fmla="*/ 91 w 98"/>
                <a:gd name="T105" fmla="*/ 0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8"/>
                <a:gd name="T160" fmla="*/ 0 h 210"/>
                <a:gd name="T161" fmla="*/ 98 w 98"/>
                <a:gd name="T162" fmla="*/ 210 h 21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8" h="210">
                  <a:moveTo>
                    <a:pt x="91" y="0"/>
                  </a:moveTo>
                  <a:lnTo>
                    <a:pt x="86" y="3"/>
                  </a:lnTo>
                  <a:lnTo>
                    <a:pt x="81" y="8"/>
                  </a:lnTo>
                  <a:lnTo>
                    <a:pt x="78" y="13"/>
                  </a:lnTo>
                  <a:lnTo>
                    <a:pt x="73" y="19"/>
                  </a:lnTo>
                  <a:lnTo>
                    <a:pt x="68" y="36"/>
                  </a:lnTo>
                  <a:lnTo>
                    <a:pt x="63" y="52"/>
                  </a:lnTo>
                  <a:lnTo>
                    <a:pt x="60" y="70"/>
                  </a:lnTo>
                  <a:lnTo>
                    <a:pt x="58" y="86"/>
                  </a:lnTo>
                  <a:lnTo>
                    <a:pt x="58" y="99"/>
                  </a:lnTo>
                  <a:lnTo>
                    <a:pt x="58" y="110"/>
                  </a:lnTo>
                  <a:lnTo>
                    <a:pt x="58" y="122"/>
                  </a:lnTo>
                  <a:lnTo>
                    <a:pt x="60" y="136"/>
                  </a:lnTo>
                  <a:lnTo>
                    <a:pt x="63" y="151"/>
                  </a:lnTo>
                  <a:lnTo>
                    <a:pt x="66" y="166"/>
                  </a:lnTo>
                  <a:lnTo>
                    <a:pt x="71" y="179"/>
                  </a:lnTo>
                  <a:lnTo>
                    <a:pt x="79" y="192"/>
                  </a:lnTo>
                  <a:lnTo>
                    <a:pt x="83" y="196"/>
                  </a:lnTo>
                  <a:lnTo>
                    <a:pt x="87" y="201"/>
                  </a:lnTo>
                  <a:lnTo>
                    <a:pt x="92" y="206"/>
                  </a:lnTo>
                  <a:lnTo>
                    <a:pt x="97" y="209"/>
                  </a:lnTo>
                  <a:lnTo>
                    <a:pt x="87" y="209"/>
                  </a:lnTo>
                  <a:lnTo>
                    <a:pt x="78" y="209"/>
                  </a:lnTo>
                  <a:lnTo>
                    <a:pt x="68" y="206"/>
                  </a:lnTo>
                  <a:lnTo>
                    <a:pt x="58" y="203"/>
                  </a:lnTo>
                  <a:lnTo>
                    <a:pt x="50" y="198"/>
                  </a:lnTo>
                  <a:lnTo>
                    <a:pt x="42" y="193"/>
                  </a:lnTo>
                  <a:lnTo>
                    <a:pt x="35" y="187"/>
                  </a:lnTo>
                  <a:lnTo>
                    <a:pt x="27" y="180"/>
                  </a:lnTo>
                  <a:lnTo>
                    <a:pt x="22" y="172"/>
                  </a:lnTo>
                  <a:lnTo>
                    <a:pt x="16" y="164"/>
                  </a:lnTo>
                  <a:lnTo>
                    <a:pt x="13" y="154"/>
                  </a:lnTo>
                  <a:lnTo>
                    <a:pt x="8" y="144"/>
                  </a:lnTo>
                  <a:lnTo>
                    <a:pt x="5" y="135"/>
                  </a:lnTo>
                  <a:lnTo>
                    <a:pt x="3" y="123"/>
                  </a:lnTo>
                  <a:lnTo>
                    <a:pt x="1" y="114"/>
                  </a:lnTo>
                  <a:lnTo>
                    <a:pt x="0" y="102"/>
                  </a:lnTo>
                  <a:lnTo>
                    <a:pt x="0" y="92"/>
                  </a:lnTo>
                  <a:lnTo>
                    <a:pt x="1" y="81"/>
                  </a:lnTo>
                  <a:lnTo>
                    <a:pt x="3" y="71"/>
                  </a:lnTo>
                  <a:lnTo>
                    <a:pt x="6" y="63"/>
                  </a:lnTo>
                  <a:lnTo>
                    <a:pt x="9" y="53"/>
                  </a:lnTo>
                  <a:lnTo>
                    <a:pt x="14" y="45"/>
                  </a:lnTo>
                  <a:lnTo>
                    <a:pt x="19" y="37"/>
                  </a:lnTo>
                  <a:lnTo>
                    <a:pt x="26" y="31"/>
                  </a:lnTo>
                  <a:lnTo>
                    <a:pt x="32" y="24"/>
                  </a:lnTo>
                  <a:lnTo>
                    <a:pt x="39" y="18"/>
                  </a:lnTo>
                  <a:lnTo>
                    <a:pt x="47" y="13"/>
                  </a:lnTo>
                  <a:lnTo>
                    <a:pt x="55" y="8"/>
                  </a:lnTo>
                  <a:lnTo>
                    <a:pt x="63" y="5"/>
                  </a:lnTo>
                  <a:lnTo>
                    <a:pt x="71" y="1"/>
                  </a:lnTo>
                  <a:lnTo>
                    <a:pt x="81" y="0"/>
                  </a:lnTo>
                  <a:lnTo>
                    <a:pt x="91"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06" name="Freeform 42"/>
            <p:cNvSpPr>
              <a:spLocks/>
            </p:cNvSpPr>
            <p:nvPr/>
          </p:nvSpPr>
          <p:spPr bwMode="auto">
            <a:xfrm rot="786967">
              <a:off x="7395735" y="2328324"/>
              <a:ext cx="138627" cy="277255"/>
            </a:xfrm>
            <a:custGeom>
              <a:avLst/>
              <a:gdLst>
                <a:gd name="T0" fmla="*/ 37 w 75"/>
                <a:gd name="T1" fmla="*/ 0 h 150"/>
                <a:gd name="T2" fmla="*/ 29 w 75"/>
                <a:gd name="T3" fmla="*/ 2 h 150"/>
                <a:gd name="T4" fmla="*/ 22 w 75"/>
                <a:gd name="T5" fmla="*/ 5 h 150"/>
                <a:gd name="T6" fmla="*/ 16 w 75"/>
                <a:gd name="T7" fmla="*/ 13 h 150"/>
                <a:gd name="T8" fmla="*/ 11 w 75"/>
                <a:gd name="T9" fmla="*/ 21 h 150"/>
                <a:gd name="T10" fmla="*/ 6 w 75"/>
                <a:gd name="T11" fmla="*/ 32 h 150"/>
                <a:gd name="T12" fmla="*/ 3 w 75"/>
                <a:gd name="T13" fmla="*/ 45 h 150"/>
                <a:gd name="T14" fmla="*/ 0 w 75"/>
                <a:gd name="T15" fmla="*/ 60 h 150"/>
                <a:gd name="T16" fmla="*/ 0 w 75"/>
                <a:gd name="T17" fmla="*/ 75 h 150"/>
                <a:gd name="T18" fmla="*/ 0 w 75"/>
                <a:gd name="T19" fmla="*/ 89 h 150"/>
                <a:gd name="T20" fmla="*/ 3 w 75"/>
                <a:gd name="T21" fmla="*/ 104 h 150"/>
                <a:gd name="T22" fmla="*/ 6 w 75"/>
                <a:gd name="T23" fmla="*/ 117 h 150"/>
                <a:gd name="T24" fmla="*/ 11 w 75"/>
                <a:gd name="T25" fmla="*/ 128 h 150"/>
                <a:gd name="T26" fmla="*/ 16 w 75"/>
                <a:gd name="T27" fmla="*/ 136 h 150"/>
                <a:gd name="T28" fmla="*/ 22 w 75"/>
                <a:gd name="T29" fmla="*/ 145 h 150"/>
                <a:gd name="T30" fmla="*/ 29 w 75"/>
                <a:gd name="T31" fmla="*/ 148 h 150"/>
                <a:gd name="T32" fmla="*/ 37 w 75"/>
                <a:gd name="T33" fmla="*/ 149 h 150"/>
                <a:gd name="T34" fmla="*/ 43 w 75"/>
                <a:gd name="T35" fmla="*/ 148 h 150"/>
                <a:gd name="T36" fmla="*/ 52 w 75"/>
                <a:gd name="T37" fmla="*/ 145 h 150"/>
                <a:gd name="T38" fmla="*/ 58 w 75"/>
                <a:gd name="T39" fmla="*/ 136 h 150"/>
                <a:gd name="T40" fmla="*/ 63 w 75"/>
                <a:gd name="T41" fmla="*/ 128 h 150"/>
                <a:gd name="T42" fmla="*/ 68 w 75"/>
                <a:gd name="T43" fmla="*/ 117 h 150"/>
                <a:gd name="T44" fmla="*/ 71 w 75"/>
                <a:gd name="T45" fmla="*/ 104 h 150"/>
                <a:gd name="T46" fmla="*/ 74 w 75"/>
                <a:gd name="T47" fmla="*/ 89 h 150"/>
                <a:gd name="T48" fmla="*/ 74 w 75"/>
                <a:gd name="T49" fmla="*/ 75 h 150"/>
                <a:gd name="T50" fmla="*/ 74 w 75"/>
                <a:gd name="T51" fmla="*/ 60 h 150"/>
                <a:gd name="T52" fmla="*/ 71 w 75"/>
                <a:gd name="T53" fmla="*/ 45 h 150"/>
                <a:gd name="T54" fmla="*/ 68 w 75"/>
                <a:gd name="T55" fmla="*/ 32 h 150"/>
                <a:gd name="T56" fmla="*/ 63 w 75"/>
                <a:gd name="T57" fmla="*/ 21 h 150"/>
                <a:gd name="T58" fmla="*/ 58 w 75"/>
                <a:gd name="T59" fmla="*/ 13 h 150"/>
                <a:gd name="T60" fmla="*/ 52 w 75"/>
                <a:gd name="T61" fmla="*/ 5 h 150"/>
                <a:gd name="T62" fmla="*/ 43 w 75"/>
                <a:gd name="T63" fmla="*/ 2 h 150"/>
                <a:gd name="T64" fmla="*/ 3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FFFFFF"/>
            </a:solidFill>
            <a:ln w="9525" cap="rnd">
              <a:noFill/>
              <a:round/>
              <a:headEnd type="none" w="sm" len="sm"/>
              <a:tailEnd type="none" w="sm" len="sm"/>
            </a:ln>
          </p:spPr>
          <p:txBody>
            <a:bodyPr/>
            <a:lstStyle/>
            <a:p>
              <a:endParaRPr lang="en-US" sz="2700"/>
            </a:p>
          </p:txBody>
        </p:sp>
        <p:sp>
          <p:nvSpPr>
            <p:cNvPr id="407" name="Freeform 43"/>
            <p:cNvSpPr>
              <a:spLocks/>
            </p:cNvSpPr>
            <p:nvPr/>
          </p:nvSpPr>
          <p:spPr bwMode="auto">
            <a:xfrm rot="786967">
              <a:off x="7395735" y="2328324"/>
              <a:ext cx="138627" cy="277255"/>
            </a:xfrm>
            <a:custGeom>
              <a:avLst/>
              <a:gdLst>
                <a:gd name="T0" fmla="*/ 37 w 75"/>
                <a:gd name="T1" fmla="*/ 0 h 150"/>
                <a:gd name="T2" fmla="*/ 29 w 75"/>
                <a:gd name="T3" fmla="*/ 2 h 150"/>
                <a:gd name="T4" fmla="*/ 22 w 75"/>
                <a:gd name="T5" fmla="*/ 5 h 150"/>
                <a:gd name="T6" fmla="*/ 16 w 75"/>
                <a:gd name="T7" fmla="*/ 13 h 150"/>
                <a:gd name="T8" fmla="*/ 11 w 75"/>
                <a:gd name="T9" fmla="*/ 21 h 150"/>
                <a:gd name="T10" fmla="*/ 6 w 75"/>
                <a:gd name="T11" fmla="*/ 32 h 150"/>
                <a:gd name="T12" fmla="*/ 3 w 75"/>
                <a:gd name="T13" fmla="*/ 45 h 150"/>
                <a:gd name="T14" fmla="*/ 0 w 75"/>
                <a:gd name="T15" fmla="*/ 60 h 150"/>
                <a:gd name="T16" fmla="*/ 0 w 75"/>
                <a:gd name="T17" fmla="*/ 75 h 150"/>
                <a:gd name="T18" fmla="*/ 0 w 75"/>
                <a:gd name="T19" fmla="*/ 89 h 150"/>
                <a:gd name="T20" fmla="*/ 3 w 75"/>
                <a:gd name="T21" fmla="*/ 104 h 150"/>
                <a:gd name="T22" fmla="*/ 6 w 75"/>
                <a:gd name="T23" fmla="*/ 117 h 150"/>
                <a:gd name="T24" fmla="*/ 11 w 75"/>
                <a:gd name="T25" fmla="*/ 128 h 150"/>
                <a:gd name="T26" fmla="*/ 16 w 75"/>
                <a:gd name="T27" fmla="*/ 136 h 150"/>
                <a:gd name="T28" fmla="*/ 22 w 75"/>
                <a:gd name="T29" fmla="*/ 145 h 150"/>
                <a:gd name="T30" fmla="*/ 29 w 75"/>
                <a:gd name="T31" fmla="*/ 148 h 150"/>
                <a:gd name="T32" fmla="*/ 37 w 75"/>
                <a:gd name="T33" fmla="*/ 149 h 150"/>
                <a:gd name="T34" fmla="*/ 43 w 75"/>
                <a:gd name="T35" fmla="*/ 148 h 150"/>
                <a:gd name="T36" fmla="*/ 52 w 75"/>
                <a:gd name="T37" fmla="*/ 145 h 150"/>
                <a:gd name="T38" fmla="*/ 58 w 75"/>
                <a:gd name="T39" fmla="*/ 136 h 150"/>
                <a:gd name="T40" fmla="*/ 63 w 75"/>
                <a:gd name="T41" fmla="*/ 128 h 150"/>
                <a:gd name="T42" fmla="*/ 68 w 75"/>
                <a:gd name="T43" fmla="*/ 117 h 150"/>
                <a:gd name="T44" fmla="*/ 71 w 75"/>
                <a:gd name="T45" fmla="*/ 104 h 150"/>
                <a:gd name="T46" fmla="*/ 74 w 75"/>
                <a:gd name="T47" fmla="*/ 89 h 150"/>
                <a:gd name="T48" fmla="*/ 74 w 75"/>
                <a:gd name="T49" fmla="*/ 75 h 150"/>
                <a:gd name="T50" fmla="*/ 74 w 75"/>
                <a:gd name="T51" fmla="*/ 60 h 150"/>
                <a:gd name="T52" fmla="*/ 71 w 75"/>
                <a:gd name="T53" fmla="*/ 45 h 150"/>
                <a:gd name="T54" fmla="*/ 68 w 75"/>
                <a:gd name="T55" fmla="*/ 32 h 150"/>
                <a:gd name="T56" fmla="*/ 63 w 75"/>
                <a:gd name="T57" fmla="*/ 21 h 150"/>
                <a:gd name="T58" fmla="*/ 58 w 75"/>
                <a:gd name="T59" fmla="*/ 13 h 150"/>
                <a:gd name="T60" fmla="*/ 52 w 75"/>
                <a:gd name="T61" fmla="*/ 5 h 150"/>
                <a:gd name="T62" fmla="*/ 43 w 75"/>
                <a:gd name="T63" fmla="*/ 2 h 150"/>
                <a:gd name="T64" fmla="*/ 3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0099CC"/>
            </a:solidFill>
            <a:ln w="12700" cap="rnd" cmpd="sng">
              <a:solidFill>
                <a:srgbClr val="000000"/>
              </a:solidFill>
              <a:prstDash val="solid"/>
              <a:round/>
              <a:headEnd type="none" w="sm" len="sm"/>
              <a:tailEnd type="none" w="sm" len="sm"/>
            </a:ln>
          </p:spPr>
          <p:txBody>
            <a:bodyPr/>
            <a:lstStyle/>
            <a:p>
              <a:endParaRPr lang="en-US" sz="2700"/>
            </a:p>
          </p:txBody>
        </p:sp>
        <p:sp>
          <p:nvSpPr>
            <p:cNvPr id="408" name="Freeform 44"/>
            <p:cNvSpPr>
              <a:spLocks/>
            </p:cNvSpPr>
            <p:nvPr/>
          </p:nvSpPr>
          <p:spPr bwMode="auto">
            <a:xfrm rot="786967">
              <a:off x="6913864" y="2659991"/>
              <a:ext cx="97963" cy="194078"/>
            </a:xfrm>
            <a:custGeom>
              <a:avLst/>
              <a:gdLst>
                <a:gd name="T0" fmla="*/ 26 w 53"/>
                <a:gd name="T1" fmla="*/ 0 h 105"/>
                <a:gd name="T2" fmla="*/ 21 w 53"/>
                <a:gd name="T3" fmla="*/ 0 h 105"/>
                <a:gd name="T4" fmla="*/ 16 w 53"/>
                <a:gd name="T5" fmla="*/ 3 h 105"/>
                <a:gd name="T6" fmla="*/ 11 w 53"/>
                <a:gd name="T7" fmla="*/ 8 h 105"/>
                <a:gd name="T8" fmla="*/ 8 w 53"/>
                <a:gd name="T9" fmla="*/ 15 h 105"/>
                <a:gd name="T10" fmla="*/ 5 w 53"/>
                <a:gd name="T11" fmla="*/ 23 h 105"/>
                <a:gd name="T12" fmla="*/ 1 w 53"/>
                <a:gd name="T13" fmla="*/ 31 h 105"/>
                <a:gd name="T14" fmla="*/ 1 w 53"/>
                <a:gd name="T15" fmla="*/ 41 h 105"/>
                <a:gd name="T16" fmla="*/ 0 w 53"/>
                <a:gd name="T17" fmla="*/ 52 h 105"/>
                <a:gd name="T18" fmla="*/ 1 w 53"/>
                <a:gd name="T19" fmla="*/ 62 h 105"/>
                <a:gd name="T20" fmla="*/ 1 w 53"/>
                <a:gd name="T21" fmla="*/ 72 h 105"/>
                <a:gd name="T22" fmla="*/ 5 w 53"/>
                <a:gd name="T23" fmla="*/ 81 h 105"/>
                <a:gd name="T24" fmla="*/ 8 w 53"/>
                <a:gd name="T25" fmla="*/ 88 h 105"/>
                <a:gd name="T26" fmla="*/ 11 w 53"/>
                <a:gd name="T27" fmla="*/ 94 h 105"/>
                <a:gd name="T28" fmla="*/ 16 w 53"/>
                <a:gd name="T29" fmla="*/ 99 h 105"/>
                <a:gd name="T30" fmla="*/ 21 w 53"/>
                <a:gd name="T31" fmla="*/ 103 h 105"/>
                <a:gd name="T32" fmla="*/ 26 w 53"/>
                <a:gd name="T33" fmla="*/ 104 h 105"/>
                <a:gd name="T34" fmla="*/ 31 w 53"/>
                <a:gd name="T35" fmla="*/ 103 h 105"/>
                <a:gd name="T36" fmla="*/ 36 w 53"/>
                <a:gd name="T37" fmla="*/ 99 h 105"/>
                <a:gd name="T38" fmla="*/ 40 w 53"/>
                <a:gd name="T39" fmla="*/ 94 h 105"/>
                <a:gd name="T40" fmla="*/ 45 w 53"/>
                <a:gd name="T41" fmla="*/ 88 h 105"/>
                <a:gd name="T42" fmla="*/ 49 w 53"/>
                <a:gd name="T43" fmla="*/ 81 h 105"/>
                <a:gd name="T44" fmla="*/ 50 w 53"/>
                <a:gd name="T45" fmla="*/ 72 h 105"/>
                <a:gd name="T46" fmla="*/ 52 w 53"/>
                <a:gd name="T47" fmla="*/ 62 h 105"/>
                <a:gd name="T48" fmla="*/ 52 w 53"/>
                <a:gd name="T49" fmla="*/ 52 h 105"/>
                <a:gd name="T50" fmla="*/ 52 w 53"/>
                <a:gd name="T51" fmla="*/ 41 h 105"/>
                <a:gd name="T52" fmla="*/ 50 w 53"/>
                <a:gd name="T53" fmla="*/ 31 h 105"/>
                <a:gd name="T54" fmla="*/ 49 w 53"/>
                <a:gd name="T55" fmla="*/ 23 h 105"/>
                <a:gd name="T56" fmla="*/ 45 w 53"/>
                <a:gd name="T57" fmla="*/ 15 h 105"/>
                <a:gd name="T58" fmla="*/ 40 w 53"/>
                <a:gd name="T59" fmla="*/ 8 h 105"/>
                <a:gd name="T60" fmla="*/ 36 w 53"/>
                <a:gd name="T61" fmla="*/ 3 h 105"/>
                <a:gd name="T62" fmla="*/ 31 w 53"/>
                <a:gd name="T63" fmla="*/ 0 h 105"/>
                <a:gd name="T64" fmla="*/ 2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0"/>
                  </a:lnTo>
                  <a:lnTo>
                    <a:pt x="16" y="3"/>
                  </a:lnTo>
                  <a:lnTo>
                    <a:pt x="11" y="8"/>
                  </a:lnTo>
                  <a:lnTo>
                    <a:pt x="8" y="15"/>
                  </a:lnTo>
                  <a:lnTo>
                    <a:pt x="5" y="23"/>
                  </a:lnTo>
                  <a:lnTo>
                    <a:pt x="1" y="31"/>
                  </a:lnTo>
                  <a:lnTo>
                    <a:pt x="1" y="41"/>
                  </a:lnTo>
                  <a:lnTo>
                    <a:pt x="0" y="52"/>
                  </a:lnTo>
                  <a:lnTo>
                    <a:pt x="1" y="62"/>
                  </a:lnTo>
                  <a:lnTo>
                    <a:pt x="1" y="72"/>
                  </a:lnTo>
                  <a:lnTo>
                    <a:pt x="5" y="81"/>
                  </a:lnTo>
                  <a:lnTo>
                    <a:pt x="8" y="88"/>
                  </a:lnTo>
                  <a:lnTo>
                    <a:pt x="11" y="94"/>
                  </a:lnTo>
                  <a:lnTo>
                    <a:pt x="16" y="99"/>
                  </a:lnTo>
                  <a:lnTo>
                    <a:pt x="21" y="103"/>
                  </a:lnTo>
                  <a:lnTo>
                    <a:pt x="26" y="104"/>
                  </a:lnTo>
                  <a:lnTo>
                    <a:pt x="31" y="103"/>
                  </a:lnTo>
                  <a:lnTo>
                    <a:pt x="36" y="99"/>
                  </a:lnTo>
                  <a:lnTo>
                    <a:pt x="40" y="94"/>
                  </a:lnTo>
                  <a:lnTo>
                    <a:pt x="45" y="88"/>
                  </a:lnTo>
                  <a:lnTo>
                    <a:pt x="49" y="81"/>
                  </a:lnTo>
                  <a:lnTo>
                    <a:pt x="50" y="72"/>
                  </a:lnTo>
                  <a:lnTo>
                    <a:pt x="52" y="62"/>
                  </a:lnTo>
                  <a:lnTo>
                    <a:pt x="52" y="52"/>
                  </a:lnTo>
                  <a:lnTo>
                    <a:pt x="52" y="41"/>
                  </a:lnTo>
                  <a:lnTo>
                    <a:pt x="50" y="31"/>
                  </a:lnTo>
                  <a:lnTo>
                    <a:pt x="49" y="23"/>
                  </a:lnTo>
                  <a:lnTo>
                    <a:pt x="45" y="15"/>
                  </a:lnTo>
                  <a:lnTo>
                    <a:pt x="40" y="8"/>
                  </a:lnTo>
                  <a:lnTo>
                    <a:pt x="36" y="3"/>
                  </a:lnTo>
                  <a:lnTo>
                    <a:pt x="31" y="0"/>
                  </a:lnTo>
                  <a:lnTo>
                    <a:pt x="26" y="0"/>
                  </a:lnTo>
                </a:path>
              </a:pathLst>
            </a:custGeom>
            <a:solidFill>
              <a:srgbClr val="FFFFFF"/>
            </a:solidFill>
            <a:ln w="9525" cap="rnd">
              <a:noFill/>
              <a:round/>
              <a:headEnd type="none" w="sm" len="sm"/>
              <a:tailEnd type="none" w="sm" len="sm"/>
            </a:ln>
          </p:spPr>
          <p:txBody>
            <a:bodyPr/>
            <a:lstStyle/>
            <a:p>
              <a:endParaRPr lang="en-US" sz="2700"/>
            </a:p>
          </p:txBody>
        </p:sp>
        <p:sp>
          <p:nvSpPr>
            <p:cNvPr id="409" name="Freeform 45"/>
            <p:cNvSpPr>
              <a:spLocks/>
            </p:cNvSpPr>
            <p:nvPr/>
          </p:nvSpPr>
          <p:spPr bwMode="auto">
            <a:xfrm rot="786967">
              <a:off x="6913864" y="2659991"/>
              <a:ext cx="97963" cy="194078"/>
            </a:xfrm>
            <a:custGeom>
              <a:avLst/>
              <a:gdLst>
                <a:gd name="T0" fmla="*/ 26 w 53"/>
                <a:gd name="T1" fmla="*/ 0 h 105"/>
                <a:gd name="T2" fmla="*/ 21 w 53"/>
                <a:gd name="T3" fmla="*/ 0 h 105"/>
                <a:gd name="T4" fmla="*/ 16 w 53"/>
                <a:gd name="T5" fmla="*/ 3 h 105"/>
                <a:gd name="T6" fmla="*/ 11 w 53"/>
                <a:gd name="T7" fmla="*/ 8 h 105"/>
                <a:gd name="T8" fmla="*/ 8 w 53"/>
                <a:gd name="T9" fmla="*/ 15 h 105"/>
                <a:gd name="T10" fmla="*/ 5 w 53"/>
                <a:gd name="T11" fmla="*/ 23 h 105"/>
                <a:gd name="T12" fmla="*/ 1 w 53"/>
                <a:gd name="T13" fmla="*/ 31 h 105"/>
                <a:gd name="T14" fmla="*/ 1 w 53"/>
                <a:gd name="T15" fmla="*/ 41 h 105"/>
                <a:gd name="T16" fmla="*/ 0 w 53"/>
                <a:gd name="T17" fmla="*/ 52 h 105"/>
                <a:gd name="T18" fmla="*/ 1 w 53"/>
                <a:gd name="T19" fmla="*/ 62 h 105"/>
                <a:gd name="T20" fmla="*/ 1 w 53"/>
                <a:gd name="T21" fmla="*/ 72 h 105"/>
                <a:gd name="T22" fmla="*/ 5 w 53"/>
                <a:gd name="T23" fmla="*/ 81 h 105"/>
                <a:gd name="T24" fmla="*/ 8 w 53"/>
                <a:gd name="T25" fmla="*/ 88 h 105"/>
                <a:gd name="T26" fmla="*/ 11 w 53"/>
                <a:gd name="T27" fmla="*/ 94 h 105"/>
                <a:gd name="T28" fmla="*/ 16 w 53"/>
                <a:gd name="T29" fmla="*/ 99 h 105"/>
                <a:gd name="T30" fmla="*/ 21 w 53"/>
                <a:gd name="T31" fmla="*/ 103 h 105"/>
                <a:gd name="T32" fmla="*/ 26 w 53"/>
                <a:gd name="T33" fmla="*/ 104 h 105"/>
                <a:gd name="T34" fmla="*/ 31 w 53"/>
                <a:gd name="T35" fmla="*/ 103 h 105"/>
                <a:gd name="T36" fmla="*/ 36 w 53"/>
                <a:gd name="T37" fmla="*/ 99 h 105"/>
                <a:gd name="T38" fmla="*/ 40 w 53"/>
                <a:gd name="T39" fmla="*/ 94 h 105"/>
                <a:gd name="T40" fmla="*/ 45 w 53"/>
                <a:gd name="T41" fmla="*/ 88 h 105"/>
                <a:gd name="T42" fmla="*/ 49 w 53"/>
                <a:gd name="T43" fmla="*/ 81 h 105"/>
                <a:gd name="T44" fmla="*/ 50 w 53"/>
                <a:gd name="T45" fmla="*/ 72 h 105"/>
                <a:gd name="T46" fmla="*/ 52 w 53"/>
                <a:gd name="T47" fmla="*/ 62 h 105"/>
                <a:gd name="T48" fmla="*/ 52 w 53"/>
                <a:gd name="T49" fmla="*/ 52 h 105"/>
                <a:gd name="T50" fmla="*/ 52 w 53"/>
                <a:gd name="T51" fmla="*/ 41 h 105"/>
                <a:gd name="T52" fmla="*/ 50 w 53"/>
                <a:gd name="T53" fmla="*/ 31 h 105"/>
                <a:gd name="T54" fmla="*/ 49 w 53"/>
                <a:gd name="T55" fmla="*/ 23 h 105"/>
                <a:gd name="T56" fmla="*/ 45 w 53"/>
                <a:gd name="T57" fmla="*/ 15 h 105"/>
                <a:gd name="T58" fmla="*/ 40 w 53"/>
                <a:gd name="T59" fmla="*/ 8 h 105"/>
                <a:gd name="T60" fmla="*/ 36 w 53"/>
                <a:gd name="T61" fmla="*/ 3 h 105"/>
                <a:gd name="T62" fmla="*/ 31 w 53"/>
                <a:gd name="T63" fmla="*/ 0 h 105"/>
                <a:gd name="T64" fmla="*/ 26 w 53"/>
                <a:gd name="T65" fmla="*/ 0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105"/>
                <a:gd name="T101" fmla="*/ 53 w 53"/>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105">
                  <a:moveTo>
                    <a:pt x="26" y="0"/>
                  </a:moveTo>
                  <a:lnTo>
                    <a:pt x="21" y="0"/>
                  </a:lnTo>
                  <a:lnTo>
                    <a:pt x="16" y="3"/>
                  </a:lnTo>
                  <a:lnTo>
                    <a:pt x="11" y="8"/>
                  </a:lnTo>
                  <a:lnTo>
                    <a:pt x="8" y="15"/>
                  </a:lnTo>
                  <a:lnTo>
                    <a:pt x="5" y="23"/>
                  </a:lnTo>
                  <a:lnTo>
                    <a:pt x="1" y="31"/>
                  </a:lnTo>
                  <a:lnTo>
                    <a:pt x="1" y="41"/>
                  </a:lnTo>
                  <a:lnTo>
                    <a:pt x="0" y="52"/>
                  </a:lnTo>
                  <a:lnTo>
                    <a:pt x="1" y="62"/>
                  </a:lnTo>
                  <a:lnTo>
                    <a:pt x="1" y="72"/>
                  </a:lnTo>
                  <a:lnTo>
                    <a:pt x="5" y="81"/>
                  </a:lnTo>
                  <a:lnTo>
                    <a:pt x="8" y="88"/>
                  </a:lnTo>
                  <a:lnTo>
                    <a:pt x="11" y="94"/>
                  </a:lnTo>
                  <a:lnTo>
                    <a:pt x="16" y="99"/>
                  </a:lnTo>
                  <a:lnTo>
                    <a:pt x="21" y="103"/>
                  </a:lnTo>
                  <a:lnTo>
                    <a:pt x="26" y="104"/>
                  </a:lnTo>
                  <a:lnTo>
                    <a:pt x="31" y="103"/>
                  </a:lnTo>
                  <a:lnTo>
                    <a:pt x="36" y="99"/>
                  </a:lnTo>
                  <a:lnTo>
                    <a:pt x="40" y="94"/>
                  </a:lnTo>
                  <a:lnTo>
                    <a:pt x="45" y="88"/>
                  </a:lnTo>
                  <a:lnTo>
                    <a:pt x="49" y="81"/>
                  </a:lnTo>
                  <a:lnTo>
                    <a:pt x="50" y="72"/>
                  </a:lnTo>
                  <a:lnTo>
                    <a:pt x="52" y="62"/>
                  </a:lnTo>
                  <a:lnTo>
                    <a:pt x="52" y="52"/>
                  </a:lnTo>
                  <a:lnTo>
                    <a:pt x="52" y="41"/>
                  </a:lnTo>
                  <a:lnTo>
                    <a:pt x="50" y="31"/>
                  </a:lnTo>
                  <a:lnTo>
                    <a:pt x="49" y="23"/>
                  </a:lnTo>
                  <a:lnTo>
                    <a:pt x="45" y="15"/>
                  </a:lnTo>
                  <a:lnTo>
                    <a:pt x="40" y="8"/>
                  </a:lnTo>
                  <a:lnTo>
                    <a:pt x="36" y="3"/>
                  </a:lnTo>
                  <a:lnTo>
                    <a:pt x="31" y="0"/>
                  </a:lnTo>
                  <a:lnTo>
                    <a:pt x="26"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10" name="Freeform 46"/>
            <p:cNvSpPr>
              <a:spLocks/>
            </p:cNvSpPr>
            <p:nvPr/>
          </p:nvSpPr>
          <p:spPr bwMode="auto">
            <a:xfrm rot="786967">
              <a:off x="7275222" y="3118486"/>
              <a:ext cx="127537" cy="251377"/>
            </a:xfrm>
            <a:custGeom>
              <a:avLst/>
              <a:gdLst>
                <a:gd name="T0" fmla="*/ 34 w 69"/>
                <a:gd name="T1" fmla="*/ 0 h 136"/>
                <a:gd name="T2" fmla="*/ 26 w 69"/>
                <a:gd name="T3" fmla="*/ 2 h 136"/>
                <a:gd name="T4" fmla="*/ 20 w 69"/>
                <a:gd name="T5" fmla="*/ 5 h 136"/>
                <a:gd name="T6" fmla="*/ 15 w 69"/>
                <a:gd name="T7" fmla="*/ 12 h 136"/>
                <a:gd name="T8" fmla="*/ 10 w 69"/>
                <a:gd name="T9" fmla="*/ 20 h 136"/>
                <a:gd name="T10" fmla="*/ 5 w 69"/>
                <a:gd name="T11" fmla="*/ 29 h 136"/>
                <a:gd name="T12" fmla="*/ 2 w 69"/>
                <a:gd name="T13" fmla="*/ 41 h 136"/>
                <a:gd name="T14" fmla="*/ 0 w 69"/>
                <a:gd name="T15" fmla="*/ 54 h 136"/>
                <a:gd name="T16" fmla="*/ 0 w 69"/>
                <a:gd name="T17" fmla="*/ 68 h 136"/>
                <a:gd name="T18" fmla="*/ 0 w 69"/>
                <a:gd name="T19" fmla="*/ 81 h 136"/>
                <a:gd name="T20" fmla="*/ 2 w 69"/>
                <a:gd name="T21" fmla="*/ 94 h 136"/>
                <a:gd name="T22" fmla="*/ 5 w 69"/>
                <a:gd name="T23" fmla="*/ 106 h 136"/>
                <a:gd name="T24" fmla="*/ 10 w 69"/>
                <a:gd name="T25" fmla="*/ 116 h 136"/>
                <a:gd name="T26" fmla="*/ 15 w 69"/>
                <a:gd name="T27" fmla="*/ 124 h 136"/>
                <a:gd name="T28" fmla="*/ 20 w 69"/>
                <a:gd name="T29" fmla="*/ 130 h 136"/>
                <a:gd name="T30" fmla="*/ 26 w 69"/>
                <a:gd name="T31" fmla="*/ 133 h 136"/>
                <a:gd name="T32" fmla="*/ 34 w 69"/>
                <a:gd name="T33" fmla="*/ 135 h 136"/>
                <a:gd name="T34" fmla="*/ 41 w 69"/>
                <a:gd name="T35" fmla="*/ 133 h 136"/>
                <a:gd name="T36" fmla="*/ 47 w 69"/>
                <a:gd name="T37" fmla="*/ 130 h 136"/>
                <a:gd name="T38" fmla="*/ 52 w 69"/>
                <a:gd name="T39" fmla="*/ 124 h 136"/>
                <a:gd name="T40" fmla="*/ 57 w 69"/>
                <a:gd name="T41" fmla="*/ 116 h 136"/>
                <a:gd name="T42" fmla="*/ 62 w 69"/>
                <a:gd name="T43" fmla="*/ 106 h 136"/>
                <a:gd name="T44" fmla="*/ 65 w 69"/>
                <a:gd name="T45" fmla="*/ 94 h 136"/>
                <a:gd name="T46" fmla="*/ 67 w 69"/>
                <a:gd name="T47" fmla="*/ 81 h 136"/>
                <a:gd name="T48" fmla="*/ 68 w 69"/>
                <a:gd name="T49" fmla="*/ 68 h 136"/>
                <a:gd name="T50" fmla="*/ 67 w 69"/>
                <a:gd name="T51" fmla="*/ 54 h 136"/>
                <a:gd name="T52" fmla="*/ 65 w 69"/>
                <a:gd name="T53" fmla="*/ 41 h 136"/>
                <a:gd name="T54" fmla="*/ 62 w 69"/>
                <a:gd name="T55" fmla="*/ 29 h 136"/>
                <a:gd name="T56" fmla="*/ 57 w 69"/>
                <a:gd name="T57" fmla="*/ 20 h 136"/>
                <a:gd name="T58" fmla="*/ 52 w 69"/>
                <a:gd name="T59" fmla="*/ 12 h 136"/>
                <a:gd name="T60" fmla="*/ 47 w 69"/>
                <a:gd name="T61" fmla="*/ 5 h 136"/>
                <a:gd name="T62" fmla="*/ 41 w 69"/>
                <a:gd name="T63" fmla="*/ 2 h 136"/>
                <a:gd name="T64" fmla="*/ 34 w 69"/>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6"/>
                <a:gd name="T101" fmla="*/ 69 w 69"/>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6">
                  <a:moveTo>
                    <a:pt x="34" y="0"/>
                  </a:moveTo>
                  <a:lnTo>
                    <a:pt x="26" y="2"/>
                  </a:lnTo>
                  <a:lnTo>
                    <a:pt x="20" y="5"/>
                  </a:lnTo>
                  <a:lnTo>
                    <a:pt x="15" y="12"/>
                  </a:lnTo>
                  <a:lnTo>
                    <a:pt x="10" y="20"/>
                  </a:lnTo>
                  <a:lnTo>
                    <a:pt x="5" y="29"/>
                  </a:lnTo>
                  <a:lnTo>
                    <a:pt x="2" y="41"/>
                  </a:lnTo>
                  <a:lnTo>
                    <a:pt x="0" y="54"/>
                  </a:lnTo>
                  <a:lnTo>
                    <a:pt x="0" y="68"/>
                  </a:lnTo>
                  <a:lnTo>
                    <a:pt x="0" y="81"/>
                  </a:lnTo>
                  <a:lnTo>
                    <a:pt x="2" y="94"/>
                  </a:lnTo>
                  <a:lnTo>
                    <a:pt x="5" y="106"/>
                  </a:lnTo>
                  <a:lnTo>
                    <a:pt x="10" y="116"/>
                  </a:lnTo>
                  <a:lnTo>
                    <a:pt x="15" y="124"/>
                  </a:lnTo>
                  <a:lnTo>
                    <a:pt x="20" y="130"/>
                  </a:lnTo>
                  <a:lnTo>
                    <a:pt x="26" y="133"/>
                  </a:lnTo>
                  <a:lnTo>
                    <a:pt x="34" y="135"/>
                  </a:lnTo>
                  <a:lnTo>
                    <a:pt x="41" y="133"/>
                  </a:lnTo>
                  <a:lnTo>
                    <a:pt x="47" y="130"/>
                  </a:lnTo>
                  <a:lnTo>
                    <a:pt x="52" y="124"/>
                  </a:lnTo>
                  <a:lnTo>
                    <a:pt x="57" y="116"/>
                  </a:lnTo>
                  <a:lnTo>
                    <a:pt x="62" y="106"/>
                  </a:lnTo>
                  <a:lnTo>
                    <a:pt x="65" y="94"/>
                  </a:lnTo>
                  <a:lnTo>
                    <a:pt x="67" y="81"/>
                  </a:lnTo>
                  <a:lnTo>
                    <a:pt x="68" y="68"/>
                  </a:lnTo>
                  <a:lnTo>
                    <a:pt x="67" y="54"/>
                  </a:lnTo>
                  <a:lnTo>
                    <a:pt x="65" y="41"/>
                  </a:lnTo>
                  <a:lnTo>
                    <a:pt x="62" y="29"/>
                  </a:lnTo>
                  <a:lnTo>
                    <a:pt x="57" y="20"/>
                  </a:lnTo>
                  <a:lnTo>
                    <a:pt x="52" y="12"/>
                  </a:lnTo>
                  <a:lnTo>
                    <a:pt x="47" y="5"/>
                  </a:lnTo>
                  <a:lnTo>
                    <a:pt x="41" y="2"/>
                  </a:lnTo>
                  <a:lnTo>
                    <a:pt x="34" y="0"/>
                  </a:lnTo>
                </a:path>
              </a:pathLst>
            </a:custGeom>
            <a:solidFill>
              <a:srgbClr val="FFFFFF"/>
            </a:solidFill>
            <a:ln w="9525" cap="rnd">
              <a:noFill/>
              <a:round/>
              <a:headEnd type="none" w="sm" len="sm"/>
              <a:tailEnd type="none" w="sm" len="sm"/>
            </a:ln>
          </p:spPr>
          <p:txBody>
            <a:bodyPr/>
            <a:lstStyle/>
            <a:p>
              <a:endParaRPr lang="en-US" sz="2700"/>
            </a:p>
          </p:txBody>
        </p:sp>
        <p:sp>
          <p:nvSpPr>
            <p:cNvPr id="411" name="Freeform 47"/>
            <p:cNvSpPr>
              <a:spLocks/>
            </p:cNvSpPr>
            <p:nvPr/>
          </p:nvSpPr>
          <p:spPr bwMode="auto">
            <a:xfrm rot="786967">
              <a:off x="7275222" y="3118486"/>
              <a:ext cx="127537" cy="251377"/>
            </a:xfrm>
            <a:custGeom>
              <a:avLst/>
              <a:gdLst>
                <a:gd name="T0" fmla="*/ 34 w 69"/>
                <a:gd name="T1" fmla="*/ 0 h 136"/>
                <a:gd name="T2" fmla="*/ 26 w 69"/>
                <a:gd name="T3" fmla="*/ 2 h 136"/>
                <a:gd name="T4" fmla="*/ 20 w 69"/>
                <a:gd name="T5" fmla="*/ 5 h 136"/>
                <a:gd name="T6" fmla="*/ 15 w 69"/>
                <a:gd name="T7" fmla="*/ 12 h 136"/>
                <a:gd name="T8" fmla="*/ 10 w 69"/>
                <a:gd name="T9" fmla="*/ 20 h 136"/>
                <a:gd name="T10" fmla="*/ 5 w 69"/>
                <a:gd name="T11" fmla="*/ 29 h 136"/>
                <a:gd name="T12" fmla="*/ 2 w 69"/>
                <a:gd name="T13" fmla="*/ 41 h 136"/>
                <a:gd name="T14" fmla="*/ 0 w 69"/>
                <a:gd name="T15" fmla="*/ 54 h 136"/>
                <a:gd name="T16" fmla="*/ 0 w 69"/>
                <a:gd name="T17" fmla="*/ 68 h 136"/>
                <a:gd name="T18" fmla="*/ 0 w 69"/>
                <a:gd name="T19" fmla="*/ 81 h 136"/>
                <a:gd name="T20" fmla="*/ 2 w 69"/>
                <a:gd name="T21" fmla="*/ 94 h 136"/>
                <a:gd name="T22" fmla="*/ 5 w 69"/>
                <a:gd name="T23" fmla="*/ 106 h 136"/>
                <a:gd name="T24" fmla="*/ 10 w 69"/>
                <a:gd name="T25" fmla="*/ 116 h 136"/>
                <a:gd name="T26" fmla="*/ 15 w 69"/>
                <a:gd name="T27" fmla="*/ 124 h 136"/>
                <a:gd name="T28" fmla="*/ 20 w 69"/>
                <a:gd name="T29" fmla="*/ 130 h 136"/>
                <a:gd name="T30" fmla="*/ 26 w 69"/>
                <a:gd name="T31" fmla="*/ 133 h 136"/>
                <a:gd name="T32" fmla="*/ 34 w 69"/>
                <a:gd name="T33" fmla="*/ 135 h 136"/>
                <a:gd name="T34" fmla="*/ 41 w 69"/>
                <a:gd name="T35" fmla="*/ 133 h 136"/>
                <a:gd name="T36" fmla="*/ 47 w 69"/>
                <a:gd name="T37" fmla="*/ 130 h 136"/>
                <a:gd name="T38" fmla="*/ 52 w 69"/>
                <a:gd name="T39" fmla="*/ 124 h 136"/>
                <a:gd name="T40" fmla="*/ 57 w 69"/>
                <a:gd name="T41" fmla="*/ 116 h 136"/>
                <a:gd name="T42" fmla="*/ 62 w 69"/>
                <a:gd name="T43" fmla="*/ 106 h 136"/>
                <a:gd name="T44" fmla="*/ 65 w 69"/>
                <a:gd name="T45" fmla="*/ 94 h 136"/>
                <a:gd name="T46" fmla="*/ 67 w 69"/>
                <a:gd name="T47" fmla="*/ 81 h 136"/>
                <a:gd name="T48" fmla="*/ 68 w 69"/>
                <a:gd name="T49" fmla="*/ 68 h 136"/>
                <a:gd name="T50" fmla="*/ 67 w 69"/>
                <a:gd name="T51" fmla="*/ 54 h 136"/>
                <a:gd name="T52" fmla="*/ 65 w 69"/>
                <a:gd name="T53" fmla="*/ 41 h 136"/>
                <a:gd name="T54" fmla="*/ 62 w 69"/>
                <a:gd name="T55" fmla="*/ 29 h 136"/>
                <a:gd name="T56" fmla="*/ 57 w 69"/>
                <a:gd name="T57" fmla="*/ 20 h 136"/>
                <a:gd name="T58" fmla="*/ 52 w 69"/>
                <a:gd name="T59" fmla="*/ 12 h 136"/>
                <a:gd name="T60" fmla="*/ 47 w 69"/>
                <a:gd name="T61" fmla="*/ 5 h 136"/>
                <a:gd name="T62" fmla="*/ 41 w 69"/>
                <a:gd name="T63" fmla="*/ 2 h 136"/>
                <a:gd name="T64" fmla="*/ 34 w 69"/>
                <a:gd name="T65" fmla="*/ 0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6"/>
                <a:gd name="T101" fmla="*/ 69 w 69"/>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6">
                  <a:moveTo>
                    <a:pt x="34" y="0"/>
                  </a:moveTo>
                  <a:lnTo>
                    <a:pt x="26" y="2"/>
                  </a:lnTo>
                  <a:lnTo>
                    <a:pt x="20" y="5"/>
                  </a:lnTo>
                  <a:lnTo>
                    <a:pt x="15" y="12"/>
                  </a:lnTo>
                  <a:lnTo>
                    <a:pt x="10" y="20"/>
                  </a:lnTo>
                  <a:lnTo>
                    <a:pt x="5" y="29"/>
                  </a:lnTo>
                  <a:lnTo>
                    <a:pt x="2" y="41"/>
                  </a:lnTo>
                  <a:lnTo>
                    <a:pt x="0" y="54"/>
                  </a:lnTo>
                  <a:lnTo>
                    <a:pt x="0" y="68"/>
                  </a:lnTo>
                  <a:lnTo>
                    <a:pt x="0" y="81"/>
                  </a:lnTo>
                  <a:lnTo>
                    <a:pt x="2" y="94"/>
                  </a:lnTo>
                  <a:lnTo>
                    <a:pt x="5" y="106"/>
                  </a:lnTo>
                  <a:lnTo>
                    <a:pt x="10" y="116"/>
                  </a:lnTo>
                  <a:lnTo>
                    <a:pt x="15" y="124"/>
                  </a:lnTo>
                  <a:lnTo>
                    <a:pt x="20" y="130"/>
                  </a:lnTo>
                  <a:lnTo>
                    <a:pt x="26" y="133"/>
                  </a:lnTo>
                  <a:lnTo>
                    <a:pt x="34" y="135"/>
                  </a:lnTo>
                  <a:lnTo>
                    <a:pt x="41" y="133"/>
                  </a:lnTo>
                  <a:lnTo>
                    <a:pt x="47" y="130"/>
                  </a:lnTo>
                  <a:lnTo>
                    <a:pt x="52" y="124"/>
                  </a:lnTo>
                  <a:lnTo>
                    <a:pt x="57" y="116"/>
                  </a:lnTo>
                  <a:lnTo>
                    <a:pt x="62" y="106"/>
                  </a:lnTo>
                  <a:lnTo>
                    <a:pt x="65" y="94"/>
                  </a:lnTo>
                  <a:lnTo>
                    <a:pt x="67" y="81"/>
                  </a:lnTo>
                  <a:lnTo>
                    <a:pt x="68" y="68"/>
                  </a:lnTo>
                  <a:lnTo>
                    <a:pt x="67" y="54"/>
                  </a:lnTo>
                  <a:lnTo>
                    <a:pt x="65" y="41"/>
                  </a:lnTo>
                  <a:lnTo>
                    <a:pt x="62" y="29"/>
                  </a:lnTo>
                  <a:lnTo>
                    <a:pt x="57" y="20"/>
                  </a:lnTo>
                  <a:lnTo>
                    <a:pt x="52" y="12"/>
                  </a:lnTo>
                  <a:lnTo>
                    <a:pt x="47" y="5"/>
                  </a:lnTo>
                  <a:lnTo>
                    <a:pt x="41" y="2"/>
                  </a:lnTo>
                  <a:lnTo>
                    <a:pt x="34"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12" name="Freeform 48"/>
            <p:cNvSpPr>
              <a:spLocks/>
            </p:cNvSpPr>
            <p:nvPr/>
          </p:nvSpPr>
          <p:spPr bwMode="auto">
            <a:xfrm rot="786967">
              <a:off x="6764500" y="3396931"/>
              <a:ext cx="120143" cy="232894"/>
            </a:xfrm>
            <a:custGeom>
              <a:avLst/>
              <a:gdLst>
                <a:gd name="T0" fmla="*/ 31 w 65"/>
                <a:gd name="T1" fmla="*/ 0 h 126"/>
                <a:gd name="T2" fmla="*/ 25 w 65"/>
                <a:gd name="T3" fmla="*/ 0 h 126"/>
                <a:gd name="T4" fmla="*/ 18 w 65"/>
                <a:gd name="T5" fmla="*/ 5 h 126"/>
                <a:gd name="T6" fmla="*/ 13 w 65"/>
                <a:gd name="T7" fmla="*/ 10 h 126"/>
                <a:gd name="T8" fmla="*/ 9 w 65"/>
                <a:gd name="T9" fmla="*/ 18 h 126"/>
                <a:gd name="T10" fmla="*/ 5 w 65"/>
                <a:gd name="T11" fmla="*/ 27 h 126"/>
                <a:gd name="T12" fmla="*/ 2 w 65"/>
                <a:gd name="T13" fmla="*/ 37 h 126"/>
                <a:gd name="T14" fmla="*/ 0 w 65"/>
                <a:gd name="T15" fmla="*/ 50 h 126"/>
                <a:gd name="T16" fmla="*/ 0 w 65"/>
                <a:gd name="T17" fmla="*/ 63 h 126"/>
                <a:gd name="T18" fmla="*/ 0 w 65"/>
                <a:gd name="T19" fmla="*/ 75 h 126"/>
                <a:gd name="T20" fmla="*/ 2 w 65"/>
                <a:gd name="T21" fmla="*/ 88 h 126"/>
                <a:gd name="T22" fmla="*/ 5 w 65"/>
                <a:gd name="T23" fmla="*/ 97 h 126"/>
                <a:gd name="T24" fmla="*/ 9 w 65"/>
                <a:gd name="T25" fmla="*/ 107 h 126"/>
                <a:gd name="T26" fmla="*/ 13 w 65"/>
                <a:gd name="T27" fmla="*/ 115 h 126"/>
                <a:gd name="T28" fmla="*/ 18 w 65"/>
                <a:gd name="T29" fmla="*/ 120 h 126"/>
                <a:gd name="T30" fmla="*/ 25 w 65"/>
                <a:gd name="T31" fmla="*/ 125 h 126"/>
                <a:gd name="T32" fmla="*/ 31 w 65"/>
                <a:gd name="T33" fmla="*/ 125 h 126"/>
                <a:gd name="T34" fmla="*/ 38 w 65"/>
                <a:gd name="T35" fmla="*/ 125 h 126"/>
                <a:gd name="T36" fmla="*/ 44 w 65"/>
                <a:gd name="T37" fmla="*/ 120 h 126"/>
                <a:gd name="T38" fmla="*/ 49 w 65"/>
                <a:gd name="T39" fmla="*/ 115 h 126"/>
                <a:gd name="T40" fmla="*/ 54 w 65"/>
                <a:gd name="T41" fmla="*/ 107 h 126"/>
                <a:gd name="T42" fmla="*/ 57 w 65"/>
                <a:gd name="T43" fmla="*/ 97 h 126"/>
                <a:gd name="T44" fmla="*/ 61 w 65"/>
                <a:gd name="T45" fmla="*/ 88 h 126"/>
                <a:gd name="T46" fmla="*/ 62 w 65"/>
                <a:gd name="T47" fmla="*/ 75 h 126"/>
                <a:gd name="T48" fmla="*/ 64 w 65"/>
                <a:gd name="T49" fmla="*/ 63 h 126"/>
                <a:gd name="T50" fmla="*/ 62 w 65"/>
                <a:gd name="T51" fmla="*/ 50 h 126"/>
                <a:gd name="T52" fmla="*/ 61 w 65"/>
                <a:gd name="T53" fmla="*/ 37 h 126"/>
                <a:gd name="T54" fmla="*/ 57 w 65"/>
                <a:gd name="T55" fmla="*/ 27 h 126"/>
                <a:gd name="T56" fmla="*/ 54 w 65"/>
                <a:gd name="T57" fmla="*/ 18 h 126"/>
                <a:gd name="T58" fmla="*/ 49 w 65"/>
                <a:gd name="T59" fmla="*/ 10 h 126"/>
                <a:gd name="T60" fmla="*/ 44 w 65"/>
                <a:gd name="T61" fmla="*/ 5 h 126"/>
                <a:gd name="T62" fmla="*/ 38 w 65"/>
                <a:gd name="T63" fmla="*/ 0 h 126"/>
                <a:gd name="T64" fmla="*/ 31 w 65"/>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26"/>
                <a:gd name="T101" fmla="*/ 65 w 65"/>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26">
                  <a:moveTo>
                    <a:pt x="31" y="0"/>
                  </a:moveTo>
                  <a:lnTo>
                    <a:pt x="25" y="0"/>
                  </a:lnTo>
                  <a:lnTo>
                    <a:pt x="18" y="5"/>
                  </a:lnTo>
                  <a:lnTo>
                    <a:pt x="13" y="10"/>
                  </a:lnTo>
                  <a:lnTo>
                    <a:pt x="9" y="18"/>
                  </a:lnTo>
                  <a:lnTo>
                    <a:pt x="5" y="27"/>
                  </a:lnTo>
                  <a:lnTo>
                    <a:pt x="2" y="37"/>
                  </a:lnTo>
                  <a:lnTo>
                    <a:pt x="0" y="50"/>
                  </a:lnTo>
                  <a:lnTo>
                    <a:pt x="0" y="63"/>
                  </a:lnTo>
                  <a:lnTo>
                    <a:pt x="0" y="75"/>
                  </a:lnTo>
                  <a:lnTo>
                    <a:pt x="2" y="88"/>
                  </a:lnTo>
                  <a:lnTo>
                    <a:pt x="5" y="97"/>
                  </a:lnTo>
                  <a:lnTo>
                    <a:pt x="9" y="107"/>
                  </a:lnTo>
                  <a:lnTo>
                    <a:pt x="13" y="115"/>
                  </a:lnTo>
                  <a:lnTo>
                    <a:pt x="18" y="120"/>
                  </a:lnTo>
                  <a:lnTo>
                    <a:pt x="25" y="125"/>
                  </a:lnTo>
                  <a:lnTo>
                    <a:pt x="31" y="125"/>
                  </a:lnTo>
                  <a:lnTo>
                    <a:pt x="38" y="125"/>
                  </a:lnTo>
                  <a:lnTo>
                    <a:pt x="44" y="120"/>
                  </a:lnTo>
                  <a:lnTo>
                    <a:pt x="49" y="115"/>
                  </a:lnTo>
                  <a:lnTo>
                    <a:pt x="54" y="107"/>
                  </a:lnTo>
                  <a:lnTo>
                    <a:pt x="57" y="97"/>
                  </a:lnTo>
                  <a:lnTo>
                    <a:pt x="61" y="88"/>
                  </a:lnTo>
                  <a:lnTo>
                    <a:pt x="62" y="75"/>
                  </a:lnTo>
                  <a:lnTo>
                    <a:pt x="64" y="63"/>
                  </a:lnTo>
                  <a:lnTo>
                    <a:pt x="62" y="50"/>
                  </a:lnTo>
                  <a:lnTo>
                    <a:pt x="61" y="37"/>
                  </a:lnTo>
                  <a:lnTo>
                    <a:pt x="57" y="27"/>
                  </a:lnTo>
                  <a:lnTo>
                    <a:pt x="54" y="18"/>
                  </a:lnTo>
                  <a:lnTo>
                    <a:pt x="49" y="10"/>
                  </a:lnTo>
                  <a:lnTo>
                    <a:pt x="44" y="5"/>
                  </a:lnTo>
                  <a:lnTo>
                    <a:pt x="38" y="0"/>
                  </a:lnTo>
                  <a:lnTo>
                    <a:pt x="31" y="0"/>
                  </a:lnTo>
                </a:path>
              </a:pathLst>
            </a:custGeom>
            <a:solidFill>
              <a:srgbClr val="FFFFFF"/>
            </a:solidFill>
            <a:ln w="9525" cap="rnd">
              <a:noFill/>
              <a:round/>
              <a:headEnd type="none" w="sm" len="sm"/>
              <a:tailEnd type="none" w="sm" len="sm"/>
            </a:ln>
          </p:spPr>
          <p:txBody>
            <a:bodyPr/>
            <a:lstStyle/>
            <a:p>
              <a:endParaRPr lang="en-US" sz="2700"/>
            </a:p>
          </p:txBody>
        </p:sp>
        <p:sp>
          <p:nvSpPr>
            <p:cNvPr id="413" name="Freeform 49"/>
            <p:cNvSpPr>
              <a:spLocks/>
            </p:cNvSpPr>
            <p:nvPr/>
          </p:nvSpPr>
          <p:spPr bwMode="auto">
            <a:xfrm rot="786967">
              <a:off x="6764500" y="3396931"/>
              <a:ext cx="120143" cy="232894"/>
            </a:xfrm>
            <a:custGeom>
              <a:avLst/>
              <a:gdLst>
                <a:gd name="T0" fmla="*/ 31 w 65"/>
                <a:gd name="T1" fmla="*/ 0 h 126"/>
                <a:gd name="T2" fmla="*/ 25 w 65"/>
                <a:gd name="T3" fmla="*/ 0 h 126"/>
                <a:gd name="T4" fmla="*/ 18 w 65"/>
                <a:gd name="T5" fmla="*/ 5 h 126"/>
                <a:gd name="T6" fmla="*/ 13 w 65"/>
                <a:gd name="T7" fmla="*/ 10 h 126"/>
                <a:gd name="T8" fmla="*/ 9 w 65"/>
                <a:gd name="T9" fmla="*/ 18 h 126"/>
                <a:gd name="T10" fmla="*/ 5 w 65"/>
                <a:gd name="T11" fmla="*/ 27 h 126"/>
                <a:gd name="T12" fmla="*/ 2 w 65"/>
                <a:gd name="T13" fmla="*/ 37 h 126"/>
                <a:gd name="T14" fmla="*/ 0 w 65"/>
                <a:gd name="T15" fmla="*/ 50 h 126"/>
                <a:gd name="T16" fmla="*/ 0 w 65"/>
                <a:gd name="T17" fmla="*/ 63 h 126"/>
                <a:gd name="T18" fmla="*/ 0 w 65"/>
                <a:gd name="T19" fmla="*/ 75 h 126"/>
                <a:gd name="T20" fmla="*/ 2 w 65"/>
                <a:gd name="T21" fmla="*/ 88 h 126"/>
                <a:gd name="T22" fmla="*/ 5 w 65"/>
                <a:gd name="T23" fmla="*/ 97 h 126"/>
                <a:gd name="T24" fmla="*/ 9 w 65"/>
                <a:gd name="T25" fmla="*/ 107 h 126"/>
                <a:gd name="T26" fmla="*/ 13 w 65"/>
                <a:gd name="T27" fmla="*/ 115 h 126"/>
                <a:gd name="T28" fmla="*/ 18 w 65"/>
                <a:gd name="T29" fmla="*/ 120 h 126"/>
                <a:gd name="T30" fmla="*/ 25 w 65"/>
                <a:gd name="T31" fmla="*/ 125 h 126"/>
                <a:gd name="T32" fmla="*/ 31 w 65"/>
                <a:gd name="T33" fmla="*/ 125 h 126"/>
                <a:gd name="T34" fmla="*/ 38 w 65"/>
                <a:gd name="T35" fmla="*/ 125 h 126"/>
                <a:gd name="T36" fmla="*/ 44 w 65"/>
                <a:gd name="T37" fmla="*/ 120 h 126"/>
                <a:gd name="T38" fmla="*/ 49 w 65"/>
                <a:gd name="T39" fmla="*/ 115 h 126"/>
                <a:gd name="T40" fmla="*/ 54 w 65"/>
                <a:gd name="T41" fmla="*/ 107 h 126"/>
                <a:gd name="T42" fmla="*/ 57 w 65"/>
                <a:gd name="T43" fmla="*/ 97 h 126"/>
                <a:gd name="T44" fmla="*/ 61 w 65"/>
                <a:gd name="T45" fmla="*/ 88 h 126"/>
                <a:gd name="T46" fmla="*/ 62 w 65"/>
                <a:gd name="T47" fmla="*/ 75 h 126"/>
                <a:gd name="T48" fmla="*/ 64 w 65"/>
                <a:gd name="T49" fmla="*/ 63 h 126"/>
                <a:gd name="T50" fmla="*/ 62 w 65"/>
                <a:gd name="T51" fmla="*/ 50 h 126"/>
                <a:gd name="T52" fmla="*/ 61 w 65"/>
                <a:gd name="T53" fmla="*/ 37 h 126"/>
                <a:gd name="T54" fmla="*/ 57 w 65"/>
                <a:gd name="T55" fmla="*/ 27 h 126"/>
                <a:gd name="T56" fmla="*/ 54 w 65"/>
                <a:gd name="T57" fmla="*/ 18 h 126"/>
                <a:gd name="T58" fmla="*/ 49 w 65"/>
                <a:gd name="T59" fmla="*/ 10 h 126"/>
                <a:gd name="T60" fmla="*/ 44 w 65"/>
                <a:gd name="T61" fmla="*/ 5 h 126"/>
                <a:gd name="T62" fmla="*/ 38 w 65"/>
                <a:gd name="T63" fmla="*/ 0 h 126"/>
                <a:gd name="T64" fmla="*/ 31 w 65"/>
                <a:gd name="T65" fmla="*/ 0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
                <a:gd name="T100" fmla="*/ 0 h 126"/>
                <a:gd name="T101" fmla="*/ 65 w 65"/>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 h="126">
                  <a:moveTo>
                    <a:pt x="31" y="0"/>
                  </a:moveTo>
                  <a:lnTo>
                    <a:pt x="25" y="0"/>
                  </a:lnTo>
                  <a:lnTo>
                    <a:pt x="18" y="5"/>
                  </a:lnTo>
                  <a:lnTo>
                    <a:pt x="13" y="10"/>
                  </a:lnTo>
                  <a:lnTo>
                    <a:pt x="9" y="18"/>
                  </a:lnTo>
                  <a:lnTo>
                    <a:pt x="5" y="27"/>
                  </a:lnTo>
                  <a:lnTo>
                    <a:pt x="2" y="37"/>
                  </a:lnTo>
                  <a:lnTo>
                    <a:pt x="0" y="50"/>
                  </a:lnTo>
                  <a:lnTo>
                    <a:pt x="0" y="63"/>
                  </a:lnTo>
                  <a:lnTo>
                    <a:pt x="0" y="75"/>
                  </a:lnTo>
                  <a:lnTo>
                    <a:pt x="2" y="88"/>
                  </a:lnTo>
                  <a:lnTo>
                    <a:pt x="5" y="97"/>
                  </a:lnTo>
                  <a:lnTo>
                    <a:pt x="9" y="107"/>
                  </a:lnTo>
                  <a:lnTo>
                    <a:pt x="13" y="115"/>
                  </a:lnTo>
                  <a:lnTo>
                    <a:pt x="18" y="120"/>
                  </a:lnTo>
                  <a:lnTo>
                    <a:pt x="25" y="125"/>
                  </a:lnTo>
                  <a:lnTo>
                    <a:pt x="31" y="125"/>
                  </a:lnTo>
                  <a:lnTo>
                    <a:pt x="38" y="125"/>
                  </a:lnTo>
                  <a:lnTo>
                    <a:pt x="44" y="120"/>
                  </a:lnTo>
                  <a:lnTo>
                    <a:pt x="49" y="115"/>
                  </a:lnTo>
                  <a:lnTo>
                    <a:pt x="54" y="107"/>
                  </a:lnTo>
                  <a:lnTo>
                    <a:pt x="57" y="97"/>
                  </a:lnTo>
                  <a:lnTo>
                    <a:pt x="61" y="88"/>
                  </a:lnTo>
                  <a:lnTo>
                    <a:pt x="62" y="75"/>
                  </a:lnTo>
                  <a:lnTo>
                    <a:pt x="64" y="63"/>
                  </a:lnTo>
                  <a:lnTo>
                    <a:pt x="62" y="50"/>
                  </a:lnTo>
                  <a:lnTo>
                    <a:pt x="61" y="37"/>
                  </a:lnTo>
                  <a:lnTo>
                    <a:pt x="57" y="27"/>
                  </a:lnTo>
                  <a:lnTo>
                    <a:pt x="54" y="18"/>
                  </a:lnTo>
                  <a:lnTo>
                    <a:pt x="49" y="10"/>
                  </a:lnTo>
                  <a:lnTo>
                    <a:pt x="44" y="5"/>
                  </a:lnTo>
                  <a:lnTo>
                    <a:pt x="38" y="0"/>
                  </a:lnTo>
                  <a:lnTo>
                    <a:pt x="31"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14" name="Freeform 50"/>
            <p:cNvSpPr>
              <a:spLocks/>
            </p:cNvSpPr>
            <p:nvPr/>
          </p:nvSpPr>
          <p:spPr bwMode="auto">
            <a:xfrm rot="786967">
              <a:off x="5902046" y="3026314"/>
              <a:ext cx="1462054" cy="548964"/>
            </a:xfrm>
            <a:custGeom>
              <a:avLst/>
              <a:gdLst>
                <a:gd name="T0" fmla="*/ 21 w 791"/>
                <a:gd name="T1" fmla="*/ 296 h 297"/>
                <a:gd name="T2" fmla="*/ 790 w 791"/>
                <a:gd name="T3" fmla="*/ 24 h 297"/>
                <a:gd name="T4" fmla="*/ 790 w 791"/>
                <a:gd name="T5" fmla="*/ 18 h 297"/>
                <a:gd name="T6" fmla="*/ 790 w 791"/>
                <a:gd name="T7" fmla="*/ 13 h 297"/>
                <a:gd name="T8" fmla="*/ 790 w 791"/>
                <a:gd name="T9" fmla="*/ 10 h 297"/>
                <a:gd name="T10" fmla="*/ 788 w 791"/>
                <a:gd name="T11" fmla="*/ 8 h 297"/>
                <a:gd name="T12" fmla="*/ 786 w 791"/>
                <a:gd name="T13" fmla="*/ 6 h 297"/>
                <a:gd name="T14" fmla="*/ 786 w 791"/>
                <a:gd name="T15" fmla="*/ 5 h 297"/>
                <a:gd name="T16" fmla="*/ 785 w 791"/>
                <a:gd name="T17" fmla="*/ 2 h 297"/>
                <a:gd name="T18" fmla="*/ 783 w 791"/>
                <a:gd name="T19" fmla="*/ 0 h 297"/>
                <a:gd name="T20" fmla="*/ 0 w 791"/>
                <a:gd name="T21" fmla="*/ 249 h 297"/>
                <a:gd name="T22" fmla="*/ 21 w 791"/>
                <a:gd name="T23" fmla="*/ 296 h 2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297"/>
                <a:gd name="T38" fmla="*/ 791 w 791"/>
                <a:gd name="T39" fmla="*/ 297 h 2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297">
                  <a:moveTo>
                    <a:pt x="21" y="296"/>
                  </a:moveTo>
                  <a:lnTo>
                    <a:pt x="790" y="24"/>
                  </a:lnTo>
                  <a:lnTo>
                    <a:pt x="790" y="18"/>
                  </a:lnTo>
                  <a:lnTo>
                    <a:pt x="790" y="13"/>
                  </a:lnTo>
                  <a:lnTo>
                    <a:pt x="790" y="10"/>
                  </a:lnTo>
                  <a:lnTo>
                    <a:pt x="788" y="8"/>
                  </a:lnTo>
                  <a:lnTo>
                    <a:pt x="786" y="6"/>
                  </a:lnTo>
                  <a:lnTo>
                    <a:pt x="786" y="5"/>
                  </a:lnTo>
                  <a:lnTo>
                    <a:pt x="785" y="2"/>
                  </a:lnTo>
                  <a:lnTo>
                    <a:pt x="783" y="0"/>
                  </a:lnTo>
                  <a:lnTo>
                    <a:pt x="0" y="249"/>
                  </a:lnTo>
                  <a:lnTo>
                    <a:pt x="21" y="296"/>
                  </a:lnTo>
                </a:path>
              </a:pathLst>
            </a:custGeom>
            <a:solidFill>
              <a:srgbClr val="FF0000"/>
            </a:solidFill>
            <a:ln w="9525" cap="rnd">
              <a:noFill/>
              <a:round/>
              <a:headEnd type="none" w="sm" len="sm"/>
              <a:tailEnd type="none" w="sm" len="sm"/>
            </a:ln>
          </p:spPr>
          <p:txBody>
            <a:bodyPr/>
            <a:lstStyle/>
            <a:p>
              <a:endParaRPr lang="en-US" sz="2700"/>
            </a:p>
          </p:txBody>
        </p:sp>
        <p:sp>
          <p:nvSpPr>
            <p:cNvPr id="415" name="Freeform 51"/>
            <p:cNvSpPr>
              <a:spLocks/>
            </p:cNvSpPr>
            <p:nvPr/>
          </p:nvSpPr>
          <p:spPr bwMode="auto">
            <a:xfrm rot="786967">
              <a:off x="5902046" y="3026314"/>
              <a:ext cx="1462054" cy="548964"/>
            </a:xfrm>
            <a:custGeom>
              <a:avLst/>
              <a:gdLst>
                <a:gd name="T0" fmla="*/ 21 w 791"/>
                <a:gd name="T1" fmla="*/ 296 h 297"/>
                <a:gd name="T2" fmla="*/ 790 w 791"/>
                <a:gd name="T3" fmla="*/ 24 h 297"/>
                <a:gd name="T4" fmla="*/ 790 w 791"/>
                <a:gd name="T5" fmla="*/ 18 h 297"/>
                <a:gd name="T6" fmla="*/ 790 w 791"/>
                <a:gd name="T7" fmla="*/ 13 h 297"/>
                <a:gd name="T8" fmla="*/ 790 w 791"/>
                <a:gd name="T9" fmla="*/ 10 h 297"/>
                <a:gd name="T10" fmla="*/ 788 w 791"/>
                <a:gd name="T11" fmla="*/ 8 h 297"/>
                <a:gd name="T12" fmla="*/ 786 w 791"/>
                <a:gd name="T13" fmla="*/ 6 h 297"/>
                <a:gd name="T14" fmla="*/ 786 w 791"/>
                <a:gd name="T15" fmla="*/ 5 h 297"/>
                <a:gd name="T16" fmla="*/ 785 w 791"/>
                <a:gd name="T17" fmla="*/ 2 h 297"/>
                <a:gd name="T18" fmla="*/ 783 w 791"/>
                <a:gd name="T19" fmla="*/ 0 h 297"/>
                <a:gd name="T20" fmla="*/ 0 w 791"/>
                <a:gd name="T21" fmla="*/ 249 h 297"/>
                <a:gd name="T22" fmla="*/ 21 w 791"/>
                <a:gd name="T23" fmla="*/ 296 h 2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297"/>
                <a:gd name="T38" fmla="*/ 791 w 791"/>
                <a:gd name="T39" fmla="*/ 297 h 2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297">
                  <a:moveTo>
                    <a:pt x="21" y="296"/>
                  </a:moveTo>
                  <a:lnTo>
                    <a:pt x="790" y="24"/>
                  </a:lnTo>
                  <a:lnTo>
                    <a:pt x="790" y="18"/>
                  </a:lnTo>
                  <a:lnTo>
                    <a:pt x="790" y="13"/>
                  </a:lnTo>
                  <a:lnTo>
                    <a:pt x="790" y="10"/>
                  </a:lnTo>
                  <a:lnTo>
                    <a:pt x="788" y="8"/>
                  </a:lnTo>
                  <a:lnTo>
                    <a:pt x="786" y="6"/>
                  </a:lnTo>
                  <a:lnTo>
                    <a:pt x="786" y="5"/>
                  </a:lnTo>
                  <a:lnTo>
                    <a:pt x="785" y="2"/>
                  </a:lnTo>
                  <a:lnTo>
                    <a:pt x="783" y="0"/>
                  </a:lnTo>
                  <a:lnTo>
                    <a:pt x="0" y="249"/>
                  </a:lnTo>
                  <a:lnTo>
                    <a:pt x="21" y="296"/>
                  </a:lnTo>
                </a:path>
              </a:pathLst>
            </a:custGeom>
            <a:noFill/>
            <a:ln w="12700" cap="rnd" cmpd="sng">
              <a:solidFill>
                <a:srgbClr val="FF0000"/>
              </a:solidFill>
              <a:prstDash val="solid"/>
              <a:round/>
              <a:headEnd type="none" w="sm" len="sm"/>
              <a:tailEnd type="none" w="sm" len="sm"/>
            </a:ln>
          </p:spPr>
          <p:txBody>
            <a:bodyPr/>
            <a:lstStyle/>
            <a:p>
              <a:endParaRPr lang="en-US" sz="2700"/>
            </a:p>
          </p:txBody>
        </p:sp>
        <p:sp>
          <p:nvSpPr>
            <p:cNvPr id="416" name="Freeform 52"/>
            <p:cNvSpPr>
              <a:spLocks/>
            </p:cNvSpPr>
            <p:nvPr/>
          </p:nvSpPr>
          <p:spPr bwMode="auto">
            <a:xfrm rot="786967">
              <a:off x="5941664" y="3079564"/>
              <a:ext cx="1413998" cy="569296"/>
            </a:xfrm>
            <a:custGeom>
              <a:avLst/>
              <a:gdLst>
                <a:gd name="T0" fmla="*/ 0 w 765"/>
                <a:gd name="T1" fmla="*/ 265 h 308"/>
                <a:gd name="T2" fmla="*/ 27 w 765"/>
                <a:gd name="T3" fmla="*/ 307 h 308"/>
                <a:gd name="T4" fmla="*/ 756 w 765"/>
                <a:gd name="T5" fmla="*/ 39 h 308"/>
                <a:gd name="T6" fmla="*/ 757 w 765"/>
                <a:gd name="T7" fmla="*/ 34 h 308"/>
                <a:gd name="T8" fmla="*/ 759 w 765"/>
                <a:gd name="T9" fmla="*/ 29 h 308"/>
                <a:gd name="T10" fmla="*/ 761 w 765"/>
                <a:gd name="T11" fmla="*/ 26 h 308"/>
                <a:gd name="T12" fmla="*/ 761 w 765"/>
                <a:gd name="T13" fmla="*/ 23 h 308"/>
                <a:gd name="T14" fmla="*/ 762 w 765"/>
                <a:gd name="T15" fmla="*/ 18 h 308"/>
                <a:gd name="T16" fmla="*/ 762 w 765"/>
                <a:gd name="T17" fmla="*/ 13 h 308"/>
                <a:gd name="T18" fmla="*/ 762 w 765"/>
                <a:gd name="T19" fmla="*/ 8 h 308"/>
                <a:gd name="T20" fmla="*/ 764 w 765"/>
                <a:gd name="T21" fmla="*/ 0 h 308"/>
                <a:gd name="T22" fmla="*/ 0 w 765"/>
                <a:gd name="T23" fmla="*/ 265 h 3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308"/>
                <a:gd name="T38" fmla="*/ 765 w 765"/>
                <a:gd name="T39" fmla="*/ 308 h 3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308">
                  <a:moveTo>
                    <a:pt x="0" y="265"/>
                  </a:moveTo>
                  <a:lnTo>
                    <a:pt x="27" y="307"/>
                  </a:lnTo>
                  <a:lnTo>
                    <a:pt x="756" y="39"/>
                  </a:lnTo>
                  <a:lnTo>
                    <a:pt x="757" y="34"/>
                  </a:lnTo>
                  <a:lnTo>
                    <a:pt x="759" y="29"/>
                  </a:lnTo>
                  <a:lnTo>
                    <a:pt x="761" y="26"/>
                  </a:lnTo>
                  <a:lnTo>
                    <a:pt x="761" y="23"/>
                  </a:lnTo>
                  <a:lnTo>
                    <a:pt x="762" y="18"/>
                  </a:lnTo>
                  <a:lnTo>
                    <a:pt x="762" y="13"/>
                  </a:lnTo>
                  <a:lnTo>
                    <a:pt x="762" y="8"/>
                  </a:lnTo>
                  <a:lnTo>
                    <a:pt x="764" y="0"/>
                  </a:lnTo>
                  <a:lnTo>
                    <a:pt x="0" y="265"/>
                  </a:lnTo>
                </a:path>
              </a:pathLst>
            </a:custGeom>
            <a:solidFill>
              <a:srgbClr val="990000"/>
            </a:solidFill>
            <a:ln w="9525" cap="rnd">
              <a:noFill/>
              <a:round/>
              <a:headEnd type="none" w="sm" len="sm"/>
              <a:tailEnd type="none" w="sm" len="sm"/>
            </a:ln>
          </p:spPr>
          <p:txBody>
            <a:bodyPr/>
            <a:lstStyle/>
            <a:p>
              <a:endParaRPr lang="en-US" sz="2700"/>
            </a:p>
          </p:txBody>
        </p:sp>
        <p:sp>
          <p:nvSpPr>
            <p:cNvPr id="417" name="Freeform 53"/>
            <p:cNvSpPr>
              <a:spLocks/>
            </p:cNvSpPr>
            <p:nvPr/>
          </p:nvSpPr>
          <p:spPr bwMode="auto">
            <a:xfrm rot="786967">
              <a:off x="5941664" y="3079564"/>
              <a:ext cx="1413998" cy="569296"/>
            </a:xfrm>
            <a:custGeom>
              <a:avLst/>
              <a:gdLst>
                <a:gd name="T0" fmla="*/ 0 w 765"/>
                <a:gd name="T1" fmla="*/ 265 h 308"/>
                <a:gd name="T2" fmla="*/ 27 w 765"/>
                <a:gd name="T3" fmla="*/ 307 h 308"/>
                <a:gd name="T4" fmla="*/ 756 w 765"/>
                <a:gd name="T5" fmla="*/ 39 h 308"/>
                <a:gd name="T6" fmla="*/ 757 w 765"/>
                <a:gd name="T7" fmla="*/ 34 h 308"/>
                <a:gd name="T8" fmla="*/ 759 w 765"/>
                <a:gd name="T9" fmla="*/ 29 h 308"/>
                <a:gd name="T10" fmla="*/ 761 w 765"/>
                <a:gd name="T11" fmla="*/ 26 h 308"/>
                <a:gd name="T12" fmla="*/ 761 w 765"/>
                <a:gd name="T13" fmla="*/ 23 h 308"/>
                <a:gd name="T14" fmla="*/ 762 w 765"/>
                <a:gd name="T15" fmla="*/ 18 h 308"/>
                <a:gd name="T16" fmla="*/ 762 w 765"/>
                <a:gd name="T17" fmla="*/ 13 h 308"/>
                <a:gd name="T18" fmla="*/ 762 w 765"/>
                <a:gd name="T19" fmla="*/ 8 h 308"/>
                <a:gd name="T20" fmla="*/ 764 w 765"/>
                <a:gd name="T21" fmla="*/ 0 h 308"/>
                <a:gd name="T22" fmla="*/ 0 w 765"/>
                <a:gd name="T23" fmla="*/ 265 h 3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308"/>
                <a:gd name="T38" fmla="*/ 765 w 765"/>
                <a:gd name="T39" fmla="*/ 308 h 3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308">
                  <a:moveTo>
                    <a:pt x="0" y="265"/>
                  </a:moveTo>
                  <a:lnTo>
                    <a:pt x="27" y="307"/>
                  </a:lnTo>
                  <a:lnTo>
                    <a:pt x="756" y="39"/>
                  </a:lnTo>
                  <a:lnTo>
                    <a:pt x="757" y="34"/>
                  </a:lnTo>
                  <a:lnTo>
                    <a:pt x="759" y="29"/>
                  </a:lnTo>
                  <a:lnTo>
                    <a:pt x="761" y="26"/>
                  </a:lnTo>
                  <a:lnTo>
                    <a:pt x="761" y="23"/>
                  </a:lnTo>
                  <a:lnTo>
                    <a:pt x="762" y="18"/>
                  </a:lnTo>
                  <a:lnTo>
                    <a:pt x="762" y="13"/>
                  </a:lnTo>
                  <a:lnTo>
                    <a:pt x="762" y="8"/>
                  </a:lnTo>
                  <a:lnTo>
                    <a:pt x="764" y="0"/>
                  </a:lnTo>
                  <a:lnTo>
                    <a:pt x="0" y="265"/>
                  </a:lnTo>
                </a:path>
              </a:pathLst>
            </a:custGeom>
            <a:noFill/>
            <a:ln w="12700" cap="rnd" cmpd="sng">
              <a:solidFill>
                <a:srgbClr val="990000"/>
              </a:solidFill>
              <a:prstDash val="solid"/>
              <a:round/>
              <a:headEnd type="none" w="sm" len="sm"/>
              <a:tailEnd type="none" w="sm" len="sm"/>
            </a:ln>
          </p:spPr>
          <p:txBody>
            <a:bodyPr/>
            <a:lstStyle/>
            <a:p>
              <a:endParaRPr lang="en-US" sz="2700"/>
            </a:p>
          </p:txBody>
        </p:sp>
        <p:sp>
          <p:nvSpPr>
            <p:cNvPr id="418" name="Freeform 54"/>
            <p:cNvSpPr>
              <a:spLocks/>
            </p:cNvSpPr>
            <p:nvPr/>
          </p:nvSpPr>
          <p:spPr bwMode="auto">
            <a:xfrm rot="786967">
              <a:off x="5002844" y="1739206"/>
              <a:ext cx="1550776" cy="2641311"/>
            </a:xfrm>
            <a:custGeom>
              <a:avLst/>
              <a:gdLst>
                <a:gd name="T0" fmla="*/ 720 w 839"/>
                <a:gd name="T1" fmla="*/ 13 h 1429"/>
                <a:gd name="T2" fmla="*/ 593 w 839"/>
                <a:gd name="T3" fmla="*/ 52 h 1429"/>
                <a:gd name="T4" fmla="*/ 461 w 839"/>
                <a:gd name="T5" fmla="*/ 102 h 1429"/>
                <a:gd name="T6" fmla="*/ 336 w 839"/>
                <a:gd name="T7" fmla="*/ 156 h 1429"/>
                <a:gd name="T8" fmla="*/ 284 w 839"/>
                <a:gd name="T9" fmla="*/ 196 h 1429"/>
                <a:gd name="T10" fmla="*/ 283 w 839"/>
                <a:gd name="T11" fmla="*/ 224 h 1429"/>
                <a:gd name="T12" fmla="*/ 271 w 839"/>
                <a:gd name="T13" fmla="*/ 247 h 1429"/>
                <a:gd name="T14" fmla="*/ 252 w 839"/>
                <a:gd name="T15" fmla="*/ 265 h 1429"/>
                <a:gd name="T16" fmla="*/ 229 w 839"/>
                <a:gd name="T17" fmla="*/ 276 h 1429"/>
                <a:gd name="T18" fmla="*/ 205 w 839"/>
                <a:gd name="T19" fmla="*/ 281 h 1429"/>
                <a:gd name="T20" fmla="*/ 182 w 839"/>
                <a:gd name="T21" fmla="*/ 279 h 1429"/>
                <a:gd name="T22" fmla="*/ 161 w 839"/>
                <a:gd name="T23" fmla="*/ 269 h 1429"/>
                <a:gd name="T24" fmla="*/ 131 w 839"/>
                <a:gd name="T25" fmla="*/ 276 h 1429"/>
                <a:gd name="T26" fmla="*/ 89 w 839"/>
                <a:gd name="T27" fmla="*/ 305 h 1429"/>
                <a:gd name="T28" fmla="*/ 52 w 839"/>
                <a:gd name="T29" fmla="*/ 334 h 1429"/>
                <a:gd name="T30" fmla="*/ 16 w 839"/>
                <a:gd name="T31" fmla="*/ 362 h 1429"/>
                <a:gd name="T32" fmla="*/ 13 w 839"/>
                <a:gd name="T33" fmla="*/ 429 h 1429"/>
                <a:gd name="T34" fmla="*/ 32 w 839"/>
                <a:gd name="T35" fmla="*/ 534 h 1429"/>
                <a:gd name="T36" fmla="*/ 50 w 839"/>
                <a:gd name="T37" fmla="*/ 638 h 1429"/>
                <a:gd name="T38" fmla="*/ 65 w 839"/>
                <a:gd name="T39" fmla="*/ 739 h 1429"/>
                <a:gd name="T40" fmla="*/ 83 w 839"/>
                <a:gd name="T41" fmla="*/ 791 h 1429"/>
                <a:gd name="T42" fmla="*/ 101 w 839"/>
                <a:gd name="T43" fmla="*/ 798 h 1429"/>
                <a:gd name="T44" fmla="*/ 123 w 839"/>
                <a:gd name="T45" fmla="*/ 812 h 1429"/>
                <a:gd name="T46" fmla="*/ 143 w 839"/>
                <a:gd name="T47" fmla="*/ 837 h 1429"/>
                <a:gd name="T48" fmla="*/ 154 w 839"/>
                <a:gd name="T49" fmla="*/ 866 h 1429"/>
                <a:gd name="T50" fmla="*/ 154 w 839"/>
                <a:gd name="T51" fmla="*/ 898 h 1429"/>
                <a:gd name="T52" fmla="*/ 146 w 839"/>
                <a:gd name="T53" fmla="*/ 929 h 1429"/>
                <a:gd name="T54" fmla="*/ 128 w 839"/>
                <a:gd name="T55" fmla="*/ 955 h 1429"/>
                <a:gd name="T56" fmla="*/ 102 w 839"/>
                <a:gd name="T57" fmla="*/ 976 h 1429"/>
                <a:gd name="T58" fmla="*/ 86 w 839"/>
                <a:gd name="T59" fmla="*/ 1014 h 1429"/>
                <a:gd name="T60" fmla="*/ 88 w 839"/>
                <a:gd name="T61" fmla="*/ 1082 h 1429"/>
                <a:gd name="T62" fmla="*/ 91 w 839"/>
                <a:gd name="T63" fmla="*/ 1155 h 1429"/>
                <a:gd name="T64" fmla="*/ 91 w 839"/>
                <a:gd name="T65" fmla="*/ 1230 h 1429"/>
                <a:gd name="T66" fmla="*/ 157 w 839"/>
                <a:gd name="T67" fmla="*/ 1279 h 1429"/>
                <a:gd name="T68" fmla="*/ 297 w 839"/>
                <a:gd name="T69" fmla="*/ 1311 h 1429"/>
                <a:gd name="T70" fmla="*/ 458 w 839"/>
                <a:gd name="T71" fmla="*/ 1350 h 1429"/>
                <a:gd name="T72" fmla="*/ 650 w 839"/>
                <a:gd name="T73" fmla="*/ 1399 h 1429"/>
                <a:gd name="T74" fmla="*/ 777 w 839"/>
                <a:gd name="T75" fmla="*/ 1360 h 1429"/>
                <a:gd name="T76" fmla="*/ 803 w 839"/>
                <a:gd name="T77" fmla="*/ 1204 h 1429"/>
                <a:gd name="T78" fmla="*/ 822 w 839"/>
                <a:gd name="T79" fmla="*/ 1032 h 1429"/>
                <a:gd name="T80" fmla="*/ 834 w 839"/>
                <a:gd name="T81" fmla="*/ 846 h 1429"/>
                <a:gd name="T82" fmla="*/ 837 w 839"/>
                <a:gd name="T83" fmla="*/ 728 h 1429"/>
                <a:gd name="T84" fmla="*/ 838 w 839"/>
                <a:gd name="T85" fmla="*/ 690 h 1429"/>
                <a:gd name="T86" fmla="*/ 838 w 839"/>
                <a:gd name="T87" fmla="*/ 656 h 1429"/>
                <a:gd name="T88" fmla="*/ 838 w 839"/>
                <a:gd name="T89" fmla="*/ 619 h 1429"/>
                <a:gd name="T90" fmla="*/ 827 w 839"/>
                <a:gd name="T91" fmla="*/ 596 h 1429"/>
                <a:gd name="T92" fmla="*/ 806 w 839"/>
                <a:gd name="T93" fmla="*/ 588 h 1429"/>
                <a:gd name="T94" fmla="*/ 788 w 839"/>
                <a:gd name="T95" fmla="*/ 578 h 1429"/>
                <a:gd name="T96" fmla="*/ 773 w 839"/>
                <a:gd name="T97" fmla="*/ 564 h 1429"/>
                <a:gd name="T98" fmla="*/ 762 w 839"/>
                <a:gd name="T99" fmla="*/ 546 h 1429"/>
                <a:gd name="T100" fmla="*/ 756 w 839"/>
                <a:gd name="T101" fmla="*/ 526 h 1429"/>
                <a:gd name="T102" fmla="*/ 749 w 839"/>
                <a:gd name="T103" fmla="*/ 494 h 1429"/>
                <a:gd name="T104" fmla="*/ 749 w 839"/>
                <a:gd name="T105" fmla="*/ 450 h 1429"/>
                <a:gd name="T106" fmla="*/ 760 w 839"/>
                <a:gd name="T107" fmla="*/ 409 h 1429"/>
                <a:gd name="T108" fmla="*/ 775 w 839"/>
                <a:gd name="T109" fmla="*/ 383 h 1429"/>
                <a:gd name="T110" fmla="*/ 786 w 839"/>
                <a:gd name="T111" fmla="*/ 369 h 1429"/>
                <a:gd name="T112" fmla="*/ 801 w 839"/>
                <a:gd name="T113" fmla="*/ 359 h 1429"/>
                <a:gd name="T114" fmla="*/ 817 w 839"/>
                <a:gd name="T115" fmla="*/ 352 h 1429"/>
                <a:gd name="T116" fmla="*/ 822 w 839"/>
                <a:gd name="T117" fmla="*/ 304 h 1429"/>
                <a:gd name="T118" fmla="*/ 812 w 839"/>
                <a:gd name="T119" fmla="*/ 214 h 1429"/>
                <a:gd name="T120" fmla="*/ 801 w 839"/>
                <a:gd name="T121" fmla="*/ 126 h 1429"/>
                <a:gd name="T122" fmla="*/ 785 w 839"/>
                <a:gd name="T123" fmla="*/ 42 h 14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9"/>
                <a:gd name="T187" fmla="*/ 0 h 1429"/>
                <a:gd name="T188" fmla="*/ 839 w 839"/>
                <a:gd name="T189" fmla="*/ 1429 h 14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9" h="1429">
                  <a:moveTo>
                    <a:pt x="777" y="0"/>
                  </a:moveTo>
                  <a:lnTo>
                    <a:pt x="720" y="13"/>
                  </a:lnTo>
                  <a:lnTo>
                    <a:pt x="658" y="31"/>
                  </a:lnTo>
                  <a:lnTo>
                    <a:pt x="593" y="52"/>
                  </a:lnTo>
                  <a:lnTo>
                    <a:pt x="526" y="76"/>
                  </a:lnTo>
                  <a:lnTo>
                    <a:pt x="461" y="102"/>
                  </a:lnTo>
                  <a:lnTo>
                    <a:pt x="396" y="128"/>
                  </a:lnTo>
                  <a:lnTo>
                    <a:pt x="336" y="156"/>
                  </a:lnTo>
                  <a:lnTo>
                    <a:pt x="281" y="182"/>
                  </a:lnTo>
                  <a:lnTo>
                    <a:pt x="284" y="196"/>
                  </a:lnTo>
                  <a:lnTo>
                    <a:pt x="284" y="211"/>
                  </a:lnTo>
                  <a:lnTo>
                    <a:pt x="283" y="224"/>
                  </a:lnTo>
                  <a:lnTo>
                    <a:pt x="278" y="235"/>
                  </a:lnTo>
                  <a:lnTo>
                    <a:pt x="271" y="247"/>
                  </a:lnTo>
                  <a:lnTo>
                    <a:pt x="261" y="256"/>
                  </a:lnTo>
                  <a:lnTo>
                    <a:pt x="252" y="265"/>
                  </a:lnTo>
                  <a:lnTo>
                    <a:pt x="242" y="271"/>
                  </a:lnTo>
                  <a:lnTo>
                    <a:pt x="229" y="276"/>
                  </a:lnTo>
                  <a:lnTo>
                    <a:pt x="218" y="279"/>
                  </a:lnTo>
                  <a:lnTo>
                    <a:pt x="205" y="281"/>
                  </a:lnTo>
                  <a:lnTo>
                    <a:pt x="193" y="281"/>
                  </a:lnTo>
                  <a:lnTo>
                    <a:pt x="182" y="279"/>
                  </a:lnTo>
                  <a:lnTo>
                    <a:pt x="170" y="276"/>
                  </a:lnTo>
                  <a:lnTo>
                    <a:pt x="161" y="269"/>
                  </a:lnTo>
                  <a:lnTo>
                    <a:pt x="153" y="263"/>
                  </a:lnTo>
                  <a:lnTo>
                    <a:pt x="131" y="276"/>
                  </a:lnTo>
                  <a:lnTo>
                    <a:pt x="110" y="291"/>
                  </a:lnTo>
                  <a:lnTo>
                    <a:pt x="89" y="305"/>
                  </a:lnTo>
                  <a:lnTo>
                    <a:pt x="70" y="320"/>
                  </a:lnTo>
                  <a:lnTo>
                    <a:pt x="52" y="334"/>
                  </a:lnTo>
                  <a:lnTo>
                    <a:pt x="34" y="347"/>
                  </a:lnTo>
                  <a:lnTo>
                    <a:pt x="16" y="362"/>
                  </a:lnTo>
                  <a:lnTo>
                    <a:pt x="0" y="377"/>
                  </a:lnTo>
                  <a:lnTo>
                    <a:pt x="13" y="429"/>
                  </a:lnTo>
                  <a:lnTo>
                    <a:pt x="24" y="482"/>
                  </a:lnTo>
                  <a:lnTo>
                    <a:pt x="32" y="534"/>
                  </a:lnTo>
                  <a:lnTo>
                    <a:pt x="42" y="586"/>
                  </a:lnTo>
                  <a:lnTo>
                    <a:pt x="50" y="638"/>
                  </a:lnTo>
                  <a:lnTo>
                    <a:pt x="57" y="689"/>
                  </a:lnTo>
                  <a:lnTo>
                    <a:pt x="65" y="739"/>
                  </a:lnTo>
                  <a:lnTo>
                    <a:pt x="73" y="789"/>
                  </a:lnTo>
                  <a:lnTo>
                    <a:pt x="83" y="791"/>
                  </a:lnTo>
                  <a:lnTo>
                    <a:pt x="92" y="794"/>
                  </a:lnTo>
                  <a:lnTo>
                    <a:pt x="101" y="798"/>
                  </a:lnTo>
                  <a:lnTo>
                    <a:pt x="109" y="802"/>
                  </a:lnTo>
                  <a:lnTo>
                    <a:pt x="123" y="812"/>
                  </a:lnTo>
                  <a:lnTo>
                    <a:pt x="135" y="824"/>
                  </a:lnTo>
                  <a:lnTo>
                    <a:pt x="143" y="837"/>
                  </a:lnTo>
                  <a:lnTo>
                    <a:pt x="149" y="851"/>
                  </a:lnTo>
                  <a:lnTo>
                    <a:pt x="154" y="866"/>
                  </a:lnTo>
                  <a:lnTo>
                    <a:pt x="156" y="882"/>
                  </a:lnTo>
                  <a:lnTo>
                    <a:pt x="154" y="898"/>
                  </a:lnTo>
                  <a:lnTo>
                    <a:pt x="151" y="913"/>
                  </a:lnTo>
                  <a:lnTo>
                    <a:pt x="146" y="929"/>
                  </a:lnTo>
                  <a:lnTo>
                    <a:pt x="138" y="942"/>
                  </a:lnTo>
                  <a:lnTo>
                    <a:pt x="128" y="955"/>
                  </a:lnTo>
                  <a:lnTo>
                    <a:pt x="115" y="967"/>
                  </a:lnTo>
                  <a:lnTo>
                    <a:pt x="102" y="976"/>
                  </a:lnTo>
                  <a:lnTo>
                    <a:pt x="84" y="983"/>
                  </a:lnTo>
                  <a:lnTo>
                    <a:pt x="86" y="1014"/>
                  </a:lnTo>
                  <a:lnTo>
                    <a:pt x="88" y="1048"/>
                  </a:lnTo>
                  <a:lnTo>
                    <a:pt x="88" y="1082"/>
                  </a:lnTo>
                  <a:lnTo>
                    <a:pt x="89" y="1119"/>
                  </a:lnTo>
                  <a:lnTo>
                    <a:pt x="91" y="1155"/>
                  </a:lnTo>
                  <a:lnTo>
                    <a:pt x="91" y="1193"/>
                  </a:lnTo>
                  <a:lnTo>
                    <a:pt x="91" y="1230"/>
                  </a:lnTo>
                  <a:lnTo>
                    <a:pt x="91" y="1264"/>
                  </a:lnTo>
                  <a:lnTo>
                    <a:pt x="157" y="1279"/>
                  </a:lnTo>
                  <a:lnTo>
                    <a:pt x="226" y="1295"/>
                  </a:lnTo>
                  <a:lnTo>
                    <a:pt x="297" y="1311"/>
                  </a:lnTo>
                  <a:lnTo>
                    <a:pt x="375" y="1331"/>
                  </a:lnTo>
                  <a:lnTo>
                    <a:pt x="458" y="1350"/>
                  </a:lnTo>
                  <a:lnTo>
                    <a:pt x="549" y="1373"/>
                  </a:lnTo>
                  <a:lnTo>
                    <a:pt x="650" y="1399"/>
                  </a:lnTo>
                  <a:lnTo>
                    <a:pt x="762" y="1428"/>
                  </a:lnTo>
                  <a:lnTo>
                    <a:pt x="777" y="1360"/>
                  </a:lnTo>
                  <a:lnTo>
                    <a:pt x="791" y="1284"/>
                  </a:lnTo>
                  <a:lnTo>
                    <a:pt x="803" y="1204"/>
                  </a:lnTo>
                  <a:lnTo>
                    <a:pt x="812" y="1119"/>
                  </a:lnTo>
                  <a:lnTo>
                    <a:pt x="822" y="1032"/>
                  </a:lnTo>
                  <a:lnTo>
                    <a:pt x="829" y="939"/>
                  </a:lnTo>
                  <a:lnTo>
                    <a:pt x="834" y="846"/>
                  </a:lnTo>
                  <a:lnTo>
                    <a:pt x="837" y="750"/>
                  </a:lnTo>
                  <a:lnTo>
                    <a:pt x="837" y="728"/>
                  </a:lnTo>
                  <a:lnTo>
                    <a:pt x="838" y="708"/>
                  </a:lnTo>
                  <a:lnTo>
                    <a:pt x="838" y="690"/>
                  </a:lnTo>
                  <a:lnTo>
                    <a:pt x="838" y="674"/>
                  </a:lnTo>
                  <a:lnTo>
                    <a:pt x="838" y="656"/>
                  </a:lnTo>
                  <a:lnTo>
                    <a:pt x="838" y="640"/>
                  </a:lnTo>
                  <a:lnTo>
                    <a:pt x="838" y="619"/>
                  </a:lnTo>
                  <a:lnTo>
                    <a:pt x="838" y="598"/>
                  </a:lnTo>
                  <a:lnTo>
                    <a:pt x="827" y="596"/>
                  </a:lnTo>
                  <a:lnTo>
                    <a:pt x="816" y="593"/>
                  </a:lnTo>
                  <a:lnTo>
                    <a:pt x="806" y="588"/>
                  </a:lnTo>
                  <a:lnTo>
                    <a:pt x="796" y="583"/>
                  </a:lnTo>
                  <a:lnTo>
                    <a:pt x="788" y="578"/>
                  </a:lnTo>
                  <a:lnTo>
                    <a:pt x="780" y="570"/>
                  </a:lnTo>
                  <a:lnTo>
                    <a:pt x="773" y="564"/>
                  </a:lnTo>
                  <a:lnTo>
                    <a:pt x="769" y="555"/>
                  </a:lnTo>
                  <a:lnTo>
                    <a:pt x="762" y="546"/>
                  </a:lnTo>
                  <a:lnTo>
                    <a:pt x="759" y="536"/>
                  </a:lnTo>
                  <a:lnTo>
                    <a:pt x="756" y="526"/>
                  </a:lnTo>
                  <a:lnTo>
                    <a:pt x="752" y="516"/>
                  </a:lnTo>
                  <a:lnTo>
                    <a:pt x="749" y="494"/>
                  </a:lnTo>
                  <a:lnTo>
                    <a:pt x="747" y="473"/>
                  </a:lnTo>
                  <a:lnTo>
                    <a:pt x="749" y="450"/>
                  </a:lnTo>
                  <a:lnTo>
                    <a:pt x="754" y="429"/>
                  </a:lnTo>
                  <a:lnTo>
                    <a:pt x="760" y="409"/>
                  </a:lnTo>
                  <a:lnTo>
                    <a:pt x="770" y="391"/>
                  </a:lnTo>
                  <a:lnTo>
                    <a:pt x="775" y="383"/>
                  </a:lnTo>
                  <a:lnTo>
                    <a:pt x="780" y="375"/>
                  </a:lnTo>
                  <a:lnTo>
                    <a:pt x="786" y="369"/>
                  </a:lnTo>
                  <a:lnTo>
                    <a:pt x="795" y="364"/>
                  </a:lnTo>
                  <a:lnTo>
                    <a:pt x="801" y="359"/>
                  </a:lnTo>
                  <a:lnTo>
                    <a:pt x="809" y="356"/>
                  </a:lnTo>
                  <a:lnTo>
                    <a:pt x="817" y="352"/>
                  </a:lnTo>
                  <a:lnTo>
                    <a:pt x="827" y="351"/>
                  </a:lnTo>
                  <a:lnTo>
                    <a:pt x="822" y="304"/>
                  </a:lnTo>
                  <a:lnTo>
                    <a:pt x="819" y="258"/>
                  </a:lnTo>
                  <a:lnTo>
                    <a:pt x="812" y="214"/>
                  </a:lnTo>
                  <a:lnTo>
                    <a:pt x="808" y="170"/>
                  </a:lnTo>
                  <a:lnTo>
                    <a:pt x="801" y="126"/>
                  </a:lnTo>
                  <a:lnTo>
                    <a:pt x="793" y="84"/>
                  </a:lnTo>
                  <a:lnTo>
                    <a:pt x="785" y="42"/>
                  </a:lnTo>
                  <a:lnTo>
                    <a:pt x="777" y="0"/>
                  </a:lnTo>
                </a:path>
              </a:pathLst>
            </a:custGeom>
            <a:solidFill>
              <a:srgbClr val="FAF0A8"/>
            </a:solidFill>
            <a:ln w="9525" cap="rnd">
              <a:noFill/>
              <a:round/>
              <a:headEnd type="none" w="sm" len="sm"/>
              <a:tailEnd type="none" w="sm" len="sm"/>
            </a:ln>
          </p:spPr>
          <p:txBody>
            <a:bodyPr/>
            <a:lstStyle/>
            <a:p>
              <a:endParaRPr lang="en-US" sz="2700"/>
            </a:p>
          </p:txBody>
        </p:sp>
        <p:sp>
          <p:nvSpPr>
            <p:cNvPr id="419" name="Freeform 55"/>
            <p:cNvSpPr>
              <a:spLocks/>
            </p:cNvSpPr>
            <p:nvPr/>
          </p:nvSpPr>
          <p:spPr bwMode="auto">
            <a:xfrm rot="786967">
              <a:off x="5002844" y="1739206"/>
              <a:ext cx="1550776" cy="2641311"/>
            </a:xfrm>
            <a:custGeom>
              <a:avLst/>
              <a:gdLst>
                <a:gd name="T0" fmla="*/ 720 w 839"/>
                <a:gd name="T1" fmla="*/ 13 h 1429"/>
                <a:gd name="T2" fmla="*/ 593 w 839"/>
                <a:gd name="T3" fmla="*/ 52 h 1429"/>
                <a:gd name="T4" fmla="*/ 461 w 839"/>
                <a:gd name="T5" fmla="*/ 102 h 1429"/>
                <a:gd name="T6" fmla="*/ 336 w 839"/>
                <a:gd name="T7" fmla="*/ 156 h 1429"/>
                <a:gd name="T8" fmla="*/ 284 w 839"/>
                <a:gd name="T9" fmla="*/ 196 h 1429"/>
                <a:gd name="T10" fmla="*/ 283 w 839"/>
                <a:gd name="T11" fmla="*/ 224 h 1429"/>
                <a:gd name="T12" fmla="*/ 271 w 839"/>
                <a:gd name="T13" fmla="*/ 247 h 1429"/>
                <a:gd name="T14" fmla="*/ 252 w 839"/>
                <a:gd name="T15" fmla="*/ 265 h 1429"/>
                <a:gd name="T16" fmla="*/ 229 w 839"/>
                <a:gd name="T17" fmla="*/ 276 h 1429"/>
                <a:gd name="T18" fmla="*/ 205 w 839"/>
                <a:gd name="T19" fmla="*/ 281 h 1429"/>
                <a:gd name="T20" fmla="*/ 182 w 839"/>
                <a:gd name="T21" fmla="*/ 279 h 1429"/>
                <a:gd name="T22" fmla="*/ 161 w 839"/>
                <a:gd name="T23" fmla="*/ 269 h 1429"/>
                <a:gd name="T24" fmla="*/ 131 w 839"/>
                <a:gd name="T25" fmla="*/ 276 h 1429"/>
                <a:gd name="T26" fmla="*/ 89 w 839"/>
                <a:gd name="T27" fmla="*/ 305 h 1429"/>
                <a:gd name="T28" fmla="*/ 52 w 839"/>
                <a:gd name="T29" fmla="*/ 334 h 1429"/>
                <a:gd name="T30" fmla="*/ 16 w 839"/>
                <a:gd name="T31" fmla="*/ 362 h 1429"/>
                <a:gd name="T32" fmla="*/ 13 w 839"/>
                <a:gd name="T33" fmla="*/ 429 h 1429"/>
                <a:gd name="T34" fmla="*/ 32 w 839"/>
                <a:gd name="T35" fmla="*/ 534 h 1429"/>
                <a:gd name="T36" fmla="*/ 50 w 839"/>
                <a:gd name="T37" fmla="*/ 638 h 1429"/>
                <a:gd name="T38" fmla="*/ 65 w 839"/>
                <a:gd name="T39" fmla="*/ 739 h 1429"/>
                <a:gd name="T40" fmla="*/ 83 w 839"/>
                <a:gd name="T41" fmla="*/ 791 h 1429"/>
                <a:gd name="T42" fmla="*/ 101 w 839"/>
                <a:gd name="T43" fmla="*/ 798 h 1429"/>
                <a:gd name="T44" fmla="*/ 123 w 839"/>
                <a:gd name="T45" fmla="*/ 812 h 1429"/>
                <a:gd name="T46" fmla="*/ 143 w 839"/>
                <a:gd name="T47" fmla="*/ 837 h 1429"/>
                <a:gd name="T48" fmla="*/ 154 w 839"/>
                <a:gd name="T49" fmla="*/ 866 h 1429"/>
                <a:gd name="T50" fmla="*/ 154 w 839"/>
                <a:gd name="T51" fmla="*/ 898 h 1429"/>
                <a:gd name="T52" fmla="*/ 146 w 839"/>
                <a:gd name="T53" fmla="*/ 929 h 1429"/>
                <a:gd name="T54" fmla="*/ 128 w 839"/>
                <a:gd name="T55" fmla="*/ 955 h 1429"/>
                <a:gd name="T56" fmla="*/ 102 w 839"/>
                <a:gd name="T57" fmla="*/ 976 h 1429"/>
                <a:gd name="T58" fmla="*/ 86 w 839"/>
                <a:gd name="T59" fmla="*/ 1014 h 1429"/>
                <a:gd name="T60" fmla="*/ 88 w 839"/>
                <a:gd name="T61" fmla="*/ 1082 h 1429"/>
                <a:gd name="T62" fmla="*/ 91 w 839"/>
                <a:gd name="T63" fmla="*/ 1155 h 1429"/>
                <a:gd name="T64" fmla="*/ 91 w 839"/>
                <a:gd name="T65" fmla="*/ 1230 h 1429"/>
                <a:gd name="T66" fmla="*/ 157 w 839"/>
                <a:gd name="T67" fmla="*/ 1279 h 1429"/>
                <a:gd name="T68" fmla="*/ 297 w 839"/>
                <a:gd name="T69" fmla="*/ 1311 h 1429"/>
                <a:gd name="T70" fmla="*/ 458 w 839"/>
                <a:gd name="T71" fmla="*/ 1350 h 1429"/>
                <a:gd name="T72" fmla="*/ 650 w 839"/>
                <a:gd name="T73" fmla="*/ 1399 h 1429"/>
                <a:gd name="T74" fmla="*/ 777 w 839"/>
                <a:gd name="T75" fmla="*/ 1360 h 1429"/>
                <a:gd name="T76" fmla="*/ 803 w 839"/>
                <a:gd name="T77" fmla="*/ 1204 h 1429"/>
                <a:gd name="T78" fmla="*/ 822 w 839"/>
                <a:gd name="T79" fmla="*/ 1032 h 1429"/>
                <a:gd name="T80" fmla="*/ 834 w 839"/>
                <a:gd name="T81" fmla="*/ 846 h 1429"/>
                <a:gd name="T82" fmla="*/ 837 w 839"/>
                <a:gd name="T83" fmla="*/ 728 h 1429"/>
                <a:gd name="T84" fmla="*/ 838 w 839"/>
                <a:gd name="T85" fmla="*/ 690 h 1429"/>
                <a:gd name="T86" fmla="*/ 838 w 839"/>
                <a:gd name="T87" fmla="*/ 656 h 1429"/>
                <a:gd name="T88" fmla="*/ 838 w 839"/>
                <a:gd name="T89" fmla="*/ 619 h 1429"/>
                <a:gd name="T90" fmla="*/ 827 w 839"/>
                <a:gd name="T91" fmla="*/ 596 h 1429"/>
                <a:gd name="T92" fmla="*/ 806 w 839"/>
                <a:gd name="T93" fmla="*/ 588 h 1429"/>
                <a:gd name="T94" fmla="*/ 788 w 839"/>
                <a:gd name="T95" fmla="*/ 578 h 1429"/>
                <a:gd name="T96" fmla="*/ 773 w 839"/>
                <a:gd name="T97" fmla="*/ 564 h 1429"/>
                <a:gd name="T98" fmla="*/ 762 w 839"/>
                <a:gd name="T99" fmla="*/ 546 h 1429"/>
                <a:gd name="T100" fmla="*/ 756 w 839"/>
                <a:gd name="T101" fmla="*/ 526 h 1429"/>
                <a:gd name="T102" fmla="*/ 749 w 839"/>
                <a:gd name="T103" fmla="*/ 494 h 1429"/>
                <a:gd name="T104" fmla="*/ 749 w 839"/>
                <a:gd name="T105" fmla="*/ 450 h 1429"/>
                <a:gd name="T106" fmla="*/ 760 w 839"/>
                <a:gd name="T107" fmla="*/ 409 h 1429"/>
                <a:gd name="T108" fmla="*/ 775 w 839"/>
                <a:gd name="T109" fmla="*/ 383 h 1429"/>
                <a:gd name="T110" fmla="*/ 786 w 839"/>
                <a:gd name="T111" fmla="*/ 369 h 1429"/>
                <a:gd name="T112" fmla="*/ 801 w 839"/>
                <a:gd name="T113" fmla="*/ 359 h 1429"/>
                <a:gd name="T114" fmla="*/ 817 w 839"/>
                <a:gd name="T115" fmla="*/ 352 h 1429"/>
                <a:gd name="T116" fmla="*/ 822 w 839"/>
                <a:gd name="T117" fmla="*/ 304 h 1429"/>
                <a:gd name="T118" fmla="*/ 812 w 839"/>
                <a:gd name="T119" fmla="*/ 214 h 1429"/>
                <a:gd name="T120" fmla="*/ 801 w 839"/>
                <a:gd name="T121" fmla="*/ 126 h 1429"/>
                <a:gd name="T122" fmla="*/ 785 w 839"/>
                <a:gd name="T123" fmla="*/ 42 h 142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39"/>
                <a:gd name="T187" fmla="*/ 0 h 1429"/>
                <a:gd name="T188" fmla="*/ 839 w 839"/>
                <a:gd name="T189" fmla="*/ 1429 h 142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39" h="1429">
                  <a:moveTo>
                    <a:pt x="777" y="0"/>
                  </a:moveTo>
                  <a:lnTo>
                    <a:pt x="720" y="13"/>
                  </a:lnTo>
                  <a:lnTo>
                    <a:pt x="658" y="31"/>
                  </a:lnTo>
                  <a:lnTo>
                    <a:pt x="593" y="52"/>
                  </a:lnTo>
                  <a:lnTo>
                    <a:pt x="526" y="76"/>
                  </a:lnTo>
                  <a:lnTo>
                    <a:pt x="461" y="102"/>
                  </a:lnTo>
                  <a:lnTo>
                    <a:pt x="396" y="128"/>
                  </a:lnTo>
                  <a:lnTo>
                    <a:pt x="336" y="156"/>
                  </a:lnTo>
                  <a:lnTo>
                    <a:pt x="281" y="182"/>
                  </a:lnTo>
                  <a:lnTo>
                    <a:pt x="284" y="196"/>
                  </a:lnTo>
                  <a:lnTo>
                    <a:pt x="284" y="211"/>
                  </a:lnTo>
                  <a:lnTo>
                    <a:pt x="283" y="224"/>
                  </a:lnTo>
                  <a:lnTo>
                    <a:pt x="278" y="235"/>
                  </a:lnTo>
                  <a:lnTo>
                    <a:pt x="271" y="247"/>
                  </a:lnTo>
                  <a:lnTo>
                    <a:pt x="261" y="256"/>
                  </a:lnTo>
                  <a:lnTo>
                    <a:pt x="252" y="265"/>
                  </a:lnTo>
                  <a:lnTo>
                    <a:pt x="242" y="271"/>
                  </a:lnTo>
                  <a:lnTo>
                    <a:pt x="229" y="276"/>
                  </a:lnTo>
                  <a:lnTo>
                    <a:pt x="218" y="279"/>
                  </a:lnTo>
                  <a:lnTo>
                    <a:pt x="205" y="281"/>
                  </a:lnTo>
                  <a:lnTo>
                    <a:pt x="193" y="281"/>
                  </a:lnTo>
                  <a:lnTo>
                    <a:pt x="182" y="279"/>
                  </a:lnTo>
                  <a:lnTo>
                    <a:pt x="170" y="276"/>
                  </a:lnTo>
                  <a:lnTo>
                    <a:pt x="161" y="269"/>
                  </a:lnTo>
                  <a:lnTo>
                    <a:pt x="153" y="263"/>
                  </a:lnTo>
                  <a:lnTo>
                    <a:pt x="131" y="276"/>
                  </a:lnTo>
                  <a:lnTo>
                    <a:pt x="110" y="291"/>
                  </a:lnTo>
                  <a:lnTo>
                    <a:pt x="89" y="305"/>
                  </a:lnTo>
                  <a:lnTo>
                    <a:pt x="70" y="320"/>
                  </a:lnTo>
                  <a:lnTo>
                    <a:pt x="52" y="334"/>
                  </a:lnTo>
                  <a:lnTo>
                    <a:pt x="34" y="347"/>
                  </a:lnTo>
                  <a:lnTo>
                    <a:pt x="16" y="362"/>
                  </a:lnTo>
                  <a:lnTo>
                    <a:pt x="0" y="377"/>
                  </a:lnTo>
                  <a:lnTo>
                    <a:pt x="13" y="429"/>
                  </a:lnTo>
                  <a:lnTo>
                    <a:pt x="24" y="482"/>
                  </a:lnTo>
                  <a:lnTo>
                    <a:pt x="32" y="534"/>
                  </a:lnTo>
                  <a:lnTo>
                    <a:pt x="42" y="586"/>
                  </a:lnTo>
                  <a:lnTo>
                    <a:pt x="50" y="638"/>
                  </a:lnTo>
                  <a:lnTo>
                    <a:pt x="57" y="689"/>
                  </a:lnTo>
                  <a:lnTo>
                    <a:pt x="65" y="739"/>
                  </a:lnTo>
                  <a:lnTo>
                    <a:pt x="73" y="789"/>
                  </a:lnTo>
                  <a:lnTo>
                    <a:pt x="83" y="791"/>
                  </a:lnTo>
                  <a:lnTo>
                    <a:pt x="92" y="794"/>
                  </a:lnTo>
                  <a:lnTo>
                    <a:pt x="101" y="798"/>
                  </a:lnTo>
                  <a:lnTo>
                    <a:pt x="109" y="802"/>
                  </a:lnTo>
                  <a:lnTo>
                    <a:pt x="123" y="812"/>
                  </a:lnTo>
                  <a:lnTo>
                    <a:pt x="135" y="824"/>
                  </a:lnTo>
                  <a:lnTo>
                    <a:pt x="143" y="837"/>
                  </a:lnTo>
                  <a:lnTo>
                    <a:pt x="149" y="851"/>
                  </a:lnTo>
                  <a:lnTo>
                    <a:pt x="154" y="866"/>
                  </a:lnTo>
                  <a:lnTo>
                    <a:pt x="156" y="882"/>
                  </a:lnTo>
                  <a:lnTo>
                    <a:pt x="154" y="898"/>
                  </a:lnTo>
                  <a:lnTo>
                    <a:pt x="151" y="913"/>
                  </a:lnTo>
                  <a:lnTo>
                    <a:pt x="146" y="929"/>
                  </a:lnTo>
                  <a:lnTo>
                    <a:pt x="138" y="942"/>
                  </a:lnTo>
                  <a:lnTo>
                    <a:pt x="128" y="955"/>
                  </a:lnTo>
                  <a:lnTo>
                    <a:pt x="115" y="967"/>
                  </a:lnTo>
                  <a:lnTo>
                    <a:pt x="102" y="976"/>
                  </a:lnTo>
                  <a:lnTo>
                    <a:pt x="84" y="983"/>
                  </a:lnTo>
                  <a:lnTo>
                    <a:pt x="86" y="1014"/>
                  </a:lnTo>
                  <a:lnTo>
                    <a:pt x="88" y="1048"/>
                  </a:lnTo>
                  <a:lnTo>
                    <a:pt x="88" y="1082"/>
                  </a:lnTo>
                  <a:lnTo>
                    <a:pt x="89" y="1119"/>
                  </a:lnTo>
                  <a:lnTo>
                    <a:pt x="91" y="1155"/>
                  </a:lnTo>
                  <a:lnTo>
                    <a:pt x="91" y="1193"/>
                  </a:lnTo>
                  <a:lnTo>
                    <a:pt x="91" y="1230"/>
                  </a:lnTo>
                  <a:lnTo>
                    <a:pt x="91" y="1264"/>
                  </a:lnTo>
                  <a:lnTo>
                    <a:pt x="157" y="1279"/>
                  </a:lnTo>
                  <a:lnTo>
                    <a:pt x="226" y="1295"/>
                  </a:lnTo>
                  <a:lnTo>
                    <a:pt x="297" y="1311"/>
                  </a:lnTo>
                  <a:lnTo>
                    <a:pt x="375" y="1331"/>
                  </a:lnTo>
                  <a:lnTo>
                    <a:pt x="458" y="1350"/>
                  </a:lnTo>
                  <a:lnTo>
                    <a:pt x="549" y="1373"/>
                  </a:lnTo>
                  <a:lnTo>
                    <a:pt x="650" y="1399"/>
                  </a:lnTo>
                  <a:lnTo>
                    <a:pt x="762" y="1428"/>
                  </a:lnTo>
                  <a:lnTo>
                    <a:pt x="777" y="1360"/>
                  </a:lnTo>
                  <a:lnTo>
                    <a:pt x="791" y="1284"/>
                  </a:lnTo>
                  <a:lnTo>
                    <a:pt x="803" y="1204"/>
                  </a:lnTo>
                  <a:lnTo>
                    <a:pt x="812" y="1119"/>
                  </a:lnTo>
                  <a:lnTo>
                    <a:pt x="822" y="1032"/>
                  </a:lnTo>
                  <a:lnTo>
                    <a:pt x="829" y="939"/>
                  </a:lnTo>
                  <a:lnTo>
                    <a:pt x="834" y="846"/>
                  </a:lnTo>
                  <a:lnTo>
                    <a:pt x="837" y="750"/>
                  </a:lnTo>
                  <a:lnTo>
                    <a:pt x="837" y="728"/>
                  </a:lnTo>
                  <a:lnTo>
                    <a:pt x="838" y="708"/>
                  </a:lnTo>
                  <a:lnTo>
                    <a:pt x="838" y="690"/>
                  </a:lnTo>
                  <a:lnTo>
                    <a:pt x="838" y="674"/>
                  </a:lnTo>
                  <a:lnTo>
                    <a:pt x="838" y="656"/>
                  </a:lnTo>
                  <a:lnTo>
                    <a:pt x="838" y="640"/>
                  </a:lnTo>
                  <a:lnTo>
                    <a:pt x="838" y="619"/>
                  </a:lnTo>
                  <a:lnTo>
                    <a:pt x="838" y="598"/>
                  </a:lnTo>
                  <a:lnTo>
                    <a:pt x="827" y="596"/>
                  </a:lnTo>
                  <a:lnTo>
                    <a:pt x="816" y="593"/>
                  </a:lnTo>
                  <a:lnTo>
                    <a:pt x="806" y="588"/>
                  </a:lnTo>
                  <a:lnTo>
                    <a:pt x="796" y="583"/>
                  </a:lnTo>
                  <a:lnTo>
                    <a:pt x="788" y="578"/>
                  </a:lnTo>
                  <a:lnTo>
                    <a:pt x="780" y="570"/>
                  </a:lnTo>
                  <a:lnTo>
                    <a:pt x="773" y="564"/>
                  </a:lnTo>
                  <a:lnTo>
                    <a:pt x="769" y="555"/>
                  </a:lnTo>
                  <a:lnTo>
                    <a:pt x="762" y="546"/>
                  </a:lnTo>
                  <a:lnTo>
                    <a:pt x="759" y="536"/>
                  </a:lnTo>
                  <a:lnTo>
                    <a:pt x="756" y="526"/>
                  </a:lnTo>
                  <a:lnTo>
                    <a:pt x="752" y="516"/>
                  </a:lnTo>
                  <a:lnTo>
                    <a:pt x="749" y="494"/>
                  </a:lnTo>
                  <a:lnTo>
                    <a:pt x="747" y="473"/>
                  </a:lnTo>
                  <a:lnTo>
                    <a:pt x="749" y="450"/>
                  </a:lnTo>
                  <a:lnTo>
                    <a:pt x="754" y="429"/>
                  </a:lnTo>
                  <a:lnTo>
                    <a:pt x="760" y="409"/>
                  </a:lnTo>
                  <a:lnTo>
                    <a:pt x="770" y="391"/>
                  </a:lnTo>
                  <a:lnTo>
                    <a:pt x="775" y="383"/>
                  </a:lnTo>
                  <a:lnTo>
                    <a:pt x="780" y="375"/>
                  </a:lnTo>
                  <a:lnTo>
                    <a:pt x="786" y="369"/>
                  </a:lnTo>
                  <a:lnTo>
                    <a:pt x="795" y="364"/>
                  </a:lnTo>
                  <a:lnTo>
                    <a:pt x="801" y="359"/>
                  </a:lnTo>
                  <a:lnTo>
                    <a:pt x="809" y="356"/>
                  </a:lnTo>
                  <a:lnTo>
                    <a:pt x="817" y="352"/>
                  </a:lnTo>
                  <a:lnTo>
                    <a:pt x="827" y="351"/>
                  </a:lnTo>
                  <a:lnTo>
                    <a:pt x="822" y="304"/>
                  </a:lnTo>
                  <a:lnTo>
                    <a:pt x="819" y="258"/>
                  </a:lnTo>
                  <a:lnTo>
                    <a:pt x="812" y="214"/>
                  </a:lnTo>
                  <a:lnTo>
                    <a:pt x="808" y="170"/>
                  </a:lnTo>
                  <a:lnTo>
                    <a:pt x="801" y="126"/>
                  </a:lnTo>
                  <a:lnTo>
                    <a:pt x="793" y="84"/>
                  </a:lnTo>
                  <a:lnTo>
                    <a:pt x="785" y="42"/>
                  </a:lnTo>
                  <a:lnTo>
                    <a:pt x="777"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20" name="Freeform 56"/>
            <p:cNvSpPr>
              <a:spLocks/>
            </p:cNvSpPr>
            <p:nvPr/>
          </p:nvSpPr>
          <p:spPr bwMode="auto">
            <a:xfrm rot="786967">
              <a:off x="6360185" y="1942635"/>
              <a:ext cx="582235" cy="2641311"/>
            </a:xfrm>
            <a:custGeom>
              <a:avLst/>
              <a:gdLst>
                <a:gd name="T0" fmla="*/ 74 w 315"/>
                <a:gd name="T1" fmla="*/ 32 h 1429"/>
                <a:gd name="T2" fmla="*/ 135 w 315"/>
                <a:gd name="T3" fmla="*/ 86 h 1429"/>
                <a:gd name="T4" fmla="*/ 187 w 315"/>
                <a:gd name="T5" fmla="*/ 141 h 1429"/>
                <a:gd name="T6" fmla="*/ 260 w 315"/>
                <a:gd name="T7" fmla="*/ 224 h 1429"/>
                <a:gd name="T8" fmla="*/ 312 w 315"/>
                <a:gd name="T9" fmla="*/ 349 h 1429"/>
                <a:gd name="T10" fmla="*/ 309 w 315"/>
                <a:gd name="T11" fmla="*/ 489 h 1429"/>
                <a:gd name="T12" fmla="*/ 301 w 315"/>
                <a:gd name="T13" fmla="*/ 629 h 1429"/>
                <a:gd name="T14" fmla="*/ 290 w 315"/>
                <a:gd name="T15" fmla="*/ 760 h 1429"/>
                <a:gd name="T16" fmla="*/ 272 w 315"/>
                <a:gd name="T17" fmla="*/ 828 h 1429"/>
                <a:gd name="T18" fmla="*/ 256 w 315"/>
                <a:gd name="T19" fmla="*/ 843 h 1429"/>
                <a:gd name="T20" fmla="*/ 244 w 315"/>
                <a:gd name="T21" fmla="*/ 859 h 1429"/>
                <a:gd name="T22" fmla="*/ 236 w 315"/>
                <a:gd name="T23" fmla="*/ 879 h 1429"/>
                <a:gd name="T24" fmla="*/ 234 w 315"/>
                <a:gd name="T25" fmla="*/ 900 h 1429"/>
                <a:gd name="T26" fmla="*/ 238 w 315"/>
                <a:gd name="T27" fmla="*/ 921 h 1429"/>
                <a:gd name="T28" fmla="*/ 247 w 315"/>
                <a:gd name="T29" fmla="*/ 941 h 1429"/>
                <a:gd name="T30" fmla="*/ 262 w 315"/>
                <a:gd name="T31" fmla="*/ 960 h 1429"/>
                <a:gd name="T32" fmla="*/ 270 w 315"/>
                <a:gd name="T33" fmla="*/ 1007 h 1429"/>
                <a:gd name="T34" fmla="*/ 265 w 315"/>
                <a:gd name="T35" fmla="*/ 1097 h 1429"/>
                <a:gd name="T36" fmla="*/ 260 w 315"/>
                <a:gd name="T37" fmla="*/ 1189 h 1429"/>
                <a:gd name="T38" fmla="*/ 256 w 315"/>
                <a:gd name="T39" fmla="*/ 1280 h 1429"/>
                <a:gd name="T40" fmla="*/ 228 w 315"/>
                <a:gd name="T41" fmla="*/ 1337 h 1429"/>
                <a:gd name="T42" fmla="*/ 169 w 315"/>
                <a:gd name="T43" fmla="*/ 1366 h 1429"/>
                <a:gd name="T44" fmla="*/ 109 w 315"/>
                <a:gd name="T45" fmla="*/ 1394 h 1429"/>
                <a:gd name="T46" fmla="*/ 48 w 315"/>
                <a:gd name="T47" fmla="*/ 1418 h 1429"/>
                <a:gd name="T48" fmla="*/ 33 w 315"/>
                <a:gd name="T49" fmla="*/ 1344 h 1429"/>
                <a:gd name="T50" fmla="*/ 61 w 315"/>
                <a:gd name="T51" fmla="*/ 1165 h 1429"/>
                <a:gd name="T52" fmla="*/ 78 w 315"/>
                <a:gd name="T53" fmla="*/ 978 h 1429"/>
                <a:gd name="T54" fmla="*/ 90 w 315"/>
                <a:gd name="T55" fmla="*/ 789 h 1429"/>
                <a:gd name="T56" fmla="*/ 91 w 315"/>
                <a:gd name="T57" fmla="*/ 676 h 1429"/>
                <a:gd name="T58" fmla="*/ 93 w 315"/>
                <a:gd name="T59" fmla="*/ 653 h 1429"/>
                <a:gd name="T60" fmla="*/ 93 w 315"/>
                <a:gd name="T61" fmla="*/ 638 h 1429"/>
                <a:gd name="T62" fmla="*/ 93 w 315"/>
                <a:gd name="T63" fmla="*/ 616 h 1429"/>
                <a:gd name="T64" fmla="*/ 80 w 315"/>
                <a:gd name="T65" fmla="*/ 596 h 1429"/>
                <a:gd name="T66" fmla="*/ 61 w 315"/>
                <a:gd name="T67" fmla="*/ 590 h 1429"/>
                <a:gd name="T68" fmla="*/ 43 w 315"/>
                <a:gd name="T69" fmla="*/ 580 h 1429"/>
                <a:gd name="T70" fmla="*/ 30 w 315"/>
                <a:gd name="T71" fmla="*/ 567 h 1429"/>
                <a:gd name="T72" fmla="*/ 18 w 315"/>
                <a:gd name="T73" fmla="*/ 549 h 1429"/>
                <a:gd name="T74" fmla="*/ 10 w 315"/>
                <a:gd name="T75" fmla="*/ 531 h 1429"/>
                <a:gd name="T76" fmla="*/ 2 w 315"/>
                <a:gd name="T77" fmla="*/ 499 h 1429"/>
                <a:gd name="T78" fmla="*/ 2 w 315"/>
                <a:gd name="T79" fmla="*/ 455 h 1429"/>
                <a:gd name="T80" fmla="*/ 12 w 315"/>
                <a:gd name="T81" fmla="*/ 412 h 1429"/>
                <a:gd name="T82" fmla="*/ 26 w 315"/>
                <a:gd name="T83" fmla="*/ 385 h 1429"/>
                <a:gd name="T84" fmla="*/ 39 w 315"/>
                <a:gd name="T85" fmla="*/ 370 h 1429"/>
                <a:gd name="T86" fmla="*/ 54 w 315"/>
                <a:gd name="T87" fmla="*/ 360 h 1429"/>
                <a:gd name="T88" fmla="*/ 70 w 315"/>
                <a:gd name="T89" fmla="*/ 352 h 1429"/>
                <a:gd name="T90" fmla="*/ 77 w 315"/>
                <a:gd name="T91" fmla="*/ 307 h 1429"/>
                <a:gd name="T92" fmla="*/ 65 w 315"/>
                <a:gd name="T93" fmla="*/ 214 h 1429"/>
                <a:gd name="T94" fmla="*/ 52 w 315"/>
                <a:gd name="T95" fmla="*/ 123 h 1429"/>
                <a:gd name="T96" fmla="*/ 38 w 315"/>
                <a:gd name="T97" fmla="*/ 39 h 14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5"/>
                <a:gd name="T148" fmla="*/ 0 h 1429"/>
                <a:gd name="T149" fmla="*/ 315 w 315"/>
                <a:gd name="T150" fmla="*/ 1429 h 14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5" h="1429">
                  <a:moveTo>
                    <a:pt x="30" y="0"/>
                  </a:moveTo>
                  <a:lnTo>
                    <a:pt x="74" y="32"/>
                  </a:lnTo>
                  <a:lnTo>
                    <a:pt x="106" y="60"/>
                  </a:lnTo>
                  <a:lnTo>
                    <a:pt x="135" y="86"/>
                  </a:lnTo>
                  <a:lnTo>
                    <a:pt x="161" y="112"/>
                  </a:lnTo>
                  <a:lnTo>
                    <a:pt x="187" y="141"/>
                  </a:lnTo>
                  <a:lnTo>
                    <a:pt x="220" y="177"/>
                  </a:lnTo>
                  <a:lnTo>
                    <a:pt x="260" y="224"/>
                  </a:lnTo>
                  <a:lnTo>
                    <a:pt x="314" y="281"/>
                  </a:lnTo>
                  <a:lnTo>
                    <a:pt x="312" y="349"/>
                  </a:lnTo>
                  <a:lnTo>
                    <a:pt x="311" y="419"/>
                  </a:lnTo>
                  <a:lnTo>
                    <a:pt x="309" y="489"/>
                  </a:lnTo>
                  <a:lnTo>
                    <a:pt x="306" y="559"/>
                  </a:lnTo>
                  <a:lnTo>
                    <a:pt x="301" y="629"/>
                  </a:lnTo>
                  <a:lnTo>
                    <a:pt x="296" y="695"/>
                  </a:lnTo>
                  <a:lnTo>
                    <a:pt x="290" y="760"/>
                  </a:lnTo>
                  <a:lnTo>
                    <a:pt x="282" y="824"/>
                  </a:lnTo>
                  <a:lnTo>
                    <a:pt x="272" y="828"/>
                  </a:lnTo>
                  <a:lnTo>
                    <a:pt x="264" y="835"/>
                  </a:lnTo>
                  <a:lnTo>
                    <a:pt x="256" y="843"/>
                  </a:lnTo>
                  <a:lnTo>
                    <a:pt x="249" y="851"/>
                  </a:lnTo>
                  <a:lnTo>
                    <a:pt x="244" y="859"/>
                  </a:lnTo>
                  <a:lnTo>
                    <a:pt x="239" y="869"/>
                  </a:lnTo>
                  <a:lnTo>
                    <a:pt x="236" y="879"/>
                  </a:lnTo>
                  <a:lnTo>
                    <a:pt x="234" y="889"/>
                  </a:lnTo>
                  <a:lnTo>
                    <a:pt x="234" y="900"/>
                  </a:lnTo>
                  <a:lnTo>
                    <a:pt x="236" y="910"/>
                  </a:lnTo>
                  <a:lnTo>
                    <a:pt x="238" y="921"/>
                  </a:lnTo>
                  <a:lnTo>
                    <a:pt x="243" y="931"/>
                  </a:lnTo>
                  <a:lnTo>
                    <a:pt x="247" y="941"/>
                  </a:lnTo>
                  <a:lnTo>
                    <a:pt x="254" y="950"/>
                  </a:lnTo>
                  <a:lnTo>
                    <a:pt x="262" y="960"/>
                  </a:lnTo>
                  <a:lnTo>
                    <a:pt x="272" y="968"/>
                  </a:lnTo>
                  <a:lnTo>
                    <a:pt x="270" y="1007"/>
                  </a:lnTo>
                  <a:lnTo>
                    <a:pt x="269" y="1051"/>
                  </a:lnTo>
                  <a:lnTo>
                    <a:pt x="265" y="1097"/>
                  </a:lnTo>
                  <a:lnTo>
                    <a:pt x="264" y="1142"/>
                  </a:lnTo>
                  <a:lnTo>
                    <a:pt x="260" y="1189"/>
                  </a:lnTo>
                  <a:lnTo>
                    <a:pt x="257" y="1236"/>
                  </a:lnTo>
                  <a:lnTo>
                    <a:pt x="256" y="1280"/>
                  </a:lnTo>
                  <a:lnTo>
                    <a:pt x="256" y="1321"/>
                  </a:lnTo>
                  <a:lnTo>
                    <a:pt x="228" y="1337"/>
                  </a:lnTo>
                  <a:lnTo>
                    <a:pt x="199" y="1352"/>
                  </a:lnTo>
                  <a:lnTo>
                    <a:pt x="169" y="1366"/>
                  </a:lnTo>
                  <a:lnTo>
                    <a:pt x="140" y="1381"/>
                  </a:lnTo>
                  <a:lnTo>
                    <a:pt x="109" y="1394"/>
                  </a:lnTo>
                  <a:lnTo>
                    <a:pt x="78" y="1405"/>
                  </a:lnTo>
                  <a:lnTo>
                    <a:pt x="48" y="1418"/>
                  </a:lnTo>
                  <a:lnTo>
                    <a:pt x="15" y="1428"/>
                  </a:lnTo>
                  <a:lnTo>
                    <a:pt x="33" y="1344"/>
                  </a:lnTo>
                  <a:lnTo>
                    <a:pt x="48" y="1254"/>
                  </a:lnTo>
                  <a:lnTo>
                    <a:pt x="61" y="1165"/>
                  </a:lnTo>
                  <a:lnTo>
                    <a:pt x="70" y="1072"/>
                  </a:lnTo>
                  <a:lnTo>
                    <a:pt x="78" y="978"/>
                  </a:lnTo>
                  <a:lnTo>
                    <a:pt x="85" y="885"/>
                  </a:lnTo>
                  <a:lnTo>
                    <a:pt x="90" y="789"/>
                  </a:lnTo>
                  <a:lnTo>
                    <a:pt x="91" y="695"/>
                  </a:lnTo>
                  <a:lnTo>
                    <a:pt x="91" y="676"/>
                  </a:lnTo>
                  <a:lnTo>
                    <a:pt x="91" y="663"/>
                  </a:lnTo>
                  <a:lnTo>
                    <a:pt x="93" y="653"/>
                  </a:lnTo>
                  <a:lnTo>
                    <a:pt x="93" y="646"/>
                  </a:lnTo>
                  <a:lnTo>
                    <a:pt x="93" y="638"/>
                  </a:lnTo>
                  <a:lnTo>
                    <a:pt x="93" y="630"/>
                  </a:lnTo>
                  <a:lnTo>
                    <a:pt x="93" y="616"/>
                  </a:lnTo>
                  <a:lnTo>
                    <a:pt x="91" y="598"/>
                  </a:lnTo>
                  <a:lnTo>
                    <a:pt x="80" y="596"/>
                  </a:lnTo>
                  <a:lnTo>
                    <a:pt x="70" y="593"/>
                  </a:lnTo>
                  <a:lnTo>
                    <a:pt x="61" y="590"/>
                  </a:lnTo>
                  <a:lnTo>
                    <a:pt x="51" y="585"/>
                  </a:lnTo>
                  <a:lnTo>
                    <a:pt x="43" y="580"/>
                  </a:lnTo>
                  <a:lnTo>
                    <a:pt x="36" y="573"/>
                  </a:lnTo>
                  <a:lnTo>
                    <a:pt x="30" y="567"/>
                  </a:lnTo>
                  <a:lnTo>
                    <a:pt x="23" y="559"/>
                  </a:lnTo>
                  <a:lnTo>
                    <a:pt x="18" y="549"/>
                  </a:lnTo>
                  <a:lnTo>
                    <a:pt x="13" y="541"/>
                  </a:lnTo>
                  <a:lnTo>
                    <a:pt x="10" y="531"/>
                  </a:lnTo>
                  <a:lnTo>
                    <a:pt x="7" y="520"/>
                  </a:lnTo>
                  <a:lnTo>
                    <a:pt x="2" y="499"/>
                  </a:lnTo>
                  <a:lnTo>
                    <a:pt x="0" y="476"/>
                  </a:lnTo>
                  <a:lnTo>
                    <a:pt x="2" y="455"/>
                  </a:lnTo>
                  <a:lnTo>
                    <a:pt x="5" y="434"/>
                  </a:lnTo>
                  <a:lnTo>
                    <a:pt x="12" y="412"/>
                  </a:lnTo>
                  <a:lnTo>
                    <a:pt x="20" y="395"/>
                  </a:lnTo>
                  <a:lnTo>
                    <a:pt x="26" y="385"/>
                  </a:lnTo>
                  <a:lnTo>
                    <a:pt x="31" y="378"/>
                  </a:lnTo>
                  <a:lnTo>
                    <a:pt x="39" y="370"/>
                  </a:lnTo>
                  <a:lnTo>
                    <a:pt x="46" y="365"/>
                  </a:lnTo>
                  <a:lnTo>
                    <a:pt x="54" y="360"/>
                  </a:lnTo>
                  <a:lnTo>
                    <a:pt x="62" y="356"/>
                  </a:lnTo>
                  <a:lnTo>
                    <a:pt x="70" y="352"/>
                  </a:lnTo>
                  <a:lnTo>
                    <a:pt x="80" y="351"/>
                  </a:lnTo>
                  <a:lnTo>
                    <a:pt x="77" y="307"/>
                  </a:lnTo>
                  <a:lnTo>
                    <a:pt x="72" y="261"/>
                  </a:lnTo>
                  <a:lnTo>
                    <a:pt x="65" y="214"/>
                  </a:lnTo>
                  <a:lnTo>
                    <a:pt x="59" y="169"/>
                  </a:lnTo>
                  <a:lnTo>
                    <a:pt x="52" y="123"/>
                  </a:lnTo>
                  <a:lnTo>
                    <a:pt x="46" y="81"/>
                  </a:lnTo>
                  <a:lnTo>
                    <a:pt x="38" y="39"/>
                  </a:lnTo>
                  <a:lnTo>
                    <a:pt x="30" y="0"/>
                  </a:lnTo>
                </a:path>
              </a:pathLst>
            </a:custGeom>
            <a:solidFill>
              <a:srgbClr val="CC9926"/>
            </a:solidFill>
            <a:ln w="9525" cap="rnd">
              <a:noFill/>
              <a:round/>
              <a:headEnd type="none" w="sm" len="sm"/>
              <a:tailEnd type="none" w="sm" len="sm"/>
            </a:ln>
          </p:spPr>
          <p:txBody>
            <a:bodyPr/>
            <a:lstStyle/>
            <a:p>
              <a:endParaRPr lang="en-US" sz="2700"/>
            </a:p>
          </p:txBody>
        </p:sp>
        <p:sp>
          <p:nvSpPr>
            <p:cNvPr id="421" name="Freeform 57"/>
            <p:cNvSpPr>
              <a:spLocks/>
            </p:cNvSpPr>
            <p:nvPr/>
          </p:nvSpPr>
          <p:spPr bwMode="auto">
            <a:xfrm rot="786967">
              <a:off x="6360185" y="1942635"/>
              <a:ext cx="582235" cy="2641311"/>
            </a:xfrm>
            <a:custGeom>
              <a:avLst/>
              <a:gdLst>
                <a:gd name="T0" fmla="*/ 74 w 315"/>
                <a:gd name="T1" fmla="*/ 32 h 1429"/>
                <a:gd name="T2" fmla="*/ 135 w 315"/>
                <a:gd name="T3" fmla="*/ 86 h 1429"/>
                <a:gd name="T4" fmla="*/ 187 w 315"/>
                <a:gd name="T5" fmla="*/ 141 h 1429"/>
                <a:gd name="T6" fmla="*/ 260 w 315"/>
                <a:gd name="T7" fmla="*/ 224 h 1429"/>
                <a:gd name="T8" fmla="*/ 312 w 315"/>
                <a:gd name="T9" fmla="*/ 349 h 1429"/>
                <a:gd name="T10" fmla="*/ 309 w 315"/>
                <a:gd name="T11" fmla="*/ 489 h 1429"/>
                <a:gd name="T12" fmla="*/ 301 w 315"/>
                <a:gd name="T13" fmla="*/ 629 h 1429"/>
                <a:gd name="T14" fmla="*/ 290 w 315"/>
                <a:gd name="T15" fmla="*/ 760 h 1429"/>
                <a:gd name="T16" fmla="*/ 272 w 315"/>
                <a:gd name="T17" fmla="*/ 828 h 1429"/>
                <a:gd name="T18" fmla="*/ 256 w 315"/>
                <a:gd name="T19" fmla="*/ 843 h 1429"/>
                <a:gd name="T20" fmla="*/ 244 w 315"/>
                <a:gd name="T21" fmla="*/ 859 h 1429"/>
                <a:gd name="T22" fmla="*/ 236 w 315"/>
                <a:gd name="T23" fmla="*/ 879 h 1429"/>
                <a:gd name="T24" fmla="*/ 234 w 315"/>
                <a:gd name="T25" fmla="*/ 900 h 1429"/>
                <a:gd name="T26" fmla="*/ 238 w 315"/>
                <a:gd name="T27" fmla="*/ 921 h 1429"/>
                <a:gd name="T28" fmla="*/ 247 w 315"/>
                <a:gd name="T29" fmla="*/ 941 h 1429"/>
                <a:gd name="T30" fmla="*/ 262 w 315"/>
                <a:gd name="T31" fmla="*/ 960 h 1429"/>
                <a:gd name="T32" fmla="*/ 270 w 315"/>
                <a:gd name="T33" fmla="*/ 1007 h 1429"/>
                <a:gd name="T34" fmla="*/ 265 w 315"/>
                <a:gd name="T35" fmla="*/ 1097 h 1429"/>
                <a:gd name="T36" fmla="*/ 260 w 315"/>
                <a:gd name="T37" fmla="*/ 1189 h 1429"/>
                <a:gd name="T38" fmla="*/ 256 w 315"/>
                <a:gd name="T39" fmla="*/ 1280 h 1429"/>
                <a:gd name="T40" fmla="*/ 228 w 315"/>
                <a:gd name="T41" fmla="*/ 1337 h 1429"/>
                <a:gd name="T42" fmla="*/ 169 w 315"/>
                <a:gd name="T43" fmla="*/ 1366 h 1429"/>
                <a:gd name="T44" fmla="*/ 109 w 315"/>
                <a:gd name="T45" fmla="*/ 1394 h 1429"/>
                <a:gd name="T46" fmla="*/ 48 w 315"/>
                <a:gd name="T47" fmla="*/ 1418 h 1429"/>
                <a:gd name="T48" fmla="*/ 33 w 315"/>
                <a:gd name="T49" fmla="*/ 1344 h 1429"/>
                <a:gd name="T50" fmla="*/ 61 w 315"/>
                <a:gd name="T51" fmla="*/ 1165 h 1429"/>
                <a:gd name="T52" fmla="*/ 78 w 315"/>
                <a:gd name="T53" fmla="*/ 978 h 1429"/>
                <a:gd name="T54" fmla="*/ 90 w 315"/>
                <a:gd name="T55" fmla="*/ 789 h 1429"/>
                <a:gd name="T56" fmla="*/ 91 w 315"/>
                <a:gd name="T57" fmla="*/ 676 h 1429"/>
                <a:gd name="T58" fmla="*/ 93 w 315"/>
                <a:gd name="T59" fmla="*/ 653 h 1429"/>
                <a:gd name="T60" fmla="*/ 93 w 315"/>
                <a:gd name="T61" fmla="*/ 638 h 1429"/>
                <a:gd name="T62" fmla="*/ 93 w 315"/>
                <a:gd name="T63" fmla="*/ 616 h 1429"/>
                <a:gd name="T64" fmla="*/ 80 w 315"/>
                <a:gd name="T65" fmla="*/ 596 h 1429"/>
                <a:gd name="T66" fmla="*/ 61 w 315"/>
                <a:gd name="T67" fmla="*/ 590 h 1429"/>
                <a:gd name="T68" fmla="*/ 43 w 315"/>
                <a:gd name="T69" fmla="*/ 580 h 1429"/>
                <a:gd name="T70" fmla="*/ 30 w 315"/>
                <a:gd name="T71" fmla="*/ 567 h 1429"/>
                <a:gd name="T72" fmla="*/ 18 w 315"/>
                <a:gd name="T73" fmla="*/ 549 h 1429"/>
                <a:gd name="T74" fmla="*/ 10 w 315"/>
                <a:gd name="T75" fmla="*/ 531 h 1429"/>
                <a:gd name="T76" fmla="*/ 2 w 315"/>
                <a:gd name="T77" fmla="*/ 499 h 1429"/>
                <a:gd name="T78" fmla="*/ 2 w 315"/>
                <a:gd name="T79" fmla="*/ 455 h 1429"/>
                <a:gd name="T80" fmla="*/ 12 w 315"/>
                <a:gd name="T81" fmla="*/ 412 h 1429"/>
                <a:gd name="T82" fmla="*/ 26 w 315"/>
                <a:gd name="T83" fmla="*/ 385 h 1429"/>
                <a:gd name="T84" fmla="*/ 39 w 315"/>
                <a:gd name="T85" fmla="*/ 370 h 1429"/>
                <a:gd name="T86" fmla="*/ 54 w 315"/>
                <a:gd name="T87" fmla="*/ 360 h 1429"/>
                <a:gd name="T88" fmla="*/ 70 w 315"/>
                <a:gd name="T89" fmla="*/ 352 h 1429"/>
                <a:gd name="T90" fmla="*/ 77 w 315"/>
                <a:gd name="T91" fmla="*/ 307 h 1429"/>
                <a:gd name="T92" fmla="*/ 65 w 315"/>
                <a:gd name="T93" fmla="*/ 214 h 1429"/>
                <a:gd name="T94" fmla="*/ 52 w 315"/>
                <a:gd name="T95" fmla="*/ 123 h 1429"/>
                <a:gd name="T96" fmla="*/ 38 w 315"/>
                <a:gd name="T97" fmla="*/ 39 h 142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5"/>
                <a:gd name="T148" fmla="*/ 0 h 1429"/>
                <a:gd name="T149" fmla="*/ 315 w 315"/>
                <a:gd name="T150" fmla="*/ 1429 h 142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5" h="1429">
                  <a:moveTo>
                    <a:pt x="30" y="0"/>
                  </a:moveTo>
                  <a:lnTo>
                    <a:pt x="74" y="32"/>
                  </a:lnTo>
                  <a:lnTo>
                    <a:pt x="106" y="60"/>
                  </a:lnTo>
                  <a:lnTo>
                    <a:pt x="135" y="86"/>
                  </a:lnTo>
                  <a:lnTo>
                    <a:pt x="161" y="112"/>
                  </a:lnTo>
                  <a:lnTo>
                    <a:pt x="187" y="141"/>
                  </a:lnTo>
                  <a:lnTo>
                    <a:pt x="220" y="177"/>
                  </a:lnTo>
                  <a:lnTo>
                    <a:pt x="260" y="224"/>
                  </a:lnTo>
                  <a:lnTo>
                    <a:pt x="314" y="281"/>
                  </a:lnTo>
                  <a:lnTo>
                    <a:pt x="312" y="349"/>
                  </a:lnTo>
                  <a:lnTo>
                    <a:pt x="311" y="419"/>
                  </a:lnTo>
                  <a:lnTo>
                    <a:pt x="309" y="489"/>
                  </a:lnTo>
                  <a:lnTo>
                    <a:pt x="306" y="559"/>
                  </a:lnTo>
                  <a:lnTo>
                    <a:pt x="301" y="629"/>
                  </a:lnTo>
                  <a:lnTo>
                    <a:pt x="296" y="695"/>
                  </a:lnTo>
                  <a:lnTo>
                    <a:pt x="290" y="760"/>
                  </a:lnTo>
                  <a:lnTo>
                    <a:pt x="282" y="824"/>
                  </a:lnTo>
                  <a:lnTo>
                    <a:pt x="272" y="828"/>
                  </a:lnTo>
                  <a:lnTo>
                    <a:pt x="264" y="835"/>
                  </a:lnTo>
                  <a:lnTo>
                    <a:pt x="256" y="843"/>
                  </a:lnTo>
                  <a:lnTo>
                    <a:pt x="249" y="851"/>
                  </a:lnTo>
                  <a:lnTo>
                    <a:pt x="244" y="859"/>
                  </a:lnTo>
                  <a:lnTo>
                    <a:pt x="239" y="869"/>
                  </a:lnTo>
                  <a:lnTo>
                    <a:pt x="236" y="879"/>
                  </a:lnTo>
                  <a:lnTo>
                    <a:pt x="234" y="889"/>
                  </a:lnTo>
                  <a:lnTo>
                    <a:pt x="234" y="900"/>
                  </a:lnTo>
                  <a:lnTo>
                    <a:pt x="236" y="910"/>
                  </a:lnTo>
                  <a:lnTo>
                    <a:pt x="238" y="921"/>
                  </a:lnTo>
                  <a:lnTo>
                    <a:pt x="243" y="931"/>
                  </a:lnTo>
                  <a:lnTo>
                    <a:pt x="247" y="941"/>
                  </a:lnTo>
                  <a:lnTo>
                    <a:pt x="254" y="950"/>
                  </a:lnTo>
                  <a:lnTo>
                    <a:pt x="262" y="960"/>
                  </a:lnTo>
                  <a:lnTo>
                    <a:pt x="272" y="968"/>
                  </a:lnTo>
                  <a:lnTo>
                    <a:pt x="270" y="1007"/>
                  </a:lnTo>
                  <a:lnTo>
                    <a:pt x="269" y="1051"/>
                  </a:lnTo>
                  <a:lnTo>
                    <a:pt x="265" y="1097"/>
                  </a:lnTo>
                  <a:lnTo>
                    <a:pt x="264" y="1142"/>
                  </a:lnTo>
                  <a:lnTo>
                    <a:pt x="260" y="1189"/>
                  </a:lnTo>
                  <a:lnTo>
                    <a:pt x="257" y="1236"/>
                  </a:lnTo>
                  <a:lnTo>
                    <a:pt x="256" y="1280"/>
                  </a:lnTo>
                  <a:lnTo>
                    <a:pt x="256" y="1321"/>
                  </a:lnTo>
                  <a:lnTo>
                    <a:pt x="228" y="1337"/>
                  </a:lnTo>
                  <a:lnTo>
                    <a:pt x="199" y="1352"/>
                  </a:lnTo>
                  <a:lnTo>
                    <a:pt x="169" y="1366"/>
                  </a:lnTo>
                  <a:lnTo>
                    <a:pt x="140" y="1381"/>
                  </a:lnTo>
                  <a:lnTo>
                    <a:pt x="109" y="1394"/>
                  </a:lnTo>
                  <a:lnTo>
                    <a:pt x="78" y="1405"/>
                  </a:lnTo>
                  <a:lnTo>
                    <a:pt x="48" y="1418"/>
                  </a:lnTo>
                  <a:lnTo>
                    <a:pt x="15" y="1428"/>
                  </a:lnTo>
                  <a:lnTo>
                    <a:pt x="33" y="1344"/>
                  </a:lnTo>
                  <a:lnTo>
                    <a:pt x="48" y="1254"/>
                  </a:lnTo>
                  <a:lnTo>
                    <a:pt x="61" y="1165"/>
                  </a:lnTo>
                  <a:lnTo>
                    <a:pt x="70" y="1072"/>
                  </a:lnTo>
                  <a:lnTo>
                    <a:pt x="78" y="978"/>
                  </a:lnTo>
                  <a:lnTo>
                    <a:pt x="85" y="885"/>
                  </a:lnTo>
                  <a:lnTo>
                    <a:pt x="90" y="789"/>
                  </a:lnTo>
                  <a:lnTo>
                    <a:pt x="91" y="695"/>
                  </a:lnTo>
                  <a:lnTo>
                    <a:pt x="91" y="676"/>
                  </a:lnTo>
                  <a:lnTo>
                    <a:pt x="91" y="663"/>
                  </a:lnTo>
                  <a:lnTo>
                    <a:pt x="93" y="653"/>
                  </a:lnTo>
                  <a:lnTo>
                    <a:pt x="93" y="646"/>
                  </a:lnTo>
                  <a:lnTo>
                    <a:pt x="93" y="638"/>
                  </a:lnTo>
                  <a:lnTo>
                    <a:pt x="93" y="630"/>
                  </a:lnTo>
                  <a:lnTo>
                    <a:pt x="93" y="616"/>
                  </a:lnTo>
                  <a:lnTo>
                    <a:pt x="91" y="598"/>
                  </a:lnTo>
                  <a:lnTo>
                    <a:pt x="80" y="596"/>
                  </a:lnTo>
                  <a:lnTo>
                    <a:pt x="70" y="593"/>
                  </a:lnTo>
                  <a:lnTo>
                    <a:pt x="61" y="590"/>
                  </a:lnTo>
                  <a:lnTo>
                    <a:pt x="51" y="585"/>
                  </a:lnTo>
                  <a:lnTo>
                    <a:pt x="43" y="580"/>
                  </a:lnTo>
                  <a:lnTo>
                    <a:pt x="36" y="573"/>
                  </a:lnTo>
                  <a:lnTo>
                    <a:pt x="30" y="567"/>
                  </a:lnTo>
                  <a:lnTo>
                    <a:pt x="23" y="559"/>
                  </a:lnTo>
                  <a:lnTo>
                    <a:pt x="18" y="549"/>
                  </a:lnTo>
                  <a:lnTo>
                    <a:pt x="13" y="541"/>
                  </a:lnTo>
                  <a:lnTo>
                    <a:pt x="10" y="531"/>
                  </a:lnTo>
                  <a:lnTo>
                    <a:pt x="7" y="520"/>
                  </a:lnTo>
                  <a:lnTo>
                    <a:pt x="2" y="499"/>
                  </a:lnTo>
                  <a:lnTo>
                    <a:pt x="0" y="476"/>
                  </a:lnTo>
                  <a:lnTo>
                    <a:pt x="2" y="455"/>
                  </a:lnTo>
                  <a:lnTo>
                    <a:pt x="5" y="434"/>
                  </a:lnTo>
                  <a:lnTo>
                    <a:pt x="12" y="412"/>
                  </a:lnTo>
                  <a:lnTo>
                    <a:pt x="20" y="395"/>
                  </a:lnTo>
                  <a:lnTo>
                    <a:pt x="26" y="385"/>
                  </a:lnTo>
                  <a:lnTo>
                    <a:pt x="31" y="378"/>
                  </a:lnTo>
                  <a:lnTo>
                    <a:pt x="39" y="370"/>
                  </a:lnTo>
                  <a:lnTo>
                    <a:pt x="46" y="365"/>
                  </a:lnTo>
                  <a:lnTo>
                    <a:pt x="54" y="360"/>
                  </a:lnTo>
                  <a:lnTo>
                    <a:pt x="62" y="356"/>
                  </a:lnTo>
                  <a:lnTo>
                    <a:pt x="70" y="352"/>
                  </a:lnTo>
                  <a:lnTo>
                    <a:pt x="80" y="351"/>
                  </a:lnTo>
                  <a:lnTo>
                    <a:pt x="77" y="307"/>
                  </a:lnTo>
                  <a:lnTo>
                    <a:pt x="72" y="261"/>
                  </a:lnTo>
                  <a:lnTo>
                    <a:pt x="65" y="214"/>
                  </a:lnTo>
                  <a:lnTo>
                    <a:pt x="59" y="169"/>
                  </a:lnTo>
                  <a:lnTo>
                    <a:pt x="52" y="123"/>
                  </a:lnTo>
                  <a:lnTo>
                    <a:pt x="46" y="81"/>
                  </a:lnTo>
                  <a:lnTo>
                    <a:pt x="38" y="39"/>
                  </a:lnTo>
                  <a:lnTo>
                    <a:pt x="30"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22" name="Freeform 61"/>
            <p:cNvSpPr>
              <a:spLocks/>
            </p:cNvSpPr>
            <p:nvPr/>
          </p:nvSpPr>
          <p:spPr bwMode="auto">
            <a:xfrm rot="786967">
              <a:off x="6619337" y="2034359"/>
              <a:ext cx="449152" cy="1179256"/>
            </a:xfrm>
            <a:custGeom>
              <a:avLst/>
              <a:gdLst>
                <a:gd name="T0" fmla="*/ 0 w 243"/>
                <a:gd name="T1" fmla="*/ 0 h 638"/>
                <a:gd name="T2" fmla="*/ 31 w 243"/>
                <a:gd name="T3" fmla="*/ 28 h 638"/>
                <a:gd name="T4" fmla="*/ 62 w 243"/>
                <a:gd name="T5" fmla="*/ 57 h 638"/>
                <a:gd name="T6" fmla="*/ 93 w 243"/>
                <a:gd name="T7" fmla="*/ 88 h 638"/>
                <a:gd name="T8" fmla="*/ 122 w 243"/>
                <a:gd name="T9" fmla="*/ 121 h 638"/>
                <a:gd name="T10" fmla="*/ 153 w 243"/>
                <a:gd name="T11" fmla="*/ 155 h 638"/>
                <a:gd name="T12" fmla="*/ 184 w 243"/>
                <a:gd name="T13" fmla="*/ 187 h 638"/>
                <a:gd name="T14" fmla="*/ 213 w 243"/>
                <a:gd name="T15" fmla="*/ 220 h 638"/>
                <a:gd name="T16" fmla="*/ 242 w 243"/>
                <a:gd name="T17" fmla="*/ 252 h 638"/>
                <a:gd name="T18" fmla="*/ 242 w 243"/>
                <a:gd name="T19" fmla="*/ 299 h 638"/>
                <a:gd name="T20" fmla="*/ 240 w 243"/>
                <a:gd name="T21" fmla="*/ 348 h 638"/>
                <a:gd name="T22" fmla="*/ 239 w 243"/>
                <a:gd name="T23" fmla="*/ 395 h 638"/>
                <a:gd name="T24" fmla="*/ 237 w 243"/>
                <a:gd name="T25" fmla="*/ 442 h 638"/>
                <a:gd name="T26" fmla="*/ 236 w 243"/>
                <a:gd name="T27" fmla="*/ 491 h 638"/>
                <a:gd name="T28" fmla="*/ 232 w 243"/>
                <a:gd name="T29" fmla="*/ 540 h 638"/>
                <a:gd name="T30" fmla="*/ 231 w 243"/>
                <a:gd name="T31" fmla="*/ 589 h 638"/>
                <a:gd name="T32" fmla="*/ 227 w 243"/>
                <a:gd name="T33" fmla="*/ 637 h 638"/>
                <a:gd name="T34" fmla="*/ 224 w 243"/>
                <a:gd name="T35" fmla="*/ 587 h 638"/>
                <a:gd name="T36" fmla="*/ 221 w 243"/>
                <a:gd name="T37" fmla="*/ 538 h 638"/>
                <a:gd name="T38" fmla="*/ 216 w 243"/>
                <a:gd name="T39" fmla="*/ 488 h 638"/>
                <a:gd name="T40" fmla="*/ 213 w 243"/>
                <a:gd name="T41" fmla="*/ 438 h 638"/>
                <a:gd name="T42" fmla="*/ 208 w 243"/>
                <a:gd name="T43" fmla="*/ 389 h 638"/>
                <a:gd name="T44" fmla="*/ 201 w 243"/>
                <a:gd name="T45" fmla="*/ 342 h 638"/>
                <a:gd name="T46" fmla="*/ 195 w 243"/>
                <a:gd name="T47" fmla="*/ 295 h 638"/>
                <a:gd name="T48" fmla="*/ 187 w 243"/>
                <a:gd name="T49" fmla="*/ 251 h 638"/>
                <a:gd name="T50" fmla="*/ 164 w 243"/>
                <a:gd name="T51" fmla="*/ 217 h 638"/>
                <a:gd name="T52" fmla="*/ 141 w 243"/>
                <a:gd name="T53" fmla="*/ 184 h 638"/>
                <a:gd name="T54" fmla="*/ 119 w 243"/>
                <a:gd name="T55" fmla="*/ 153 h 638"/>
                <a:gd name="T56" fmla="*/ 96 w 243"/>
                <a:gd name="T57" fmla="*/ 122 h 638"/>
                <a:gd name="T58" fmla="*/ 71 w 243"/>
                <a:gd name="T59" fmla="*/ 91 h 638"/>
                <a:gd name="T60" fmla="*/ 49 w 243"/>
                <a:gd name="T61" fmla="*/ 61 h 638"/>
                <a:gd name="T62" fmla="*/ 24 w 243"/>
                <a:gd name="T63" fmla="*/ 31 h 638"/>
                <a:gd name="T64" fmla="*/ 0 w 243"/>
                <a:gd name="T65" fmla="*/ 0 h 6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3"/>
                <a:gd name="T100" fmla="*/ 0 h 638"/>
                <a:gd name="T101" fmla="*/ 243 w 243"/>
                <a:gd name="T102" fmla="*/ 638 h 6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3" h="638">
                  <a:moveTo>
                    <a:pt x="0" y="0"/>
                  </a:moveTo>
                  <a:lnTo>
                    <a:pt x="31" y="28"/>
                  </a:lnTo>
                  <a:lnTo>
                    <a:pt x="62" y="57"/>
                  </a:lnTo>
                  <a:lnTo>
                    <a:pt x="93" y="88"/>
                  </a:lnTo>
                  <a:lnTo>
                    <a:pt x="122" y="121"/>
                  </a:lnTo>
                  <a:lnTo>
                    <a:pt x="153" y="155"/>
                  </a:lnTo>
                  <a:lnTo>
                    <a:pt x="184" y="187"/>
                  </a:lnTo>
                  <a:lnTo>
                    <a:pt x="213" y="220"/>
                  </a:lnTo>
                  <a:lnTo>
                    <a:pt x="242" y="252"/>
                  </a:lnTo>
                  <a:lnTo>
                    <a:pt x="242" y="299"/>
                  </a:lnTo>
                  <a:lnTo>
                    <a:pt x="240" y="348"/>
                  </a:lnTo>
                  <a:lnTo>
                    <a:pt x="239" y="395"/>
                  </a:lnTo>
                  <a:lnTo>
                    <a:pt x="237" y="442"/>
                  </a:lnTo>
                  <a:lnTo>
                    <a:pt x="236" y="491"/>
                  </a:lnTo>
                  <a:lnTo>
                    <a:pt x="232" y="540"/>
                  </a:lnTo>
                  <a:lnTo>
                    <a:pt x="231" y="589"/>
                  </a:lnTo>
                  <a:lnTo>
                    <a:pt x="227" y="637"/>
                  </a:lnTo>
                  <a:lnTo>
                    <a:pt x="224" y="587"/>
                  </a:lnTo>
                  <a:lnTo>
                    <a:pt x="221" y="538"/>
                  </a:lnTo>
                  <a:lnTo>
                    <a:pt x="216" y="488"/>
                  </a:lnTo>
                  <a:lnTo>
                    <a:pt x="213" y="438"/>
                  </a:lnTo>
                  <a:lnTo>
                    <a:pt x="208" y="389"/>
                  </a:lnTo>
                  <a:lnTo>
                    <a:pt x="201" y="342"/>
                  </a:lnTo>
                  <a:lnTo>
                    <a:pt x="195" y="295"/>
                  </a:lnTo>
                  <a:lnTo>
                    <a:pt x="187" y="251"/>
                  </a:lnTo>
                  <a:lnTo>
                    <a:pt x="164" y="217"/>
                  </a:lnTo>
                  <a:lnTo>
                    <a:pt x="141" y="184"/>
                  </a:lnTo>
                  <a:lnTo>
                    <a:pt x="119" y="153"/>
                  </a:lnTo>
                  <a:lnTo>
                    <a:pt x="96" y="122"/>
                  </a:lnTo>
                  <a:lnTo>
                    <a:pt x="71" y="91"/>
                  </a:lnTo>
                  <a:lnTo>
                    <a:pt x="49" y="61"/>
                  </a:lnTo>
                  <a:lnTo>
                    <a:pt x="24" y="31"/>
                  </a:lnTo>
                  <a:lnTo>
                    <a:pt x="0" y="0"/>
                  </a:lnTo>
                </a:path>
              </a:pathLst>
            </a:custGeom>
            <a:solidFill>
              <a:srgbClr val="E0BC60"/>
            </a:solidFill>
            <a:ln w="9525" cap="rnd">
              <a:noFill/>
              <a:round/>
              <a:headEnd type="none" w="sm" len="sm"/>
              <a:tailEnd type="none" w="sm" len="sm"/>
            </a:ln>
          </p:spPr>
          <p:txBody>
            <a:bodyPr/>
            <a:lstStyle/>
            <a:p>
              <a:endParaRPr lang="en-US" sz="2700"/>
            </a:p>
          </p:txBody>
        </p:sp>
        <p:sp>
          <p:nvSpPr>
            <p:cNvPr id="423" name="Freeform 62"/>
            <p:cNvSpPr>
              <a:spLocks/>
            </p:cNvSpPr>
            <p:nvPr/>
          </p:nvSpPr>
          <p:spPr bwMode="auto">
            <a:xfrm rot="786967">
              <a:off x="6418868" y="2551982"/>
              <a:ext cx="212563" cy="452849"/>
            </a:xfrm>
            <a:custGeom>
              <a:avLst/>
              <a:gdLst>
                <a:gd name="T0" fmla="*/ 106 w 115"/>
                <a:gd name="T1" fmla="*/ 0 h 245"/>
                <a:gd name="T2" fmla="*/ 101 w 115"/>
                <a:gd name="T3" fmla="*/ 4 h 245"/>
                <a:gd name="T4" fmla="*/ 96 w 115"/>
                <a:gd name="T5" fmla="*/ 8 h 245"/>
                <a:gd name="T6" fmla="*/ 91 w 115"/>
                <a:gd name="T7" fmla="*/ 15 h 245"/>
                <a:gd name="T8" fmla="*/ 87 w 115"/>
                <a:gd name="T9" fmla="*/ 23 h 245"/>
                <a:gd name="T10" fmla="*/ 80 w 115"/>
                <a:gd name="T11" fmla="*/ 41 h 245"/>
                <a:gd name="T12" fmla="*/ 75 w 115"/>
                <a:gd name="T13" fmla="*/ 60 h 245"/>
                <a:gd name="T14" fmla="*/ 72 w 115"/>
                <a:gd name="T15" fmla="*/ 80 h 245"/>
                <a:gd name="T16" fmla="*/ 70 w 115"/>
                <a:gd name="T17" fmla="*/ 99 h 245"/>
                <a:gd name="T18" fmla="*/ 69 w 115"/>
                <a:gd name="T19" fmla="*/ 116 h 245"/>
                <a:gd name="T20" fmla="*/ 69 w 115"/>
                <a:gd name="T21" fmla="*/ 129 h 245"/>
                <a:gd name="T22" fmla="*/ 70 w 115"/>
                <a:gd name="T23" fmla="*/ 142 h 245"/>
                <a:gd name="T24" fmla="*/ 72 w 115"/>
                <a:gd name="T25" fmla="*/ 158 h 245"/>
                <a:gd name="T26" fmla="*/ 74 w 115"/>
                <a:gd name="T27" fmla="*/ 174 h 245"/>
                <a:gd name="T28" fmla="*/ 78 w 115"/>
                <a:gd name="T29" fmla="*/ 192 h 245"/>
                <a:gd name="T30" fmla="*/ 85 w 115"/>
                <a:gd name="T31" fmla="*/ 208 h 245"/>
                <a:gd name="T32" fmla="*/ 93 w 115"/>
                <a:gd name="T33" fmla="*/ 223 h 245"/>
                <a:gd name="T34" fmla="*/ 98 w 115"/>
                <a:gd name="T35" fmla="*/ 229 h 245"/>
                <a:gd name="T36" fmla="*/ 103 w 115"/>
                <a:gd name="T37" fmla="*/ 236 h 245"/>
                <a:gd name="T38" fmla="*/ 108 w 115"/>
                <a:gd name="T39" fmla="*/ 241 h 245"/>
                <a:gd name="T40" fmla="*/ 114 w 115"/>
                <a:gd name="T41" fmla="*/ 244 h 245"/>
                <a:gd name="T42" fmla="*/ 103 w 115"/>
                <a:gd name="T43" fmla="*/ 244 h 245"/>
                <a:gd name="T44" fmla="*/ 91 w 115"/>
                <a:gd name="T45" fmla="*/ 242 h 245"/>
                <a:gd name="T46" fmla="*/ 80 w 115"/>
                <a:gd name="T47" fmla="*/ 241 h 245"/>
                <a:gd name="T48" fmla="*/ 69 w 115"/>
                <a:gd name="T49" fmla="*/ 236 h 245"/>
                <a:gd name="T50" fmla="*/ 59 w 115"/>
                <a:gd name="T51" fmla="*/ 231 h 245"/>
                <a:gd name="T52" fmla="*/ 51 w 115"/>
                <a:gd name="T53" fmla="*/ 225 h 245"/>
                <a:gd name="T54" fmla="*/ 41 w 115"/>
                <a:gd name="T55" fmla="*/ 218 h 245"/>
                <a:gd name="T56" fmla="*/ 35 w 115"/>
                <a:gd name="T57" fmla="*/ 208 h 245"/>
                <a:gd name="T58" fmla="*/ 26 w 115"/>
                <a:gd name="T59" fmla="*/ 200 h 245"/>
                <a:gd name="T60" fmla="*/ 20 w 115"/>
                <a:gd name="T61" fmla="*/ 190 h 245"/>
                <a:gd name="T62" fmla="*/ 15 w 115"/>
                <a:gd name="T63" fmla="*/ 179 h 245"/>
                <a:gd name="T64" fmla="*/ 10 w 115"/>
                <a:gd name="T65" fmla="*/ 168 h 245"/>
                <a:gd name="T66" fmla="*/ 7 w 115"/>
                <a:gd name="T67" fmla="*/ 156 h 245"/>
                <a:gd name="T68" fmla="*/ 4 w 115"/>
                <a:gd name="T69" fmla="*/ 145 h 245"/>
                <a:gd name="T70" fmla="*/ 2 w 115"/>
                <a:gd name="T71" fmla="*/ 132 h 245"/>
                <a:gd name="T72" fmla="*/ 0 w 115"/>
                <a:gd name="T73" fmla="*/ 119 h 245"/>
                <a:gd name="T74" fmla="*/ 0 w 115"/>
                <a:gd name="T75" fmla="*/ 108 h 245"/>
                <a:gd name="T76" fmla="*/ 2 w 115"/>
                <a:gd name="T77" fmla="*/ 95 h 245"/>
                <a:gd name="T78" fmla="*/ 5 w 115"/>
                <a:gd name="T79" fmla="*/ 83 h 245"/>
                <a:gd name="T80" fmla="*/ 9 w 115"/>
                <a:gd name="T81" fmla="*/ 72 h 245"/>
                <a:gd name="T82" fmla="*/ 12 w 115"/>
                <a:gd name="T83" fmla="*/ 62 h 245"/>
                <a:gd name="T84" fmla="*/ 18 w 115"/>
                <a:gd name="T85" fmla="*/ 52 h 245"/>
                <a:gd name="T86" fmla="*/ 23 w 115"/>
                <a:gd name="T87" fmla="*/ 43 h 245"/>
                <a:gd name="T88" fmla="*/ 31 w 115"/>
                <a:gd name="T89" fmla="*/ 34 h 245"/>
                <a:gd name="T90" fmla="*/ 38 w 115"/>
                <a:gd name="T91" fmla="*/ 28 h 245"/>
                <a:gd name="T92" fmla="*/ 46 w 115"/>
                <a:gd name="T93" fmla="*/ 20 h 245"/>
                <a:gd name="T94" fmla="*/ 56 w 115"/>
                <a:gd name="T95" fmla="*/ 15 h 245"/>
                <a:gd name="T96" fmla="*/ 65 w 115"/>
                <a:gd name="T97" fmla="*/ 10 h 245"/>
                <a:gd name="T98" fmla="*/ 75 w 115"/>
                <a:gd name="T99" fmla="*/ 5 h 245"/>
                <a:gd name="T100" fmla="*/ 85 w 115"/>
                <a:gd name="T101" fmla="*/ 2 h 245"/>
                <a:gd name="T102" fmla="*/ 96 w 115"/>
                <a:gd name="T103" fmla="*/ 0 h 245"/>
                <a:gd name="T104" fmla="*/ 106 w 115"/>
                <a:gd name="T105" fmla="*/ 0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
                <a:gd name="T160" fmla="*/ 0 h 245"/>
                <a:gd name="T161" fmla="*/ 115 w 115"/>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 h="245">
                  <a:moveTo>
                    <a:pt x="106" y="0"/>
                  </a:moveTo>
                  <a:lnTo>
                    <a:pt x="101" y="4"/>
                  </a:lnTo>
                  <a:lnTo>
                    <a:pt x="96" y="8"/>
                  </a:lnTo>
                  <a:lnTo>
                    <a:pt x="91" y="15"/>
                  </a:lnTo>
                  <a:lnTo>
                    <a:pt x="87" y="23"/>
                  </a:lnTo>
                  <a:lnTo>
                    <a:pt x="80" y="41"/>
                  </a:lnTo>
                  <a:lnTo>
                    <a:pt x="75" y="60"/>
                  </a:lnTo>
                  <a:lnTo>
                    <a:pt x="72" y="80"/>
                  </a:lnTo>
                  <a:lnTo>
                    <a:pt x="70" y="99"/>
                  </a:lnTo>
                  <a:lnTo>
                    <a:pt x="69" y="116"/>
                  </a:lnTo>
                  <a:lnTo>
                    <a:pt x="69" y="129"/>
                  </a:lnTo>
                  <a:lnTo>
                    <a:pt x="70" y="142"/>
                  </a:lnTo>
                  <a:lnTo>
                    <a:pt x="72" y="158"/>
                  </a:lnTo>
                  <a:lnTo>
                    <a:pt x="74" y="174"/>
                  </a:lnTo>
                  <a:lnTo>
                    <a:pt x="78" y="192"/>
                  </a:lnTo>
                  <a:lnTo>
                    <a:pt x="85" y="208"/>
                  </a:lnTo>
                  <a:lnTo>
                    <a:pt x="93" y="223"/>
                  </a:lnTo>
                  <a:lnTo>
                    <a:pt x="98" y="229"/>
                  </a:lnTo>
                  <a:lnTo>
                    <a:pt x="103" y="236"/>
                  </a:lnTo>
                  <a:lnTo>
                    <a:pt x="108" y="241"/>
                  </a:lnTo>
                  <a:lnTo>
                    <a:pt x="114" y="244"/>
                  </a:lnTo>
                  <a:lnTo>
                    <a:pt x="103" y="244"/>
                  </a:lnTo>
                  <a:lnTo>
                    <a:pt x="91" y="242"/>
                  </a:lnTo>
                  <a:lnTo>
                    <a:pt x="80" y="241"/>
                  </a:lnTo>
                  <a:lnTo>
                    <a:pt x="69" y="236"/>
                  </a:lnTo>
                  <a:lnTo>
                    <a:pt x="59" y="231"/>
                  </a:lnTo>
                  <a:lnTo>
                    <a:pt x="51" y="225"/>
                  </a:lnTo>
                  <a:lnTo>
                    <a:pt x="41" y="218"/>
                  </a:lnTo>
                  <a:lnTo>
                    <a:pt x="35" y="208"/>
                  </a:lnTo>
                  <a:lnTo>
                    <a:pt x="26" y="200"/>
                  </a:lnTo>
                  <a:lnTo>
                    <a:pt x="20" y="190"/>
                  </a:lnTo>
                  <a:lnTo>
                    <a:pt x="15" y="179"/>
                  </a:lnTo>
                  <a:lnTo>
                    <a:pt x="10" y="168"/>
                  </a:lnTo>
                  <a:lnTo>
                    <a:pt x="7" y="156"/>
                  </a:lnTo>
                  <a:lnTo>
                    <a:pt x="4" y="145"/>
                  </a:lnTo>
                  <a:lnTo>
                    <a:pt x="2" y="132"/>
                  </a:lnTo>
                  <a:lnTo>
                    <a:pt x="0" y="119"/>
                  </a:lnTo>
                  <a:lnTo>
                    <a:pt x="0" y="108"/>
                  </a:lnTo>
                  <a:lnTo>
                    <a:pt x="2" y="95"/>
                  </a:lnTo>
                  <a:lnTo>
                    <a:pt x="5" y="83"/>
                  </a:lnTo>
                  <a:lnTo>
                    <a:pt x="9" y="72"/>
                  </a:lnTo>
                  <a:lnTo>
                    <a:pt x="12" y="62"/>
                  </a:lnTo>
                  <a:lnTo>
                    <a:pt x="18" y="52"/>
                  </a:lnTo>
                  <a:lnTo>
                    <a:pt x="23" y="43"/>
                  </a:lnTo>
                  <a:lnTo>
                    <a:pt x="31" y="34"/>
                  </a:lnTo>
                  <a:lnTo>
                    <a:pt x="38" y="28"/>
                  </a:lnTo>
                  <a:lnTo>
                    <a:pt x="46" y="20"/>
                  </a:lnTo>
                  <a:lnTo>
                    <a:pt x="56" y="15"/>
                  </a:lnTo>
                  <a:lnTo>
                    <a:pt x="65" y="10"/>
                  </a:lnTo>
                  <a:lnTo>
                    <a:pt x="75" y="5"/>
                  </a:lnTo>
                  <a:lnTo>
                    <a:pt x="85" y="2"/>
                  </a:lnTo>
                  <a:lnTo>
                    <a:pt x="96" y="0"/>
                  </a:lnTo>
                  <a:lnTo>
                    <a:pt x="106" y="0"/>
                  </a:lnTo>
                </a:path>
              </a:pathLst>
            </a:custGeom>
            <a:solidFill>
              <a:srgbClr val="FFFFFF"/>
            </a:solidFill>
            <a:ln w="9525" cap="rnd">
              <a:noFill/>
              <a:round/>
              <a:headEnd type="none" w="sm" len="sm"/>
              <a:tailEnd type="none" w="sm" len="sm"/>
            </a:ln>
          </p:spPr>
          <p:txBody>
            <a:bodyPr/>
            <a:lstStyle/>
            <a:p>
              <a:endParaRPr lang="en-US" sz="2700"/>
            </a:p>
          </p:txBody>
        </p:sp>
        <p:sp>
          <p:nvSpPr>
            <p:cNvPr id="424" name="Freeform 63"/>
            <p:cNvSpPr>
              <a:spLocks/>
            </p:cNvSpPr>
            <p:nvPr/>
          </p:nvSpPr>
          <p:spPr bwMode="auto">
            <a:xfrm rot="786967">
              <a:off x="6418868" y="2551982"/>
              <a:ext cx="212563" cy="452849"/>
            </a:xfrm>
            <a:custGeom>
              <a:avLst/>
              <a:gdLst>
                <a:gd name="T0" fmla="*/ 106 w 115"/>
                <a:gd name="T1" fmla="*/ 0 h 245"/>
                <a:gd name="T2" fmla="*/ 101 w 115"/>
                <a:gd name="T3" fmla="*/ 4 h 245"/>
                <a:gd name="T4" fmla="*/ 96 w 115"/>
                <a:gd name="T5" fmla="*/ 8 h 245"/>
                <a:gd name="T6" fmla="*/ 91 w 115"/>
                <a:gd name="T7" fmla="*/ 15 h 245"/>
                <a:gd name="T8" fmla="*/ 87 w 115"/>
                <a:gd name="T9" fmla="*/ 23 h 245"/>
                <a:gd name="T10" fmla="*/ 80 w 115"/>
                <a:gd name="T11" fmla="*/ 41 h 245"/>
                <a:gd name="T12" fmla="*/ 75 w 115"/>
                <a:gd name="T13" fmla="*/ 60 h 245"/>
                <a:gd name="T14" fmla="*/ 72 w 115"/>
                <a:gd name="T15" fmla="*/ 80 h 245"/>
                <a:gd name="T16" fmla="*/ 70 w 115"/>
                <a:gd name="T17" fmla="*/ 99 h 245"/>
                <a:gd name="T18" fmla="*/ 69 w 115"/>
                <a:gd name="T19" fmla="*/ 116 h 245"/>
                <a:gd name="T20" fmla="*/ 69 w 115"/>
                <a:gd name="T21" fmla="*/ 129 h 245"/>
                <a:gd name="T22" fmla="*/ 70 w 115"/>
                <a:gd name="T23" fmla="*/ 142 h 245"/>
                <a:gd name="T24" fmla="*/ 72 w 115"/>
                <a:gd name="T25" fmla="*/ 158 h 245"/>
                <a:gd name="T26" fmla="*/ 74 w 115"/>
                <a:gd name="T27" fmla="*/ 174 h 245"/>
                <a:gd name="T28" fmla="*/ 78 w 115"/>
                <a:gd name="T29" fmla="*/ 192 h 245"/>
                <a:gd name="T30" fmla="*/ 85 w 115"/>
                <a:gd name="T31" fmla="*/ 208 h 245"/>
                <a:gd name="T32" fmla="*/ 93 w 115"/>
                <a:gd name="T33" fmla="*/ 223 h 245"/>
                <a:gd name="T34" fmla="*/ 98 w 115"/>
                <a:gd name="T35" fmla="*/ 229 h 245"/>
                <a:gd name="T36" fmla="*/ 103 w 115"/>
                <a:gd name="T37" fmla="*/ 236 h 245"/>
                <a:gd name="T38" fmla="*/ 108 w 115"/>
                <a:gd name="T39" fmla="*/ 241 h 245"/>
                <a:gd name="T40" fmla="*/ 114 w 115"/>
                <a:gd name="T41" fmla="*/ 244 h 245"/>
                <a:gd name="T42" fmla="*/ 103 w 115"/>
                <a:gd name="T43" fmla="*/ 244 h 245"/>
                <a:gd name="T44" fmla="*/ 91 w 115"/>
                <a:gd name="T45" fmla="*/ 242 h 245"/>
                <a:gd name="T46" fmla="*/ 80 w 115"/>
                <a:gd name="T47" fmla="*/ 241 h 245"/>
                <a:gd name="T48" fmla="*/ 69 w 115"/>
                <a:gd name="T49" fmla="*/ 236 h 245"/>
                <a:gd name="T50" fmla="*/ 59 w 115"/>
                <a:gd name="T51" fmla="*/ 231 h 245"/>
                <a:gd name="T52" fmla="*/ 51 w 115"/>
                <a:gd name="T53" fmla="*/ 225 h 245"/>
                <a:gd name="T54" fmla="*/ 41 w 115"/>
                <a:gd name="T55" fmla="*/ 218 h 245"/>
                <a:gd name="T56" fmla="*/ 35 w 115"/>
                <a:gd name="T57" fmla="*/ 208 h 245"/>
                <a:gd name="T58" fmla="*/ 26 w 115"/>
                <a:gd name="T59" fmla="*/ 200 h 245"/>
                <a:gd name="T60" fmla="*/ 20 w 115"/>
                <a:gd name="T61" fmla="*/ 190 h 245"/>
                <a:gd name="T62" fmla="*/ 15 w 115"/>
                <a:gd name="T63" fmla="*/ 179 h 245"/>
                <a:gd name="T64" fmla="*/ 10 w 115"/>
                <a:gd name="T65" fmla="*/ 168 h 245"/>
                <a:gd name="T66" fmla="*/ 7 w 115"/>
                <a:gd name="T67" fmla="*/ 156 h 245"/>
                <a:gd name="T68" fmla="*/ 4 w 115"/>
                <a:gd name="T69" fmla="*/ 145 h 245"/>
                <a:gd name="T70" fmla="*/ 2 w 115"/>
                <a:gd name="T71" fmla="*/ 132 h 245"/>
                <a:gd name="T72" fmla="*/ 0 w 115"/>
                <a:gd name="T73" fmla="*/ 119 h 245"/>
                <a:gd name="T74" fmla="*/ 0 w 115"/>
                <a:gd name="T75" fmla="*/ 108 h 245"/>
                <a:gd name="T76" fmla="*/ 2 w 115"/>
                <a:gd name="T77" fmla="*/ 95 h 245"/>
                <a:gd name="T78" fmla="*/ 5 w 115"/>
                <a:gd name="T79" fmla="*/ 83 h 245"/>
                <a:gd name="T80" fmla="*/ 9 w 115"/>
                <a:gd name="T81" fmla="*/ 72 h 245"/>
                <a:gd name="T82" fmla="*/ 12 w 115"/>
                <a:gd name="T83" fmla="*/ 62 h 245"/>
                <a:gd name="T84" fmla="*/ 18 w 115"/>
                <a:gd name="T85" fmla="*/ 52 h 245"/>
                <a:gd name="T86" fmla="*/ 23 w 115"/>
                <a:gd name="T87" fmla="*/ 43 h 245"/>
                <a:gd name="T88" fmla="*/ 31 w 115"/>
                <a:gd name="T89" fmla="*/ 34 h 245"/>
                <a:gd name="T90" fmla="*/ 38 w 115"/>
                <a:gd name="T91" fmla="*/ 28 h 245"/>
                <a:gd name="T92" fmla="*/ 46 w 115"/>
                <a:gd name="T93" fmla="*/ 20 h 245"/>
                <a:gd name="T94" fmla="*/ 56 w 115"/>
                <a:gd name="T95" fmla="*/ 15 h 245"/>
                <a:gd name="T96" fmla="*/ 65 w 115"/>
                <a:gd name="T97" fmla="*/ 10 h 245"/>
                <a:gd name="T98" fmla="*/ 75 w 115"/>
                <a:gd name="T99" fmla="*/ 5 h 245"/>
                <a:gd name="T100" fmla="*/ 85 w 115"/>
                <a:gd name="T101" fmla="*/ 2 h 245"/>
                <a:gd name="T102" fmla="*/ 96 w 115"/>
                <a:gd name="T103" fmla="*/ 0 h 245"/>
                <a:gd name="T104" fmla="*/ 106 w 115"/>
                <a:gd name="T105" fmla="*/ 0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5"/>
                <a:gd name="T160" fmla="*/ 0 h 245"/>
                <a:gd name="T161" fmla="*/ 115 w 115"/>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5" h="245">
                  <a:moveTo>
                    <a:pt x="106" y="0"/>
                  </a:moveTo>
                  <a:lnTo>
                    <a:pt x="101" y="4"/>
                  </a:lnTo>
                  <a:lnTo>
                    <a:pt x="96" y="8"/>
                  </a:lnTo>
                  <a:lnTo>
                    <a:pt x="91" y="15"/>
                  </a:lnTo>
                  <a:lnTo>
                    <a:pt x="87" y="23"/>
                  </a:lnTo>
                  <a:lnTo>
                    <a:pt x="80" y="41"/>
                  </a:lnTo>
                  <a:lnTo>
                    <a:pt x="75" y="60"/>
                  </a:lnTo>
                  <a:lnTo>
                    <a:pt x="72" y="80"/>
                  </a:lnTo>
                  <a:lnTo>
                    <a:pt x="70" y="99"/>
                  </a:lnTo>
                  <a:lnTo>
                    <a:pt x="69" y="116"/>
                  </a:lnTo>
                  <a:lnTo>
                    <a:pt x="69" y="129"/>
                  </a:lnTo>
                  <a:lnTo>
                    <a:pt x="70" y="142"/>
                  </a:lnTo>
                  <a:lnTo>
                    <a:pt x="72" y="158"/>
                  </a:lnTo>
                  <a:lnTo>
                    <a:pt x="74" y="174"/>
                  </a:lnTo>
                  <a:lnTo>
                    <a:pt x="78" y="192"/>
                  </a:lnTo>
                  <a:lnTo>
                    <a:pt x="85" y="208"/>
                  </a:lnTo>
                  <a:lnTo>
                    <a:pt x="93" y="223"/>
                  </a:lnTo>
                  <a:lnTo>
                    <a:pt x="98" y="229"/>
                  </a:lnTo>
                  <a:lnTo>
                    <a:pt x="103" y="236"/>
                  </a:lnTo>
                  <a:lnTo>
                    <a:pt x="108" y="241"/>
                  </a:lnTo>
                  <a:lnTo>
                    <a:pt x="114" y="244"/>
                  </a:lnTo>
                  <a:lnTo>
                    <a:pt x="103" y="244"/>
                  </a:lnTo>
                  <a:lnTo>
                    <a:pt x="91" y="242"/>
                  </a:lnTo>
                  <a:lnTo>
                    <a:pt x="80" y="241"/>
                  </a:lnTo>
                  <a:lnTo>
                    <a:pt x="69" y="236"/>
                  </a:lnTo>
                  <a:lnTo>
                    <a:pt x="59" y="231"/>
                  </a:lnTo>
                  <a:lnTo>
                    <a:pt x="51" y="225"/>
                  </a:lnTo>
                  <a:lnTo>
                    <a:pt x="41" y="218"/>
                  </a:lnTo>
                  <a:lnTo>
                    <a:pt x="35" y="208"/>
                  </a:lnTo>
                  <a:lnTo>
                    <a:pt x="26" y="200"/>
                  </a:lnTo>
                  <a:lnTo>
                    <a:pt x="20" y="190"/>
                  </a:lnTo>
                  <a:lnTo>
                    <a:pt x="15" y="179"/>
                  </a:lnTo>
                  <a:lnTo>
                    <a:pt x="10" y="168"/>
                  </a:lnTo>
                  <a:lnTo>
                    <a:pt x="7" y="156"/>
                  </a:lnTo>
                  <a:lnTo>
                    <a:pt x="4" y="145"/>
                  </a:lnTo>
                  <a:lnTo>
                    <a:pt x="2" y="132"/>
                  </a:lnTo>
                  <a:lnTo>
                    <a:pt x="0" y="119"/>
                  </a:lnTo>
                  <a:lnTo>
                    <a:pt x="0" y="108"/>
                  </a:lnTo>
                  <a:lnTo>
                    <a:pt x="2" y="95"/>
                  </a:lnTo>
                  <a:lnTo>
                    <a:pt x="5" y="83"/>
                  </a:lnTo>
                  <a:lnTo>
                    <a:pt x="9" y="72"/>
                  </a:lnTo>
                  <a:lnTo>
                    <a:pt x="12" y="62"/>
                  </a:lnTo>
                  <a:lnTo>
                    <a:pt x="18" y="52"/>
                  </a:lnTo>
                  <a:lnTo>
                    <a:pt x="23" y="43"/>
                  </a:lnTo>
                  <a:lnTo>
                    <a:pt x="31" y="34"/>
                  </a:lnTo>
                  <a:lnTo>
                    <a:pt x="38" y="28"/>
                  </a:lnTo>
                  <a:lnTo>
                    <a:pt x="46" y="20"/>
                  </a:lnTo>
                  <a:lnTo>
                    <a:pt x="56" y="15"/>
                  </a:lnTo>
                  <a:lnTo>
                    <a:pt x="65" y="10"/>
                  </a:lnTo>
                  <a:lnTo>
                    <a:pt x="75" y="5"/>
                  </a:lnTo>
                  <a:lnTo>
                    <a:pt x="85" y="2"/>
                  </a:lnTo>
                  <a:lnTo>
                    <a:pt x="96" y="0"/>
                  </a:lnTo>
                  <a:lnTo>
                    <a:pt x="106"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25" name="Freeform 66"/>
            <p:cNvSpPr>
              <a:spLocks/>
            </p:cNvSpPr>
            <p:nvPr/>
          </p:nvSpPr>
          <p:spPr bwMode="auto">
            <a:xfrm rot="786967">
              <a:off x="5974917" y="3238094"/>
              <a:ext cx="149717" cy="293889"/>
            </a:xfrm>
            <a:custGeom>
              <a:avLst/>
              <a:gdLst>
                <a:gd name="T0" fmla="*/ 39 w 81"/>
                <a:gd name="T1" fmla="*/ 0 h 159"/>
                <a:gd name="T2" fmla="*/ 31 w 81"/>
                <a:gd name="T3" fmla="*/ 2 h 159"/>
                <a:gd name="T4" fmla="*/ 25 w 81"/>
                <a:gd name="T5" fmla="*/ 7 h 159"/>
                <a:gd name="T6" fmla="*/ 18 w 81"/>
                <a:gd name="T7" fmla="*/ 13 h 159"/>
                <a:gd name="T8" fmla="*/ 11 w 81"/>
                <a:gd name="T9" fmla="*/ 23 h 159"/>
                <a:gd name="T10" fmla="*/ 7 w 81"/>
                <a:gd name="T11" fmla="*/ 36 h 159"/>
                <a:gd name="T12" fmla="*/ 3 w 81"/>
                <a:gd name="T13" fmla="*/ 49 h 159"/>
                <a:gd name="T14" fmla="*/ 2 w 81"/>
                <a:gd name="T15" fmla="*/ 64 h 159"/>
                <a:gd name="T16" fmla="*/ 0 w 81"/>
                <a:gd name="T17" fmla="*/ 80 h 159"/>
                <a:gd name="T18" fmla="*/ 2 w 81"/>
                <a:gd name="T19" fmla="*/ 94 h 159"/>
                <a:gd name="T20" fmla="*/ 3 w 81"/>
                <a:gd name="T21" fmla="*/ 109 h 159"/>
                <a:gd name="T22" fmla="*/ 7 w 81"/>
                <a:gd name="T23" fmla="*/ 124 h 159"/>
                <a:gd name="T24" fmla="*/ 11 w 81"/>
                <a:gd name="T25" fmla="*/ 135 h 159"/>
                <a:gd name="T26" fmla="*/ 18 w 81"/>
                <a:gd name="T27" fmla="*/ 145 h 159"/>
                <a:gd name="T28" fmla="*/ 25 w 81"/>
                <a:gd name="T29" fmla="*/ 151 h 159"/>
                <a:gd name="T30" fmla="*/ 31 w 81"/>
                <a:gd name="T31" fmla="*/ 156 h 159"/>
                <a:gd name="T32" fmla="*/ 39 w 81"/>
                <a:gd name="T33" fmla="*/ 158 h 159"/>
                <a:gd name="T34" fmla="*/ 47 w 81"/>
                <a:gd name="T35" fmla="*/ 156 h 159"/>
                <a:gd name="T36" fmla="*/ 55 w 81"/>
                <a:gd name="T37" fmla="*/ 151 h 159"/>
                <a:gd name="T38" fmla="*/ 62 w 81"/>
                <a:gd name="T39" fmla="*/ 145 h 159"/>
                <a:gd name="T40" fmla="*/ 68 w 81"/>
                <a:gd name="T41" fmla="*/ 135 h 159"/>
                <a:gd name="T42" fmla="*/ 73 w 81"/>
                <a:gd name="T43" fmla="*/ 124 h 159"/>
                <a:gd name="T44" fmla="*/ 77 w 81"/>
                <a:gd name="T45" fmla="*/ 109 h 159"/>
                <a:gd name="T46" fmla="*/ 78 w 81"/>
                <a:gd name="T47" fmla="*/ 94 h 159"/>
                <a:gd name="T48" fmla="*/ 80 w 81"/>
                <a:gd name="T49" fmla="*/ 80 h 159"/>
                <a:gd name="T50" fmla="*/ 78 w 81"/>
                <a:gd name="T51" fmla="*/ 64 h 159"/>
                <a:gd name="T52" fmla="*/ 77 w 81"/>
                <a:gd name="T53" fmla="*/ 49 h 159"/>
                <a:gd name="T54" fmla="*/ 73 w 81"/>
                <a:gd name="T55" fmla="*/ 36 h 159"/>
                <a:gd name="T56" fmla="*/ 68 w 81"/>
                <a:gd name="T57" fmla="*/ 23 h 159"/>
                <a:gd name="T58" fmla="*/ 62 w 81"/>
                <a:gd name="T59" fmla="*/ 13 h 159"/>
                <a:gd name="T60" fmla="*/ 55 w 81"/>
                <a:gd name="T61" fmla="*/ 7 h 159"/>
                <a:gd name="T62" fmla="*/ 47 w 81"/>
                <a:gd name="T63" fmla="*/ 2 h 159"/>
                <a:gd name="T64" fmla="*/ 39 w 81"/>
                <a:gd name="T65" fmla="*/ 0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59"/>
                <a:gd name="T101" fmla="*/ 81 w 8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solidFill>
              <a:srgbClr val="FFFFFF"/>
            </a:solidFill>
            <a:ln w="9525" cap="rnd">
              <a:noFill/>
              <a:round/>
              <a:headEnd type="none" w="sm" len="sm"/>
              <a:tailEnd type="none" w="sm" len="sm"/>
            </a:ln>
          </p:spPr>
          <p:txBody>
            <a:bodyPr/>
            <a:lstStyle/>
            <a:p>
              <a:endParaRPr lang="en-US" sz="2700"/>
            </a:p>
          </p:txBody>
        </p:sp>
        <p:sp>
          <p:nvSpPr>
            <p:cNvPr id="426" name="Freeform 70"/>
            <p:cNvSpPr>
              <a:spLocks/>
            </p:cNvSpPr>
            <p:nvPr/>
          </p:nvSpPr>
          <p:spPr bwMode="auto">
            <a:xfrm rot="786967">
              <a:off x="3518482" y="3489926"/>
              <a:ext cx="1462056" cy="654321"/>
            </a:xfrm>
            <a:custGeom>
              <a:avLst/>
              <a:gdLst>
                <a:gd name="T0" fmla="*/ 38 w 791"/>
                <a:gd name="T1" fmla="*/ 353 h 354"/>
                <a:gd name="T2" fmla="*/ 790 w 791"/>
                <a:gd name="T3" fmla="*/ 44 h 354"/>
                <a:gd name="T4" fmla="*/ 790 w 791"/>
                <a:gd name="T5" fmla="*/ 38 h 354"/>
                <a:gd name="T6" fmla="*/ 790 w 791"/>
                <a:gd name="T7" fmla="*/ 31 h 354"/>
                <a:gd name="T8" fmla="*/ 789 w 791"/>
                <a:gd name="T9" fmla="*/ 25 h 354"/>
                <a:gd name="T10" fmla="*/ 789 w 791"/>
                <a:gd name="T11" fmla="*/ 20 h 354"/>
                <a:gd name="T12" fmla="*/ 787 w 791"/>
                <a:gd name="T13" fmla="*/ 13 h 354"/>
                <a:gd name="T14" fmla="*/ 785 w 791"/>
                <a:gd name="T15" fmla="*/ 8 h 354"/>
                <a:gd name="T16" fmla="*/ 784 w 791"/>
                <a:gd name="T17" fmla="*/ 5 h 354"/>
                <a:gd name="T18" fmla="*/ 782 w 791"/>
                <a:gd name="T19" fmla="*/ 0 h 354"/>
                <a:gd name="T20" fmla="*/ 0 w 791"/>
                <a:gd name="T21" fmla="*/ 267 h 354"/>
                <a:gd name="T22" fmla="*/ 38 w 791"/>
                <a:gd name="T23" fmla="*/ 353 h 3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354"/>
                <a:gd name="T38" fmla="*/ 791 w 791"/>
                <a:gd name="T39" fmla="*/ 354 h 3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w="9525" cap="rnd">
              <a:noFill/>
              <a:round/>
              <a:headEnd type="none" w="sm" len="sm"/>
              <a:tailEnd type="none" w="sm" len="sm"/>
            </a:ln>
          </p:spPr>
          <p:txBody>
            <a:bodyPr/>
            <a:lstStyle/>
            <a:p>
              <a:endParaRPr lang="en-US" sz="2700"/>
            </a:p>
          </p:txBody>
        </p:sp>
        <p:sp>
          <p:nvSpPr>
            <p:cNvPr id="427" name="Freeform 71"/>
            <p:cNvSpPr>
              <a:spLocks/>
            </p:cNvSpPr>
            <p:nvPr/>
          </p:nvSpPr>
          <p:spPr bwMode="auto">
            <a:xfrm rot="786967">
              <a:off x="3594239" y="3925376"/>
              <a:ext cx="1462056" cy="654321"/>
            </a:xfrm>
            <a:custGeom>
              <a:avLst/>
              <a:gdLst>
                <a:gd name="T0" fmla="*/ 38 w 791"/>
                <a:gd name="T1" fmla="*/ 353 h 354"/>
                <a:gd name="T2" fmla="*/ 790 w 791"/>
                <a:gd name="T3" fmla="*/ 44 h 354"/>
                <a:gd name="T4" fmla="*/ 790 w 791"/>
                <a:gd name="T5" fmla="*/ 38 h 354"/>
                <a:gd name="T6" fmla="*/ 790 w 791"/>
                <a:gd name="T7" fmla="*/ 31 h 354"/>
                <a:gd name="T8" fmla="*/ 789 w 791"/>
                <a:gd name="T9" fmla="*/ 25 h 354"/>
                <a:gd name="T10" fmla="*/ 789 w 791"/>
                <a:gd name="T11" fmla="*/ 20 h 354"/>
                <a:gd name="T12" fmla="*/ 787 w 791"/>
                <a:gd name="T13" fmla="*/ 13 h 354"/>
                <a:gd name="T14" fmla="*/ 785 w 791"/>
                <a:gd name="T15" fmla="*/ 8 h 354"/>
                <a:gd name="T16" fmla="*/ 784 w 791"/>
                <a:gd name="T17" fmla="*/ 5 h 354"/>
                <a:gd name="T18" fmla="*/ 782 w 791"/>
                <a:gd name="T19" fmla="*/ 0 h 354"/>
                <a:gd name="T20" fmla="*/ 0 w 791"/>
                <a:gd name="T21" fmla="*/ 267 h 354"/>
                <a:gd name="T22" fmla="*/ 38 w 791"/>
                <a:gd name="T23" fmla="*/ 353 h 3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354"/>
                <a:gd name="T38" fmla="*/ 791 w 791"/>
                <a:gd name="T39" fmla="*/ 354 h 3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p:spPr>
          <p:txBody>
            <a:bodyPr/>
            <a:lstStyle/>
            <a:p>
              <a:endParaRPr lang="en-US" sz="2700"/>
            </a:p>
          </p:txBody>
        </p:sp>
        <p:sp>
          <p:nvSpPr>
            <p:cNvPr id="428" name="Freeform 72"/>
            <p:cNvSpPr>
              <a:spLocks/>
            </p:cNvSpPr>
            <p:nvPr/>
          </p:nvSpPr>
          <p:spPr bwMode="auto">
            <a:xfrm rot="786967">
              <a:off x="4670197" y="3202062"/>
              <a:ext cx="1397362" cy="663562"/>
            </a:xfrm>
            <a:custGeom>
              <a:avLst/>
              <a:gdLst>
                <a:gd name="T0" fmla="*/ 0 w 756"/>
                <a:gd name="T1" fmla="*/ 314 h 359"/>
                <a:gd name="T2" fmla="*/ 28 w 756"/>
                <a:gd name="T3" fmla="*/ 358 h 359"/>
                <a:gd name="T4" fmla="*/ 750 w 756"/>
                <a:gd name="T5" fmla="*/ 45 h 359"/>
                <a:gd name="T6" fmla="*/ 751 w 756"/>
                <a:gd name="T7" fmla="*/ 39 h 359"/>
                <a:gd name="T8" fmla="*/ 751 w 756"/>
                <a:gd name="T9" fmla="*/ 34 h 359"/>
                <a:gd name="T10" fmla="*/ 753 w 756"/>
                <a:gd name="T11" fmla="*/ 31 h 359"/>
                <a:gd name="T12" fmla="*/ 753 w 756"/>
                <a:gd name="T13" fmla="*/ 26 h 359"/>
                <a:gd name="T14" fmla="*/ 753 w 756"/>
                <a:gd name="T15" fmla="*/ 21 h 359"/>
                <a:gd name="T16" fmla="*/ 753 w 756"/>
                <a:gd name="T17" fmla="*/ 15 h 359"/>
                <a:gd name="T18" fmla="*/ 753 w 756"/>
                <a:gd name="T19" fmla="*/ 8 h 359"/>
                <a:gd name="T20" fmla="*/ 755 w 756"/>
                <a:gd name="T21" fmla="*/ 0 h 359"/>
                <a:gd name="T22" fmla="*/ 0 w 756"/>
                <a:gd name="T23" fmla="*/ 314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6"/>
                <a:gd name="T37" fmla="*/ 0 h 359"/>
                <a:gd name="T38" fmla="*/ 756 w 756"/>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w="9525" cap="rnd">
              <a:noFill/>
              <a:round/>
              <a:headEnd type="none" w="sm" len="sm"/>
              <a:tailEnd type="none" w="sm" len="sm"/>
            </a:ln>
          </p:spPr>
          <p:txBody>
            <a:bodyPr/>
            <a:lstStyle/>
            <a:p>
              <a:endParaRPr lang="en-US" sz="2700"/>
            </a:p>
          </p:txBody>
        </p:sp>
        <p:sp>
          <p:nvSpPr>
            <p:cNvPr id="429" name="Freeform 113"/>
            <p:cNvSpPr>
              <a:spLocks/>
            </p:cNvSpPr>
            <p:nvPr/>
          </p:nvSpPr>
          <p:spPr bwMode="auto">
            <a:xfrm rot="786967">
              <a:off x="5788538" y="2543055"/>
              <a:ext cx="364127" cy="506452"/>
            </a:xfrm>
            <a:custGeom>
              <a:avLst/>
              <a:gdLst>
                <a:gd name="T0" fmla="*/ 89 w 197"/>
                <a:gd name="T1" fmla="*/ 0 h 274"/>
                <a:gd name="T2" fmla="*/ 70 w 197"/>
                <a:gd name="T3" fmla="*/ 6 h 274"/>
                <a:gd name="T4" fmla="*/ 52 w 197"/>
                <a:gd name="T5" fmla="*/ 16 h 274"/>
                <a:gd name="T6" fmla="*/ 36 w 197"/>
                <a:gd name="T7" fmla="*/ 31 h 274"/>
                <a:gd name="T8" fmla="*/ 23 w 197"/>
                <a:gd name="T9" fmla="*/ 50 h 274"/>
                <a:gd name="T10" fmla="*/ 13 w 197"/>
                <a:gd name="T11" fmla="*/ 71 h 274"/>
                <a:gd name="T12" fmla="*/ 5 w 197"/>
                <a:gd name="T13" fmla="*/ 96 h 274"/>
                <a:gd name="T14" fmla="*/ 1 w 197"/>
                <a:gd name="T15" fmla="*/ 122 h 274"/>
                <a:gd name="T16" fmla="*/ 1 w 197"/>
                <a:gd name="T17" fmla="*/ 151 h 274"/>
                <a:gd name="T18" fmla="*/ 5 w 197"/>
                <a:gd name="T19" fmla="*/ 177 h 274"/>
                <a:gd name="T20" fmla="*/ 13 w 197"/>
                <a:gd name="T21" fmla="*/ 201 h 274"/>
                <a:gd name="T22" fmla="*/ 23 w 197"/>
                <a:gd name="T23" fmla="*/ 222 h 274"/>
                <a:gd name="T24" fmla="*/ 36 w 197"/>
                <a:gd name="T25" fmla="*/ 242 h 274"/>
                <a:gd name="T26" fmla="*/ 52 w 197"/>
                <a:gd name="T27" fmla="*/ 257 h 274"/>
                <a:gd name="T28" fmla="*/ 70 w 197"/>
                <a:gd name="T29" fmla="*/ 266 h 274"/>
                <a:gd name="T30" fmla="*/ 89 w 197"/>
                <a:gd name="T31" fmla="*/ 273 h 274"/>
                <a:gd name="T32" fmla="*/ 109 w 197"/>
                <a:gd name="T33" fmla="*/ 273 h 274"/>
                <a:gd name="T34" fmla="*/ 128 w 197"/>
                <a:gd name="T35" fmla="*/ 266 h 274"/>
                <a:gd name="T36" fmla="*/ 146 w 197"/>
                <a:gd name="T37" fmla="*/ 257 h 274"/>
                <a:gd name="T38" fmla="*/ 161 w 197"/>
                <a:gd name="T39" fmla="*/ 242 h 274"/>
                <a:gd name="T40" fmla="*/ 174 w 197"/>
                <a:gd name="T41" fmla="*/ 222 h 274"/>
                <a:gd name="T42" fmla="*/ 185 w 197"/>
                <a:gd name="T43" fmla="*/ 201 h 274"/>
                <a:gd name="T44" fmla="*/ 193 w 197"/>
                <a:gd name="T45" fmla="*/ 177 h 274"/>
                <a:gd name="T46" fmla="*/ 196 w 197"/>
                <a:gd name="T47" fmla="*/ 151 h 274"/>
                <a:gd name="T48" fmla="*/ 196 w 197"/>
                <a:gd name="T49" fmla="*/ 122 h 274"/>
                <a:gd name="T50" fmla="*/ 193 w 197"/>
                <a:gd name="T51" fmla="*/ 96 h 274"/>
                <a:gd name="T52" fmla="*/ 185 w 197"/>
                <a:gd name="T53" fmla="*/ 71 h 274"/>
                <a:gd name="T54" fmla="*/ 174 w 197"/>
                <a:gd name="T55" fmla="*/ 50 h 274"/>
                <a:gd name="T56" fmla="*/ 161 w 197"/>
                <a:gd name="T57" fmla="*/ 31 h 274"/>
                <a:gd name="T58" fmla="*/ 146 w 197"/>
                <a:gd name="T59" fmla="*/ 16 h 274"/>
                <a:gd name="T60" fmla="*/ 128 w 197"/>
                <a:gd name="T61" fmla="*/ 6 h 274"/>
                <a:gd name="T62" fmla="*/ 109 w 19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74"/>
                <a:gd name="T98" fmla="*/ 197 w 19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30" name="Freeform 114"/>
            <p:cNvSpPr>
              <a:spLocks/>
            </p:cNvSpPr>
            <p:nvPr/>
          </p:nvSpPr>
          <p:spPr bwMode="auto">
            <a:xfrm rot="786967">
              <a:off x="5965699" y="2631811"/>
              <a:ext cx="184836" cy="367825"/>
            </a:xfrm>
            <a:custGeom>
              <a:avLst/>
              <a:gdLst>
                <a:gd name="T0" fmla="*/ 49 w 100"/>
                <a:gd name="T1" fmla="*/ 0 h 199"/>
                <a:gd name="T2" fmla="*/ 44 w 100"/>
                <a:gd name="T3" fmla="*/ 0 h 199"/>
                <a:gd name="T4" fmla="*/ 39 w 100"/>
                <a:gd name="T5" fmla="*/ 2 h 199"/>
                <a:gd name="T6" fmla="*/ 34 w 100"/>
                <a:gd name="T7" fmla="*/ 5 h 199"/>
                <a:gd name="T8" fmla="*/ 30 w 100"/>
                <a:gd name="T9" fmla="*/ 8 h 199"/>
                <a:gd name="T10" fmla="*/ 21 w 100"/>
                <a:gd name="T11" fmla="*/ 16 h 199"/>
                <a:gd name="T12" fmla="*/ 15 w 100"/>
                <a:gd name="T13" fmla="*/ 29 h 199"/>
                <a:gd name="T14" fmla="*/ 8 w 100"/>
                <a:gd name="T15" fmla="*/ 44 h 199"/>
                <a:gd name="T16" fmla="*/ 4 w 100"/>
                <a:gd name="T17" fmla="*/ 60 h 199"/>
                <a:gd name="T18" fmla="*/ 0 w 100"/>
                <a:gd name="T19" fmla="*/ 80 h 199"/>
                <a:gd name="T20" fmla="*/ 0 w 100"/>
                <a:gd name="T21" fmla="*/ 99 h 199"/>
                <a:gd name="T22" fmla="*/ 0 w 100"/>
                <a:gd name="T23" fmla="*/ 120 h 199"/>
                <a:gd name="T24" fmla="*/ 4 w 100"/>
                <a:gd name="T25" fmla="*/ 138 h 199"/>
                <a:gd name="T26" fmla="*/ 8 w 100"/>
                <a:gd name="T27" fmla="*/ 155 h 199"/>
                <a:gd name="T28" fmla="*/ 15 w 100"/>
                <a:gd name="T29" fmla="*/ 169 h 199"/>
                <a:gd name="T30" fmla="*/ 21 w 100"/>
                <a:gd name="T31" fmla="*/ 182 h 199"/>
                <a:gd name="T32" fmla="*/ 30 w 100"/>
                <a:gd name="T33" fmla="*/ 190 h 199"/>
                <a:gd name="T34" fmla="*/ 34 w 100"/>
                <a:gd name="T35" fmla="*/ 195 h 199"/>
                <a:gd name="T36" fmla="*/ 39 w 100"/>
                <a:gd name="T37" fmla="*/ 197 h 199"/>
                <a:gd name="T38" fmla="*/ 44 w 100"/>
                <a:gd name="T39" fmla="*/ 198 h 199"/>
                <a:gd name="T40" fmla="*/ 49 w 100"/>
                <a:gd name="T41" fmla="*/ 198 h 199"/>
                <a:gd name="T42" fmla="*/ 54 w 100"/>
                <a:gd name="T43" fmla="*/ 198 h 199"/>
                <a:gd name="T44" fmla="*/ 60 w 100"/>
                <a:gd name="T45" fmla="*/ 197 h 199"/>
                <a:gd name="T46" fmla="*/ 64 w 100"/>
                <a:gd name="T47" fmla="*/ 195 h 199"/>
                <a:gd name="T48" fmla="*/ 69 w 100"/>
                <a:gd name="T49" fmla="*/ 190 h 199"/>
                <a:gd name="T50" fmla="*/ 78 w 100"/>
                <a:gd name="T51" fmla="*/ 182 h 199"/>
                <a:gd name="T52" fmla="*/ 85 w 100"/>
                <a:gd name="T53" fmla="*/ 169 h 199"/>
                <a:gd name="T54" fmla="*/ 91 w 100"/>
                <a:gd name="T55" fmla="*/ 155 h 199"/>
                <a:gd name="T56" fmla="*/ 96 w 100"/>
                <a:gd name="T57" fmla="*/ 138 h 199"/>
                <a:gd name="T58" fmla="*/ 99 w 100"/>
                <a:gd name="T59" fmla="*/ 120 h 199"/>
                <a:gd name="T60" fmla="*/ 99 w 100"/>
                <a:gd name="T61" fmla="*/ 99 h 199"/>
                <a:gd name="T62" fmla="*/ 99 w 100"/>
                <a:gd name="T63" fmla="*/ 80 h 199"/>
                <a:gd name="T64" fmla="*/ 96 w 100"/>
                <a:gd name="T65" fmla="*/ 60 h 199"/>
                <a:gd name="T66" fmla="*/ 91 w 100"/>
                <a:gd name="T67" fmla="*/ 44 h 199"/>
                <a:gd name="T68" fmla="*/ 85 w 100"/>
                <a:gd name="T69" fmla="*/ 29 h 199"/>
                <a:gd name="T70" fmla="*/ 78 w 100"/>
                <a:gd name="T71" fmla="*/ 16 h 199"/>
                <a:gd name="T72" fmla="*/ 69 w 100"/>
                <a:gd name="T73" fmla="*/ 8 h 199"/>
                <a:gd name="T74" fmla="*/ 64 w 100"/>
                <a:gd name="T75" fmla="*/ 5 h 199"/>
                <a:gd name="T76" fmla="*/ 60 w 100"/>
                <a:gd name="T77" fmla="*/ 2 h 199"/>
                <a:gd name="T78" fmla="*/ 54 w 100"/>
                <a:gd name="T79" fmla="*/ 0 h 199"/>
                <a:gd name="T80" fmla="*/ 49 w 100"/>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99"/>
                <a:gd name="T125" fmla="*/ 100 w 100"/>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rgbClr val="0099CC"/>
            </a:solidFill>
            <a:ln w="9525" cap="rnd">
              <a:noFill/>
              <a:round/>
              <a:headEnd type="none" w="sm" len="sm"/>
              <a:tailEnd type="none" w="sm" len="sm"/>
            </a:ln>
          </p:spPr>
          <p:txBody>
            <a:bodyPr/>
            <a:lstStyle/>
            <a:p>
              <a:endParaRPr lang="en-US" sz="2700"/>
            </a:p>
          </p:txBody>
        </p:sp>
        <p:sp>
          <p:nvSpPr>
            <p:cNvPr id="431" name="Freeform 115"/>
            <p:cNvSpPr>
              <a:spLocks/>
            </p:cNvSpPr>
            <p:nvPr/>
          </p:nvSpPr>
          <p:spPr bwMode="auto">
            <a:xfrm rot="786967">
              <a:off x="5979595" y="2613542"/>
              <a:ext cx="101659" cy="194078"/>
            </a:xfrm>
            <a:custGeom>
              <a:avLst/>
              <a:gdLst>
                <a:gd name="T0" fmla="*/ 9 w 55"/>
                <a:gd name="T1" fmla="*/ 104 h 105"/>
                <a:gd name="T2" fmla="*/ 10 w 55"/>
                <a:gd name="T3" fmla="*/ 85 h 105"/>
                <a:gd name="T4" fmla="*/ 13 w 55"/>
                <a:gd name="T5" fmla="*/ 67 h 105"/>
                <a:gd name="T6" fmla="*/ 18 w 55"/>
                <a:gd name="T7" fmla="*/ 51 h 105"/>
                <a:gd name="T8" fmla="*/ 23 w 55"/>
                <a:gd name="T9" fmla="*/ 36 h 105"/>
                <a:gd name="T10" fmla="*/ 30 w 55"/>
                <a:gd name="T11" fmla="*/ 25 h 105"/>
                <a:gd name="T12" fmla="*/ 38 w 55"/>
                <a:gd name="T13" fmla="*/ 15 h 105"/>
                <a:gd name="T14" fmla="*/ 43 w 55"/>
                <a:gd name="T15" fmla="*/ 13 h 105"/>
                <a:gd name="T16" fmla="*/ 46 w 55"/>
                <a:gd name="T17" fmla="*/ 10 h 105"/>
                <a:gd name="T18" fmla="*/ 51 w 55"/>
                <a:gd name="T19" fmla="*/ 10 h 105"/>
                <a:gd name="T20" fmla="*/ 54 w 55"/>
                <a:gd name="T21" fmla="*/ 8 h 105"/>
                <a:gd name="T22" fmla="*/ 54 w 55"/>
                <a:gd name="T23" fmla="*/ 0 h 105"/>
                <a:gd name="T24" fmla="*/ 49 w 55"/>
                <a:gd name="T25" fmla="*/ 2 h 105"/>
                <a:gd name="T26" fmla="*/ 43 w 55"/>
                <a:gd name="T27" fmla="*/ 4 h 105"/>
                <a:gd name="T28" fmla="*/ 38 w 55"/>
                <a:gd name="T29" fmla="*/ 5 h 105"/>
                <a:gd name="T30" fmla="*/ 33 w 55"/>
                <a:gd name="T31" fmla="*/ 10 h 105"/>
                <a:gd name="T32" fmla="*/ 23 w 55"/>
                <a:gd name="T33" fmla="*/ 20 h 105"/>
                <a:gd name="T34" fmla="*/ 15 w 55"/>
                <a:gd name="T35" fmla="*/ 33 h 105"/>
                <a:gd name="T36" fmla="*/ 10 w 55"/>
                <a:gd name="T37" fmla="*/ 47 h 105"/>
                <a:gd name="T38" fmla="*/ 5 w 55"/>
                <a:gd name="T39" fmla="*/ 65 h 105"/>
                <a:gd name="T40" fmla="*/ 2 w 55"/>
                <a:gd name="T41" fmla="*/ 85 h 105"/>
                <a:gd name="T42" fmla="*/ 0 w 55"/>
                <a:gd name="T43" fmla="*/ 104 h 105"/>
                <a:gd name="T44" fmla="*/ 9 w 55"/>
                <a:gd name="T45" fmla="*/ 104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type="none" w="sm" len="sm"/>
              <a:tailEnd type="none" w="sm" len="sm"/>
            </a:ln>
          </p:spPr>
          <p:txBody>
            <a:bodyPr/>
            <a:lstStyle/>
            <a:p>
              <a:endParaRPr lang="en-US" sz="2700"/>
            </a:p>
          </p:txBody>
        </p:sp>
        <p:sp>
          <p:nvSpPr>
            <p:cNvPr id="432" name="Freeform 116"/>
            <p:cNvSpPr>
              <a:spLocks/>
            </p:cNvSpPr>
            <p:nvPr/>
          </p:nvSpPr>
          <p:spPr bwMode="auto">
            <a:xfrm rot="786967">
              <a:off x="5935973" y="2800757"/>
              <a:ext cx="101659" cy="194078"/>
            </a:xfrm>
            <a:custGeom>
              <a:avLst/>
              <a:gdLst>
                <a:gd name="T0" fmla="*/ 54 w 55"/>
                <a:gd name="T1" fmla="*/ 96 h 105"/>
                <a:gd name="T2" fmla="*/ 51 w 55"/>
                <a:gd name="T3" fmla="*/ 95 h 105"/>
                <a:gd name="T4" fmla="*/ 46 w 55"/>
                <a:gd name="T5" fmla="*/ 95 h 105"/>
                <a:gd name="T6" fmla="*/ 43 w 55"/>
                <a:gd name="T7" fmla="*/ 91 h 105"/>
                <a:gd name="T8" fmla="*/ 38 w 55"/>
                <a:gd name="T9" fmla="*/ 90 h 105"/>
                <a:gd name="T10" fmla="*/ 30 w 55"/>
                <a:gd name="T11" fmla="*/ 80 h 105"/>
                <a:gd name="T12" fmla="*/ 23 w 55"/>
                <a:gd name="T13" fmla="*/ 69 h 105"/>
                <a:gd name="T14" fmla="*/ 18 w 55"/>
                <a:gd name="T15" fmla="*/ 56 h 105"/>
                <a:gd name="T16" fmla="*/ 13 w 55"/>
                <a:gd name="T17" fmla="*/ 38 h 105"/>
                <a:gd name="T18" fmla="*/ 10 w 55"/>
                <a:gd name="T19" fmla="*/ 20 h 105"/>
                <a:gd name="T20" fmla="*/ 9 w 55"/>
                <a:gd name="T21" fmla="*/ 0 h 105"/>
                <a:gd name="T22" fmla="*/ 0 w 55"/>
                <a:gd name="T23" fmla="*/ 0 h 105"/>
                <a:gd name="T24" fmla="*/ 2 w 55"/>
                <a:gd name="T25" fmla="*/ 21 h 105"/>
                <a:gd name="T26" fmla="*/ 5 w 55"/>
                <a:gd name="T27" fmla="*/ 41 h 105"/>
                <a:gd name="T28" fmla="*/ 10 w 55"/>
                <a:gd name="T29" fmla="*/ 57 h 105"/>
                <a:gd name="T30" fmla="*/ 15 w 55"/>
                <a:gd name="T31" fmla="*/ 73 h 105"/>
                <a:gd name="T32" fmla="*/ 23 w 55"/>
                <a:gd name="T33" fmla="*/ 85 h 105"/>
                <a:gd name="T34" fmla="*/ 33 w 55"/>
                <a:gd name="T35" fmla="*/ 95 h 105"/>
                <a:gd name="T36" fmla="*/ 38 w 55"/>
                <a:gd name="T37" fmla="*/ 99 h 105"/>
                <a:gd name="T38" fmla="*/ 43 w 55"/>
                <a:gd name="T39" fmla="*/ 101 h 105"/>
                <a:gd name="T40" fmla="*/ 49 w 55"/>
                <a:gd name="T41" fmla="*/ 103 h 105"/>
                <a:gd name="T42" fmla="*/ 54 w 55"/>
                <a:gd name="T43" fmla="*/ 104 h 105"/>
                <a:gd name="T44" fmla="*/ 54 w 55"/>
                <a:gd name="T45" fmla="*/ 9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type="none" w="sm" len="sm"/>
              <a:tailEnd type="none" w="sm" len="sm"/>
            </a:ln>
          </p:spPr>
          <p:txBody>
            <a:bodyPr/>
            <a:lstStyle/>
            <a:p>
              <a:endParaRPr lang="en-US" sz="2700"/>
            </a:p>
          </p:txBody>
        </p:sp>
        <p:sp>
          <p:nvSpPr>
            <p:cNvPr id="433" name="Freeform 117"/>
            <p:cNvSpPr>
              <a:spLocks/>
            </p:cNvSpPr>
            <p:nvPr/>
          </p:nvSpPr>
          <p:spPr bwMode="auto">
            <a:xfrm rot="786967">
              <a:off x="6033157" y="2823616"/>
              <a:ext cx="103508" cy="194078"/>
            </a:xfrm>
            <a:custGeom>
              <a:avLst/>
              <a:gdLst>
                <a:gd name="T0" fmla="*/ 47 w 56"/>
                <a:gd name="T1" fmla="*/ 0 h 105"/>
                <a:gd name="T2" fmla="*/ 46 w 56"/>
                <a:gd name="T3" fmla="*/ 20 h 105"/>
                <a:gd name="T4" fmla="*/ 42 w 56"/>
                <a:gd name="T5" fmla="*/ 38 h 105"/>
                <a:gd name="T6" fmla="*/ 37 w 56"/>
                <a:gd name="T7" fmla="*/ 56 h 105"/>
                <a:gd name="T8" fmla="*/ 33 w 56"/>
                <a:gd name="T9" fmla="*/ 69 h 105"/>
                <a:gd name="T10" fmla="*/ 24 w 56"/>
                <a:gd name="T11" fmla="*/ 80 h 105"/>
                <a:gd name="T12" fmla="*/ 18 w 56"/>
                <a:gd name="T13" fmla="*/ 90 h 105"/>
                <a:gd name="T14" fmla="*/ 13 w 56"/>
                <a:gd name="T15" fmla="*/ 91 h 105"/>
                <a:gd name="T16" fmla="*/ 10 w 56"/>
                <a:gd name="T17" fmla="*/ 95 h 105"/>
                <a:gd name="T18" fmla="*/ 5 w 56"/>
                <a:gd name="T19" fmla="*/ 95 h 105"/>
                <a:gd name="T20" fmla="*/ 0 w 56"/>
                <a:gd name="T21" fmla="*/ 96 h 105"/>
                <a:gd name="T22" fmla="*/ 0 w 56"/>
                <a:gd name="T23" fmla="*/ 104 h 105"/>
                <a:gd name="T24" fmla="*/ 7 w 56"/>
                <a:gd name="T25" fmla="*/ 103 h 105"/>
                <a:gd name="T26" fmla="*/ 13 w 56"/>
                <a:gd name="T27" fmla="*/ 101 h 105"/>
                <a:gd name="T28" fmla="*/ 18 w 56"/>
                <a:gd name="T29" fmla="*/ 99 h 105"/>
                <a:gd name="T30" fmla="*/ 23 w 56"/>
                <a:gd name="T31" fmla="*/ 95 h 105"/>
                <a:gd name="T32" fmla="*/ 33 w 56"/>
                <a:gd name="T33" fmla="*/ 85 h 105"/>
                <a:gd name="T34" fmla="*/ 41 w 56"/>
                <a:gd name="T35" fmla="*/ 73 h 105"/>
                <a:gd name="T36" fmla="*/ 46 w 56"/>
                <a:gd name="T37" fmla="*/ 57 h 105"/>
                <a:gd name="T38" fmla="*/ 50 w 56"/>
                <a:gd name="T39" fmla="*/ 41 h 105"/>
                <a:gd name="T40" fmla="*/ 54 w 56"/>
                <a:gd name="T41" fmla="*/ 21 h 105"/>
                <a:gd name="T42" fmla="*/ 55 w 56"/>
                <a:gd name="T43" fmla="*/ 0 h 105"/>
                <a:gd name="T44" fmla="*/ 47 w 56"/>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type="none" w="sm" len="sm"/>
              <a:tailEnd type="none" w="sm" len="sm"/>
            </a:ln>
          </p:spPr>
          <p:txBody>
            <a:bodyPr/>
            <a:lstStyle/>
            <a:p>
              <a:endParaRPr lang="en-US" sz="2700"/>
            </a:p>
          </p:txBody>
        </p:sp>
        <p:sp>
          <p:nvSpPr>
            <p:cNvPr id="434" name="Freeform 118"/>
            <p:cNvSpPr>
              <a:spLocks/>
            </p:cNvSpPr>
            <p:nvPr/>
          </p:nvSpPr>
          <p:spPr bwMode="auto">
            <a:xfrm rot="786967">
              <a:off x="6076778" y="2636401"/>
              <a:ext cx="103508" cy="194078"/>
            </a:xfrm>
            <a:custGeom>
              <a:avLst/>
              <a:gdLst>
                <a:gd name="T0" fmla="*/ 0 w 56"/>
                <a:gd name="T1" fmla="*/ 8 h 105"/>
                <a:gd name="T2" fmla="*/ 5 w 56"/>
                <a:gd name="T3" fmla="*/ 10 h 105"/>
                <a:gd name="T4" fmla="*/ 10 w 56"/>
                <a:gd name="T5" fmla="*/ 10 h 105"/>
                <a:gd name="T6" fmla="*/ 13 w 56"/>
                <a:gd name="T7" fmla="*/ 13 h 105"/>
                <a:gd name="T8" fmla="*/ 18 w 56"/>
                <a:gd name="T9" fmla="*/ 15 h 105"/>
                <a:gd name="T10" fmla="*/ 24 w 56"/>
                <a:gd name="T11" fmla="*/ 25 h 105"/>
                <a:gd name="T12" fmla="*/ 33 w 56"/>
                <a:gd name="T13" fmla="*/ 36 h 105"/>
                <a:gd name="T14" fmla="*/ 37 w 56"/>
                <a:gd name="T15" fmla="*/ 51 h 105"/>
                <a:gd name="T16" fmla="*/ 42 w 56"/>
                <a:gd name="T17" fmla="*/ 67 h 105"/>
                <a:gd name="T18" fmla="*/ 46 w 56"/>
                <a:gd name="T19" fmla="*/ 85 h 105"/>
                <a:gd name="T20" fmla="*/ 47 w 56"/>
                <a:gd name="T21" fmla="*/ 104 h 105"/>
                <a:gd name="T22" fmla="*/ 55 w 56"/>
                <a:gd name="T23" fmla="*/ 104 h 105"/>
                <a:gd name="T24" fmla="*/ 54 w 56"/>
                <a:gd name="T25" fmla="*/ 85 h 105"/>
                <a:gd name="T26" fmla="*/ 50 w 56"/>
                <a:gd name="T27" fmla="*/ 65 h 105"/>
                <a:gd name="T28" fmla="*/ 46 w 56"/>
                <a:gd name="T29" fmla="*/ 47 h 105"/>
                <a:gd name="T30" fmla="*/ 41 w 56"/>
                <a:gd name="T31" fmla="*/ 33 h 105"/>
                <a:gd name="T32" fmla="*/ 33 w 56"/>
                <a:gd name="T33" fmla="*/ 20 h 105"/>
                <a:gd name="T34" fmla="*/ 23 w 56"/>
                <a:gd name="T35" fmla="*/ 10 h 105"/>
                <a:gd name="T36" fmla="*/ 18 w 56"/>
                <a:gd name="T37" fmla="*/ 5 h 105"/>
                <a:gd name="T38" fmla="*/ 13 w 56"/>
                <a:gd name="T39" fmla="*/ 4 h 105"/>
                <a:gd name="T40" fmla="*/ 7 w 56"/>
                <a:gd name="T41" fmla="*/ 2 h 105"/>
                <a:gd name="T42" fmla="*/ 0 w 56"/>
                <a:gd name="T43" fmla="*/ 0 h 105"/>
                <a:gd name="T44" fmla="*/ 0 w 56"/>
                <a:gd name="T45" fmla="*/ 8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type="none" w="sm" len="sm"/>
              <a:tailEnd type="none" w="sm" len="sm"/>
            </a:ln>
          </p:spPr>
          <p:txBody>
            <a:bodyPr/>
            <a:lstStyle/>
            <a:p>
              <a:endParaRPr lang="en-US" sz="2700"/>
            </a:p>
          </p:txBody>
        </p:sp>
        <p:sp>
          <p:nvSpPr>
            <p:cNvPr id="435" name="Freeform 125"/>
            <p:cNvSpPr>
              <a:spLocks/>
            </p:cNvSpPr>
            <p:nvPr/>
          </p:nvSpPr>
          <p:spPr bwMode="auto">
            <a:xfrm rot="786967">
              <a:off x="7131767" y="3595595"/>
              <a:ext cx="275406" cy="382610"/>
            </a:xfrm>
            <a:custGeom>
              <a:avLst/>
              <a:gdLst>
                <a:gd name="T0" fmla="*/ 75 w 149"/>
                <a:gd name="T1" fmla="*/ 0 h 207"/>
                <a:gd name="T2" fmla="*/ 67 w 149"/>
                <a:gd name="T3" fmla="*/ 1 h 207"/>
                <a:gd name="T4" fmla="*/ 59 w 149"/>
                <a:gd name="T5" fmla="*/ 3 h 207"/>
                <a:gd name="T6" fmla="*/ 52 w 149"/>
                <a:gd name="T7" fmla="*/ 5 h 207"/>
                <a:gd name="T8" fmla="*/ 46 w 149"/>
                <a:gd name="T9" fmla="*/ 8 h 207"/>
                <a:gd name="T10" fmla="*/ 39 w 149"/>
                <a:gd name="T11" fmla="*/ 13 h 207"/>
                <a:gd name="T12" fmla="*/ 33 w 149"/>
                <a:gd name="T13" fmla="*/ 18 h 207"/>
                <a:gd name="T14" fmla="*/ 28 w 149"/>
                <a:gd name="T15" fmla="*/ 24 h 207"/>
                <a:gd name="T16" fmla="*/ 22 w 149"/>
                <a:gd name="T17" fmla="*/ 31 h 207"/>
                <a:gd name="T18" fmla="*/ 13 w 149"/>
                <a:gd name="T19" fmla="*/ 47 h 207"/>
                <a:gd name="T20" fmla="*/ 5 w 149"/>
                <a:gd name="T21" fmla="*/ 63 h 207"/>
                <a:gd name="T22" fmla="*/ 2 w 149"/>
                <a:gd name="T23" fmla="*/ 83 h 207"/>
                <a:gd name="T24" fmla="*/ 0 w 149"/>
                <a:gd name="T25" fmla="*/ 104 h 207"/>
                <a:gd name="T26" fmla="*/ 2 w 149"/>
                <a:gd name="T27" fmla="*/ 125 h 207"/>
                <a:gd name="T28" fmla="*/ 5 w 149"/>
                <a:gd name="T29" fmla="*/ 144 h 207"/>
                <a:gd name="T30" fmla="*/ 13 w 149"/>
                <a:gd name="T31" fmla="*/ 161 h 207"/>
                <a:gd name="T32" fmla="*/ 22 w 149"/>
                <a:gd name="T33" fmla="*/ 177 h 207"/>
                <a:gd name="T34" fmla="*/ 28 w 149"/>
                <a:gd name="T35" fmla="*/ 183 h 207"/>
                <a:gd name="T36" fmla="*/ 33 w 149"/>
                <a:gd name="T37" fmla="*/ 190 h 207"/>
                <a:gd name="T38" fmla="*/ 39 w 149"/>
                <a:gd name="T39" fmla="*/ 195 h 207"/>
                <a:gd name="T40" fmla="*/ 46 w 149"/>
                <a:gd name="T41" fmla="*/ 198 h 207"/>
                <a:gd name="T42" fmla="*/ 52 w 149"/>
                <a:gd name="T43" fmla="*/ 203 h 207"/>
                <a:gd name="T44" fmla="*/ 59 w 149"/>
                <a:gd name="T45" fmla="*/ 204 h 207"/>
                <a:gd name="T46" fmla="*/ 67 w 149"/>
                <a:gd name="T47" fmla="*/ 206 h 207"/>
                <a:gd name="T48" fmla="*/ 75 w 149"/>
                <a:gd name="T49" fmla="*/ 206 h 207"/>
                <a:gd name="T50" fmla="*/ 82 w 149"/>
                <a:gd name="T51" fmla="*/ 206 h 207"/>
                <a:gd name="T52" fmla="*/ 90 w 149"/>
                <a:gd name="T53" fmla="*/ 204 h 207"/>
                <a:gd name="T54" fmla="*/ 96 w 149"/>
                <a:gd name="T55" fmla="*/ 203 h 207"/>
                <a:gd name="T56" fmla="*/ 103 w 149"/>
                <a:gd name="T57" fmla="*/ 198 h 207"/>
                <a:gd name="T58" fmla="*/ 109 w 149"/>
                <a:gd name="T59" fmla="*/ 195 h 207"/>
                <a:gd name="T60" fmla="*/ 116 w 149"/>
                <a:gd name="T61" fmla="*/ 190 h 207"/>
                <a:gd name="T62" fmla="*/ 121 w 149"/>
                <a:gd name="T63" fmla="*/ 183 h 207"/>
                <a:gd name="T64" fmla="*/ 127 w 149"/>
                <a:gd name="T65" fmla="*/ 177 h 207"/>
                <a:gd name="T66" fmla="*/ 135 w 149"/>
                <a:gd name="T67" fmla="*/ 161 h 207"/>
                <a:gd name="T68" fmla="*/ 143 w 149"/>
                <a:gd name="T69" fmla="*/ 144 h 207"/>
                <a:gd name="T70" fmla="*/ 147 w 149"/>
                <a:gd name="T71" fmla="*/ 125 h 207"/>
                <a:gd name="T72" fmla="*/ 148 w 149"/>
                <a:gd name="T73" fmla="*/ 104 h 207"/>
                <a:gd name="T74" fmla="*/ 147 w 149"/>
                <a:gd name="T75" fmla="*/ 83 h 207"/>
                <a:gd name="T76" fmla="*/ 143 w 149"/>
                <a:gd name="T77" fmla="*/ 63 h 207"/>
                <a:gd name="T78" fmla="*/ 135 w 149"/>
                <a:gd name="T79" fmla="*/ 47 h 207"/>
                <a:gd name="T80" fmla="*/ 127 w 149"/>
                <a:gd name="T81" fmla="*/ 31 h 207"/>
                <a:gd name="T82" fmla="*/ 121 w 149"/>
                <a:gd name="T83" fmla="*/ 24 h 207"/>
                <a:gd name="T84" fmla="*/ 116 w 149"/>
                <a:gd name="T85" fmla="*/ 18 h 207"/>
                <a:gd name="T86" fmla="*/ 109 w 149"/>
                <a:gd name="T87" fmla="*/ 13 h 207"/>
                <a:gd name="T88" fmla="*/ 103 w 149"/>
                <a:gd name="T89" fmla="*/ 8 h 207"/>
                <a:gd name="T90" fmla="*/ 96 w 149"/>
                <a:gd name="T91" fmla="*/ 5 h 207"/>
                <a:gd name="T92" fmla="*/ 90 w 149"/>
                <a:gd name="T93" fmla="*/ 3 h 207"/>
                <a:gd name="T94" fmla="*/ 82 w 149"/>
                <a:gd name="T95" fmla="*/ 1 h 207"/>
                <a:gd name="T96" fmla="*/ 75 w 149"/>
                <a:gd name="T97" fmla="*/ 0 h 2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9"/>
                <a:gd name="T148" fmla="*/ 0 h 207"/>
                <a:gd name="T149" fmla="*/ 149 w 149"/>
                <a:gd name="T150" fmla="*/ 207 h 2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9" h="207">
                  <a:moveTo>
                    <a:pt x="75" y="0"/>
                  </a:moveTo>
                  <a:lnTo>
                    <a:pt x="67" y="1"/>
                  </a:lnTo>
                  <a:lnTo>
                    <a:pt x="59" y="3"/>
                  </a:lnTo>
                  <a:lnTo>
                    <a:pt x="52" y="5"/>
                  </a:lnTo>
                  <a:lnTo>
                    <a:pt x="46" y="8"/>
                  </a:lnTo>
                  <a:lnTo>
                    <a:pt x="39" y="13"/>
                  </a:lnTo>
                  <a:lnTo>
                    <a:pt x="33" y="18"/>
                  </a:lnTo>
                  <a:lnTo>
                    <a:pt x="28" y="24"/>
                  </a:lnTo>
                  <a:lnTo>
                    <a:pt x="22" y="31"/>
                  </a:lnTo>
                  <a:lnTo>
                    <a:pt x="13" y="47"/>
                  </a:lnTo>
                  <a:lnTo>
                    <a:pt x="5" y="63"/>
                  </a:lnTo>
                  <a:lnTo>
                    <a:pt x="2" y="83"/>
                  </a:lnTo>
                  <a:lnTo>
                    <a:pt x="0" y="104"/>
                  </a:lnTo>
                  <a:lnTo>
                    <a:pt x="2" y="125"/>
                  </a:lnTo>
                  <a:lnTo>
                    <a:pt x="5" y="144"/>
                  </a:lnTo>
                  <a:lnTo>
                    <a:pt x="13" y="161"/>
                  </a:lnTo>
                  <a:lnTo>
                    <a:pt x="22" y="177"/>
                  </a:lnTo>
                  <a:lnTo>
                    <a:pt x="28" y="183"/>
                  </a:lnTo>
                  <a:lnTo>
                    <a:pt x="33" y="190"/>
                  </a:lnTo>
                  <a:lnTo>
                    <a:pt x="39" y="195"/>
                  </a:lnTo>
                  <a:lnTo>
                    <a:pt x="46" y="198"/>
                  </a:lnTo>
                  <a:lnTo>
                    <a:pt x="52" y="203"/>
                  </a:lnTo>
                  <a:lnTo>
                    <a:pt x="59" y="204"/>
                  </a:lnTo>
                  <a:lnTo>
                    <a:pt x="67" y="206"/>
                  </a:lnTo>
                  <a:lnTo>
                    <a:pt x="75" y="206"/>
                  </a:lnTo>
                  <a:lnTo>
                    <a:pt x="82" y="206"/>
                  </a:lnTo>
                  <a:lnTo>
                    <a:pt x="90" y="204"/>
                  </a:lnTo>
                  <a:lnTo>
                    <a:pt x="96" y="203"/>
                  </a:lnTo>
                  <a:lnTo>
                    <a:pt x="103" y="198"/>
                  </a:lnTo>
                  <a:lnTo>
                    <a:pt x="109" y="195"/>
                  </a:lnTo>
                  <a:lnTo>
                    <a:pt x="116" y="190"/>
                  </a:lnTo>
                  <a:lnTo>
                    <a:pt x="121" y="183"/>
                  </a:lnTo>
                  <a:lnTo>
                    <a:pt x="127" y="177"/>
                  </a:lnTo>
                  <a:lnTo>
                    <a:pt x="135" y="161"/>
                  </a:lnTo>
                  <a:lnTo>
                    <a:pt x="143" y="144"/>
                  </a:lnTo>
                  <a:lnTo>
                    <a:pt x="147" y="125"/>
                  </a:lnTo>
                  <a:lnTo>
                    <a:pt x="148" y="104"/>
                  </a:lnTo>
                  <a:lnTo>
                    <a:pt x="147" y="83"/>
                  </a:lnTo>
                  <a:lnTo>
                    <a:pt x="143" y="63"/>
                  </a:lnTo>
                  <a:lnTo>
                    <a:pt x="135" y="47"/>
                  </a:lnTo>
                  <a:lnTo>
                    <a:pt x="127" y="31"/>
                  </a:lnTo>
                  <a:lnTo>
                    <a:pt x="121" y="24"/>
                  </a:lnTo>
                  <a:lnTo>
                    <a:pt x="116" y="18"/>
                  </a:lnTo>
                  <a:lnTo>
                    <a:pt x="109" y="13"/>
                  </a:lnTo>
                  <a:lnTo>
                    <a:pt x="103" y="8"/>
                  </a:lnTo>
                  <a:lnTo>
                    <a:pt x="96" y="5"/>
                  </a:lnTo>
                  <a:lnTo>
                    <a:pt x="90" y="3"/>
                  </a:lnTo>
                  <a:lnTo>
                    <a:pt x="82" y="1"/>
                  </a:lnTo>
                  <a:lnTo>
                    <a:pt x="75"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36" name="Freeform 126"/>
            <p:cNvSpPr>
              <a:spLocks/>
            </p:cNvSpPr>
            <p:nvPr/>
          </p:nvSpPr>
          <p:spPr bwMode="auto">
            <a:xfrm rot="786967">
              <a:off x="7266552" y="3664693"/>
              <a:ext cx="138627" cy="277255"/>
            </a:xfrm>
            <a:custGeom>
              <a:avLst/>
              <a:gdLst>
                <a:gd name="T0" fmla="*/ 37 w 75"/>
                <a:gd name="T1" fmla="*/ 0 h 150"/>
                <a:gd name="T2" fmla="*/ 29 w 75"/>
                <a:gd name="T3" fmla="*/ 2 h 150"/>
                <a:gd name="T4" fmla="*/ 22 w 75"/>
                <a:gd name="T5" fmla="*/ 5 h 150"/>
                <a:gd name="T6" fmla="*/ 16 w 75"/>
                <a:gd name="T7" fmla="*/ 13 h 150"/>
                <a:gd name="T8" fmla="*/ 11 w 75"/>
                <a:gd name="T9" fmla="*/ 21 h 150"/>
                <a:gd name="T10" fmla="*/ 6 w 75"/>
                <a:gd name="T11" fmla="*/ 32 h 150"/>
                <a:gd name="T12" fmla="*/ 3 w 75"/>
                <a:gd name="T13" fmla="*/ 45 h 150"/>
                <a:gd name="T14" fmla="*/ 0 w 75"/>
                <a:gd name="T15" fmla="*/ 60 h 150"/>
                <a:gd name="T16" fmla="*/ 0 w 75"/>
                <a:gd name="T17" fmla="*/ 75 h 150"/>
                <a:gd name="T18" fmla="*/ 0 w 75"/>
                <a:gd name="T19" fmla="*/ 89 h 150"/>
                <a:gd name="T20" fmla="*/ 3 w 75"/>
                <a:gd name="T21" fmla="*/ 104 h 150"/>
                <a:gd name="T22" fmla="*/ 6 w 75"/>
                <a:gd name="T23" fmla="*/ 117 h 150"/>
                <a:gd name="T24" fmla="*/ 11 w 75"/>
                <a:gd name="T25" fmla="*/ 128 h 150"/>
                <a:gd name="T26" fmla="*/ 16 w 75"/>
                <a:gd name="T27" fmla="*/ 136 h 150"/>
                <a:gd name="T28" fmla="*/ 22 w 75"/>
                <a:gd name="T29" fmla="*/ 145 h 150"/>
                <a:gd name="T30" fmla="*/ 29 w 75"/>
                <a:gd name="T31" fmla="*/ 148 h 150"/>
                <a:gd name="T32" fmla="*/ 37 w 75"/>
                <a:gd name="T33" fmla="*/ 149 h 150"/>
                <a:gd name="T34" fmla="*/ 43 w 75"/>
                <a:gd name="T35" fmla="*/ 148 h 150"/>
                <a:gd name="T36" fmla="*/ 52 w 75"/>
                <a:gd name="T37" fmla="*/ 145 h 150"/>
                <a:gd name="T38" fmla="*/ 58 w 75"/>
                <a:gd name="T39" fmla="*/ 136 h 150"/>
                <a:gd name="T40" fmla="*/ 63 w 75"/>
                <a:gd name="T41" fmla="*/ 128 h 150"/>
                <a:gd name="T42" fmla="*/ 68 w 75"/>
                <a:gd name="T43" fmla="*/ 117 h 150"/>
                <a:gd name="T44" fmla="*/ 71 w 75"/>
                <a:gd name="T45" fmla="*/ 104 h 150"/>
                <a:gd name="T46" fmla="*/ 74 w 75"/>
                <a:gd name="T47" fmla="*/ 89 h 150"/>
                <a:gd name="T48" fmla="*/ 74 w 75"/>
                <a:gd name="T49" fmla="*/ 75 h 150"/>
                <a:gd name="T50" fmla="*/ 74 w 75"/>
                <a:gd name="T51" fmla="*/ 60 h 150"/>
                <a:gd name="T52" fmla="*/ 71 w 75"/>
                <a:gd name="T53" fmla="*/ 45 h 150"/>
                <a:gd name="T54" fmla="*/ 68 w 75"/>
                <a:gd name="T55" fmla="*/ 32 h 150"/>
                <a:gd name="T56" fmla="*/ 63 w 75"/>
                <a:gd name="T57" fmla="*/ 21 h 150"/>
                <a:gd name="T58" fmla="*/ 58 w 75"/>
                <a:gd name="T59" fmla="*/ 13 h 150"/>
                <a:gd name="T60" fmla="*/ 52 w 75"/>
                <a:gd name="T61" fmla="*/ 5 h 150"/>
                <a:gd name="T62" fmla="*/ 43 w 75"/>
                <a:gd name="T63" fmla="*/ 2 h 150"/>
                <a:gd name="T64" fmla="*/ 3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FFFFFF"/>
            </a:solidFill>
            <a:ln w="9525" cap="rnd">
              <a:noFill/>
              <a:round/>
              <a:headEnd type="none" w="sm" len="sm"/>
              <a:tailEnd type="none" w="sm" len="sm"/>
            </a:ln>
          </p:spPr>
          <p:txBody>
            <a:bodyPr/>
            <a:lstStyle/>
            <a:p>
              <a:endParaRPr lang="en-US" sz="2700"/>
            </a:p>
          </p:txBody>
        </p:sp>
        <p:sp>
          <p:nvSpPr>
            <p:cNvPr id="437" name="Freeform 127"/>
            <p:cNvSpPr>
              <a:spLocks/>
            </p:cNvSpPr>
            <p:nvPr/>
          </p:nvSpPr>
          <p:spPr bwMode="auto">
            <a:xfrm rot="786967">
              <a:off x="7266552" y="3664693"/>
              <a:ext cx="138627" cy="277255"/>
            </a:xfrm>
            <a:custGeom>
              <a:avLst/>
              <a:gdLst>
                <a:gd name="T0" fmla="*/ 37 w 75"/>
                <a:gd name="T1" fmla="*/ 0 h 150"/>
                <a:gd name="T2" fmla="*/ 29 w 75"/>
                <a:gd name="T3" fmla="*/ 2 h 150"/>
                <a:gd name="T4" fmla="*/ 22 w 75"/>
                <a:gd name="T5" fmla="*/ 5 h 150"/>
                <a:gd name="T6" fmla="*/ 16 w 75"/>
                <a:gd name="T7" fmla="*/ 13 h 150"/>
                <a:gd name="T8" fmla="*/ 11 w 75"/>
                <a:gd name="T9" fmla="*/ 21 h 150"/>
                <a:gd name="T10" fmla="*/ 6 w 75"/>
                <a:gd name="T11" fmla="*/ 32 h 150"/>
                <a:gd name="T12" fmla="*/ 3 w 75"/>
                <a:gd name="T13" fmla="*/ 45 h 150"/>
                <a:gd name="T14" fmla="*/ 0 w 75"/>
                <a:gd name="T15" fmla="*/ 60 h 150"/>
                <a:gd name="T16" fmla="*/ 0 w 75"/>
                <a:gd name="T17" fmla="*/ 75 h 150"/>
                <a:gd name="T18" fmla="*/ 0 w 75"/>
                <a:gd name="T19" fmla="*/ 89 h 150"/>
                <a:gd name="T20" fmla="*/ 3 w 75"/>
                <a:gd name="T21" fmla="*/ 104 h 150"/>
                <a:gd name="T22" fmla="*/ 6 w 75"/>
                <a:gd name="T23" fmla="*/ 117 h 150"/>
                <a:gd name="T24" fmla="*/ 11 w 75"/>
                <a:gd name="T25" fmla="*/ 128 h 150"/>
                <a:gd name="T26" fmla="*/ 16 w 75"/>
                <a:gd name="T27" fmla="*/ 136 h 150"/>
                <a:gd name="T28" fmla="*/ 22 w 75"/>
                <a:gd name="T29" fmla="*/ 145 h 150"/>
                <a:gd name="T30" fmla="*/ 29 w 75"/>
                <a:gd name="T31" fmla="*/ 148 h 150"/>
                <a:gd name="T32" fmla="*/ 37 w 75"/>
                <a:gd name="T33" fmla="*/ 149 h 150"/>
                <a:gd name="T34" fmla="*/ 43 w 75"/>
                <a:gd name="T35" fmla="*/ 148 h 150"/>
                <a:gd name="T36" fmla="*/ 52 w 75"/>
                <a:gd name="T37" fmla="*/ 145 h 150"/>
                <a:gd name="T38" fmla="*/ 58 w 75"/>
                <a:gd name="T39" fmla="*/ 136 h 150"/>
                <a:gd name="T40" fmla="*/ 63 w 75"/>
                <a:gd name="T41" fmla="*/ 128 h 150"/>
                <a:gd name="T42" fmla="*/ 68 w 75"/>
                <a:gd name="T43" fmla="*/ 117 h 150"/>
                <a:gd name="T44" fmla="*/ 71 w 75"/>
                <a:gd name="T45" fmla="*/ 104 h 150"/>
                <a:gd name="T46" fmla="*/ 74 w 75"/>
                <a:gd name="T47" fmla="*/ 89 h 150"/>
                <a:gd name="T48" fmla="*/ 74 w 75"/>
                <a:gd name="T49" fmla="*/ 75 h 150"/>
                <a:gd name="T50" fmla="*/ 74 w 75"/>
                <a:gd name="T51" fmla="*/ 60 h 150"/>
                <a:gd name="T52" fmla="*/ 71 w 75"/>
                <a:gd name="T53" fmla="*/ 45 h 150"/>
                <a:gd name="T54" fmla="*/ 68 w 75"/>
                <a:gd name="T55" fmla="*/ 32 h 150"/>
                <a:gd name="T56" fmla="*/ 63 w 75"/>
                <a:gd name="T57" fmla="*/ 21 h 150"/>
                <a:gd name="T58" fmla="*/ 58 w 75"/>
                <a:gd name="T59" fmla="*/ 13 h 150"/>
                <a:gd name="T60" fmla="*/ 52 w 75"/>
                <a:gd name="T61" fmla="*/ 5 h 150"/>
                <a:gd name="T62" fmla="*/ 43 w 75"/>
                <a:gd name="T63" fmla="*/ 2 h 150"/>
                <a:gd name="T64" fmla="*/ 37 w 75"/>
                <a:gd name="T65" fmla="*/ 0 h 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50"/>
                <a:gd name="T101" fmla="*/ 75 w 75"/>
                <a:gd name="T102" fmla="*/ 150 h 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50">
                  <a:moveTo>
                    <a:pt x="37" y="0"/>
                  </a:moveTo>
                  <a:lnTo>
                    <a:pt x="29" y="2"/>
                  </a:lnTo>
                  <a:lnTo>
                    <a:pt x="22" y="5"/>
                  </a:lnTo>
                  <a:lnTo>
                    <a:pt x="16" y="13"/>
                  </a:lnTo>
                  <a:lnTo>
                    <a:pt x="11" y="21"/>
                  </a:lnTo>
                  <a:lnTo>
                    <a:pt x="6" y="32"/>
                  </a:lnTo>
                  <a:lnTo>
                    <a:pt x="3" y="45"/>
                  </a:lnTo>
                  <a:lnTo>
                    <a:pt x="0" y="60"/>
                  </a:lnTo>
                  <a:lnTo>
                    <a:pt x="0" y="75"/>
                  </a:lnTo>
                  <a:lnTo>
                    <a:pt x="0" y="89"/>
                  </a:lnTo>
                  <a:lnTo>
                    <a:pt x="3" y="104"/>
                  </a:lnTo>
                  <a:lnTo>
                    <a:pt x="6" y="117"/>
                  </a:lnTo>
                  <a:lnTo>
                    <a:pt x="11" y="128"/>
                  </a:lnTo>
                  <a:lnTo>
                    <a:pt x="16" y="136"/>
                  </a:lnTo>
                  <a:lnTo>
                    <a:pt x="22" y="145"/>
                  </a:lnTo>
                  <a:lnTo>
                    <a:pt x="29" y="148"/>
                  </a:lnTo>
                  <a:lnTo>
                    <a:pt x="37" y="149"/>
                  </a:lnTo>
                  <a:lnTo>
                    <a:pt x="43" y="148"/>
                  </a:lnTo>
                  <a:lnTo>
                    <a:pt x="52" y="145"/>
                  </a:lnTo>
                  <a:lnTo>
                    <a:pt x="58" y="136"/>
                  </a:lnTo>
                  <a:lnTo>
                    <a:pt x="63" y="128"/>
                  </a:lnTo>
                  <a:lnTo>
                    <a:pt x="68" y="117"/>
                  </a:lnTo>
                  <a:lnTo>
                    <a:pt x="71" y="104"/>
                  </a:lnTo>
                  <a:lnTo>
                    <a:pt x="74" y="89"/>
                  </a:lnTo>
                  <a:lnTo>
                    <a:pt x="74" y="75"/>
                  </a:lnTo>
                  <a:lnTo>
                    <a:pt x="74" y="60"/>
                  </a:lnTo>
                  <a:lnTo>
                    <a:pt x="71" y="45"/>
                  </a:lnTo>
                  <a:lnTo>
                    <a:pt x="68" y="32"/>
                  </a:lnTo>
                  <a:lnTo>
                    <a:pt x="63" y="21"/>
                  </a:lnTo>
                  <a:lnTo>
                    <a:pt x="58" y="13"/>
                  </a:lnTo>
                  <a:lnTo>
                    <a:pt x="52" y="5"/>
                  </a:lnTo>
                  <a:lnTo>
                    <a:pt x="43" y="2"/>
                  </a:lnTo>
                  <a:lnTo>
                    <a:pt x="37" y="0"/>
                  </a:lnTo>
                </a:path>
              </a:pathLst>
            </a:custGeom>
            <a:solidFill>
              <a:srgbClr val="0099CC"/>
            </a:solidFill>
            <a:ln w="12700" cap="rnd" cmpd="sng">
              <a:solidFill>
                <a:srgbClr val="000000"/>
              </a:solidFill>
              <a:prstDash val="solid"/>
              <a:round/>
              <a:headEnd type="none" w="sm" len="sm"/>
              <a:tailEnd type="none" w="sm" len="sm"/>
            </a:ln>
          </p:spPr>
          <p:txBody>
            <a:bodyPr/>
            <a:lstStyle/>
            <a:p>
              <a:endParaRPr lang="en-US" sz="2700"/>
            </a:p>
          </p:txBody>
        </p:sp>
        <p:grpSp>
          <p:nvGrpSpPr>
            <p:cNvPr id="438" name="Group 437"/>
            <p:cNvGrpSpPr/>
            <p:nvPr/>
          </p:nvGrpSpPr>
          <p:grpSpPr>
            <a:xfrm rot="786967">
              <a:off x="3738702" y="1661174"/>
              <a:ext cx="2230971" cy="3047950"/>
              <a:chOff x="1355762" y="1608046"/>
              <a:chExt cx="2874169" cy="3926683"/>
            </a:xfrm>
          </p:grpSpPr>
          <p:sp>
            <p:nvSpPr>
              <p:cNvPr id="439" name="Freeform 59"/>
              <p:cNvSpPr>
                <a:spLocks/>
              </p:cNvSpPr>
              <p:nvPr/>
            </p:nvSpPr>
            <p:spPr bwMode="auto">
              <a:xfrm>
                <a:off x="3844169" y="3558291"/>
                <a:ext cx="347663" cy="488156"/>
              </a:xfrm>
              <a:custGeom>
                <a:avLst/>
                <a:gdLst>
                  <a:gd name="T0" fmla="*/ 73 w 146"/>
                  <a:gd name="T1" fmla="*/ 0 h 205"/>
                  <a:gd name="T2" fmla="*/ 65 w 146"/>
                  <a:gd name="T3" fmla="*/ 0 h 205"/>
                  <a:gd name="T4" fmla="*/ 58 w 146"/>
                  <a:gd name="T5" fmla="*/ 2 h 205"/>
                  <a:gd name="T6" fmla="*/ 52 w 146"/>
                  <a:gd name="T7" fmla="*/ 5 h 205"/>
                  <a:gd name="T8" fmla="*/ 44 w 146"/>
                  <a:gd name="T9" fmla="*/ 8 h 205"/>
                  <a:gd name="T10" fmla="*/ 37 w 146"/>
                  <a:gd name="T11" fmla="*/ 13 h 205"/>
                  <a:gd name="T12" fmla="*/ 32 w 146"/>
                  <a:gd name="T13" fmla="*/ 18 h 205"/>
                  <a:gd name="T14" fmla="*/ 26 w 146"/>
                  <a:gd name="T15" fmla="*/ 23 h 205"/>
                  <a:gd name="T16" fmla="*/ 21 w 146"/>
                  <a:gd name="T17" fmla="*/ 30 h 205"/>
                  <a:gd name="T18" fmla="*/ 13 w 146"/>
                  <a:gd name="T19" fmla="*/ 46 h 205"/>
                  <a:gd name="T20" fmla="*/ 6 w 146"/>
                  <a:gd name="T21" fmla="*/ 62 h 205"/>
                  <a:gd name="T22" fmla="*/ 2 w 146"/>
                  <a:gd name="T23" fmla="*/ 82 h 205"/>
                  <a:gd name="T24" fmla="*/ 0 w 146"/>
                  <a:gd name="T25" fmla="*/ 101 h 205"/>
                  <a:gd name="T26" fmla="*/ 2 w 146"/>
                  <a:gd name="T27" fmla="*/ 122 h 205"/>
                  <a:gd name="T28" fmla="*/ 6 w 146"/>
                  <a:gd name="T29" fmla="*/ 142 h 205"/>
                  <a:gd name="T30" fmla="*/ 13 w 146"/>
                  <a:gd name="T31" fmla="*/ 158 h 205"/>
                  <a:gd name="T32" fmla="*/ 21 w 146"/>
                  <a:gd name="T33" fmla="*/ 173 h 205"/>
                  <a:gd name="T34" fmla="*/ 26 w 146"/>
                  <a:gd name="T35" fmla="*/ 179 h 205"/>
                  <a:gd name="T36" fmla="*/ 32 w 146"/>
                  <a:gd name="T37" fmla="*/ 186 h 205"/>
                  <a:gd name="T38" fmla="*/ 37 w 146"/>
                  <a:gd name="T39" fmla="*/ 191 h 205"/>
                  <a:gd name="T40" fmla="*/ 44 w 146"/>
                  <a:gd name="T41" fmla="*/ 195 h 205"/>
                  <a:gd name="T42" fmla="*/ 52 w 146"/>
                  <a:gd name="T43" fmla="*/ 199 h 205"/>
                  <a:gd name="T44" fmla="*/ 58 w 146"/>
                  <a:gd name="T45" fmla="*/ 200 h 205"/>
                  <a:gd name="T46" fmla="*/ 65 w 146"/>
                  <a:gd name="T47" fmla="*/ 202 h 205"/>
                  <a:gd name="T48" fmla="*/ 73 w 146"/>
                  <a:gd name="T49" fmla="*/ 204 h 205"/>
                  <a:gd name="T50" fmla="*/ 80 w 146"/>
                  <a:gd name="T51" fmla="*/ 202 h 205"/>
                  <a:gd name="T52" fmla="*/ 88 w 146"/>
                  <a:gd name="T53" fmla="*/ 200 h 205"/>
                  <a:gd name="T54" fmla="*/ 94 w 146"/>
                  <a:gd name="T55" fmla="*/ 199 h 205"/>
                  <a:gd name="T56" fmla="*/ 101 w 146"/>
                  <a:gd name="T57" fmla="*/ 195 h 205"/>
                  <a:gd name="T58" fmla="*/ 107 w 146"/>
                  <a:gd name="T59" fmla="*/ 191 h 205"/>
                  <a:gd name="T60" fmla="*/ 114 w 146"/>
                  <a:gd name="T61" fmla="*/ 186 h 205"/>
                  <a:gd name="T62" fmla="*/ 119 w 146"/>
                  <a:gd name="T63" fmla="*/ 179 h 205"/>
                  <a:gd name="T64" fmla="*/ 123 w 146"/>
                  <a:gd name="T65" fmla="*/ 173 h 205"/>
                  <a:gd name="T66" fmla="*/ 133 w 146"/>
                  <a:gd name="T67" fmla="*/ 158 h 205"/>
                  <a:gd name="T68" fmla="*/ 140 w 146"/>
                  <a:gd name="T69" fmla="*/ 142 h 205"/>
                  <a:gd name="T70" fmla="*/ 143 w 146"/>
                  <a:gd name="T71" fmla="*/ 122 h 205"/>
                  <a:gd name="T72" fmla="*/ 145 w 146"/>
                  <a:gd name="T73" fmla="*/ 101 h 205"/>
                  <a:gd name="T74" fmla="*/ 143 w 146"/>
                  <a:gd name="T75" fmla="*/ 82 h 205"/>
                  <a:gd name="T76" fmla="*/ 140 w 146"/>
                  <a:gd name="T77" fmla="*/ 62 h 205"/>
                  <a:gd name="T78" fmla="*/ 133 w 146"/>
                  <a:gd name="T79" fmla="*/ 46 h 205"/>
                  <a:gd name="T80" fmla="*/ 123 w 146"/>
                  <a:gd name="T81" fmla="*/ 30 h 205"/>
                  <a:gd name="T82" fmla="*/ 119 w 146"/>
                  <a:gd name="T83" fmla="*/ 23 h 205"/>
                  <a:gd name="T84" fmla="*/ 114 w 146"/>
                  <a:gd name="T85" fmla="*/ 18 h 205"/>
                  <a:gd name="T86" fmla="*/ 107 w 146"/>
                  <a:gd name="T87" fmla="*/ 13 h 205"/>
                  <a:gd name="T88" fmla="*/ 101 w 146"/>
                  <a:gd name="T89" fmla="*/ 8 h 205"/>
                  <a:gd name="T90" fmla="*/ 94 w 146"/>
                  <a:gd name="T91" fmla="*/ 5 h 205"/>
                  <a:gd name="T92" fmla="*/ 88 w 146"/>
                  <a:gd name="T93" fmla="*/ 2 h 205"/>
                  <a:gd name="T94" fmla="*/ 80 w 146"/>
                  <a:gd name="T95" fmla="*/ 0 h 205"/>
                  <a:gd name="T96" fmla="*/ 73 w 146"/>
                  <a:gd name="T97" fmla="*/ 0 h 2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205"/>
                  <a:gd name="T149" fmla="*/ 146 w 146"/>
                  <a:gd name="T150" fmla="*/ 205 h 2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205">
                    <a:moveTo>
                      <a:pt x="73" y="0"/>
                    </a:moveTo>
                    <a:lnTo>
                      <a:pt x="65" y="0"/>
                    </a:lnTo>
                    <a:lnTo>
                      <a:pt x="58" y="2"/>
                    </a:lnTo>
                    <a:lnTo>
                      <a:pt x="52" y="5"/>
                    </a:lnTo>
                    <a:lnTo>
                      <a:pt x="44" y="8"/>
                    </a:lnTo>
                    <a:lnTo>
                      <a:pt x="37" y="13"/>
                    </a:lnTo>
                    <a:lnTo>
                      <a:pt x="32" y="18"/>
                    </a:lnTo>
                    <a:lnTo>
                      <a:pt x="26" y="23"/>
                    </a:lnTo>
                    <a:lnTo>
                      <a:pt x="21" y="30"/>
                    </a:lnTo>
                    <a:lnTo>
                      <a:pt x="13" y="46"/>
                    </a:lnTo>
                    <a:lnTo>
                      <a:pt x="6" y="62"/>
                    </a:lnTo>
                    <a:lnTo>
                      <a:pt x="2" y="82"/>
                    </a:lnTo>
                    <a:lnTo>
                      <a:pt x="0" y="101"/>
                    </a:lnTo>
                    <a:lnTo>
                      <a:pt x="2" y="122"/>
                    </a:lnTo>
                    <a:lnTo>
                      <a:pt x="6" y="142"/>
                    </a:lnTo>
                    <a:lnTo>
                      <a:pt x="13" y="158"/>
                    </a:lnTo>
                    <a:lnTo>
                      <a:pt x="21" y="173"/>
                    </a:lnTo>
                    <a:lnTo>
                      <a:pt x="26" y="179"/>
                    </a:lnTo>
                    <a:lnTo>
                      <a:pt x="32" y="186"/>
                    </a:lnTo>
                    <a:lnTo>
                      <a:pt x="37" y="191"/>
                    </a:lnTo>
                    <a:lnTo>
                      <a:pt x="44" y="195"/>
                    </a:lnTo>
                    <a:lnTo>
                      <a:pt x="52" y="199"/>
                    </a:lnTo>
                    <a:lnTo>
                      <a:pt x="58" y="200"/>
                    </a:lnTo>
                    <a:lnTo>
                      <a:pt x="65" y="202"/>
                    </a:lnTo>
                    <a:lnTo>
                      <a:pt x="73" y="204"/>
                    </a:lnTo>
                    <a:lnTo>
                      <a:pt x="80" y="202"/>
                    </a:lnTo>
                    <a:lnTo>
                      <a:pt x="88" y="200"/>
                    </a:lnTo>
                    <a:lnTo>
                      <a:pt x="94" y="199"/>
                    </a:lnTo>
                    <a:lnTo>
                      <a:pt x="101" y="195"/>
                    </a:lnTo>
                    <a:lnTo>
                      <a:pt x="107" y="191"/>
                    </a:lnTo>
                    <a:lnTo>
                      <a:pt x="114" y="186"/>
                    </a:lnTo>
                    <a:lnTo>
                      <a:pt x="119" y="179"/>
                    </a:lnTo>
                    <a:lnTo>
                      <a:pt x="123" y="173"/>
                    </a:lnTo>
                    <a:lnTo>
                      <a:pt x="133" y="158"/>
                    </a:lnTo>
                    <a:lnTo>
                      <a:pt x="140" y="142"/>
                    </a:lnTo>
                    <a:lnTo>
                      <a:pt x="143" y="122"/>
                    </a:lnTo>
                    <a:lnTo>
                      <a:pt x="145" y="101"/>
                    </a:lnTo>
                    <a:lnTo>
                      <a:pt x="143" y="82"/>
                    </a:lnTo>
                    <a:lnTo>
                      <a:pt x="140" y="62"/>
                    </a:lnTo>
                    <a:lnTo>
                      <a:pt x="133" y="46"/>
                    </a:lnTo>
                    <a:lnTo>
                      <a:pt x="123" y="30"/>
                    </a:lnTo>
                    <a:lnTo>
                      <a:pt x="119" y="23"/>
                    </a:lnTo>
                    <a:lnTo>
                      <a:pt x="114" y="18"/>
                    </a:lnTo>
                    <a:lnTo>
                      <a:pt x="107" y="13"/>
                    </a:lnTo>
                    <a:lnTo>
                      <a:pt x="101" y="8"/>
                    </a:lnTo>
                    <a:lnTo>
                      <a:pt x="94" y="5"/>
                    </a:lnTo>
                    <a:lnTo>
                      <a:pt x="88" y="2"/>
                    </a:lnTo>
                    <a:lnTo>
                      <a:pt x="80" y="0"/>
                    </a:lnTo>
                    <a:lnTo>
                      <a:pt x="73"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40" name="Freeform 60"/>
              <p:cNvSpPr>
                <a:spLocks/>
              </p:cNvSpPr>
              <p:nvPr/>
            </p:nvSpPr>
            <p:spPr bwMode="auto">
              <a:xfrm>
                <a:off x="3837024" y="2448628"/>
                <a:ext cx="288132" cy="400050"/>
              </a:xfrm>
              <a:custGeom>
                <a:avLst/>
                <a:gdLst>
                  <a:gd name="T0" fmla="*/ 60 w 121"/>
                  <a:gd name="T1" fmla="*/ 0 h 168"/>
                  <a:gd name="T2" fmla="*/ 53 w 121"/>
                  <a:gd name="T3" fmla="*/ 0 h 168"/>
                  <a:gd name="T4" fmla="*/ 47 w 121"/>
                  <a:gd name="T5" fmla="*/ 2 h 168"/>
                  <a:gd name="T6" fmla="*/ 42 w 121"/>
                  <a:gd name="T7" fmla="*/ 5 h 168"/>
                  <a:gd name="T8" fmla="*/ 37 w 121"/>
                  <a:gd name="T9" fmla="*/ 6 h 168"/>
                  <a:gd name="T10" fmla="*/ 26 w 121"/>
                  <a:gd name="T11" fmla="*/ 15 h 168"/>
                  <a:gd name="T12" fmla="*/ 18 w 121"/>
                  <a:gd name="T13" fmla="*/ 24 h 168"/>
                  <a:gd name="T14" fmla="*/ 9 w 121"/>
                  <a:gd name="T15" fmla="*/ 37 h 168"/>
                  <a:gd name="T16" fmla="*/ 5 w 121"/>
                  <a:gd name="T17" fmla="*/ 52 h 168"/>
                  <a:gd name="T18" fmla="*/ 1 w 121"/>
                  <a:gd name="T19" fmla="*/ 67 h 168"/>
                  <a:gd name="T20" fmla="*/ 0 w 121"/>
                  <a:gd name="T21" fmla="*/ 84 h 168"/>
                  <a:gd name="T22" fmla="*/ 1 w 121"/>
                  <a:gd name="T23" fmla="*/ 101 h 168"/>
                  <a:gd name="T24" fmla="*/ 5 w 121"/>
                  <a:gd name="T25" fmla="*/ 115 h 168"/>
                  <a:gd name="T26" fmla="*/ 9 w 121"/>
                  <a:gd name="T27" fmla="*/ 130 h 168"/>
                  <a:gd name="T28" fmla="*/ 18 w 121"/>
                  <a:gd name="T29" fmla="*/ 143 h 168"/>
                  <a:gd name="T30" fmla="*/ 26 w 121"/>
                  <a:gd name="T31" fmla="*/ 153 h 168"/>
                  <a:gd name="T32" fmla="*/ 37 w 121"/>
                  <a:gd name="T33" fmla="*/ 161 h 168"/>
                  <a:gd name="T34" fmla="*/ 42 w 121"/>
                  <a:gd name="T35" fmla="*/ 162 h 168"/>
                  <a:gd name="T36" fmla="*/ 47 w 121"/>
                  <a:gd name="T37" fmla="*/ 166 h 168"/>
                  <a:gd name="T38" fmla="*/ 53 w 121"/>
                  <a:gd name="T39" fmla="*/ 166 h 168"/>
                  <a:gd name="T40" fmla="*/ 60 w 121"/>
                  <a:gd name="T41" fmla="*/ 167 h 168"/>
                  <a:gd name="T42" fmla="*/ 66 w 121"/>
                  <a:gd name="T43" fmla="*/ 166 h 168"/>
                  <a:gd name="T44" fmla="*/ 71 w 121"/>
                  <a:gd name="T45" fmla="*/ 166 h 168"/>
                  <a:gd name="T46" fmla="*/ 78 w 121"/>
                  <a:gd name="T47" fmla="*/ 162 h 168"/>
                  <a:gd name="T48" fmla="*/ 83 w 121"/>
                  <a:gd name="T49" fmla="*/ 161 h 168"/>
                  <a:gd name="T50" fmla="*/ 92 w 121"/>
                  <a:gd name="T51" fmla="*/ 153 h 168"/>
                  <a:gd name="T52" fmla="*/ 102 w 121"/>
                  <a:gd name="T53" fmla="*/ 143 h 168"/>
                  <a:gd name="T54" fmla="*/ 109 w 121"/>
                  <a:gd name="T55" fmla="*/ 130 h 168"/>
                  <a:gd name="T56" fmla="*/ 115 w 121"/>
                  <a:gd name="T57" fmla="*/ 115 h 168"/>
                  <a:gd name="T58" fmla="*/ 118 w 121"/>
                  <a:gd name="T59" fmla="*/ 101 h 168"/>
                  <a:gd name="T60" fmla="*/ 120 w 121"/>
                  <a:gd name="T61" fmla="*/ 84 h 168"/>
                  <a:gd name="T62" fmla="*/ 118 w 121"/>
                  <a:gd name="T63" fmla="*/ 67 h 168"/>
                  <a:gd name="T64" fmla="*/ 115 w 121"/>
                  <a:gd name="T65" fmla="*/ 52 h 168"/>
                  <a:gd name="T66" fmla="*/ 109 w 121"/>
                  <a:gd name="T67" fmla="*/ 37 h 168"/>
                  <a:gd name="T68" fmla="*/ 102 w 121"/>
                  <a:gd name="T69" fmla="*/ 24 h 168"/>
                  <a:gd name="T70" fmla="*/ 92 w 121"/>
                  <a:gd name="T71" fmla="*/ 15 h 168"/>
                  <a:gd name="T72" fmla="*/ 83 w 121"/>
                  <a:gd name="T73" fmla="*/ 6 h 168"/>
                  <a:gd name="T74" fmla="*/ 78 w 121"/>
                  <a:gd name="T75" fmla="*/ 5 h 168"/>
                  <a:gd name="T76" fmla="*/ 71 w 121"/>
                  <a:gd name="T77" fmla="*/ 2 h 168"/>
                  <a:gd name="T78" fmla="*/ 66 w 121"/>
                  <a:gd name="T79" fmla="*/ 0 h 168"/>
                  <a:gd name="T80" fmla="*/ 60 w 121"/>
                  <a:gd name="T81" fmla="*/ 0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1"/>
                  <a:gd name="T124" fmla="*/ 0 h 168"/>
                  <a:gd name="T125" fmla="*/ 121 w 121"/>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1" h="168">
                    <a:moveTo>
                      <a:pt x="60" y="0"/>
                    </a:moveTo>
                    <a:lnTo>
                      <a:pt x="53" y="0"/>
                    </a:lnTo>
                    <a:lnTo>
                      <a:pt x="47" y="2"/>
                    </a:lnTo>
                    <a:lnTo>
                      <a:pt x="42" y="5"/>
                    </a:lnTo>
                    <a:lnTo>
                      <a:pt x="37" y="6"/>
                    </a:lnTo>
                    <a:lnTo>
                      <a:pt x="26" y="15"/>
                    </a:lnTo>
                    <a:lnTo>
                      <a:pt x="18" y="24"/>
                    </a:lnTo>
                    <a:lnTo>
                      <a:pt x="9" y="37"/>
                    </a:lnTo>
                    <a:lnTo>
                      <a:pt x="5" y="52"/>
                    </a:lnTo>
                    <a:lnTo>
                      <a:pt x="1" y="67"/>
                    </a:lnTo>
                    <a:lnTo>
                      <a:pt x="0" y="84"/>
                    </a:lnTo>
                    <a:lnTo>
                      <a:pt x="1" y="101"/>
                    </a:lnTo>
                    <a:lnTo>
                      <a:pt x="5" y="115"/>
                    </a:lnTo>
                    <a:lnTo>
                      <a:pt x="9" y="130"/>
                    </a:lnTo>
                    <a:lnTo>
                      <a:pt x="18" y="143"/>
                    </a:lnTo>
                    <a:lnTo>
                      <a:pt x="26" y="153"/>
                    </a:lnTo>
                    <a:lnTo>
                      <a:pt x="37" y="161"/>
                    </a:lnTo>
                    <a:lnTo>
                      <a:pt x="42" y="162"/>
                    </a:lnTo>
                    <a:lnTo>
                      <a:pt x="47" y="166"/>
                    </a:lnTo>
                    <a:lnTo>
                      <a:pt x="53" y="166"/>
                    </a:lnTo>
                    <a:lnTo>
                      <a:pt x="60" y="167"/>
                    </a:lnTo>
                    <a:lnTo>
                      <a:pt x="66" y="166"/>
                    </a:lnTo>
                    <a:lnTo>
                      <a:pt x="71" y="166"/>
                    </a:lnTo>
                    <a:lnTo>
                      <a:pt x="78" y="162"/>
                    </a:lnTo>
                    <a:lnTo>
                      <a:pt x="83" y="161"/>
                    </a:lnTo>
                    <a:lnTo>
                      <a:pt x="92" y="153"/>
                    </a:lnTo>
                    <a:lnTo>
                      <a:pt x="102" y="143"/>
                    </a:lnTo>
                    <a:lnTo>
                      <a:pt x="109" y="130"/>
                    </a:lnTo>
                    <a:lnTo>
                      <a:pt x="115" y="115"/>
                    </a:lnTo>
                    <a:lnTo>
                      <a:pt x="118" y="101"/>
                    </a:lnTo>
                    <a:lnTo>
                      <a:pt x="120" y="84"/>
                    </a:lnTo>
                    <a:lnTo>
                      <a:pt x="118" y="67"/>
                    </a:lnTo>
                    <a:lnTo>
                      <a:pt x="115" y="52"/>
                    </a:lnTo>
                    <a:lnTo>
                      <a:pt x="109" y="37"/>
                    </a:lnTo>
                    <a:lnTo>
                      <a:pt x="102" y="24"/>
                    </a:lnTo>
                    <a:lnTo>
                      <a:pt x="92" y="15"/>
                    </a:lnTo>
                    <a:lnTo>
                      <a:pt x="83" y="6"/>
                    </a:lnTo>
                    <a:lnTo>
                      <a:pt x="78" y="5"/>
                    </a:lnTo>
                    <a:lnTo>
                      <a:pt x="71" y="2"/>
                    </a:lnTo>
                    <a:lnTo>
                      <a:pt x="66" y="0"/>
                    </a:lnTo>
                    <a:lnTo>
                      <a:pt x="60"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41" name="Freeform 64"/>
              <p:cNvSpPr>
                <a:spLocks/>
              </p:cNvSpPr>
              <p:nvPr/>
            </p:nvSpPr>
            <p:spPr bwMode="auto">
              <a:xfrm>
                <a:off x="3975137" y="2503396"/>
                <a:ext cx="150020" cy="292895"/>
              </a:xfrm>
              <a:custGeom>
                <a:avLst/>
                <a:gdLst>
                  <a:gd name="T0" fmla="*/ 31 w 63"/>
                  <a:gd name="T1" fmla="*/ 0 h 123"/>
                  <a:gd name="T2" fmla="*/ 25 w 63"/>
                  <a:gd name="T3" fmla="*/ 1 h 123"/>
                  <a:gd name="T4" fmla="*/ 20 w 63"/>
                  <a:gd name="T5" fmla="*/ 5 h 123"/>
                  <a:gd name="T6" fmla="*/ 13 w 63"/>
                  <a:gd name="T7" fmla="*/ 11 h 123"/>
                  <a:gd name="T8" fmla="*/ 10 w 63"/>
                  <a:gd name="T9" fmla="*/ 18 h 123"/>
                  <a:gd name="T10" fmla="*/ 5 w 63"/>
                  <a:gd name="T11" fmla="*/ 27 h 123"/>
                  <a:gd name="T12" fmla="*/ 3 w 63"/>
                  <a:gd name="T13" fmla="*/ 37 h 123"/>
                  <a:gd name="T14" fmla="*/ 2 w 63"/>
                  <a:gd name="T15" fmla="*/ 48 h 123"/>
                  <a:gd name="T16" fmla="*/ 0 w 63"/>
                  <a:gd name="T17" fmla="*/ 61 h 123"/>
                  <a:gd name="T18" fmla="*/ 2 w 63"/>
                  <a:gd name="T19" fmla="*/ 73 h 123"/>
                  <a:gd name="T20" fmla="*/ 3 w 63"/>
                  <a:gd name="T21" fmla="*/ 84 h 123"/>
                  <a:gd name="T22" fmla="*/ 5 w 63"/>
                  <a:gd name="T23" fmla="*/ 94 h 123"/>
                  <a:gd name="T24" fmla="*/ 10 w 63"/>
                  <a:gd name="T25" fmla="*/ 104 h 123"/>
                  <a:gd name="T26" fmla="*/ 13 w 63"/>
                  <a:gd name="T27" fmla="*/ 110 h 123"/>
                  <a:gd name="T28" fmla="*/ 20 w 63"/>
                  <a:gd name="T29" fmla="*/ 117 h 123"/>
                  <a:gd name="T30" fmla="*/ 25 w 63"/>
                  <a:gd name="T31" fmla="*/ 120 h 123"/>
                  <a:gd name="T32" fmla="*/ 31 w 63"/>
                  <a:gd name="T33" fmla="*/ 122 h 123"/>
                  <a:gd name="T34" fmla="*/ 38 w 63"/>
                  <a:gd name="T35" fmla="*/ 120 h 123"/>
                  <a:gd name="T36" fmla="*/ 42 w 63"/>
                  <a:gd name="T37" fmla="*/ 117 h 123"/>
                  <a:gd name="T38" fmla="*/ 47 w 63"/>
                  <a:gd name="T39" fmla="*/ 110 h 123"/>
                  <a:gd name="T40" fmla="*/ 52 w 63"/>
                  <a:gd name="T41" fmla="*/ 104 h 123"/>
                  <a:gd name="T42" fmla="*/ 55 w 63"/>
                  <a:gd name="T43" fmla="*/ 94 h 123"/>
                  <a:gd name="T44" fmla="*/ 59 w 63"/>
                  <a:gd name="T45" fmla="*/ 84 h 123"/>
                  <a:gd name="T46" fmla="*/ 60 w 63"/>
                  <a:gd name="T47" fmla="*/ 73 h 123"/>
                  <a:gd name="T48" fmla="*/ 62 w 63"/>
                  <a:gd name="T49" fmla="*/ 61 h 123"/>
                  <a:gd name="T50" fmla="*/ 60 w 63"/>
                  <a:gd name="T51" fmla="*/ 48 h 123"/>
                  <a:gd name="T52" fmla="*/ 59 w 63"/>
                  <a:gd name="T53" fmla="*/ 37 h 123"/>
                  <a:gd name="T54" fmla="*/ 55 w 63"/>
                  <a:gd name="T55" fmla="*/ 27 h 123"/>
                  <a:gd name="T56" fmla="*/ 52 w 63"/>
                  <a:gd name="T57" fmla="*/ 18 h 123"/>
                  <a:gd name="T58" fmla="*/ 47 w 63"/>
                  <a:gd name="T59" fmla="*/ 11 h 123"/>
                  <a:gd name="T60" fmla="*/ 42 w 63"/>
                  <a:gd name="T61" fmla="*/ 5 h 123"/>
                  <a:gd name="T62" fmla="*/ 38 w 63"/>
                  <a:gd name="T63" fmla="*/ 1 h 123"/>
                  <a:gd name="T64" fmla="*/ 31 w 63"/>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23"/>
                  <a:gd name="T101" fmla="*/ 63 w 6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23">
                    <a:moveTo>
                      <a:pt x="31" y="0"/>
                    </a:moveTo>
                    <a:lnTo>
                      <a:pt x="25" y="1"/>
                    </a:lnTo>
                    <a:lnTo>
                      <a:pt x="20" y="5"/>
                    </a:lnTo>
                    <a:lnTo>
                      <a:pt x="13" y="11"/>
                    </a:lnTo>
                    <a:lnTo>
                      <a:pt x="10" y="18"/>
                    </a:lnTo>
                    <a:lnTo>
                      <a:pt x="5" y="27"/>
                    </a:lnTo>
                    <a:lnTo>
                      <a:pt x="3" y="37"/>
                    </a:lnTo>
                    <a:lnTo>
                      <a:pt x="2" y="48"/>
                    </a:lnTo>
                    <a:lnTo>
                      <a:pt x="0" y="61"/>
                    </a:lnTo>
                    <a:lnTo>
                      <a:pt x="2" y="73"/>
                    </a:lnTo>
                    <a:lnTo>
                      <a:pt x="3" y="84"/>
                    </a:lnTo>
                    <a:lnTo>
                      <a:pt x="5" y="94"/>
                    </a:lnTo>
                    <a:lnTo>
                      <a:pt x="10" y="104"/>
                    </a:lnTo>
                    <a:lnTo>
                      <a:pt x="13" y="110"/>
                    </a:lnTo>
                    <a:lnTo>
                      <a:pt x="20" y="117"/>
                    </a:lnTo>
                    <a:lnTo>
                      <a:pt x="25" y="120"/>
                    </a:lnTo>
                    <a:lnTo>
                      <a:pt x="31" y="122"/>
                    </a:lnTo>
                    <a:lnTo>
                      <a:pt x="38" y="120"/>
                    </a:lnTo>
                    <a:lnTo>
                      <a:pt x="42" y="117"/>
                    </a:lnTo>
                    <a:lnTo>
                      <a:pt x="47" y="110"/>
                    </a:lnTo>
                    <a:lnTo>
                      <a:pt x="52" y="104"/>
                    </a:lnTo>
                    <a:lnTo>
                      <a:pt x="55" y="94"/>
                    </a:lnTo>
                    <a:lnTo>
                      <a:pt x="59" y="84"/>
                    </a:lnTo>
                    <a:lnTo>
                      <a:pt x="60" y="73"/>
                    </a:lnTo>
                    <a:lnTo>
                      <a:pt x="62" y="61"/>
                    </a:lnTo>
                    <a:lnTo>
                      <a:pt x="60" y="48"/>
                    </a:lnTo>
                    <a:lnTo>
                      <a:pt x="59" y="37"/>
                    </a:lnTo>
                    <a:lnTo>
                      <a:pt x="55" y="27"/>
                    </a:lnTo>
                    <a:lnTo>
                      <a:pt x="52" y="18"/>
                    </a:lnTo>
                    <a:lnTo>
                      <a:pt x="47" y="11"/>
                    </a:lnTo>
                    <a:lnTo>
                      <a:pt x="42" y="5"/>
                    </a:lnTo>
                    <a:lnTo>
                      <a:pt x="38" y="1"/>
                    </a:lnTo>
                    <a:lnTo>
                      <a:pt x="31" y="0"/>
                    </a:lnTo>
                  </a:path>
                </a:pathLst>
              </a:custGeom>
              <a:solidFill>
                <a:srgbClr val="FFFFFF"/>
              </a:solidFill>
              <a:ln w="9525" cap="rnd">
                <a:noFill/>
                <a:round/>
                <a:headEnd type="none" w="sm" len="sm"/>
                <a:tailEnd type="none" w="sm" len="sm"/>
              </a:ln>
            </p:spPr>
            <p:txBody>
              <a:bodyPr/>
              <a:lstStyle/>
              <a:p>
                <a:endParaRPr lang="en-US" sz="2700"/>
              </a:p>
            </p:txBody>
          </p:sp>
          <p:sp>
            <p:nvSpPr>
              <p:cNvPr id="442" name="Freeform 65"/>
              <p:cNvSpPr>
                <a:spLocks/>
              </p:cNvSpPr>
              <p:nvPr/>
            </p:nvSpPr>
            <p:spPr bwMode="auto">
              <a:xfrm>
                <a:off x="3975137" y="2503396"/>
                <a:ext cx="150020" cy="292895"/>
              </a:xfrm>
              <a:custGeom>
                <a:avLst/>
                <a:gdLst>
                  <a:gd name="T0" fmla="*/ 31 w 63"/>
                  <a:gd name="T1" fmla="*/ 0 h 123"/>
                  <a:gd name="T2" fmla="*/ 25 w 63"/>
                  <a:gd name="T3" fmla="*/ 1 h 123"/>
                  <a:gd name="T4" fmla="*/ 20 w 63"/>
                  <a:gd name="T5" fmla="*/ 5 h 123"/>
                  <a:gd name="T6" fmla="*/ 13 w 63"/>
                  <a:gd name="T7" fmla="*/ 11 h 123"/>
                  <a:gd name="T8" fmla="*/ 10 w 63"/>
                  <a:gd name="T9" fmla="*/ 18 h 123"/>
                  <a:gd name="T10" fmla="*/ 5 w 63"/>
                  <a:gd name="T11" fmla="*/ 27 h 123"/>
                  <a:gd name="T12" fmla="*/ 3 w 63"/>
                  <a:gd name="T13" fmla="*/ 37 h 123"/>
                  <a:gd name="T14" fmla="*/ 2 w 63"/>
                  <a:gd name="T15" fmla="*/ 48 h 123"/>
                  <a:gd name="T16" fmla="*/ 0 w 63"/>
                  <a:gd name="T17" fmla="*/ 61 h 123"/>
                  <a:gd name="T18" fmla="*/ 2 w 63"/>
                  <a:gd name="T19" fmla="*/ 73 h 123"/>
                  <a:gd name="T20" fmla="*/ 3 w 63"/>
                  <a:gd name="T21" fmla="*/ 84 h 123"/>
                  <a:gd name="T22" fmla="*/ 5 w 63"/>
                  <a:gd name="T23" fmla="*/ 94 h 123"/>
                  <a:gd name="T24" fmla="*/ 10 w 63"/>
                  <a:gd name="T25" fmla="*/ 104 h 123"/>
                  <a:gd name="T26" fmla="*/ 13 w 63"/>
                  <a:gd name="T27" fmla="*/ 110 h 123"/>
                  <a:gd name="T28" fmla="*/ 20 w 63"/>
                  <a:gd name="T29" fmla="*/ 117 h 123"/>
                  <a:gd name="T30" fmla="*/ 25 w 63"/>
                  <a:gd name="T31" fmla="*/ 120 h 123"/>
                  <a:gd name="T32" fmla="*/ 31 w 63"/>
                  <a:gd name="T33" fmla="*/ 122 h 123"/>
                  <a:gd name="T34" fmla="*/ 38 w 63"/>
                  <a:gd name="T35" fmla="*/ 120 h 123"/>
                  <a:gd name="T36" fmla="*/ 42 w 63"/>
                  <a:gd name="T37" fmla="*/ 117 h 123"/>
                  <a:gd name="T38" fmla="*/ 47 w 63"/>
                  <a:gd name="T39" fmla="*/ 110 h 123"/>
                  <a:gd name="T40" fmla="*/ 52 w 63"/>
                  <a:gd name="T41" fmla="*/ 104 h 123"/>
                  <a:gd name="T42" fmla="*/ 55 w 63"/>
                  <a:gd name="T43" fmla="*/ 94 h 123"/>
                  <a:gd name="T44" fmla="*/ 59 w 63"/>
                  <a:gd name="T45" fmla="*/ 84 h 123"/>
                  <a:gd name="T46" fmla="*/ 60 w 63"/>
                  <a:gd name="T47" fmla="*/ 73 h 123"/>
                  <a:gd name="T48" fmla="*/ 62 w 63"/>
                  <a:gd name="T49" fmla="*/ 61 h 123"/>
                  <a:gd name="T50" fmla="*/ 60 w 63"/>
                  <a:gd name="T51" fmla="*/ 48 h 123"/>
                  <a:gd name="T52" fmla="*/ 59 w 63"/>
                  <a:gd name="T53" fmla="*/ 37 h 123"/>
                  <a:gd name="T54" fmla="*/ 55 w 63"/>
                  <a:gd name="T55" fmla="*/ 27 h 123"/>
                  <a:gd name="T56" fmla="*/ 52 w 63"/>
                  <a:gd name="T57" fmla="*/ 18 h 123"/>
                  <a:gd name="T58" fmla="*/ 47 w 63"/>
                  <a:gd name="T59" fmla="*/ 11 h 123"/>
                  <a:gd name="T60" fmla="*/ 42 w 63"/>
                  <a:gd name="T61" fmla="*/ 5 h 123"/>
                  <a:gd name="T62" fmla="*/ 38 w 63"/>
                  <a:gd name="T63" fmla="*/ 1 h 123"/>
                  <a:gd name="T64" fmla="*/ 31 w 63"/>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23"/>
                  <a:gd name="T101" fmla="*/ 63 w 6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23">
                    <a:moveTo>
                      <a:pt x="31" y="0"/>
                    </a:moveTo>
                    <a:lnTo>
                      <a:pt x="25" y="1"/>
                    </a:lnTo>
                    <a:lnTo>
                      <a:pt x="20" y="5"/>
                    </a:lnTo>
                    <a:lnTo>
                      <a:pt x="13" y="11"/>
                    </a:lnTo>
                    <a:lnTo>
                      <a:pt x="10" y="18"/>
                    </a:lnTo>
                    <a:lnTo>
                      <a:pt x="5" y="27"/>
                    </a:lnTo>
                    <a:lnTo>
                      <a:pt x="3" y="37"/>
                    </a:lnTo>
                    <a:lnTo>
                      <a:pt x="2" y="48"/>
                    </a:lnTo>
                    <a:lnTo>
                      <a:pt x="0" y="61"/>
                    </a:lnTo>
                    <a:lnTo>
                      <a:pt x="2" y="73"/>
                    </a:lnTo>
                    <a:lnTo>
                      <a:pt x="3" y="84"/>
                    </a:lnTo>
                    <a:lnTo>
                      <a:pt x="5" y="94"/>
                    </a:lnTo>
                    <a:lnTo>
                      <a:pt x="10" y="104"/>
                    </a:lnTo>
                    <a:lnTo>
                      <a:pt x="13" y="110"/>
                    </a:lnTo>
                    <a:lnTo>
                      <a:pt x="20" y="117"/>
                    </a:lnTo>
                    <a:lnTo>
                      <a:pt x="25" y="120"/>
                    </a:lnTo>
                    <a:lnTo>
                      <a:pt x="31" y="122"/>
                    </a:lnTo>
                    <a:lnTo>
                      <a:pt x="38" y="120"/>
                    </a:lnTo>
                    <a:lnTo>
                      <a:pt x="42" y="117"/>
                    </a:lnTo>
                    <a:lnTo>
                      <a:pt x="47" y="110"/>
                    </a:lnTo>
                    <a:lnTo>
                      <a:pt x="52" y="104"/>
                    </a:lnTo>
                    <a:lnTo>
                      <a:pt x="55" y="94"/>
                    </a:lnTo>
                    <a:lnTo>
                      <a:pt x="59" y="84"/>
                    </a:lnTo>
                    <a:lnTo>
                      <a:pt x="60" y="73"/>
                    </a:lnTo>
                    <a:lnTo>
                      <a:pt x="62" y="61"/>
                    </a:lnTo>
                    <a:lnTo>
                      <a:pt x="60" y="48"/>
                    </a:lnTo>
                    <a:lnTo>
                      <a:pt x="59" y="37"/>
                    </a:lnTo>
                    <a:lnTo>
                      <a:pt x="55" y="27"/>
                    </a:lnTo>
                    <a:lnTo>
                      <a:pt x="52" y="18"/>
                    </a:lnTo>
                    <a:lnTo>
                      <a:pt x="47" y="11"/>
                    </a:lnTo>
                    <a:lnTo>
                      <a:pt x="42" y="5"/>
                    </a:lnTo>
                    <a:lnTo>
                      <a:pt x="38" y="1"/>
                    </a:lnTo>
                    <a:lnTo>
                      <a:pt x="31"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43" name="Freeform 68"/>
              <p:cNvSpPr>
                <a:spLocks/>
              </p:cNvSpPr>
              <p:nvPr/>
            </p:nvSpPr>
            <p:spPr bwMode="auto">
              <a:xfrm>
                <a:off x="4013237" y="3624966"/>
                <a:ext cx="178595" cy="354806"/>
              </a:xfrm>
              <a:custGeom>
                <a:avLst/>
                <a:gdLst>
                  <a:gd name="T0" fmla="*/ 38 w 75"/>
                  <a:gd name="T1" fmla="*/ 0 h 149"/>
                  <a:gd name="T2" fmla="*/ 30 w 75"/>
                  <a:gd name="T3" fmla="*/ 2 h 149"/>
                  <a:gd name="T4" fmla="*/ 23 w 75"/>
                  <a:gd name="T5" fmla="*/ 6 h 149"/>
                  <a:gd name="T6" fmla="*/ 17 w 75"/>
                  <a:gd name="T7" fmla="*/ 13 h 149"/>
                  <a:gd name="T8" fmla="*/ 12 w 75"/>
                  <a:gd name="T9" fmla="*/ 21 h 149"/>
                  <a:gd name="T10" fmla="*/ 7 w 75"/>
                  <a:gd name="T11" fmla="*/ 32 h 149"/>
                  <a:gd name="T12" fmla="*/ 4 w 75"/>
                  <a:gd name="T13" fmla="*/ 46 h 149"/>
                  <a:gd name="T14" fmla="*/ 0 w 75"/>
                  <a:gd name="T15" fmla="*/ 59 h 149"/>
                  <a:gd name="T16" fmla="*/ 0 w 75"/>
                  <a:gd name="T17" fmla="*/ 75 h 149"/>
                  <a:gd name="T18" fmla="*/ 0 w 75"/>
                  <a:gd name="T19" fmla="*/ 89 h 149"/>
                  <a:gd name="T20" fmla="*/ 4 w 75"/>
                  <a:gd name="T21" fmla="*/ 102 h 149"/>
                  <a:gd name="T22" fmla="*/ 7 w 75"/>
                  <a:gd name="T23" fmla="*/ 115 h 149"/>
                  <a:gd name="T24" fmla="*/ 12 w 75"/>
                  <a:gd name="T25" fmla="*/ 125 h 149"/>
                  <a:gd name="T26" fmla="*/ 17 w 75"/>
                  <a:gd name="T27" fmla="*/ 135 h 149"/>
                  <a:gd name="T28" fmla="*/ 23 w 75"/>
                  <a:gd name="T29" fmla="*/ 141 h 149"/>
                  <a:gd name="T30" fmla="*/ 30 w 75"/>
                  <a:gd name="T31" fmla="*/ 146 h 149"/>
                  <a:gd name="T32" fmla="*/ 38 w 75"/>
                  <a:gd name="T33" fmla="*/ 148 h 149"/>
                  <a:gd name="T34" fmla="*/ 44 w 75"/>
                  <a:gd name="T35" fmla="*/ 146 h 149"/>
                  <a:gd name="T36" fmla="*/ 51 w 75"/>
                  <a:gd name="T37" fmla="*/ 141 h 149"/>
                  <a:gd name="T38" fmla="*/ 57 w 75"/>
                  <a:gd name="T39" fmla="*/ 135 h 149"/>
                  <a:gd name="T40" fmla="*/ 64 w 75"/>
                  <a:gd name="T41" fmla="*/ 125 h 149"/>
                  <a:gd name="T42" fmla="*/ 67 w 75"/>
                  <a:gd name="T43" fmla="*/ 115 h 149"/>
                  <a:gd name="T44" fmla="*/ 72 w 75"/>
                  <a:gd name="T45" fmla="*/ 102 h 149"/>
                  <a:gd name="T46" fmla="*/ 74 w 75"/>
                  <a:gd name="T47" fmla="*/ 89 h 149"/>
                  <a:gd name="T48" fmla="*/ 74 w 75"/>
                  <a:gd name="T49" fmla="*/ 75 h 149"/>
                  <a:gd name="T50" fmla="*/ 74 w 75"/>
                  <a:gd name="T51" fmla="*/ 59 h 149"/>
                  <a:gd name="T52" fmla="*/ 72 w 75"/>
                  <a:gd name="T53" fmla="*/ 46 h 149"/>
                  <a:gd name="T54" fmla="*/ 67 w 75"/>
                  <a:gd name="T55" fmla="*/ 32 h 149"/>
                  <a:gd name="T56" fmla="*/ 64 w 75"/>
                  <a:gd name="T57" fmla="*/ 21 h 149"/>
                  <a:gd name="T58" fmla="*/ 57 w 75"/>
                  <a:gd name="T59" fmla="*/ 13 h 149"/>
                  <a:gd name="T60" fmla="*/ 51 w 75"/>
                  <a:gd name="T61" fmla="*/ 6 h 149"/>
                  <a:gd name="T62" fmla="*/ 44 w 75"/>
                  <a:gd name="T63" fmla="*/ 2 h 149"/>
                  <a:gd name="T64" fmla="*/ 38 w 75"/>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49"/>
                  <a:gd name="T101" fmla="*/ 75 w 75"/>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solidFill>
                <a:srgbClr val="FFFFFF"/>
              </a:solidFill>
              <a:ln w="9525" cap="rnd">
                <a:noFill/>
                <a:round/>
                <a:headEnd type="none" w="sm" len="sm"/>
                <a:tailEnd type="none" w="sm" len="sm"/>
              </a:ln>
            </p:spPr>
            <p:txBody>
              <a:bodyPr/>
              <a:lstStyle/>
              <a:p>
                <a:endParaRPr lang="en-US" sz="2700"/>
              </a:p>
            </p:txBody>
          </p:sp>
          <p:sp>
            <p:nvSpPr>
              <p:cNvPr id="444" name="Freeform 69"/>
              <p:cNvSpPr>
                <a:spLocks/>
              </p:cNvSpPr>
              <p:nvPr/>
            </p:nvSpPr>
            <p:spPr bwMode="auto">
              <a:xfrm>
                <a:off x="4013237" y="3624966"/>
                <a:ext cx="178595" cy="354806"/>
              </a:xfrm>
              <a:custGeom>
                <a:avLst/>
                <a:gdLst>
                  <a:gd name="T0" fmla="*/ 38 w 75"/>
                  <a:gd name="T1" fmla="*/ 0 h 149"/>
                  <a:gd name="T2" fmla="*/ 30 w 75"/>
                  <a:gd name="T3" fmla="*/ 2 h 149"/>
                  <a:gd name="T4" fmla="*/ 23 w 75"/>
                  <a:gd name="T5" fmla="*/ 6 h 149"/>
                  <a:gd name="T6" fmla="*/ 17 w 75"/>
                  <a:gd name="T7" fmla="*/ 13 h 149"/>
                  <a:gd name="T8" fmla="*/ 12 w 75"/>
                  <a:gd name="T9" fmla="*/ 21 h 149"/>
                  <a:gd name="T10" fmla="*/ 7 w 75"/>
                  <a:gd name="T11" fmla="*/ 32 h 149"/>
                  <a:gd name="T12" fmla="*/ 4 w 75"/>
                  <a:gd name="T13" fmla="*/ 46 h 149"/>
                  <a:gd name="T14" fmla="*/ 0 w 75"/>
                  <a:gd name="T15" fmla="*/ 59 h 149"/>
                  <a:gd name="T16" fmla="*/ 0 w 75"/>
                  <a:gd name="T17" fmla="*/ 75 h 149"/>
                  <a:gd name="T18" fmla="*/ 0 w 75"/>
                  <a:gd name="T19" fmla="*/ 89 h 149"/>
                  <a:gd name="T20" fmla="*/ 4 w 75"/>
                  <a:gd name="T21" fmla="*/ 102 h 149"/>
                  <a:gd name="T22" fmla="*/ 7 w 75"/>
                  <a:gd name="T23" fmla="*/ 115 h 149"/>
                  <a:gd name="T24" fmla="*/ 12 w 75"/>
                  <a:gd name="T25" fmla="*/ 125 h 149"/>
                  <a:gd name="T26" fmla="*/ 17 w 75"/>
                  <a:gd name="T27" fmla="*/ 135 h 149"/>
                  <a:gd name="T28" fmla="*/ 23 w 75"/>
                  <a:gd name="T29" fmla="*/ 141 h 149"/>
                  <a:gd name="T30" fmla="*/ 30 w 75"/>
                  <a:gd name="T31" fmla="*/ 146 h 149"/>
                  <a:gd name="T32" fmla="*/ 38 w 75"/>
                  <a:gd name="T33" fmla="*/ 148 h 149"/>
                  <a:gd name="T34" fmla="*/ 44 w 75"/>
                  <a:gd name="T35" fmla="*/ 146 h 149"/>
                  <a:gd name="T36" fmla="*/ 51 w 75"/>
                  <a:gd name="T37" fmla="*/ 141 h 149"/>
                  <a:gd name="T38" fmla="*/ 57 w 75"/>
                  <a:gd name="T39" fmla="*/ 135 h 149"/>
                  <a:gd name="T40" fmla="*/ 64 w 75"/>
                  <a:gd name="T41" fmla="*/ 125 h 149"/>
                  <a:gd name="T42" fmla="*/ 67 w 75"/>
                  <a:gd name="T43" fmla="*/ 115 h 149"/>
                  <a:gd name="T44" fmla="*/ 72 w 75"/>
                  <a:gd name="T45" fmla="*/ 102 h 149"/>
                  <a:gd name="T46" fmla="*/ 74 w 75"/>
                  <a:gd name="T47" fmla="*/ 89 h 149"/>
                  <a:gd name="T48" fmla="*/ 74 w 75"/>
                  <a:gd name="T49" fmla="*/ 75 h 149"/>
                  <a:gd name="T50" fmla="*/ 74 w 75"/>
                  <a:gd name="T51" fmla="*/ 59 h 149"/>
                  <a:gd name="T52" fmla="*/ 72 w 75"/>
                  <a:gd name="T53" fmla="*/ 46 h 149"/>
                  <a:gd name="T54" fmla="*/ 67 w 75"/>
                  <a:gd name="T55" fmla="*/ 32 h 149"/>
                  <a:gd name="T56" fmla="*/ 64 w 75"/>
                  <a:gd name="T57" fmla="*/ 21 h 149"/>
                  <a:gd name="T58" fmla="*/ 57 w 75"/>
                  <a:gd name="T59" fmla="*/ 13 h 149"/>
                  <a:gd name="T60" fmla="*/ 51 w 75"/>
                  <a:gd name="T61" fmla="*/ 6 h 149"/>
                  <a:gd name="T62" fmla="*/ 44 w 75"/>
                  <a:gd name="T63" fmla="*/ 2 h 149"/>
                  <a:gd name="T64" fmla="*/ 38 w 75"/>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49"/>
                  <a:gd name="T101" fmla="*/ 75 w 75"/>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45" name="Freeform 74"/>
              <p:cNvSpPr>
                <a:spLocks/>
              </p:cNvSpPr>
              <p:nvPr/>
            </p:nvSpPr>
            <p:spPr bwMode="auto">
              <a:xfrm>
                <a:off x="1408149" y="1608046"/>
                <a:ext cx="2274095" cy="3871913"/>
              </a:xfrm>
              <a:custGeom>
                <a:avLst/>
                <a:gdLst>
                  <a:gd name="T0" fmla="*/ 819 w 955"/>
                  <a:gd name="T1" fmla="*/ 15 h 1626"/>
                  <a:gd name="T2" fmla="*/ 674 w 955"/>
                  <a:gd name="T3" fmla="*/ 59 h 1626"/>
                  <a:gd name="T4" fmla="*/ 450 w 955"/>
                  <a:gd name="T5" fmla="*/ 146 h 1626"/>
                  <a:gd name="T6" fmla="*/ 323 w 955"/>
                  <a:gd name="T7" fmla="*/ 224 h 1626"/>
                  <a:gd name="T8" fmla="*/ 315 w 955"/>
                  <a:gd name="T9" fmla="*/ 268 h 1626"/>
                  <a:gd name="T10" fmla="*/ 286 w 955"/>
                  <a:gd name="T11" fmla="*/ 301 h 1626"/>
                  <a:gd name="T12" fmla="*/ 247 w 955"/>
                  <a:gd name="T13" fmla="*/ 319 h 1626"/>
                  <a:gd name="T14" fmla="*/ 206 w 955"/>
                  <a:gd name="T15" fmla="*/ 319 h 1626"/>
                  <a:gd name="T16" fmla="*/ 174 w 955"/>
                  <a:gd name="T17" fmla="*/ 299 h 1626"/>
                  <a:gd name="T18" fmla="*/ 102 w 955"/>
                  <a:gd name="T19" fmla="*/ 348 h 1626"/>
                  <a:gd name="T20" fmla="*/ 37 w 955"/>
                  <a:gd name="T21" fmla="*/ 395 h 1626"/>
                  <a:gd name="T22" fmla="*/ 14 w 955"/>
                  <a:gd name="T23" fmla="*/ 488 h 1626"/>
                  <a:gd name="T24" fmla="*/ 47 w 955"/>
                  <a:gd name="T25" fmla="*/ 666 h 1626"/>
                  <a:gd name="T26" fmla="*/ 73 w 955"/>
                  <a:gd name="T27" fmla="*/ 840 h 1626"/>
                  <a:gd name="T28" fmla="*/ 104 w 955"/>
                  <a:gd name="T29" fmla="*/ 904 h 1626"/>
                  <a:gd name="T30" fmla="*/ 132 w 955"/>
                  <a:gd name="T31" fmla="*/ 918 h 1626"/>
                  <a:gd name="T32" fmla="*/ 153 w 955"/>
                  <a:gd name="T33" fmla="*/ 936 h 1626"/>
                  <a:gd name="T34" fmla="*/ 174 w 955"/>
                  <a:gd name="T35" fmla="*/ 985 h 1626"/>
                  <a:gd name="T36" fmla="*/ 172 w 955"/>
                  <a:gd name="T37" fmla="*/ 1039 h 1626"/>
                  <a:gd name="T38" fmla="*/ 145 w 955"/>
                  <a:gd name="T39" fmla="*/ 1087 h 1626"/>
                  <a:gd name="T40" fmla="*/ 115 w 955"/>
                  <a:gd name="T41" fmla="*/ 1110 h 1626"/>
                  <a:gd name="T42" fmla="*/ 97 w 955"/>
                  <a:gd name="T43" fmla="*/ 1154 h 1626"/>
                  <a:gd name="T44" fmla="*/ 101 w 955"/>
                  <a:gd name="T45" fmla="*/ 1273 h 1626"/>
                  <a:gd name="T46" fmla="*/ 104 w 955"/>
                  <a:gd name="T47" fmla="*/ 1398 h 1626"/>
                  <a:gd name="T48" fmla="*/ 257 w 955"/>
                  <a:gd name="T49" fmla="*/ 1472 h 1626"/>
                  <a:gd name="T50" fmla="*/ 520 w 955"/>
                  <a:gd name="T51" fmla="*/ 1536 h 1626"/>
                  <a:gd name="T52" fmla="*/ 866 w 955"/>
                  <a:gd name="T53" fmla="*/ 1625 h 1626"/>
                  <a:gd name="T54" fmla="*/ 912 w 955"/>
                  <a:gd name="T55" fmla="*/ 1370 h 1626"/>
                  <a:gd name="T56" fmla="*/ 943 w 955"/>
                  <a:gd name="T57" fmla="*/ 1069 h 1626"/>
                  <a:gd name="T58" fmla="*/ 952 w 955"/>
                  <a:gd name="T59" fmla="*/ 827 h 1626"/>
                  <a:gd name="T60" fmla="*/ 954 w 955"/>
                  <a:gd name="T61" fmla="*/ 765 h 1626"/>
                  <a:gd name="T62" fmla="*/ 954 w 955"/>
                  <a:gd name="T63" fmla="*/ 705 h 1626"/>
                  <a:gd name="T64" fmla="*/ 928 w 955"/>
                  <a:gd name="T65" fmla="*/ 674 h 1626"/>
                  <a:gd name="T66" fmla="*/ 895 w 955"/>
                  <a:gd name="T67" fmla="*/ 657 h 1626"/>
                  <a:gd name="T68" fmla="*/ 873 w 955"/>
                  <a:gd name="T69" fmla="*/ 631 h 1626"/>
                  <a:gd name="T70" fmla="*/ 858 w 955"/>
                  <a:gd name="T71" fmla="*/ 598 h 1626"/>
                  <a:gd name="T72" fmla="*/ 850 w 955"/>
                  <a:gd name="T73" fmla="*/ 536 h 1626"/>
                  <a:gd name="T74" fmla="*/ 860 w 955"/>
                  <a:gd name="T75" fmla="*/ 476 h 1626"/>
                  <a:gd name="T76" fmla="*/ 874 w 955"/>
                  <a:gd name="T77" fmla="*/ 444 h 1626"/>
                  <a:gd name="T78" fmla="*/ 895 w 955"/>
                  <a:gd name="T79" fmla="*/ 419 h 1626"/>
                  <a:gd name="T80" fmla="*/ 920 w 955"/>
                  <a:gd name="T81" fmla="*/ 403 h 1626"/>
                  <a:gd name="T82" fmla="*/ 936 w 955"/>
                  <a:gd name="T83" fmla="*/ 346 h 1626"/>
                  <a:gd name="T84" fmla="*/ 918 w 955"/>
                  <a:gd name="T85" fmla="*/ 193 h 1626"/>
                  <a:gd name="T86" fmla="*/ 894 w 955"/>
                  <a:gd name="T87" fmla="*/ 47 h 16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5"/>
                  <a:gd name="T133" fmla="*/ 0 h 1626"/>
                  <a:gd name="T134" fmla="*/ 955 w 955"/>
                  <a:gd name="T135" fmla="*/ 1626 h 16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type="none" w="sm" len="sm"/>
                <a:tailEnd type="none" w="sm" len="sm"/>
              </a:ln>
            </p:spPr>
            <p:txBody>
              <a:bodyPr/>
              <a:lstStyle/>
              <a:p>
                <a:endParaRPr lang="en-US" sz="2700"/>
              </a:p>
            </p:txBody>
          </p:sp>
          <p:sp>
            <p:nvSpPr>
              <p:cNvPr id="446" name="Freeform 75"/>
              <p:cNvSpPr>
                <a:spLocks/>
              </p:cNvSpPr>
              <p:nvPr/>
            </p:nvSpPr>
            <p:spPr bwMode="auto">
              <a:xfrm>
                <a:off x="1355762" y="1662816"/>
                <a:ext cx="2274095" cy="3871913"/>
              </a:xfrm>
              <a:custGeom>
                <a:avLst/>
                <a:gdLst>
                  <a:gd name="T0" fmla="*/ 819 w 955"/>
                  <a:gd name="T1" fmla="*/ 15 h 1626"/>
                  <a:gd name="T2" fmla="*/ 674 w 955"/>
                  <a:gd name="T3" fmla="*/ 59 h 1626"/>
                  <a:gd name="T4" fmla="*/ 450 w 955"/>
                  <a:gd name="T5" fmla="*/ 146 h 1626"/>
                  <a:gd name="T6" fmla="*/ 323 w 955"/>
                  <a:gd name="T7" fmla="*/ 224 h 1626"/>
                  <a:gd name="T8" fmla="*/ 315 w 955"/>
                  <a:gd name="T9" fmla="*/ 268 h 1626"/>
                  <a:gd name="T10" fmla="*/ 286 w 955"/>
                  <a:gd name="T11" fmla="*/ 301 h 1626"/>
                  <a:gd name="T12" fmla="*/ 247 w 955"/>
                  <a:gd name="T13" fmla="*/ 319 h 1626"/>
                  <a:gd name="T14" fmla="*/ 206 w 955"/>
                  <a:gd name="T15" fmla="*/ 319 h 1626"/>
                  <a:gd name="T16" fmla="*/ 174 w 955"/>
                  <a:gd name="T17" fmla="*/ 299 h 1626"/>
                  <a:gd name="T18" fmla="*/ 102 w 955"/>
                  <a:gd name="T19" fmla="*/ 348 h 1626"/>
                  <a:gd name="T20" fmla="*/ 37 w 955"/>
                  <a:gd name="T21" fmla="*/ 395 h 1626"/>
                  <a:gd name="T22" fmla="*/ 14 w 955"/>
                  <a:gd name="T23" fmla="*/ 488 h 1626"/>
                  <a:gd name="T24" fmla="*/ 47 w 955"/>
                  <a:gd name="T25" fmla="*/ 666 h 1626"/>
                  <a:gd name="T26" fmla="*/ 73 w 955"/>
                  <a:gd name="T27" fmla="*/ 840 h 1626"/>
                  <a:gd name="T28" fmla="*/ 104 w 955"/>
                  <a:gd name="T29" fmla="*/ 904 h 1626"/>
                  <a:gd name="T30" fmla="*/ 132 w 955"/>
                  <a:gd name="T31" fmla="*/ 918 h 1626"/>
                  <a:gd name="T32" fmla="*/ 153 w 955"/>
                  <a:gd name="T33" fmla="*/ 936 h 1626"/>
                  <a:gd name="T34" fmla="*/ 174 w 955"/>
                  <a:gd name="T35" fmla="*/ 985 h 1626"/>
                  <a:gd name="T36" fmla="*/ 172 w 955"/>
                  <a:gd name="T37" fmla="*/ 1039 h 1626"/>
                  <a:gd name="T38" fmla="*/ 145 w 955"/>
                  <a:gd name="T39" fmla="*/ 1087 h 1626"/>
                  <a:gd name="T40" fmla="*/ 115 w 955"/>
                  <a:gd name="T41" fmla="*/ 1110 h 1626"/>
                  <a:gd name="T42" fmla="*/ 97 w 955"/>
                  <a:gd name="T43" fmla="*/ 1154 h 1626"/>
                  <a:gd name="T44" fmla="*/ 101 w 955"/>
                  <a:gd name="T45" fmla="*/ 1273 h 1626"/>
                  <a:gd name="T46" fmla="*/ 104 w 955"/>
                  <a:gd name="T47" fmla="*/ 1398 h 1626"/>
                  <a:gd name="T48" fmla="*/ 257 w 955"/>
                  <a:gd name="T49" fmla="*/ 1472 h 1626"/>
                  <a:gd name="T50" fmla="*/ 520 w 955"/>
                  <a:gd name="T51" fmla="*/ 1536 h 1626"/>
                  <a:gd name="T52" fmla="*/ 866 w 955"/>
                  <a:gd name="T53" fmla="*/ 1625 h 1626"/>
                  <a:gd name="T54" fmla="*/ 912 w 955"/>
                  <a:gd name="T55" fmla="*/ 1370 h 1626"/>
                  <a:gd name="T56" fmla="*/ 943 w 955"/>
                  <a:gd name="T57" fmla="*/ 1069 h 1626"/>
                  <a:gd name="T58" fmla="*/ 952 w 955"/>
                  <a:gd name="T59" fmla="*/ 827 h 1626"/>
                  <a:gd name="T60" fmla="*/ 954 w 955"/>
                  <a:gd name="T61" fmla="*/ 765 h 1626"/>
                  <a:gd name="T62" fmla="*/ 954 w 955"/>
                  <a:gd name="T63" fmla="*/ 705 h 1626"/>
                  <a:gd name="T64" fmla="*/ 928 w 955"/>
                  <a:gd name="T65" fmla="*/ 674 h 1626"/>
                  <a:gd name="T66" fmla="*/ 895 w 955"/>
                  <a:gd name="T67" fmla="*/ 657 h 1626"/>
                  <a:gd name="T68" fmla="*/ 873 w 955"/>
                  <a:gd name="T69" fmla="*/ 631 h 1626"/>
                  <a:gd name="T70" fmla="*/ 858 w 955"/>
                  <a:gd name="T71" fmla="*/ 598 h 1626"/>
                  <a:gd name="T72" fmla="*/ 850 w 955"/>
                  <a:gd name="T73" fmla="*/ 536 h 1626"/>
                  <a:gd name="T74" fmla="*/ 860 w 955"/>
                  <a:gd name="T75" fmla="*/ 476 h 1626"/>
                  <a:gd name="T76" fmla="*/ 874 w 955"/>
                  <a:gd name="T77" fmla="*/ 444 h 1626"/>
                  <a:gd name="T78" fmla="*/ 895 w 955"/>
                  <a:gd name="T79" fmla="*/ 419 h 1626"/>
                  <a:gd name="T80" fmla="*/ 920 w 955"/>
                  <a:gd name="T81" fmla="*/ 403 h 1626"/>
                  <a:gd name="T82" fmla="*/ 936 w 955"/>
                  <a:gd name="T83" fmla="*/ 346 h 1626"/>
                  <a:gd name="T84" fmla="*/ 918 w 955"/>
                  <a:gd name="T85" fmla="*/ 193 h 1626"/>
                  <a:gd name="T86" fmla="*/ 894 w 955"/>
                  <a:gd name="T87" fmla="*/ 47 h 16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5"/>
                  <a:gd name="T133" fmla="*/ 0 h 1626"/>
                  <a:gd name="T134" fmla="*/ 955 w 955"/>
                  <a:gd name="T135" fmla="*/ 1626 h 16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47" name="Freeform 76"/>
              <p:cNvSpPr>
                <a:spLocks/>
              </p:cNvSpPr>
              <p:nvPr/>
            </p:nvSpPr>
            <p:spPr bwMode="auto">
              <a:xfrm>
                <a:off x="3379824" y="1662816"/>
                <a:ext cx="850107" cy="3871913"/>
              </a:xfrm>
              <a:custGeom>
                <a:avLst/>
                <a:gdLst>
                  <a:gd name="T0" fmla="*/ 83 w 357"/>
                  <a:gd name="T1" fmla="*/ 37 h 1626"/>
                  <a:gd name="T2" fmla="*/ 153 w 357"/>
                  <a:gd name="T3" fmla="*/ 98 h 1626"/>
                  <a:gd name="T4" fmla="*/ 213 w 357"/>
                  <a:gd name="T5" fmla="*/ 161 h 1626"/>
                  <a:gd name="T6" fmla="*/ 296 w 357"/>
                  <a:gd name="T7" fmla="*/ 254 h 1626"/>
                  <a:gd name="T8" fmla="*/ 354 w 357"/>
                  <a:gd name="T9" fmla="*/ 398 h 1626"/>
                  <a:gd name="T10" fmla="*/ 351 w 357"/>
                  <a:gd name="T11" fmla="*/ 556 h 1626"/>
                  <a:gd name="T12" fmla="*/ 341 w 357"/>
                  <a:gd name="T13" fmla="*/ 713 h 1626"/>
                  <a:gd name="T14" fmla="*/ 328 w 357"/>
                  <a:gd name="T15" fmla="*/ 865 h 1626"/>
                  <a:gd name="T16" fmla="*/ 309 w 357"/>
                  <a:gd name="T17" fmla="*/ 943 h 1626"/>
                  <a:gd name="T18" fmla="*/ 291 w 357"/>
                  <a:gd name="T19" fmla="*/ 959 h 1626"/>
                  <a:gd name="T20" fmla="*/ 276 w 357"/>
                  <a:gd name="T21" fmla="*/ 978 h 1626"/>
                  <a:gd name="T22" fmla="*/ 268 w 357"/>
                  <a:gd name="T23" fmla="*/ 1000 h 1626"/>
                  <a:gd name="T24" fmla="*/ 266 w 357"/>
                  <a:gd name="T25" fmla="*/ 1024 h 1626"/>
                  <a:gd name="T26" fmla="*/ 270 w 357"/>
                  <a:gd name="T27" fmla="*/ 1047 h 1626"/>
                  <a:gd name="T28" fmla="*/ 279 w 357"/>
                  <a:gd name="T29" fmla="*/ 1069 h 1626"/>
                  <a:gd name="T30" fmla="*/ 297 w 357"/>
                  <a:gd name="T31" fmla="*/ 1092 h 1626"/>
                  <a:gd name="T32" fmla="*/ 307 w 357"/>
                  <a:gd name="T33" fmla="*/ 1146 h 1626"/>
                  <a:gd name="T34" fmla="*/ 302 w 357"/>
                  <a:gd name="T35" fmla="*/ 1247 h 1626"/>
                  <a:gd name="T36" fmla="*/ 296 w 357"/>
                  <a:gd name="T37" fmla="*/ 1352 h 1626"/>
                  <a:gd name="T38" fmla="*/ 291 w 357"/>
                  <a:gd name="T39" fmla="*/ 1456 h 1626"/>
                  <a:gd name="T40" fmla="*/ 258 w 357"/>
                  <a:gd name="T41" fmla="*/ 1521 h 1626"/>
                  <a:gd name="T42" fmla="*/ 192 w 357"/>
                  <a:gd name="T43" fmla="*/ 1554 h 1626"/>
                  <a:gd name="T44" fmla="*/ 123 w 357"/>
                  <a:gd name="T45" fmla="*/ 1585 h 1626"/>
                  <a:gd name="T46" fmla="*/ 54 w 357"/>
                  <a:gd name="T47" fmla="*/ 1612 h 1626"/>
                  <a:gd name="T48" fmla="*/ 36 w 357"/>
                  <a:gd name="T49" fmla="*/ 1528 h 1626"/>
                  <a:gd name="T50" fmla="*/ 67 w 357"/>
                  <a:gd name="T51" fmla="*/ 1325 h 1626"/>
                  <a:gd name="T52" fmla="*/ 89 w 357"/>
                  <a:gd name="T53" fmla="*/ 1113 h 1626"/>
                  <a:gd name="T54" fmla="*/ 101 w 357"/>
                  <a:gd name="T55" fmla="*/ 899 h 1626"/>
                  <a:gd name="T56" fmla="*/ 104 w 357"/>
                  <a:gd name="T57" fmla="*/ 769 h 1626"/>
                  <a:gd name="T58" fmla="*/ 104 w 357"/>
                  <a:gd name="T59" fmla="*/ 743 h 1626"/>
                  <a:gd name="T60" fmla="*/ 104 w 357"/>
                  <a:gd name="T61" fmla="*/ 726 h 1626"/>
                  <a:gd name="T62" fmla="*/ 104 w 357"/>
                  <a:gd name="T63" fmla="*/ 700 h 1626"/>
                  <a:gd name="T64" fmla="*/ 91 w 357"/>
                  <a:gd name="T65" fmla="*/ 678 h 1626"/>
                  <a:gd name="T66" fmla="*/ 68 w 357"/>
                  <a:gd name="T67" fmla="*/ 671 h 1626"/>
                  <a:gd name="T68" fmla="*/ 49 w 357"/>
                  <a:gd name="T69" fmla="*/ 660 h 1626"/>
                  <a:gd name="T70" fmla="*/ 32 w 357"/>
                  <a:gd name="T71" fmla="*/ 644 h 1626"/>
                  <a:gd name="T72" fmla="*/ 19 w 357"/>
                  <a:gd name="T73" fmla="*/ 626 h 1626"/>
                  <a:gd name="T74" fmla="*/ 10 w 357"/>
                  <a:gd name="T75" fmla="*/ 603 h 1626"/>
                  <a:gd name="T76" fmla="*/ 2 w 357"/>
                  <a:gd name="T77" fmla="*/ 567 h 1626"/>
                  <a:gd name="T78" fmla="*/ 2 w 357"/>
                  <a:gd name="T79" fmla="*/ 517 h 1626"/>
                  <a:gd name="T80" fmla="*/ 8 w 357"/>
                  <a:gd name="T81" fmla="*/ 481 h 1626"/>
                  <a:gd name="T82" fmla="*/ 18 w 357"/>
                  <a:gd name="T83" fmla="*/ 458 h 1626"/>
                  <a:gd name="T84" fmla="*/ 29 w 357"/>
                  <a:gd name="T85" fmla="*/ 439 h 1626"/>
                  <a:gd name="T86" fmla="*/ 44 w 357"/>
                  <a:gd name="T87" fmla="*/ 423 h 1626"/>
                  <a:gd name="T88" fmla="*/ 60 w 357"/>
                  <a:gd name="T89" fmla="*/ 410 h 1626"/>
                  <a:gd name="T90" fmla="*/ 80 w 357"/>
                  <a:gd name="T91" fmla="*/ 401 h 1626"/>
                  <a:gd name="T92" fmla="*/ 86 w 357"/>
                  <a:gd name="T93" fmla="*/ 349 h 1626"/>
                  <a:gd name="T94" fmla="*/ 75 w 357"/>
                  <a:gd name="T95" fmla="*/ 244 h 1626"/>
                  <a:gd name="T96" fmla="*/ 58 w 357"/>
                  <a:gd name="T97" fmla="*/ 141 h 1626"/>
                  <a:gd name="T98" fmla="*/ 42 w 357"/>
                  <a:gd name="T99" fmla="*/ 44 h 16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7"/>
                  <a:gd name="T151" fmla="*/ 0 h 1626"/>
                  <a:gd name="T152" fmla="*/ 357 w 357"/>
                  <a:gd name="T153" fmla="*/ 1626 h 16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type="none" w="sm" len="sm"/>
                <a:tailEnd type="none" w="sm" len="sm"/>
              </a:ln>
            </p:spPr>
            <p:txBody>
              <a:bodyPr/>
              <a:lstStyle/>
              <a:p>
                <a:endParaRPr lang="en-US" sz="2700"/>
              </a:p>
            </p:txBody>
          </p:sp>
          <p:sp>
            <p:nvSpPr>
              <p:cNvPr id="448" name="Freeform 77"/>
              <p:cNvSpPr>
                <a:spLocks/>
              </p:cNvSpPr>
              <p:nvPr/>
            </p:nvSpPr>
            <p:spPr bwMode="auto">
              <a:xfrm>
                <a:off x="3379824" y="1662816"/>
                <a:ext cx="850107" cy="3871913"/>
              </a:xfrm>
              <a:custGeom>
                <a:avLst/>
                <a:gdLst>
                  <a:gd name="T0" fmla="*/ 83 w 357"/>
                  <a:gd name="T1" fmla="*/ 37 h 1626"/>
                  <a:gd name="T2" fmla="*/ 153 w 357"/>
                  <a:gd name="T3" fmla="*/ 98 h 1626"/>
                  <a:gd name="T4" fmla="*/ 213 w 357"/>
                  <a:gd name="T5" fmla="*/ 161 h 1626"/>
                  <a:gd name="T6" fmla="*/ 296 w 357"/>
                  <a:gd name="T7" fmla="*/ 254 h 1626"/>
                  <a:gd name="T8" fmla="*/ 354 w 357"/>
                  <a:gd name="T9" fmla="*/ 398 h 1626"/>
                  <a:gd name="T10" fmla="*/ 351 w 357"/>
                  <a:gd name="T11" fmla="*/ 556 h 1626"/>
                  <a:gd name="T12" fmla="*/ 341 w 357"/>
                  <a:gd name="T13" fmla="*/ 713 h 1626"/>
                  <a:gd name="T14" fmla="*/ 328 w 357"/>
                  <a:gd name="T15" fmla="*/ 865 h 1626"/>
                  <a:gd name="T16" fmla="*/ 309 w 357"/>
                  <a:gd name="T17" fmla="*/ 943 h 1626"/>
                  <a:gd name="T18" fmla="*/ 291 w 357"/>
                  <a:gd name="T19" fmla="*/ 959 h 1626"/>
                  <a:gd name="T20" fmla="*/ 276 w 357"/>
                  <a:gd name="T21" fmla="*/ 978 h 1626"/>
                  <a:gd name="T22" fmla="*/ 268 w 357"/>
                  <a:gd name="T23" fmla="*/ 1000 h 1626"/>
                  <a:gd name="T24" fmla="*/ 266 w 357"/>
                  <a:gd name="T25" fmla="*/ 1024 h 1626"/>
                  <a:gd name="T26" fmla="*/ 270 w 357"/>
                  <a:gd name="T27" fmla="*/ 1047 h 1626"/>
                  <a:gd name="T28" fmla="*/ 279 w 357"/>
                  <a:gd name="T29" fmla="*/ 1069 h 1626"/>
                  <a:gd name="T30" fmla="*/ 297 w 357"/>
                  <a:gd name="T31" fmla="*/ 1092 h 1626"/>
                  <a:gd name="T32" fmla="*/ 307 w 357"/>
                  <a:gd name="T33" fmla="*/ 1146 h 1626"/>
                  <a:gd name="T34" fmla="*/ 302 w 357"/>
                  <a:gd name="T35" fmla="*/ 1247 h 1626"/>
                  <a:gd name="T36" fmla="*/ 296 w 357"/>
                  <a:gd name="T37" fmla="*/ 1352 h 1626"/>
                  <a:gd name="T38" fmla="*/ 291 w 357"/>
                  <a:gd name="T39" fmla="*/ 1456 h 1626"/>
                  <a:gd name="T40" fmla="*/ 258 w 357"/>
                  <a:gd name="T41" fmla="*/ 1521 h 1626"/>
                  <a:gd name="T42" fmla="*/ 192 w 357"/>
                  <a:gd name="T43" fmla="*/ 1554 h 1626"/>
                  <a:gd name="T44" fmla="*/ 123 w 357"/>
                  <a:gd name="T45" fmla="*/ 1585 h 1626"/>
                  <a:gd name="T46" fmla="*/ 54 w 357"/>
                  <a:gd name="T47" fmla="*/ 1612 h 1626"/>
                  <a:gd name="T48" fmla="*/ 36 w 357"/>
                  <a:gd name="T49" fmla="*/ 1528 h 1626"/>
                  <a:gd name="T50" fmla="*/ 67 w 357"/>
                  <a:gd name="T51" fmla="*/ 1325 h 1626"/>
                  <a:gd name="T52" fmla="*/ 89 w 357"/>
                  <a:gd name="T53" fmla="*/ 1113 h 1626"/>
                  <a:gd name="T54" fmla="*/ 101 w 357"/>
                  <a:gd name="T55" fmla="*/ 899 h 1626"/>
                  <a:gd name="T56" fmla="*/ 104 w 357"/>
                  <a:gd name="T57" fmla="*/ 769 h 1626"/>
                  <a:gd name="T58" fmla="*/ 104 w 357"/>
                  <a:gd name="T59" fmla="*/ 743 h 1626"/>
                  <a:gd name="T60" fmla="*/ 104 w 357"/>
                  <a:gd name="T61" fmla="*/ 726 h 1626"/>
                  <a:gd name="T62" fmla="*/ 104 w 357"/>
                  <a:gd name="T63" fmla="*/ 700 h 1626"/>
                  <a:gd name="T64" fmla="*/ 91 w 357"/>
                  <a:gd name="T65" fmla="*/ 678 h 1626"/>
                  <a:gd name="T66" fmla="*/ 68 w 357"/>
                  <a:gd name="T67" fmla="*/ 671 h 1626"/>
                  <a:gd name="T68" fmla="*/ 49 w 357"/>
                  <a:gd name="T69" fmla="*/ 660 h 1626"/>
                  <a:gd name="T70" fmla="*/ 32 w 357"/>
                  <a:gd name="T71" fmla="*/ 644 h 1626"/>
                  <a:gd name="T72" fmla="*/ 19 w 357"/>
                  <a:gd name="T73" fmla="*/ 626 h 1626"/>
                  <a:gd name="T74" fmla="*/ 10 w 357"/>
                  <a:gd name="T75" fmla="*/ 603 h 1626"/>
                  <a:gd name="T76" fmla="*/ 2 w 357"/>
                  <a:gd name="T77" fmla="*/ 567 h 1626"/>
                  <a:gd name="T78" fmla="*/ 2 w 357"/>
                  <a:gd name="T79" fmla="*/ 517 h 1626"/>
                  <a:gd name="T80" fmla="*/ 8 w 357"/>
                  <a:gd name="T81" fmla="*/ 481 h 1626"/>
                  <a:gd name="T82" fmla="*/ 18 w 357"/>
                  <a:gd name="T83" fmla="*/ 458 h 1626"/>
                  <a:gd name="T84" fmla="*/ 29 w 357"/>
                  <a:gd name="T85" fmla="*/ 439 h 1626"/>
                  <a:gd name="T86" fmla="*/ 44 w 357"/>
                  <a:gd name="T87" fmla="*/ 423 h 1626"/>
                  <a:gd name="T88" fmla="*/ 60 w 357"/>
                  <a:gd name="T89" fmla="*/ 410 h 1626"/>
                  <a:gd name="T90" fmla="*/ 80 w 357"/>
                  <a:gd name="T91" fmla="*/ 401 h 1626"/>
                  <a:gd name="T92" fmla="*/ 86 w 357"/>
                  <a:gd name="T93" fmla="*/ 349 h 1626"/>
                  <a:gd name="T94" fmla="*/ 75 w 357"/>
                  <a:gd name="T95" fmla="*/ 244 h 1626"/>
                  <a:gd name="T96" fmla="*/ 58 w 357"/>
                  <a:gd name="T97" fmla="*/ 141 h 1626"/>
                  <a:gd name="T98" fmla="*/ 42 w 357"/>
                  <a:gd name="T99" fmla="*/ 44 h 16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7"/>
                  <a:gd name="T151" fmla="*/ 0 h 1626"/>
                  <a:gd name="T152" fmla="*/ 357 w 357"/>
                  <a:gd name="T153" fmla="*/ 1626 h 16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49" name="Freeform 78"/>
              <p:cNvSpPr>
                <a:spLocks/>
              </p:cNvSpPr>
              <p:nvPr/>
            </p:nvSpPr>
            <p:spPr bwMode="auto">
              <a:xfrm>
                <a:off x="1932024" y="2305753"/>
                <a:ext cx="1164432" cy="2586038"/>
              </a:xfrm>
              <a:custGeom>
                <a:avLst/>
                <a:gdLst>
                  <a:gd name="T0" fmla="*/ 372 w 489"/>
                  <a:gd name="T1" fmla="*/ 582 h 1086"/>
                  <a:gd name="T2" fmla="*/ 343 w 489"/>
                  <a:gd name="T3" fmla="*/ 604 h 1086"/>
                  <a:gd name="T4" fmla="*/ 322 w 489"/>
                  <a:gd name="T5" fmla="*/ 640 h 1086"/>
                  <a:gd name="T6" fmla="*/ 310 w 489"/>
                  <a:gd name="T7" fmla="*/ 687 h 1086"/>
                  <a:gd name="T8" fmla="*/ 314 w 489"/>
                  <a:gd name="T9" fmla="*/ 736 h 1086"/>
                  <a:gd name="T10" fmla="*/ 330 w 489"/>
                  <a:gd name="T11" fmla="*/ 777 h 1086"/>
                  <a:gd name="T12" fmla="*/ 356 w 489"/>
                  <a:gd name="T13" fmla="*/ 808 h 1086"/>
                  <a:gd name="T14" fmla="*/ 390 w 489"/>
                  <a:gd name="T15" fmla="*/ 821 h 1086"/>
                  <a:gd name="T16" fmla="*/ 424 w 489"/>
                  <a:gd name="T17" fmla="*/ 816 h 1086"/>
                  <a:gd name="T18" fmla="*/ 455 w 489"/>
                  <a:gd name="T19" fmla="*/ 795 h 1086"/>
                  <a:gd name="T20" fmla="*/ 476 w 489"/>
                  <a:gd name="T21" fmla="*/ 757 h 1086"/>
                  <a:gd name="T22" fmla="*/ 486 w 489"/>
                  <a:gd name="T23" fmla="*/ 712 h 1086"/>
                  <a:gd name="T24" fmla="*/ 483 w 489"/>
                  <a:gd name="T25" fmla="*/ 663 h 1086"/>
                  <a:gd name="T26" fmla="*/ 466 w 489"/>
                  <a:gd name="T27" fmla="*/ 621 h 1086"/>
                  <a:gd name="T28" fmla="*/ 440 w 489"/>
                  <a:gd name="T29" fmla="*/ 591 h 1086"/>
                  <a:gd name="T30" fmla="*/ 408 w 489"/>
                  <a:gd name="T31" fmla="*/ 577 h 1086"/>
                  <a:gd name="T32" fmla="*/ 70 w 489"/>
                  <a:gd name="T33" fmla="*/ 858 h 1086"/>
                  <a:gd name="T34" fmla="*/ 41 w 489"/>
                  <a:gd name="T35" fmla="*/ 876 h 1086"/>
                  <a:gd name="T36" fmla="*/ 18 w 489"/>
                  <a:gd name="T37" fmla="*/ 907 h 1086"/>
                  <a:gd name="T38" fmla="*/ 5 w 489"/>
                  <a:gd name="T39" fmla="*/ 947 h 1086"/>
                  <a:gd name="T40" fmla="*/ 5 w 489"/>
                  <a:gd name="T41" fmla="*/ 993 h 1086"/>
                  <a:gd name="T42" fmla="*/ 18 w 489"/>
                  <a:gd name="T43" fmla="*/ 1035 h 1086"/>
                  <a:gd name="T44" fmla="*/ 41 w 489"/>
                  <a:gd name="T45" fmla="*/ 1066 h 1086"/>
                  <a:gd name="T46" fmla="*/ 70 w 489"/>
                  <a:gd name="T47" fmla="*/ 1082 h 1086"/>
                  <a:gd name="T48" fmla="*/ 102 w 489"/>
                  <a:gd name="T49" fmla="*/ 1082 h 1086"/>
                  <a:gd name="T50" fmla="*/ 132 w 489"/>
                  <a:gd name="T51" fmla="*/ 1066 h 1086"/>
                  <a:gd name="T52" fmla="*/ 154 w 489"/>
                  <a:gd name="T53" fmla="*/ 1035 h 1086"/>
                  <a:gd name="T54" fmla="*/ 167 w 489"/>
                  <a:gd name="T55" fmla="*/ 993 h 1086"/>
                  <a:gd name="T56" fmla="*/ 167 w 489"/>
                  <a:gd name="T57" fmla="*/ 947 h 1086"/>
                  <a:gd name="T58" fmla="*/ 154 w 489"/>
                  <a:gd name="T59" fmla="*/ 907 h 1086"/>
                  <a:gd name="T60" fmla="*/ 132 w 489"/>
                  <a:gd name="T61" fmla="*/ 876 h 1086"/>
                  <a:gd name="T62" fmla="*/ 102 w 489"/>
                  <a:gd name="T63" fmla="*/ 858 h 1086"/>
                  <a:gd name="T64" fmla="*/ 60 w 489"/>
                  <a:gd name="T65" fmla="*/ 325 h 1086"/>
                  <a:gd name="T66" fmla="*/ 29 w 489"/>
                  <a:gd name="T67" fmla="*/ 341 h 1086"/>
                  <a:gd name="T68" fmla="*/ 2 w 489"/>
                  <a:gd name="T69" fmla="*/ 401 h 1086"/>
                  <a:gd name="T70" fmla="*/ 11 w 489"/>
                  <a:gd name="T71" fmla="*/ 473 h 1086"/>
                  <a:gd name="T72" fmla="*/ 47 w 489"/>
                  <a:gd name="T73" fmla="*/ 510 h 1086"/>
                  <a:gd name="T74" fmla="*/ 75 w 489"/>
                  <a:gd name="T75" fmla="*/ 513 h 1086"/>
                  <a:gd name="T76" fmla="*/ 106 w 489"/>
                  <a:gd name="T77" fmla="*/ 499 h 1086"/>
                  <a:gd name="T78" fmla="*/ 135 w 489"/>
                  <a:gd name="T79" fmla="*/ 439 h 1086"/>
                  <a:gd name="T80" fmla="*/ 124 w 489"/>
                  <a:gd name="T81" fmla="*/ 367 h 1086"/>
                  <a:gd name="T82" fmla="*/ 88 w 489"/>
                  <a:gd name="T83" fmla="*/ 330 h 1086"/>
                  <a:gd name="T84" fmla="*/ 356 w 489"/>
                  <a:gd name="T85" fmla="*/ 0 h 1086"/>
                  <a:gd name="T86" fmla="*/ 317 w 489"/>
                  <a:gd name="T87" fmla="*/ 10 h 1086"/>
                  <a:gd name="T88" fmla="*/ 286 w 489"/>
                  <a:gd name="T89" fmla="*/ 40 h 1086"/>
                  <a:gd name="T90" fmla="*/ 265 w 489"/>
                  <a:gd name="T91" fmla="*/ 83 h 1086"/>
                  <a:gd name="T92" fmla="*/ 257 w 489"/>
                  <a:gd name="T93" fmla="*/ 136 h 1086"/>
                  <a:gd name="T94" fmla="*/ 265 w 489"/>
                  <a:gd name="T95" fmla="*/ 190 h 1086"/>
                  <a:gd name="T96" fmla="*/ 286 w 489"/>
                  <a:gd name="T97" fmla="*/ 232 h 1086"/>
                  <a:gd name="T98" fmla="*/ 317 w 489"/>
                  <a:gd name="T99" fmla="*/ 261 h 1086"/>
                  <a:gd name="T100" fmla="*/ 356 w 489"/>
                  <a:gd name="T101" fmla="*/ 273 h 1086"/>
                  <a:gd name="T102" fmla="*/ 393 w 489"/>
                  <a:gd name="T103" fmla="*/ 261 h 1086"/>
                  <a:gd name="T104" fmla="*/ 426 w 489"/>
                  <a:gd name="T105" fmla="*/ 232 h 1086"/>
                  <a:gd name="T106" fmla="*/ 447 w 489"/>
                  <a:gd name="T107" fmla="*/ 190 h 1086"/>
                  <a:gd name="T108" fmla="*/ 453 w 489"/>
                  <a:gd name="T109" fmla="*/ 136 h 1086"/>
                  <a:gd name="T110" fmla="*/ 447 w 489"/>
                  <a:gd name="T111" fmla="*/ 83 h 1086"/>
                  <a:gd name="T112" fmla="*/ 426 w 489"/>
                  <a:gd name="T113" fmla="*/ 40 h 1086"/>
                  <a:gd name="T114" fmla="*/ 393 w 489"/>
                  <a:gd name="T115" fmla="*/ 10 h 1086"/>
                  <a:gd name="T116" fmla="*/ 356 w 489"/>
                  <a:gd name="T117" fmla="*/ 0 h 10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9"/>
                  <a:gd name="T178" fmla="*/ 0 h 1086"/>
                  <a:gd name="T179" fmla="*/ 489 w 489"/>
                  <a:gd name="T180" fmla="*/ 1086 h 10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9" h="1086">
                    <a:moveTo>
                      <a:pt x="398" y="575"/>
                    </a:moveTo>
                    <a:lnTo>
                      <a:pt x="390" y="577"/>
                    </a:lnTo>
                    <a:lnTo>
                      <a:pt x="380" y="578"/>
                    </a:lnTo>
                    <a:lnTo>
                      <a:pt x="372" y="582"/>
                    </a:lnTo>
                    <a:lnTo>
                      <a:pt x="364" y="585"/>
                    </a:lnTo>
                    <a:lnTo>
                      <a:pt x="356" y="591"/>
                    </a:lnTo>
                    <a:lnTo>
                      <a:pt x="349" y="596"/>
                    </a:lnTo>
                    <a:lnTo>
                      <a:pt x="343" y="604"/>
                    </a:lnTo>
                    <a:lnTo>
                      <a:pt x="336" y="613"/>
                    </a:lnTo>
                    <a:lnTo>
                      <a:pt x="330" y="621"/>
                    </a:lnTo>
                    <a:lnTo>
                      <a:pt x="325" y="630"/>
                    </a:lnTo>
                    <a:lnTo>
                      <a:pt x="322" y="640"/>
                    </a:lnTo>
                    <a:lnTo>
                      <a:pt x="317" y="652"/>
                    </a:lnTo>
                    <a:lnTo>
                      <a:pt x="314" y="663"/>
                    </a:lnTo>
                    <a:lnTo>
                      <a:pt x="312" y="674"/>
                    </a:lnTo>
                    <a:lnTo>
                      <a:pt x="310" y="687"/>
                    </a:lnTo>
                    <a:lnTo>
                      <a:pt x="310" y="699"/>
                    </a:lnTo>
                    <a:lnTo>
                      <a:pt x="310" y="712"/>
                    </a:lnTo>
                    <a:lnTo>
                      <a:pt x="312" y="723"/>
                    </a:lnTo>
                    <a:lnTo>
                      <a:pt x="314" y="736"/>
                    </a:lnTo>
                    <a:lnTo>
                      <a:pt x="317" y="747"/>
                    </a:lnTo>
                    <a:lnTo>
                      <a:pt x="322" y="757"/>
                    </a:lnTo>
                    <a:lnTo>
                      <a:pt x="325" y="767"/>
                    </a:lnTo>
                    <a:lnTo>
                      <a:pt x="330" y="777"/>
                    </a:lnTo>
                    <a:lnTo>
                      <a:pt x="336" y="786"/>
                    </a:lnTo>
                    <a:lnTo>
                      <a:pt x="343" y="795"/>
                    </a:lnTo>
                    <a:lnTo>
                      <a:pt x="349" y="801"/>
                    </a:lnTo>
                    <a:lnTo>
                      <a:pt x="356" y="808"/>
                    </a:lnTo>
                    <a:lnTo>
                      <a:pt x="364" y="812"/>
                    </a:lnTo>
                    <a:lnTo>
                      <a:pt x="372" y="816"/>
                    </a:lnTo>
                    <a:lnTo>
                      <a:pt x="380" y="819"/>
                    </a:lnTo>
                    <a:lnTo>
                      <a:pt x="390" y="821"/>
                    </a:lnTo>
                    <a:lnTo>
                      <a:pt x="398" y="822"/>
                    </a:lnTo>
                    <a:lnTo>
                      <a:pt x="408" y="821"/>
                    </a:lnTo>
                    <a:lnTo>
                      <a:pt x="416" y="819"/>
                    </a:lnTo>
                    <a:lnTo>
                      <a:pt x="424" y="816"/>
                    </a:lnTo>
                    <a:lnTo>
                      <a:pt x="432" y="812"/>
                    </a:lnTo>
                    <a:lnTo>
                      <a:pt x="440" y="808"/>
                    </a:lnTo>
                    <a:lnTo>
                      <a:pt x="449" y="801"/>
                    </a:lnTo>
                    <a:lnTo>
                      <a:pt x="455" y="795"/>
                    </a:lnTo>
                    <a:lnTo>
                      <a:pt x="462" y="786"/>
                    </a:lnTo>
                    <a:lnTo>
                      <a:pt x="466" y="777"/>
                    </a:lnTo>
                    <a:lnTo>
                      <a:pt x="471" y="767"/>
                    </a:lnTo>
                    <a:lnTo>
                      <a:pt x="476" y="757"/>
                    </a:lnTo>
                    <a:lnTo>
                      <a:pt x="479" y="747"/>
                    </a:lnTo>
                    <a:lnTo>
                      <a:pt x="483" y="736"/>
                    </a:lnTo>
                    <a:lnTo>
                      <a:pt x="486" y="723"/>
                    </a:lnTo>
                    <a:lnTo>
                      <a:pt x="486" y="712"/>
                    </a:lnTo>
                    <a:lnTo>
                      <a:pt x="488" y="699"/>
                    </a:lnTo>
                    <a:lnTo>
                      <a:pt x="486" y="687"/>
                    </a:lnTo>
                    <a:lnTo>
                      <a:pt x="486" y="674"/>
                    </a:lnTo>
                    <a:lnTo>
                      <a:pt x="483" y="663"/>
                    </a:lnTo>
                    <a:lnTo>
                      <a:pt x="479" y="652"/>
                    </a:lnTo>
                    <a:lnTo>
                      <a:pt x="476" y="640"/>
                    </a:lnTo>
                    <a:lnTo>
                      <a:pt x="471" y="630"/>
                    </a:lnTo>
                    <a:lnTo>
                      <a:pt x="466" y="621"/>
                    </a:lnTo>
                    <a:lnTo>
                      <a:pt x="462" y="613"/>
                    </a:lnTo>
                    <a:lnTo>
                      <a:pt x="455" y="604"/>
                    </a:lnTo>
                    <a:lnTo>
                      <a:pt x="449" y="596"/>
                    </a:lnTo>
                    <a:lnTo>
                      <a:pt x="440" y="591"/>
                    </a:lnTo>
                    <a:lnTo>
                      <a:pt x="432" y="585"/>
                    </a:lnTo>
                    <a:lnTo>
                      <a:pt x="424" y="582"/>
                    </a:lnTo>
                    <a:lnTo>
                      <a:pt x="416" y="578"/>
                    </a:lnTo>
                    <a:lnTo>
                      <a:pt x="408" y="577"/>
                    </a:lnTo>
                    <a:lnTo>
                      <a:pt x="398" y="575"/>
                    </a:lnTo>
                    <a:lnTo>
                      <a:pt x="86" y="855"/>
                    </a:lnTo>
                    <a:lnTo>
                      <a:pt x="78" y="856"/>
                    </a:lnTo>
                    <a:lnTo>
                      <a:pt x="70" y="858"/>
                    </a:lnTo>
                    <a:lnTo>
                      <a:pt x="62" y="861"/>
                    </a:lnTo>
                    <a:lnTo>
                      <a:pt x="54" y="864"/>
                    </a:lnTo>
                    <a:lnTo>
                      <a:pt x="47" y="869"/>
                    </a:lnTo>
                    <a:lnTo>
                      <a:pt x="41" y="876"/>
                    </a:lnTo>
                    <a:lnTo>
                      <a:pt x="34" y="882"/>
                    </a:lnTo>
                    <a:lnTo>
                      <a:pt x="28" y="889"/>
                    </a:lnTo>
                    <a:lnTo>
                      <a:pt x="23" y="897"/>
                    </a:lnTo>
                    <a:lnTo>
                      <a:pt x="18" y="907"/>
                    </a:lnTo>
                    <a:lnTo>
                      <a:pt x="13" y="916"/>
                    </a:lnTo>
                    <a:lnTo>
                      <a:pt x="10" y="926"/>
                    </a:lnTo>
                    <a:lnTo>
                      <a:pt x="7" y="936"/>
                    </a:lnTo>
                    <a:lnTo>
                      <a:pt x="5" y="947"/>
                    </a:lnTo>
                    <a:lnTo>
                      <a:pt x="3" y="959"/>
                    </a:lnTo>
                    <a:lnTo>
                      <a:pt x="3" y="970"/>
                    </a:lnTo>
                    <a:lnTo>
                      <a:pt x="3" y="981"/>
                    </a:lnTo>
                    <a:lnTo>
                      <a:pt x="5" y="993"/>
                    </a:lnTo>
                    <a:lnTo>
                      <a:pt x="7" y="1004"/>
                    </a:lnTo>
                    <a:lnTo>
                      <a:pt x="10" y="1016"/>
                    </a:lnTo>
                    <a:lnTo>
                      <a:pt x="13" y="1025"/>
                    </a:lnTo>
                    <a:lnTo>
                      <a:pt x="18" y="1035"/>
                    </a:lnTo>
                    <a:lnTo>
                      <a:pt x="23" y="1043"/>
                    </a:lnTo>
                    <a:lnTo>
                      <a:pt x="28" y="1051"/>
                    </a:lnTo>
                    <a:lnTo>
                      <a:pt x="34" y="1059"/>
                    </a:lnTo>
                    <a:lnTo>
                      <a:pt x="41" y="1066"/>
                    </a:lnTo>
                    <a:lnTo>
                      <a:pt x="47" y="1071"/>
                    </a:lnTo>
                    <a:lnTo>
                      <a:pt x="54" y="1076"/>
                    </a:lnTo>
                    <a:lnTo>
                      <a:pt x="62" y="1081"/>
                    </a:lnTo>
                    <a:lnTo>
                      <a:pt x="70" y="1082"/>
                    </a:lnTo>
                    <a:lnTo>
                      <a:pt x="78" y="1085"/>
                    </a:lnTo>
                    <a:lnTo>
                      <a:pt x="86" y="1085"/>
                    </a:lnTo>
                    <a:lnTo>
                      <a:pt x="94" y="1085"/>
                    </a:lnTo>
                    <a:lnTo>
                      <a:pt x="102" y="1082"/>
                    </a:lnTo>
                    <a:lnTo>
                      <a:pt x="111" y="1081"/>
                    </a:lnTo>
                    <a:lnTo>
                      <a:pt x="119" y="1076"/>
                    </a:lnTo>
                    <a:lnTo>
                      <a:pt x="125" y="1071"/>
                    </a:lnTo>
                    <a:lnTo>
                      <a:pt x="132" y="1066"/>
                    </a:lnTo>
                    <a:lnTo>
                      <a:pt x="138" y="1059"/>
                    </a:lnTo>
                    <a:lnTo>
                      <a:pt x="145" y="1051"/>
                    </a:lnTo>
                    <a:lnTo>
                      <a:pt x="150" y="1043"/>
                    </a:lnTo>
                    <a:lnTo>
                      <a:pt x="154" y="1035"/>
                    </a:lnTo>
                    <a:lnTo>
                      <a:pt x="159" y="1025"/>
                    </a:lnTo>
                    <a:lnTo>
                      <a:pt x="163" y="1016"/>
                    </a:lnTo>
                    <a:lnTo>
                      <a:pt x="164" y="1004"/>
                    </a:lnTo>
                    <a:lnTo>
                      <a:pt x="167" y="993"/>
                    </a:lnTo>
                    <a:lnTo>
                      <a:pt x="167" y="981"/>
                    </a:lnTo>
                    <a:lnTo>
                      <a:pt x="169" y="970"/>
                    </a:lnTo>
                    <a:lnTo>
                      <a:pt x="167" y="959"/>
                    </a:lnTo>
                    <a:lnTo>
                      <a:pt x="167" y="947"/>
                    </a:lnTo>
                    <a:lnTo>
                      <a:pt x="164" y="936"/>
                    </a:lnTo>
                    <a:lnTo>
                      <a:pt x="163" y="926"/>
                    </a:lnTo>
                    <a:lnTo>
                      <a:pt x="159" y="916"/>
                    </a:lnTo>
                    <a:lnTo>
                      <a:pt x="154" y="907"/>
                    </a:lnTo>
                    <a:lnTo>
                      <a:pt x="150" y="897"/>
                    </a:lnTo>
                    <a:lnTo>
                      <a:pt x="145" y="889"/>
                    </a:lnTo>
                    <a:lnTo>
                      <a:pt x="138" y="882"/>
                    </a:lnTo>
                    <a:lnTo>
                      <a:pt x="132" y="876"/>
                    </a:lnTo>
                    <a:lnTo>
                      <a:pt x="125" y="869"/>
                    </a:lnTo>
                    <a:lnTo>
                      <a:pt x="119" y="864"/>
                    </a:lnTo>
                    <a:lnTo>
                      <a:pt x="111" y="861"/>
                    </a:lnTo>
                    <a:lnTo>
                      <a:pt x="102" y="858"/>
                    </a:lnTo>
                    <a:lnTo>
                      <a:pt x="94" y="856"/>
                    </a:lnTo>
                    <a:lnTo>
                      <a:pt x="86" y="855"/>
                    </a:lnTo>
                    <a:lnTo>
                      <a:pt x="68" y="325"/>
                    </a:lnTo>
                    <a:lnTo>
                      <a:pt x="60" y="325"/>
                    </a:lnTo>
                    <a:lnTo>
                      <a:pt x="54" y="326"/>
                    </a:lnTo>
                    <a:lnTo>
                      <a:pt x="47" y="330"/>
                    </a:lnTo>
                    <a:lnTo>
                      <a:pt x="41" y="333"/>
                    </a:lnTo>
                    <a:lnTo>
                      <a:pt x="29" y="341"/>
                    </a:lnTo>
                    <a:lnTo>
                      <a:pt x="20" y="352"/>
                    </a:lnTo>
                    <a:lnTo>
                      <a:pt x="11" y="367"/>
                    </a:lnTo>
                    <a:lnTo>
                      <a:pt x="5" y="383"/>
                    </a:lnTo>
                    <a:lnTo>
                      <a:pt x="2" y="401"/>
                    </a:lnTo>
                    <a:lnTo>
                      <a:pt x="0" y="421"/>
                    </a:lnTo>
                    <a:lnTo>
                      <a:pt x="2" y="439"/>
                    </a:lnTo>
                    <a:lnTo>
                      <a:pt x="5" y="456"/>
                    </a:lnTo>
                    <a:lnTo>
                      <a:pt x="11" y="473"/>
                    </a:lnTo>
                    <a:lnTo>
                      <a:pt x="20" y="487"/>
                    </a:lnTo>
                    <a:lnTo>
                      <a:pt x="29" y="499"/>
                    </a:lnTo>
                    <a:lnTo>
                      <a:pt x="41" y="507"/>
                    </a:lnTo>
                    <a:lnTo>
                      <a:pt x="47" y="510"/>
                    </a:lnTo>
                    <a:lnTo>
                      <a:pt x="54" y="513"/>
                    </a:lnTo>
                    <a:lnTo>
                      <a:pt x="60" y="513"/>
                    </a:lnTo>
                    <a:lnTo>
                      <a:pt x="68" y="515"/>
                    </a:lnTo>
                    <a:lnTo>
                      <a:pt x="75" y="513"/>
                    </a:lnTo>
                    <a:lnTo>
                      <a:pt x="81" y="513"/>
                    </a:lnTo>
                    <a:lnTo>
                      <a:pt x="88" y="510"/>
                    </a:lnTo>
                    <a:lnTo>
                      <a:pt x="94" y="507"/>
                    </a:lnTo>
                    <a:lnTo>
                      <a:pt x="106" y="499"/>
                    </a:lnTo>
                    <a:lnTo>
                      <a:pt x="115" y="487"/>
                    </a:lnTo>
                    <a:lnTo>
                      <a:pt x="124" y="473"/>
                    </a:lnTo>
                    <a:lnTo>
                      <a:pt x="130" y="456"/>
                    </a:lnTo>
                    <a:lnTo>
                      <a:pt x="135" y="439"/>
                    </a:lnTo>
                    <a:lnTo>
                      <a:pt x="135" y="421"/>
                    </a:lnTo>
                    <a:lnTo>
                      <a:pt x="135" y="401"/>
                    </a:lnTo>
                    <a:lnTo>
                      <a:pt x="130" y="383"/>
                    </a:lnTo>
                    <a:lnTo>
                      <a:pt x="124" y="367"/>
                    </a:lnTo>
                    <a:lnTo>
                      <a:pt x="115" y="352"/>
                    </a:lnTo>
                    <a:lnTo>
                      <a:pt x="106" y="341"/>
                    </a:lnTo>
                    <a:lnTo>
                      <a:pt x="94" y="333"/>
                    </a:lnTo>
                    <a:lnTo>
                      <a:pt x="88" y="330"/>
                    </a:lnTo>
                    <a:lnTo>
                      <a:pt x="81" y="326"/>
                    </a:lnTo>
                    <a:lnTo>
                      <a:pt x="75" y="325"/>
                    </a:lnTo>
                    <a:lnTo>
                      <a:pt x="68" y="325"/>
                    </a:lnTo>
                    <a:lnTo>
                      <a:pt x="356" y="0"/>
                    </a:lnTo>
                    <a:lnTo>
                      <a:pt x="346" y="0"/>
                    </a:lnTo>
                    <a:lnTo>
                      <a:pt x="336" y="3"/>
                    </a:lnTo>
                    <a:lnTo>
                      <a:pt x="327" y="6"/>
                    </a:lnTo>
                    <a:lnTo>
                      <a:pt x="317" y="10"/>
                    </a:lnTo>
                    <a:lnTo>
                      <a:pt x="309" y="16"/>
                    </a:lnTo>
                    <a:lnTo>
                      <a:pt x="301" y="23"/>
                    </a:lnTo>
                    <a:lnTo>
                      <a:pt x="293" y="31"/>
                    </a:lnTo>
                    <a:lnTo>
                      <a:pt x="286" y="40"/>
                    </a:lnTo>
                    <a:lnTo>
                      <a:pt x="280" y="50"/>
                    </a:lnTo>
                    <a:lnTo>
                      <a:pt x="275" y="60"/>
                    </a:lnTo>
                    <a:lnTo>
                      <a:pt x="270" y="71"/>
                    </a:lnTo>
                    <a:lnTo>
                      <a:pt x="265" y="83"/>
                    </a:lnTo>
                    <a:lnTo>
                      <a:pt x="262" y="96"/>
                    </a:lnTo>
                    <a:lnTo>
                      <a:pt x="260" y="109"/>
                    </a:lnTo>
                    <a:lnTo>
                      <a:pt x="258" y="122"/>
                    </a:lnTo>
                    <a:lnTo>
                      <a:pt x="257" y="136"/>
                    </a:lnTo>
                    <a:lnTo>
                      <a:pt x="258" y="151"/>
                    </a:lnTo>
                    <a:lnTo>
                      <a:pt x="260" y="164"/>
                    </a:lnTo>
                    <a:lnTo>
                      <a:pt x="262" y="177"/>
                    </a:lnTo>
                    <a:lnTo>
                      <a:pt x="265" y="190"/>
                    </a:lnTo>
                    <a:lnTo>
                      <a:pt x="270" y="201"/>
                    </a:lnTo>
                    <a:lnTo>
                      <a:pt x="275" y="213"/>
                    </a:lnTo>
                    <a:lnTo>
                      <a:pt x="280" y="222"/>
                    </a:lnTo>
                    <a:lnTo>
                      <a:pt x="286" y="232"/>
                    </a:lnTo>
                    <a:lnTo>
                      <a:pt x="293" y="242"/>
                    </a:lnTo>
                    <a:lnTo>
                      <a:pt x="301" y="250"/>
                    </a:lnTo>
                    <a:lnTo>
                      <a:pt x="309" y="257"/>
                    </a:lnTo>
                    <a:lnTo>
                      <a:pt x="317" y="261"/>
                    </a:lnTo>
                    <a:lnTo>
                      <a:pt x="327" y="266"/>
                    </a:lnTo>
                    <a:lnTo>
                      <a:pt x="336" y="270"/>
                    </a:lnTo>
                    <a:lnTo>
                      <a:pt x="346" y="273"/>
                    </a:lnTo>
                    <a:lnTo>
                      <a:pt x="356" y="273"/>
                    </a:lnTo>
                    <a:lnTo>
                      <a:pt x="366" y="273"/>
                    </a:lnTo>
                    <a:lnTo>
                      <a:pt x="375" y="270"/>
                    </a:lnTo>
                    <a:lnTo>
                      <a:pt x="385" y="266"/>
                    </a:lnTo>
                    <a:lnTo>
                      <a:pt x="393" y="261"/>
                    </a:lnTo>
                    <a:lnTo>
                      <a:pt x="403" y="257"/>
                    </a:lnTo>
                    <a:lnTo>
                      <a:pt x="411" y="250"/>
                    </a:lnTo>
                    <a:lnTo>
                      <a:pt x="418" y="242"/>
                    </a:lnTo>
                    <a:lnTo>
                      <a:pt x="426" y="232"/>
                    </a:lnTo>
                    <a:lnTo>
                      <a:pt x="431" y="222"/>
                    </a:lnTo>
                    <a:lnTo>
                      <a:pt x="437" y="213"/>
                    </a:lnTo>
                    <a:lnTo>
                      <a:pt x="442" y="201"/>
                    </a:lnTo>
                    <a:lnTo>
                      <a:pt x="447" y="190"/>
                    </a:lnTo>
                    <a:lnTo>
                      <a:pt x="450" y="177"/>
                    </a:lnTo>
                    <a:lnTo>
                      <a:pt x="452" y="164"/>
                    </a:lnTo>
                    <a:lnTo>
                      <a:pt x="453" y="151"/>
                    </a:lnTo>
                    <a:lnTo>
                      <a:pt x="453" y="136"/>
                    </a:lnTo>
                    <a:lnTo>
                      <a:pt x="453" y="122"/>
                    </a:lnTo>
                    <a:lnTo>
                      <a:pt x="452" y="109"/>
                    </a:lnTo>
                    <a:lnTo>
                      <a:pt x="450" y="96"/>
                    </a:lnTo>
                    <a:lnTo>
                      <a:pt x="447" y="83"/>
                    </a:lnTo>
                    <a:lnTo>
                      <a:pt x="442" y="71"/>
                    </a:lnTo>
                    <a:lnTo>
                      <a:pt x="437" y="60"/>
                    </a:lnTo>
                    <a:lnTo>
                      <a:pt x="431" y="50"/>
                    </a:lnTo>
                    <a:lnTo>
                      <a:pt x="426" y="40"/>
                    </a:lnTo>
                    <a:lnTo>
                      <a:pt x="418" y="31"/>
                    </a:lnTo>
                    <a:lnTo>
                      <a:pt x="411" y="23"/>
                    </a:lnTo>
                    <a:lnTo>
                      <a:pt x="403" y="16"/>
                    </a:lnTo>
                    <a:lnTo>
                      <a:pt x="393" y="10"/>
                    </a:lnTo>
                    <a:lnTo>
                      <a:pt x="385" y="6"/>
                    </a:lnTo>
                    <a:lnTo>
                      <a:pt x="375" y="3"/>
                    </a:lnTo>
                    <a:lnTo>
                      <a:pt x="366" y="0"/>
                    </a:lnTo>
                    <a:lnTo>
                      <a:pt x="356" y="0"/>
                    </a:lnTo>
                    <a:lnTo>
                      <a:pt x="398" y="575"/>
                    </a:lnTo>
                  </a:path>
                </a:pathLst>
              </a:custGeom>
              <a:solidFill>
                <a:srgbClr val="CC9926"/>
              </a:solidFill>
              <a:ln w="9525" cap="rnd">
                <a:noFill/>
                <a:round/>
                <a:headEnd type="none" w="sm" len="sm"/>
                <a:tailEnd type="none" w="sm" len="sm"/>
              </a:ln>
            </p:spPr>
            <p:txBody>
              <a:bodyPr/>
              <a:lstStyle/>
              <a:p>
                <a:endParaRPr lang="en-US" sz="2700"/>
              </a:p>
            </p:txBody>
          </p:sp>
          <p:sp>
            <p:nvSpPr>
              <p:cNvPr id="450" name="Freeform 79"/>
              <p:cNvSpPr>
                <a:spLocks/>
              </p:cNvSpPr>
              <p:nvPr/>
            </p:nvSpPr>
            <p:spPr bwMode="auto">
              <a:xfrm>
                <a:off x="2670212" y="3674971"/>
                <a:ext cx="426245" cy="590550"/>
              </a:xfrm>
              <a:custGeom>
                <a:avLst/>
                <a:gdLst>
                  <a:gd name="T0" fmla="*/ 80 w 179"/>
                  <a:gd name="T1" fmla="*/ 2 h 248"/>
                  <a:gd name="T2" fmla="*/ 62 w 179"/>
                  <a:gd name="T3" fmla="*/ 7 h 248"/>
                  <a:gd name="T4" fmla="*/ 46 w 179"/>
                  <a:gd name="T5" fmla="*/ 16 h 248"/>
                  <a:gd name="T6" fmla="*/ 33 w 179"/>
                  <a:gd name="T7" fmla="*/ 29 h 248"/>
                  <a:gd name="T8" fmla="*/ 20 w 179"/>
                  <a:gd name="T9" fmla="*/ 46 h 248"/>
                  <a:gd name="T10" fmla="*/ 12 w 179"/>
                  <a:gd name="T11" fmla="*/ 65 h 248"/>
                  <a:gd name="T12" fmla="*/ 4 w 179"/>
                  <a:gd name="T13" fmla="*/ 88 h 248"/>
                  <a:gd name="T14" fmla="*/ 0 w 179"/>
                  <a:gd name="T15" fmla="*/ 112 h 248"/>
                  <a:gd name="T16" fmla="*/ 0 w 179"/>
                  <a:gd name="T17" fmla="*/ 137 h 248"/>
                  <a:gd name="T18" fmla="*/ 4 w 179"/>
                  <a:gd name="T19" fmla="*/ 161 h 248"/>
                  <a:gd name="T20" fmla="*/ 12 w 179"/>
                  <a:gd name="T21" fmla="*/ 182 h 248"/>
                  <a:gd name="T22" fmla="*/ 20 w 179"/>
                  <a:gd name="T23" fmla="*/ 202 h 248"/>
                  <a:gd name="T24" fmla="*/ 33 w 179"/>
                  <a:gd name="T25" fmla="*/ 220 h 248"/>
                  <a:gd name="T26" fmla="*/ 46 w 179"/>
                  <a:gd name="T27" fmla="*/ 233 h 248"/>
                  <a:gd name="T28" fmla="*/ 62 w 179"/>
                  <a:gd name="T29" fmla="*/ 241 h 248"/>
                  <a:gd name="T30" fmla="*/ 80 w 179"/>
                  <a:gd name="T31" fmla="*/ 246 h 248"/>
                  <a:gd name="T32" fmla="*/ 98 w 179"/>
                  <a:gd name="T33" fmla="*/ 246 h 248"/>
                  <a:gd name="T34" fmla="*/ 114 w 179"/>
                  <a:gd name="T35" fmla="*/ 241 h 248"/>
                  <a:gd name="T36" fmla="*/ 130 w 179"/>
                  <a:gd name="T37" fmla="*/ 233 h 248"/>
                  <a:gd name="T38" fmla="*/ 145 w 179"/>
                  <a:gd name="T39" fmla="*/ 220 h 248"/>
                  <a:gd name="T40" fmla="*/ 156 w 179"/>
                  <a:gd name="T41" fmla="*/ 202 h 248"/>
                  <a:gd name="T42" fmla="*/ 166 w 179"/>
                  <a:gd name="T43" fmla="*/ 182 h 248"/>
                  <a:gd name="T44" fmla="*/ 173 w 179"/>
                  <a:gd name="T45" fmla="*/ 161 h 248"/>
                  <a:gd name="T46" fmla="*/ 176 w 179"/>
                  <a:gd name="T47" fmla="*/ 137 h 248"/>
                  <a:gd name="T48" fmla="*/ 176 w 179"/>
                  <a:gd name="T49" fmla="*/ 112 h 248"/>
                  <a:gd name="T50" fmla="*/ 173 w 179"/>
                  <a:gd name="T51" fmla="*/ 88 h 248"/>
                  <a:gd name="T52" fmla="*/ 166 w 179"/>
                  <a:gd name="T53" fmla="*/ 65 h 248"/>
                  <a:gd name="T54" fmla="*/ 156 w 179"/>
                  <a:gd name="T55" fmla="*/ 46 h 248"/>
                  <a:gd name="T56" fmla="*/ 145 w 179"/>
                  <a:gd name="T57" fmla="*/ 29 h 248"/>
                  <a:gd name="T58" fmla="*/ 130 w 179"/>
                  <a:gd name="T59" fmla="*/ 16 h 248"/>
                  <a:gd name="T60" fmla="*/ 114 w 179"/>
                  <a:gd name="T61" fmla="*/ 7 h 248"/>
                  <a:gd name="T62" fmla="*/ 98 w 179"/>
                  <a:gd name="T63" fmla="*/ 2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248"/>
                  <a:gd name="T98" fmla="*/ 179 w 179"/>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51" name="Freeform 80"/>
              <p:cNvSpPr>
                <a:spLocks/>
              </p:cNvSpPr>
              <p:nvPr/>
            </p:nvSpPr>
            <p:spPr bwMode="auto">
              <a:xfrm>
                <a:off x="1939168" y="4341721"/>
                <a:ext cx="397668" cy="550070"/>
              </a:xfrm>
              <a:custGeom>
                <a:avLst/>
                <a:gdLst>
                  <a:gd name="T0" fmla="*/ 75 w 167"/>
                  <a:gd name="T1" fmla="*/ 1 h 231"/>
                  <a:gd name="T2" fmla="*/ 59 w 167"/>
                  <a:gd name="T3" fmla="*/ 6 h 231"/>
                  <a:gd name="T4" fmla="*/ 44 w 167"/>
                  <a:gd name="T5" fmla="*/ 14 h 231"/>
                  <a:gd name="T6" fmla="*/ 31 w 167"/>
                  <a:gd name="T7" fmla="*/ 27 h 231"/>
                  <a:gd name="T8" fmla="*/ 20 w 167"/>
                  <a:gd name="T9" fmla="*/ 42 h 231"/>
                  <a:gd name="T10" fmla="*/ 10 w 167"/>
                  <a:gd name="T11" fmla="*/ 61 h 231"/>
                  <a:gd name="T12" fmla="*/ 4 w 167"/>
                  <a:gd name="T13" fmla="*/ 81 h 231"/>
                  <a:gd name="T14" fmla="*/ 0 w 167"/>
                  <a:gd name="T15" fmla="*/ 104 h 231"/>
                  <a:gd name="T16" fmla="*/ 0 w 167"/>
                  <a:gd name="T17" fmla="*/ 126 h 231"/>
                  <a:gd name="T18" fmla="*/ 4 w 167"/>
                  <a:gd name="T19" fmla="*/ 149 h 231"/>
                  <a:gd name="T20" fmla="*/ 10 w 167"/>
                  <a:gd name="T21" fmla="*/ 170 h 231"/>
                  <a:gd name="T22" fmla="*/ 20 w 167"/>
                  <a:gd name="T23" fmla="*/ 188 h 231"/>
                  <a:gd name="T24" fmla="*/ 31 w 167"/>
                  <a:gd name="T25" fmla="*/ 204 h 231"/>
                  <a:gd name="T26" fmla="*/ 44 w 167"/>
                  <a:gd name="T27" fmla="*/ 216 h 231"/>
                  <a:gd name="T28" fmla="*/ 59 w 167"/>
                  <a:gd name="T29" fmla="*/ 226 h 231"/>
                  <a:gd name="T30" fmla="*/ 75 w 167"/>
                  <a:gd name="T31" fmla="*/ 230 h 231"/>
                  <a:gd name="T32" fmla="*/ 91 w 167"/>
                  <a:gd name="T33" fmla="*/ 230 h 231"/>
                  <a:gd name="T34" fmla="*/ 108 w 167"/>
                  <a:gd name="T35" fmla="*/ 226 h 231"/>
                  <a:gd name="T36" fmla="*/ 122 w 167"/>
                  <a:gd name="T37" fmla="*/ 216 h 231"/>
                  <a:gd name="T38" fmla="*/ 135 w 167"/>
                  <a:gd name="T39" fmla="*/ 204 h 231"/>
                  <a:gd name="T40" fmla="*/ 147 w 167"/>
                  <a:gd name="T41" fmla="*/ 188 h 231"/>
                  <a:gd name="T42" fmla="*/ 156 w 167"/>
                  <a:gd name="T43" fmla="*/ 170 h 231"/>
                  <a:gd name="T44" fmla="*/ 161 w 167"/>
                  <a:gd name="T45" fmla="*/ 149 h 231"/>
                  <a:gd name="T46" fmla="*/ 164 w 167"/>
                  <a:gd name="T47" fmla="*/ 126 h 231"/>
                  <a:gd name="T48" fmla="*/ 164 w 167"/>
                  <a:gd name="T49" fmla="*/ 104 h 231"/>
                  <a:gd name="T50" fmla="*/ 161 w 167"/>
                  <a:gd name="T51" fmla="*/ 81 h 231"/>
                  <a:gd name="T52" fmla="*/ 156 w 167"/>
                  <a:gd name="T53" fmla="*/ 61 h 231"/>
                  <a:gd name="T54" fmla="*/ 147 w 167"/>
                  <a:gd name="T55" fmla="*/ 42 h 231"/>
                  <a:gd name="T56" fmla="*/ 135 w 167"/>
                  <a:gd name="T57" fmla="*/ 27 h 231"/>
                  <a:gd name="T58" fmla="*/ 122 w 167"/>
                  <a:gd name="T59" fmla="*/ 14 h 231"/>
                  <a:gd name="T60" fmla="*/ 108 w 167"/>
                  <a:gd name="T61" fmla="*/ 6 h 231"/>
                  <a:gd name="T62" fmla="*/ 91 w 167"/>
                  <a:gd name="T63" fmla="*/ 1 h 2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231"/>
                  <a:gd name="T98" fmla="*/ 167 w 167"/>
                  <a:gd name="T99" fmla="*/ 231 h 2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52" name="Freeform 81"/>
              <p:cNvSpPr>
                <a:spLocks/>
              </p:cNvSpPr>
              <p:nvPr/>
            </p:nvSpPr>
            <p:spPr bwMode="auto">
              <a:xfrm>
                <a:off x="1932024" y="3079659"/>
                <a:ext cx="323850" cy="454820"/>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53" name="Freeform 82"/>
              <p:cNvSpPr>
                <a:spLocks/>
              </p:cNvSpPr>
              <p:nvPr/>
            </p:nvSpPr>
            <p:spPr bwMode="auto">
              <a:xfrm>
                <a:off x="2544006" y="2305753"/>
                <a:ext cx="469106" cy="652463"/>
              </a:xfrm>
              <a:custGeom>
                <a:avLst/>
                <a:gdLst>
                  <a:gd name="T0" fmla="*/ 89 w 197"/>
                  <a:gd name="T1" fmla="*/ 0 h 274"/>
                  <a:gd name="T2" fmla="*/ 70 w 197"/>
                  <a:gd name="T3" fmla="*/ 6 h 274"/>
                  <a:gd name="T4" fmla="*/ 52 w 197"/>
                  <a:gd name="T5" fmla="*/ 16 h 274"/>
                  <a:gd name="T6" fmla="*/ 36 w 197"/>
                  <a:gd name="T7" fmla="*/ 31 h 274"/>
                  <a:gd name="T8" fmla="*/ 23 w 197"/>
                  <a:gd name="T9" fmla="*/ 50 h 274"/>
                  <a:gd name="T10" fmla="*/ 13 w 197"/>
                  <a:gd name="T11" fmla="*/ 71 h 274"/>
                  <a:gd name="T12" fmla="*/ 5 w 197"/>
                  <a:gd name="T13" fmla="*/ 96 h 274"/>
                  <a:gd name="T14" fmla="*/ 1 w 197"/>
                  <a:gd name="T15" fmla="*/ 122 h 274"/>
                  <a:gd name="T16" fmla="*/ 1 w 197"/>
                  <a:gd name="T17" fmla="*/ 151 h 274"/>
                  <a:gd name="T18" fmla="*/ 5 w 197"/>
                  <a:gd name="T19" fmla="*/ 177 h 274"/>
                  <a:gd name="T20" fmla="*/ 13 w 197"/>
                  <a:gd name="T21" fmla="*/ 201 h 274"/>
                  <a:gd name="T22" fmla="*/ 23 w 197"/>
                  <a:gd name="T23" fmla="*/ 222 h 274"/>
                  <a:gd name="T24" fmla="*/ 36 w 197"/>
                  <a:gd name="T25" fmla="*/ 242 h 274"/>
                  <a:gd name="T26" fmla="*/ 52 w 197"/>
                  <a:gd name="T27" fmla="*/ 257 h 274"/>
                  <a:gd name="T28" fmla="*/ 70 w 197"/>
                  <a:gd name="T29" fmla="*/ 266 h 274"/>
                  <a:gd name="T30" fmla="*/ 89 w 197"/>
                  <a:gd name="T31" fmla="*/ 273 h 274"/>
                  <a:gd name="T32" fmla="*/ 109 w 197"/>
                  <a:gd name="T33" fmla="*/ 273 h 274"/>
                  <a:gd name="T34" fmla="*/ 128 w 197"/>
                  <a:gd name="T35" fmla="*/ 266 h 274"/>
                  <a:gd name="T36" fmla="*/ 146 w 197"/>
                  <a:gd name="T37" fmla="*/ 257 h 274"/>
                  <a:gd name="T38" fmla="*/ 161 w 197"/>
                  <a:gd name="T39" fmla="*/ 242 h 274"/>
                  <a:gd name="T40" fmla="*/ 174 w 197"/>
                  <a:gd name="T41" fmla="*/ 222 h 274"/>
                  <a:gd name="T42" fmla="*/ 185 w 197"/>
                  <a:gd name="T43" fmla="*/ 201 h 274"/>
                  <a:gd name="T44" fmla="*/ 193 w 197"/>
                  <a:gd name="T45" fmla="*/ 177 h 274"/>
                  <a:gd name="T46" fmla="*/ 196 w 197"/>
                  <a:gd name="T47" fmla="*/ 151 h 274"/>
                  <a:gd name="T48" fmla="*/ 196 w 197"/>
                  <a:gd name="T49" fmla="*/ 122 h 274"/>
                  <a:gd name="T50" fmla="*/ 193 w 197"/>
                  <a:gd name="T51" fmla="*/ 96 h 274"/>
                  <a:gd name="T52" fmla="*/ 185 w 197"/>
                  <a:gd name="T53" fmla="*/ 71 h 274"/>
                  <a:gd name="T54" fmla="*/ 174 w 197"/>
                  <a:gd name="T55" fmla="*/ 50 h 274"/>
                  <a:gd name="T56" fmla="*/ 161 w 197"/>
                  <a:gd name="T57" fmla="*/ 31 h 274"/>
                  <a:gd name="T58" fmla="*/ 146 w 197"/>
                  <a:gd name="T59" fmla="*/ 16 h 274"/>
                  <a:gd name="T60" fmla="*/ 128 w 197"/>
                  <a:gd name="T61" fmla="*/ 6 h 274"/>
                  <a:gd name="T62" fmla="*/ 109 w 19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74"/>
                  <a:gd name="T98" fmla="*/ 197 w 19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54" name="Freeform 83"/>
              <p:cNvSpPr>
                <a:spLocks/>
              </p:cNvSpPr>
              <p:nvPr/>
            </p:nvSpPr>
            <p:spPr bwMode="auto">
              <a:xfrm>
                <a:off x="3534606" y="1760446"/>
                <a:ext cx="664368" cy="1726407"/>
              </a:xfrm>
              <a:custGeom>
                <a:avLst/>
                <a:gdLst>
                  <a:gd name="T0" fmla="*/ 0 w 279"/>
                  <a:gd name="T1" fmla="*/ 0 h 725"/>
                  <a:gd name="T2" fmla="*/ 36 w 279"/>
                  <a:gd name="T3" fmla="*/ 31 h 725"/>
                  <a:gd name="T4" fmla="*/ 71 w 279"/>
                  <a:gd name="T5" fmla="*/ 65 h 725"/>
                  <a:gd name="T6" fmla="*/ 106 w 279"/>
                  <a:gd name="T7" fmla="*/ 100 h 725"/>
                  <a:gd name="T8" fmla="*/ 141 w 279"/>
                  <a:gd name="T9" fmla="*/ 136 h 725"/>
                  <a:gd name="T10" fmla="*/ 175 w 279"/>
                  <a:gd name="T11" fmla="*/ 175 h 725"/>
                  <a:gd name="T12" fmla="*/ 210 w 279"/>
                  <a:gd name="T13" fmla="*/ 213 h 725"/>
                  <a:gd name="T14" fmla="*/ 244 w 279"/>
                  <a:gd name="T15" fmla="*/ 250 h 725"/>
                  <a:gd name="T16" fmla="*/ 278 w 279"/>
                  <a:gd name="T17" fmla="*/ 286 h 725"/>
                  <a:gd name="T18" fmla="*/ 276 w 279"/>
                  <a:gd name="T19" fmla="*/ 339 h 725"/>
                  <a:gd name="T20" fmla="*/ 275 w 279"/>
                  <a:gd name="T21" fmla="*/ 395 h 725"/>
                  <a:gd name="T22" fmla="*/ 273 w 279"/>
                  <a:gd name="T23" fmla="*/ 448 h 725"/>
                  <a:gd name="T24" fmla="*/ 271 w 279"/>
                  <a:gd name="T25" fmla="*/ 503 h 725"/>
                  <a:gd name="T26" fmla="*/ 268 w 279"/>
                  <a:gd name="T27" fmla="*/ 557 h 725"/>
                  <a:gd name="T28" fmla="*/ 266 w 279"/>
                  <a:gd name="T29" fmla="*/ 612 h 725"/>
                  <a:gd name="T30" fmla="*/ 263 w 279"/>
                  <a:gd name="T31" fmla="*/ 668 h 725"/>
                  <a:gd name="T32" fmla="*/ 260 w 279"/>
                  <a:gd name="T33" fmla="*/ 724 h 725"/>
                  <a:gd name="T34" fmla="*/ 257 w 279"/>
                  <a:gd name="T35" fmla="*/ 668 h 725"/>
                  <a:gd name="T36" fmla="*/ 252 w 279"/>
                  <a:gd name="T37" fmla="*/ 611 h 725"/>
                  <a:gd name="T38" fmla="*/ 247 w 279"/>
                  <a:gd name="T39" fmla="*/ 554 h 725"/>
                  <a:gd name="T40" fmla="*/ 242 w 279"/>
                  <a:gd name="T41" fmla="*/ 497 h 725"/>
                  <a:gd name="T42" fmla="*/ 237 w 279"/>
                  <a:gd name="T43" fmla="*/ 442 h 725"/>
                  <a:gd name="T44" fmla="*/ 231 w 279"/>
                  <a:gd name="T45" fmla="*/ 386 h 725"/>
                  <a:gd name="T46" fmla="*/ 223 w 279"/>
                  <a:gd name="T47" fmla="*/ 334 h 725"/>
                  <a:gd name="T48" fmla="*/ 214 w 279"/>
                  <a:gd name="T49" fmla="*/ 282 h 725"/>
                  <a:gd name="T50" fmla="*/ 188 w 279"/>
                  <a:gd name="T51" fmla="*/ 245 h 725"/>
                  <a:gd name="T52" fmla="*/ 162 w 279"/>
                  <a:gd name="T53" fmla="*/ 208 h 725"/>
                  <a:gd name="T54" fmla="*/ 136 w 279"/>
                  <a:gd name="T55" fmla="*/ 172 h 725"/>
                  <a:gd name="T56" fmla="*/ 109 w 279"/>
                  <a:gd name="T57" fmla="*/ 138 h 725"/>
                  <a:gd name="T58" fmla="*/ 83 w 279"/>
                  <a:gd name="T59" fmla="*/ 102 h 725"/>
                  <a:gd name="T60" fmla="*/ 55 w 279"/>
                  <a:gd name="T61" fmla="*/ 68 h 725"/>
                  <a:gd name="T62" fmla="*/ 29 w 279"/>
                  <a:gd name="T63" fmla="*/ 34 h 725"/>
                  <a:gd name="T64" fmla="*/ 0 w 279"/>
                  <a:gd name="T65" fmla="*/ 0 h 7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725"/>
                  <a:gd name="T101" fmla="*/ 279 w 279"/>
                  <a:gd name="T102" fmla="*/ 725 h 7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725">
                    <a:moveTo>
                      <a:pt x="0" y="0"/>
                    </a:moveTo>
                    <a:lnTo>
                      <a:pt x="36" y="31"/>
                    </a:lnTo>
                    <a:lnTo>
                      <a:pt x="71" y="65"/>
                    </a:lnTo>
                    <a:lnTo>
                      <a:pt x="106" y="100"/>
                    </a:lnTo>
                    <a:lnTo>
                      <a:pt x="141" y="136"/>
                    </a:lnTo>
                    <a:lnTo>
                      <a:pt x="175" y="175"/>
                    </a:lnTo>
                    <a:lnTo>
                      <a:pt x="210" y="213"/>
                    </a:lnTo>
                    <a:lnTo>
                      <a:pt x="244" y="250"/>
                    </a:lnTo>
                    <a:lnTo>
                      <a:pt x="278" y="286"/>
                    </a:lnTo>
                    <a:lnTo>
                      <a:pt x="276" y="339"/>
                    </a:lnTo>
                    <a:lnTo>
                      <a:pt x="275" y="395"/>
                    </a:lnTo>
                    <a:lnTo>
                      <a:pt x="273" y="448"/>
                    </a:lnTo>
                    <a:lnTo>
                      <a:pt x="271" y="503"/>
                    </a:lnTo>
                    <a:lnTo>
                      <a:pt x="268" y="557"/>
                    </a:lnTo>
                    <a:lnTo>
                      <a:pt x="266" y="612"/>
                    </a:lnTo>
                    <a:lnTo>
                      <a:pt x="263" y="668"/>
                    </a:lnTo>
                    <a:lnTo>
                      <a:pt x="260" y="724"/>
                    </a:lnTo>
                    <a:lnTo>
                      <a:pt x="257" y="668"/>
                    </a:lnTo>
                    <a:lnTo>
                      <a:pt x="252" y="611"/>
                    </a:lnTo>
                    <a:lnTo>
                      <a:pt x="247" y="554"/>
                    </a:lnTo>
                    <a:lnTo>
                      <a:pt x="242" y="497"/>
                    </a:lnTo>
                    <a:lnTo>
                      <a:pt x="237" y="442"/>
                    </a:lnTo>
                    <a:lnTo>
                      <a:pt x="231" y="386"/>
                    </a:lnTo>
                    <a:lnTo>
                      <a:pt x="223" y="334"/>
                    </a:lnTo>
                    <a:lnTo>
                      <a:pt x="214" y="282"/>
                    </a:lnTo>
                    <a:lnTo>
                      <a:pt x="188" y="245"/>
                    </a:lnTo>
                    <a:lnTo>
                      <a:pt x="162" y="208"/>
                    </a:lnTo>
                    <a:lnTo>
                      <a:pt x="136" y="172"/>
                    </a:lnTo>
                    <a:lnTo>
                      <a:pt x="109" y="138"/>
                    </a:lnTo>
                    <a:lnTo>
                      <a:pt x="83" y="102"/>
                    </a:lnTo>
                    <a:lnTo>
                      <a:pt x="55" y="68"/>
                    </a:lnTo>
                    <a:lnTo>
                      <a:pt x="29" y="34"/>
                    </a:lnTo>
                    <a:lnTo>
                      <a:pt x="0" y="0"/>
                    </a:lnTo>
                  </a:path>
                </a:pathLst>
              </a:custGeom>
              <a:solidFill>
                <a:srgbClr val="E0BC60"/>
              </a:solidFill>
              <a:ln w="9525" cap="rnd">
                <a:noFill/>
                <a:round/>
                <a:headEnd type="none" w="sm" len="sm"/>
                <a:tailEnd type="none" w="sm" len="sm"/>
              </a:ln>
            </p:spPr>
            <p:txBody>
              <a:bodyPr/>
              <a:lstStyle/>
              <a:p>
                <a:endParaRPr lang="en-US" sz="2700"/>
              </a:p>
            </p:txBody>
          </p:sp>
          <p:sp>
            <p:nvSpPr>
              <p:cNvPr id="455" name="Freeform 84"/>
              <p:cNvSpPr>
                <a:spLocks/>
              </p:cNvSpPr>
              <p:nvPr/>
            </p:nvSpPr>
            <p:spPr bwMode="auto">
              <a:xfrm>
                <a:off x="3310768" y="2615315"/>
                <a:ext cx="311943" cy="664368"/>
              </a:xfrm>
              <a:custGeom>
                <a:avLst/>
                <a:gdLst>
                  <a:gd name="T0" fmla="*/ 120 w 131"/>
                  <a:gd name="T1" fmla="*/ 0 h 279"/>
                  <a:gd name="T2" fmla="*/ 113 w 131"/>
                  <a:gd name="T3" fmla="*/ 5 h 279"/>
                  <a:gd name="T4" fmla="*/ 107 w 131"/>
                  <a:gd name="T5" fmla="*/ 10 h 279"/>
                  <a:gd name="T6" fmla="*/ 102 w 131"/>
                  <a:gd name="T7" fmla="*/ 18 h 279"/>
                  <a:gd name="T8" fmla="*/ 97 w 131"/>
                  <a:gd name="T9" fmla="*/ 26 h 279"/>
                  <a:gd name="T10" fmla="*/ 89 w 131"/>
                  <a:gd name="T11" fmla="*/ 47 h 279"/>
                  <a:gd name="T12" fmla="*/ 84 w 131"/>
                  <a:gd name="T13" fmla="*/ 70 h 279"/>
                  <a:gd name="T14" fmla="*/ 79 w 131"/>
                  <a:gd name="T15" fmla="*/ 92 h 279"/>
                  <a:gd name="T16" fmla="*/ 78 w 131"/>
                  <a:gd name="T17" fmla="*/ 114 h 279"/>
                  <a:gd name="T18" fmla="*/ 78 w 131"/>
                  <a:gd name="T19" fmla="*/ 133 h 279"/>
                  <a:gd name="T20" fmla="*/ 78 w 131"/>
                  <a:gd name="T21" fmla="*/ 146 h 279"/>
                  <a:gd name="T22" fmla="*/ 78 w 131"/>
                  <a:gd name="T23" fmla="*/ 162 h 279"/>
                  <a:gd name="T24" fmla="*/ 79 w 131"/>
                  <a:gd name="T25" fmla="*/ 180 h 279"/>
                  <a:gd name="T26" fmla="*/ 83 w 131"/>
                  <a:gd name="T27" fmla="*/ 200 h 279"/>
                  <a:gd name="T28" fmla="*/ 87 w 131"/>
                  <a:gd name="T29" fmla="*/ 219 h 279"/>
                  <a:gd name="T30" fmla="*/ 96 w 131"/>
                  <a:gd name="T31" fmla="*/ 237 h 279"/>
                  <a:gd name="T32" fmla="*/ 104 w 131"/>
                  <a:gd name="T33" fmla="*/ 253 h 279"/>
                  <a:gd name="T34" fmla="*/ 109 w 131"/>
                  <a:gd name="T35" fmla="*/ 261 h 279"/>
                  <a:gd name="T36" fmla="*/ 115 w 131"/>
                  <a:gd name="T37" fmla="*/ 268 h 279"/>
                  <a:gd name="T38" fmla="*/ 122 w 131"/>
                  <a:gd name="T39" fmla="*/ 273 h 279"/>
                  <a:gd name="T40" fmla="*/ 130 w 131"/>
                  <a:gd name="T41" fmla="*/ 278 h 279"/>
                  <a:gd name="T42" fmla="*/ 115 w 131"/>
                  <a:gd name="T43" fmla="*/ 278 h 279"/>
                  <a:gd name="T44" fmla="*/ 102 w 131"/>
                  <a:gd name="T45" fmla="*/ 278 h 279"/>
                  <a:gd name="T46" fmla="*/ 89 w 131"/>
                  <a:gd name="T47" fmla="*/ 274 h 279"/>
                  <a:gd name="T48" fmla="*/ 78 w 131"/>
                  <a:gd name="T49" fmla="*/ 270 h 279"/>
                  <a:gd name="T50" fmla="*/ 66 w 131"/>
                  <a:gd name="T51" fmla="*/ 263 h 279"/>
                  <a:gd name="T52" fmla="*/ 55 w 131"/>
                  <a:gd name="T53" fmla="*/ 257 h 279"/>
                  <a:gd name="T54" fmla="*/ 45 w 131"/>
                  <a:gd name="T55" fmla="*/ 247 h 279"/>
                  <a:gd name="T56" fmla="*/ 37 w 131"/>
                  <a:gd name="T57" fmla="*/ 239 h 279"/>
                  <a:gd name="T58" fmla="*/ 29 w 131"/>
                  <a:gd name="T59" fmla="*/ 227 h 279"/>
                  <a:gd name="T60" fmla="*/ 22 w 131"/>
                  <a:gd name="T61" fmla="*/ 216 h 279"/>
                  <a:gd name="T62" fmla="*/ 16 w 131"/>
                  <a:gd name="T63" fmla="*/ 205 h 279"/>
                  <a:gd name="T64" fmla="*/ 11 w 131"/>
                  <a:gd name="T65" fmla="*/ 192 h 279"/>
                  <a:gd name="T66" fmla="*/ 6 w 131"/>
                  <a:gd name="T67" fmla="*/ 179 h 279"/>
                  <a:gd name="T68" fmla="*/ 3 w 131"/>
                  <a:gd name="T69" fmla="*/ 164 h 279"/>
                  <a:gd name="T70" fmla="*/ 1 w 131"/>
                  <a:gd name="T71" fmla="*/ 151 h 279"/>
                  <a:gd name="T72" fmla="*/ 0 w 131"/>
                  <a:gd name="T73" fmla="*/ 136 h 279"/>
                  <a:gd name="T74" fmla="*/ 0 w 131"/>
                  <a:gd name="T75" fmla="*/ 122 h 279"/>
                  <a:gd name="T76" fmla="*/ 1 w 131"/>
                  <a:gd name="T77" fmla="*/ 109 h 279"/>
                  <a:gd name="T78" fmla="*/ 5 w 131"/>
                  <a:gd name="T79" fmla="*/ 96 h 279"/>
                  <a:gd name="T80" fmla="*/ 8 w 131"/>
                  <a:gd name="T81" fmla="*/ 83 h 279"/>
                  <a:gd name="T82" fmla="*/ 13 w 131"/>
                  <a:gd name="T83" fmla="*/ 71 h 279"/>
                  <a:gd name="T84" fmla="*/ 19 w 131"/>
                  <a:gd name="T85" fmla="*/ 60 h 279"/>
                  <a:gd name="T86" fmla="*/ 26 w 131"/>
                  <a:gd name="T87" fmla="*/ 50 h 279"/>
                  <a:gd name="T88" fmla="*/ 34 w 131"/>
                  <a:gd name="T89" fmla="*/ 40 h 279"/>
                  <a:gd name="T90" fmla="*/ 42 w 131"/>
                  <a:gd name="T91" fmla="*/ 31 h 279"/>
                  <a:gd name="T92" fmla="*/ 52 w 131"/>
                  <a:gd name="T93" fmla="*/ 24 h 279"/>
                  <a:gd name="T94" fmla="*/ 61 w 131"/>
                  <a:gd name="T95" fmla="*/ 16 h 279"/>
                  <a:gd name="T96" fmla="*/ 73 w 131"/>
                  <a:gd name="T97" fmla="*/ 11 h 279"/>
                  <a:gd name="T98" fmla="*/ 84 w 131"/>
                  <a:gd name="T99" fmla="*/ 6 h 279"/>
                  <a:gd name="T100" fmla="*/ 96 w 131"/>
                  <a:gd name="T101" fmla="*/ 3 h 279"/>
                  <a:gd name="T102" fmla="*/ 107 w 131"/>
                  <a:gd name="T103" fmla="*/ 1 h 279"/>
                  <a:gd name="T104" fmla="*/ 120 w 131"/>
                  <a:gd name="T105" fmla="*/ 0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1"/>
                  <a:gd name="T160" fmla="*/ 0 h 279"/>
                  <a:gd name="T161" fmla="*/ 131 w 131"/>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1" h="279">
                    <a:moveTo>
                      <a:pt x="120" y="0"/>
                    </a:moveTo>
                    <a:lnTo>
                      <a:pt x="113" y="5"/>
                    </a:lnTo>
                    <a:lnTo>
                      <a:pt x="107" y="10"/>
                    </a:lnTo>
                    <a:lnTo>
                      <a:pt x="102" y="18"/>
                    </a:lnTo>
                    <a:lnTo>
                      <a:pt x="97" y="26"/>
                    </a:lnTo>
                    <a:lnTo>
                      <a:pt x="89" y="47"/>
                    </a:lnTo>
                    <a:lnTo>
                      <a:pt x="84" y="70"/>
                    </a:lnTo>
                    <a:lnTo>
                      <a:pt x="79" y="92"/>
                    </a:lnTo>
                    <a:lnTo>
                      <a:pt x="78" y="114"/>
                    </a:lnTo>
                    <a:lnTo>
                      <a:pt x="78" y="133"/>
                    </a:lnTo>
                    <a:lnTo>
                      <a:pt x="78" y="146"/>
                    </a:lnTo>
                    <a:lnTo>
                      <a:pt x="78" y="162"/>
                    </a:lnTo>
                    <a:lnTo>
                      <a:pt x="79" y="180"/>
                    </a:lnTo>
                    <a:lnTo>
                      <a:pt x="83" y="200"/>
                    </a:lnTo>
                    <a:lnTo>
                      <a:pt x="87" y="219"/>
                    </a:lnTo>
                    <a:lnTo>
                      <a:pt x="96" y="237"/>
                    </a:lnTo>
                    <a:lnTo>
                      <a:pt x="104" y="253"/>
                    </a:lnTo>
                    <a:lnTo>
                      <a:pt x="109" y="261"/>
                    </a:lnTo>
                    <a:lnTo>
                      <a:pt x="115" y="268"/>
                    </a:lnTo>
                    <a:lnTo>
                      <a:pt x="122" y="273"/>
                    </a:lnTo>
                    <a:lnTo>
                      <a:pt x="130" y="278"/>
                    </a:lnTo>
                    <a:lnTo>
                      <a:pt x="115" y="278"/>
                    </a:lnTo>
                    <a:lnTo>
                      <a:pt x="102" y="278"/>
                    </a:lnTo>
                    <a:lnTo>
                      <a:pt x="89" y="274"/>
                    </a:lnTo>
                    <a:lnTo>
                      <a:pt x="78" y="270"/>
                    </a:lnTo>
                    <a:lnTo>
                      <a:pt x="66" y="263"/>
                    </a:lnTo>
                    <a:lnTo>
                      <a:pt x="55" y="257"/>
                    </a:lnTo>
                    <a:lnTo>
                      <a:pt x="45" y="247"/>
                    </a:lnTo>
                    <a:lnTo>
                      <a:pt x="37" y="239"/>
                    </a:lnTo>
                    <a:lnTo>
                      <a:pt x="29" y="227"/>
                    </a:lnTo>
                    <a:lnTo>
                      <a:pt x="22" y="216"/>
                    </a:lnTo>
                    <a:lnTo>
                      <a:pt x="16" y="205"/>
                    </a:lnTo>
                    <a:lnTo>
                      <a:pt x="11" y="192"/>
                    </a:lnTo>
                    <a:lnTo>
                      <a:pt x="6" y="179"/>
                    </a:lnTo>
                    <a:lnTo>
                      <a:pt x="3" y="164"/>
                    </a:lnTo>
                    <a:lnTo>
                      <a:pt x="1" y="151"/>
                    </a:lnTo>
                    <a:lnTo>
                      <a:pt x="0" y="136"/>
                    </a:lnTo>
                    <a:lnTo>
                      <a:pt x="0" y="122"/>
                    </a:lnTo>
                    <a:lnTo>
                      <a:pt x="1" y="109"/>
                    </a:lnTo>
                    <a:lnTo>
                      <a:pt x="5" y="96"/>
                    </a:lnTo>
                    <a:lnTo>
                      <a:pt x="8" y="83"/>
                    </a:lnTo>
                    <a:lnTo>
                      <a:pt x="13" y="71"/>
                    </a:lnTo>
                    <a:lnTo>
                      <a:pt x="19" y="60"/>
                    </a:lnTo>
                    <a:lnTo>
                      <a:pt x="26" y="50"/>
                    </a:lnTo>
                    <a:lnTo>
                      <a:pt x="34" y="40"/>
                    </a:lnTo>
                    <a:lnTo>
                      <a:pt x="42" y="31"/>
                    </a:lnTo>
                    <a:lnTo>
                      <a:pt x="52" y="24"/>
                    </a:lnTo>
                    <a:lnTo>
                      <a:pt x="61" y="16"/>
                    </a:lnTo>
                    <a:lnTo>
                      <a:pt x="73" y="11"/>
                    </a:lnTo>
                    <a:lnTo>
                      <a:pt x="84" y="6"/>
                    </a:lnTo>
                    <a:lnTo>
                      <a:pt x="96" y="3"/>
                    </a:lnTo>
                    <a:lnTo>
                      <a:pt x="107" y="1"/>
                    </a:lnTo>
                    <a:lnTo>
                      <a:pt x="120" y="0"/>
                    </a:lnTo>
                  </a:path>
                </a:pathLst>
              </a:custGeom>
              <a:solidFill>
                <a:srgbClr val="FFFFFF"/>
              </a:solidFill>
              <a:ln w="9525" cap="rnd">
                <a:noFill/>
                <a:round/>
                <a:headEnd type="none" w="sm" len="sm"/>
                <a:tailEnd type="none" w="sm" len="sm"/>
              </a:ln>
            </p:spPr>
            <p:txBody>
              <a:bodyPr/>
              <a:lstStyle/>
              <a:p>
                <a:endParaRPr lang="en-US" sz="2700"/>
              </a:p>
            </p:txBody>
          </p:sp>
          <p:sp>
            <p:nvSpPr>
              <p:cNvPr id="456" name="Freeform 85"/>
              <p:cNvSpPr>
                <a:spLocks/>
              </p:cNvSpPr>
              <p:nvPr/>
            </p:nvSpPr>
            <p:spPr bwMode="auto">
              <a:xfrm>
                <a:off x="3484599" y="2608171"/>
                <a:ext cx="119063" cy="369095"/>
              </a:xfrm>
              <a:custGeom>
                <a:avLst/>
                <a:gdLst>
                  <a:gd name="T0" fmla="*/ 10 w 50"/>
                  <a:gd name="T1" fmla="*/ 149 h 155"/>
                  <a:gd name="T2" fmla="*/ 8 w 50"/>
                  <a:gd name="T3" fmla="*/ 136 h 155"/>
                  <a:gd name="T4" fmla="*/ 10 w 50"/>
                  <a:gd name="T5" fmla="*/ 117 h 155"/>
                  <a:gd name="T6" fmla="*/ 11 w 50"/>
                  <a:gd name="T7" fmla="*/ 95 h 155"/>
                  <a:gd name="T8" fmla="*/ 14 w 50"/>
                  <a:gd name="T9" fmla="*/ 73 h 155"/>
                  <a:gd name="T10" fmla="*/ 21 w 50"/>
                  <a:gd name="T11" fmla="*/ 52 h 155"/>
                  <a:gd name="T12" fmla="*/ 27 w 50"/>
                  <a:gd name="T13" fmla="*/ 30 h 155"/>
                  <a:gd name="T14" fmla="*/ 32 w 50"/>
                  <a:gd name="T15" fmla="*/ 22 h 155"/>
                  <a:gd name="T16" fmla="*/ 37 w 50"/>
                  <a:gd name="T17" fmla="*/ 16 h 155"/>
                  <a:gd name="T18" fmla="*/ 44 w 50"/>
                  <a:gd name="T19" fmla="*/ 11 h 155"/>
                  <a:gd name="T20" fmla="*/ 49 w 50"/>
                  <a:gd name="T21" fmla="*/ 6 h 155"/>
                  <a:gd name="T22" fmla="*/ 45 w 50"/>
                  <a:gd name="T23" fmla="*/ 0 h 155"/>
                  <a:gd name="T24" fmla="*/ 37 w 50"/>
                  <a:gd name="T25" fmla="*/ 4 h 155"/>
                  <a:gd name="T26" fmla="*/ 31 w 50"/>
                  <a:gd name="T27" fmla="*/ 11 h 155"/>
                  <a:gd name="T28" fmla="*/ 26 w 50"/>
                  <a:gd name="T29" fmla="*/ 19 h 155"/>
                  <a:gd name="T30" fmla="*/ 21 w 50"/>
                  <a:gd name="T31" fmla="*/ 27 h 155"/>
                  <a:gd name="T32" fmla="*/ 13 w 50"/>
                  <a:gd name="T33" fmla="*/ 48 h 155"/>
                  <a:gd name="T34" fmla="*/ 6 w 50"/>
                  <a:gd name="T35" fmla="*/ 71 h 155"/>
                  <a:gd name="T36" fmla="*/ 3 w 50"/>
                  <a:gd name="T37" fmla="*/ 94 h 155"/>
                  <a:gd name="T38" fmla="*/ 1 w 50"/>
                  <a:gd name="T39" fmla="*/ 117 h 155"/>
                  <a:gd name="T40" fmla="*/ 0 w 50"/>
                  <a:gd name="T41" fmla="*/ 136 h 155"/>
                  <a:gd name="T42" fmla="*/ 0 w 50"/>
                  <a:gd name="T43" fmla="*/ 151 h 155"/>
                  <a:gd name="T44" fmla="*/ 0 w 50"/>
                  <a:gd name="T45" fmla="*/ 149 h 155"/>
                  <a:gd name="T46" fmla="*/ 0 w 50"/>
                  <a:gd name="T47" fmla="*/ 151 h 155"/>
                  <a:gd name="T48" fmla="*/ 1 w 50"/>
                  <a:gd name="T49" fmla="*/ 152 h 155"/>
                  <a:gd name="T50" fmla="*/ 3 w 50"/>
                  <a:gd name="T51" fmla="*/ 154 h 155"/>
                  <a:gd name="T52" fmla="*/ 5 w 50"/>
                  <a:gd name="T53" fmla="*/ 154 h 155"/>
                  <a:gd name="T54" fmla="*/ 6 w 50"/>
                  <a:gd name="T55" fmla="*/ 154 h 155"/>
                  <a:gd name="T56" fmla="*/ 8 w 50"/>
                  <a:gd name="T57" fmla="*/ 152 h 155"/>
                  <a:gd name="T58" fmla="*/ 8 w 50"/>
                  <a:gd name="T59" fmla="*/ 151 h 155"/>
                  <a:gd name="T60" fmla="*/ 10 w 50"/>
                  <a:gd name="T61" fmla="*/ 149 h 1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
                  <a:gd name="T94" fmla="*/ 0 h 155"/>
                  <a:gd name="T95" fmla="*/ 50 w 50"/>
                  <a:gd name="T96" fmla="*/ 155 h 1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 h="155">
                    <a:moveTo>
                      <a:pt x="10" y="149"/>
                    </a:moveTo>
                    <a:lnTo>
                      <a:pt x="8" y="136"/>
                    </a:lnTo>
                    <a:lnTo>
                      <a:pt x="10" y="117"/>
                    </a:lnTo>
                    <a:lnTo>
                      <a:pt x="11" y="95"/>
                    </a:lnTo>
                    <a:lnTo>
                      <a:pt x="14" y="73"/>
                    </a:lnTo>
                    <a:lnTo>
                      <a:pt x="21" y="52"/>
                    </a:lnTo>
                    <a:lnTo>
                      <a:pt x="27" y="30"/>
                    </a:lnTo>
                    <a:lnTo>
                      <a:pt x="32" y="22"/>
                    </a:lnTo>
                    <a:lnTo>
                      <a:pt x="37" y="16"/>
                    </a:lnTo>
                    <a:lnTo>
                      <a:pt x="44" y="11"/>
                    </a:lnTo>
                    <a:lnTo>
                      <a:pt x="49" y="6"/>
                    </a:lnTo>
                    <a:lnTo>
                      <a:pt x="45" y="0"/>
                    </a:lnTo>
                    <a:lnTo>
                      <a:pt x="37" y="4"/>
                    </a:lnTo>
                    <a:lnTo>
                      <a:pt x="31" y="11"/>
                    </a:lnTo>
                    <a:lnTo>
                      <a:pt x="26" y="19"/>
                    </a:lnTo>
                    <a:lnTo>
                      <a:pt x="21" y="27"/>
                    </a:lnTo>
                    <a:lnTo>
                      <a:pt x="13" y="48"/>
                    </a:lnTo>
                    <a:lnTo>
                      <a:pt x="6" y="71"/>
                    </a:lnTo>
                    <a:lnTo>
                      <a:pt x="3" y="94"/>
                    </a:lnTo>
                    <a:lnTo>
                      <a:pt x="1" y="117"/>
                    </a:lnTo>
                    <a:lnTo>
                      <a:pt x="0" y="136"/>
                    </a:lnTo>
                    <a:lnTo>
                      <a:pt x="0" y="151"/>
                    </a:lnTo>
                    <a:lnTo>
                      <a:pt x="0" y="149"/>
                    </a:lnTo>
                    <a:lnTo>
                      <a:pt x="0" y="151"/>
                    </a:lnTo>
                    <a:lnTo>
                      <a:pt x="1" y="152"/>
                    </a:lnTo>
                    <a:lnTo>
                      <a:pt x="3" y="154"/>
                    </a:lnTo>
                    <a:lnTo>
                      <a:pt x="5" y="154"/>
                    </a:lnTo>
                    <a:lnTo>
                      <a:pt x="6" y="154"/>
                    </a:lnTo>
                    <a:lnTo>
                      <a:pt x="8" y="152"/>
                    </a:lnTo>
                    <a:lnTo>
                      <a:pt x="8" y="151"/>
                    </a:lnTo>
                    <a:lnTo>
                      <a:pt x="10" y="149"/>
                    </a:lnTo>
                  </a:path>
                </a:pathLst>
              </a:custGeom>
              <a:solidFill>
                <a:srgbClr val="000000"/>
              </a:solidFill>
              <a:ln w="9525" cap="rnd">
                <a:noFill/>
                <a:round/>
                <a:headEnd type="none" w="sm" len="sm"/>
                <a:tailEnd type="none" w="sm" len="sm"/>
              </a:ln>
            </p:spPr>
            <p:txBody>
              <a:bodyPr/>
              <a:lstStyle/>
              <a:p>
                <a:endParaRPr lang="en-US" sz="2700"/>
              </a:p>
            </p:txBody>
          </p:sp>
          <p:sp>
            <p:nvSpPr>
              <p:cNvPr id="457" name="Freeform 86"/>
              <p:cNvSpPr>
                <a:spLocks/>
              </p:cNvSpPr>
              <p:nvPr/>
            </p:nvSpPr>
            <p:spPr bwMode="auto">
              <a:xfrm>
                <a:off x="3484599" y="2962978"/>
                <a:ext cx="145257" cy="328613"/>
              </a:xfrm>
              <a:custGeom>
                <a:avLst/>
                <a:gdLst>
                  <a:gd name="T0" fmla="*/ 57 w 61"/>
                  <a:gd name="T1" fmla="*/ 137 h 138"/>
                  <a:gd name="T2" fmla="*/ 58 w 61"/>
                  <a:gd name="T3" fmla="*/ 128 h 138"/>
                  <a:gd name="T4" fmla="*/ 52 w 61"/>
                  <a:gd name="T5" fmla="*/ 124 h 138"/>
                  <a:gd name="T6" fmla="*/ 45 w 61"/>
                  <a:gd name="T7" fmla="*/ 119 h 138"/>
                  <a:gd name="T8" fmla="*/ 39 w 61"/>
                  <a:gd name="T9" fmla="*/ 112 h 138"/>
                  <a:gd name="T10" fmla="*/ 34 w 61"/>
                  <a:gd name="T11" fmla="*/ 106 h 138"/>
                  <a:gd name="T12" fmla="*/ 26 w 61"/>
                  <a:gd name="T13" fmla="*/ 89 h 138"/>
                  <a:gd name="T14" fmla="*/ 19 w 61"/>
                  <a:gd name="T15" fmla="*/ 72 h 138"/>
                  <a:gd name="T16" fmla="*/ 14 w 61"/>
                  <a:gd name="T17" fmla="*/ 52 h 138"/>
                  <a:gd name="T18" fmla="*/ 11 w 61"/>
                  <a:gd name="T19" fmla="*/ 34 h 138"/>
                  <a:gd name="T20" fmla="*/ 10 w 61"/>
                  <a:gd name="T21" fmla="*/ 16 h 138"/>
                  <a:gd name="T22" fmla="*/ 10 w 61"/>
                  <a:gd name="T23" fmla="*/ 0 h 138"/>
                  <a:gd name="T24" fmla="*/ 0 w 61"/>
                  <a:gd name="T25" fmla="*/ 0 h 138"/>
                  <a:gd name="T26" fmla="*/ 1 w 61"/>
                  <a:gd name="T27" fmla="*/ 16 h 138"/>
                  <a:gd name="T28" fmla="*/ 3 w 61"/>
                  <a:gd name="T29" fmla="*/ 34 h 138"/>
                  <a:gd name="T30" fmla="*/ 6 w 61"/>
                  <a:gd name="T31" fmla="*/ 54 h 138"/>
                  <a:gd name="T32" fmla="*/ 11 w 61"/>
                  <a:gd name="T33" fmla="*/ 73 h 138"/>
                  <a:gd name="T34" fmla="*/ 18 w 61"/>
                  <a:gd name="T35" fmla="*/ 93 h 138"/>
                  <a:gd name="T36" fmla="*/ 27 w 61"/>
                  <a:gd name="T37" fmla="*/ 111 h 138"/>
                  <a:gd name="T38" fmla="*/ 32 w 61"/>
                  <a:gd name="T39" fmla="*/ 119 h 138"/>
                  <a:gd name="T40" fmla="*/ 39 w 61"/>
                  <a:gd name="T41" fmla="*/ 125 h 138"/>
                  <a:gd name="T42" fmla="*/ 47 w 61"/>
                  <a:gd name="T43" fmla="*/ 132 h 138"/>
                  <a:gd name="T44" fmla="*/ 53 w 61"/>
                  <a:gd name="T45" fmla="*/ 137 h 138"/>
                  <a:gd name="T46" fmla="*/ 55 w 61"/>
                  <a:gd name="T47" fmla="*/ 128 h 138"/>
                  <a:gd name="T48" fmla="*/ 53 w 61"/>
                  <a:gd name="T49" fmla="*/ 137 h 138"/>
                  <a:gd name="T50" fmla="*/ 57 w 61"/>
                  <a:gd name="T51" fmla="*/ 137 h 138"/>
                  <a:gd name="T52" fmla="*/ 58 w 61"/>
                  <a:gd name="T53" fmla="*/ 137 h 138"/>
                  <a:gd name="T54" fmla="*/ 58 w 61"/>
                  <a:gd name="T55" fmla="*/ 135 h 138"/>
                  <a:gd name="T56" fmla="*/ 60 w 61"/>
                  <a:gd name="T57" fmla="*/ 135 h 138"/>
                  <a:gd name="T58" fmla="*/ 60 w 61"/>
                  <a:gd name="T59" fmla="*/ 133 h 138"/>
                  <a:gd name="T60" fmla="*/ 60 w 61"/>
                  <a:gd name="T61" fmla="*/ 132 h 138"/>
                  <a:gd name="T62" fmla="*/ 60 w 61"/>
                  <a:gd name="T63" fmla="*/ 130 h 138"/>
                  <a:gd name="T64" fmla="*/ 58 w 61"/>
                  <a:gd name="T65" fmla="*/ 128 h 138"/>
                  <a:gd name="T66" fmla="*/ 57 w 61"/>
                  <a:gd name="T67" fmla="*/ 137 h 1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138"/>
                  <a:gd name="T104" fmla="*/ 61 w 61"/>
                  <a:gd name="T105" fmla="*/ 138 h 1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138">
                    <a:moveTo>
                      <a:pt x="57" y="137"/>
                    </a:moveTo>
                    <a:lnTo>
                      <a:pt x="58" y="128"/>
                    </a:lnTo>
                    <a:lnTo>
                      <a:pt x="52" y="124"/>
                    </a:lnTo>
                    <a:lnTo>
                      <a:pt x="45" y="119"/>
                    </a:lnTo>
                    <a:lnTo>
                      <a:pt x="39" y="112"/>
                    </a:lnTo>
                    <a:lnTo>
                      <a:pt x="34" y="106"/>
                    </a:lnTo>
                    <a:lnTo>
                      <a:pt x="26" y="89"/>
                    </a:lnTo>
                    <a:lnTo>
                      <a:pt x="19" y="72"/>
                    </a:lnTo>
                    <a:lnTo>
                      <a:pt x="14" y="52"/>
                    </a:lnTo>
                    <a:lnTo>
                      <a:pt x="11" y="34"/>
                    </a:lnTo>
                    <a:lnTo>
                      <a:pt x="10" y="16"/>
                    </a:lnTo>
                    <a:lnTo>
                      <a:pt x="10" y="0"/>
                    </a:lnTo>
                    <a:lnTo>
                      <a:pt x="0" y="0"/>
                    </a:lnTo>
                    <a:lnTo>
                      <a:pt x="1" y="16"/>
                    </a:lnTo>
                    <a:lnTo>
                      <a:pt x="3" y="34"/>
                    </a:lnTo>
                    <a:lnTo>
                      <a:pt x="6" y="54"/>
                    </a:lnTo>
                    <a:lnTo>
                      <a:pt x="11" y="73"/>
                    </a:lnTo>
                    <a:lnTo>
                      <a:pt x="18" y="93"/>
                    </a:lnTo>
                    <a:lnTo>
                      <a:pt x="27" y="111"/>
                    </a:lnTo>
                    <a:lnTo>
                      <a:pt x="32" y="119"/>
                    </a:lnTo>
                    <a:lnTo>
                      <a:pt x="39" y="125"/>
                    </a:lnTo>
                    <a:lnTo>
                      <a:pt x="47" y="132"/>
                    </a:lnTo>
                    <a:lnTo>
                      <a:pt x="53" y="137"/>
                    </a:lnTo>
                    <a:lnTo>
                      <a:pt x="55" y="128"/>
                    </a:lnTo>
                    <a:lnTo>
                      <a:pt x="53" y="137"/>
                    </a:lnTo>
                    <a:lnTo>
                      <a:pt x="57" y="137"/>
                    </a:lnTo>
                    <a:lnTo>
                      <a:pt x="58" y="137"/>
                    </a:lnTo>
                    <a:lnTo>
                      <a:pt x="58" y="135"/>
                    </a:lnTo>
                    <a:lnTo>
                      <a:pt x="60" y="135"/>
                    </a:lnTo>
                    <a:lnTo>
                      <a:pt x="60" y="133"/>
                    </a:lnTo>
                    <a:lnTo>
                      <a:pt x="60" y="132"/>
                    </a:lnTo>
                    <a:lnTo>
                      <a:pt x="60" y="130"/>
                    </a:lnTo>
                    <a:lnTo>
                      <a:pt x="58" y="128"/>
                    </a:lnTo>
                    <a:lnTo>
                      <a:pt x="57" y="137"/>
                    </a:lnTo>
                  </a:path>
                </a:pathLst>
              </a:custGeom>
              <a:solidFill>
                <a:srgbClr val="000000"/>
              </a:solidFill>
              <a:ln w="9525" cap="rnd">
                <a:noFill/>
                <a:round/>
                <a:headEnd type="none" w="sm" len="sm"/>
                <a:tailEnd type="none" w="sm" len="sm"/>
              </a:ln>
            </p:spPr>
            <p:txBody>
              <a:bodyPr/>
              <a:lstStyle/>
              <a:p>
                <a:endParaRPr lang="en-US" sz="2700"/>
              </a:p>
            </p:txBody>
          </p:sp>
          <p:sp>
            <p:nvSpPr>
              <p:cNvPr id="458" name="Freeform 87"/>
              <p:cNvSpPr>
                <a:spLocks/>
              </p:cNvSpPr>
              <p:nvPr/>
            </p:nvSpPr>
            <p:spPr bwMode="auto">
              <a:xfrm>
                <a:off x="3298861" y="2927258"/>
                <a:ext cx="323850" cy="364332"/>
              </a:xfrm>
              <a:custGeom>
                <a:avLst/>
                <a:gdLst>
                  <a:gd name="T0" fmla="*/ 0 w 136"/>
                  <a:gd name="T1" fmla="*/ 5 h 153"/>
                  <a:gd name="T2" fmla="*/ 1 w 136"/>
                  <a:gd name="T3" fmla="*/ 20 h 153"/>
                  <a:gd name="T4" fmla="*/ 3 w 136"/>
                  <a:gd name="T5" fmla="*/ 35 h 153"/>
                  <a:gd name="T6" fmla="*/ 6 w 136"/>
                  <a:gd name="T7" fmla="*/ 49 h 153"/>
                  <a:gd name="T8" fmla="*/ 11 w 136"/>
                  <a:gd name="T9" fmla="*/ 62 h 153"/>
                  <a:gd name="T10" fmla="*/ 16 w 136"/>
                  <a:gd name="T11" fmla="*/ 75 h 153"/>
                  <a:gd name="T12" fmla="*/ 23 w 136"/>
                  <a:gd name="T13" fmla="*/ 88 h 153"/>
                  <a:gd name="T14" fmla="*/ 31 w 136"/>
                  <a:gd name="T15" fmla="*/ 100 h 153"/>
                  <a:gd name="T16" fmla="*/ 39 w 136"/>
                  <a:gd name="T17" fmla="*/ 109 h 153"/>
                  <a:gd name="T18" fmla="*/ 49 w 136"/>
                  <a:gd name="T19" fmla="*/ 119 h 153"/>
                  <a:gd name="T20" fmla="*/ 58 w 136"/>
                  <a:gd name="T21" fmla="*/ 129 h 153"/>
                  <a:gd name="T22" fmla="*/ 68 w 136"/>
                  <a:gd name="T23" fmla="*/ 135 h 153"/>
                  <a:gd name="T24" fmla="*/ 81 w 136"/>
                  <a:gd name="T25" fmla="*/ 142 h 153"/>
                  <a:gd name="T26" fmla="*/ 92 w 136"/>
                  <a:gd name="T27" fmla="*/ 147 h 153"/>
                  <a:gd name="T28" fmla="*/ 105 w 136"/>
                  <a:gd name="T29" fmla="*/ 150 h 153"/>
                  <a:gd name="T30" fmla="*/ 120 w 136"/>
                  <a:gd name="T31" fmla="*/ 152 h 153"/>
                  <a:gd name="T32" fmla="*/ 135 w 136"/>
                  <a:gd name="T33" fmla="*/ 152 h 153"/>
                  <a:gd name="T34" fmla="*/ 133 w 136"/>
                  <a:gd name="T35" fmla="*/ 143 h 153"/>
                  <a:gd name="T36" fmla="*/ 120 w 136"/>
                  <a:gd name="T37" fmla="*/ 143 h 153"/>
                  <a:gd name="T38" fmla="*/ 107 w 136"/>
                  <a:gd name="T39" fmla="*/ 142 h 153"/>
                  <a:gd name="T40" fmla="*/ 96 w 136"/>
                  <a:gd name="T41" fmla="*/ 139 h 153"/>
                  <a:gd name="T42" fmla="*/ 84 w 136"/>
                  <a:gd name="T43" fmla="*/ 134 h 153"/>
                  <a:gd name="T44" fmla="*/ 73 w 136"/>
                  <a:gd name="T45" fmla="*/ 129 h 153"/>
                  <a:gd name="T46" fmla="*/ 63 w 136"/>
                  <a:gd name="T47" fmla="*/ 122 h 153"/>
                  <a:gd name="T48" fmla="*/ 53 w 136"/>
                  <a:gd name="T49" fmla="*/ 114 h 153"/>
                  <a:gd name="T50" fmla="*/ 45 w 136"/>
                  <a:gd name="T51" fmla="*/ 104 h 153"/>
                  <a:gd name="T52" fmla="*/ 37 w 136"/>
                  <a:gd name="T53" fmla="*/ 95 h 153"/>
                  <a:gd name="T54" fmla="*/ 31 w 136"/>
                  <a:gd name="T55" fmla="*/ 83 h 153"/>
                  <a:gd name="T56" fmla="*/ 24 w 136"/>
                  <a:gd name="T57" fmla="*/ 72 h 153"/>
                  <a:gd name="T58" fmla="*/ 19 w 136"/>
                  <a:gd name="T59" fmla="*/ 59 h 153"/>
                  <a:gd name="T60" fmla="*/ 16 w 136"/>
                  <a:gd name="T61" fmla="*/ 46 h 153"/>
                  <a:gd name="T62" fmla="*/ 13 w 136"/>
                  <a:gd name="T63" fmla="*/ 33 h 153"/>
                  <a:gd name="T64" fmla="*/ 10 w 136"/>
                  <a:gd name="T65" fmla="*/ 18 h 153"/>
                  <a:gd name="T66" fmla="*/ 10 w 136"/>
                  <a:gd name="T67" fmla="*/ 5 h 153"/>
                  <a:gd name="T68" fmla="*/ 8 w 136"/>
                  <a:gd name="T69" fmla="*/ 4 h 153"/>
                  <a:gd name="T70" fmla="*/ 8 w 136"/>
                  <a:gd name="T71" fmla="*/ 2 h 153"/>
                  <a:gd name="T72" fmla="*/ 6 w 136"/>
                  <a:gd name="T73" fmla="*/ 2 h 153"/>
                  <a:gd name="T74" fmla="*/ 5 w 136"/>
                  <a:gd name="T75" fmla="*/ 0 h 153"/>
                  <a:gd name="T76" fmla="*/ 3 w 136"/>
                  <a:gd name="T77" fmla="*/ 2 h 153"/>
                  <a:gd name="T78" fmla="*/ 1 w 136"/>
                  <a:gd name="T79" fmla="*/ 2 h 153"/>
                  <a:gd name="T80" fmla="*/ 1 w 136"/>
                  <a:gd name="T81" fmla="*/ 4 h 153"/>
                  <a:gd name="T82" fmla="*/ 0 w 136"/>
                  <a:gd name="T83" fmla="*/ 5 h 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153"/>
                  <a:gd name="T128" fmla="*/ 136 w 136"/>
                  <a:gd name="T129" fmla="*/ 153 h 1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153">
                    <a:moveTo>
                      <a:pt x="0" y="5"/>
                    </a:moveTo>
                    <a:lnTo>
                      <a:pt x="1" y="20"/>
                    </a:lnTo>
                    <a:lnTo>
                      <a:pt x="3" y="35"/>
                    </a:lnTo>
                    <a:lnTo>
                      <a:pt x="6" y="49"/>
                    </a:lnTo>
                    <a:lnTo>
                      <a:pt x="11" y="62"/>
                    </a:lnTo>
                    <a:lnTo>
                      <a:pt x="16" y="75"/>
                    </a:lnTo>
                    <a:lnTo>
                      <a:pt x="23" y="88"/>
                    </a:lnTo>
                    <a:lnTo>
                      <a:pt x="31" y="100"/>
                    </a:lnTo>
                    <a:lnTo>
                      <a:pt x="39" y="109"/>
                    </a:lnTo>
                    <a:lnTo>
                      <a:pt x="49" y="119"/>
                    </a:lnTo>
                    <a:lnTo>
                      <a:pt x="58" y="129"/>
                    </a:lnTo>
                    <a:lnTo>
                      <a:pt x="68" y="135"/>
                    </a:lnTo>
                    <a:lnTo>
                      <a:pt x="81" y="142"/>
                    </a:lnTo>
                    <a:lnTo>
                      <a:pt x="92" y="147"/>
                    </a:lnTo>
                    <a:lnTo>
                      <a:pt x="105" y="150"/>
                    </a:lnTo>
                    <a:lnTo>
                      <a:pt x="120" y="152"/>
                    </a:lnTo>
                    <a:lnTo>
                      <a:pt x="135" y="152"/>
                    </a:lnTo>
                    <a:lnTo>
                      <a:pt x="133" y="143"/>
                    </a:lnTo>
                    <a:lnTo>
                      <a:pt x="120" y="143"/>
                    </a:lnTo>
                    <a:lnTo>
                      <a:pt x="107" y="142"/>
                    </a:lnTo>
                    <a:lnTo>
                      <a:pt x="96" y="139"/>
                    </a:lnTo>
                    <a:lnTo>
                      <a:pt x="84" y="134"/>
                    </a:lnTo>
                    <a:lnTo>
                      <a:pt x="73" y="129"/>
                    </a:lnTo>
                    <a:lnTo>
                      <a:pt x="63" y="122"/>
                    </a:lnTo>
                    <a:lnTo>
                      <a:pt x="53" y="114"/>
                    </a:lnTo>
                    <a:lnTo>
                      <a:pt x="45" y="104"/>
                    </a:lnTo>
                    <a:lnTo>
                      <a:pt x="37" y="95"/>
                    </a:lnTo>
                    <a:lnTo>
                      <a:pt x="31" y="83"/>
                    </a:lnTo>
                    <a:lnTo>
                      <a:pt x="24" y="72"/>
                    </a:lnTo>
                    <a:lnTo>
                      <a:pt x="19" y="59"/>
                    </a:lnTo>
                    <a:lnTo>
                      <a:pt x="16" y="46"/>
                    </a:lnTo>
                    <a:lnTo>
                      <a:pt x="13" y="33"/>
                    </a:lnTo>
                    <a:lnTo>
                      <a:pt x="10" y="18"/>
                    </a:lnTo>
                    <a:lnTo>
                      <a:pt x="10" y="5"/>
                    </a:lnTo>
                    <a:lnTo>
                      <a:pt x="8" y="4"/>
                    </a:lnTo>
                    <a:lnTo>
                      <a:pt x="8" y="2"/>
                    </a:lnTo>
                    <a:lnTo>
                      <a:pt x="6" y="2"/>
                    </a:lnTo>
                    <a:lnTo>
                      <a:pt x="5" y="0"/>
                    </a:lnTo>
                    <a:lnTo>
                      <a:pt x="3" y="2"/>
                    </a:lnTo>
                    <a:lnTo>
                      <a:pt x="1" y="2"/>
                    </a:lnTo>
                    <a:lnTo>
                      <a:pt x="1" y="4"/>
                    </a:lnTo>
                    <a:lnTo>
                      <a:pt x="0" y="5"/>
                    </a:lnTo>
                  </a:path>
                </a:pathLst>
              </a:custGeom>
              <a:solidFill>
                <a:srgbClr val="000000"/>
              </a:solidFill>
              <a:ln w="9525" cap="rnd">
                <a:noFill/>
                <a:round/>
                <a:headEnd type="none" w="sm" len="sm"/>
                <a:tailEnd type="none" w="sm" len="sm"/>
              </a:ln>
            </p:spPr>
            <p:txBody>
              <a:bodyPr/>
              <a:lstStyle/>
              <a:p>
                <a:endParaRPr lang="en-US" sz="2700"/>
              </a:p>
            </p:txBody>
          </p:sp>
          <p:sp>
            <p:nvSpPr>
              <p:cNvPr id="459" name="Freeform 88"/>
              <p:cNvSpPr>
                <a:spLocks/>
              </p:cNvSpPr>
              <p:nvPr/>
            </p:nvSpPr>
            <p:spPr bwMode="auto">
              <a:xfrm>
                <a:off x="3298861" y="2603409"/>
                <a:ext cx="307182" cy="338138"/>
              </a:xfrm>
              <a:custGeom>
                <a:avLst/>
                <a:gdLst>
                  <a:gd name="T0" fmla="*/ 127 w 129"/>
                  <a:gd name="T1" fmla="*/ 8 h 142"/>
                  <a:gd name="T2" fmla="*/ 125 w 129"/>
                  <a:gd name="T3" fmla="*/ 0 h 142"/>
                  <a:gd name="T4" fmla="*/ 112 w 129"/>
                  <a:gd name="T5" fmla="*/ 2 h 142"/>
                  <a:gd name="T6" fmla="*/ 99 w 129"/>
                  <a:gd name="T7" fmla="*/ 3 h 142"/>
                  <a:gd name="T8" fmla="*/ 88 w 129"/>
                  <a:gd name="T9" fmla="*/ 8 h 142"/>
                  <a:gd name="T10" fmla="*/ 76 w 129"/>
                  <a:gd name="T11" fmla="*/ 13 h 142"/>
                  <a:gd name="T12" fmla="*/ 65 w 129"/>
                  <a:gd name="T13" fmla="*/ 18 h 142"/>
                  <a:gd name="T14" fmla="*/ 53 w 129"/>
                  <a:gd name="T15" fmla="*/ 26 h 142"/>
                  <a:gd name="T16" fmla="*/ 44 w 129"/>
                  <a:gd name="T17" fmla="*/ 32 h 142"/>
                  <a:gd name="T18" fmla="*/ 36 w 129"/>
                  <a:gd name="T19" fmla="*/ 42 h 142"/>
                  <a:gd name="T20" fmla="*/ 27 w 129"/>
                  <a:gd name="T21" fmla="*/ 52 h 142"/>
                  <a:gd name="T22" fmla="*/ 21 w 129"/>
                  <a:gd name="T23" fmla="*/ 63 h 142"/>
                  <a:gd name="T24" fmla="*/ 14 w 129"/>
                  <a:gd name="T25" fmla="*/ 75 h 142"/>
                  <a:gd name="T26" fmla="*/ 10 w 129"/>
                  <a:gd name="T27" fmla="*/ 86 h 142"/>
                  <a:gd name="T28" fmla="*/ 5 w 129"/>
                  <a:gd name="T29" fmla="*/ 99 h 142"/>
                  <a:gd name="T30" fmla="*/ 1 w 129"/>
                  <a:gd name="T31" fmla="*/ 114 h 142"/>
                  <a:gd name="T32" fmla="*/ 1 w 129"/>
                  <a:gd name="T33" fmla="*/ 127 h 142"/>
                  <a:gd name="T34" fmla="*/ 0 w 129"/>
                  <a:gd name="T35" fmla="*/ 141 h 142"/>
                  <a:gd name="T36" fmla="*/ 10 w 129"/>
                  <a:gd name="T37" fmla="*/ 141 h 142"/>
                  <a:gd name="T38" fmla="*/ 10 w 129"/>
                  <a:gd name="T39" fmla="*/ 127 h 142"/>
                  <a:gd name="T40" fmla="*/ 11 w 129"/>
                  <a:gd name="T41" fmla="*/ 114 h 142"/>
                  <a:gd name="T42" fmla="*/ 13 w 129"/>
                  <a:gd name="T43" fmla="*/ 101 h 142"/>
                  <a:gd name="T44" fmla="*/ 18 w 129"/>
                  <a:gd name="T45" fmla="*/ 89 h 142"/>
                  <a:gd name="T46" fmla="*/ 23 w 129"/>
                  <a:gd name="T47" fmla="*/ 78 h 142"/>
                  <a:gd name="T48" fmla="*/ 27 w 129"/>
                  <a:gd name="T49" fmla="*/ 67 h 142"/>
                  <a:gd name="T50" fmla="*/ 34 w 129"/>
                  <a:gd name="T51" fmla="*/ 57 h 142"/>
                  <a:gd name="T52" fmla="*/ 42 w 129"/>
                  <a:gd name="T53" fmla="*/ 47 h 142"/>
                  <a:gd name="T54" fmla="*/ 50 w 129"/>
                  <a:gd name="T55" fmla="*/ 39 h 142"/>
                  <a:gd name="T56" fmla="*/ 60 w 129"/>
                  <a:gd name="T57" fmla="*/ 32 h 142"/>
                  <a:gd name="T58" fmla="*/ 70 w 129"/>
                  <a:gd name="T59" fmla="*/ 26 h 142"/>
                  <a:gd name="T60" fmla="*/ 79 w 129"/>
                  <a:gd name="T61" fmla="*/ 19 h 142"/>
                  <a:gd name="T62" fmla="*/ 89 w 129"/>
                  <a:gd name="T63" fmla="*/ 16 h 142"/>
                  <a:gd name="T64" fmla="*/ 101 w 129"/>
                  <a:gd name="T65" fmla="*/ 13 h 142"/>
                  <a:gd name="T66" fmla="*/ 114 w 129"/>
                  <a:gd name="T67" fmla="*/ 10 h 142"/>
                  <a:gd name="T68" fmla="*/ 125 w 129"/>
                  <a:gd name="T69" fmla="*/ 10 h 142"/>
                  <a:gd name="T70" fmla="*/ 123 w 129"/>
                  <a:gd name="T71" fmla="*/ 2 h 142"/>
                  <a:gd name="T72" fmla="*/ 125 w 129"/>
                  <a:gd name="T73" fmla="*/ 10 h 142"/>
                  <a:gd name="T74" fmla="*/ 127 w 129"/>
                  <a:gd name="T75" fmla="*/ 8 h 142"/>
                  <a:gd name="T76" fmla="*/ 128 w 129"/>
                  <a:gd name="T77" fmla="*/ 8 h 142"/>
                  <a:gd name="T78" fmla="*/ 128 w 129"/>
                  <a:gd name="T79" fmla="*/ 6 h 142"/>
                  <a:gd name="T80" fmla="*/ 128 w 129"/>
                  <a:gd name="T81" fmla="*/ 5 h 142"/>
                  <a:gd name="T82" fmla="*/ 128 w 129"/>
                  <a:gd name="T83" fmla="*/ 3 h 142"/>
                  <a:gd name="T84" fmla="*/ 128 w 129"/>
                  <a:gd name="T85" fmla="*/ 2 h 142"/>
                  <a:gd name="T86" fmla="*/ 127 w 129"/>
                  <a:gd name="T87" fmla="*/ 2 h 142"/>
                  <a:gd name="T88" fmla="*/ 125 w 129"/>
                  <a:gd name="T89" fmla="*/ 0 h 142"/>
                  <a:gd name="T90" fmla="*/ 127 w 129"/>
                  <a:gd name="T91" fmla="*/ 8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9"/>
                  <a:gd name="T139" fmla="*/ 0 h 142"/>
                  <a:gd name="T140" fmla="*/ 129 w 129"/>
                  <a:gd name="T141" fmla="*/ 142 h 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9" h="142">
                    <a:moveTo>
                      <a:pt x="127" y="8"/>
                    </a:moveTo>
                    <a:lnTo>
                      <a:pt x="125" y="0"/>
                    </a:lnTo>
                    <a:lnTo>
                      <a:pt x="112" y="2"/>
                    </a:lnTo>
                    <a:lnTo>
                      <a:pt x="99" y="3"/>
                    </a:lnTo>
                    <a:lnTo>
                      <a:pt x="88" y="8"/>
                    </a:lnTo>
                    <a:lnTo>
                      <a:pt x="76" y="13"/>
                    </a:lnTo>
                    <a:lnTo>
                      <a:pt x="65" y="18"/>
                    </a:lnTo>
                    <a:lnTo>
                      <a:pt x="53" y="26"/>
                    </a:lnTo>
                    <a:lnTo>
                      <a:pt x="44" y="32"/>
                    </a:lnTo>
                    <a:lnTo>
                      <a:pt x="36" y="42"/>
                    </a:lnTo>
                    <a:lnTo>
                      <a:pt x="27" y="52"/>
                    </a:lnTo>
                    <a:lnTo>
                      <a:pt x="21" y="63"/>
                    </a:lnTo>
                    <a:lnTo>
                      <a:pt x="14" y="75"/>
                    </a:lnTo>
                    <a:lnTo>
                      <a:pt x="10" y="86"/>
                    </a:lnTo>
                    <a:lnTo>
                      <a:pt x="5" y="99"/>
                    </a:lnTo>
                    <a:lnTo>
                      <a:pt x="1" y="114"/>
                    </a:lnTo>
                    <a:lnTo>
                      <a:pt x="1" y="127"/>
                    </a:lnTo>
                    <a:lnTo>
                      <a:pt x="0" y="141"/>
                    </a:lnTo>
                    <a:lnTo>
                      <a:pt x="10" y="141"/>
                    </a:lnTo>
                    <a:lnTo>
                      <a:pt x="10" y="127"/>
                    </a:lnTo>
                    <a:lnTo>
                      <a:pt x="11" y="114"/>
                    </a:lnTo>
                    <a:lnTo>
                      <a:pt x="13" y="101"/>
                    </a:lnTo>
                    <a:lnTo>
                      <a:pt x="18" y="89"/>
                    </a:lnTo>
                    <a:lnTo>
                      <a:pt x="23" y="78"/>
                    </a:lnTo>
                    <a:lnTo>
                      <a:pt x="27" y="67"/>
                    </a:lnTo>
                    <a:lnTo>
                      <a:pt x="34" y="57"/>
                    </a:lnTo>
                    <a:lnTo>
                      <a:pt x="42" y="47"/>
                    </a:lnTo>
                    <a:lnTo>
                      <a:pt x="50" y="39"/>
                    </a:lnTo>
                    <a:lnTo>
                      <a:pt x="60" y="32"/>
                    </a:lnTo>
                    <a:lnTo>
                      <a:pt x="70" y="26"/>
                    </a:lnTo>
                    <a:lnTo>
                      <a:pt x="79" y="19"/>
                    </a:lnTo>
                    <a:lnTo>
                      <a:pt x="89" y="16"/>
                    </a:lnTo>
                    <a:lnTo>
                      <a:pt x="101" y="13"/>
                    </a:lnTo>
                    <a:lnTo>
                      <a:pt x="114" y="10"/>
                    </a:lnTo>
                    <a:lnTo>
                      <a:pt x="125" y="10"/>
                    </a:lnTo>
                    <a:lnTo>
                      <a:pt x="123" y="2"/>
                    </a:lnTo>
                    <a:lnTo>
                      <a:pt x="125" y="10"/>
                    </a:lnTo>
                    <a:lnTo>
                      <a:pt x="127" y="8"/>
                    </a:lnTo>
                    <a:lnTo>
                      <a:pt x="128" y="8"/>
                    </a:lnTo>
                    <a:lnTo>
                      <a:pt x="128" y="6"/>
                    </a:lnTo>
                    <a:lnTo>
                      <a:pt x="128" y="5"/>
                    </a:lnTo>
                    <a:lnTo>
                      <a:pt x="128" y="3"/>
                    </a:lnTo>
                    <a:lnTo>
                      <a:pt x="128" y="2"/>
                    </a:lnTo>
                    <a:lnTo>
                      <a:pt x="127" y="2"/>
                    </a:lnTo>
                    <a:lnTo>
                      <a:pt x="125" y="0"/>
                    </a:lnTo>
                    <a:lnTo>
                      <a:pt x="127" y="8"/>
                    </a:lnTo>
                  </a:path>
                </a:pathLst>
              </a:custGeom>
              <a:solidFill>
                <a:srgbClr val="000000"/>
              </a:solidFill>
              <a:ln w="9525" cap="rnd">
                <a:noFill/>
                <a:round/>
                <a:headEnd type="none" w="sm" len="sm"/>
                <a:tailEnd type="none" w="sm" len="sm"/>
              </a:ln>
            </p:spPr>
            <p:txBody>
              <a:bodyPr/>
              <a:lstStyle/>
              <a:p>
                <a:endParaRPr lang="en-US" sz="2700"/>
              </a:p>
            </p:txBody>
          </p:sp>
          <p:sp>
            <p:nvSpPr>
              <p:cNvPr id="460" name="Freeform 89"/>
              <p:cNvSpPr>
                <a:spLocks/>
              </p:cNvSpPr>
              <p:nvPr/>
            </p:nvSpPr>
            <p:spPr bwMode="auto">
              <a:xfrm>
                <a:off x="2774986" y="2393859"/>
                <a:ext cx="238125" cy="473870"/>
              </a:xfrm>
              <a:custGeom>
                <a:avLst/>
                <a:gdLst>
                  <a:gd name="T0" fmla="*/ 49 w 100"/>
                  <a:gd name="T1" fmla="*/ 0 h 199"/>
                  <a:gd name="T2" fmla="*/ 44 w 100"/>
                  <a:gd name="T3" fmla="*/ 0 h 199"/>
                  <a:gd name="T4" fmla="*/ 39 w 100"/>
                  <a:gd name="T5" fmla="*/ 2 h 199"/>
                  <a:gd name="T6" fmla="*/ 34 w 100"/>
                  <a:gd name="T7" fmla="*/ 5 h 199"/>
                  <a:gd name="T8" fmla="*/ 30 w 100"/>
                  <a:gd name="T9" fmla="*/ 8 h 199"/>
                  <a:gd name="T10" fmla="*/ 21 w 100"/>
                  <a:gd name="T11" fmla="*/ 16 h 199"/>
                  <a:gd name="T12" fmla="*/ 15 w 100"/>
                  <a:gd name="T13" fmla="*/ 29 h 199"/>
                  <a:gd name="T14" fmla="*/ 8 w 100"/>
                  <a:gd name="T15" fmla="*/ 44 h 199"/>
                  <a:gd name="T16" fmla="*/ 4 w 100"/>
                  <a:gd name="T17" fmla="*/ 60 h 199"/>
                  <a:gd name="T18" fmla="*/ 0 w 100"/>
                  <a:gd name="T19" fmla="*/ 80 h 199"/>
                  <a:gd name="T20" fmla="*/ 0 w 100"/>
                  <a:gd name="T21" fmla="*/ 99 h 199"/>
                  <a:gd name="T22" fmla="*/ 0 w 100"/>
                  <a:gd name="T23" fmla="*/ 120 h 199"/>
                  <a:gd name="T24" fmla="*/ 4 w 100"/>
                  <a:gd name="T25" fmla="*/ 138 h 199"/>
                  <a:gd name="T26" fmla="*/ 8 w 100"/>
                  <a:gd name="T27" fmla="*/ 155 h 199"/>
                  <a:gd name="T28" fmla="*/ 15 w 100"/>
                  <a:gd name="T29" fmla="*/ 169 h 199"/>
                  <a:gd name="T30" fmla="*/ 21 w 100"/>
                  <a:gd name="T31" fmla="*/ 182 h 199"/>
                  <a:gd name="T32" fmla="*/ 30 w 100"/>
                  <a:gd name="T33" fmla="*/ 190 h 199"/>
                  <a:gd name="T34" fmla="*/ 34 w 100"/>
                  <a:gd name="T35" fmla="*/ 195 h 199"/>
                  <a:gd name="T36" fmla="*/ 39 w 100"/>
                  <a:gd name="T37" fmla="*/ 197 h 199"/>
                  <a:gd name="T38" fmla="*/ 44 w 100"/>
                  <a:gd name="T39" fmla="*/ 198 h 199"/>
                  <a:gd name="T40" fmla="*/ 49 w 100"/>
                  <a:gd name="T41" fmla="*/ 198 h 199"/>
                  <a:gd name="T42" fmla="*/ 54 w 100"/>
                  <a:gd name="T43" fmla="*/ 198 h 199"/>
                  <a:gd name="T44" fmla="*/ 60 w 100"/>
                  <a:gd name="T45" fmla="*/ 197 h 199"/>
                  <a:gd name="T46" fmla="*/ 64 w 100"/>
                  <a:gd name="T47" fmla="*/ 195 h 199"/>
                  <a:gd name="T48" fmla="*/ 69 w 100"/>
                  <a:gd name="T49" fmla="*/ 190 h 199"/>
                  <a:gd name="T50" fmla="*/ 78 w 100"/>
                  <a:gd name="T51" fmla="*/ 182 h 199"/>
                  <a:gd name="T52" fmla="*/ 85 w 100"/>
                  <a:gd name="T53" fmla="*/ 169 h 199"/>
                  <a:gd name="T54" fmla="*/ 91 w 100"/>
                  <a:gd name="T55" fmla="*/ 155 h 199"/>
                  <a:gd name="T56" fmla="*/ 96 w 100"/>
                  <a:gd name="T57" fmla="*/ 138 h 199"/>
                  <a:gd name="T58" fmla="*/ 99 w 100"/>
                  <a:gd name="T59" fmla="*/ 120 h 199"/>
                  <a:gd name="T60" fmla="*/ 99 w 100"/>
                  <a:gd name="T61" fmla="*/ 99 h 199"/>
                  <a:gd name="T62" fmla="*/ 99 w 100"/>
                  <a:gd name="T63" fmla="*/ 80 h 199"/>
                  <a:gd name="T64" fmla="*/ 96 w 100"/>
                  <a:gd name="T65" fmla="*/ 60 h 199"/>
                  <a:gd name="T66" fmla="*/ 91 w 100"/>
                  <a:gd name="T67" fmla="*/ 44 h 199"/>
                  <a:gd name="T68" fmla="*/ 85 w 100"/>
                  <a:gd name="T69" fmla="*/ 29 h 199"/>
                  <a:gd name="T70" fmla="*/ 78 w 100"/>
                  <a:gd name="T71" fmla="*/ 16 h 199"/>
                  <a:gd name="T72" fmla="*/ 69 w 100"/>
                  <a:gd name="T73" fmla="*/ 8 h 199"/>
                  <a:gd name="T74" fmla="*/ 64 w 100"/>
                  <a:gd name="T75" fmla="*/ 5 h 199"/>
                  <a:gd name="T76" fmla="*/ 60 w 100"/>
                  <a:gd name="T77" fmla="*/ 2 h 199"/>
                  <a:gd name="T78" fmla="*/ 54 w 100"/>
                  <a:gd name="T79" fmla="*/ 0 h 199"/>
                  <a:gd name="T80" fmla="*/ 49 w 100"/>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99"/>
                  <a:gd name="T125" fmla="*/ 100 w 100"/>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rgbClr val="0099CC"/>
              </a:solidFill>
              <a:ln w="9525" cap="rnd">
                <a:noFill/>
                <a:round/>
                <a:headEnd type="none" w="sm" len="sm"/>
                <a:tailEnd type="none" w="sm" len="sm"/>
              </a:ln>
            </p:spPr>
            <p:txBody>
              <a:bodyPr/>
              <a:lstStyle/>
              <a:p>
                <a:endParaRPr lang="en-US" sz="2700"/>
              </a:p>
            </p:txBody>
          </p:sp>
          <p:sp>
            <p:nvSpPr>
              <p:cNvPr id="461" name="Freeform 90"/>
              <p:cNvSpPr>
                <a:spLocks/>
              </p:cNvSpPr>
              <p:nvPr/>
            </p:nvSpPr>
            <p:spPr bwMode="auto">
              <a:xfrm>
                <a:off x="2763081" y="2381953"/>
                <a:ext cx="130968" cy="250031"/>
              </a:xfrm>
              <a:custGeom>
                <a:avLst/>
                <a:gdLst>
                  <a:gd name="T0" fmla="*/ 9 w 55"/>
                  <a:gd name="T1" fmla="*/ 104 h 105"/>
                  <a:gd name="T2" fmla="*/ 10 w 55"/>
                  <a:gd name="T3" fmla="*/ 85 h 105"/>
                  <a:gd name="T4" fmla="*/ 13 w 55"/>
                  <a:gd name="T5" fmla="*/ 67 h 105"/>
                  <a:gd name="T6" fmla="*/ 18 w 55"/>
                  <a:gd name="T7" fmla="*/ 51 h 105"/>
                  <a:gd name="T8" fmla="*/ 23 w 55"/>
                  <a:gd name="T9" fmla="*/ 36 h 105"/>
                  <a:gd name="T10" fmla="*/ 30 w 55"/>
                  <a:gd name="T11" fmla="*/ 25 h 105"/>
                  <a:gd name="T12" fmla="*/ 38 w 55"/>
                  <a:gd name="T13" fmla="*/ 15 h 105"/>
                  <a:gd name="T14" fmla="*/ 43 w 55"/>
                  <a:gd name="T15" fmla="*/ 13 h 105"/>
                  <a:gd name="T16" fmla="*/ 46 w 55"/>
                  <a:gd name="T17" fmla="*/ 10 h 105"/>
                  <a:gd name="T18" fmla="*/ 51 w 55"/>
                  <a:gd name="T19" fmla="*/ 10 h 105"/>
                  <a:gd name="T20" fmla="*/ 54 w 55"/>
                  <a:gd name="T21" fmla="*/ 8 h 105"/>
                  <a:gd name="T22" fmla="*/ 54 w 55"/>
                  <a:gd name="T23" fmla="*/ 0 h 105"/>
                  <a:gd name="T24" fmla="*/ 49 w 55"/>
                  <a:gd name="T25" fmla="*/ 2 h 105"/>
                  <a:gd name="T26" fmla="*/ 43 w 55"/>
                  <a:gd name="T27" fmla="*/ 4 h 105"/>
                  <a:gd name="T28" fmla="*/ 38 w 55"/>
                  <a:gd name="T29" fmla="*/ 5 h 105"/>
                  <a:gd name="T30" fmla="*/ 33 w 55"/>
                  <a:gd name="T31" fmla="*/ 10 h 105"/>
                  <a:gd name="T32" fmla="*/ 23 w 55"/>
                  <a:gd name="T33" fmla="*/ 20 h 105"/>
                  <a:gd name="T34" fmla="*/ 15 w 55"/>
                  <a:gd name="T35" fmla="*/ 33 h 105"/>
                  <a:gd name="T36" fmla="*/ 10 w 55"/>
                  <a:gd name="T37" fmla="*/ 47 h 105"/>
                  <a:gd name="T38" fmla="*/ 5 w 55"/>
                  <a:gd name="T39" fmla="*/ 65 h 105"/>
                  <a:gd name="T40" fmla="*/ 2 w 55"/>
                  <a:gd name="T41" fmla="*/ 85 h 105"/>
                  <a:gd name="T42" fmla="*/ 0 w 55"/>
                  <a:gd name="T43" fmla="*/ 104 h 105"/>
                  <a:gd name="T44" fmla="*/ 9 w 55"/>
                  <a:gd name="T45" fmla="*/ 104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type="none" w="sm" len="sm"/>
                <a:tailEnd type="none" w="sm" len="sm"/>
              </a:ln>
            </p:spPr>
            <p:txBody>
              <a:bodyPr/>
              <a:lstStyle/>
              <a:p>
                <a:endParaRPr lang="en-US" sz="2700"/>
              </a:p>
            </p:txBody>
          </p:sp>
          <p:sp>
            <p:nvSpPr>
              <p:cNvPr id="462" name="Freeform 91"/>
              <p:cNvSpPr>
                <a:spLocks/>
              </p:cNvSpPr>
              <p:nvPr/>
            </p:nvSpPr>
            <p:spPr bwMode="auto">
              <a:xfrm>
                <a:off x="2763081" y="2629603"/>
                <a:ext cx="130968" cy="250031"/>
              </a:xfrm>
              <a:custGeom>
                <a:avLst/>
                <a:gdLst>
                  <a:gd name="T0" fmla="*/ 54 w 55"/>
                  <a:gd name="T1" fmla="*/ 96 h 105"/>
                  <a:gd name="T2" fmla="*/ 51 w 55"/>
                  <a:gd name="T3" fmla="*/ 95 h 105"/>
                  <a:gd name="T4" fmla="*/ 46 w 55"/>
                  <a:gd name="T5" fmla="*/ 95 h 105"/>
                  <a:gd name="T6" fmla="*/ 43 w 55"/>
                  <a:gd name="T7" fmla="*/ 91 h 105"/>
                  <a:gd name="T8" fmla="*/ 38 w 55"/>
                  <a:gd name="T9" fmla="*/ 90 h 105"/>
                  <a:gd name="T10" fmla="*/ 30 w 55"/>
                  <a:gd name="T11" fmla="*/ 80 h 105"/>
                  <a:gd name="T12" fmla="*/ 23 w 55"/>
                  <a:gd name="T13" fmla="*/ 69 h 105"/>
                  <a:gd name="T14" fmla="*/ 18 w 55"/>
                  <a:gd name="T15" fmla="*/ 56 h 105"/>
                  <a:gd name="T16" fmla="*/ 13 w 55"/>
                  <a:gd name="T17" fmla="*/ 38 h 105"/>
                  <a:gd name="T18" fmla="*/ 10 w 55"/>
                  <a:gd name="T19" fmla="*/ 20 h 105"/>
                  <a:gd name="T20" fmla="*/ 9 w 55"/>
                  <a:gd name="T21" fmla="*/ 0 h 105"/>
                  <a:gd name="T22" fmla="*/ 0 w 55"/>
                  <a:gd name="T23" fmla="*/ 0 h 105"/>
                  <a:gd name="T24" fmla="*/ 2 w 55"/>
                  <a:gd name="T25" fmla="*/ 21 h 105"/>
                  <a:gd name="T26" fmla="*/ 5 w 55"/>
                  <a:gd name="T27" fmla="*/ 41 h 105"/>
                  <a:gd name="T28" fmla="*/ 10 w 55"/>
                  <a:gd name="T29" fmla="*/ 57 h 105"/>
                  <a:gd name="T30" fmla="*/ 15 w 55"/>
                  <a:gd name="T31" fmla="*/ 73 h 105"/>
                  <a:gd name="T32" fmla="*/ 23 w 55"/>
                  <a:gd name="T33" fmla="*/ 85 h 105"/>
                  <a:gd name="T34" fmla="*/ 33 w 55"/>
                  <a:gd name="T35" fmla="*/ 95 h 105"/>
                  <a:gd name="T36" fmla="*/ 38 w 55"/>
                  <a:gd name="T37" fmla="*/ 99 h 105"/>
                  <a:gd name="T38" fmla="*/ 43 w 55"/>
                  <a:gd name="T39" fmla="*/ 101 h 105"/>
                  <a:gd name="T40" fmla="*/ 49 w 55"/>
                  <a:gd name="T41" fmla="*/ 103 h 105"/>
                  <a:gd name="T42" fmla="*/ 54 w 55"/>
                  <a:gd name="T43" fmla="*/ 104 h 105"/>
                  <a:gd name="T44" fmla="*/ 54 w 55"/>
                  <a:gd name="T45" fmla="*/ 9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type="none" w="sm" len="sm"/>
                <a:tailEnd type="none" w="sm" len="sm"/>
              </a:ln>
            </p:spPr>
            <p:txBody>
              <a:bodyPr/>
              <a:lstStyle/>
              <a:p>
                <a:endParaRPr lang="en-US" sz="2700"/>
              </a:p>
            </p:txBody>
          </p:sp>
          <p:sp>
            <p:nvSpPr>
              <p:cNvPr id="463" name="Freeform 92"/>
              <p:cNvSpPr>
                <a:spLocks/>
              </p:cNvSpPr>
              <p:nvPr/>
            </p:nvSpPr>
            <p:spPr bwMode="auto">
              <a:xfrm>
                <a:off x="2891668" y="2629603"/>
                <a:ext cx="133350" cy="250031"/>
              </a:xfrm>
              <a:custGeom>
                <a:avLst/>
                <a:gdLst>
                  <a:gd name="T0" fmla="*/ 47 w 56"/>
                  <a:gd name="T1" fmla="*/ 0 h 105"/>
                  <a:gd name="T2" fmla="*/ 46 w 56"/>
                  <a:gd name="T3" fmla="*/ 20 h 105"/>
                  <a:gd name="T4" fmla="*/ 42 w 56"/>
                  <a:gd name="T5" fmla="*/ 38 h 105"/>
                  <a:gd name="T6" fmla="*/ 37 w 56"/>
                  <a:gd name="T7" fmla="*/ 56 h 105"/>
                  <a:gd name="T8" fmla="*/ 33 w 56"/>
                  <a:gd name="T9" fmla="*/ 69 h 105"/>
                  <a:gd name="T10" fmla="*/ 24 w 56"/>
                  <a:gd name="T11" fmla="*/ 80 h 105"/>
                  <a:gd name="T12" fmla="*/ 18 w 56"/>
                  <a:gd name="T13" fmla="*/ 90 h 105"/>
                  <a:gd name="T14" fmla="*/ 13 w 56"/>
                  <a:gd name="T15" fmla="*/ 91 h 105"/>
                  <a:gd name="T16" fmla="*/ 10 w 56"/>
                  <a:gd name="T17" fmla="*/ 95 h 105"/>
                  <a:gd name="T18" fmla="*/ 5 w 56"/>
                  <a:gd name="T19" fmla="*/ 95 h 105"/>
                  <a:gd name="T20" fmla="*/ 0 w 56"/>
                  <a:gd name="T21" fmla="*/ 96 h 105"/>
                  <a:gd name="T22" fmla="*/ 0 w 56"/>
                  <a:gd name="T23" fmla="*/ 104 h 105"/>
                  <a:gd name="T24" fmla="*/ 7 w 56"/>
                  <a:gd name="T25" fmla="*/ 103 h 105"/>
                  <a:gd name="T26" fmla="*/ 13 w 56"/>
                  <a:gd name="T27" fmla="*/ 101 h 105"/>
                  <a:gd name="T28" fmla="*/ 18 w 56"/>
                  <a:gd name="T29" fmla="*/ 99 h 105"/>
                  <a:gd name="T30" fmla="*/ 23 w 56"/>
                  <a:gd name="T31" fmla="*/ 95 h 105"/>
                  <a:gd name="T32" fmla="*/ 33 w 56"/>
                  <a:gd name="T33" fmla="*/ 85 h 105"/>
                  <a:gd name="T34" fmla="*/ 41 w 56"/>
                  <a:gd name="T35" fmla="*/ 73 h 105"/>
                  <a:gd name="T36" fmla="*/ 46 w 56"/>
                  <a:gd name="T37" fmla="*/ 57 h 105"/>
                  <a:gd name="T38" fmla="*/ 50 w 56"/>
                  <a:gd name="T39" fmla="*/ 41 h 105"/>
                  <a:gd name="T40" fmla="*/ 54 w 56"/>
                  <a:gd name="T41" fmla="*/ 21 h 105"/>
                  <a:gd name="T42" fmla="*/ 55 w 56"/>
                  <a:gd name="T43" fmla="*/ 0 h 105"/>
                  <a:gd name="T44" fmla="*/ 47 w 56"/>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type="none" w="sm" len="sm"/>
                <a:tailEnd type="none" w="sm" len="sm"/>
              </a:ln>
            </p:spPr>
            <p:txBody>
              <a:bodyPr/>
              <a:lstStyle/>
              <a:p>
                <a:endParaRPr lang="en-US" sz="2700"/>
              </a:p>
            </p:txBody>
          </p:sp>
          <p:sp>
            <p:nvSpPr>
              <p:cNvPr id="464" name="Freeform 93"/>
              <p:cNvSpPr>
                <a:spLocks/>
              </p:cNvSpPr>
              <p:nvPr/>
            </p:nvSpPr>
            <p:spPr bwMode="auto">
              <a:xfrm>
                <a:off x="2891668" y="2381953"/>
                <a:ext cx="133350" cy="250031"/>
              </a:xfrm>
              <a:custGeom>
                <a:avLst/>
                <a:gdLst>
                  <a:gd name="T0" fmla="*/ 0 w 56"/>
                  <a:gd name="T1" fmla="*/ 8 h 105"/>
                  <a:gd name="T2" fmla="*/ 5 w 56"/>
                  <a:gd name="T3" fmla="*/ 10 h 105"/>
                  <a:gd name="T4" fmla="*/ 10 w 56"/>
                  <a:gd name="T5" fmla="*/ 10 h 105"/>
                  <a:gd name="T6" fmla="*/ 13 w 56"/>
                  <a:gd name="T7" fmla="*/ 13 h 105"/>
                  <a:gd name="T8" fmla="*/ 18 w 56"/>
                  <a:gd name="T9" fmla="*/ 15 h 105"/>
                  <a:gd name="T10" fmla="*/ 24 w 56"/>
                  <a:gd name="T11" fmla="*/ 25 h 105"/>
                  <a:gd name="T12" fmla="*/ 33 w 56"/>
                  <a:gd name="T13" fmla="*/ 36 h 105"/>
                  <a:gd name="T14" fmla="*/ 37 w 56"/>
                  <a:gd name="T15" fmla="*/ 51 h 105"/>
                  <a:gd name="T16" fmla="*/ 42 w 56"/>
                  <a:gd name="T17" fmla="*/ 67 h 105"/>
                  <a:gd name="T18" fmla="*/ 46 w 56"/>
                  <a:gd name="T19" fmla="*/ 85 h 105"/>
                  <a:gd name="T20" fmla="*/ 47 w 56"/>
                  <a:gd name="T21" fmla="*/ 104 h 105"/>
                  <a:gd name="T22" fmla="*/ 55 w 56"/>
                  <a:gd name="T23" fmla="*/ 104 h 105"/>
                  <a:gd name="T24" fmla="*/ 54 w 56"/>
                  <a:gd name="T25" fmla="*/ 85 h 105"/>
                  <a:gd name="T26" fmla="*/ 50 w 56"/>
                  <a:gd name="T27" fmla="*/ 65 h 105"/>
                  <a:gd name="T28" fmla="*/ 46 w 56"/>
                  <a:gd name="T29" fmla="*/ 47 h 105"/>
                  <a:gd name="T30" fmla="*/ 41 w 56"/>
                  <a:gd name="T31" fmla="*/ 33 h 105"/>
                  <a:gd name="T32" fmla="*/ 33 w 56"/>
                  <a:gd name="T33" fmla="*/ 20 h 105"/>
                  <a:gd name="T34" fmla="*/ 23 w 56"/>
                  <a:gd name="T35" fmla="*/ 10 h 105"/>
                  <a:gd name="T36" fmla="*/ 18 w 56"/>
                  <a:gd name="T37" fmla="*/ 5 h 105"/>
                  <a:gd name="T38" fmla="*/ 13 w 56"/>
                  <a:gd name="T39" fmla="*/ 4 h 105"/>
                  <a:gd name="T40" fmla="*/ 7 w 56"/>
                  <a:gd name="T41" fmla="*/ 2 h 105"/>
                  <a:gd name="T42" fmla="*/ 0 w 56"/>
                  <a:gd name="T43" fmla="*/ 0 h 105"/>
                  <a:gd name="T44" fmla="*/ 0 w 56"/>
                  <a:gd name="T45" fmla="*/ 8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type="none" w="sm" len="sm"/>
                <a:tailEnd type="none" w="sm" len="sm"/>
              </a:ln>
            </p:spPr>
            <p:txBody>
              <a:bodyPr/>
              <a:lstStyle/>
              <a:p>
                <a:endParaRPr lang="en-US" sz="2700"/>
              </a:p>
            </p:txBody>
          </p:sp>
          <p:sp>
            <p:nvSpPr>
              <p:cNvPr id="465" name="Freeform 94"/>
              <p:cNvSpPr>
                <a:spLocks/>
              </p:cNvSpPr>
              <p:nvPr/>
            </p:nvSpPr>
            <p:spPr bwMode="auto">
              <a:xfrm>
                <a:off x="2091569" y="3141571"/>
                <a:ext cx="164306" cy="330995"/>
              </a:xfrm>
              <a:custGeom>
                <a:avLst/>
                <a:gdLst>
                  <a:gd name="T0" fmla="*/ 34 w 69"/>
                  <a:gd name="T1" fmla="*/ 0 h 139"/>
                  <a:gd name="T2" fmla="*/ 27 w 69"/>
                  <a:gd name="T3" fmla="*/ 1 h 139"/>
                  <a:gd name="T4" fmla="*/ 21 w 69"/>
                  <a:gd name="T5" fmla="*/ 6 h 139"/>
                  <a:gd name="T6" fmla="*/ 14 w 69"/>
                  <a:gd name="T7" fmla="*/ 11 h 139"/>
                  <a:gd name="T8" fmla="*/ 9 w 69"/>
                  <a:gd name="T9" fmla="*/ 21 h 139"/>
                  <a:gd name="T10" fmla="*/ 6 w 69"/>
                  <a:gd name="T11" fmla="*/ 31 h 139"/>
                  <a:gd name="T12" fmla="*/ 3 w 69"/>
                  <a:gd name="T13" fmla="*/ 42 h 139"/>
                  <a:gd name="T14" fmla="*/ 0 w 69"/>
                  <a:gd name="T15" fmla="*/ 55 h 139"/>
                  <a:gd name="T16" fmla="*/ 0 w 69"/>
                  <a:gd name="T17" fmla="*/ 70 h 139"/>
                  <a:gd name="T18" fmla="*/ 0 w 69"/>
                  <a:gd name="T19" fmla="*/ 83 h 139"/>
                  <a:gd name="T20" fmla="*/ 3 w 69"/>
                  <a:gd name="T21" fmla="*/ 96 h 139"/>
                  <a:gd name="T22" fmla="*/ 6 w 69"/>
                  <a:gd name="T23" fmla="*/ 107 h 139"/>
                  <a:gd name="T24" fmla="*/ 9 w 69"/>
                  <a:gd name="T25" fmla="*/ 118 h 139"/>
                  <a:gd name="T26" fmla="*/ 14 w 69"/>
                  <a:gd name="T27" fmla="*/ 127 h 139"/>
                  <a:gd name="T28" fmla="*/ 21 w 69"/>
                  <a:gd name="T29" fmla="*/ 133 h 139"/>
                  <a:gd name="T30" fmla="*/ 27 w 69"/>
                  <a:gd name="T31" fmla="*/ 136 h 139"/>
                  <a:gd name="T32" fmla="*/ 34 w 69"/>
                  <a:gd name="T33" fmla="*/ 138 h 139"/>
                  <a:gd name="T34" fmla="*/ 40 w 69"/>
                  <a:gd name="T35" fmla="*/ 136 h 139"/>
                  <a:gd name="T36" fmla="*/ 47 w 69"/>
                  <a:gd name="T37" fmla="*/ 133 h 139"/>
                  <a:gd name="T38" fmla="*/ 53 w 69"/>
                  <a:gd name="T39" fmla="*/ 127 h 139"/>
                  <a:gd name="T40" fmla="*/ 58 w 69"/>
                  <a:gd name="T41" fmla="*/ 118 h 139"/>
                  <a:gd name="T42" fmla="*/ 63 w 69"/>
                  <a:gd name="T43" fmla="*/ 107 h 139"/>
                  <a:gd name="T44" fmla="*/ 66 w 69"/>
                  <a:gd name="T45" fmla="*/ 96 h 139"/>
                  <a:gd name="T46" fmla="*/ 68 w 69"/>
                  <a:gd name="T47" fmla="*/ 83 h 139"/>
                  <a:gd name="T48" fmla="*/ 68 w 69"/>
                  <a:gd name="T49" fmla="*/ 70 h 139"/>
                  <a:gd name="T50" fmla="*/ 68 w 69"/>
                  <a:gd name="T51" fmla="*/ 55 h 139"/>
                  <a:gd name="T52" fmla="*/ 66 w 69"/>
                  <a:gd name="T53" fmla="*/ 42 h 139"/>
                  <a:gd name="T54" fmla="*/ 63 w 69"/>
                  <a:gd name="T55" fmla="*/ 31 h 139"/>
                  <a:gd name="T56" fmla="*/ 58 w 69"/>
                  <a:gd name="T57" fmla="*/ 21 h 139"/>
                  <a:gd name="T58" fmla="*/ 53 w 69"/>
                  <a:gd name="T59" fmla="*/ 11 h 139"/>
                  <a:gd name="T60" fmla="*/ 47 w 69"/>
                  <a:gd name="T61" fmla="*/ 6 h 139"/>
                  <a:gd name="T62" fmla="*/ 40 w 69"/>
                  <a:gd name="T63" fmla="*/ 1 h 139"/>
                  <a:gd name="T64" fmla="*/ 34 w 69"/>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9"/>
                  <a:gd name="T101" fmla="*/ 69 w 6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rgbClr val="0099CC"/>
              </a:solidFill>
              <a:ln w="9525" cap="rnd">
                <a:noFill/>
                <a:round/>
                <a:headEnd type="none" w="sm" len="sm"/>
                <a:tailEnd type="none" w="sm" len="sm"/>
              </a:ln>
            </p:spPr>
            <p:txBody>
              <a:bodyPr/>
              <a:lstStyle/>
              <a:p>
                <a:endParaRPr lang="en-US" sz="2700"/>
              </a:p>
            </p:txBody>
          </p:sp>
          <p:sp>
            <p:nvSpPr>
              <p:cNvPr id="466" name="Freeform 95"/>
              <p:cNvSpPr>
                <a:spLocks/>
              </p:cNvSpPr>
              <p:nvPr/>
            </p:nvSpPr>
            <p:spPr bwMode="auto">
              <a:xfrm>
                <a:off x="2079661" y="3134428"/>
                <a:ext cx="95250" cy="176213"/>
              </a:xfrm>
              <a:custGeom>
                <a:avLst/>
                <a:gdLst>
                  <a:gd name="T0" fmla="*/ 8 w 40"/>
                  <a:gd name="T1" fmla="*/ 73 h 74"/>
                  <a:gd name="T2" fmla="*/ 10 w 40"/>
                  <a:gd name="T3" fmla="*/ 60 h 74"/>
                  <a:gd name="T4" fmla="*/ 11 w 40"/>
                  <a:gd name="T5" fmla="*/ 47 h 74"/>
                  <a:gd name="T6" fmla="*/ 14 w 40"/>
                  <a:gd name="T7" fmla="*/ 35 h 74"/>
                  <a:gd name="T8" fmla="*/ 18 w 40"/>
                  <a:gd name="T9" fmla="*/ 26 h 74"/>
                  <a:gd name="T10" fmla="*/ 23 w 40"/>
                  <a:gd name="T11" fmla="*/ 17 h 74"/>
                  <a:gd name="T12" fmla="*/ 29 w 40"/>
                  <a:gd name="T13" fmla="*/ 13 h 74"/>
                  <a:gd name="T14" fmla="*/ 34 w 40"/>
                  <a:gd name="T15" fmla="*/ 8 h 74"/>
                  <a:gd name="T16" fmla="*/ 39 w 40"/>
                  <a:gd name="T17" fmla="*/ 8 h 74"/>
                  <a:gd name="T18" fmla="*/ 39 w 40"/>
                  <a:gd name="T19" fmla="*/ 0 h 74"/>
                  <a:gd name="T20" fmla="*/ 31 w 40"/>
                  <a:gd name="T21" fmla="*/ 1 h 74"/>
                  <a:gd name="T22" fmla="*/ 23 w 40"/>
                  <a:gd name="T23" fmla="*/ 6 h 74"/>
                  <a:gd name="T24" fmla="*/ 16 w 40"/>
                  <a:gd name="T25" fmla="*/ 13 h 74"/>
                  <a:gd name="T26" fmla="*/ 11 w 40"/>
                  <a:gd name="T27" fmla="*/ 22 h 74"/>
                  <a:gd name="T28" fmla="*/ 6 w 40"/>
                  <a:gd name="T29" fmla="*/ 32 h 74"/>
                  <a:gd name="T30" fmla="*/ 3 w 40"/>
                  <a:gd name="T31" fmla="*/ 45 h 74"/>
                  <a:gd name="T32" fmla="*/ 1 w 40"/>
                  <a:gd name="T33" fmla="*/ 58 h 74"/>
                  <a:gd name="T34" fmla="*/ 0 w 40"/>
                  <a:gd name="T35" fmla="*/ 73 h 74"/>
                  <a:gd name="T36" fmla="*/ 8 w 40"/>
                  <a:gd name="T37" fmla="*/ 73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type="none" w="sm" len="sm"/>
                <a:tailEnd type="none" w="sm" len="sm"/>
              </a:ln>
            </p:spPr>
            <p:txBody>
              <a:bodyPr/>
              <a:lstStyle/>
              <a:p>
                <a:endParaRPr lang="en-US" sz="2700"/>
              </a:p>
            </p:txBody>
          </p:sp>
          <p:sp>
            <p:nvSpPr>
              <p:cNvPr id="467" name="Freeform 96"/>
              <p:cNvSpPr>
                <a:spLocks/>
              </p:cNvSpPr>
              <p:nvPr/>
            </p:nvSpPr>
            <p:spPr bwMode="auto">
              <a:xfrm>
                <a:off x="2079661" y="3308259"/>
                <a:ext cx="95250" cy="176213"/>
              </a:xfrm>
              <a:custGeom>
                <a:avLst/>
                <a:gdLst>
                  <a:gd name="T0" fmla="*/ 39 w 40"/>
                  <a:gd name="T1" fmla="*/ 63 h 74"/>
                  <a:gd name="T2" fmla="*/ 34 w 40"/>
                  <a:gd name="T3" fmla="*/ 63 h 74"/>
                  <a:gd name="T4" fmla="*/ 29 w 40"/>
                  <a:gd name="T5" fmla="*/ 60 h 74"/>
                  <a:gd name="T6" fmla="*/ 23 w 40"/>
                  <a:gd name="T7" fmla="*/ 53 h 74"/>
                  <a:gd name="T8" fmla="*/ 18 w 40"/>
                  <a:gd name="T9" fmla="*/ 45 h 74"/>
                  <a:gd name="T10" fmla="*/ 14 w 40"/>
                  <a:gd name="T11" fmla="*/ 37 h 74"/>
                  <a:gd name="T12" fmla="*/ 11 w 40"/>
                  <a:gd name="T13" fmla="*/ 26 h 74"/>
                  <a:gd name="T14" fmla="*/ 10 w 40"/>
                  <a:gd name="T15" fmla="*/ 13 h 74"/>
                  <a:gd name="T16" fmla="*/ 8 w 40"/>
                  <a:gd name="T17" fmla="*/ 0 h 74"/>
                  <a:gd name="T18" fmla="*/ 0 w 40"/>
                  <a:gd name="T19" fmla="*/ 0 h 74"/>
                  <a:gd name="T20" fmla="*/ 1 w 40"/>
                  <a:gd name="T21" fmla="*/ 14 h 74"/>
                  <a:gd name="T22" fmla="*/ 3 w 40"/>
                  <a:gd name="T23" fmla="*/ 27 h 74"/>
                  <a:gd name="T24" fmla="*/ 6 w 40"/>
                  <a:gd name="T25" fmla="*/ 39 h 74"/>
                  <a:gd name="T26" fmla="*/ 11 w 40"/>
                  <a:gd name="T27" fmla="*/ 50 h 74"/>
                  <a:gd name="T28" fmla="*/ 16 w 40"/>
                  <a:gd name="T29" fmla="*/ 58 h 74"/>
                  <a:gd name="T30" fmla="*/ 23 w 40"/>
                  <a:gd name="T31" fmla="*/ 66 h 74"/>
                  <a:gd name="T32" fmla="*/ 31 w 40"/>
                  <a:gd name="T33" fmla="*/ 70 h 74"/>
                  <a:gd name="T34" fmla="*/ 39 w 40"/>
                  <a:gd name="T35" fmla="*/ 73 h 74"/>
                  <a:gd name="T36" fmla="*/ 39 w 40"/>
                  <a:gd name="T37" fmla="*/ 63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type="none" w="sm" len="sm"/>
                <a:tailEnd type="none" w="sm" len="sm"/>
              </a:ln>
            </p:spPr>
            <p:txBody>
              <a:bodyPr/>
              <a:lstStyle/>
              <a:p>
                <a:endParaRPr lang="en-US" sz="2700"/>
              </a:p>
            </p:txBody>
          </p:sp>
          <p:sp>
            <p:nvSpPr>
              <p:cNvPr id="468" name="Freeform 97"/>
              <p:cNvSpPr>
                <a:spLocks/>
              </p:cNvSpPr>
              <p:nvPr/>
            </p:nvSpPr>
            <p:spPr bwMode="auto">
              <a:xfrm>
                <a:off x="2172531" y="3308259"/>
                <a:ext cx="95250" cy="176213"/>
              </a:xfrm>
              <a:custGeom>
                <a:avLst/>
                <a:gdLst>
                  <a:gd name="T0" fmla="*/ 31 w 40"/>
                  <a:gd name="T1" fmla="*/ 0 h 74"/>
                  <a:gd name="T2" fmla="*/ 29 w 40"/>
                  <a:gd name="T3" fmla="*/ 13 h 74"/>
                  <a:gd name="T4" fmla="*/ 27 w 40"/>
                  <a:gd name="T5" fmla="*/ 26 h 74"/>
                  <a:gd name="T6" fmla="*/ 24 w 40"/>
                  <a:gd name="T7" fmla="*/ 37 h 74"/>
                  <a:gd name="T8" fmla="*/ 21 w 40"/>
                  <a:gd name="T9" fmla="*/ 45 h 74"/>
                  <a:gd name="T10" fmla="*/ 16 w 40"/>
                  <a:gd name="T11" fmla="*/ 53 h 74"/>
                  <a:gd name="T12" fmla="*/ 11 w 40"/>
                  <a:gd name="T13" fmla="*/ 60 h 74"/>
                  <a:gd name="T14" fmla="*/ 5 w 40"/>
                  <a:gd name="T15" fmla="*/ 63 h 74"/>
                  <a:gd name="T16" fmla="*/ 0 w 40"/>
                  <a:gd name="T17" fmla="*/ 63 h 74"/>
                  <a:gd name="T18" fmla="*/ 0 w 40"/>
                  <a:gd name="T19" fmla="*/ 73 h 74"/>
                  <a:gd name="T20" fmla="*/ 8 w 40"/>
                  <a:gd name="T21" fmla="*/ 70 h 74"/>
                  <a:gd name="T22" fmla="*/ 16 w 40"/>
                  <a:gd name="T23" fmla="*/ 66 h 74"/>
                  <a:gd name="T24" fmla="*/ 23 w 40"/>
                  <a:gd name="T25" fmla="*/ 58 h 74"/>
                  <a:gd name="T26" fmla="*/ 29 w 40"/>
                  <a:gd name="T27" fmla="*/ 50 h 74"/>
                  <a:gd name="T28" fmla="*/ 32 w 40"/>
                  <a:gd name="T29" fmla="*/ 39 h 74"/>
                  <a:gd name="T30" fmla="*/ 36 w 40"/>
                  <a:gd name="T31" fmla="*/ 27 h 74"/>
                  <a:gd name="T32" fmla="*/ 39 w 40"/>
                  <a:gd name="T33" fmla="*/ 14 h 74"/>
                  <a:gd name="T34" fmla="*/ 39 w 40"/>
                  <a:gd name="T35" fmla="*/ 0 h 74"/>
                  <a:gd name="T36" fmla="*/ 31 w 40"/>
                  <a:gd name="T37" fmla="*/ 0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type="none" w="sm" len="sm"/>
                <a:tailEnd type="none" w="sm" len="sm"/>
              </a:ln>
            </p:spPr>
            <p:txBody>
              <a:bodyPr/>
              <a:lstStyle/>
              <a:p>
                <a:endParaRPr lang="en-US" sz="2700"/>
              </a:p>
            </p:txBody>
          </p:sp>
          <p:sp>
            <p:nvSpPr>
              <p:cNvPr id="469" name="Freeform 98"/>
              <p:cNvSpPr>
                <a:spLocks/>
              </p:cNvSpPr>
              <p:nvPr/>
            </p:nvSpPr>
            <p:spPr bwMode="auto">
              <a:xfrm>
                <a:off x="2172531" y="3134428"/>
                <a:ext cx="95250" cy="176213"/>
              </a:xfrm>
              <a:custGeom>
                <a:avLst/>
                <a:gdLst>
                  <a:gd name="T0" fmla="*/ 0 w 40"/>
                  <a:gd name="T1" fmla="*/ 8 h 74"/>
                  <a:gd name="T2" fmla="*/ 5 w 40"/>
                  <a:gd name="T3" fmla="*/ 8 h 74"/>
                  <a:gd name="T4" fmla="*/ 11 w 40"/>
                  <a:gd name="T5" fmla="*/ 13 h 74"/>
                  <a:gd name="T6" fmla="*/ 16 w 40"/>
                  <a:gd name="T7" fmla="*/ 17 h 74"/>
                  <a:gd name="T8" fmla="*/ 21 w 40"/>
                  <a:gd name="T9" fmla="*/ 26 h 74"/>
                  <a:gd name="T10" fmla="*/ 24 w 40"/>
                  <a:gd name="T11" fmla="*/ 35 h 74"/>
                  <a:gd name="T12" fmla="*/ 27 w 40"/>
                  <a:gd name="T13" fmla="*/ 47 h 74"/>
                  <a:gd name="T14" fmla="*/ 29 w 40"/>
                  <a:gd name="T15" fmla="*/ 60 h 74"/>
                  <a:gd name="T16" fmla="*/ 31 w 40"/>
                  <a:gd name="T17" fmla="*/ 73 h 74"/>
                  <a:gd name="T18" fmla="*/ 39 w 40"/>
                  <a:gd name="T19" fmla="*/ 73 h 74"/>
                  <a:gd name="T20" fmla="*/ 39 w 40"/>
                  <a:gd name="T21" fmla="*/ 58 h 74"/>
                  <a:gd name="T22" fmla="*/ 36 w 40"/>
                  <a:gd name="T23" fmla="*/ 45 h 74"/>
                  <a:gd name="T24" fmla="*/ 32 w 40"/>
                  <a:gd name="T25" fmla="*/ 32 h 74"/>
                  <a:gd name="T26" fmla="*/ 29 w 40"/>
                  <a:gd name="T27" fmla="*/ 22 h 74"/>
                  <a:gd name="T28" fmla="*/ 23 w 40"/>
                  <a:gd name="T29" fmla="*/ 13 h 74"/>
                  <a:gd name="T30" fmla="*/ 16 w 40"/>
                  <a:gd name="T31" fmla="*/ 6 h 74"/>
                  <a:gd name="T32" fmla="*/ 8 w 40"/>
                  <a:gd name="T33" fmla="*/ 1 h 74"/>
                  <a:gd name="T34" fmla="*/ 0 w 40"/>
                  <a:gd name="T35" fmla="*/ 0 h 74"/>
                  <a:gd name="T36" fmla="*/ 0 w 40"/>
                  <a:gd name="T37" fmla="*/ 8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type="none" w="sm" len="sm"/>
                <a:tailEnd type="none" w="sm" len="sm"/>
              </a:ln>
            </p:spPr>
            <p:txBody>
              <a:bodyPr/>
              <a:lstStyle/>
              <a:p>
                <a:endParaRPr lang="en-US" sz="2700"/>
              </a:p>
            </p:txBody>
          </p:sp>
          <p:sp>
            <p:nvSpPr>
              <p:cNvPr id="470" name="Freeform 99"/>
              <p:cNvSpPr>
                <a:spLocks/>
              </p:cNvSpPr>
              <p:nvPr/>
            </p:nvSpPr>
            <p:spPr bwMode="auto">
              <a:xfrm>
                <a:off x="2877381" y="3755933"/>
                <a:ext cx="219075" cy="428625"/>
              </a:xfrm>
              <a:custGeom>
                <a:avLst/>
                <a:gdLst>
                  <a:gd name="T0" fmla="*/ 45 w 92"/>
                  <a:gd name="T1" fmla="*/ 0 h 180"/>
                  <a:gd name="T2" fmla="*/ 40 w 92"/>
                  <a:gd name="T3" fmla="*/ 0 h 180"/>
                  <a:gd name="T4" fmla="*/ 35 w 92"/>
                  <a:gd name="T5" fmla="*/ 2 h 180"/>
                  <a:gd name="T6" fmla="*/ 32 w 92"/>
                  <a:gd name="T7" fmla="*/ 5 h 180"/>
                  <a:gd name="T8" fmla="*/ 27 w 92"/>
                  <a:gd name="T9" fmla="*/ 8 h 180"/>
                  <a:gd name="T10" fmla="*/ 19 w 92"/>
                  <a:gd name="T11" fmla="*/ 17 h 180"/>
                  <a:gd name="T12" fmla="*/ 13 w 92"/>
                  <a:gd name="T13" fmla="*/ 26 h 180"/>
                  <a:gd name="T14" fmla="*/ 8 w 92"/>
                  <a:gd name="T15" fmla="*/ 41 h 180"/>
                  <a:gd name="T16" fmla="*/ 3 w 92"/>
                  <a:gd name="T17" fmla="*/ 56 h 180"/>
                  <a:gd name="T18" fmla="*/ 1 w 92"/>
                  <a:gd name="T19" fmla="*/ 72 h 180"/>
                  <a:gd name="T20" fmla="*/ 0 w 92"/>
                  <a:gd name="T21" fmla="*/ 90 h 180"/>
                  <a:gd name="T22" fmla="*/ 1 w 92"/>
                  <a:gd name="T23" fmla="*/ 109 h 180"/>
                  <a:gd name="T24" fmla="*/ 3 w 92"/>
                  <a:gd name="T25" fmla="*/ 125 h 180"/>
                  <a:gd name="T26" fmla="*/ 8 w 92"/>
                  <a:gd name="T27" fmla="*/ 140 h 180"/>
                  <a:gd name="T28" fmla="*/ 13 w 92"/>
                  <a:gd name="T29" fmla="*/ 153 h 180"/>
                  <a:gd name="T30" fmla="*/ 19 w 92"/>
                  <a:gd name="T31" fmla="*/ 164 h 180"/>
                  <a:gd name="T32" fmla="*/ 27 w 92"/>
                  <a:gd name="T33" fmla="*/ 173 h 180"/>
                  <a:gd name="T34" fmla="*/ 32 w 92"/>
                  <a:gd name="T35" fmla="*/ 176 h 180"/>
                  <a:gd name="T36" fmla="*/ 35 w 92"/>
                  <a:gd name="T37" fmla="*/ 177 h 180"/>
                  <a:gd name="T38" fmla="*/ 40 w 92"/>
                  <a:gd name="T39" fmla="*/ 179 h 180"/>
                  <a:gd name="T40" fmla="*/ 45 w 92"/>
                  <a:gd name="T41" fmla="*/ 179 h 180"/>
                  <a:gd name="T42" fmla="*/ 50 w 92"/>
                  <a:gd name="T43" fmla="*/ 179 h 180"/>
                  <a:gd name="T44" fmla="*/ 53 w 92"/>
                  <a:gd name="T45" fmla="*/ 177 h 180"/>
                  <a:gd name="T46" fmla="*/ 58 w 92"/>
                  <a:gd name="T47" fmla="*/ 176 h 180"/>
                  <a:gd name="T48" fmla="*/ 63 w 92"/>
                  <a:gd name="T49" fmla="*/ 173 h 180"/>
                  <a:gd name="T50" fmla="*/ 69 w 92"/>
                  <a:gd name="T51" fmla="*/ 164 h 180"/>
                  <a:gd name="T52" fmla="*/ 76 w 92"/>
                  <a:gd name="T53" fmla="*/ 153 h 180"/>
                  <a:gd name="T54" fmla="*/ 82 w 92"/>
                  <a:gd name="T55" fmla="*/ 140 h 180"/>
                  <a:gd name="T56" fmla="*/ 86 w 92"/>
                  <a:gd name="T57" fmla="*/ 125 h 180"/>
                  <a:gd name="T58" fmla="*/ 89 w 92"/>
                  <a:gd name="T59" fmla="*/ 109 h 180"/>
                  <a:gd name="T60" fmla="*/ 91 w 92"/>
                  <a:gd name="T61" fmla="*/ 90 h 180"/>
                  <a:gd name="T62" fmla="*/ 89 w 92"/>
                  <a:gd name="T63" fmla="*/ 72 h 180"/>
                  <a:gd name="T64" fmla="*/ 86 w 92"/>
                  <a:gd name="T65" fmla="*/ 56 h 180"/>
                  <a:gd name="T66" fmla="*/ 82 w 92"/>
                  <a:gd name="T67" fmla="*/ 41 h 180"/>
                  <a:gd name="T68" fmla="*/ 76 w 92"/>
                  <a:gd name="T69" fmla="*/ 26 h 180"/>
                  <a:gd name="T70" fmla="*/ 69 w 92"/>
                  <a:gd name="T71" fmla="*/ 17 h 180"/>
                  <a:gd name="T72" fmla="*/ 63 w 92"/>
                  <a:gd name="T73" fmla="*/ 8 h 180"/>
                  <a:gd name="T74" fmla="*/ 58 w 92"/>
                  <a:gd name="T75" fmla="*/ 5 h 180"/>
                  <a:gd name="T76" fmla="*/ 53 w 92"/>
                  <a:gd name="T77" fmla="*/ 2 h 180"/>
                  <a:gd name="T78" fmla="*/ 50 w 92"/>
                  <a:gd name="T79" fmla="*/ 0 h 180"/>
                  <a:gd name="T80" fmla="*/ 45 w 92"/>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2"/>
                  <a:gd name="T124" fmla="*/ 0 h 180"/>
                  <a:gd name="T125" fmla="*/ 92 w 92"/>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type="none" w="sm" len="sm"/>
                <a:tailEnd type="none" w="sm" len="sm"/>
              </a:ln>
            </p:spPr>
            <p:txBody>
              <a:bodyPr/>
              <a:lstStyle/>
              <a:p>
                <a:endParaRPr lang="en-US" sz="2700"/>
              </a:p>
            </p:txBody>
          </p:sp>
          <p:sp>
            <p:nvSpPr>
              <p:cNvPr id="471" name="Freeform 100"/>
              <p:cNvSpPr>
                <a:spLocks/>
              </p:cNvSpPr>
              <p:nvPr/>
            </p:nvSpPr>
            <p:spPr bwMode="auto">
              <a:xfrm>
                <a:off x="2867856" y="3748791"/>
                <a:ext cx="119063" cy="223838"/>
              </a:xfrm>
              <a:custGeom>
                <a:avLst/>
                <a:gdLst>
                  <a:gd name="T0" fmla="*/ 8 w 50"/>
                  <a:gd name="T1" fmla="*/ 93 h 94"/>
                  <a:gd name="T2" fmla="*/ 8 w 50"/>
                  <a:gd name="T3" fmla="*/ 76 h 94"/>
                  <a:gd name="T4" fmla="*/ 12 w 50"/>
                  <a:gd name="T5" fmla="*/ 59 h 94"/>
                  <a:gd name="T6" fmla="*/ 17 w 50"/>
                  <a:gd name="T7" fmla="*/ 44 h 94"/>
                  <a:gd name="T8" fmla="*/ 21 w 50"/>
                  <a:gd name="T9" fmla="*/ 33 h 94"/>
                  <a:gd name="T10" fmla="*/ 28 w 50"/>
                  <a:gd name="T11" fmla="*/ 21 h 94"/>
                  <a:gd name="T12" fmla="*/ 34 w 50"/>
                  <a:gd name="T13" fmla="*/ 13 h 94"/>
                  <a:gd name="T14" fmla="*/ 38 w 50"/>
                  <a:gd name="T15" fmla="*/ 11 h 94"/>
                  <a:gd name="T16" fmla="*/ 41 w 50"/>
                  <a:gd name="T17" fmla="*/ 10 h 94"/>
                  <a:gd name="T18" fmla="*/ 46 w 50"/>
                  <a:gd name="T19" fmla="*/ 8 h 94"/>
                  <a:gd name="T20" fmla="*/ 49 w 50"/>
                  <a:gd name="T21" fmla="*/ 8 h 94"/>
                  <a:gd name="T22" fmla="*/ 49 w 50"/>
                  <a:gd name="T23" fmla="*/ 0 h 94"/>
                  <a:gd name="T24" fmla="*/ 44 w 50"/>
                  <a:gd name="T25" fmla="*/ 0 h 94"/>
                  <a:gd name="T26" fmla="*/ 38 w 50"/>
                  <a:gd name="T27" fmla="*/ 2 h 94"/>
                  <a:gd name="T28" fmla="*/ 33 w 50"/>
                  <a:gd name="T29" fmla="*/ 3 h 94"/>
                  <a:gd name="T30" fmla="*/ 28 w 50"/>
                  <a:gd name="T31" fmla="*/ 8 h 94"/>
                  <a:gd name="T32" fmla="*/ 20 w 50"/>
                  <a:gd name="T33" fmla="*/ 16 h 94"/>
                  <a:gd name="T34" fmla="*/ 13 w 50"/>
                  <a:gd name="T35" fmla="*/ 28 h 94"/>
                  <a:gd name="T36" fmla="*/ 8 w 50"/>
                  <a:gd name="T37" fmla="*/ 42 h 94"/>
                  <a:gd name="T38" fmla="*/ 4 w 50"/>
                  <a:gd name="T39" fmla="*/ 57 h 94"/>
                  <a:gd name="T40" fmla="*/ 0 w 50"/>
                  <a:gd name="T41" fmla="*/ 75 h 94"/>
                  <a:gd name="T42" fmla="*/ 0 w 50"/>
                  <a:gd name="T43" fmla="*/ 93 h 94"/>
                  <a:gd name="T44" fmla="*/ 8 w 50"/>
                  <a:gd name="T45" fmla="*/ 93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4"/>
                  <a:gd name="T71" fmla="*/ 50 w 50"/>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type="none" w="sm" len="sm"/>
                <a:tailEnd type="none" w="sm" len="sm"/>
              </a:ln>
            </p:spPr>
            <p:txBody>
              <a:bodyPr/>
              <a:lstStyle/>
              <a:p>
                <a:endParaRPr lang="en-US" sz="2700"/>
              </a:p>
            </p:txBody>
          </p:sp>
          <p:sp>
            <p:nvSpPr>
              <p:cNvPr id="472" name="Freeform 101"/>
              <p:cNvSpPr>
                <a:spLocks/>
              </p:cNvSpPr>
              <p:nvPr/>
            </p:nvSpPr>
            <p:spPr bwMode="auto">
              <a:xfrm>
                <a:off x="2867856" y="3970246"/>
                <a:ext cx="119063" cy="226220"/>
              </a:xfrm>
              <a:custGeom>
                <a:avLst/>
                <a:gdLst>
                  <a:gd name="T0" fmla="*/ 49 w 50"/>
                  <a:gd name="T1" fmla="*/ 84 h 95"/>
                  <a:gd name="T2" fmla="*/ 46 w 50"/>
                  <a:gd name="T3" fmla="*/ 84 h 95"/>
                  <a:gd name="T4" fmla="*/ 41 w 50"/>
                  <a:gd name="T5" fmla="*/ 84 h 95"/>
                  <a:gd name="T6" fmla="*/ 38 w 50"/>
                  <a:gd name="T7" fmla="*/ 81 h 95"/>
                  <a:gd name="T8" fmla="*/ 34 w 50"/>
                  <a:gd name="T9" fmla="*/ 79 h 95"/>
                  <a:gd name="T10" fmla="*/ 28 w 50"/>
                  <a:gd name="T11" fmla="*/ 71 h 95"/>
                  <a:gd name="T12" fmla="*/ 21 w 50"/>
                  <a:gd name="T13" fmla="*/ 61 h 95"/>
                  <a:gd name="T14" fmla="*/ 17 w 50"/>
                  <a:gd name="T15" fmla="*/ 48 h 95"/>
                  <a:gd name="T16" fmla="*/ 12 w 50"/>
                  <a:gd name="T17" fmla="*/ 34 h 95"/>
                  <a:gd name="T18" fmla="*/ 8 w 50"/>
                  <a:gd name="T19" fmla="*/ 18 h 95"/>
                  <a:gd name="T20" fmla="*/ 8 w 50"/>
                  <a:gd name="T21" fmla="*/ 0 h 95"/>
                  <a:gd name="T22" fmla="*/ 0 w 50"/>
                  <a:gd name="T23" fmla="*/ 0 h 95"/>
                  <a:gd name="T24" fmla="*/ 0 w 50"/>
                  <a:gd name="T25" fmla="*/ 19 h 95"/>
                  <a:gd name="T26" fmla="*/ 4 w 50"/>
                  <a:gd name="T27" fmla="*/ 35 h 95"/>
                  <a:gd name="T28" fmla="*/ 8 w 50"/>
                  <a:gd name="T29" fmla="*/ 52 h 95"/>
                  <a:gd name="T30" fmla="*/ 13 w 50"/>
                  <a:gd name="T31" fmla="*/ 65 h 95"/>
                  <a:gd name="T32" fmla="*/ 20 w 50"/>
                  <a:gd name="T33" fmla="*/ 76 h 95"/>
                  <a:gd name="T34" fmla="*/ 28 w 50"/>
                  <a:gd name="T35" fmla="*/ 86 h 95"/>
                  <a:gd name="T36" fmla="*/ 33 w 50"/>
                  <a:gd name="T37" fmla="*/ 89 h 95"/>
                  <a:gd name="T38" fmla="*/ 38 w 50"/>
                  <a:gd name="T39" fmla="*/ 91 h 95"/>
                  <a:gd name="T40" fmla="*/ 44 w 50"/>
                  <a:gd name="T41" fmla="*/ 92 h 95"/>
                  <a:gd name="T42" fmla="*/ 49 w 50"/>
                  <a:gd name="T43" fmla="*/ 94 h 95"/>
                  <a:gd name="T44" fmla="*/ 49 w 50"/>
                  <a:gd name="T45" fmla="*/ 84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5"/>
                  <a:gd name="T71" fmla="*/ 50 w 50"/>
                  <a:gd name="T72" fmla="*/ 95 h 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type="none" w="sm" len="sm"/>
                <a:tailEnd type="none" w="sm" len="sm"/>
              </a:ln>
            </p:spPr>
            <p:txBody>
              <a:bodyPr/>
              <a:lstStyle/>
              <a:p>
                <a:endParaRPr lang="en-US" sz="2700"/>
              </a:p>
            </p:txBody>
          </p:sp>
          <p:sp>
            <p:nvSpPr>
              <p:cNvPr id="473" name="Freeform 102"/>
              <p:cNvSpPr>
                <a:spLocks/>
              </p:cNvSpPr>
              <p:nvPr/>
            </p:nvSpPr>
            <p:spPr bwMode="auto">
              <a:xfrm>
                <a:off x="2984537" y="3970246"/>
                <a:ext cx="119063" cy="226220"/>
              </a:xfrm>
              <a:custGeom>
                <a:avLst/>
                <a:gdLst>
                  <a:gd name="T0" fmla="*/ 41 w 50"/>
                  <a:gd name="T1" fmla="*/ 0 h 95"/>
                  <a:gd name="T2" fmla="*/ 39 w 50"/>
                  <a:gd name="T3" fmla="*/ 18 h 95"/>
                  <a:gd name="T4" fmla="*/ 37 w 50"/>
                  <a:gd name="T5" fmla="*/ 34 h 95"/>
                  <a:gd name="T6" fmla="*/ 33 w 50"/>
                  <a:gd name="T7" fmla="*/ 48 h 95"/>
                  <a:gd name="T8" fmla="*/ 28 w 50"/>
                  <a:gd name="T9" fmla="*/ 61 h 95"/>
                  <a:gd name="T10" fmla="*/ 21 w 50"/>
                  <a:gd name="T11" fmla="*/ 71 h 95"/>
                  <a:gd name="T12" fmla="*/ 15 w 50"/>
                  <a:gd name="T13" fmla="*/ 79 h 95"/>
                  <a:gd name="T14" fmla="*/ 11 w 50"/>
                  <a:gd name="T15" fmla="*/ 81 h 95"/>
                  <a:gd name="T16" fmla="*/ 7 w 50"/>
                  <a:gd name="T17" fmla="*/ 84 h 95"/>
                  <a:gd name="T18" fmla="*/ 3 w 50"/>
                  <a:gd name="T19" fmla="*/ 84 h 95"/>
                  <a:gd name="T20" fmla="*/ 0 w 50"/>
                  <a:gd name="T21" fmla="*/ 84 h 95"/>
                  <a:gd name="T22" fmla="*/ 0 w 50"/>
                  <a:gd name="T23" fmla="*/ 94 h 95"/>
                  <a:gd name="T24" fmla="*/ 5 w 50"/>
                  <a:gd name="T25" fmla="*/ 92 h 95"/>
                  <a:gd name="T26" fmla="*/ 10 w 50"/>
                  <a:gd name="T27" fmla="*/ 91 h 95"/>
                  <a:gd name="T28" fmla="*/ 15 w 50"/>
                  <a:gd name="T29" fmla="*/ 89 h 95"/>
                  <a:gd name="T30" fmla="*/ 20 w 50"/>
                  <a:gd name="T31" fmla="*/ 86 h 95"/>
                  <a:gd name="T32" fmla="*/ 28 w 50"/>
                  <a:gd name="T33" fmla="*/ 76 h 95"/>
                  <a:gd name="T34" fmla="*/ 36 w 50"/>
                  <a:gd name="T35" fmla="*/ 65 h 95"/>
                  <a:gd name="T36" fmla="*/ 41 w 50"/>
                  <a:gd name="T37" fmla="*/ 52 h 95"/>
                  <a:gd name="T38" fmla="*/ 46 w 50"/>
                  <a:gd name="T39" fmla="*/ 35 h 95"/>
                  <a:gd name="T40" fmla="*/ 49 w 50"/>
                  <a:gd name="T41" fmla="*/ 19 h 95"/>
                  <a:gd name="T42" fmla="*/ 49 w 50"/>
                  <a:gd name="T43" fmla="*/ 0 h 95"/>
                  <a:gd name="T44" fmla="*/ 41 w 50"/>
                  <a:gd name="T45" fmla="*/ 0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5"/>
                  <a:gd name="T71" fmla="*/ 50 w 50"/>
                  <a:gd name="T72" fmla="*/ 95 h 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rgbClr val="000000"/>
              </a:solidFill>
              <a:ln w="9525" cap="rnd">
                <a:noFill/>
                <a:round/>
                <a:headEnd type="none" w="sm" len="sm"/>
                <a:tailEnd type="none" w="sm" len="sm"/>
              </a:ln>
            </p:spPr>
            <p:txBody>
              <a:bodyPr/>
              <a:lstStyle/>
              <a:p>
                <a:endParaRPr lang="en-US" sz="2700"/>
              </a:p>
            </p:txBody>
          </p:sp>
          <p:sp>
            <p:nvSpPr>
              <p:cNvPr id="474" name="Freeform 103"/>
              <p:cNvSpPr>
                <a:spLocks/>
              </p:cNvSpPr>
              <p:nvPr/>
            </p:nvSpPr>
            <p:spPr bwMode="auto">
              <a:xfrm>
                <a:off x="2984537" y="3748791"/>
                <a:ext cx="119063" cy="223838"/>
              </a:xfrm>
              <a:custGeom>
                <a:avLst/>
                <a:gdLst>
                  <a:gd name="T0" fmla="*/ 0 w 50"/>
                  <a:gd name="T1" fmla="*/ 8 h 94"/>
                  <a:gd name="T2" fmla="*/ 3 w 50"/>
                  <a:gd name="T3" fmla="*/ 8 h 94"/>
                  <a:gd name="T4" fmla="*/ 7 w 50"/>
                  <a:gd name="T5" fmla="*/ 10 h 94"/>
                  <a:gd name="T6" fmla="*/ 11 w 50"/>
                  <a:gd name="T7" fmla="*/ 11 h 94"/>
                  <a:gd name="T8" fmla="*/ 15 w 50"/>
                  <a:gd name="T9" fmla="*/ 13 h 94"/>
                  <a:gd name="T10" fmla="*/ 21 w 50"/>
                  <a:gd name="T11" fmla="*/ 21 h 94"/>
                  <a:gd name="T12" fmla="*/ 28 w 50"/>
                  <a:gd name="T13" fmla="*/ 33 h 94"/>
                  <a:gd name="T14" fmla="*/ 33 w 50"/>
                  <a:gd name="T15" fmla="*/ 44 h 94"/>
                  <a:gd name="T16" fmla="*/ 37 w 50"/>
                  <a:gd name="T17" fmla="*/ 60 h 94"/>
                  <a:gd name="T18" fmla="*/ 39 w 50"/>
                  <a:gd name="T19" fmla="*/ 76 h 94"/>
                  <a:gd name="T20" fmla="*/ 41 w 50"/>
                  <a:gd name="T21" fmla="*/ 93 h 94"/>
                  <a:gd name="T22" fmla="*/ 49 w 50"/>
                  <a:gd name="T23" fmla="*/ 93 h 94"/>
                  <a:gd name="T24" fmla="*/ 49 w 50"/>
                  <a:gd name="T25" fmla="*/ 75 h 94"/>
                  <a:gd name="T26" fmla="*/ 46 w 50"/>
                  <a:gd name="T27" fmla="*/ 57 h 94"/>
                  <a:gd name="T28" fmla="*/ 41 w 50"/>
                  <a:gd name="T29" fmla="*/ 42 h 94"/>
                  <a:gd name="T30" fmla="*/ 36 w 50"/>
                  <a:gd name="T31" fmla="*/ 28 h 94"/>
                  <a:gd name="T32" fmla="*/ 28 w 50"/>
                  <a:gd name="T33" fmla="*/ 16 h 94"/>
                  <a:gd name="T34" fmla="*/ 20 w 50"/>
                  <a:gd name="T35" fmla="*/ 8 h 94"/>
                  <a:gd name="T36" fmla="*/ 15 w 50"/>
                  <a:gd name="T37" fmla="*/ 3 h 94"/>
                  <a:gd name="T38" fmla="*/ 10 w 50"/>
                  <a:gd name="T39" fmla="*/ 2 h 94"/>
                  <a:gd name="T40" fmla="*/ 5 w 50"/>
                  <a:gd name="T41" fmla="*/ 0 h 94"/>
                  <a:gd name="T42" fmla="*/ 0 w 50"/>
                  <a:gd name="T43" fmla="*/ 0 h 94"/>
                  <a:gd name="T44" fmla="*/ 0 w 50"/>
                  <a:gd name="T45" fmla="*/ 8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4"/>
                  <a:gd name="T71" fmla="*/ 50 w 50"/>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type="none" w="sm" len="sm"/>
                <a:tailEnd type="none" w="sm" len="sm"/>
              </a:ln>
            </p:spPr>
            <p:txBody>
              <a:bodyPr/>
              <a:lstStyle/>
              <a:p>
                <a:endParaRPr lang="en-US" sz="2700"/>
              </a:p>
            </p:txBody>
          </p:sp>
          <p:sp>
            <p:nvSpPr>
              <p:cNvPr id="475" name="Freeform 104"/>
              <p:cNvSpPr>
                <a:spLocks/>
              </p:cNvSpPr>
              <p:nvPr/>
            </p:nvSpPr>
            <p:spPr bwMode="auto">
              <a:xfrm>
                <a:off x="2134431" y="4417921"/>
                <a:ext cx="202406" cy="402432"/>
              </a:xfrm>
              <a:custGeom>
                <a:avLst/>
                <a:gdLst>
                  <a:gd name="T0" fmla="*/ 42 w 85"/>
                  <a:gd name="T1" fmla="*/ 0 h 169"/>
                  <a:gd name="T2" fmla="*/ 34 w 85"/>
                  <a:gd name="T3" fmla="*/ 2 h 169"/>
                  <a:gd name="T4" fmla="*/ 26 w 85"/>
                  <a:gd name="T5" fmla="*/ 7 h 169"/>
                  <a:gd name="T6" fmla="*/ 17 w 85"/>
                  <a:gd name="T7" fmla="*/ 15 h 169"/>
                  <a:gd name="T8" fmla="*/ 13 w 85"/>
                  <a:gd name="T9" fmla="*/ 25 h 169"/>
                  <a:gd name="T10" fmla="*/ 6 w 85"/>
                  <a:gd name="T11" fmla="*/ 38 h 169"/>
                  <a:gd name="T12" fmla="*/ 3 w 85"/>
                  <a:gd name="T13" fmla="*/ 51 h 169"/>
                  <a:gd name="T14" fmla="*/ 1 w 85"/>
                  <a:gd name="T15" fmla="*/ 67 h 169"/>
                  <a:gd name="T16" fmla="*/ 0 w 85"/>
                  <a:gd name="T17" fmla="*/ 83 h 169"/>
                  <a:gd name="T18" fmla="*/ 1 w 85"/>
                  <a:gd name="T19" fmla="*/ 101 h 169"/>
                  <a:gd name="T20" fmla="*/ 3 w 85"/>
                  <a:gd name="T21" fmla="*/ 116 h 169"/>
                  <a:gd name="T22" fmla="*/ 6 w 85"/>
                  <a:gd name="T23" fmla="*/ 130 h 169"/>
                  <a:gd name="T24" fmla="*/ 13 w 85"/>
                  <a:gd name="T25" fmla="*/ 143 h 169"/>
                  <a:gd name="T26" fmla="*/ 17 w 85"/>
                  <a:gd name="T27" fmla="*/ 153 h 169"/>
                  <a:gd name="T28" fmla="*/ 26 w 85"/>
                  <a:gd name="T29" fmla="*/ 161 h 169"/>
                  <a:gd name="T30" fmla="*/ 34 w 85"/>
                  <a:gd name="T31" fmla="*/ 166 h 169"/>
                  <a:gd name="T32" fmla="*/ 42 w 85"/>
                  <a:gd name="T33" fmla="*/ 168 h 169"/>
                  <a:gd name="T34" fmla="*/ 50 w 85"/>
                  <a:gd name="T35" fmla="*/ 166 h 169"/>
                  <a:gd name="T36" fmla="*/ 58 w 85"/>
                  <a:gd name="T37" fmla="*/ 161 h 169"/>
                  <a:gd name="T38" fmla="*/ 65 w 85"/>
                  <a:gd name="T39" fmla="*/ 153 h 169"/>
                  <a:gd name="T40" fmla="*/ 71 w 85"/>
                  <a:gd name="T41" fmla="*/ 143 h 169"/>
                  <a:gd name="T42" fmla="*/ 76 w 85"/>
                  <a:gd name="T43" fmla="*/ 130 h 169"/>
                  <a:gd name="T44" fmla="*/ 81 w 85"/>
                  <a:gd name="T45" fmla="*/ 116 h 169"/>
                  <a:gd name="T46" fmla="*/ 82 w 85"/>
                  <a:gd name="T47" fmla="*/ 101 h 169"/>
                  <a:gd name="T48" fmla="*/ 84 w 85"/>
                  <a:gd name="T49" fmla="*/ 83 h 169"/>
                  <a:gd name="T50" fmla="*/ 82 w 85"/>
                  <a:gd name="T51" fmla="*/ 67 h 169"/>
                  <a:gd name="T52" fmla="*/ 81 w 85"/>
                  <a:gd name="T53" fmla="*/ 51 h 169"/>
                  <a:gd name="T54" fmla="*/ 76 w 85"/>
                  <a:gd name="T55" fmla="*/ 38 h 169"/>
                  <a:gd name="T56" fmla="*/ 71 w 85"/>
                  <a:gd name="T57" fmla="*/ 25 h 169"/>
                  <a:gd name="T58" fmla="*/ 65 w 85"/>
                  <a:gd name="T59" fmla="*/ 15 h 169"/>
                  <a:gd name="T60" fmla="*/ 58 w 85"/>
                  <a:gd name="T61" fmla="*/ 7 h 169"/>
                  <a:gd name="T62" fmla="*/ 50 w 85"/>
                  <a:gd name="T63" fmla="*/ 2 h 169"/>
                  <a:gd name="T64" fmla="*/ 42 w 85"/>
                  <a:gd name="T65" fmla="*/ 0 h 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169"/>
                  <a:gd name="T101" fmla="*/ 85 w 85"/>
                  <a:gd name="T102" fmla="*/ 169 h 1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rgbClr val="0099CC"/>
              </a:solidFill>
              <a:ln w="9525" cap="rnd">
                <a:noFill/>
                <a:round/>
                <a:headEnd type="none" w="sm" len="sm"/>
                <a:tailEnd type="none" w="sm" len="sm"/>
              </a:ln>
            </p:spPr>
            <p:txBody>
              <a:bodyPr/>
              <a:lstStyle/>
              <a:p>
                <a:endParaRPr lang="en-US" sz="2700"/>
              </a:p>
            </p:txBody>
          </p:sp>
          <p:sp>
            <p:nvSpPr>
              <p:cNvPr id="476" name="Freeform 105"/>
              <p:cNvSpPr>
                <a:spLocks/>
              </p:cNvSpPr>
              <p:nvPr/>
            </p:nvSpPr>
            <p:spPr bwMode="auto">
              <a:xfrm>
                <a:off x="2122524" y="4406016"/>
                <a:ext cx="114300" cy="211931"/>
              </a:xfrm>
              <a:custGeom>
                <a:avLst/>
                <a:gdLst>
                  <a:gd name="T0" fmla="*/ 9 w 48"/>
                  <a:gd name="T1" fmla="*/ 88 h 89"/>
                  <a:gd name="T2" fmla="*/ 9 w 48"/>
                  <a:gd name="T3" fmla="*/ 72 h 89"/>
                  <a:gd name="T4" fmla="*/ 13 w 48"/>
                  <a:gd name="T5" fmla="*/ 57 h 89"/>
                  <a:gd name="T6" fmla="*/ 16 w 48"/>
                  <a:gd name="T7" fmla="*/ 43 h 89"/>
                  <a:gd name="T8" fmla="*/ 21 w 48"/>
                  <a:gd name="T9" fmla="*/ 31 h 89"/>
                  <a:gd name="T10" fmla="*/ 26 w 48"/>
                  <a:gd name="T11" fmla="*/ 21 h 89"/>
                  <a:gd name="T12" fmla="*/ 32 w 48"/>
                  <a:gd name="T13" fmla="*/ 15 h 89"/>
                  <a:gd name="T14" fmla="*/ 40 w 48"/>
                  <a:gd name="T15" fmla="*/ 10 h 89"/>
                  <a:gd name="T16" fmla="*/ 47 w 48"/>
                  <a:gd name="T17" fmla="*/ 8 h 89"/>
                  <a:gd name="T18" fmla="*/ 47 w 48"/>
                  <a:gd name="T19" fmla="*/ 0 h 89"/>
                  <a:gd name="T20" fmla="*/ 37 w 48"/>
                  <a:gd name="T21" fmla="*/ 2 h 89"/>
                  <a:gd name="T22" fmla="*/ 27 w 48"/>
                  <a:gd name="T23" fmla="*/ 8 h 89"/>
                  <a:gd name="T24" fmla="*/ 19 w 48"/>
                  <a:gd name="T25" fmla="*/ 17 h 89"/>
                  <a:gd name="T26" fmla="*/ 13 w 48"/>
                  <a:gd name="T27" fmla="*/ 28 h 89"/>
                  <a:gd name="T28" fmla="*/ 8 w 48"/>
                  <a:gd name="T29" fmla="*/ 41 h 89"/>
                  <a:gd name="T30" fmla="*/ 3 w 48"/>
                  <a:gd name="T31" fmla="*/ 56 h 89"/>
                  <a:gd name="T32" fmla="*/ 1 w 48"/>
                  <a:gd name="T33" fmla="*/ 72 h 89"/>
                  <a:gd name="T34" fmla="*/ 0 w 48"/>
                  <a:gd name="T35" fmla="*/ 88 h 89"/>
                  <a:gd name="T36" fmla="*/ 9 w 48"/>
                  <a:gd name="T37" fmla="*/ 88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89"/>
                  <a:gd name="T59" fmla="*/ 48 w 48"/>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type="none" w="sm" len="sm"/>
                <a:tailEnd type="none" w="sm" len="sm"/>
              </a:ln>
            </p:spPr>
            <p:txBody>
              <a:bodyPr/>
              <a:lstStyle/>
              <a:p>
                <a:endParaRPr lang="en-US" sz="2700"/>
              </a:p>
            </p:txBody>
          </p:sp>
          <p:sp>
            <p:nvSpPr>
              <p:cNvPr id="477" name="Freeform 106"/>
              <p:cNvSpPr>
                <a:spLocks/>
              </p:cNvSpPr>
              <p:nvPr/>
            </p:nvSpPr>
            <p:spPr bwMode="auto">
              <a:xfrm>
                <a:off x="2122524" y="4615566"/>
                <a:ext cx="114300" cy="211931"/>
              </a:xfrm>
              <a:custGeom>
                <a:avLst/>
                <a:gdLst>
                  <a:gd name="T0" fmla="*/ 47 w 48"/>
                  <a:gd name="T1" fmla="*/ 80 h 89"/>
                  <a:gd name="T2" fmla="*/ 40 w 48"/>
                  <a:gd name="T3" fmla="*/ 78 h 89"/>
                  <a:gd name="T4" fmla="*/ 32 w 48"/>
                  <a:gd name="T5" fmla="*/ 75 h 89"/>
                  <a:gd name="T6" fmla="*/ 26 w 48"/>
                  <a:gd name="T7" fmla="*/ 67 h 89"/>
                  <a:gd name="T8" fmla="*/ 21 w 48"/>
                  <a:gd name="T9" fmla="*/ 59 h 89"/>
                  <a:gd name="T10" fmla="*/ 16 w 48"/>
                  <a:gd name="T11" fmla="*/ 46 h 89"/>
                  <a:gd name="T12" fmla="*/ 13 w 48"/>
                  <a:gd name="T13" fmla="*/ 33 h 89"/>
                  <a:gd name="T14" fmla="*/ 9 w 48"/>
                  <a:gd name="T15" fmla="*/ 18 h 89"/>
                  <a:gd name="T16" fmla="*/ 9 w 48"/>
                  <a:gd name="T17" fmla="*/ 0 h 89"/>
                  <a:gd name="T18" fmla="*/ 0 w 48"/>
                  <a:gd name="T19" fmla="*/ 0 h 89"/>
                  <a:gd name="T20" fmla="*/ 1 w 48"/>
                  <a:gd name="T21" fmla="*/ 18 h 89"/>
                  <a:gd name="T22" fmla="*/ 3 w 48"/>
                  <a:gd name="T23" fmla="*/ 34 h 89"/>
                  <a:gd name="T24" fmla="*/ 8 w 48"/>
                  <a:gd name="T25" fmla="*/ 49 h 89"/>
                  <a:gd name="T26" fmla="*/ 13 w 48"/>
                  <a:gd name="T27" fmla="*/ 62 h 89"/>
                  <a:gd name="T28" fmla="*/ 19 w 48"/>
                  <a:gd name="T29" fmla="*/ 73 h 89"/>
                  <a:gd name="T30" fmla="*/ 27 w 48"/>
                  <a:gd name="T31" fmla="*/ 81 h 89"/>
                  <a:gd name="T32" fmla="*/ 37 w 48"/>
                  <a:gd name="T33" fmla="*/ 86 h 89"/>
                  <a:gd name="T34" fmla="*/ 47 w 48"/>
                  <a:gd name="T35" fmla="*/ 88 h 89"/>
                  <a:gd name="T36" fmla="*/ 47 w 48"/>
                  <a:gd name="T37" fmla="*/ 80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89"/>
                  <a:gd name="T59" fmla="*/ 48 w 48"/>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type="none" w="sm" len="sm"/>
                <a:tailEnd type="none" w="sm" len="sm"/>
              </a:ln>
            </p:spPr>
            <p:txBody>
              <a:bodyPr/>
              <a:lstStyle/>
              <a:p>
                <a:endParaRPr lang="en-US" sz="2700"/>
              </a:p>
            </p:txBody>
          </p:sp>
          <p:sp>
            <p:nvSpPr>
              <p:cNvPr id="478" name="Freeform 107"/>
              <p:cNvSpPr>
                <a:spLocks/>
              </p:cNvSpPr>
              <p:nvPr/>
            </p:nvSpPr>
            <p:spPr bwMode="auto">
              <a:xfrm>
                <a:off x="2234444" y="4615566"/>
                <a:ext cx="109538" cy="211931"/>
              </a:xfrm>
              <a:custGeom>
                <a:avLst/>
                <a:gdLst>
                  <a:gd name="T0" fmla="*/ 37 w 46"/>
                  <a:gd name="T1" fmla="*/ 0 h 89"/>
                  <a:gd name="T2" fmla="*/ 37 w 46"/>
                  <a:gd name="T3" fmla="*/ 18 h 89"/>
                  <a:gd name="T4" fmla="*/ 34 w 46"/>
                  <a:gd name="T5" fmla="*/ 33 h 89"/>
                  <a:gd name="T6" fmla="*/ 31 w 46"/>
                  <a:gd name="T7" fmla="*/ 46 h 89"/>
                  <a:gd name="T8" fmla="*/ 26 w 46"/>
                  <a:gd name="T9" fmla="*/ 59 h 89"/>
                  <a:gd name="T10" fmla="*/ 19 w 46"/>
                  <a:gd name="T11" fmla="*/ 67 h 89"/>
                  <a:gd name="T12" fmla="*/ 13 w 46"/>
                  <a:gd name="T13" fmla="*/ 75 h 89"/>
                  <a:gd name="T14" fmla="*/ 6 w 46"/>
                  <a:gd name="T15" fmla="*/ 78 h 89"/>
                  <a:gd name="T16" fmla="*/ 0 w 46"/>
                  <a:gd name="T17" fmla="*/ 80 h 89"/>
                  <a:gd name="T18" fmla="*/ 0 w 46"/>
                  <a:gd name="T19" fmla="*/ 88 h 89"/>
                  <a:gd name="T20" fmla="*/ 10 w 46"/>
                  <a:gd name="T21" fmla="*/ 86 h 89"/>
                  <a:gd name="T22" fmla="*/ 18 w 46"/>
                  <a:gd name="T23" fmla="*/ 81 h 89"/>
                  <a:gd name="T24" fmla="*/ 26 w 46"/>
                  <a:gd name="T25" fmla="*/ 73 h 89"/>
                  <a:gd name="T26" fmla="*/ 32 w 46"/>
                  <a:gd name="T27" fmla="*/ 62 h 89"/>
                  <a:gd name="T28" fmla="*/ 39 w 46"/>
                  <a:gd name="T29" fmla="*/ 49 h 89"/>
                  <a:gd name="T30" fmla="*/ 42 w 46"/>
                  <a:gd name="T31" fmla="*/ 34 h 89"/>
                  <a:gd name="T32" fmla="*/ 45 w 46"/>
                  <a:gd name="T33" fmla="*/ 18 h 89"/>
                  <a:gd name="T34" fmla="*/ 45 w 46"/>
                  <a:gd name="T35" fmla="*/ 0 h 89"/>
                  <a:gd name="T36" fmla="*/ 37 w 46"/>
                  <a:gd name="T37" fmla="*/ 0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89"/>
                  <a:gd name="T59" fmla="*/ 46 w 46"/>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type="none" w="sm" len="sm"/>
                <a:tailEnd type="none" w="sm" len="sm"/>
              </a:ln>
            </p:spPr>
            <p:txBody>
              <a:bodyPr/>
              <a:lstStyle/>
              <a:p>
                <a:endParaRPr lang="en-US" sz="2700"/>
              </a:p>
            </p:txBody>
          </p:sp>
          <p:sp>
            <p:nvSpPr>
              <p:cNvPr id="479" name="Freeform 108"/>
              <p:cNvSpPr>
                <a:spLocks/>
              </p:cNvSpPr>
              <p:nvPr/>
            </p:nvSpPr>
            <p:spPr bwMode="auto">
              <a:xfrm>
                <a:off x="2234444" y="4406016"/>
                <a:ext cx="109538" cy="211931"/>
              </a:xfrm>
              <a:custGeom>
                <a:avLst/>
                <a:gdLst>
                  <a:gd name="T0" fmla="*/ 0 w 46"/>
                  <a:gd name="T1" fmla="*/ 8 h 89"/>
                  <a:gd name="T2" fmla="*/ 6 w 46"/>
                  <a:gd name="T3" fmla="*/ 10 h 89"/>
                  <a:gd name="T4" fmla="*/ 13 w 46"/>
                  <a:gd name="T5" fmla="*/ 15 h 89"/>
                  <a:gd name="T6" fmla="*/ 19 w 46"/>
                  <a:gd name="T7" fmla="*/ 21 h 89"/>
                  <a:gd name="T8" fmla="*/ 26 w 46"/>
                  <a:gd name="T9" fmla="*/ 31 h 89"/>
                  <a:gd name="T10" fmla="*/ 31 w 46"/>
                  <a:gd name="T11" fmla="*/ 43 h 89"/>
                  <a:gd name="T12" fmla="*/ 34 w 46"/>
                  <a:gd name="T13" fmla="*/ 57 h 89"/>
                  <a:gd name="T14" fmla="*/ 37 w 46"/>
                  <a:gd name="T15" fmla="*/ 72 h 89"/>
                  <a:gd name="T16" fmla="*/ 37 w 46"/>
                  <a:gd name="T17" fmla="*/ 88 h 89"/>
                  <a:gd name="T18" fmla="*/ 45 w 46"/>
                  <a:gd name="T19" fmla="*/ 88 h 89"/>
                  <a:gd name="T20" fmla="*/ 45 w 46"/>
                  <a:gd name="T21" fmla="*/ 72 h 89"/>
                  <a:gd name="T22" fmla="*/ 42 w 46"/>
                  <a:gd name="T23" fmla="*/ 56 h 89"/>
                  <a:gd name="T24" fmla="*/ 39 w 46"/>
                  <a:gd name="T25" fmla="*/ 41 h 89"/>
                  <a:gd name="T26" fmla="*/ 32 w 46"/>
                  <a:gd name="T27" fmla="*/ 28 h 89"/>
                  <a:gd name="T28" fmla="*/ 26 w 46"/>
                  <a:gd name="T29" fmla="*/ 17 h 89"/>
                  <a:gd name="T30" fmla="*/ 18 w 46"/>
                  <a:gd name="T31" fmla="*/ 8 h 89"/>
                  <a:gd name="T32" fmla="*/ 10 w 46"/>
                  <a:gd name="T33" fmla="*/ 2 h 89"/>
                  <a:gd name="T34" fmla="*/ 0 w 46"/>
                  <a:gd name="T35" fmla="*/ 0 h 89"/>
                  <a:gd name="T36" fmla="*/ 0 w 46"/>
                  <a:gd name="T37" fmla="*/ 8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89"/>
                  <a:gd name="T59" fmla="*/ 46 w 46"/>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type="none" w="sm" len="sm"/>
                <a:tailEnd type="none" w="sm" len="sm"/>
              </a:ln>
            </p:spPr>
            <p:txBody>
              <a:bodyPr/>
              <a:lstStyle/>
              <a:p>
                <a:endParaRPr lang="en-US" sz="2700"/>
              </a:p>
            </p:txBody>
          </p:sp>
          <p:sp>
            <p:nvSpPr>
              <p:cNvPr id="480" name="Freeform 119"/>
              <p:cNvSpPr>
                <a:spLocks/>
              </p:cNvSpPr>
              <p:nvPr/>
            </p:nvSpPr>
            <p:spPr bwMode="auto">
              <a:xfrm>
                <a:off x="2658306" y="4477453"/>
                <a:ext cx="469106" cy="652463"/>
              </a:xfrm>
              <a:custGeom>
                <a:avLst/>
                <a:gdLst>
                  <a:gd name="T0" fmla="*/ 89 w 197"/>
                  <a:gd name="T1" fmla="*/ 0 h 274"/>
                  <a:gd name="T2" fmla="*/ 70 w 197"/>
                  <a:gd name="T3" fmla="*/ 6 h 274"/>
                  <a:gd name="T4" fmla="*/ 52 w 197"/>
                  <a:gd name="T5" fmla="*/ 16 h 274"/>
                  <a:gd name="T6" fmla="*/ 36 w 197"/>
                  <a:gd name="T7" fmla="*/ 31 h 274"/>
                  <a:gd name="T8" fmla="*/ 23 w 197"/>
                  <a:gd name="T9" fmla="*/ 50 h 274"/>
                  <a:gd name="T10" fmla="*/ 13 w 197"/>
                  <a:gd name="T11" fmla="*/ 71 h 274"/>
                  <a:gd name="T12" fmla="*/ 5 w 197"/>
                  <a:gd name="T13" fmla="*/ 96 h 274"/>
                  <a:gd name="T14" fmla="*/ 1 w 197"/>
                  <a:gd name="T15" fmla="*/ 122 h 274"/>
                  <a:gd name="T16" fmla="*/ 1 w 197"/>
                  <a:gd name="T17" fmla="*/ 151 h 274"/>
                  <a:gd name="T18" fmla="*/ 5 w 197"/>
                  <a:gd name="T19" fmla="*/ 177 h 274"/>
                  <a:gd name="T20" fmla="*/ 13 w 197"/>
                  <a:gd name="T21" fmla="*/ 201 h 274"/>
                  <a:gd name="T22" fmla="*/ 23 w 197"/>
                  <a:gd name="T23" fmla="*/ 222 h 274"/>
                  <a:gd name="T24" fmla="*/ 36 w 197"/>
                  <a:gd name="T25" fmla="*/ 242 h 274"/>
                  <a:gd name="T26" fmla="*/ 52 w 197"/>
                  <a:gd name="T27" fmla="*/ 257 h 274"/>
                  <a:gd name="T28" fmla="*/ 70 w 197"/>
                  <a:gd name="T29" fmla="*/ 266 h 274"/>
                  <a:gd name="T30" fmla="*/ 89 w 197"/>
                  <a:gd name="T31" fmla="*/ 273 h 274"/>
                  <a:gd name="T32" fmla="*/ 109 w 197"/>
                  <a:gd name="T33" fmla="*/ 273 h 274"/>
                  <a:gd name="T34" fmla="*/ 128 w 197"/>
                  <a:gd name="T35" fmla="*/ 266 h 274"/>
                  <a:gd name="T36" fmla="*/ 146 w 197"/>
                  <a:gd name="T37" fmla="*/ 257 h 274"/>
                  <a:gd name="T38" fmla="*/ 161 w 197"/>
                  <a:gd name="T39" fmla="*/ 242 h 274"/>
                  <a:gd name="T40" fmla="*/ 174 w 197"/>
                  <a:gd name="T41" fmla="*/ 222 h 274"/>
                  <a:gd name="T42" fmla="*/ 185 w 197"/>
                  <a:gd name="T43" fmla="*/ 201 h 274"/>
                  <a:gd name="T44" fmla="*/ 193 w 197"/>
                  <a:gd name="T45" fmla="*/ 177 h 274"/>
                  <a:gd name="T46" fmla="*/ 196 w 197"/>
                  <a:gd name="T47" fmla="*/ 151 h 274"/>
                  <a:gd name="T48" fmla="*/ 196 w 197"/>
                  <a:gd name="T49" fmla="*/ 122 h 274"/>
                  <a:gd name="T50" fmla="*/ 193 w 197"/>
                  <a:gd name="T51" fmla="*/ 96 h 274"/>
                  <a:gd name="T52" fmla="*/ 185 w 197"/>
                  <a:gd name="T53" fmla="*/ 71 h 274"/>
                  <a:gd name="T54" fmla="*/ 174 w 197"/>
                  <a:gd name="T55" fmla="*/ 50 h 274"/>
                  <a:gd name="T56" fmla="*/ 161 w 197"/>
                  <a:gd name="T57" fmla="*/ 31 h 274"/>
                  <a:gd name="T58" fmla="*/ 146 w 197"/>
                  <a:gd name="T59" fmla="*/ 16 h 274"/>
                  <a:gd name="T60" fmla="*/ 128 w 197"/>
                  <a:gd name="T61" fmla="*/ 6 h 274"/>
                  <a:gd name="T62" fmla="*/ 109 w 19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74"/>
                  <a:gd name="T98" fmla="*/ 197 w 19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81" name="Freeform 120"/>
              <p:cNvSpPr>
                <a:spLocks/>
              </p:cNvSpPr>
              <p:nvPr/>
            </p:nvSpPr>
            <p:spPr bwMode="auto">
              <a:xfrm>
                <a:off x="2889286" y="4565559"/>
                <a:ext cx="238125" cy="473870"/>
              </a:xfrm>
              <a:custGeom>
                <a:avLst/>
                <a:gdLst>
                  <a:gd name="T0" fmla="*/ 49 w 100"/>
                  <a:gd name="T1" fmla="*/ 0 h 199"/>
                  <a:gd name="T2" fmla="*/ 44 w 100"/>
                  <a:gd name="T3" fmla="*/ 0 h 199"/>
                  <a:gd name="T4" fmla="*/ 39 w 100"/>
                  <a:gd name="T5" fmla="*/ 2 h 199"/>
                  <a:gd name="T6" fmla="*/ 34 w 100"/>
                  <a:gd name="T7" fmla="*/ 5 h 199"/>
                  <a:gd name="T8" fmla="*/ 30 w 100"/>
                  <a:gd name="T9" fmla="*/ 8 h 199"/>
                  <a:gd name="T10" fmla="*/ 21 w 100"/>
                  <a:gd name="T11" fmla="*/ 16 h 199"/>
                  <a:gd name="T12" fmla="*/ 15 w 100"/>
                  <a:gd name="T13" fmla="*/ 29 h 199"/>
                  <a:gd name="T14" fmla="*/ 8 w 100"/>
                  <a:gd name="T15" fmla="*/ 44 h 199"/>
                  <a:gd name="T16" fmla="*/ 4 w 100"/>
                  <a:gd name="T17" fmla="*/ 60 h 199"/>
                  <a:gd name="T18" fmla="*/ 0 w 100"/>
                  <a:gd name="T19" fmla="*/ 80 h 199"/>
                  <a:gd name="T20" fmla="*/ 0 w 100"/>
                  <a:gd name="T21" fmla="*/ 99 h 199"/>
                  <a:gd name="T22" fmla="*/ 0 w 100"/>
                  <a:gd name="T23" fmla="*/ 120 h 199"/>
                  <a:gd name="T24" fmla="*/ 4 w 100"/>
                  <a:gd name="T25" fmla="*/ 138 h 199"/>
                  <a:gd name="T26" fmla="*/ 8 w 100"/>
                  <a:gd name="T27" fmla="*/ 155 h 199"/>
                  <a:gd name="T28" fmla="*/ 15 w 100"/>
                  <a:gd name="T29" fmla="*/ 169 h 199"/>
                  <a:gd name="T30" fmla="*/ 21 w 100"/>
                  <a:gd name="T31" fmla="*/ 182 h 199"/>
                  <a:gd name="T32" fmla="*/ 30 w 100"/>
                  <a:gd name="T33" fmla="*/ 190 h 199"/>
                  <a:gd name="T34" fmla="*/ 34 w 100"/>
                  <a:gd name="T35" fmla="*/ 195 h 199"/>
                  <a:gd name="T36" fmla="*/ 39 w 100"/>
                  <a:gd name="T37" fmla="*/ 197 h 199"/>
                  <a:gd name="T38" fmla="*/ 44 w 100"/>
                  <a:gd name="T39" fmla="*/ 198 h 199"/>
                  <a:gd name="T40" fmla="*/ 49 w 100"/>
                  <a:gd name="T41" fmla="*/ 198 h 199"/>
                  <a:gd name="T42" fmla="*/ 54 w 100"/>
                  <a:gd name="T43" fmla="*/ 198 h 199"/>
                  <a:gd name="T44" fmla="*/ 60 w 100"/>
                  <a:gd name="T45" fmla="*/ 197 h 199"/>
                  <a:gd name="T46" fmla="*/ 64 w 100"/>
                  <a:gd name="T47" fmla="*/ 195 h 199"/>
                  <a:gd name="T48" fmla="*/ 69 w 100"/>
                  <a:gd name="T49" fmla="*/ 190 h 199"/>
                  <a:gd name="T50" fmla="*/ 78 w 100"/>
                  <a:gd name="T51" fmla="*/ 182 h 199"/>
                  <a:gd name="T52" fmla="*/ 85 w 100"/>
                  <a:gd name="T53" fmla="*/ 169 h 199"/>
                  <a:gd name="T54" fmla="*/ 91 w 100"/>
                  <a:gd name="T55" fmla="*/ 155 h 199"/>
                  <a:gd name="T56" fmla="*/ 96 w 100"/>
                  <a:gd name="T57" fmla="*/ 138 h 199"/>
                  <a:gd name="T58" fmla="*/ 99 w 100"/>
                  <a:gd name="T59" fmla="*/ 120 h 199"/>
                  <a:gd name="T60" fmla="*/ 99 w 100"/>
                  <a:gd name="T61" fmla="*/ 99 h 199"/>
                  <a:gd name="T62" fmla="*/ 99 w 100"/>
                  <a:gd name="T63" fmla="*/ 80 h 199"/>
                  <a:gd name="T64" fmla="*/ 96 w 100"/>
                  <a:gd name="T65" fmla="*/ 60 h 199"/>
                  <a:gd name="T66" fmla="*/ 91 w 100"/>
                  <a:gd name="T67" fmla="*/ 44 h 199"/>
                  <a:gd name="T68" fmla="*/ 85 w 100"/>
                  <a:gd name="T69" fmla="*/ 29 h 199"/>
                  <a:gd name="T70" fmla="*/ 78 w 100"/>
                  <a:gd name="T71" fmla="*/ 16 h 199"/>
                  <a:gd name="T72" fmla="*/ 69 w 100"/>
                  <a:gd name="T73" fmla="*/ 8 h 199"/>
                  <a:gd name="T74" fmla="*/ 64 w 100"/>
                  <a:gd name="T75" fmla="*/ 5 h 199"/>
                  <a:gd name="T76" fmla="*/ 60 w 100"/>
                  <a:gd name="T77" fmla="*/ 2 h 199"/>
                  <a:gd name="T78" fmla="*/ 54 w 100"/>
                  <a:gd name="T79" fmla="*/ 0 h 199"/>
                  <a:gd name="T80" fmla="*/ 49 w 100"/>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99"/>
                  <a:gd name="T125" fmla="*/ 100 w 100"/>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rgbClr val="0099CC"/>
              </a:solidFill>
              <a:ln w="9525" cap="rnd">
                <a:noFill/>
                <a:round/>
                <a:headEnd type="none" w="sm" len="sm"/>
                <a:tailEnd type="none" w="sm" len="sm"/>
              </a:ln>
            </p:spPr>
            <p:txBody>
              <a:bodyPr/>
              <a:lstStyle/>
              <a:p>
                <a:endParaRPr lang="en-US" sz="2700"/>
              </a:p>
            </p:txBody>
          </p:sp>
          <p:sp>
            <p:nvSpPr>
              <p:cNvPr id="482" name="Freeform 121"/>
              <p:cNvSpPr>
                <a:spLocks/>
              </p:cNvSpPr>
              <p:nvPr/>
            </p:nvSpPr>
            <p:spPr bwMode="auto">
              <a:xfrm>
                <a:off x="2877381" y="4553653"/>
                <a:ext cx="130968" cy="250031"/>
              </a:xfrm>
              <a:custGeom>
                <a:avLst/>
                <a:gdLst>
                  <a:gd name="T0" fmla="*/ 9 w 55"/>
                  <a:gd name="T1" fmla="*/ 104 h 105"/>
                  <a:gd name="T2" fmla="*/ 10 w 55"/>
                  <a:gd name="T3" fmla="*/ 85 h 105"/>
                  <a:gd name="T4" fmla="*/ 13 w 55"/>
                  <a:gd name="T5" fmla="*/ 67 h 105"/>
                  <a:gd name="T6" fmla="*/ 18 w 55"/>
                  <a:gd name="T7" fmla="*/ 51 h 105"/>
                  <a:gd name="T8" fmla="*/ 23 w 55"/>
                  <a:gd name="T9" fmla="*/ 36 h 105"/>
                  <a:gd name="T10" fmla="*/ 30 w 55"/>
                  <a:gd name="T11" fmla="*/ 25 h 105"/>
                  <a:gd name="T12" fmla="*/ 38 w 55"/>
                  <a:gd name="T13" fmla="*/ 15 h 105"/>
                  <a:gd name="T14" fmla="*/ 43 w 55"/>
                  <a:gd name="T15" fmla="*/ 13 h 105"/>
                  <a:gd name="T16" fmla="*/ 46 w 55"/>
                  <a:gd name="T17" fmla="*/ 10 h 105"/>
                  <a:gd name="T18" fmla="*/ 51 w 55"/>
                  <a:gd name="T19" fmla="*/ 10 h 105"/>
                  <a:gd name="T20" fmla="*/ 54 w 55"/>
                  <a:gd name="T21" fmla="*/ 8 h 105"/>
                  <a:gd name="T22" fmla="*/ 54 w 55"/>
                  <a:gd name="T23" fmla="*/ 0 h 105"/>
                  <a:gd name="T24" fmla="*/ 49 w 55"/>
                  <a:gd name="T25" fmla="*/ 2 h 105"/>
                  <a:gd name="T26" fmla="*/ 43 w 55"/>
                  <a:gd name="T27" fmla="*/ 4 h 105"/>
                  <a:gd name="T28" fmla="*/ 38 w 55"/>
                  <a:gd name="T29" fmla="*/ 5 h 105"/>
                  <a:gd name="T30" fmla="*/ 33 w 55"/>
                  <a:gd name="T31" fmla="*/ 10 h 105"/>
                  <a:gd name="T32" fmla="*/ 23 w 55"/>
                  <a:gd name="T33" fmla="*/ 20 h 105"/>
                  <a:gd name="T34" fmla="*/ 15 w 55"/>
                  <a:gd name="T35" fmla="*/ 33 h 105"/>
                  <a:gd name="T36" fmla="*/ 10 w 55"/>
                  <a:gd name="T37" fmla="*/ 47 h 105"/>
                  <a:gd name="T38" fmla="*/ 5 w 55"/>
                  <a:gd name="T39" fmla="*/ 65 h 105"/>
                  <a:gd name="T40" fmla="*/ 2 w 55"/>
                  <a:gd name="T41" fmla="*/ 85 h 105"/>
                  <a:gd name="T42" fmla="*/ 0 w 55"/>
                  <a:gd name="T43" fmla="*/ 104 h 105"/>
                  <a:gd name="T44" fmla="*/ 9 w 55"/>
                  <a:gd name="T45" fmla="*/ 104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type="none" w="sm" len="sm"/>
                <a:tailEnd type="none" w="sm" len="sm"/>
              </a:ln>
            </p:spPr>
            <p:txBody>
              <a:bodyPr/>
              <a:lstStyle/>
              <a:p>
                <a:endParaRPr lang="en-US" sz="2700"/>
              </a:p>
            </p:txBody>
          </p:sp>
          <p:sp>
            <p:nvSpPr>
              <p:cNvPr id="483" name="Freeform 122"/>
              <p:cNvSpPr>
                <a:spLocks/>
              </p:cNvSpPr>
              <p:nvPr/>
            </p:nvSpPr>
            <p:spPr bwMode="auto">
              <a:xfrm>
                <a:off x="2877381" y="4801303"/>
                <a:ext cx="130968" cy="250031"/>
              </a:xfrm>
              <a:custGeom>
                <a:avLst/>
                <a:gdLst>
                  <a:gd name="T0" fmla="*/ 54 w 55"/>
                  <a:gd name="T1" fmla="*/ 96 h 105"/>
                  <a:gd name="T2" fmla="*/ 51 w 55"/>
                  <a:gd name="T3" fmla="*/ 95 h 105"/>
                  <a:gd name="T4" fmla="*/ 46 w 55"/>
                  <a:gd name="T5" fmla="*/ 95 h 105"/>
                  <a:gd name="T6" fmla="*/ 43 w 55"/>
                  <a:gd name="T7" fmla="*/ 91 h 105"/>
                  <a:gd name="T8" fmla="*/ 38 w 55"/>
                  <a:gd name="T9" fmla="*/ 90 h 105"/>
                  <a:gd name="T10" fmla="*/ 30 w 55"/>
                  <a:gd name="T11" fmla="*/ 80 h 105"/>
                  <a:gd name="T12" fmla="*/ 23 w 55"/>
                  <a:gd name="T13" fmla="*/ 69 h 105"/>
                  <a:gd name="T14" fmla="*/ 18 w 55"/>
                  <a:gd name="T15" fmla="*/ 56 h 105"/>
                  <a:gd name="T16" fmla="*/ 13 w 55"/>
                  <a:gd name="T17" fmla="*/ 38 h 105"/>
                  <a:gd name="T18" fmla="*/ 10 w 55"/>
                  <a:gd name="T19" fmla="*/ 20 h 105"/>
                  <a:gd name="T20" fmla="*/ 9 w 55"/>
                  <a:gd name="T21" fmla="*/ 0 h 105"/>
                  <a:gd name="T22" fmla="*/ 0 w 55"/>
                  <a:gd name="T23" fmla="*/ 0 h 105"/>
                  <a:gd name="T24" fmla="*/ 2 w 55"/>
                  <a:gd name="T25" fmla="*/ 21 h 105"/>
                  <a:gd name="T26" fmla="*/ 5 w 55"/>
                  <a:gd name="T27" fmla="*/ 41 h 105"/>
                  <a:gd name="T28" fmla="*/ 10 w 55"/>
                  <a:gd name="T29" fmla="*/ 57 h 105"/>
                  <a:gd name="T30" fmla="*/ 15 w 55"/>
                  <a:gd name="T31" fmla="*/ 73 h 105"/>
                  <a:gd name="T32" fmla="*/ 23 w 55"/>
                  <a:gd name="T33" fmla="*/ 85 h 105"/>
                  <a:gd name="T34" fmla="*/ 33 w 55"/>
                  <a:gd name="T35" fmla="*/ 95 h 105"/>
                  <a:gd name="T36" fmla="*/ 38 w 55"/>
                  <a:gd name="T37" fmla="*/ 99 h 105"/>
                  <a:gd name="T38" fmla="*/ 43 w 55"/>
                  <a:gd name="T39" fmla="*/ 101 h 105"/>
                  <a:gd name="T40" fmla="*/ 49 w 55"/>
                  <a:gd name="T41" fmla="*/ 103 h 105"/>
                  <a:gd name="T42" fmla="*/ 54 w 55"/>
                  <a:gd name="T43" fmla="*/ 104 h 105"/>
                  <a:gd name="T44" fmla="*/ 54 w 55"/>
                  <a:gd name="T45" fmla="*/ 9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type="none" w="sm" len="sm"/>
                <a:tailEnd type="none" w="sm" len="sm"/>
              </a:ln>
            </p:spPr>
            <p:txBody>
              <a:bodyPr/>
              <a:lstStyle/>
              <a:p>
                <a:endParaRPr lang="en-US" sz="2700"/>
              </a:p>
            </p:txBody>
          </p:sp>
          <p:sp>
            <p:nvSpPr>
              <p:cNvPr id="484" name="Freeform 123"/>
              <p:cNvSpPr>
                <a:spLocks/>
              </p:cNvSpPr>
              <p:nvPr/>
            </p:nvSpPr>
            <p:spPr bwMode="auto">
              <a:xfrm>
                <a:off x="3005968" y="4801303"/>
                <a:ext cx="133350" cy="250031"/>
              </a:xfrm>
              <a:custGeom>
                <a:avLst/>
                <a:gdLst>
                  <a:gd name="T0" fmla="*/ 47 w 56"/>
                  <a:gd name="T1" fmla="*/ 0 h 105"/>
                  <a:gd name="T2" fmla="*/ 46 w 56"/>
                  <a:gd name="T3" fmla="*/ 20 h 105"/>
                  <a:gd name="T4" fmla="*/ 42 w 56"/>
                  <a:gd name="T5" fmla="*/ 38 h 105"/>
                  <a:gd name="T6" fmla="*/ 37 w 56"/>
                  <a:gd name="T7" fmla="*/ 56 h 105"/>
                  <a:gd name="T8" fmla="*/ 33 w 56"/>
                  <a:gd name="T9" fmla="*/ 69 h 105"/>
                  <a:gd name="T10" fmla="*/ 24 w 56"/>
                  <a:gd name="T11" fmla="*/ 80 h 105"/>
                  <a:gd name="T12" fmla="*/ 18 w 56"/>
                  <a:gd name="T13" fmla="*/ 90 h 105"/>
                  <a:gd name="T14" fmla="*/ 13 w 56"/>
                  <a:gd name="T15" fmla="*/ 91 h 105"/>
                  <a:gd name="T16" fmla="*/ 10 w 56"/>
                  <a:gd name="T17" fmla="*/ 95 h 105"/>
                  <a:gd name="T18" fmla="*/ 5 w 56"/>
                  <a:gd name="T19" fmla="*/ 95 h 105"/>
                  <a:gd name="T20" fmla="*/ 0 w 56"/>
                  <a:gd name="T21" fmla="*/ 96 h 105"/>
                  <a:gd name="T22" fmla="*/ 0 w 56"/>
                  <a:gd name="T23" fmla="*/ 104 h 105"/>
                  <a:gd name="T24" fmla="*/ 7 w 56"/>
                  <a:gd name="T25" fmla="*/ 103 h 105"/>
                  <a:gd name="T26" fmla="*/ 13 w 56"/>
                  <a:gd name="T27" fmla="*/ 101 h 105"/>
                  <a:gd name="T28" fmla="*/ 18 w 56"/>
                  <a:gd name="T29" fmla="*/ 99 h 105"/>
                  <a:gd name="T30" fmla="*/ 23 w 56"/>
                  <a:gd name="T31" fmla="*/ 95 h 105"/>
                  <a:gd name="T32" fmla="*/ 33 w 56"/>
                  <a:gd name="T33" fmla="*/ 85 h 105"/>
                  <a:gd name="T34" fmla="*/ 41 w 56"/>
                  <a:gd name="T35" fmla="*/ 73 h 105"/>
                  <a:gd name="T36" fmla="*/ 46 w 56"/>
                  <a:gd name="T37" fmla="*/ 57 h 105"/>
                  <a:gd name="T38" fmla="*/ 50 w 56"/>
                  <a:gd name="T39" fmla="*/ 41 h 105"/>
                  <a:gd name="T40" fmla="*/ 54 w 56"/>
                  <a:gd name="T41" fmla="*/ 21 h 105"/>
                  <a:gd name="T42" fmla="*/ 55 w 56"/>
                  <a:gd name="T43" fmla="*/ 0 h 105"/>
                  <a:gd name="T44" fmla="*/ 47 w 56"/>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type="none" w="sm" len="sm"/>
                <a:tailEnd type="none" w="sm" len="sm"/>
              </a:ln>
            </p:spPr>
            <p:txBody>
              <a:bodyPr/>
              <a:lstStyle/>
              <a:p>
                <a:endParaRPr lang="en-US" sz="2700"/>
              </a:p>
            </p:txBody>
          </p:sp>
          <p:sp>
            <p:nvSpPr>
              <p:cNvPr id="485" name="Freeform 124"/>
              <p:cNvSpPr>
                <a:spLocks/>
              </p:cNvSpPr>
              <p:nvPr/>
            </p:nvSpPr>
            <p:spPr bwMode="auto">
              <a:xfrm>
                <a:off x="3005968" y="4553653"/>
                <a:ext cx="133350" cy="250031"/>
              </a:xfrm>
              <a:custGeom>
                <a:avLst/>
                <a:gdLst>
                  <a:gd name="T0" fmla="*/ 0 w 56"/>
                  <a:gd name="T1" fmla="*/ 8 h 105"/>
                  <a:gd name="T2" fmla="*/ 5 w 56"/>
                  <a:gd name="T3" fmla="*/ 10 h 105"/>
                  <a:gd name="T4" fmla="*/ 10 w 56"/>
                  <a:gd name="T5" fmla="*/ 10 h 105"/>
                  <a:gd name="T6" fmla="*/ 13 w 56"/>
                  <a:gd name="T7" fmla="*/ 13 h 105"/>
                  <a:gd name="T8" fmla="*/ 18 w 56"/>
                  <a:gd name="T9" fmla="*/ 15 h 105"/>
                  <a:gd name="T10" fmla="*/ 24 w 56"/>
                  <a:gd name="T11" fmla="*/ 25 h 105"/>
                  <a:gd name="T12" fmla="*/ 33 w 56"/>
                  <a:gd name="T13" fmla="*/ 36 h 105"/>
                  <a:gd name="T14" fmla="*/ 37 w 56"/>
                  <a:gd name="T15" fmla="*/ 51 h 105"/>
                  <a:gd name="T16" fmla="*/ 42 w 56"/>
                  <a:gd name="T17" fmla="*/ 67 h 105"/>
                  <a:gd name="T18" fmla="*/ 46 w 56"/>
                  <a:gd name="T19" fmla="*/ 85 h 105"/>
                  <a:gd name="T20" fmla="*/ 47 w 56"/>
                  <a:gd name="T21" fmla="*/ 104 h 105"/>
                  <a:gd name="T22" fmla="*/ 55 w 56"/>
                  <a:gd name="T23" fmla="*/ 104 h 105"/>
                  <a:gd name="T24" fmla="*/ 54 w 56"/>
                  <a:gd name="T25" fmla="*/ 85 h 105"/>
                  <a:gd name="T26" fmla="*/ 50 w 56"/>
                  <a:gd name="T27" fmla="*/ 65 h 105"/>
                  <a:gd name="T28" fmla="*/ 46 w 56"/>
                  <a:gd name="T29" fmla="*/ 47 h 105"/>
                  <a:gd name="T30" fmla="*/ 41 w 56"/>
                  <a:gd name="T31" fmla="*/ 33 h 105"/>
                  <a:gd name="T32" fmla="*/ 33 w 56"/>
                  <a:gd name="T33" fmla="*/ 20 h 105"/>
                  <a:gd name="T34" fmla="*/ 23 w 56"/>
                  <a:gd name="T35" fmla="*/ 10 h 105"/>
                  <a:gd name="T36" fmla="*/ 18 w 56"/>
                  <a:gd name="T37" fmla="*/ 5 h 105"/>
                  <a:gd name="T38" fmla="*/ 13 w 56"/>
                  <a:gd name="T39" fmla="*/ 4 h 105"/>
                  <a:gd name="T40" fmla="*/ 7 w 56"/>
                  <a:gd name="T41" fmla="*/ 2 h 105"/>
                  <a:gd name="T42" fmla="*/ 0 w 56"/>
                  <a:gd name="T43" fmla="*/ 0 h 105"/>
                  <a:gd name="T44" fmla="*/ 0 w 56"/>
                  <a:gd name="T45" fmla="*/ 8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type="none" w="sm" len="sm"/>
                <a:tailEnd type="none" w="sm" len="sm"/>
              </a:ln>
            </p:spPr>
            <p:txBody>
              <a:bodyPr/>
              <a:lstStyle/>
              <a:p>
                <a:endParaRPr lang="en-US" sz="2700"/>
              </a:p>
            </p:txBody>
          </p:sp>
        </p:grpSp>
        <p:grpSp>
          <p:nvGrpSpPr>
            <p:cNvPr id="486" name="Group 485"/>
            <p:cNvGrpSpPr/>
            <p:nvPr/>
          </p:nvGrpSpPr>
          <p:grpSpPr>
            <a:xfrm rot="786967">
              <a:off x="3474899" y="3149161"/>
              <a:ext cx="1474995" cy="831763"/>
              <a:chOff x="-2401374" y="382801"/>
              <a:chExt cx="1900238" cy="1071563"/>
            </a:xfrm>
          </p:grpSpPr>
          <p:sp>
            <p:nvSpPr>
              <p:cNvPr id="487" name="Freeform 58"/>
              <p:cNvSpPr>
                <a:spLocks/>
              </p:cNvSpPr>
              <p:nvPr/>
            </p:nvSpPr>
            <p:spPr bwMode="auto">
              <a:xfrm>
                <a:off x="-874992" y="382801"/>
                <a:ext cx="373856" cy="516732"/>
              </a:xfrm>
              <a:custGeom>
                <a:avLst/>
                <a:gdLst>
                  <a:gd name="T0" fmla="*/ 78 w 157"/>
                  <a:gd name="T1" fmla="*/ 0 h 217"/>
                  <a:gd name="T2" fmla="*/ 70 w 157"/>
                  <a:gd name="T3" fmla="*/ 0 h 217"/>
                  <a:gd name="T4" fmla="*/ 61 w 157"/>
                  <a:gd name="T5" fmla="*/ 2 h 217"/>
                  <a:gd name="T6" fmla="*/ 55 w 157"/>
                  <a:gd name="T7" fmla="*/ 5 h 217"/>
                  <a:gd name="T8" fmla="*/ 47 w 157"/>
                  <a:gd name="T9" fmla="*/ 8 h 217"/>
                  <a:gd name="T10" fmla="*/ 40 w 157"/>
                  <a:gd name="T11" fmla="*/ 13 h 217"/>
                  <a:gd name="T12" fmla="*/ 34 w 157"/>
                  <a:gd name="T13" fmla="*/ 18 h 217"/>
                  <a:gd name="T14" fmla="*/ 29 w 157"/>
                  <a:gd name="T15" fmla="*/ 24 h 217"/>
                  <a:gd name="T16" fmla="*/ 22 w 157"/>
                  <a:gd name="T17" fmla="*/ 31 h 217"/>
                  <a:gd name="T18" fmla="*/ 13 w 157"/>
                  <a:gd name="T19" fmla="*/ 47 h 217"/>
                  <a:gd name="T20" fmla="*/ 6 w 157"/>
                  <a:gd name="T21" fmla="*/ 67 h 217"/>
                  <a:gd name="T22" fmla="*/ 1 w 157"/>
                  <a:gd name="T23" fmla="*/ 86 h 217"/>
                  <a:gd name="T24" fmla="*/ 0 w 157"/>
                  <a:gd name="T25" fmla="*/ 109 h 217"/>
                  <a:gd name="T26" fmla="*/ 1 w 157"/>
                  <a:gd name="T27" fmla="*/ 130 h 217"/>
                  <a:gd name="T28" fmla="*/ 6 w 157"/>
                  <a:gd name="T29" fmla="*/ 149 h 217"/>
                  <a:gd name="T30" fmla="*/ 13 w 157"/>
                  <a:gd name="T31" fmla="*/ 169 h 217"/>
                  <a:gd name="T32" fmla="*/ 22 w 157"/>
                  <a:gd name="T33" fmla="*/ 184 h 217"/>
                  <a:gd name="T34" fmla="*/ 29 w 157"/>
                  <a:gd name="T35" fmla="*/ 192 h 217"/>
                  <a:gd name="T36" fmla="*/ 34 w 157"/>
                  <a:gd name="T37" fmla="*/ 198 h 217"/>
                  <a:gd name="T38" fmla="*/ 40 w 157"/>
                  <a:gd name="T39" fmla="*/ 203 h 217"/>
                  <a:gd name="T40" fmla="*/ 47 w 157"/>
                  <a:gd name="T41" fmla="*/ 208 h 217"/>
                  <a:gd name="T42" fmla="*/ 55 w 157"/>
                  <a:gd name="T43" fmla="*/ 211 h 217"/>
                  <a:gd name="T44" fmla="*/ 61 w 157"/>
                  <a:gd name="T45" fmla="*/ 214 h 217"/>
                  <a:gd name="T46" fmla="*/ 70 w 157"/>
                  <a:gd name="T47" fmla="*/ 216 h 217"/>
                  <a:gd name="T48" fmla="*/ 78 w 157"/>
                  <a:gd name="T49" fmla="*/ 216 h 217"/>
                  <a:gd name="T50" fmla="*/ 86 w 157"/>
                  <a:gd name="T51" fmla="*/ 216 h 217"/>
                  <a:gd name="T52" fmla="*/ 94 w 157"/>
                  <a:gd name="T53" fmla="*/ 214 h 217"/>
                  <a:gd name="T54" fmla="*/ 101 w 157"/>
                  <a:gd name="T55" fmla="*/ 211 h 217"/>
                  <a:gd name="T56" fmla="*/ 107 w 157"/>
                  <a:gd name="T57" fmla="*/ 208 h 217"/>
                  <a:gd name="T58" fmla="*/ 115 w 157"/>
                  <a:gd name="T59" fmla="*/ 203 h 217"/>
                  <a:gd name="T60" fmla="*/ 122 w 157"/>
                  <a:gd name="T61" fmla="*/ 198 h 217"/>
                  <a:gd name="T62" fmla="*/ 127 w 157"/>
                  <a:gd name="T63" fmla="*/ 192 h 217"/>
                  <a:gd name="T64" fmla="*/ 133 w 157"/>
                  <a:gd name="T65" fmla="*/ 184 h 217"/>
                  <a:gd name="T66" fmla="*/ 143 w 157"/>
                  <a:gd name="T67" fmla="*/ 169 h 217"/>
                  <a:gd name="T68" fmla="*/ 149 w 157"/>
                  <a:gd name="T69" fmla="*/ 149 h 217"/>
                  <a:gd name="T70" fmla="*/ 154 w 157"/>
                  <a:gd name="T71" fmla="*/ 130 h 217"/>
                  <a:gd name="T72" fmla="*/ 156 w 157"/>
                  <a:gd name="T73" fmla="*/ 109 h 217"/>
                  <a:gd name="T74" fmla="*/ 154 w 157"/>
                  <a:gd name="T75" fmla="*/ 86 h 217"/>
                  <a:gd name="T76" fmla="*/ 149 w 157"/>
                  <a:gd name="T77" fmla="*/ 67 h 217"/>
                  <a:gd name="T78" fmla="*/ 143 w 157"/>
                  <a:gd name="T79" fmla="*/ 47 h 217"/>
                  <a:gd name="T80" fmla="*/ 133 w 157"/>
                  <a:gd name="T81" fmla="*/ 31 h 217"/>
                  <a:gd name="T82" fmla="*/ 127 w 157"/>
                  <a:gd name="T83" fmla="*/ 24 h 217"/>
                  <a:gd name="T84" fmla="*/ 122 w 157"/>
                  <a:gd name="T85" fmla="*/ 18 h 217"/>
                  <a:gd name="T86" fmla="*/ 115 w 157"/>
                  <a:gd name="T87" fmla="*/ 13 h 217"/>
                  <a:gd name="T88" fmla="*/ 107 w 157"/>
                  <a:gd name="T89" fmla="*/ 8 h 217"/>
                  <a:gd name="T90" fmla="*/ 101 w 157"/>
                  <a:gd name="T91" fmla="*/ 5 h 217"/>
                  <a:gd name="T92" fmla="*/ 94 w 157"/>
                  <a:gd name="T93" fmla="*/ 2 h 217"/>
                  <a:gd name="T94" fmla="*/ 86 w 157"/>
                  <a:gd name="T95" fmla="*/ 0 h 217"/>
                  <a:gd name="T96" fmla="*/ 78 w 157"/>
                  <a:gd name="T97" fmla="*/ 0 h 21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7"/>
                  <a:gd name="T148" fmla="*/ 0 h 217"/>
                  <a:gd name="T149" fmla="*/ 157 w 157"/>
                  <a:gd name="T150" fmla="*/ 217 h 21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7" h="217">
                    <a:moveTo>
                      <a:pt x="78" y="0"/>
                    </a:moveTo>
                    <a:lnTo>
                      <a:pt x="70" y="0"/>
                    </a:lnTo>
                    <a:lnTo>
                      <a:pt x="61" y="2"/>
                    </a:lnTo>
                    <a:lnTo>
                      <a:pt x="55" y="5"/>
                    </a:lnTo>
                    <a:lnTo>
                      <a:pt x="47" y="8"/>
                    </a:lnTo>
                    <a:lnTo>
                      <a:pt x="40" y="13"/>
                    </a:lnTo>
                    <a:lnTo>
                      <a:pt x="34" y="18"/>
                    </a:lnTo>
                    <a:lnTo>
                      <a:pt x="29" y="24"/>
                    </a:lnTo>
                    <a:lnTo>
                      <a:pt x="22" y="31"/>
                    </a:lnTo>
                    <a:lnTo>
                      <a:pt x="13" y="47"/>
                    </a:lnTo>
                    <a:lnTo>
                      <a:pt x="6" y="67"/>
                    </a:lnTo>
                    <a:lnTo>
                      <a:pt x="1" y="86"/>
                    </a:lnTo>
                    <a:lnTo>
                      <a:pt x="0" y="109"/>
                    </a:lnTo>
                    <a:lnTo>
                      <a:pt x="1" y="130"/>
                    </a:lnTo>
                    <a:lnTo>
                      <a:pt x="6" y="149"/>
                    </a:lnTo>
                    <a:lnTo>
                      <a:pt x="13" y="169"/>
                    </a:lnTo>
                    <a:lnTo>
                      <a:pt x="22" y="184"/>
                    </a:lnTo>
                    <a:lnTo>
                      <a:pt x="29" y="192"/>
                    </a:lnTo>
                    <a:lnTo>
                      <a:pt x="34" y="198"/>
                    </a:lnTo>
                    <a:lnTo>
                      <a:pt x="40" y="203"/>
                    </a:lnTo>
                    <a:lnTo>
                      <a:pt x="47" y="208"/>
                    </a:lnTo>
                    <a:lnTo>
                      <a:pt x="55" y="211"/>
                    </a:lnTo>
                    <a:lnTo>
                      <a:pt x="61" y="214"/>
                    </a:lnTo>
                    <a:lnTo>
                      <a:pt x="70" y="216"/>
                    </a:lnTo>
                    <a:lnTo>
                      <a:pt x="78" y="216"/>
                    </a:lnTo>
                    <a:lnTo>
                      <a:pt x="86" y="216"/>
                    </a:lnTo>
                    <a:lnTo>
                      <a:pt x="94" y="214"/>
                    </a:lnTo>
                    <a:lnTo>
                      <a:pt x="101" y="211"/>
                    </a:lnTo>
                    <a:lnTo>
                      <a:pt x="107" y="208"/>
                    </a:lnTo>
                    <a:lnTo>
                      <a:pt x="115" y="203"/>
                    </a:lnTo>
                    <a:lnTo>
                      <a:pt x="122" y="198"/>
                    </a:lnTo>
                    <a:lnTo>
                      <a:pt x="127" y="192"/>
                    </a:lnTo>
                    <a:lnTo>
                      <a:pt x="133" y="184"/>
                    </a:lnTo>
                    <a:lnTo>
                      <a:pt x="143" y="169"/>
                    </a:lnTo>
                    <a:lnTo>
                      <a:pt x="149" y="149"/>
                    </a:lnTo>
                    <a:lnTo>
                      <a:pt x="154" y="130"/>
                    </a:lnTo>
                    <a:lnTo>
                      <a:pt x="156" y="109"/>
                    </a:lnTo>
                    <a:lnTo>
                      <a:pt x="154" y="86"/>
                    </a:lnTo>
                    <a:lnTo>
                      <a:pt x="149" y="67"/>
                    </a:lnTo>
                    <a:lnTo>
                      <a:pt x="143" y="47"/>
                    </a:lnTo>
                    <a:lnTo>
                      <a:pt x="133" y="31"/>
                    </a:lnTo>
                    <a:lnTo>
                      <a:pt x="127" y="24"/>
                    </a:lnTo>
                    <a:lnTo>
                      <a:pt x="122" y="18"/>
                    </a:lnTo>
                    <a:lnTo>
                      <a:pt x="115" y="13"/>
                    </a:lnTo>
                    <a:lnTo>
                      <a:pt x="107" y="8"/>
                    </a:lnTo>
                    <a:lnTo>
                      <a:pt x="101" y="5"/>
                    </a:lnTo>
                    <a:lnTo>
                      <a:pt x="94" y="2"/>
                    </a:lnTo>
                    <a:lnTo>
                      <a:pt x="86" y="0"/>
                    </a:lnTo>
                    <a:lnTo>
                      <a:pt x="78"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88" name="Freeform 66"/>
              <p:cNvSpPr>
                <a:spLocks/>
              </p:cNvSpPr>
              <p:nvPr/>
            </p:nvSpPr>
            <p:spPr bwMode="auto">
              <a:xfrm>
                <a:off x="-694017" y="451858"/>
                <a:ext cx="192881" cy="378618"/>
              </a:xfrm>
              <a:custGeom>
                <a:avLst/>
                <a:gdLst>
                  <a:gd name="T0" fmla="*/ 39 w 81"/>
                  <a:gd name="T1" fmla="*/ 0 h 159"/>
                  <a:gd name="T2" fmla="*/ 31 w 81"/>
                  <a:gd name="T3" fmla="*/ 2 h 159"/>
                  <a:gd name="T4" fmla="*/ 25 w 81"/>
                  <a:gd name="T5" fmla="*/ 7 h 159"/>
                  <a:gd name="T6" fmla="*/ 18 w 81"/>
                  <a:gd name="T7" fmla="*/ 13 h 159"/>
                  <a:gd name="T8" fmla="*/ 11 w 81"/>
                  <a:gd name="T9" fmla="*/ 23 h 159"/>
                  <a:gd name="T10" fmla="*/ 7 w 81"/>
                  <a:gd name="T11" fmla="*/ 36 h 159"/>
                  <a:gd name="T12" fmla="*/ 3 w 81"/>
                  <a:gd name="T13" fmla="*/ 49 h 159"/>
                  <a:gd name="T14" fmla="*/ 2 w 81"/>
                  <a:gd name="T15" fmla="*/ 64 h 159"/>
                  <a:gd name="T16" fmla="*/ 0 w 81"/>
                  <a:gd name="T17" fmla="*/ 80 h 159"/>
                  <a:gd name="T18" fmla="*/ 2 w 81"/>
                  <a:gd name="T19" fmla="*/ 94 h 159"/>
                  <a:gd name="T20" fmla="*/ 3 w 81"/>
                  <a:gd name="T21" fmla="*/ 109 h 159"/>
                  <a:gd name="T22" fmla="*/ 7 w 81"/>
                  <a:gd name="T23" fmla="*/ 124 h 159"/>
                  <a:gd name="T24" fmla="*/ 11 w 81"/>
                  <a:gd name="T25" fmla="*/ 135 h 159"/>
                  <a:gd name="T26" fmla="*/ 18 w 81"/>
                  <a:gd name="T27" fmla="*/ 145 h 159"/>
                  <a:gd name="T28" fmla="*/ 25 w 81"/>
                  <a:gd name="T29" fmla="*/ 151 h 159"/>
                  <a:gd name="T30" fmla="*/ 31 w 81"/>
                  <a:gd name="T31" fmla="*/ 156 h 159"/>
                  <a:gd name="T32" fmla="*/ 39 w 81"/>
                  <a:gd name="T33" fmla="*/ 158 h 159"/>
                  <a:gd name="T34" fmla="*/ 47 w 81"/>
                  <a:gd name="T35" fmla="*/ 156 h 159"/>
                  <a:gd name="T36" fmla="*/ 55 w 81"/>
                  <a:gd name="T37" fmla="*/ 151 h 159"/>
                  <a:gd name="T38" fmla="*/ 62 w 81"/>
                  <a:gd name="T39" fmla="*/ 145 h 159"/>
                  <a:gd name="T40" fmla="*/ 68 w 81"/>
                  <a:gd name="T41" fmla="*/ 135 h 159"/>
                  <a:gd name="T42" fmla="*/ 73 w 81"/>
                  <a:gd name="T43" fmla="*/ 124 h 159"/>
                  <a:gd name="T44" fmla="*/ 77 w 81"/>
                  <a:gd name="T45" fmla="*/ 109 h 159"/>
                  <a:gd name="T46" fmla="*/ 78 w 81"/>
                  <a:gd name="T47" fmla="*/ 94 h 159"/>
                  <a:gd name="T48" fmla="*/ 80 w 81"/>
                  <a:gd name="T49" fmla="*/ 80 h 159"/>
                  <a:gd name="T50" fmla="*/ 78 w 81"/>
                  <a:gd name="T51" fmla="*/ 64 h 159"/>
                  <a:gd name="T52" fmla="*/ 77 w 81"/>
                  <a:gd name="T53" fmla="*/ 49 h 159"/>
                  <a:gd name="T54" fmla="*/ 73 w 81"/>
                  <a:gd name="T55" fmla="*/ 36 h 159"/>
                  <a:gd name="T56" fmla="*/ 68 w 81"/>
                  <a:gd name="T57" fmla="*/ 23 h 159"/>
                  <a:gd name="T58" fmla="*/ 62 w 81"/>
                  <a:gd name="T59" fmla="*/ 13 h 159"/>
                  <a:gd name="T60" fmla="*/ 55 w 81"/>
                  <a:gd name="T61" fmla="*/ 7 h 159"/>
                  <a:gd name="T62" fmla="*/ 47 w 81"/>
                  <a:gd name="T63" fmla="*/ 2 h 159"/>
                  <a:gd name="T64" fmla="*/ 39 w 81"/>
                  <a:gd name="T65" fmla="*/ 0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59"/>
                  <a:gd name="T101" fmla="*/ 81 w 8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solidFill>
                <a:srgbClr val="FFFFFF"/>
              </a:solidFill>
              <a:ln w="9525" cap="rnd">
                <a:noFill/>
                <a:round/>
                <a:headEnd type="none" w="sm" len="sm"/>
                <a:tailEnd type="none" w="sm" len="sm"/>
              </a:ln>
            </p:spPr>
            <p:txBody>
              <a:bodyPr/>
              <a:lstStyle/>
              <a:p>
                <a:endParaRPr lang="en-US" sz="2700"/>
              </a:p>
            </p:txBody>
          </p:sp>
          <p:sp>
            <p:nvSpPr>
              <p:cNvPr id="489" name="Freeform 67"/>
              <p:cNvSpPr>
                <a:spLocks/>
              </p:cNvSpPr>
              <p:nvPr/>
            </p:nvSpPr>
            <p:spPr bwMode="auto">
              <a:xfrm>
                <a:off x="-694017" y="451858"/>
                <a:ext cx="192881" cy="378618"/>
              </a:xfrm>
              <a:custGeom>
                <a:avLst/>
                <a:gdLst>
                  <a:gd name="T0" fmla="*/ 39 w 81"/>
                  <a:gd name="T1" fmla="*/ 0 h 159"/>
                  <a:gd name="T2" fmla="*/ 31 w 81"/>
                  <a:gd name="T3" fmla="*/ 2 h 159"/>
                  <a:gd name="T4" fmla="*/ 25 w 81"/>
                  <a:gd name="T5" fmla="*/ 7 h 159"/>
                  <a:gd name="T6" fmla="*/ 18 w 81"/>
                  <a:gd name="T7" fmla="*/ 13 h 159"/>
                  <a:gd name="T8" fmla="*/ 11 w 81"/>
                  <a:gd name="T9" fmla="*/ 23 h 159"/>
                  <a:gd name="T10" fmla="*/ 7 w 81"/>
                  <a:gd name="T11" fmla="*/ 36 h 159"/>
                  <a:gd name="T12" fmla="*/ 3 w 81"/>
                  <a:gd name="T13" fmla="*/ 49 h 159"/>
                  <a:gd name="T14" fmla="*/ 2 w 81"/>
                  <a:gd name="T15" fmla="*/ 64 h 159"/>
                  <a:gd name="T16" fmla="*/ 0 w 81"/>
                  <a:gd name="T17" fmla="*/ 80 h 159"/>
                  <a:gd name="T18" fmla="*/ 2 w 81"/>
                  <a:gd name="T19" fmla="*/ 94 h 159"/>
                  <a:gd name="T20" fmla="*/ 3 w 81"/>
                  <a:gd name="T21" fmla="*/ 109 h 159"/>
                  <a:gd name="T22" fmla="*/ 7 w 81"/>
                  <a:gd name="T23" fmla="*/ 124 h 159"/>
                  <a:gd name="T24" fmla="*/ 11 w 81"/>
                  <a:gd name="T25" fmla="*/ 135 h 159"/>
                  <a:gd name="T26" fmla="*/ 18 w 81"/>
                  <a:gd name="T27" fmla="*/ 145 h 159"/>
                  <a:gd name="T28" fmla="*/ 25 w 81"/>
                  <a:gd name="T29" fmla="*/ 151 h 159"/>
                  <a:gd name="T30" fmla="*/ 31 w 81"/>
                  <a:gd name="T31" fmla="*/ 156 h 159"/>
                  <a:gd name="T32" fmla="*/ 39 w 81"/>
                  <a:gd name="T33" fmla="*/ 158 h 159"/>
                  <a:gd name="T34" fmla="*/ 47 w 81"/>
                  <a:gd name="T35" fmla="*/ 156 h 159"/>
                  <a:gd name="T36" fmla="*/ 55 w 81"/>
                  <a:gd name="T37" fmla="*/ 151 h 159"/>
                  <a:gd name="T38" fmla="*/ 62 w 81"/>
                  <a:gd name="T39" fmla="*/ 145 h 159"/>
                  <a:gd name="T40" fmla="*/ 68 w 81"/>
                  <a:gd name="T41" fmla="*/ 135 h 159"/>
                  <a:gd name="T42" fmla="*/ 73 w 81"/>
                  <a:gd name="T43" fmla="*/ 124 h 159"/>
                  <a:gd name="T44" fmla="*/ 77 w 81"/>
                  <a:gd name="T45" fmla="*/ 109 h 159"/>
                  <a:gd name="T46" fmla="*/ 78 w 81"/>
                  <a:gd name="T47" fmla="*/ 94 h 159"/>
                  <a:gd name="T48" fmla="*/ 80 w 81"/>
                  <a:gd name="T49" fmla="*/ 80 h 159"/>
                  <a:gd name="T50" fmla="*/ 78 w 81"/>
                  <a:gd name="T51" fmla="*/ 64 h 159"/>
                  <a:gd name="T52" fmla="*/ 77 w 81"/>
                  <a:gd name="T53" fmla="*/ 49 h 159"/>
                  <a:gd name="T54" fmla="*/ 73 w 81"/>
                  <a:gd name="T55" fmla="*/ 36 h 159"/>
                  <a:gd name="T56" fmla="*/ 68 w 81"/>
                  <a:gd name="T57" fmla="*/ 23 h 159"/>
                  <a:gd name="T58" fmla="*/ 62 w 81"/>
                  <a:gd name="T59" fmla="*/ 13 h 159"/>
                  <a:gd name="T60" fmla="*/ 55 w 81"/>
                  <a:gd name="T61" fmla="*/ 7 h 159"/>
                  <a:gd name="T62" fmla="*/ 47 w 81"/>
                  <a:gd name="T63" fmla="*/ 2 h 159"/>
                  <a:gd name="T64" fmla="*/ 39 w 81"/>
                  <a:gd name="T65" fmla="*/ 0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59"/>
                  <a:gd name="T101" fmla="*/ 81 w 8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90" name="Freeform 70"/>
              <p:cNvSpPr>
                <a:spLocks/>
              </p:cNvSpPr>
              <p:nvPr/>
            </p:nvSpPr>
            <p:spPr bwMode="auto">
              <a:xfrm>
                <a:off x="-2401374" y="501864"/>
                <a:ext cx="1883570" cy="842963"/>
              </a:xfrm>
              <a:custGeom>
                <a:avLst/>
                <a:gdLst>
                  <a:gd name="T0" fmla="*/ 38 w 791"/>
                  <a:gd name="T1" fmla="*/ 353 h 354"/>
                  <a:gd name="T2" fmla="*/ 790 w 791"/>
                  <a:gd name="T3" fmla="*/ 44 h 354"/>
                  <a:gd name="T4" fmla="*/ 790 w 791"/>
                  <a:gd name="T5" fmla="*/ 38 h 354"/>
                  <a:gd name="T6" fmla="*/ 790 w 791"/>
                  <a:gd name="T7" fmla="*/ 31 h 354"/>
                  <a:gd name="T8" fmla="*/ 789 w 791"/>
                  <a:gd name="T9" fmla="*/ 25 h 354"/>
                  <a:gd name="T10" fmla="*/ 789 w 791"/>
                  <a:gd name="T11" fmla="*/ 20 h 354"/>
                  <a:gd name="T12" fmla="*/ 787 w 791"/>
                  <a:gd name="T13" fmla="*/ 13 h 354"/>
                  <a:gd name="T14" fmla="*/ 785 w 791"/>
                  <a:gd name="T15" fmla="*/ 8 h 354"/>
                  <a:gd name="T16" fmla="*/ 784 w 791"/>
                  <a:gd name="T17" fmla="*/ 5 h 354"/>
                  <a:gd name="T18" fmla="*/ 782 w 791"/>
                  <a:gd name="T19" fmla="*/ 0 h 354"/>
                  <a:gd name="T20" fmla="*/ 0 w 791"/>
                  <a:gd name="T21" fmla="*/ 267 h 354"/>
                  <a:gd name="T22" fmla="*/ 38 w 791"/>
                  <a:gd name="T23" fmla="*/ 353 h 3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354"/>
                  <a:gd name="T38" fmla="*/ 791 w 791"/>
                  <a:gd name="T39" fmla="*/ 354 h 3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solidFill>
                <a:srgbClr val="FF0000"/>
              </a:solidFill>
              <a:ln w="9525" cap="rnd">
                <a:noFill/>
                <a:round/>
                <a:headEnd type="none" w="sm" len="sm"/>
                <a:tailEnd type="none" w="sm" len="sm"/>
              </a:ln>
            </p:spPr>
            <p:txBody>
              <a:bodyPr/>
              <a:lstStyle/>
              <a:p>
                <a:endParaRPr lang="en-US" sz="2700"/>
              </a:p>
            </p:txBody>
          </p:sp>
          <p:sp>
            <p:nvSpPr>
              <p:cNvPr id="491" name="Freeform 71"/>
              <p:cNvSpPr>
                <a:spLocks/>
              </p:cNvSpPr>
              <p:nvPr/>
            </p:nvSpPr>
            <p:spPr bwMode="auto">
              <a:xfrm>
                <a:off x="-2401374" y="501864"/>
                <a:ext cx="1883570" cy="842963"/>
              </a:xfrm>
              <a:custGeom>
                <a:avLst/>
                <a:gdLst>
                  <a:gd name="T0" fmla="*/ 38 w 791"/>
                  <a:gd name="T1" fmla="*/ 353 h 354"/>
                  <a:gd name="T2" fmla="*/ 790 w 791"/>
                  <a:gd name="T3" fmla="*/ 44 h 354"/>
                  <a:gd name="T4" fmla="*/ 790 w 791"/>
                  <a:gd name="T5" fmla="*/ 38 h 354"/>
                  <a:gd name="T6" fmla="*/ 790 w 791"/>
                  <a:gd name="T7" fmla="*/ 31 h 354"/>
                  <a:gd name="T8" fmla="*/ 789 w 791"/>
                  <a:gd name="T9" fmla="*/ 25 h 354"/>
                  <a:gd name="T10" fmla="*/ 789 w 791"/>
                  <a:gd name="T11" fmla="*/ 20 h 354"/>
                  <a:gd name="T12" fmla="*/ 787 w 791"/>
                  <a:gd name="T13" fmla="*/ 13 h 354"/>
                  <a:gd name="T14" fmla="*/ 785 w 791"/>
                  <a:gd name="T15" fmla="*/ 8 h 354"/>
                  <a:gd name="T16" fmla="*/ 784 w 791"/>
                  <a:gd name="T17" fmla="*/ 5 h 354"/>
                  <a:gd name="T18" fmla="*/ 782 w 791"/>
                  <a:gd name="T19" fmla="*/ 0 h 354"/>
                  <a:gd name="T20" fmla="*/ 0 w 791"/>
                  <a:gd name="T21" fmla="*/ 267 h 354"/>
                  <a:gd name="T22" fmla="*/ 38 w 791"/>
                  <a:gd name="T23" fmla="*/ 353 h 3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1"/>
                  <a:gd name="T37" fmla="*/ 0 h 354"/>
                  <a:gd name="T38" fmla="*/ 791 w 791"/>
                  <a:gd name="T39" fmla="*/ 354 h 3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1" h="354">
                    <a:moveTo>
                      <a:pt x="38" y="353"/>
                    </a:moveTo>
                    <a:lnTo>
                      <a:pt x="790" y="44"/>
                    </a:lnTo>
                    <a:lnTo>
                      <a:pt x="790" y="38"/>
                    </a:lnTo>
                    <a:lnTo>
                      <a:pt x="790" y="31"/>
                    </a:lnTo>
                    <a:lnTo>
                      <a:pt x="789" y="25"/>
                    </a:lnTo>
                    <a:lnTo>
                      <a:pt x="789" y="20"/>
                    </a:lnTo>
                    <a:lnTo>
                      <a:pt x="787" y="13"/>
                    </a:lnTo>
                    <a:lnTo>
                      <a:pt x="785" y="8"/>
                    </a:lnTo>
                    <a:lnTo>
                      <a:pt x="784" y="5"/>
                    </a:lnTo>
                    <a:lnTo>
                      <a:pt x="782" y="0"/>
                    </a:lnTo>
                    <a:lnTo>
                      <a:pt x="0" y="267"/>
                    </a:lnTo>
                    <a:lnTo>
                      <a:pt x="38" y="353"/>
                    </a:lnTo>
                  </a:path>
                </a:pathLst>
              </a:custGeom>
              <a:noFill/>
              <a:ln w="12700" cap="rnd" cmpd="sng">
                <a:solidFill>
                  <a:srgbClr val="FF0000"/>
                </a:solidFill>
                <a:prstDash val="solid"/>
                <a:round/>
                <a:headEnd type="none" w="sm" len="sm"/>
                <a:tailEnd type="none" w="sm" len="sm"/>
              </a:ln>
            </p:spPr>
            <p:txBody>
              <a:bodyPr/>
              <a:lstStyle/>
              <a:p>
                <a:endParaRPr lang="en-US" sz="2700"/>
              </a:p>
            </p:txBody>
          </p:sp>
          <p:sp>
            <p:nvSpPr>
              <p:cNvPr id="492" name="Freeform 72"/>
              <p:cNvSpPr>
                <a:spLocks/>
              </p:cNvSpPr>
              <p:nvPr/>
            </p:nvSpPr>
            <p:spPr bwMode="auto">
              <a:xfrm>
                <a:off x="-2308505" y="599496"/>
                <a:ext cx="1800225" cy="854868"/>
              </a:xfrm>
              <a:custGeom>
                <a:avLst/>
                <a:gdLst>
                  <a:gd name="T0" fmla="*/ 0 w 756"/>
                  <a:gd name="T1" fmla="*/ 314 h 359"/>
                  <a:gd name="T2" fmla="*/ 28 w 756"/>
                  <a:gd name="T3" fmla="*/ 358 h 359"/>
                  <a:gd name="T4" fmla="*/ 750 w 756"/>
                  <a:gd name="T5" fmla="*/ 45 h 359"/>
                  <a:gd name="T6" fmla="*/ 751 w 756"/>
                  <a:gd name="T7" fmla="*/ 39 h 359"/>
                  <a:gd name="T8" fmla="*/ 751 w 756"/>
                  <a:gd name="T9" fmla="*/ 34 h 359"/>
                  <a:gd name="T10" fmla="*/ 753 w 756"/>
                  <a:gd name="T11" fmla="*/ 31 h 359"/>
                  <a:gd name="T12" fmla="*/ 753 w 756"/>
                  <a:gd name="T13" fmla="*/ 26 h 359"/>
                  <a:gd name="T14" fmla="*/ 753 w 756"/>
                  <a:gd name="T15" fmla="*/ 21 h 359"/>
                  <a:gd name="T16" fmla="*/ 753 w 756"/>
                  <a:gd name="T17" fmla="*/ 15 h 359"/>
                  <a:gd name="T18" fmla="*/ 753 w 756"/>
                  <a:gd name="T19" fmla="*/ 8 h 359"/>
                  <a:gd name="T20" fmla="*/ 755 w 756"/>
                  <a:gd name="T21" fmla="*/ 0 h 359"/>
                  <a:gd name="T22" fmla="*/ 0 w 756"/>
                  <a:gd name="T23" fmla="*/ 314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6"/>
                  <a:gd name="T37" fmla="*/ 0 h 359"/>
                  <a:gd name="T38" fmla="*/ 756 w 756"/>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solidFill>
                <a:srgbClr val="990000"/>
              </a:solidFill>
              <a:ln w="9525" cap="rnd">
                <a:noFill/>
                <a:round/>
                <a:headEnd type="none" w="sm" len="sm"/>
                <a:tailEnd type="none" w="sm" len="sm"/>
              </a:ln>
            </p:spPr>
            <p:txBody>
              <a:bodyPr/>
              <a:lstStyle/>
              <a:p>
                <a:endParaRPr lang="en-US" sz="2700"/>
              </a:p>
            </p:txBody>
          </p:sp>
          <p:sp>
            <p:nvSpPr>
              <p:cNvPr id="493" name="Freeform 73"/>
              <p:cNvSpPr>
                <a:spLocks/>
              </p:cNvSpPr>
              <p:nvPr/>
            </p:nvSpPr>
            <p:spPr bwMode="auto">
              <a:xfrm>
                <a:off x="-2308505" y="599496"/>
                <a:ext cx="1800225" cy="854868"/>
              </a:xfrm>
              <a:custGeom>
                <a:avLst/>
                <a:gdLst>
                  <a:gd name="T0" fmla="*/ 0 w 756"/>
                  <a:gd name="T1" fmla="*/ 314 h 359"/>
                  <a:gd name="T2" fmla="*/ 28 w 756"/>
                  <a:gd name="T3" fmla="*/ 358 h 359"/>
                  <a:gd name="T4" fmla="*/ 750 w 756"/>
                  <a:gd name="T5" fmla="*/ 45 h 359"/>
                  <a:gd name="T6" fmla="*/ 751 w 756"/>
                  <a:gd name="T7" fmla="*/ 39 h 359"/>
                  <a:gd name="T8" fmla="*/ 751 w 756"/>
                  <a:gd name="T9" fmla="*/ 34 h 359"/>
                  <a:gd name="T10" fmla="*/ 753 w 756"/>
                  <a:gd name="T11" fmla="*/ 31 h 359"/>
                  <a:gd name="T12" fmla="*/ 753 w 756"/>
                  <a:gd name="T13" fmla="*/ 26 h 359"/>
                  <a:gd name="T14" fmla="*/ 753 w 756"/>
                  <a:gd name="T15" fmla="*/ 21 h 359"/>
                  <a:gd name="T16" fmla="*/ 753 w 756"/>
                  <a:gd name="T17" fmla="*/ 15 h 359"/>
                  <a:gd name="T18" fmla="*/ 753 w 756"/>
                  <a:gd name="T19" fmla="*/ 8 h 359"/>
                  <a:gd name="T20" fmla="*/ 755 w 756"/>
                  <a:gd name="T21" fmla="*/ 0 h 359"/>
                  <a:gd name="T22" fmla="*/ 0 w 756"/>
                  <a:gd name="T23" fmla="*/ 314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56"/>
                  <a:gd name="T37" fmla="*/ 0 h 359"/>
                  <a:gd name="T38" fmla="*/ 756 w 756"/>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56" h="359">
                    <a:moveTo>
                      <a:pt x="0" y="314"/>
                    </a:moveTo>
                    <a:lnTo>
                      <a:pt x="28" y="358"/>
                    </a:lnTo>
                    <a:lnTo>
                      <a:pt x="750" y="45"/>
                    </a:lnTo>
                    <a:lnTo>
                      <a:pt x="751" y="39"/>
                    </a:lnTo>
                    <a:lnTo>
                      <a:pt x="751" y="34"/>
                    </a:lnTo>
                    <a:lnTo>
                      <a:pt x="753" y="31"/>
                    </a:lnTo>
                    <a:lnTo>
                      <a:pt x="753" y="26"/>
                    </a:lnTo>
                    <a:lnTo>
                      <a:pt x="753" y="21"/>
                    </a:lnTo>
                    <a:lnTo>
                      <a:pt x="753" y="15"/>
                    </a:lnTo>
                    <a:lnTo>
                      <a:pt x="753" y="8"/>
                    </a:lnTo>
                    <a:lnTo>
                      <a:pt x="755" y="0"/>
                    </a:lnTo>
                    <a:lnTo>
                      <a:pt x="0" y="314"/>
                    </a:lnTo>
                  </a:path>
                </a:pathLst>
              </a:custGeom>
              <a:noFill/>
              <a:ln w="12700" cap="rnd" cmpd="sng">
                <a:solidFill>
                  <a:srgbClr val="990000"/>
                </a:solidFill>
                <a:prstDash val="solid"/>
                <a:round/>
                <a:headEnd type="none" w="sm" len="sm"/>
                <a:tailEnd type="none" w="sm" len="sm"/>
              </a:ln>
            </p:spPr>
            <p:txBody>
              <a:bodyPr/>
              <a:lstStyle/>
              <a:p>
                <a:endParaRPr lang="en-US" sz="2700"/>
              </a:p>
            </p:txBody>
          </p:sp>
        </p:grpSp>
        <p:grpSp>
          <p:nvGrpSpPr>
            <p:cNvPr id="494" name="Group 493"/>
            <p:cNvGrpSpPr/>
            <p:nvPr/>
          </p:nvGrpSpPr>
          <p:grpSpPr>
            <a:xfrm rot="786967">
              <a:off x="1576771" y="1861633"/>
              <a:ext cx="2813205" cy="3047950"/>
              <a:chOff x="-802647" y="1951739"/>
              <a:chExt cx="3624263" cy="3926683"/>
            </a:xfrm>
          </p:grpSpPr>
          <p:sp>
            <p:nvSpPr>
              <p:cNvPr id="495" name="Freeform 59"/>
              <p:cNvSpPr>
                <a:spLocks/>
              </p:cNvSpPr>
              <p:nvPr/>
            </p:nvSpPr>
            <p:spPr bwMode="auto">
              <a:xfrm>
                <a:off x="2435854" y="3901984"/>
                <a:ext cx="347663" cy="488156"/>
              </a:xfrm>
              <a:custGeom>
                <a:avLst/>
                <a:gdLst>
                  <a:gd name="T0" fmla="*/ 73 w 146"/>
                  <a:gd name="T1" fmla="*/ 0 h 205"/>
                  <a:gd name="T2" fmla="*/ 65 w 146"/>
                  <a:gd name="T3" fmla="*/ 0 h 205"/>
                  <a:gd name="T4" fmla="*/ 58 w 146"/>
                  <a:gd name="T5" fmla="*/ 2 h 205"/>
                  <a:gd name="T6" fmla="*/ 52 w 146"/>
                  <a:gd name="T7" fmla="*/ 5 h 205"/>
                  <a:gd name="T8" fmla="*/ 44 w 146"/>
                  <a:gd name="T9" fmla="*/ 8 h 205"/>
                  <a:gd name="T10" fmla="*/ 37 w 146"/>
                  <a:gd name="T11" fmla="*/ 13 h 205"/>
                  <a:gd name="T12" fmla="*/ 32 w 146"/>
                  <a:gd name="T13" fmla="*/ 18 h 205"/>
                  <a:gd name="T14" fmla="*/ 26 w 146"/>
                  <a:gd name="T15" fmla="*/ 23 h 205"/>
                  <a:gd name="T16" fmla="*/ 21 w 146"/>
                  <a:gd name="T17" fmla="*/ 30 h 205"/>
                  <a:gd name="T18" fmla="*/ 13 w 146"/>
                  <a:gd name="T19" fmla="*/ 46 h 205"/>
                  <a:gd name="T20" fmla="*/ 6 w 146"/>
                  <a:gd name="T21" fmla="*/ 62 h 205"/>
                  <a:gd name="T22" fmla="*/ 2 w 146"/>
                  <a:gd name="T23" fmla="*/ 82 h 205"/>
                  <a:gd name="T24" fmla="*/ 0 w 146"/>
                  <a:gd name="T25" fmla="*/ 101 h 205"/>
                  <a:gd name="T26" fmla="*/ 2 w 146"/>
                  <a:gd name="T27" fmla="*/ 122 h 205"/>
                  <a:gd name="T28" fmla="*/ 6 w 146"/>
                  <a:gd name="T29" fmla="*/ 142 h 205"/>
                  <a:gd name="T30" fmla="*/ 13 w 146"/>
                  <a:gd name="T31" fmla="*/ 158 h 205"/>
                  <a:gd name="T32" fmla="*/ 21 w 146"/>
                  <a:gd name="T33" fmla="*/ 173 h 205"/>
                  <a:gd name="T34" fmla="*/ 26 w 146"/>
                  <a:gd name="T35" fmla="*/ 179 h 205"/>
                  <a:gd name="T36" fmla="*/ 32 w 146"/>
                  <a:gd name="T37" fmla="*/ 186 h 205"/>
                  <a:gd name="T38" fmla="*/ 37 w 146"/>
                  <a:gd name="T39" fmla="*/ 191 h 205"/>
                  <a:gd name="T40" fmla="*/ 44 w 146"/>
                  <a:gd name="T41" fmla="*/ 195 h 205"/>
                  <a:gd name="T42" fmla="*/ 52 w 146"/>
                  <a:gd name="T43" fmla="*/ 199 h 205"/>
                  <a:gd name="T44" fmla="*/ 58 w 146"/>
                  <a:gd name="T45" fmla="*/ 200 h 205"/>
                  <a:gd name="T46" fmla="*/ 65 w 146"/>
                  <a:gd name="T47" fmla="*/ 202 h 205"/>
                  <a:gd name="T48" fmla="*/ 73 w 146"/>
                  <a:gd name="T49" fmla="*/ 204 h 205"/>
                  <a:gd name="T50" fmla="*/ 80 w 146"/>
                  <a:gd name="T51" fmla="*/ 202 h 205"/>
                  <a:gd name="T52" fmla="*/ 88 w 146"/>
                  <a:gd name="T53" fmla="*/ 200 h 205"/>
                  <a:gd name="T54" fmla="*/ 94 w 146"/>
                  <a:gd name="T55" fmla="*/ 199 h 205"/>
                  <a:gd name="T56" fmla="*/ 101 w 146"/>
                  <a:gd name="T57" fmla="*/ 195 h 205"/>
                  <a:gd name="T58" fmla="*/ 107 w 146"/>
                  <a:gd name="T59" fmla="*/ 191 h 205"/>
                  <a:gd name="T60" fmla="*/ 114 w 146"/>
                  <a:gd name="T61" fmla="*/ 186 h 205"/>
                  <a:gd name="T62" fmla="*/ 119 w 146"/>
                  <a:gd name="T63" fmla="*/ 179 h 205"/>
                  <a:gd name="T64" fmla="*/ 123 w 146"/>
                  <a:gd name="T65" fmla="*/ 173 h 205"/>
                  <a:gd name="T66" fmla="*/ 133 w 146"/>
                  <a:gd name="T67" fmla="*/ 158 h 205"/>
                  <a:gd name="T68" fmla="*/ 140 w 146"/>
                  <a:gd name="T69" fmla="*/ 142 h 205"/>
                  <a:gd name="T70" fmla="*/ 143 w 146"/>
                  <a:gd name="T71" fmla="*/ 122 h 205"/>
                  <a:gd name="T72" fmla="*/ 145 w 146"/>
                  <a:gd name="T73" fmla="*/ 101 h 205"/>
                  <a:gd name="T74" fmla="*/ 143 w 146"/>
                  <a:gd name="T75" fmla="*/ 82 h 205"/>
                  <a:gd name="T76" fmla="*/ 140 w 146"/>
                  <a:gd name="T77" fmla="*/ 62 h 205"/>
                  <a:gd name="T78" fmla="*/ 133 w 146"/>
                  <a:gd name="T79" fmla="*/ 46 h 205"/>
                  <a:gd name="T80" fmla="*/ 123 w 146"/>
                  <a:gd name="T81" fmla="*/ 30 h 205"/>
                  <a:gd name="T82" fmla="*/ 119 w 146"/>
                  <a:gd name="T83" fmla="*/ 23 h 205"/>
                  <a:gd name="T84" fmla="*/ 114 w 146"/>
                  <a:gd name="T85" fmla="*/ 18 h 205"/>
                  <a:gd name="T86" fmla="*/ 107 w 146"/>
                  <a:gd name="T87" fmla="*/ 13 h 205"/>
                  <a:gd name="T88" fmla="*/ 101 w 146"/>
                  <a:gd name="T89" fmla="*/ 8 h 205"/>
                  <a:gd name="T90" fmla="*/ 94 w 146"/>
                  <a:gd name="T91" fmla="*/ 5 h 205"/>
                  <a:gd name="T92" fmla="*/ 88 w 146"/>
                  <a:gd name="T93" fmla="*/ 2 h 205"/>
                  <a:gd name="T94" fmla="*/ 80 w 146"/>
                  <a:gd name="T95" fmla="*/ 0 h 205"/>
                  <a:gd name="T96" fmla="*/ 73 w 146"/>
                  <a:gd name="T97" fmla="*/ 0 h 20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205"/>
                  <a:gd name="T149" fmla="*/ 146 w 146"/>
                  <a:gd name="T150" fmla="*/ 205 h 20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205">
                    <a:moveTo>
                      <a:pt x="73" y="0"/>
                    </a:moveTo>
                    <a:lnTo>
                      <a:pt x="65" y="0"/>
                    </a:lnTo>
                    <a:lnTo>
                      <a:pt x="58" y="2"/>
                    </a:lnTo>
                    <a:lnTo>
                      <a:pt x="52" y="5"/>
                    </a:lnTo>
                    <a:lnTo>
                      <a:pt x="44" y="8"/>
                    </a:lnTo>
                    <a:lnTo>
                      <a:pt x="37" y="13"/>
                    </a:lnTo>
                    <a:lnTo>
                      <a:pt x="32" y="18"/>
                    </a:lnTo>
                    <a:lnTo>
                      <a:pt x="26" y="23"/>
                    </a:lnTo>
                    <a:lnTo>
                      <a:pt x="21" y="30"/>
                    </a:lnTo>
                    <a:lnTo>
                      <a:pt x="13" y="46"/>
                    </a:lnTo>
                    <a:lnTo>
                      <a:pt x="6" y="62"/>
                    </a:lnTo>
                    <a:lnTo>
                      <a:pt x="2" y="82"/>
                    </a:lnTo>
                    <a:lnTo>
                      <a:pt x="0" y="101"/>
                    </a:lnTo>
                    <a:lnTo>
                      <a:pt x="2" y="122"/>
                    </a:lnTo>
                    <a:lnTo>
                      <a:pt x="6" y="142"/>
                    </a:lnTo>
                    <a:lnTo>
                      <a:pt x="13" y="158"/>
                    </a:lnTo>
                    <a:lnTo>
                      <a:pt x="21" y="173"/>
                    </a:lnTo>
                    <a:lnTo>
                      <a:pt x="26" y="179"/>
                    </a:lnTo>
                    <a:lnTo>
                      <a:pt x="32" y="186"/>
                    </a:lnTo>
                    <a:lnTo>
                      <a:pt x="37" y="191"/>
                    </a:lnTo>
                    <a:lnTo>
                      <a:pt x="44" y="195"/>
                    </a:lnTo>
                    <a:lnTo>
                      <a:pt x="52" y="199"/>
                    </a:lnTo>
                    <a:lnTo>
                      <a:pt x="58" y="200"/>
                    </a:lnTo>
                    <a:lnTo>
                      <a:pt x="65" y="202"/>
                    </a:lnTo>
                    <a:lnTo>
                      <a:pt x="73" y="204"/>
                    </a:lnTo>
                    <a:lnTo>
                      <a:pt x="80" y="202"/>
                    </a:lnTo>
                    <a:lnTo>
                      <a:pt x="88" y="200"/>
                    </a:lnTo>
                    <a:lnTo>
                      <a:pt x="94" y="199"/>
                    </a:lnTo>
                    <a:lnTo>
                      <a:pt x="101" y="195"/>
                    </a:lnTo>
                    <a:lnTo>
                      <a:pt x="107" y="191"/>
                    </a:lnTo>
                    <a:lnTo>
                      <a:pt x="114" y="186"/>
                    </a:lnTo>
                    <a:lnTo>
                      <a:pt x="119" y="179"/>
                    </a:lnTo>
                    <a:lnTo>
                      <a:pt x="123" y="173"/>
                    </a:lnTo>
                    <a:lnTo>
                      <a:pt x="133" y="158"/>
                    </a:lnTo>
                    <a:lnTo>
                      <a:pt x="140" y="142"/>
                    </a:lnTo>
                    <a:lnTo>
                      <a:pt x="143" y="122"/>
                    </a:lnTo>
                    <a:lnTo>
                      <a:pt x="145" y="101"/>
                    </a:lnTo>
                    <a:lnTo>
                      <a:pt x="143" y="82"/>
                    </a:lnTo>
                    <a:lnTo>
                      <a:pt x="140" y="62"/>
                    </a:lnTo>
                    <a:lnTo>
                      <a:pt x="133" y="46"/>
                    </a:lnTo>
                    <a:lnTo>
                      <a:pt x="123" y="30"/>
                    </a:lnTo>
                    <a:lnTo>
                      <a:pt x="119" y="23"/>
                    </a:lnTo>
                    <a:lnTo>
                      <a:pt x="114" y="18"/>
                    </a:lnTo>
                    <a:lnTo>
                      <a:pt x="107" y="13"/>
                    </a:lnTo>
                    <a:lnTo>
                      <a:pt x="101" y="8"/>
                    </a:lnTo>
                    <a:lnTo>
                      <a:pt x="94" y="5"/>
                    </a:lnTo>
                    <a:lnTo>
                      <a:pt x="88" y="2"/>
                    </a:lnTo>
                    <a:lnTo>
                      <a:pt x="80" y="0"/>
                    </a:lnTo>
                    <a:lnTo>
                      <a:pt x="73"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96" name="Freeform 60"/>
              <p:cNvSpPr>
                <a:spLocks/>
              </p:cNvSpPr>
              <p:nvPr/>
            </p:nvSpPr>
            <p:spPr bwMode="auto">
              <a:xfrm>
                <a:off x="2428709" y="2792321"/>
                <a:ext cx="288132" cy="400050"/>
              </a:xfrm>
              <a:custGeom>
                <a:avLst/>
                <a:gdLst>
                  <a:gd name="T0" fmla="*/ 60 w 121"/>
                  <a:gd name="T1" fmla="*/ 0 h 168"/>
                  <a:gd name="T2" fmla="*/ 53 w 121"/>
                  <a:gd name="T3" fmla="*/ 0 h 168"/>
                  <a:gd name="T4" fmla="*/ 47 w 121"/>
                  <a:gd name="T5" fmla="*/ 2 h 168"/>
                  <a:gd name="T6" fmla="*/ 42 w 121"/>
                  <a:gd name="T7" fmla="*/ 5 h 168"/>
                  <a:gd name="T8" fmla="*/ 37 w 121"/>
                  <a:gd name="T9" fmla="*/ 6 h 168"/>
                  <a:gd name="T10" fmla="*/ 26 w 121"/>
                  <a:gd name="T11" fmla="*/ 15 h 168"/>
                  <a:gd name="T12" fmla="*/ 18 w 121"/>
                  <a:gd name="T13" fmla="*/ 24 h 168"/>
                  <a:gd name="T14" fmla="*/ 9 w 121"/>
                  <a:gd name="T15" fmla="*/ 37 h 168"/>
                  <a:gd name="T16" fmla="*/ 5 w 121"/>
                  <a:gd name="T17" fmla="*/ 52 h 168"/>
                  <a:gd name="T18" fmla="*/ 1 w 121"/>
                  <a:gd name="T19" fmla="*/ 67 h 168"/>
                  <a:gd name="T20" fmla="*/ 0 w 121"/>
                  <a:gd name="T21" fmla="*/ 84 h 168"/>
                  <a:gd name="T22" fmla="*/ 1 w 121"/>
                  <a:gd name="T23" fmla="*/ 101 h 168"/>
                  <a:gd name="T24" fmla="*/ 5 w 121"/>
                  <a:gd name="T25" fmla="*/ 115 h 168"/>
                  <a:gd name="T26" fmla="*/ 9 w 121"/>
                  <a:gd name="T27" fmla="*/ 130 h 168"/>
                  <a:gd name="T28" fmla="*/ 18 w 121"/>
                  <a:gd name="T29" fmla="*/ 143 h 168"/>
                  <a:gd name="T30" fmla="*/ 26 w 121"/>
                  <a:gd name="T31" fmla="*/ 153 h 168"/>
                  <a:gd name="T32" fmla="*/ 37 w 121"/>
                  <a:gd name="T33" fmla="*/ 161 h 168"/>
                  <a:gd name="T34" fmla="*/ 42 w 121"/>
                  <a:gd name="T35" fmla="*/ 162 h 168"/>
                  <a:gd name="T36" fmla="*/ 47 w 121"/>
                  <a:gd name="T37" fmla="*/ 166 h 168"/>
                  <a:gd name="T38" fmla="*/ 53 w 121"/>
                  <a:gd name="T39" fmla="*/ 166 h 168"/>
                  <a:gd name="T40" fmla="*/ 60 w 121"/>
                  <a:gd name="T41" fmla="*/ 167 h 168"/>
                  <a:gd name="T42" fmla="*/ 66 w 121"/>
                  <a:gd name="T43" fmla="*/ 166 h 168"/>
                  <a:gd name="T44" fmla="*/ 71 w 121"/>
                  <a:gd name="T45" fmla="*/ 166 h 168"/>
                  <a:gd name="T46" fmla="*/ 78 w 121"/>
                  <a:gd name="T47" fmla="*/ 162 h 168"/>
                  <a:gd name="T48" fmla="*/ 83 w 121"/>
                  <a:gd name="T49" fmla="*/ 161 h 168"/>
                  <a:gd name="T50" fmla="*/ 92 w 121"/>
                  <a:gd name="T51" fmla="*/ 153 h 168"/>
                  <a:gd name="T52" fmla="*/ 102 w 121"/>
                  <a:gd name="T53" fmla="*/ 143 h 168"/>
                  <a:gd name="T54" fmla="*/ 109 w 121"/>
                  <a:gd name="T55" fmla="*/ 130 h 168"/>
                  <a:gd name="T56" fmla="*/ 115 w 121"/>
                  <a:gd name="T57" fmla="*/ 115 h 168"/>
                  <a:gd name="T58" fmla="*/ 118 w 121"/>
                  <a:gd name="T59" fmla="*/ 101 h 168"/>
                  <a:gd name="T60" fmla="*/ 120 w 121"/>
                  <a:gd name="T61" fmla="*/ 84 h 168"/>
                  <a:gd name="T62" fmla="*/ 118 w 121"/>
                  <a:gd name="T63" fmla="*/ 67 h 168"/>
                  <a:gd name="T64" fmla="*/ 115 w 121"/>
                  <a:gd name="T65" fmla="*/ 52 h 168"/>
                  <a:gd name="T66" fmla="*/ 109 w 121"/>
                  <a:gd name="T67" fmla="*/ 37 h 168"/>
                  <a:gd name="T68" fmla="*/ 102 w 121"/>
                  <a:gd name="T69" fmla="*/ 24 h 168"/>
                  <a:gd name="T70" fmla="*/ 92 w 121"/>
                  <a:gd name="T71" fmla="*/ 15 h 168"/>
                  <a:gd name="T72" fmla="*/ 83 w 121"/>
                  <a:gd name="T73" fmla="*/ 6 h 168"/>
                  <a:gd name="T74" fmla="*/ 78 w 121"/>
                  <a:gd name="T75" fmla="*/ 5 h 168"/>
                  <a:gd name="T76" fmla="*/ 71 w 121"/>
                  <a:gd name="T77" fmla="*/ 2 h 168"/>
                  <a:gd name="T78" fmla="*/ 66 w 121"/>
                  <a:gd name="T79" fmla="*/ 0 h 168"/>
                  <a:gd name="T80" fmla="*/ 60 w 121"/>
                  <a:gd name="T81" fmla="*/ 0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1"/>
                  <a:gd name="T124" fmla="*/ 0 h 168"/>
                  <a:gd name="T125" fmla="*/ 121 w 121"/>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1" h="168">
                    <a:moveTo>
                      <a:pt x="60" y="0"/>
                    </a:moveTo>
                    <a:lnTo>
                      <a:pt x="53" y="0"/>
                    </a:lnTo>
                    <a:lnTo>
                      <a:pt x="47" y="2"/>
                    </a:lnTo>
                    <a:lnTo>
                      <a:pt x="42" y="5"/>
                    </a:lnTo>
                    <a:lnTo>
                      <a:pt x="37" y="6"/>
                    </a:lnTo>
                    <a:lnTo>
                      <a:pt x="26" y="15"/>
                    </a:lnTo>
                    <a:lnTo>
                      <a:pt x="18" y="24"/>
                    </a:lnTo>
                    <a:lnTo>
                      <a:pt x="9" y="37"/>
                    </a:lnTo>
                    <a:lnTo>
                      <a:pt x="5" y="52"/>
                    </a:lnTo>
                    <a:lnTo>
                      <a:pt x="1" y="67"/>
                    </a:lnTo>
                    <a:lnTo>
                      <a:pt x="0" y="84"/>
                    </a:lnTo>
                    <a:lnTo>
                      <a:pt x="1" y="101"/>
                    </a:lnTo>
                    <a:lnTo>
                      <a:pt x="5" y="115"/>
                    </a:lnTo>
                    <a:lnTo>
                      <a:pt x="9" y="130"/>
                    </a:lnTo>
                    <a:lnTo>
                      <a:pt x="18" y="143"/>
                    </a:lnTo>
                    <a:lnTo>
                      <a:pt x="26" y="153"/>
                    </a:lnTo>
                    <a:lnTo>
                      <a:pt x="37" y="161"/>
                    </a:lnTo>
                    <a:lnTo>
                      <a:pt x="42" y="162"/>
                    </a:lnTo>
                    <a:lnTo>
                      <a:pt x="47" y="166"/>
                    </a:lnTo>
                    <a:lnTo>
                      <a:pt x="53" y="166"/>
                    </a:lnTo>
                    <a:lnTo>
                      <a:pt x="60" y="167"/>
                    </a:lnTo>
                    <a:lnTo>
                      <a:pt x="66" y="166"/>
                    </a:lnTo>
                    <a:lnTo>
                      <a:pt x="71" y="166"/>
                    </a:lnTo>
                    <a:lnTo>
                      <a:pt x="78" y="162"/>
                    </a:lnTo>
                    <a:lnTo>
                      <a:pt x="83" y="161"/>
                    </a:lnTo>
                    <a:lnTo>
                      <a:pt x="92" y="153"/>
                    </a:lnTo>
                    <a:lnTo>
                      <a:pt x="102" y="143"/>
                    </a:lnTo>
                    <a:lnTo>
                      <a:pt x="109" y="130"/>
                    </a:lnTo>
                    <a:lnTo>
                      <a:pt x="115" y="115"/>
                    </a:lnTo>
                    <a:lnTo>
                      <a:pt x="118" y="101"/>
                    </a:lnTo>
                    <a:lnTo>
                      <a:pt x="120" y="84"/>
                    </a:lnTo>
                    <a:lnTo>
                      <a:pt x="118" y="67"/>
                    </a:lnTo>
                    <a:lnTo>
                      <a:pt x="115" y="52"/>
                    </a:lnTo>
                    <a:lnTo>
                      <a:pt x="109" y="37"/>
                    </a:lnTo>
                    <a:lnTo>
                      <a:pt x="102" y="24"/>
                    </a:lnTo>
                    <a:lnTo>
                      <a:pt x="92" y="15"/>
                    </a:lnTo>
                    <a:lnTo>
                      <a:pt x="83" y="6"/>
                    </a:lnTo>
                    <a:lnTo>
                      <a:pt x="78" y="5"/>
                    </a:lnTo>
                    <a:lnTo>
                      <a:pt x="71" y="2"/>
                    </a:lnTo>
                    <a:lnTo>
                      <a:pt x="66" y="0"/>
                    </a:lnTo>
                    <a:lnTo>
                      <a:pt x="60"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97" name="Freeform 64"/>
              <p:cNvSpPr>
                <a:spLocks/>
              </p:cNvSpPr>
              <p:nvPr/>
            </p:nvSpPr>
            <p:spPr bwMode="auto">
              <a:xfrm>
                <a:off x="2566822" y="2847089"/>
                <a:ext cx="150020" cy="292895"/>
              </a:xfrm>
              <a:custGeom>
                <a:avLst/>
                <a:gdLst>
                  <a:gd name="T0" fmla="*/ 31 w 63"/>
                  <a:gd name="T1" fmla="*/ 0 h 123"/>
                  <a:gd name="T2" fmla="*/ 25 w 63"/>
                  <a:gd name="T3" fmla="*/ 1 h 123"/>
                  <a:gd name="T4" fmla="*/ 20 w 63"/>
                  <a:gd name="T5" fmla="*/ 5 h 123"/>
                  <a:gd name="T6" fmla="*/ 13 w 63"/>
                  <a:gd name="T7" fmla="*/ 11 h 123"/>
                  <a:gd name="T8" fmla="*/ 10 w 63"/>
                  <a:gd name="T9" fmla="*/ 18 h 123"/>
                  <a:gd name="T10" fmla="*/ 5 w 63"/>
                  <a:gd name="T11" fmla="*/ 27 h 123"/>
                  <a:gd name="T12" fmla="*/ 3 w 63"/>
                  <a:gd name="T13" fmla="*/ 37 h 123"/>
                  <a:gd name="T14" fmla="*/ 2 w 63"/>
                  <a:gd name="T15" fmla="*/ 48 h 123"/>
                  <a:gd name="T16" fmla="*/ 0 w 63"/>
                  <a:gd name="T17" fmla="*/ 61 h 123"/>
                  <a:gd name="T18" fmla="*/ 2 w 63"/>
                  <a:gd name="T19" fmla="*/ 73 h 123"/>
                  <a:gd name="T20" fmla="*/ 3 w 63"/>
                  <a:gd name="T21" fmla="*/ 84 h 123"/>
                  <a:gd name="T22" fmla="*/ 5 w 63"/>
                  <a:gd name="T23" fmla="*/ 94 h 123"/>
                  <a:gd name="T24" fmla="*/ 10 w 63"/>
                  <a:gd name="T25" fmla="*/ 104 h 123"/>
                  <a:gd name="T26" fmla="*/ 13 w 63"/>
                  <a:gd name="T27" fmla="*/ 110 h 123"/>
                  <a:gd name="T28" fmla="*/ 20 w 63"/>
                  <a:gd name="T29" fmla="*/ 117 h 123"/>
                  <a:gd name="T30" fmla="*/ 25 w 63"/>
                  <a:gd name="T31" fmla="*/ 120 h 123"/>
                  <a:gd name="T32" fmla="*/ 31 w 63"/>
                  <a:gd name="T33" fmla="*/ 122 h 123"/>
                  <a:gd name="T34" fmla="*/ 38 w 63"/>
                  <a:gd name="T35" fmla="*/ 120 h 123"/>
                  <a:gd name="T36" fmla="*/ 42 w 63"/>
                  <a:gd name="T37" fmla="*/ 117 h 123"/>
                  <a:gd name="T38" fmla="*/ 47 w 63"/>
                  <a:gd name="T39" fmla="*/ 110 h 123"/>
                  <a:gd name="T40" fmla="*/ 52 w 63"/>
                  <a:gd name="T41" fmla="*/ 104 h 123"/>
                  <a:gd name="T42" fmla="*/ 55 w 63"/>
                  <a:gd name="T43" fmla="*/ 94 h 123"/>
                  <a:gd name="T44" fmla="*/ 59 w 63"/>
                  <a:gd name="T45" fmla="*/ 84 h 123"/>
                  <a:gd name="T46" fmla="*/ 60 w 63"/>
                  <a:gd name="T47" fmla="*/ 73 h 123"/>
                  <a:gd name="T48" fmla="*/ 62 w 63"/>
                  <a:gd name="T49" fmla="*/ 61 h 123"/>
                  <a:gd name="T50" fmla="*/ 60 w 63"/>
                  <a:gd name="T51" fmla="*/ 48 h 123"/>
                  <a:gd name="T52" fmla="*/ 59 w 63"/>
                  <a:gd name="T53" fmla="*/ 37 h 123"/>
                  <a:gd name="T54" fmla="*/ 55 w 63"/>
                  <a:gd name="T55" fmla="*/ 27 h 123"/>
                  <a:gd name="T56" fmla="*/ 52 w 63"/>
                  <a:gd name="T57" fmla="*/ 18 h 123"/>
                  <a:gd name="T58" fmla="*/ 47 w 63"/>
                  <a:gd name="T59" fmla="*/ 11 h 123"/>
                  <a:gd name="T60" fmla="*/ 42 w 63"/>
                  <a:gd name="T61" fmla="*/ 5 h 123"/>
                  <a:gd name="T62" fmla="*/ 38 w 63"/>
                  <a:gd name="T63" fmla="*/ 1 h 123"/>
                  <a:gd name="T64" fmla="*/ 31 w 63"/>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23"/>
                  <a:gd name="T101" fmla="*/ 63 w 6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23">
                    <a:moveTo>
                      <a:pt x="31" y="0"/>
                    </a:moveTo>
                    <a:lnTo>
                      <a:pt x="25" y="1"/>
                    </a:lnTo>
                    <a:lnTo>
                      <a:pt x="20" y="5"/>
                    </a:lnTo>
                    <a:lnTo>
                      <a:pt x="13" y="11"/>
                    </a:lnTo>
                    <a:lnTo>
                      <a:pt x="10" y="18"/>
                    </a:lnTo>
                    <a:lnTo>
                      <a:pt x="5" y="27"/>
                    </a:lnTo>
                    <a:lnTo>
                      <a:pt x="3" y="37"/>
                    </a:lnTo>
                    <a:lnTo>
                      <a:pt x="2" y="48"/>
                    </a:lnTo>
                    <a:lnTo>
                      <a:pt x="0" y="61"/>
                    </a:lnTo>
                    <a:lnTo>
                      <a:pt x="2" y="73"/>
                    </a:lnTo>
                    <a:lnTo>
                      <a:pt x="3" y="84"/>
                    </a:lnTo>
                    <a:lnTo>
                      <a:pt x="5" y="94"/>
                    </a:lnTo>
                    <a:lnTo>
                      <a:pt x="10" y="104"/>
                    </a:lnTo>
                    <a:lnTo>
                      <a:pt x="13" y="110"/>
                    </a:lnTo>
                    <a:lnTo>
                      <a:pt x="20" y="117"/>
                    </a:lnTo>
                    <a:lnTo>
                      <a:pt x="25" y="120"/>
                    </a:lnTo>
                    <a:lnTo>
                      <a:pt x="31" y="122"/>
                    </a:lnTo>
                    <a:lnTo>
                      <a:pt x="38" y="120"/>
                    </a:lnTo>
                    <a:lnTo>
                      <a:pt x="42" y="117"/>
                    </a:lnTo>
                    <a:lnTo>
                      <a:pt x="47" y="110"/>
                    </a:lnTo>
                    <a:lnTo>
                      <a:pt x="52" y="104"/>
                    </a:lnTo>
                    <a:lnTo>
                      <a:pt x="55" y="94"/>
                    </a:lnTo>
                    <a:lnTo>
                      <a:pt x="59" y="84"/>
                    </a:lnTo>
                    <a:lnTo>
                      <a:pt x="60" y="73"/>
                    </a:lnTo>
                    <a:lnTo>
                      <a:pt x="62" y="61"/>
                    </a:lnTo>
                    <a:lnTo>
                      <a:pt x="60" y="48"/>
                    </a:lnTo>
                    <a:lnTo>
                      <a:pt x="59" y="37"/>
                    </a:lnTo>
                    <a:lnTo>
                      <a:pt x="55" y="27"/>
                    </a:lnTo>
                    <a:lnTo>
                      <a:pt x="52" y="18"/>
                    </a:lnTo>
                    <a:lnTo>
                      <a:pt x="47" y="11"/>
                    </a:lnTo>
                    <a:lnTo>
                      <a:pt x="42" y="5"/>
                    </a:lnTo>
                    <a:lnTo>
                      <a:pt x="38" y="1"/>
                    </a:lnTo>
                    <a:lnTo>
                      <a:pt x="31" y="0"/>
                    </a:lnTo>
                  </a:path>
                </a:pathLst>
              </a:custGeom>
              <a:solidFill>
                <a:srgbClr val="FFFFFF"/>
              </a:solidFill>
              <a:ln w="9525" cap="rnd">
                <a:noFill/>
                <a:round/>
                <a:headEnd type="none" w="sm" len="sm"/>
                <a:tailEnd type="none" w="sm" len="sm"/>
              </a:ln>
            </p:spPr>
            <p:txBody>
              <a:bodyPr/>
              <a:lstStyle/>
              <a:p>
                <a:endParaRPr lang="en-US" sz="2700"/>
              </a:p>
            </p:txBody>
          </p:sp>
          <p:sp>
            <p:nvSpPr>
              <p:cNvPr id="498" name="Freeform 65"/>
              <p:cNvSpPr>
                <a:spLocks/>
              </p:cNvSpPr>
              <p:nvPr/>
            </p:nvSpPr>
            <p:spPr bwMode="auto">
              <a:xfrm>
                <a:off x="2566822" y="2847089"/>
                <a:ext cx="150020" cy="292895"/>
              </a:xfrm>
              <a:custGeom>
                <a:avLst/>
                <a:gdLst>
                  <a:gd name="T0" fmla="*/ 31 w 63"/>
                  <a:gd name="T1" fmla="*/ 0 h 123"/>
                  <a:gd name="T2" fmla="*/ 25 w 63"/>
                  <a:gd name="T3" fmla="*/ 1 h 123"/>
                  <a:gd name="T4" fmla="*/ 20 w 63"/>
                  <a:gd name="T5" fmla="*/ 5 h 123"/>
                  <a:gd name="T6" fmla="*/ 13 w 63"/>
                  <a:gd name="T7" fmla="*/ 11 h 123"/>
                  <a:gd name="T8" fmla="*/ 10 w 63"/>
                  <a:gd name="T9" fmla="*/ 18 h 123"/>
                  <a:gd name="T10" fmla="*/ 5 w 63"/>
                  <a:gd name="T11" fmla="*/ 27 h 123"/>
                  <a:gd name="T12" fmla="*/ 3 w 63"/>
                  <a:gd name="T13" fmla="*/ 37 h 123"/>
                  <a:gd name="T14" fmla="*/ 2 w 63"/>
                  <a:gd name="T15" fmla="*/ 48 h 123"/>
                  <a:gd name="T16" fmla="*/ 0 w 63"/>
                  <a:gd name="T17" fmla="*/ 61 h 123"/>
                  <a:gd name="T18" fmla="*/ 2 w 63"/>
                  <a:gd name="T19" fmla="*/ 73 h 123"/>
                  <a:gd name="T20" fmla="*/ 3 w 63"/>
                  <a:gd name="T21" fmla="*/ 84 h 123"/>
                  <a:gd name="T22" fmla="*/ 5 w 63"/>
                  <a:gd name="T23" fmla="*/ 94 h 123"/>
                  <a:gd name="T24" fmla="*/ 10 w 63"/>
                  <a:gd name="T25" fmla="*/ 104 h 123"/>
                  <a:gd name="T26" fmla="*/ 13 w 63"/>
                  <a:gd name="T27" fmla="*/ 110 h 123"/>
                  <a:gd name="T28" fmla="*/ 20 w 63"/>
                  <a:gd name="T29" fmla="*/ 117 h 123"/>
                  <a:gd name="T30" fmla="*/ 25 w 63"/>
                  <a:gd name="T31" fmla="*/ 120 h 123"/>
                  <a:gd name="T32" fmla="*/ 31 w 63"/>
                  <a:gd name="T33" fmla="*/ 122 h 123"/>
                  <a:gd name="T34" fmla="*/ 38 w 63"/>
                  <a:gd name="T35" fmla="*/ 120 h 123"/>
                  <a:gd name="T36" fmla="*/ 42 w 63"/>
                  <a:gd name="T37" fmla="*/ 117 h 123"/>
                  <a:gd name="T38" fmla="*/ 47 w 63"/>
                  <a:gd name="T39" fmla="*/ 110 h 123"/>
                  <a:gd name="T40" fmla="*/ 52 w 63"/>
                  <a:gd name="T41" fmla="*/ 104 h 123"/>
                  <a:gd name="T42" fmla="*/ 55 w 63"/>
                  <a:gd name="T43" fmla="*/ 94 h 123"/>
                  <a:gd name="T44" fmla="*/ 59 w 63"/>
                  <a:gd name="T45" fmla="*/ 84 h 123"/>
                  <a:gd name="T46" fmla="*/ 60 w 63"/>
                  <a:gd name="T47" fmla="*/ 73 h 123"/>
                  <a:gd name="T48" fmla="*/ 62 w 63"/>
                  <a:gd name="T49" fmla="*/ 61 h 123"/>
                  <a:gd name="T50" fmla="*/ 60 w 63"/>
                  <a:gd name="T51" fmla="*/ 48 h 123"/>
                  <a:gd name="T52" fmla="*/ 59 w 63"/>
                  <a:gd name="T53" fmla="*/ 37 h 123"/>
                  <a:gd name="T54" fmla="*/ 55 w 63"/>
                  <a:gd name="T55" fmla="*/ 27 h 123"/>
                  <a:gd name="T56" fmla="*/ 52 w 63"/>
                  <a:gd name="T57" fmla="*/ 18 h 123"/>
                  <a:gd name="T58" fmla="*/ 47 w 63"/>
                  <a:gd name="T59" fmla="*/ 11 h 123"/>
                  <a:gd name="T60" fmla="*/ 42 w 63"/>
                  <a:gd name="T61" fmla="*/ 5 h 123"/>
                  <a:gd name="T62" fmla="*/ 38 w 63"/>
                  <a:gd name="T63" fmla="*/ 1 h 123"/>
                  <a:gd name="T64" fmla="*/ 31 w 63"/>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123"/>
                  <a:gd name="T101" fmla="*/ 63 w 6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123">
                    <a:moveTo>
                      <a:pt x="31" y="0"/>
                    </a:moveTo>
                    <a:lnTo>
                      <a:pt x="25" y="1"/>
                    </a:lnTo>
                    <a:lnTo>
                      <a:pt x="20" y="5"/>
                    </a:lnTo>
                    <a:lnTo>
                      <a:pt x="13" y="11"/>
                    </a:lnTo>
                    <a:lnTo>
                      <a:pt x="10" y="18"/>
                    </a:lnTo>
                    <a:lnTo>
                      <a:pt x="5" y="27"/>
                    </a:lnTo>
                    <a:lnTo>
                      <a:pt x="3" y="37"/>
                    </a:lnTo>
                    <a:lnTo>
                      <a:pt x="2" y="48"/>
                    </a:lnTo>
                    <a:lnTo>
                      <a:pt x="0" y="61"/>
                    </a:lnTo>
                    <a:lnTo>
                      <a:pt x="2" y="73"/>
                    </a:lnTo>
                    <a:lnTo>
                      <a:pt x="3" y="84"/>
                    </a:lnTo>
                    <a:lnTo>
                      <a:pt x="5" y="94"/>
                    </a:lnTo>
                    <a:lnTo>
                      <a:pt x="10" y="104"/>
                    </a:lnTo>
                    <a:lnTo>
                      <a:pt x="13" y="110"/>
                    </a:lnTo>
                    <a:lnTo>
                      <a:pt x="20" y="117"/>
                    </a:lnTo>
                    <a:lnTo>
                      <a:pt x="25" y="120"/>
                    </a:lnTo>
                    <a:lnTo>
                      <a:pt x="31" y="122"/>
                    </a:lnTo>
                    <a:lnTo>
                      <a:pt x="38" y="120"/>
                    </a:lnTo>
                    <a:lnTo>
                      <a:pt x="42" y="117"/>
                    </a:lnTo>
                    <a:lnTo>
                      <a:pt x="47" y="110"/>
                    </a:lnTo>
                    <a:lnTo>
                      <a:pt x="52" y="104"/>
                    </a:lnTo>
                    <a:lnTo>
                      <a:pt x="55" y="94"/>
                    </a:lnTo>
                    <a:lnTo>
                      <a:pt x="59" y="84"/>
                    </a:lnTo>
                    <a:lnTo>
                      <a:pt x="60" y="73"/>
                    </a:lnTo>
                    <a:lnTo>
                      <a:pt x="62" y="61"/>
                    </a:lnTo>
                    <a:lnTo>
                      <a:pt x="60" y="48"/>
                    </a:lnTo>
                    <a:lnTo>
                      <a:pt x="59" y="37"/>
                    </a:lnTo>
                    <a:lnTo>
                      <a:pt x="55" y="27"/>
                    </a:lnTo>
                    <a:lnTo>
                      <a:pt x="52" y="18"/>
                    </a:lnTo>
                    <a:lnTo>
                      <a:pt x="47" y="11"/>
                    </a:lnTo>
                    <a:lnTo>
                      <a:pt x="42" y="5"/>
                    </a:lnTo>
                    <a:lnTo>
                      <a:pt x="38" y="1"/>
                    </a:lnTo>
                    <a:lnTo>
                      <a:pt x="31"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499" name="Freeform 68"/>
              <p:cNvSpPr>
                <a:spLocks/>
              </p:cNvSpPr>
              <p:nvPr/>
            </p:nvSpPr>
            <p:spPr bwMode="auto">
              <a:xfrm>
                <a:off x="2604922" y="3968659"/>
                <a:ext cx="178595" cy="354806"/>
              </a:xfrm>
              <a:custGeom>
                <a:avLst/>
                <a:gdLst>
                  <a:gd name="T0" fmla="*/ 38 w 75"/>
                  <a:gd name="T1" fmla="*/ 0 h 149"/>
                  <a:gd name="T2" fmla="*/ 30 w 75"/>
                  <a:gd name="T3" fmla="*/ 2 h 149"/>
                  <a:gd name="T4" fmla="*/ 23 w 75"/>
                  <a:gd name="T5" fmla="*/ 6 h 149"/>
                  <a:gd name="T6" fmla="*/ 17 w 75"/>
                  <a:gd name="T7" fmla="*/ 13 h 149"/>
                  <a:gd name="T8" fmla="*/ 12 w 75"/>
                  <a:gd name="T9" fmla="*/ 21 h 149"/>
                  <a:gd name="T10" fmla="*/ 7 w 75"/>
                  <a:gd name="T11" fmla="*/ 32 h 149"/>
                  <a:gd name="T12" fmla="*/ 4 w 75"/>
                  <a:gd name="T13" fmla="*/ 46 h 149"/>
                  <a:gd name="T14" fmla="*/ 0 w 75"/>
                  <a:gd name="T15" fmla="*/ 59 h 149"/>
                  <a:gd name="T16" fmla="*/ 0 w 75"/>
                  <a:gd name="T17" fmla="*/ 75 h 149"/>
                  <a:gd name="T18" fmla="*/ 0 w 75"/>
                  <a:gd name="T19" fmla="*/ 89 h 149"/>
                  <a:gd name="T20" fmla="*/ 4 w 75"/>
                  <a:gd name="T21" fmla="*/ 102 h 149"/>
                  <a:gd name="T22" fmla="*/ 7 w 75"/>
                  <a:gd name="T23" fmla="*/ 115 h 149"/>
                  <a:gd name="T24" fmla="*/ 12 w 75"/>
                  <a:gd name="T25" fmla="*/ 125 h 149"/>
                  <a:gd name="T26" fmla="*/ 17 w 75"/>
                  <a:gd name="T27" fmla="*/ 135 h 149"/>
                  <a:gd name="T28" fmla="*/ 23 w 75"/>
                  <a:gd name="T29" fmla="*/ 141 h 149"/>
                  <a:gd name="T30" fmla="*/ 30 w 75"/>
                  <a:gd name="T31" fmla="*/ 146 h 149"/>
                  <a:gd name="T32" fmla="*/ 38 w 75"/>
                  <a:gd name="T33" fmla="*/ 148 h 149"/>
                  <a:gd name="T34" fmla="*/ 44 w 75"/>
                  <a:gd name="T35" fmla="*/ 146 h 149"/>
                  <a:gd name="T36" fmla="*/ 51 w 75"/>
                  <a:gd name="T37" fmla="*/ 141 h 149"/>
                  <a:gd name="T38" fmla="*/ 57 w 75"/>
                  <a:gd name="T39" fmla="*/ 135 h 149"/>
                  <a:gd name="T40" fmla="*/ 64 w 75"/>
                  <a:gd name="T41" fmla="*/ 125 h 149"/>
                  <a:gd name="T42" fmla="*/ 67 w 75"/>
                  <a:gd name="T43" fmla="*/ 115 h 149"/>
                  <a:gd name="T44" fmla="*/ 72 w 75"/>
                  <a:gd name="T45" fmla="*/ 102 h 149"/>
                  <a:gd name="T46" fmla="*/ 74 w 75"/>
                  <a:gd name="T47" fmla="*/ 89 h 149"/>
                  <a:gd name="T48" fmla="*/ 74 w 75"/>
                  <a:gd name="T49" fmla="*/ 75 h 149"/>
                  <a:gd name="T50" fmla="*/ 74 w 75"/>
                  <a:gd name="T51" fmla="*/ 59 h 149"/>
                  <a:gd name="T52" fmla="*/ 72 w 75"/>
                  <a:gd name="T53" fmla="*/ 46 h 149"/>
                  <a:gd name="T54" fmla="*/ 67 w 75"/>
                  <a:gd name="T55" fmla="*/ 32 h 149"/>
                  <a:gd name="T56" fmla="*/ 64 w 75"/>
                  <a:gd name="T57" fmla="*/ 21 h 149"/>
                  <a:gd name="T58" fmla="*/ 57 w 75"/>
                  <a:gd name="T59" fmla="*/ 13 h 149"/>
                  <a:gd name="T60" fmla="*/ 51 w 75"/>
                  <a:gd name="T61" fmla="*/ 6 h 149"/>
                  <a:gd name="T62" fmla="*/ 44 w 75"/>
                  <a:gd name="T63" fmla="*/ 2 h 149"/>
                  <a:gd name="T64" fmla="*/ 38 w 75"/>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49"/>
                  <a:gd name="T101" fmla="*/ 75 w 75"/>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solidFill>
                <a:srgbClr val="FFFFFF"/>
              </a:solidFill>
              <a:ln w="9525" cap="rnd">
                <a:noFill/>
                <a:round/>
                <a:headEnd type="none" w="sm" len="sm"/>
                <a:tailEnd type="none" w="sm" len="sm"/>
              </a:ln>
            </p:spPr>
            <p:txBody>
              <a:bodyPr/>
              <a:lstStyle/>
              <a:p>
                <a:endParaRPr lang="en-US" sz="2700"/>
              </a:p>
            </p:txBody>
          </p:sp>
          <p:sp>
            <p:nvSpPr>
              <p:cNvPr id="500" name="Freeform 69"/>
              <p:cNvSpPr>
                <a:spLocks/>
              </p:cNvSpPr>
              <p:nvPr/>
            </p:nvSpPr>
            <p:spPr bwMode="auto">
              <a:xfrm>
                <a:off x="2604922" y="3968659"/>
                <a:ext cx="178595" cy="354806"/>
              </a:xfrm>
              <a:custGeom>
                <a:avLst/>
                <a:gdLst>
                  <a:gd name="T0" fmla="*/ 38 w 75"/>
                  <a:gd name="T1" fmla="*/ 0 h 149"/>
                  <a:gd name="T2" fmla="*/ 30 w 75"/>
                  <a:gd name="T3" fmla="*/ 2 h 149"/>
                  <a:gd name="T4" fmla="*/ 23 w 75"/>
                  <a:gd name="T5" fmla="*/ 6 h 149"/>
                  <a:gd name="T6" fmla="*/ 17 w 75"/>
                  <a:gd name="T7" fmla="*/ 13 h 149"/>
                  <a:gd name="T8" fmla="*/ 12 w 75"/>
                  <a:gd name="T9" fmla="*/ 21 h 149"/>
                  <a:gd name="T10" fmla="*/ 7 w 75"/>
                  <a:gd name="T11" fmla="*/ 32 h 149"/>
                  <a:gd name="T12" fmla="*/ 4 w 75"/>
                  <a:gd name="T13" fmla="*/ 46 h 149"/>
                  <a:gd name="T14" fmla="*/ 0 w 75"/>
                  <a:gd name="T15" fmla="*/ 59 h 149"/>
                  <a:gd name="T16" fmla="*/ 0 w 75"/>
                  <a:gd name="T17" fmla="*/ 75 h 149"/>
                  <a:gd name="T18" fmla="*/ 0 w 75"/>
                  <a:gd name="T19" fmla="*/ 89 h 149"/>
                  <a:gd name="T20" fmla="*/ 4 w 75"/>
                  <a:gd name="T21" fmla="*/ 102 h 149"/>
                  <a:gd name="T22" fmla="*/ 7 w 75"/>
                  <a:gd name="T23" fmla="*/ 115 h 149"/>
                  <a:gd name="T24" fmla="*/ 12 w 75"/>
                  <a:gd name="T25" fmla="*/ 125 h 149"/>
                  <a:gd name="T26" fmla="*/ 17 w 75"/>
                  <a:gd name="T27" fmla="*/ 135 h 149"/>
                  <a:gd name="T28" fmla="*/ 23 w 75"/>
                  <a:gd name="T29" fmla="*/ 141 h 149"/>
                  <a:gd name="T30" fmla="*/ 30 w 75"/>
                  <a:gd name="T31" fmla="*/ 146 h 149"/>
                  <a:gd name="T32" fmla="*/ 38 w 75"/>
                  <a:gd name="T33" fmla="*/ 148 h 149"/>
                  <a:gd name="T34" fmla="*/ 44 w 75"/>
                  <a:gd name="T35" fmla="*/ 146 h 149"/>
                  <a:gd name="T36" fmla="*/ 51 w 75"/>
                  <a:gd name="T37" fmla="*/ 141 h 149"/>
                  <a:gd name="T38" fmla="*/ 57 w 75"/>
                  <a:gd name="T39" fmla="*/ 135 h 149"/>
                  <a:gd name="T40" fmla="*/ 64 w 75"/>
                  <a:gd name="T41" fmla="*/ 125 h 149"/>
                  <a:gd name="T42" fmla="*/ 67 w 75"/>
                  <a:gd name="T43" fmla="*/ 115 h 149"/>
                  <a:gd name="T44" fmla="*/ 72 w 75"/>
                  <a:gd name="T45" fmla="*/ 102 h 149"/>
                  <a:gd name="T46" fmla="*/ 74 w 75"/>
                  <a:gd name="T47" fmla="*/ 89 h 149"/>
                  <a:gd name="T48" fmla="*/ 74 w 75"/>
                  <a:gd name="T49" fmla="*/ 75 h 149"/>
                  <a:gd name="T50" fmla="*/ 74 w 75"/>
                  <a:gd name="T51" fmla="*/ 59 h 149"/>
                  <a:gd name="T52" fmla="*/ 72 w 75"/>
                  <a:gd name="T53" fmla="*/ 46 h 149"/>
                  <a:gd name="T54" fmla="*/ 67 w 75"/>
                  <a:gd name="T55" fmla="*/ 32 h 149"/>
                  <a:gd name="T56" fmla="*/ 64 w 75"/>
                  <a:gd name="T57" fmla="*/ 21 h 149"/>
                  <a:gd name="T58" fmla="*/ 57 w 75"/>
                  <a:gd name="T59" fmla="*/ 13 h 149"/>
                  <a:gd name="T60" fmla="*/ 51 w 75"/>
                  <a:gd name="T61" fmla="*/ 6 h 149"/>
                  <a:gd name="T62" fmla="*/ 44 w 75"/>
                  <a:gd name="T63" fmla="*/ 2 h 149"/>
                  <a:gd name="T64" fmla="*/ 38 w 75"/>
                  <a:gd name="T65" fmla="*/ 0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49"/>
                  <a:gd name="T101" fmla="*/ 75 w 75"/>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49">
                    <a:moveTo>
                      <a:pt x="38" y="0"/>
                    </a:moveTo>
                    <a:lnTo>
                      <a:pt x="30" y="2"/>
                    </a:lnTo>
                    <a:lnTo>
                      <a:pt x="23" y="6"/>
                    </a:lnTo>
                    <a:lnTo>
                      <a:pt x="17" y="13"/>
                    </a:lnTo>
                    <a:lnTo>
                      <a:pt x="12" y="21"/>
                    </a:lnTo>
                    <a:lnTo>
                      <a:pt x="7" y="32"/>
                    </a:lnTo>
                    <a:lnTo>
                      <a:pt x="4" y="46"/>
                    </a:lnTo>
                    <a:lnTo>
                      <a:pt x="0" y="59"/>
                    </a:lnTo>
                    <a:lnTo>
                      <a:pt x="0" y="75"/>
                    </a:lnTo>
                    <a:lnTo>
                      <a:pt x="0" y="89"/>
                    </a:lnTo>
                    <a:lnTo>
                      <a:pt x="4" y="102"/>
                    </a:lnTo>
                    <a:lnTo>
                      <a:pt x="7" y="115"/>
                    </a:lnTo>
                    <a:lnTo>
                      <a:pt x="12" y="125"/>
                    </a:lnTo>
                    <a:lnTo>
                      <a:pt x="17" y="135"/>
                    </a:lnTo>
                    <a:lnTo>
                      <a:pt x="23" y="141"/>
                    </a:lnTo>
                    <a:lnTo>
                      <a:pt x="30" y="146"/>
                    </a:lnTo>
                    <a:lnTo>
                      <a:pt x="38" y="148"/>
                    </a:lnTo>
                    <a:lnTo>
                      <a:pt x="44" y="146"/>
                    </a:lnTo>
                    <a:lnTo>
                      <a:pt x="51" y="141"/>
                    </a:lnTo>
                    <a:lnTo>
                      <a:pt x="57" y="135"/>
                    </a:lnTo>
                    <a:lnTo>
                      <a:pt x="64" y="125"/>
                    </a:lnTo>
                    <a:lnTo>
                      <a:pt x="67" y="115"/>
                    </a:lnTo>
                    <a:lnTo>
                      <a:pt x="72" y="102"/>
                    </a:lnTo>
                    <a:lnTo>
                      <a:pt x="74" y="89"/>
                    </a:lnTo>
                    <a:lnTo>
                      <a:pt x="74" y="75"/>
                    </a:lnTo>
                    <a:lnTo>
                      <a:pt x="74" y="59"/>
                    </a:lnTo>
                    <a:lnTo>
                      <a:pt x="72" y="46"/>
                    </a:lnTo>
                    <a:lnTo>
                      <a:pt x="67" y="32"/>
                    </a:lnTo>
                    <a:lnTo>
                      <a:pt x="64" y="21"/>
                    </a:lnTo>
                    <a:lnTo>
                      <a:pt x="57" y="13"/>
                    </a:lnTo>
                    <a:lnTo>
                      <a:pt x="51" y="6"/>
                    </a:lnTo>
                    <a:lnTo>
                      <a:pt x="44" y="2"/>
                    </a:lnTo>
                    <a:lnTo>
                      <a:pt x="38"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501" name="Freeform 74"/>
              <p:cNvSpPr>
                <a:spLocks/>
              </p:cNvSpPr>
              <p:nvPr/>
            </p:nvSpPr>
            <p:spPr bwMode="auto">
              <a:xfrm>
                <a:off x="-166" y="1951739"/>
                <a:ext cx="2274095" cy="3871913"/>
              </a:xfrm>
              <a:custGeom>
                <a:avLst/>
                <a:gdLst>
                  <a:gd name="T0" fmla="*/ 819 w 955"/>
                  <a:gd name="T1" fmla="*/ 15 h 1626"/>
                  <a:gd name="T2" fmla="*/ 674 w 955"/>
                  <a:gd name="T3" fmla="*/ 59 h 1626"/>
                  <a:gd name="T4" fmla="*/ 450 w 955"/>
                  <a:gd name="T5" fmla="*/ 146 h 1626"/>
                  <a:gd name="T6" fmla="*/ 323 w 955"/>
                  <a:gd name="T7" fmla="*/ 224 h 1626"/>
                  <a:gd name="T8" fmla="*/ 315 w 955"/>
                  <a:gd name="T9" fmla="*/ 268 h 1626"/>
                  <a:gd name="T10" fmla="*/ 286 w 955"/>
                  <a:gd name="T11" fmla="*/ 301 h 1626"/>
                  <a:gd name="T12" fmla="*/ 247 w 955"/>
                  <a:gd name="T13" fmla="*/ 319 h 1626"/>
                  <a:gd name="T14" fmla="*/ 206 w 955"/>
                  <a:gd name="T15" fmla="*/ 319 h 1626"/>
                  <a:gd name="T16" fmla="*/ 174 w 955"/>
                  <a:gd name="T17" fmla="*/ 299 h 1626"/>
                  <a:gd name="T18" fmla="*/ 102 w 955"/>
                  <a:gd name="T19" fmla="*/ 348 h 1626"/>
                  <a:gd name="T20" fmla="*/ 37 w 955"/>
                  <a:gd name="T21" fmla="*/ 395 h 1626"/>
                  <a:gd name="T22" fmla="*/ 14 w 955"/>
                  <a:gd name="T23" fmla="*/ 488 h 1626"/>
                  <a:gd name="T24" fmla="*/ 47 w 955"/>
                  <a:gd name="T25" fmla="*/ 666 h 1626"/>
                  <a:gd name="T26" fmla="*/ 73 w 955"/>
                  <a:gd name="T27" fmla="*/ 840 h 1626"/>
                  <a:gd name="T28" fmla="*/ 104 w 955"/>
                  <a:gd name="T29" fmla="*/ 904 h 1626"/>
                  <a:gd name="T30" fmla="*/ 132 w 955"/>
                  <a:gd name="T31" fmla="*/ 918 h 1626"/>
                  <a:gd name="T32" fmla="*/ 153 w 955"/>
                  <a:gd name="T33" fmla="*/ 936 h 1626"/>
                  <a:gd name="T34" fmla="*/ 174 w 955"/>
                  <a:gd name="T35" fmla="*/ 985 h 1626"/>
                  <a:gd name="T36" fmla="*/ 172 w 955"/>
                  <a:gd name="T37" fmla="*/ 1039 h 1626"/>
                  <a:gd name="T38" fmla="*/ 145 w 955"/>
                  <a:gd name="T39" fmla="*/ 1087 h 1626"/>
                  <a:gd name="T40" fmla="*/ 115 w 955"/>
                  <a:gd name="T41" fmla="*/ 1110 h 1626"/>
                  <a:gd name="T42" fmla="*/ 97 w 955"/>
                  <a:gd name="T43" fmla="*/ 1154 h 1626"/>
                  <a:gd name="T44" fmla="*/ 101 w 955"/>
                  <a:gd name="T45" fmla="*/ 1273 h 1626"/>
                  <a:gd name="T46" fmla="*/ 104 w 955"/>
                  <a:gd name="T47" fmla="*/ 1398 h 1626"/>
                  <a:gd name="T48" fmla="*/ 257 w 955"/>
                  <a:gd name="T49" fmla="*/ 1472 h 1626"/>
                  <a:gd name="T50" fmla="*/ 520 w 955"/>
                  <a:gd name="T51" fmla="*/ 1536 h 1626"/>
                  <a:gd name="T52" fmla="*/ 866 w 955"/>
                  <a:gd name="T53" fmla="*/ 1625 h 1626"/>
                  <a:gd name="T54" fmla="*/ 912 w 955"/>
                  <a:gd name="T55" fmla="*/ 1370 h 1626"/>
                  <a:gd name="T56" fmla="*/ 943 w 955"/>
                  <a:gd name="T57" fmla="*/ 1069 h 1626"/>
                  <a:gd name="T58" fmla="*/ 952 w 955"/>
                  <a:gd name="T59" fmla="*/ 827 h 1626"/>
                  <a:gd name="T60" fmla="*/ 954 w 955"/>
                  <a:gd name="T61" fmla="*/ 765 h 1626"/>
                  <a:gd name="T62" fmla="*/ 954 w 955"/>
                  <a:gd name="T63" fmla="*/ 705 h 1626"/>
                  <a:gd name="T64" fmla="*/ 928 w 955"/>
                  <a:gd name="T65" fmla="*/ 674 h 1626"/>
                  <a:gd name="T66" fmla="*/ 895 w 955"/>
                  <a:gd name="T67" fmla="*/ 657 h 1626"/>
                  <a:gd name="T68" fmla="*/ 873 w 955"/>
                  <a:gd name="T69" fmla="*/ 631 h 1626"/>
                  <a:gd name="T70" fmla="*/ 858 w 955"/>
                  <a:gd name="T71" fmla="*/ 598 h 1626"/>
                  <a:gd name="T72" fmla="*/ 850 w 955"/>
                  <a:gd name="T73" fmla="*/ 536 h 1626"/>
                  <a:gd name="T74" fmla="*/ 860 w 955"/>
                  <a:gd name="T75" fmla="*/ 476 h 1626"/>
                  <a:gd name="T76" fmla="*/ 874 w 955"/>
                  <a:gd name="T77" fmla="*/ 444 h 1626"/>
                  <a:gd name="T78" fmla="*/ 895 w 955"/>
                  <a:gd name="T79" fmla="*/ 419 h 1626"/>
                  <a:gd name="T80" fmla="*/ 920 w 955"/>
                  <a:gd name="T81" fmla="*/ 403 h 1626"/>
                  <a:gd name="T82" fmla="*/ 936 w 955"/>
                  <a:gd name="T83" fmla="*/ 346 h 1626"/>
                  <a:gd name="T84" fmla="*/ 918 w 955"/>
                  <a:gd name="T85" fmla="*/ 193 h 1626"/>
                  <a:gd name="T86" fmla="*/ 894 w 955"/>
                  <a:gd name="T87" fmla="*/ 47 h 16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5"/>
                  <a:gd name="T133" fmla="*/ 0 h 1626"/>
                  <a:gd name="T134" fmla="*/ 955 w 955"/>
                  <a:gd name="T135" fmla="*/ 1626 h 16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solidFill>
                <a:srgbClr val="FAF0A8"/>
              </a:solidFill>
              <a:ln w="9525" cap="rnd">
                <a:noFill/>
                <a:round/>
                <a:headEnd type="none" w="sm" len="sm"/>
                <a:tailEnd type="none" w="sm" len="sm"/>
              </a:ln>
            </p:spPr>
            <p:txBody>
              <a:bodyPr/>
              <a:lstStyle/>
              <a:p>
                <a:endParaRPr lang="en-US" sz="2700"/>
              </a:p>
            </p:txBody>
          </p:sp>
          <p:sp>
            <p:nvSpPr>
              <p:cNvPr id="502" name="Freeform 75"/>
              <p:cNvSpPr>
                <a:spLocks/>
              </p:cNvSpPr>
              <p:nvPr/>
            </p:nvSpPr>
            <p:spPr bwMode="auto">
              <a:xfrm>
                <a:off x="-52553" y="2006509"/>
                <a:ext cx="2274095" cy="3871913"/>
              </a:xfrm>
              <a:custGeom>
                <a:avLst/>
                <a:gdLst>
                  <a:gd name="T0" fmla="*/ 819 w 955"/>
                  <a:gd name="T1" fmla="*/ 15 h 1626"/>
                  <a:gd name="T2" fmla="*/ 674 w 955"/>
                  <a:gd name="T3" fmla="*/ 59 h 1626"/>
                  <a:gd name="T4" fmla="*/ 450 w 955"/>
                  <a:gd name="T5" fmla="*/ 146 h 1626"/>
                  <a:gd name="T6" fmla="*/ 323 w 955"/>
                  <a:gd name="T7" fmla="*/ 224 h 1626"/>
                  <a:gd name="T8" fmla="*/ 315 w 955"/>
                  <a:gd name="T9" fmla="*/ 268 h 1626"/>
                  <a:gd name="T10" fmla="*/ 286 w 955"/>
                  <a:gd name="T11" fmla="*/ 301 h 1626"/>
                  <a:gd name="T12" fmla="*/ 247 w 955"/>
                  <a:gd name="T13" fmla="*/ 319 h 1626"/>
                  <a:gd name="T14" fmla="*/ 206 w 955"/>
                  <a:gd name="T15" fmla="*/ 319 h 1626"/>
                  <a:gd name="T16" fmla="*/ 174 w 955"/>
                  <a:gd name="T17" fmla="*/ 299 h 1626"/>
                  <a:gd name="T18" fmla="*/ 102 w 955"/>
                  <a:gd name="T19" fmla="*/ 348 h 1626"/>
                  <a:gd name="T20" fmla="*/ 37 w 955"/>
                  <a:gd name="T21" fmla="*/ 395 h 1626"/>
                  <a:gd name="T22" fmla="*/ 14 w 955"/>
                  <a:gd name="T23" fmla="*/ 488 h 1626"/>
                  <a:gd name="T24" fmla="*/ 47 w 955"/>
                  <a:gd name="T25" fmla="*/ 666 h 1626"/>
                  <a:gd name="T26" fmla="*/ 73 w 955"/>
                  <a:gd name="T27" fmla="*/ 840 h 1626"/>
                  <a:gd name="T28" fmla="*/ 104 w 955"/>
                  <a:gd name="T29" fmla="*/ 904 h 1626"/>
                  <a:gd name="T30" fmla="*/ 132 w 955"/>
                  <a:gd name="T31" fmla="*/ 918 h 1626"/>
                  <a:gd name="T32" fmla="*/ 153 w 955"/>
                  <a:gd name="T33" fmla="*/ 936 h 1626"/>
                  <a:gd name="T34" fmla="*/ 174 w 955"/>
                  <a:gd name="T35" fmla="*/ 985 h 1626"/>
                  <a:gd name="T36" fmla="*/ 172 w 955"/>
                  <a:gd name="T37" fmla="*/ 1039 h 1626"/>
                  <a:gd name="T38" fmla="*/ 145 w 955"/>
                  <a:gd name="T39" fmla="*/ 1087 h 1626"/>
                  <a:gd name="T40" fmla="*/ 115 w 955"/>
                  <a:gd name="T41" fmla="*/ 1110 h 1626"/>
                  <a:gd name="T42" fmla="*/ 97 w 955"/>
                  <a:gd name="T43" fmla="*/ 1154 h 1626"/>
                  <a:gd name="T44" fmla="*/ 101 w 955"/>
                  <a:gd name="T45" fmla="*/ 1273 h 1626"/>
                  <a:gd name="T46" fmla="*/ 104 w 955"/>
                  <a:gd name="T47" fmla="*/ 1398 h 1626"/>
                  <a:gd name="T48" fmla="*/ 257 w 955"/>
                  <a:gd name="T49" fmla="*/ 1472 h 1626"/>
                  <a:gd name="T50" fmla="*/ 520 w 955"/>
                  <a:gd name="T51" fmla="*/ 1536 h 1626"/>
                  <a:gd name="T52" fmla="*/ 866 w 955"/>
                  <a:gd name="T53" fmla="*/ 1625 h 1626"/>
                  <a:gd name="T54" fmla="*/ 912 w 955"/>
                  <a:gd name="T55" fmla="*/ 1370 h 1626"/>
                  <a:gd name="T56" fmla="*/ 943 w 955"/>
                  <a:gd name="T57" fmla="*/ 1069 h 1626"/>
                  <a:gd name="T58" fmla="*/ 952 w 955"/>
                  <a:gd name="T59" fmla="*/ 827 h 1626"/>
                  <a:gd name="T60" fmla="*/ 954 w 955"/>
                  <a:gd name="T61" fmla="*/ 765 h 1626"/>
                  <a:gd name="T62" fmla="*/ 954 w 955"/>
                  <a:gd name="T63" fmla="*/ 705 h 1626"/>
                  <a:gd name="T64" fmla="*/ 928 w 955"/>
                  <a:gd name="T65" fmla="*/ 674 h 1626"/>
                  <a:gd name="T66" fmla="*/ 895 w 955"/>
                  <a:gd name="T67" fmla="*/ 657 h 1626"/>
                  <a:gd name="T68" fmla="*/ 873 w 955"/>
                  <a:gd name="T69" fmla="*/ 631 h 1626"/>
                  <a:gd name="T70" fmla="*/ 858 w 955"/>
                  <a:gd name="T71" fmla="*/ 598 h 1626"/>
                  <a:gd name="T72" fmla="*/ 850 w 955"/>
                  <a:gd name="T73" fmla="*/ 536 h 1626"/>
                  <a:gd name="T74" fmla="*/ 860 w 955"/>
                  <a:gd name="T75" fmla="*/ 476 h 1626"/>
                  <a:gd name="T76" fmla="*/ 874 w 955"/>
                  <a:gd name="T77" fmla="*/ 444 h 1626"/>
                  <a:gd name="T78" fmla="*/ 895 w 955"/>
                  <a:gd name="T79" fmla="*/ 419 h 1626"/>
                  <a:gd name="T80" fmla="*/ 920 w 955"/>
                  <a:gd name="T81" fmla="*/ 403 h 1626"/>
                  <a:gd name="T82" fmla="*/ 936 w 955"/>
                  <a:gd name="T83" fmla="*/ 346 h 1626"/>
                  <a:gd name="T84" fmla="*/ 918 w 955"/>
                  <a:gd name="T85" fmla="*/ 193 h 1626"/>
                  <a:gd name="T86" fmla="*/ 894 w 955"/>
                  <a:gd name="T87" fmla="*/ 47 h 162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55"/>
                  <a:gd name="T133" fmla="*/ 0 h 1626"/>
                  <a:gd name="T134" fmla="*/ 955 w 955"/>
                  <a:gd name="T135" fmla="*/ 1626 h 162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55" h="1626">
                    <a:moveTo>
                      <a:pt x="882" y="0"/>
                    </a:moveTo>
                    <a:lnTo>
                      <a:pt x="852" y="7"/>
                    </a:lnTo>
                    <a:lnTo>
                      <a:pt x="819" y="15"/>
                    </a:lnTo>
                    <a:lnTo>
                      <a:pt x="785" y="24"/>
                    </a:lnTo>
                    <a:lnTo>
                      <a:pt x="749" y="34"/>
                    </a:lnTo>
                    <a:lnTo>
                      <a:pt x="674" y="59"/>
                    </a:lnTo>
                    <a:lnTo>
                      <a:pt x="600" y="86"/>
                    </a:lnTo>
                    <a:lnTo>
                      <a:pt x="523" y="115"/>
                    </a:lnTo>
                    <a:lnTo>
                      <a:pt x="450" y="146"/>
                    </a:lnTo>
                    <a:lnTo>
                      <a:pt x="382" y="177"/>
                    </a:lnTo>
                    <a:lnTo>
                      <a:pt x="318" y="206"/>
                    </a:lnTo>
                    <a:lnTo>
                      <a:pt x="323" y="224"/>
                    </a:lnTo>
                    <a:lnTo>
                      <a:pt x="323" y="241"/>
                    </a:lnTo>
                    <a:lnTo>
                      <a:pt x="320" y="255"/>
                    </a:lnTo>
                    <a:lnTo>
                      <a:pt x="315" y="268"/>
                    </a:lnTo>
                    <a:lnTo>
                      <a:pt x="307" y="281"/>
                    </a:lnTo>
                    <a:lnTo>
                      <a:pt x="297" y="291"/>
                    </a:lnTo>
                    <a:lnTo>
                      <a:pt x="286" y="301"/>
                    </a:lnTo>
                    <a:lnTo>
                      <a:pt x="275" y="309"/>
                    </a:lnTo>
                    <a:lnTo>
                      <a:pt x="262" y="314"/>
                    </a:lnTo>
                    <a:lnTo>
                      <a:pt x="247" y="319"/>
                    </a:lnTo>
                    <a:lnTo>
                      <a:pt x="234" y="320"/>
                    </a:lnTo>
                    <a:lnTo>
                      <a:pt x="219" y="320"/>
                    </a:lnTo>
                    <a:lnTo>
                      <a:pt x="206" y="319"/>
                    </a:lnTo>
                    <a:lnTo>
                      <a:pt x="193" y="314"/>
                    </a:lnTo>
                    <a:lnTo>
                      <a:pt x="184" y="307"/>
                    </a:lnTo>
                    <a:lnTo>
                      <a:pt x="174" y="299"/>
                    </a:lnTo>
                    <a:lnTo>
                      <a:pt x="149" y="315"/>
                    </a:lnTo>
                    <a:lnTo>
                      <a:pt x="125" y="332"/>
                    </a:lnTo>
                    <a:lnTo>
                      <a:pt x="102" y="348"/>
                    </a:lnTo>
                    <a:lnTo>
                      <a:pt x="80" y="364"/>
                    </a:lnTo>
                    <a:lnTo>
                      <a:pt x="58" y="380"/>
                    </a:lnTo>
                    <a:lnTo>
                      <a:pt x="37" y="395"/>
                    </a:lnTo>
                    <a:lnTo>
                      <a:pt x="18" y="411"/>
                    </a:lnTo>
                    <a:lnTo>
                      <a:pt x="0" y="427"/>
                    </a:lnTo>
                    <a:lnTo>
                      <a:pt x="14" y="488"/>
                    </a:lnTo>
                    <a:lnTo>
                      <a:pt x="26" y="548"/>
                    </a:lnTo>
                    <a:lnTo>
                      <a:pt x="37" y="608"/>
                    </a:lnTo>
                    <a:lnTo>
                      <a:pt x="47" y="666"/>
                    </a:lnTo>
                    <a:lnTo>
                      <a:pt x="57" y="725"/>
                    </a:lnTo>
                    <a:lnTo>
                      <a:pt x="65" y="783"/>
                    </a:lnTo>
                    <a:lnTo>
                      <a:pt x="73" y="840"/>
                    </a:lnTo>
                    <a:lnTo>
                      <a:pt x="83" y="897"/>
                    </a:lnTo>
                    <a:lnTo>
                      <a:pt x="94" y="900"/>
                    </a:lnTo>
                    <a:lnTo>
                      <a:pt x="104" y="904"/>
                    </a:lnTo>
                    <a:lnTo>
                      <a:pt x="115" y="907"/>
                    </a:lnTo>
                    <a:lnTo>
                      <a:pt x="123" y="912"/>
                    </a:lnTo>
                    <a:lnTo>
                      <a:pt x="132" y="918"/>
                    </a:lnTo>
                    <a:lnTo>
                      <a:pt x="140" y="923"/>
                    </a:lnTo>
                    <a:lnTo>
                      <a:pt x="146" y="930"/>
                    </a:lnTo>
                    <a:lnTo>
                      <a:pt x="153" y="936"/>
                    </a:lnTo>
                    <a:lnTo>
                      <a:pt x="162" y="952"/>
                    </a:lnTo>
                    <a:lnTo>
                      <a:pt x="171" y="969"/>
                    </a:lnTo>
                    <a:lnTo>
                      <a:pt x="174" y="985"/>
                    </a:lnTo>
                    <a:lnTo>
                      <a:pt x="175" y="1003"/>
                    </a:lnTo>
                    <a:lnTo>
                      <a:pt x="175" y="1021"/>
                    </a:lnTo>
                    <a:lnTo>
                      <a:pt x="172" y="1039"/>
                    </a:lnTo>
                    <a:lnTo>
                      <a:pt x="166" y="1056"/>
                    </a:lnTo>
                    <a:lnTo>
                      <a:pt x="156" y="1073"/>
                    </a:lnTo>
                    <a:lnTo>
                      <a:pt x="145" y="1087"/>
                    </a:lnTo>
                    <a:lnTo>
                      <a:pt x="132" y="1100"/>
                    </a:lnTo>
                    <a:lnTo>
                      <a:pt x="123" y="1105"/>
                    </a:lnTo>
                    <a:lnTo>
                      <a:pt x="115" y="1110"/>
                    </a:lnTo>
                    <a:lnTo>
                      <a:pt x="106" y="1115"/>
                    </a:lnTo>
                    <a:lnTo>
                      <a:pt x="97" y="1118"/>
                    </a:lnTo>
                    <a:lnTo>
                      <a:pt x="97" y="1154"/>
                    </a:lnTo>
                    <a:lnTo>
                      <a:pt x="99" y="1191"/>
                    </a:lnTo>
                    <a:lnTo>
                      <a:pt x="101" y="1230"/>
                    </a:lnTo>
                    <a:lnTo>
                      <a:pt x="101" y="1273"/>
                    </a:lnTo>
                    <a:lnTo>
                      <a:pt x="102" y="1315"/>
                    </a:lnTo>
                    <a:lnTo>
                      <a:pt x="104" y="1357"/>
                    </a:lnTo>
                    <a:lnTo>
                      <a:pt x="104" y="1398"/>
                    </a:lnTo>
                    <a:lnTo>
                      <a:pt x="104" y="1438"/>
                    </a:lnTo>
                    <a:lnTo>
                      <a:pt x="179" y="1455"/>
                    </a:lnTo>
                    <a:lnTo>
                      <a:pt x="257" y="1472"/>
                    </a:lnTo>
                    <a:lnTo>
                      <a:pt x="338" y="1492"/>
                    </a:lnTo>
                    <a:lnTo>
                      <a:pt x="426" y="1513"/>
                    </a:lnTo>
                    <a:lnTo>
                      <a:pt x="520" y="1536"/>
                    </a:lnTo>
                    <a:lnTo>
                      <a:pt x="626" y="1562"/>
                    </a:lnTo>
                    <a:lnTo>
                      <a:pt x="739" y="1591"/>
                    </a:lnTo>
                    <a:lnTo>
                      <a:pt x="866" y="1625"/>
                    </a:lnTo>
                    <a:lnTo>
                      <a:pt x="884" y="1546"/>
                    </a:lnTo>
                    <a:lnTo>
                      <a:pt x="899" y="1461"/>
                    </a:lnTo>
                    <a:lnTo>
                      <a:pt x="912" y="1370"/>
                    </a:lnTo>
                    <a:lnTo>
                      <a:pt x="925" y="1273"/>
                    </a:lnTo>
                    <a:lnTo>
                      <a:pt x="934" y="1173"/>
                    </a:lnTo>
                    <a:lnTo>
                      <a:pt x="943" y="1069"/>
                    </a:lnTo>
                    <a:lnTo>
                      <a:pt x="947" y="962"/>
                    </a:lnTo>
                    <a:lnTo>
                      <a:pt x="951" y="853"/>
                    </a:lnTo>
                    <a:lnTo>
                      <a:pt x="952" y="827"/>
                    </a:lnTo>
                    <a:lnTo>
                      <a:pt x="952" y="806"/>
                    </a:lnTo>
                    <a:lnTo>
                      <a:pt x="952" y="785"/>
                    </a:lnTo>
                    <a:lnTo>
                      <a:pt x="954" y="765"/>
                    </a:lnTo>
                    <a:lnTo>
                      <a:pt x="954" y="748"/>
                    </a:lnTo>
                    <a:lnTo>
                      <a:pt x="954" y="726"/>
                    </a:lnTo>
                    <a:lnTo>
                      <a:pt x="954" y="705"/>
                    </a:lnTo>
                    <a:lnTo>
                      <a:pt x="954" y="679"/>
                    </a:lnTo>
                    <a:lnTo>
                      <a:pt x="939" y="678"/>
                    </a:lnTo>
                    <a:lnTo>
                      <a:pt x="928" y="674"/>
                    </a:lnTo>
                    <a:lnTo>
                      <a:pt x="917" y="670"/>
                    </a:lnTo>
                    <a:lnTo>
                      <a:pt x="905" y="663"/>
                    </a:lnTo>
                    <a:lnTo>
                      <a:pt x="895" y="657"/>
                    </a:lnTo>
                    <a:lnTo>
                      <a:pt x="887" y="648"/>
                    </a:lnTo>
                    <a:lnTo>
                      <a:pt x="879" y="640"/>
                    </a:lnTo>
                    <a:lnTo>
                      <a:pt x="873" y="631"/>
                    </a:lnTo>
                    <a:lnTo>
                      <a:pt x="868" y="621"/>
                    </a:lnTo>
                    <a:lnTo>
                      <a:pt x="863" y="609"/>
                    </a:lnTo>
                    <a:lnTo>
                      <a:pt x="858" y="598"/>
                    </a:lnTo>
                    <a:lnTo>
                      <a:pt x="855" y="587"/>
                    </a:lnTo>
                    <a:lnTo>
                      <a:pt x="850" y="562"/>
                    </a:lnTo>
                    <a:lnTo>
                      <a:pt x="850" y="536"/>
                    </a:lnTo>
                    <a:lnTo>
                      <a:pt x="852" y="512"/>
                    </a:lnTo>
                    <a:lnTo>
                      <a:pt x="856" y="488"/>
                    </a:lnTo>
                    <a:lnTo>
                      <a:pt x="860" y="476"/>
                    </a:lnTo>
                    <a:lnTo>
                      <a:pt x="865" y="465"/>
                    </a:lnTo>
                    <a:lnTo>
                      <a:pt x="869" y="453"/>
                    </a:lnTo>
                    <a:lnTo>
                      <a:pt x="874" y="444"/>
                    </a:lnTo>
                    <a:lnTo>
                      <a:pt x="881" y="436"/>
                    </a:lnTo>
                    <a:lnTo>
                      <a:pt x="887" y="427"/>
                    </a:lnTo>
                    <a:lnTo>
                      <a:pt x="895" y="419"/>
                    </a:lnTo>
                    <a:lnTo>
                      <a:pt x="902" y="413"/>
                    </a:lnTo>
                    <a:lnTo>
                      <a:pt x="912" y="408"/>
                    </a:lnTo>
                    <a:lnTo>
                      <a:pt x="920" y="403"/>
                    </a:lnTo>
                    <a:lnTo>
                      <a:pt x="930" y="401"/>
                    </a:lnTo>
                    <a:lnTo>
                      <a:pt x="939" y="400"/>
                    </a:lnTo>
                    <a:lnTo>
                      <a:pt x="936" y="346"/>
                    </a:lnTo>
                    <a:lnTo>
                      <a:pt x="930" y="294"/>
                    </a:lnTo>
                    <a:lnTo>
                      <a:pt x="925" y="244"/>
                    </a:lnTo>
                    <a:lnTo>
                      <a:pt x="918" y="193"/>
                    </a:lnTo>
                    <a:lnTo>
                      <a:pt x="910" y="145"/>
                    </a:lnTo>
                    <a:lnTo>
                      <a:pt x="902" y="96"/>
                    </a:lnTo>
                    <a:lnTo>
                      <a:pt x="894" y="47"/>
                    </a:lnTo>
                    <a:lnTo>
                      <a:pt x="882"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503" name="Freeform 76"/>
              <p:cNvSpPr>
                <a:spLocks/>
              </p:cNvSpPr>
              <p:nvPr/>
            </p:nvSpPr>
            <p:spPr bwMode="auto">
              <a:xfrm>
                <a:off x="1971509" y="2006509"/>
                <a:ext cx="850107" cy="3871913"/>
              </a:xfrm>
              <a:custGeom>
                <a:avLst/>
                <a:gdLst>
                  <a:gd name="T0" fmla="*/ 83 w 357"/>
                  <a:gd name="T1" fmla="*/ 37 h 1626"/>
                  <a:gd name="T2" fmla="*/ 153 w 357"/>
                  <a:gd name="T3" fmla="*/ 98 h 1626"/>
                  <a:gd name="T4" fmla="*/ 213 w 357"/>
                  <a:gd name="T5" fmla="*/ 161 h 1626"/>
                  <a:gd name="T6" fmla="*/ 296 w 357"/>
                  <a:gd name="T7" fmla="*/ 254 h 1626"/>
                  <a:gd name="T8" fmla="*/ 354 w 357"/>
                  <a:gd name="T9" fmla="*/ 398 h 1626"/>
                  <a:gd name="T10" fmla="*/ 351 w 357"/>
                  <a:gd name="T11" fmla="*/ 556 h 1626"/>
                  <a:gd name="T12" fmla="*/ 341 w 357"/>
                  <a:gd name="T13" fmla="*/ 713 h 1626"/>
                  <a:gd name="T14" fmla="*/ 328 w 357"/>
                  <a:gd name="T15" fmla="*/ 865 h 1626"/>
                  <a:gd name="T16" fmla="*/ 309 w 357"/>
                  <a:gd name="T17" fmla="*/ 943 h 1626"/>
                  <a:gd name="T18" fmla="*/ 291 w 357"/>
                  <a:gd name="T19" fmla="*/ 959 h 1626"/>
                  <a:gd name="T20" fmla="*/ 276 w 357"/>
                  <a:gd name="T21" fmla="*/ 978 h 1626"/>
                  <a:gd name="T22" fmla="*/ 268 w 357"/>
                  <a:gd name="T23" fmla="*/ 1000 h 1626"/>
                  <a:gd name="T24" fmla="*/ 266 w 357"/>
                  <a:gd name="T25" fmla="*/ 1024 h 1626"/>
                  <a:gd name="T26" fmla="*/ 270 w 357"/>
                  <a:gd name="T27" fmla="*/ 1047 h 1626"/>
                  <a:gd name="T28" fmla="*/ 279 w 357"/>
                  <a:gd name="T29" fmla="*/ 1069 h 1626"/>
                  <a:gd name="T30" fmla="*/ 297 w 357"/>
                  <a:gd name="T31" fmla="*/ 1092 h 1626"/>
                  <a:gd name="T32" fmla="*/ 307 w 357"/>
                  <a:gd name="T33" fmla="*/ 1146 h 1626"/>
                  <a:gd name="T34" fmla="*/ 302 w 357"/>
                  <a:gd name="T35" fmla="*/ 1247 h 1626"/>
                  <a:gd name="T36" fmla="*/ 296 w 357"/>
                  <a:gd name="T37" fmla="*/ 1352 h 1626"/>
                  <a:gd name="T38" fmla="*/ 291 w 357"/>
                  <a:gd name="T39" fmla="*/ 1456 h 1626"/>
                  <a:gd name="T40" fmla="*/ 258 w 357"/>
                  <a:gd name="T41" fmla="*/ 1521 h 1626"/>
                  <a:gd name="T42" fmla="*/ 192 w 357"/>
                  <a:gd name="T43" fmla="*/ 1554 h 1626"/>
                  <a:gd name="T44" fmla="*/ 123 w 357"/>
                  <a:gd name="T45" fmla="*/ 1585 h 1626"/>
                  <a:gd name="T46" fmla="*/ 54 w 357"/>
                  <a:gd name="T47" fmla="*/ 1612 h 1626"/>
                  <a:gd name="T48" fmla="*/ 36 w 357"/>
                  <a:gd name="T49" fmla="*/ 1528 h 1626"/>
                  <a:gd name="T50" fmla="*/ 67 w 357"/>
                  <a:gd name="T51" fmla="*/ 1325 h 1626"/>
                  <a:gd name="T52" fmla="*/ 89 w 357"/>
                  <a:gd name="T53" fmla="*/ 1113 h 1626"/>
                  <a:gd name="T54" fmla="*/ 101 w 357"/>
                  <a:gd name="T55" fmla="*/ 899 h 1626"/>
                  <a:gd name="T56" fmla="*/ 104 w 357"/>
                  <a:gd name="T57" fmla="*/ 769 h 1626"/>
                  <a:gd name="T58" fmla="*/ 104 w 357"/>
                  <a:gd name="T59" fmla="*/ 743 h 1626"/>
                  <a:gd name="T60" fmla="*/ 104 w 357"/>
                  <a:gd name="T61" fmla="*/ 726 h 1626"/>
                  <a:gd name="T62" fmla="*/ 104 w 357"/>
                  <a:gd name="T63" fmla="*/ 700 h 1626"/>
                  <a:gd name="T64" fmla="*/ 91 w 357"/>
                  <a:gd name="T65" fmla="*/ 678 h 1626"/>
                  <a:gd name="T66" fmla="*/ 68 w 357"/>
                  <a:gd name="T67" fmla="*/ 671 h 1626"/>
                  <a:gd name="T68" fmla="*/ 49 w 357"/>
                  <a:gd name="T69" fmla="*/ 660 h 1626"/>
                  <a:gd name="T70" fmla="*/ 32 w 357"/>
                  <a:gd name="T71" fmla="*/ 644 h 1626"/>
                  <a:gd name="T72" fmla="*/ 19 w 357"/>
                  <a:gd name="T73" fmla="*/ 626 h 1626"/>
                  <a:gd name="T74" fmla="*/ 10 w 357"/>
                  <a:gd name="T75" fmla="*/ 603 h 1626"/>
                  <a:gd name="T76" fmla="*/ 2 w 357"/>
                  <a:gd name="T77" fmla="*/ 567 h 1626"/>
                  <a:gd name="T78" fmla="*/ 2 w 357"/>
                  <a:gd name="T79" fmla="*/ 517 h 1626"/>
                  <a:gd name="T80" fmla="*/ 8 w 357"/>
                  <a:gd name="T81" fmla="*/ 481 h 1626"/>
                  <a:gd name="T82" fmla="*/ 18 w 357"/>
                  <a:gd name="T83" fmla="*/ 458 h 1626"/>
                  <a:gd name="T84" fmla="*/ 29 w 357"/>
                  <a:gd name="T85" fmla="*/ 439 h 1626"/>
                  <a:gd name="T86" fmla="*/ 44 w 357"/>
                  <a:gd name="T87" fmla="*/ 423 h 1626"/>
                  <a:gd name="T88" fmla="*/ 60 w 357"/>
                  <a:gd name="T89" fmla="*/ 410 h 1626"/>
                  <a:gd name="T90" fmla="*/ 80 w 357"/>
                  <a:gd name="T91" fmla="*/ 401 h 1626"/>
                  <a:gd name="T92" fmla="*/ 86 w 357"/>
                  <a:gd name="T93" fmla="*/ 349 h 1626"/>
                  <a:gd name="T94" fmla="*/ 75 w 357"/>
                  <a:gd name="T95" fmla="*/ 244 h 1626"/>
                  <a:gd name="T96" fmla="*/ 58 w 357"/>
                  <a:gd name="T97" fmla="*/ 141 h 1626"/>
                  <a:gd name="T98" fmla="*/ 42 w 357"/>
                  <a:gd name="T99" fmla="*/ 44 h 16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7"/>
                  <a:gd name="T151" fmla="*/ 0 h 1626"/>
                  <a:gd name="T152" fmla="*/ 357 w 357"/>
                  <a:gd name="T153" fmla="*/ 1626 h 16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solidFill>
                <a:srgbClr val="CC9926"/>
              </a:solidFill>
              <a:ln w="9525" cap="rnd">
                <a:noFill/>
                <a:round/>
                <a:headEnd type="none" w="sm" len="sm"/>
                <a:tailEnd type="none" w="sm" len="sm"/>
              </a:ln>
            </p:spPr>
            <p:txBody>
              <a:bodyPr/>
              <a:lstStyle/>
              <a:p>
                <a:endParaRPr lang="en-US" sz="2700"/>
              </a:p>
            </p:txBody>
          </p:sp>
          <p:sp>
            <p:nvSpPr>
              <p:cNvPr id="504" name="Freeform 77"/>
              <p:cNvSpPr>
                <a:spLocks/>
              </p:cNvSpPr>
              <p:nvPr/>
            </p:nvSpPr>
            <p:spPr bwMode="auto">
              <a:xfrm>
                <a:off x="1971509" y="2006509"/>
                <a:ext cx="850107" cy="3871913"/>
              </a:xfrm>
              <a:custGeom>
                <a:avLst/>
                <a:gdLst>
                  <a:gd name="T0" fmla="*/ 83 w 357"/>
                  <a:gd name="T1" fmla="*/ 37 h 1626"/>
                  <a:gd name="T2" fmla="*/ 153 w 357"/>
                  <a:gd name="T3" fmla="*/ 98 h 1626"/>
                  <a:gd name="T4" fmla="*/ 213 w 357"/>
                  <a:gd name="T5" fmla="*/ 161 h 1626"/>
                  <a:gd name="T6" fmla="*/ 296 w 357"/>
                  <a:gd name="T7" fmla="*/ 254 h 1626"/>
                  <a:gd name="T8" fmla="*/ 354 w 357"/>
                  <a:gd name="T9" fmla="*/ 398 h 1626"/>
                  <a:gd name="T10" fmla="*/ 351 w 357"/>
                  <a:gd name="T11" fmla="*/ 556 h 1626"/>
                  <a:gd name="T12" fmla="*/ 341 w 357"/>
                  <a:gd name="T13" fmla="*/ 713 h 1626"/>
                  <a:gd name="T14" fmla="*/ 328 w 357"/>
                  <a:gd name="T15" fmla="*/ 865 h 1626"/>
                  <a:gd name="T16" fmla="*/ 309 w 357"/>
                  <a:gd name="T17" fmla="*/ 943 h 1626"/>
                  <a:gd name="T18" fmla="*/ 291 w 357"/>
                  <a:gd name="T19" fmla="*/ 959 h 1626"/>
                  <a:gd name="T20" fmla="*/ 276 w 357"/>
                  <a:gd name="T21" fmla="*/ 978 h 1626"/>
                  <a:gd name="T22" fmla="*/ 268 w 357"/>
                  <a:gd name="T23" fmla="*/ 1000 h 1626"/>
                  <a:gd name="T24" fmla="*/ 266 w 357"/>
                  <a:gd name="T25" fmla="*/ 1024 h 1626"/>
                  <a:gd name="T26" fmla="*/ 270 w 357"/>
                  <a:gd name="T27" fmla="*/ 1047 h 1626"/>
                  <a:gd name="T28" fmla="*/ 279 w 357"/>
                  <a:gd name="T29" fmla="*/ 1069 h 1626"/>
                  <a:gd name="T30" fmla="*/ 297 w 357"/>
                  <a:gd name="T31" fmla="*/ 1092 h 1626"/>
                  <a:gd name="T32" fmla="*/ 307 w 357"/>
                  <a:gd name="T33" fmla="*/ 1146 h 1626"/>
                  <a:gd name="T34" fmla="*/ 302 w 357"/>
                  <a:gd name="T35" fmla="*/ 1247 h 1626"/>
                  <a:gd name="T36" fmla="*/ 296 w 357"/>
                  <a:gd name="T37" fmla="*/ 1352 h 1626"/>
                  <a:gd name="T38" fmla="*/ 291 w 357"/>
                  <a:gd name="T39" fmla="*/ 1456 h 1626"/>
                  <a:gd name="T40" fmla="*/ 258 w 357"/>
                  <a:gd name="T41" fmla="*/ 1521 h 1626"/>
                  <a:gd name="T42" fmla="*/ 192 w 357"/>
                  <a:gd name="T43" fmla="*/ 1554 h 1626"/>
                  <a:gd name="T44" fmla="*/ 123 w 357"/>
                  <a:gd name="T45" fmla="*/ 1585 h 1626"/>
                  <a:gd name="T46" fmla="*/ 54 w 357"/>
                  <a:gd name="T47" fmla="*/ 1612 h 1626"/>
                  <a:gd name="T48" fmla="*/ 36 w 357"/>
                  <a:gd name="T49" fmla="*/ 1528 h 1626"/>
                  <a:gd name="T50" fmla="*/ 67 w 357"/>
                  <a:gd name="T51" fmla="*/ 1325 h 1626"/>
                  <a:gd name="T52" fmla="*/ 89 w 357"/>
                  <a:gd name="T53" fmla="*/ 1113 h 1626"/>
                  <a:gd name="T54" fmla="*/ 101 w 357"/>
                  <a:gd name="T55" fmla="*/ 899 h 1626"/>
                  <a:gd name="T56" fmla="*/ 104 w 357"/>
                  <a:gd name="T57" fmla="*/ 769 h 1626"/>
                  <a:gd name="T58" fmla="*/ 104 w 357"/>
                  <a:gd name="T59" fmla="*/ 743 h 1626"/>
                  <a:gd name="T60" fmla="*/ 104 w 357"/>
                  <a:gd name="T61" fmla="*/ 726 h 1626"/>
                  <a:gd name="T62" fmla="*/ 104 w 357"/>
                  <a:gd name="T63" fmla="*/ 700 h 1626"/>
                  <a:gd name="T64" fmla="*/ 91 w 357"/>
                  <a:gd name="T65" fmla="*/ 678 h 1626"/>
                  <a:gd name="T66" fmla="*/ 68 w 357"/>
                  <a:gd name="T67" fmla="*/ 671 h 1626"/>
                  <a:gd name="T68" fmla="*/ 49 w 357"/>
                  <a:gd name="T69" fmla="*/ 660 h 1626"/>
                  <a:gd name="T70" fmla="*/ 32 w 357"/>
                  <a:gd name="T71" fmla="*/ 644 h 1626"/>
                  <a:gd name="T72" fmla="*/ 19 w 357"/>
                  <a:gd name="T73" fmla="*/ 626 h 1626"/>
                  <a:gd name="T74" fmla="*/ 10 w 357"/>
                  <a:gd name="T75" fmla="*/ 603 h 1626"/>
                  <a:gd name="T76" fmla="*/ 2 w 357"/>
                  <a:gd name="T77" fmla="*/ 567 h 1626"/>
                  <a:gd name="T78" fmla="*/ 2 w 357"/>
                  <a:gd name="T79" fmla="*/ 517 h 1626"/>
                  <a:gd name="T80" fmla="*/ 8 w 357"/>
                  <a:gd name="T81" fmla="*/ 481 h 1626"/>
                  <a:gd name="T82" fmla="*/ 18 w 357"/>
                  <a:gd name="T83" fmla="*/ 458 h 1626"/>
                  <a:gd name="T84" fmla="*/ 29 w 357"/>
                  <a:gd name="T85" fmla="*/ 439 h 1626"/>
                  <a:gd name="T86" fmla="*/ 44 w 357"/>
                  <a:gd name="T87" fmla="*/ 423 h 1626"/>
                  <a:gd name="T88" fmla="*/ 60 w 357"/>
                  <a:gd name="T89" fmla="*/ 410 h 1626"/>
                  <a:gd name="T90" fmla="*/ 80 w 357"/>
                  <a:gd name="T91" fmla="*/ 401 h 1626"/>
                  <a:gd name="T92" fmla="*/ 86 w 357"/>
                  <a:gd name="T93" fmla="*/ 349 h 1626"/>
                  <a:gd name="T94" fmla="*/ 75 w 357"/>
                  <a:gd name="T95" fmla="*/ 244 h 1626"/>
                  <a:gd name="T96" fmla="*/ 58 w 357"/>
                  <a:gd name="T97" fmla="*/ 141 h 1626"/>
                  <a:gd name="T98" fmla="*/ 42 w 357"/>
                  <a:gd name="T99" fmla="*/ 44 h 162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57"/>
                  <a:gd name="T151" fmla="*/ 0 h 1626"/>
                  <a:gd name="T152" fmla="*/ 357 w 357"/>
                  <a:gd name="T153" fmla="*/ 1626 h 162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57" h="1626">
                    <a:moveTo>
                      <a:pt x="32" y="0"/>
                    </a:moveTo>
                    <a:lnTo>
                      <a:pt x="83" y="37"/>
                    </a:lnTo>
                    <a:lnTo>
                      <a:pt x="120" y="68"/>
                    </a:lnTo>
                    <a:lnTo>
                      <a:pt x="153" y="98"/>
                    </a:lnTo>
                    <a:lnTo>
                      <a:pt x="182" y="127"/>
                    </a:lnTo>
                    <a:lnTo>
                      <a:pt x="213" y="161"/>
                    </a:lnTo>
                    <a:lnTo>
                      <a:pt x="250" y="202"/>
                    </a:lnTo>
                    <a:lnTo>
                      <a:pt x="296" y="254"/>
                    </a:lnTo>
                    <a:lnTo>
                      <a:pt x="356" y="320"/>
                    </a:lnTo>
                    <a:lnTo>
                      <a:pt x="354" y="398"/>
                    </a:lnTo>
                    <a:lnTo>
                      <a:pt x="353" y="476"/>
                    </a:lnTo>
                    <a:lnTo>
                      <a:pt x="351" y="556"/>
                    </a:lnTo>
                    <a:lnTo>
                      <a:pt x="346" y="635"/>
                    </a:lnTo>
                    <a:lnTo>
                      <a:pt x="341" y="713"/>
                    </a:lnTo>
                    <a:lnTo>
                      <a:pt x="335" y="791"/>
                    </a:lnTo>
                    <a:lnTo>
                      <a:pt x="328" y="865"/>
                    </a:lnTo>
                    <a:lnTo>
                      <a:pt x="320" y="936"/>
                    </a:lnTo>
                    <a:lnTo>
                      <a:pt x="309" y="943"/>
                    </a:lnTo>
                    <a:lnTo>
                      <a:pt x="299" y="949"/>
                    </a:lnTo>
                    <a:lnTo>
                      <a:pt x="291" y="959"/>
                    </a:lnTo>
                    <a:lnTo>
                      <a:pt x="283" y="967"/>
                    </a:lnTo>
                    <a:lnTo>
                      <a:pt x="276" y="978"/>
                    </a:lnTo>
                    <a:lnTo>
                      <a:pt x="271" y="988"/>
                    </a:lnTo>
                    <a:lnTo>
                      <a:pt x="268" y="1000"/>
                    </a:lnTo>
                    <a:lnTo>
                      <a:pt x="266" y="1011"/>
                    </a:lnTo>
                    <a:lnTo>
                      <a:pt x="266" y="1024"/>
                    </a:lnTo>
                    <a:lnTo>
                      <a:pt x="266" y="1035"/>
                    </a:lnTo>
                    <a:lnTo>
                      <a:pt x="270" y="1047"/>
                    </a:lnTo>
                    <a:lnTo>
                      <a:pt x="275" y="1058"/>
                    </a:lnTo>
                    <a:lnTo>
                      <a:pt x="279" y="1069"/>
                    </a:lnTo>
                    <a:lnTo>
                      <a:pt x="288" y="1081"/>
                    </a:lnTo>
                    <a:lnTo>
                      <a:pt x="297" y="1092"/>
                    </a:lnTo>
                    <a:lnTo>
                      <a:pt x="307" y="1100"/>
                    </a:lnTo>
                    <a:lnTo>
                      <a:pt x="307" y="1146"/>
                    </a:lnTo>
                    <a:lnTo>
                      <a:pt x="305" y="1195"/>
                    </a:lnTo>
                    <a:lnTo>
                      <a:pt x="302" y="1247"/>
                    </a:lnTo>
                    <a:lnTo>
                      <a:pt x="299" y="1300"/>
                    </a:lnTo>
                    <a:lnTo>
                      <a:pt x="296" y="1352"/>
                    </a:lnTo>
                    <a:lnTo>
                      <a:pt x="292" y="1406"/>
                    </a:lnTo>
                    <a:lnTo>
                      <a:pt x="291" y="1456"/>
                    </a:lnTo>
                    <a:lnTo>
                      <a:pt x="289" y="1503"/>
                    </a:lnTo>
                    <a:lnTo>
                      <a:pt x="258" y="1521"/>
                    </a:lnTo>
                    <a:lnTo>
                      <a:pt x="226" y="1537"/>
                    </a:lnTo>
                    <a:lnTo>
                      <a:pt x="192" y="1554"/>
                    </a:lnTo>
                    <a:lnTo>
                      <a:pt x="158" y="1570"/>
                    </a:lnTo>
                    <a:lnTo>
                      <a:pt x="123" y="1585"/>
                    </a:lnTo>
                    <a:lnTo>
                      <a:pt x="89" y="1599"/>
                    </a:lnTo>
                    <a:lnTo>
                      <a:pt x="54" y="1612"/>
                    </a:lnTo>
                    <a:lnTo>
                      <a:pt x="16" y="1625"/>
                    </a:lnTo>
                    <a:lnTo>
                      <a:pt x="36" y="1528"/>
                    </a:lnTo>
                    <a:lnTo>
                      <a:pt x="54" y="1427"/>
                    </a:lnTo>
                    <a:lnTo>
                      <a:pt x="67" y="1325"/>
                    </a:lnTo>
                    <a:lnTo>
                      <a:pt x="80" y="1219"/>
                    </a:lnTo>
                    <a:lnTo>
                      <a:pt x="89" y="1113"/>
                    </a:lnTo>
                    <a:lnTo>
                      <a:pt x="96" y="1006"/>
                    </a:lnTo>
                    <a:lnTo>
                      <a:pt x="101" y="899"/>
                    </a:lnTo>
                    <a:lnTo>
                      <a:pt x="102" y="791"/>
                    </a:lnTo>
                    <a:lnTo>
                      <a:pt x="104" y="769"/>
                    </a:lnTo>
                    <a:lnTo>
                      <a:pt x="104" y="754"/>
                    </a:lnTo>
                    <a:lnTo>
                      <a:pt x="104" y="743"/>
                    </a:lnTo>
                    <a:lnTo>
                      <a:pt x="104" y="735"/>
                    </a:lnTo>
                    <a:lnTo>
                      <a:pt x="104" y="726"/>
                    </a:lnTo>
                    <a:lnTo>
                      <a:pt x="104" y="715"/>
                    </a:lnTo>
                    <a:lnTo>
                      <a:pt x="104" y="700"/>
                    </a:lnTo>
                    <a:lnTo>
                      <a:pt x="104" y="679"/>
                    </a:lnTo>
                    <a:lnTo>
                      <a:pt x="91" y="678"/>
                    </a:lnTo>
                    <a:lnTo>
                      <a:pt x="80" y="674"/>
                    </a:lnTo>
                    <a:lnTo>
                      <a:pt x="68" y="671"/>
                    </a:lnTo>
                    <a:lnTo>
                      <a:pt x="58" y="666"/>
                    </a:lnTo>
                    <a:lnTo>
                      <a:pt x="49" y="660"/>
                    </a:lnTo>
                    <a:lnTo>
                      <a:pt x="41" y="652"/>
                    </a:lnTo>
                    <a:lnTo>
                      <a:pt x="32" y="644"/>
                    </a:lnTo>
                    <a:lnTo>
                      <a:pt x="26" y="635"/>
                    </a:lnTo>
                    <a:lnTo>
                      <a:pt x="19" y="626"/>
                    </a:lnTo>
                    <a:lnTo>
                      <a:pt x="15" y="614"/>
                    </a:lnTo>
                    <a:lnTo>
                      <a:pt x="10" y="603"/>
                    </a:lnTo>
                    <a:lnTo>
                      <a:pt x="6" y="592"/>
                    </a:lnTo>
                    <a:lnTo>
                      <a:pt x="2" y="567"/>
                    </a:lnTo>
                    <a:lnTo>
                      <a:pt x="0" y="543"/>
                    </a:lnTo>
                    <a:lnTo>
                      <a:pt x="2" y="517"/>
                    </a:lnTo>
                    <a:lnTo>
                      <a:pt x="5" y="492"/>
                    </a:lnTo>
                    <a:lnTo>
                      <a:pt x="8" y="481"/>
                    </a:lnTo>
                    <a:lnTo>
                      <a:pt x="13" y="470"/>
                    </a:lnTo>
                    <a:lnTo>
                      <a:pt x="18" y="458"/>
                    </a:lnTo>
                    <a:lnTo>
                      <a:pt x="23" y="449"/>
                    </a:lnTo>
                    <a:lnTo>
                      <a:pt x="29" y="439"/>
                    </a:lnTo>
                    <a:lnTo>
                      <a:pt x="36" y="429"/>
                    </a:lnTo>
                    <a:lnTo>
                      <a:pt x="44" y="423"/>
                    </a:lnTo>
                    <a:lnTo>
                      <a:pt x="52" y="414"/>
                    </a:lnTo>
                    <a:lnTo>
                      <a:pt x="60" y="410"/>
                    </a:lnTo>
                    <a:lnTo>
                      <a:pt x="70" y="405"/>
                    </a:lnTo>
                    <a:lnTo>
                      <a:pt x="80" y="401"/>
                    </a:lnTo>
                    <a:lnTo>
                      <a:pt x="91" y="400"/>
                    </a:lnTo>
                    <a:lnTo>
                      <a:pt x="86" y="349"/>
                    </a:lnTo>
                    <a:lnTo>
                      <a:pt x="80" y="297"/>
                    </a:lnTo>
                    <a:lnTo>
                      <a:pt x="75" y="244"/>
                    </a:lnTo>
                    <a:lnTo>
                      <a:pt x="67" y="192"/>
                    </a:lnTo>
                    <a:lnTo>
                      <a:pt x="58" y="141"/>
                    </a:lnTo>
                    <a:lnTo>
                      <a:pt x="50" y="91"/>
                    </a:lnTo>
                    <a:lnTo>
                      <a:pt x="42" y="44"/>
                    </a:lnTo>
                    <a:lnTo>
                      <a:pt x="32"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505" name="Freeform 78"/>
              <p:cNvSpPr>
                <a:spLocks/>
              </p:cNvSpPr>
              <p:nvPr/>
            </p:nvSpPr>
            <p:spPr bwMode="auto">
              <a:xfrm>
                <a:off x="523710" y="2649446"/>
                <a:ext cx="1164432" cy="2586038"/>
              </a:xfrm>
              <a:custGeom>
                <a:avLst/>
                <a:gdLst>
                  <a:gd name="T0" fmla="*/ 372 w 489"/>
                  <a:gd name="T1" fmla="*/ 582 h 1086"/>
                  <a:gd name="T2" fmla="*/ 343 w 489"/>
                  <a:gd name="T3" fmla="*/ 604 h 1086"/>
                  <a:gd name="T4" fmla="*/ 322 w 489"/>
                  <a:gd name="T5" fmla="*/ 640 h 1086"/>
                  <a:gd name="T6" fmla="*/ 310 w 489"/>
                  <a:gd name="T7" fmla="*/ 687 h 1086"/>
                  <a:gd name="T8" fmla="*/ 314 w 489"/>
                  <a:gd name="T9" fmla="*/ 736 h 1086"/>
                  <a:gd name="T10" fmla="*/ 330 w 489"/>
                  <a:gd name="T11" fmla="*/ 777 h 1086"/>
                  <a:gd name="T12" fmla="*/ 356 w 489"/>
                  <a:gd name="T13" fmla="*/ 808 h 1086"/>
                  <a:gd name="T14" fmla="*/ 390 w 489"/>
                  <a:gd name="T15" fmla="*/ 821 h 1086"/>
                  <a:gd name="T16" fmla="*/ 424 w 489"/>
                  <a:gd name="T17" fmla="*/ 816 h 1086"/>
                  <a:gd name="T18" fmla="*/ 455 w 489"/>
                  <a:gd name="T19" fmla="*/ 795 h 1086"/>
                  <a:gd name="T20" fmla="*/ 476 w 489"/>
                  <a:gd name="T21" fmla="*/ 757 h 1086"/>
                  <a:gd name="T22" fmla="*/ 486 w 489"/>
                  <a:gd name="T23" fmla="*/ 712 h 1086"/>
                  <a:gd name="T24" fmla="*/ 483 w 489"/>
                  <a:gd name="T25" fmla="*/ 663 h 1086"/>
                  <a:gd name="T26" fmla="*/ 466 w 489"/>
                  <a:gd name="T27" fmla="*/ 621 h 1086"/>
                  <a:gd name="T28" fmla="*/ 440 w 489"/>
                  <a:gd name="T29" fmla="*/ 591 h 1086"/>
                  <a:gd name="T30" fmla="*/ 408 w 489"/>
                  <a:gd name="T31" fmla="*/ 577 h 1086"/>
                  <a:gd name="T32" fmla="*/ 70 w 489"/>
                  <a:gd name="T33" fmla="*/ 858 h 1086"/>
                  <a:gd name="T34" fmla="*/ 41 w 489"/>
                  <a:gd name="T35" fmla="*/ 876 h 1086"/>
                  <a:gd name="T36" fmla="*/ 18 w 489"/>
                  <a:gd name="T37" fmla="*/ 907 h 1086"/>
                  <a:gd name="T38" fmla="*/ 5 w 489"/>
                  <a:gd name="T39" fmla="*/ 947 h 1086"/>
                  <a:gd name="T40" fmla="*/ 5 w 489"/>
                  <a:gd name="T41" fmla="*/ 993 h 1086"/>
                  <a:gd name="T42" fmla="*/ 18 w 489"/>
                  <a:gd name="T43" fmla="*/ 1035 h 1086"/>
                  <a:gd name="T44" fmla="*/ 41 w 489"/>
                  <a:gd name="T45" fmla="*/ 1066 h 1086"/>
                  <a:gd name="T46" fmla="*/ 70 w 489"/>
                  <a:gd name="T47" fmla="*/ 1082 h 1086"/>
                  <a:gd name="T48" fmla="*/ 102 w 489"/>
                  <a:gd name="T49" fmla="*/ 1082 h 1086"/>
                  <a:gd name="T50" fmla="*/ 132 w 489"/>
                  <a:gd name="T51" fmla="*/ 1066 h 1086"/>
                  <a:gd name="T52" fmla="*/ 154 w 489"/>
                  <a:gd name="T53" fmla="*/ 1035 h 1086"/>
                  <a:gd name="T54" fmla="*/ 167 w 489"/>
                  <a:gd name="T55" fmla="*/ 993 h 1086"/>
                  <a:gd name="T56" fmla="*/ 167 w 489"/>
                  <a:gd name="T57" fmla="*/ 947 h 1086"/>
                  <a:gd name="T58" fmla="*/ 154 w 489"/>
                  <a:gd name="T59" fmla="*/ 907 h 1086"/>
                  <a:gd name="T60" fmla="*/ 132 w 489"/>
                  <a:gd name="T61" fmla="*/ 876 h 1086"/>
                  <a:gd name="T62" fmla="*/ 102 w 489"/>
                  <a:gd name="T63" fmla="*/ 858 h 1086"/>
                  <a:gd name="T64" fmla="*/ 60 w 489"/>
                  <a:gd name="T65" fmla="*/ 325 h 1086"/>
                  <a:gd name="T66" fmla="*/ 29 w 489"/>
                  <a:gd name="T67" fmla="*/ 341 h 1086"/>
                  <a:gd name="T68" fmla="*/ 2 w 489"/>
                  <a:gd name="T69" fmla="*/ 401 h 1086"/>
                  <a:gd name="T70" fmla="*/ 11 w 489"/>
                  <a:gd name="T71" fmla="*/ 473 h 1086"/>
                  <a:gd name="T72" fmla="*/ 47 w 489"/>
                  <a:gd name="T73" fmla="*/ 510 h 1086"/>
                  <a:gd name="T74" fmla="*/ 75 w 489"/>
                  <a:gd name="T75" fmla="*/ 513 h 1086"/>
                  <a:gd name="T76" fmla="*/ 106 w 489"/>
                  <a:gd name="T77" fmla="*/ 499 h 1086"/>
                  <a:gd name="T78" fmla="*/ 135 w 489"/>
                  <a:gd name="T79" fmla="*/ 439 h 1086"/>
                  <a:gd name="T80" fmla="*/ 124 w 489"/>
                  <a:gd name="T81" fmla="*/ 367 h 1086"/>
                  <a:gd name="T82" fmla="*/ 88 w 489"/>
                  <a:gd name="T83" fmla="*/ 330 h 1086"/>
                  <a:gd name="T84" fmla="*/ 356 w 489"/>
                  <a:gd name="T85" fmla="*/ 0 h 1086"/>
                  <a:gd name="T86" fmla="*/ 317 w 489"/>
                  <a:gd name="T87" fmla="*/ 10 h 1086"/>
                  <a:gd name="T88" fmla="*/ 286 w 489"/>
                  <a:gd name="T89" fmla="*/ 40 h 1086"/>
                  <a:gd name="T90" fmla="*/ 265 w 489"/>
                  <a:gd name="T91" fmla="*/ 83 h 1086"/>
                  <a:gd name="T92" fmla="*/ 257 w 489"/>
                  <a:gd name="T93" fmla="*/ 136 h 1086"/>
                  <a:gd name="T94" fmla="*/ 265 w 489"/>
                  <a:gd name="T95" fmla="*/ 190 h 1086"/>
                  <a:gd name="T96" fmla="*/ 286 w 489"/>
                  <a:gd name="T97" fmla="*/ 232 h 1086"/>
                  <a:gd name="T98" fmla="*/ 317 w 489"/>
                  <a:gd name="T99" fmla="*/ 261 h 1086"/>
                  <a:gd name="T100" fmla="*/ 356 w 489"/>
                  <a:gd name="T101" fmla="*/ 273 h 1086"/>
                  <a:gd name="T102" fmla="*/ 393 w 489"/>
                  <a:gd name="T103" fmla="*/ 261 h 1086"/>
                  <a:gd name="T104" fmla="*/ 426 w 489"/>
                  <a:gd name="T105" fmla="*/ 232 h 1086"/>
                  <a:gd name="T106" fmla="*/ 447 w 489"/>
                  <a:gd name="T107" fmla="*/ 190 h 1086"/>
                  <a:gd name="T108" fmla="*/ 453 w 489"/>
                  <a:gd name="T109" fmla="*/ 136 h 1086"/>
                  <a:gd name="T110" fmla="*/ 447 w 489"/>
                  <a:gd name="T111" fmla="*/ 83 h 1086"/>
                  <a:gd name="T112" fmla="*/ 426 w 489"/>
                  <a:gd name="T113" fmla="*/ 40 h 1086"/>
                  <a:gd name="T114" fmla="*/ 393 w 489"/>
                  <a:gd name="T115" fmla="*/ 10 h 1086"/>
                  <a:gd name="T116" fmla="*/ 356 w 489"/>
                  <a:gd name="T117" fmla="*/ 0 h 10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89"/>
                  <a:gd name="T178" fmla="*/ 0 h 1086"/>
                  <a:gd name="T179" fmla="*/ 489 w 489"/>
                  <a:gd name="T180" fmla="*/ 1086 h 10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89" h="1086">
                    <a:moveTo>
                      <a:pt x="398" y="575"/>
                    </a:moveTo>
                    <a:lnTo>
                      <a:pt x="390" y="577"/>
                    </a:lnTo>
                    <a:lnTo>
                      <a:pt x="380" y="578"/>
                    </a:lnTo>
                    <a:lnTo>
                      <a:pt x="372" y="582"/>
                    </a:lnTo>
                    <a:lnTo>
                      <a:pt x="364" y="585"/>
                    </a:lnTo>
                    <a:lnTo>
                      <a:pt x="356" y="591"/>
                    </a:lnTo>
                    <a:lnTo>
                      <a:pt x="349" y="596"/>
                    </a:lnTo>
                    <a:lnTo>
                      <a:pt x="343" y="604"/>
                    </a:lnTo>
                    <a:lnTo>
                      <a:pt x="336" y="613"/>
                    </a:lnTo>
                    <a:lnTo>
                      <a:pt x="330" y="621"/>
                    </a:lnTo>
                    <a:lnTo>
                      <a:pt x="325" y="630"/>
                    </a:lnTo>
                    <a:lnTo>
                      <a:pt x="322" y="640"/>
                    </a:lnTo>
                    <a:lnTo>
                      <a:pt x="317" y="652"/>
                    </a:lnTo>
                    <a:lnTo>
                      <a:pt x="314" y="663"/>
                    </a:lnTo>
                    <a:lnTo>
                      <a:pt x="312" y="674"/>
                    </a:lnTo>
                    <a:lnTo>
                      <a:pt x="310" y="687"/>
                    </a:lnTo>
                    <a:lnTo>
                      <a:pt x="310" y="699"/>
                    </a:lnTo>
                    <a:lnTo>
                      <a:pt x="310" y="712"/>
                    </a:lnTo>
                    <a:lnTo>
                      <a:pt x="312" y="723"/>
                    </a:lnTo>
                    <a:lnTo>
                      <a:pt x="314" y="736"/>
                    </a:lnTo>
                    <a:lnTo>
                      <a:pt x="317" y="747"/>
                    </a:lnTo>
                    <a:lnTo>
                      <a:pt x="322" y="757"/>
                    </a:lnTo>
                    <a:lnTo>
                      <a:pt x="325" y="767"/>
                    </a:lnTo>
                    <a:lnTo>
                      <a:pt x="330" y="777"/>
                    </a:lnTo>
                    <a:lnTo>
                      <a:pt x="336" y="786"/>
                    </a:lnTo>
                    <a:lnTo>
                      <a:pt x="343" y="795"/>
                    </a:lnTo>
                    <a:lnTo>
                      <a:pt x="349" y="801"/>
                    </a:lnTo>
                    <a:lnTo>
                      <a:pt x="356" y="808"/>
                    </a:lnTo>
                    <a:lnTo>
                      <a:pt x="364" y="812"/>
                    </a:lnTo>
                    <a:lnTo>
                      <a:pt x="372" y="816"/>
                    </a:lnTo>
                    <a:lnTo>
                      <a:pt x="380" y="819"/>
                    </a:lnTo>
                    <a:lnTo>
                      <a:pt x="390" y="821"/>
                    </a:lnTo>
                    <a:lnTo>
                      <a:pt x="398" y="822"/>
                    </a:lnTo>
                    <a:lnTo>
                      <a:pt x="408" y="821"/>
                    </a:lnTo>
                    <a:lnTo>
                      <a:pt x="416" y="819"/>
                    </a:lnTo>
                    <a:lnTo>
                      <a:pt x="424" y="816"/>
                    </a:lnTo>
                    <a:lnTo>
                      <a:pt x="432" y="812"/>
                    </a:lnTo>
                    <a:lnTo>
                      <a:pt x="440" y="808"/>
                    </a:lnTo>
                    <a:lnTo>
                      <a:pt x="449" y="801"/>
                    </a:lnTo>
                    <a:lnTo>
                      <a:pt x="455" y="795"/>
                    </a:lnTo>
                    <a:lnTo>
                      <a:pt x="462" y="786"/>
                    </a:lnTo>
                    <a:lnTo>
                      <a:pt x="466" y="777"/>
                    </a:lnTo>
                    <a:lnTo>
                      <a:pt x="471" y="767"/>
                    </a:lnTo>
                    <a:lnTo>
                      <a:pt x="476" y="757"/>
                    </a:lnTo>
                    <a:lnTo>
                      <a:pt x="479" y="747"/>
                    </a:lnTo>
                    <a:lnTo>
                      <a:pt x="483" y="736"/>
                    </a:lnTo>
                    <a:lnTo>
                      <a:pt x="486" y="723"/>
                    </a:lnTo>
                    <a:lnTo>
                      <a:pt x="486" y="712"/>
                    </a:lnTo>
                    <a:lnTo>
                      <a:pt x="488" y="699"/>
                    </a:lnTo>
                    <a:lnTo>
                      <a:pt x="486" y="687"/>
                    </a:lnTo>
                    <a:lnTo>
                      <a:pt x="486" y="674"/>
                    </a:lnTo>
                    <a:lnTo>
                      <a:pt x="483" y="663"/>
                    </a:lnTo>
                    <a:lnTo>
                      <a:pt x="479" y="652"/>
                    </a:lnTo>
                    <a:lnTo>
                      <a:pt x="476" y="640"/>
                    </a:lnTo>
                    <a:lnTo>
                      <a:pt x="471" y="630"/>
                    </a:lnTo>
                    <a:lnTo>
                      <a:pt x="466" y="621"/>
                    </a:lnTo>
                    <a:lnTo>
                      <a:pt x="462" y="613"/>
                    </a:lnTo>
                    <a:lnTo>
                      <a:pt x="455" y="604"/>
                    </a:lnTo>
                    <a:lnTo>
                      <a:pt x="449" y="596"/>
                    </a:lnTo>
                    <a:lnTo>
                      <a:pt x="440" y="591"/>
                    </a:lnTo>
                    <a:lnTo>
                      <a:pt x="432" y="585"/>
                    </a:lnTo>
                    <a:lnTo>
                      <a:pt x="424" y="582"/>
                    </a:lnTo>
                    <a:lnTo>
                      <a:pt x="416" y="578"/>
                    </a:lnTo>
                    <a:lnTo>
                      <a:pt x="408" y="577"/>
                    </a:lnTo>
                    <a:lnTo>
                      <a:pt x="398" y="575"/>
                    </a:lnTo>
                    <a:lnTo>
                      <a:pt x="86" y="855"/>
                    </a:lnTo>
                    <a:lnTo>
                      <a:pt x="78" y="856"/>
                    </a:lnTo>
                    <a:lnTo>
                      <a:pt x="70" y="858"/>
                    </a:lnTo>
                    <a:lnTo>
                      <a:pt x="62" y="861"/>
                    </a:lnTo>
                    <a:lnTo>
                      <a:pt x="54" y="864"/>
                    </a:lnTo>
                    <a:lnTo>
                      <a:pt x="47" y="869"/>
                    </a:lnTo>
                    <a:lnTo>
                      <a:pt x="41" y="876"/>
                    </a:lnTo>
                    <a:lnTo>
                      <a:pt x="34" y="882"/>
                    </a:lnTo>
                    <a:lnTo>
                      <a:pt x="28" y="889"/>
                    </a:lnTo>
                    <a:lnTo>
                      <a:pt x="23" y="897"/>
                    </a:lnTo>
                    <a:lnTo>
                      <a:pt x="18" y="907"/>
                    </a:lnTo>
                    <a:lnTo>
                      <a:pt x="13" y="916"/>
                    </a:lnTo>
                    <a:lnTo>
                      <a:pt x="10" y="926"/>
                    </a:lnTo>
                    <a:lnTo>
                      <a:pt x="7" y="936"/>
                    </a:lnTo>
                    <a:lnTo>
                      <a:pt x="5" y="947"/>
                    </a:lnTo>
                    <a:lnTo>
                      <a:pt x="3" y="959"/>
                    </a:lnTo>
                    <a:lnTo>
                      <a:pt x="3" y="970"/>
                    </a:lnTo>
                    <a:lnTo>
                      <a:pt x="3" y="981"/>
                    </a:lnTo>
                    <a:lnTo>
                      <a:pt x="5" y="993"/>
                    </a:lnTo>
                    <a:lnTo>
                      <a:pt x="7" y="1004"/>
                    </a:lnTo>
                    <a:lnTo>
                      <a:pt x="10" y="1016"/>
                    </a:lnTo>
                    <a:lnTo>
                      <a:pt x="13" y="1025"/>
                    </a:lnTo>
                    <a:lnTo>
                      <a:pt x="18" y="1035"/>
                    </a:lnTo>
                    <a:lnTo>
                      <a:pt x="23" y="1043"/>
                    </a:lnTo>
                    <a:lnTo>
                      <a:pt x="28" y="1051"/>
                    </a:lnTo>
                    <a:lnTo>
                      <a:pt x="34" y="1059"/>
                    </a:lnTo>
                    <a:lnTo>
                      <a:pt x="41" y="1066"/>
                    </a:lnTo>
                    <a:lnTo>
                      <a:pt x="47" y="1071"/>
                    </a:lnTo>
                    <a:lnTo>
                      <a:pt x="54" y="1076"/>
                    </a:lnTo>
                    <a:lnTo>
                      <a:pt x="62" y="1081"/>
                    </a:lnTo>
                    <a:lnTo>
                      <a:pt x="70" y="1082"/>
                    </a:lnTo>
                    <a:lnTo>
                      <a:pt x="78" y="1085"/>
                    </a:lnTo>
                    <a:lnTo>
                      <a:pt x="86" y="1085"/>
                    </a:lnTo>
                    <a:lnTo>
                      <a:pt x="94" y="1085"/>
                    </a:lnTo>
                    <a:lnTo>
                      <a:pt x="102" y="1082"/>
                    </a:lnTo>
                    <a:lnTo>
                      <a:pt x="111" y="1081"/>
                    </a:lnTo>
                    <a:lnTo>
                      <a:pt x="119" y="1076"/>
                    </a:lnTo>
                    <a:lnTo>
                      <a:pt x="125" y="1071"/>
                    </a:lnTo>
                    <a:lnTo>
                      <a:pt x="132" y="1066"/>
                    </a:lnTo>
                    <a:lnTo>
                      <a:pt x="138" y="1059"/>
                    </a:lnTo>
                    <a:lnTo>
                      <a:pt x="145" y="1051"/>
                    </a:lnTo>
                    <a:lnTo>
                      <a:pt x="150" y="1043"/>
                    </a:lnTo>
                    <a:lnTo>
                      <a:pt x="154" y="1035"/>
                    </a:lnTo>
                    <a:lnTo>
                      <a:pt x="159" y="1025"/>
                    </a:lnTo>
                    <a:lnTo>
                      <a:pt x="163" y="1016"/>
                    </a:lnTo>
                    <a:lnTo>
                      <a:pt x="164" y="1004"/>
                    </a:lnTo>
                    <a:lnTo>
                      <a:pt x="167" y="993"/>
                    </a:lnTo>
                    <a:lnTo>
                      <a:pt x="167" y="981"/>
                    </a:lnTo>
                    <a:lnTo>
                      <a:pt x="169" y="970"/>
                    </a:lnTo>
                    <a:lnTo>
                      <a:pt x="167" y="959"/>
                    </a:lnTo>
                    <a:lnTo>
                      <a:pt x="167" y="947"/>
                    </a:lnTo>
                    <a:lnTo>
                      <a:pt x="164" y="936"/>
                    </a:lnTo>
                    <a:lnTo>
                      <a:pt x="163" y="926"/>
                    </a:lnTo>
                    <a:lnTo>
                      <a:pt x="159" y="916"/>
                    </a:lnTo>
                    <a:lnTo>
                      <a:pt x="154" y="907"/>
                    </a:lnTo>
                    <a:lnTo>
                      <a:pt x="150" y="897"/>
                    </a:lnTo>
                    <a:lnTo>
                      <a:pt x="145" y="889"/>
                    </a:lnTo>
                    <a:lnTo>
                      <a:pt x="138" y="882"/>
                    </a:lnTo>
                    <a:lnTo>
                      <a:pt x="132" y="876"/>
                    </a:lnTo>
                    <a:lnTo>
                      <a:pt x="125" y="869"/>
                    </a:lnTo>
                    <a:lnTo>
                      <a:pt x="119" y="864"/>
                    </a:lnTo>
                    <a:lnTo>
                      <a:pt x="111" y="861"/>
                    </a:lnTo>
                    <a:lnTo>
                      <a:pt x="102" y="858"/>
                    </a:lnTo>
                    <a:lnTo>
                      <a:pt x="94" y="856"/>
                    </a:lnTo>
                    <a:lnTo>
                      <a:pt x="86" y="855"/>
                    </a:lnTo>
                    <a:lnTo>
                      <a:pt x="68" y="325"/>
                    </a:lnTo>
                    <a:lnTo>
                      <a:pt x="60" y="325"/>
                    </a:lnTo>
                    <a:lnTo>
                      <a:pt x="54" y="326"/>
                    </a:lnTo>
                    <a:lnTo>
                      <a:pt x="47" y="330"/>
                    </a:lnTo>
                    <a:lnTo>
                      <a:pt x="41" y="333"/>
                    </a:lnTo>
                    <a:lnTo>
                      <a:pt x="29" y="341"/>
                    </a:lnTo>
                    <a:lnTo>
                      <a:pt x="20" y="352"/>
                    </a:lnTo>
                    <a:lnTo>
                      <a:pt x="11" y="367"/>
                    </a:lnTo>
                    <a:lnTo>
                      <a:pt x="5" y="383"/>
                    </a:lnTo>
                    <a:lnTo>
                      <a:pt x="2" y="401"/>
                    </a:lnTo>
                    <a:lnTo>
                      <a:pt x="0" y="421"/>
                    </a:lnTo>
                    <a:lnTo>
                      <a:pt x="2" y="439"/>
                    </a:lnTo>
                    <a:lnTo>
                      <a:pt x="5" y="456"/>
                    </a:lnTo>
                    <a:lnTo>
                      <a:pt x="11" y="473"/>
                    </a:lnTo>
                    <a:lnTo>
                      <a:pt x="20" y="487"/>
                    </a:lnTo>
                    <a:lnTo>
                      <a:pt x="29" y="499"/>
                    </a:lnTo>
                    <a:lnTo>
                      <a:pt x="41" y="507"/>
                    </a:lnTo>
                    <a:lnTo>
                      <a:pt x="47" y="510"/>
                    </a:lnTo>
                    <a:lnTo>
                      <a:pt x="54" y="513"/>
                    </a:lnTo>
                    <a:lnTo>
                      <a:pt x="60" y="513"/>
                    </a:lnTo>
                    <a:lnTo>
                      <a:pt x="68" y="515"/>
                    </a:lnTo>
                    <a:lnTo>
                      <a:pt x="75" y="513"/>
                    </a:lnTo>
                    <a:lnTo>
                      <a:pt x="81" y="513"/>
                    </a:lnTo>
                    <a:lnTo>
                      <a:pt x="88" y="510"/>
                    </a:lnTo>
                    <a:lnTo>
                      <a:pt x="94" y="507"/>
                    </a:lnTo>
                    <a:lnTo>
                      <a:pt x="106" y="499"/>
                    </a:lnTo>
                    <a:lnTo>
                      <a:pt x="115" y="487"/>
                    </a:lnTo>
                    <a:lnTo>
                      <a:pt x="124" y="473"/>
                    </a:lnTo>
                    <a:lnTo>
                      <a:pt x="130" y="456"/>
                    </a:lnTo>
                    <a:lnTo>
                      <a:pt x="135" y="439"/>
                    </a:lnTo>
                    <a:lnTo>
                      <a:pt x="135" y="421"/>
                    </a:lnTo>
                    <a:lnTo>
                      <a:pt x="135" y="401"/>
                    </a:lnTo>
                    <a:lnTo>
                      <a:pt x="130" y="383"/>
                    </a:lnTo>
                    <a:lnTo>
                      <a:pt x="124" y="367"/>
                    </a:lnTo>
                    <a:lnTo>
                      <a:pt x="115" y="352"/>
                    </a:lnTo>
                    <a:lnTo>
                      <a:pt x="106" y="341"/>
                    </a:lnTo>
                    <a:lnTo>
                      <a:pt x="94" y="333"/>
                    </a:lnTo>
                    <a:lnTo>
                      <a:pt x="88" y="330"/>
                    </a:lnTo>
                    <a:lnTo>
                      <a:pt x="81" y="326"/>
                    </a:lnTo>
                    <a:lnTo>
                      <a:pt x="75" y="325"/>
                    </a:lnTo>
                    <a:lnTo>
                      <a:pt x="68" y="325"/>
                    </a:lnTo>
                    <a:lnTo>
                      <a:pt x="356" y="0"/>
                    </a:lnTo>
                    <a:lnTo>
                      <a:pt x="346" y="0"/>
                    </a:lnTo>
                    <a:lnTo>
                      <a:pt x="336" y="3"/>
                    </a:lnTo>
                    <a:lnTo>
                      <a:pt x="327" y="6"/>
                    </a:lnTo>
                    <a:lnTo>
                      <a:pt x="317" y="10"/>
                    </a:lnTo>
                    <a:lnTo>
                      <a:pt x="309" y="16"/>
                    </a:lnTo>
                    <a:lnTo>
                      <a:pt x="301" y="23"/>
                    </a:lnTo>
                    <a:lnTo>
                      <a:pt x="293" y="31"/>
                    </a:lnTo>
                    <a:lnTo>
                      <a:pt x="286" y="40"/>
                    </a:lnTo>
                    <a:lnTo>
                      <a:pt x="280" y="50"/>
                    </a:lnTo>
                    <a:lnTo>
                      <a:pt x="275" y="60"/>
                    </a:lnTo>
                    <a:lnTo>
                      <a:pt x="270" y="71"/>
                    </a:lnTo>
                    <a:lnTo>
                      <a:pt x="265" y="83"/>
                    </a:lnTo>
                    <a:lnTo>
                      <a:pt x="262" y="96"/>
                    </a:lnTo>
                    <a:lnTo>
                      <a:pt x="260" y="109"/>
                    </a:lnTo>
                    <a:lnTo>
                      <a:pt x="258" y="122"/>
                    </a:lnTo>
                    <a:lnTo>
                      <a:pt x="257" y="136"/>
                    </a:lnTo>
                    <a:lnTo>
                      <a:pt x="258" y="151"/>
                    </a:lnTo>
                    <a:lnTo>
                      <a:pt x="260" y="164"/>
                    </a:lnTo>
                    <a:lnTo>
                      <a:pt x="262" y="177"/>
                    </a:lnTo>
                    <a:lnTo>
                      <a:pt x="265" y="190"/>
                    </a:lnTo>
                    <a:lnTo>
                      <a:pt x="270" y="201"/>
                    </a:lnTo>
                    <a:lnTo>
                      <a:pt x="275" y="213"/>
                    </a:lnTo>
                    <a:lnTo>
                      <a:pt x="280" y="222"/>
                    </a:lnTo>
                    <a:lnTo>
                      <a:pt x="286" y="232"/>
                    </a:lnTo>
                    <a:lnTo>
                      <a:pt x="293" y="242"/>
                    </a:lnTo>
                    <a:lnTo>
                      <a:pt x="301" y="250"/>
                    </a:lnTo>
                    <a:lnTo>
                      <a:pt x="309" y="257"/>
                    </a:lnTo>
                    <a:lnTo>
                      <a:pt x="317" y="261"/>
                    </a:lnTo>
                    <a:lnTo>
                      <a:pt x="327" y="266"/>
                    </a:lnTo>
                    <a:lnTo>
                      <a:pt x="336" y="270"/>
                    </a:lnTo>
                    <a:lnTo>
                      <a:pt x="346" y="273"/>
                    </a:lnTo>
                    <a:lnTo>
                      <a:pt x="356" y="273"/>
                    </a:lnTo>
                    <a:lnTo>
                      <a:pt x="366" y="273"/>
                    </a:lnTo>
                    <a:lnTo>
                      <a:pt x="375" y="270"/>
                    </a:lnTo>
                    <a:lnTo>
                      <a:pt x="385" y="266"/>
                    </a:lnTo>
                    <a:lnTo>
                      <a:pt x="393" y="261"/>
                    </a:lnTo>
                    <a:lnTo>
                      <a:pt x="403" y="257"/>
                    </a:lnTo>
                    <a:lnTo>
                      <a:pt x="411" y="250"/>
                    </a:lnTo>
                    <a:lnTo>
                      <a:pt x="418" y="242"/>
                    </a:lnTo>
                    <a:lnTo>
                      <a:pt x="426" y="232"/>
                    </a:lnTo>
                    <a:lnTo>
                      <a:pt x="431" y="222"/>
                    </a:lnTo>
                    <a:lnTo>
                      <a:pt x="437" y="213"/>
                    </a:lnTo>
                    <a:lnTo>
                      <a:pt x="442" y="201"/>
                    </a:lnTo>
                    <a:lnTo>
                      <a:pt x="447" y="190"/>
                    </a:lnTo>
                    <a:lnTo>
                      <a:pt x="450" y="177"/>
                    </a:lnTo>
                    <a:lnTo>
                      <a:pt x="452" y="164"/>
                    </a:lnTo>
                    <a:lnTo>
                      <a:pt x="453" y="151"/>
                    </a:lnTo>
                    <a:lnTo>
                      <a:pt x="453" y="136"/>
                    </a:lnTo>
                    <a:lnTo>
                      <a:pt x="453" y="122"/>
                    </a:lnTo>
                    <a:lnTo>
                      <a:pt x="452" y="109"/>
                    </a:lnTo>
                    <a:lnTo>
                      <a:pt x="450" y="96"/>
                    </a:lnTo>
                    <a:lnTo>
                      <a:pt x="447" y="83"/>
                    </a:lnTo>
                    <a:lnTo>
                      <a:pt x="442" y="71"/>
                    </a:lnTo>
                    <a:lnTo>
                      <a:pt x="437" y="60"/>
                    </a:lnTo>
                    <a:lnTo>
                      <a:pt x="431" y="50"/>
                    </a:lnTo>
                    <a:lnTo>
                      <a:pt x="426" y="40"/>
                    </a:lnTo>
                    <a:lnTo>
                      <a:pt x="418" y="31"/>
                    </a:lnTo>
                    <a:lnTo>
                      <a:pt x="411" y="23"/>
                    </a:lnTo>
                    <a:lnTo>
                      <a:pt x="403" y="16"/>
                    </a:lnTo>
                    <a:lnTo>
                      <a:pt x="393" y="10"/>
                    </a:lnTo>
                    <a:lnTo>
                      <a:pt x="385" y="6"/>
                    </a:lnTo>
                    <a:lnTo>
                      <a:pt x="375" y="3"/>
                    </a:lnTo>
                    <a:lnTo>
                      <a:pt x="366" y="0"/>
                    </a:lnTo>
                    <a:lnTo>
                      <a:pt x="356" y="0"/>
                    </a:lnTo>
                    <a:lnTo>
                      <a:pt x="398" y="575"/>
                    </a:lnTo>
                  </a:path>
                </a:pathLst>
              </a:custGeom>
              <a:solidFill>
                <a:srgbClr val="CC9926"/>
              </a:solidFill>
              <a:ln w="9525" cap="rnd">
                <a:noFill/>
                <a:round/>
                <a:headEnd type="none" w="sm" len="sm"/>
                <a:tailEnd type="none" w="sm" len="sm"/>
              </a:ln>
            </p:spPr>
            <p:txBody>
              <a:bodyPr/>
              <a:lstStyle/>
              <a:p>
                <a:endParaRPr lang="en-US" sz="2700"/>
              </a:p>
            </p:txBody>
          </p:sp>
          <p:sp>
            <p:nvSpPr>
              <p:cNvPr id="506" name="Freeform 79"/>
              <p:cNvSpPr>
                <a:spLocks/>
              </p:cNvSpPr>
              <p:nvPr/>
            </p:nvSpPr>
            <p:spPr bwMode="auto">
              <a:xfrm>
                <a:off x="1261897" y="4018664"/>
                <a:ext cx="426245" cy="590550"/>
              </a:xfrm>
              <a:custGeom>
                <a:avLst/>
                <a:gdLst>
                  <a:gd name="T0" fmla="*/ 80 w 179"/>
                  <a:gd name="T1" fmla="*/ 2 h 248"/>
                  <a:gd name="T2" fmla="*/ 62 w 179"/>
                  <a:gd name="T3" fmla="*/ 7 h 248"/>
                  <a:gd name="T4" fmla="*/ 46 w 179"/>
                  <a:gd name="T5" fmla="*/ 16 h 248"/>
                  <a:gd name="T6" fmla="*/ 33 w 179"/>
                  <a:gd name="T7" fmla="*/ 29 h 248"/>
                  <a:gd name="T8" fmla="*/ 20 w 179"/>
                  <a:gd name="T9" fmla="*/ 46 h 248"/>
                  <a:gd name="T10" fmla="*/ 12 w 179"/>
                  <a:gd name="T11" fmla="*/ 65 h 248"/>
                  <a:gd name="T12" fmla="*/ 4 w 179"/>
                  <a:gd name="T13" fmla="*/ 88 h 248"/>
                  <a:gd name="T14" fmla="*/ 0 w 179"/>
                  <a:gd name="T15" fmla="*/ 112 h 248"/>
                  <a:gd name="T16" fmla="*/ 0 w 179"/>
                  <a:gd name="T17" fmla="*/ 137 h 248"/>
                  <a:gd name="T18" fmla="*/ 4 w 179"/>
                  <a:gd name="T19" fmla="*/ 161 h 248"/>
                  <a:gd name="T20" fmla="*/ 12 w 179"/>
                  <a:gd name="T21" fmla="*/ 182 h 248"/>
                  <a:gd name="T22" fmla="*/ 20 w 179"/>
                  <a:gd name="T23" fmla="*/ 202 h 248"/>
                  <a:gd name="T24" fmla="*/ 33 w 179"/>
                  <a:gd name="T25" fmla="*/ 220 h 248"/>
                  <a:gd name="T26" fmla="*/ 46 w 179"/>
                  <a:gd name="T27" fmla="*/ 233 h 248"/>
                  <a:gd name="T28" fmla="*/ 62 w 179"/>
                  <a:gd name="T29" fmla="*/ 241 h 248"/>
                  <a:gd name="T30" fmla="*/ 80 w 179"/>
                  <a:gd name="T31" fmla="*/ 246 h 248"/>
                  <a:gd name="T32" fmla="*/ 98 w 179"/>
                  <a:gd name="T33" fmla="*/ 246 h 248"/>
                  <a:gd name="T34" fmla="*/ 114 w 179"/>
                  <a:gd name="T35" fmla="*/ 241 h 248"/>
                  <a:gd name="T36" fmla="*/ 130 w 179"/>
                  <a:gd name="T37" fmla="*/ 233 h 248"/>
                  <a:gd name="T38" fmla="*/ 145 w 179"/>
                  <a:gd name="T39" fmla="*/ 220 h 248"/>
                  <a:gd name="T40" fmla="*/ 156 w 179"/>
                  <a:gd name="T41" fmla="*/ 202 h 248"/>
                  <a:gd name="T42" fmla="*/ 166 w 179"/>
                  <a:gd name="T43" fmla="*/ 182 h 248"/>
                  <a:gd name="T44" fmla="*/ 173 w 179"/>
                  <a:gd name="T45" fmla="*/ 161 h 248"/>
                  <a:gd name="T46" fmla="*/ 176 w 179"/>
                  <a:gd name="T47" fmla="*/ 137 h 248"/>
                  <a:gd name="T48" fmla="*/ 176 w 179"/>
                  <a:gd name="T49" fmla="*/ 112 h 248"/>
                  <a:gd name="T50" fmla="*/ 173 w 179"/>
                  <a:gd name="T51" fmla="*/ 88 h 248"/>
                  <a:gd name="T52" fmla="*/ 166 w 179"/>
                  <a:gd name="T53" fmla="*/ 65 h 248"/>
                  <a:gd name="T54" fmla="*/ 156 w 179"/>
                  <a:gd name="T55" fmla="*/ 46 h 248"/>
                  <a:gd name="T56" fmla="*/ 145 w 179"/>
                  <a:gd name="T57" fmla="*/ 29 h 248"/>
                  <a:gd name="T58" fmla="*/ 130 w 179"/>
                  <a:gd name="T59" fmla="*/ 16 h 248"/>
                  <a:gd name="T60" fmla="*/ 114 w 179"/>
                  <a:gd name="T61" fmla="*/ 7 h 248"/>
                  <a:gd name="T62" fmla="*/ 98 w 179"/>
                  <a:gd name="T63" fmla="*/ 2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79"/>
                  <a:gd name="T97" fmla="*/ 0 h 248"/>
                  <a:gd name="T98" fmla="*/ 179 w 179"/>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79" h="248">
                    <a:moveTo>
                      <a:pt x="88" y="0"/>
                    </a:moveTo>
                    <a:lnTo>
                      <a:pt x="80" y="2"/>
                    </a:lnTo>
                    <a:lnTo>
                      <a:pt x="70" y="3"/>
                    </a:lnTo>
                    <a:lnTo>
                      <a:pt x="62" y="7"/>
                    </a:lnTo>
                    <a:lnTo>
                      <a:pt x="54" y="10"/>
                    </a:lnTo>
                    <a:lnTo>
                      <a:pt x="46" y="16"/>
                    </a:lnTo>
                    <a:lnTo>
                      <a:pt x="39" y="21"/>
                    </a:lnTo>
                    <a:lnTo>
                      <a:pt x="33" y="29"/>
                    </a:lnTo>
                    <a:lnTo>
                      <a:pt x="26" y="38"/>
                    </a:lnTo>
                    <a:lnTo>
                      <a:pt x="20" y="46"/>
                    </a:lnTo>
                    <a:lnTo>
                      <a:pt x="15" y="55"/>
                    </a:lnTo>
                    <a:lnTo>
                      <a:pt x="12" y="65"/>
                    </a:lnTo>
                    <a:lnTo>
                      <a:pt x="7" y="77"/>
                    </a:lnTo>
                    <a:lnTo>
                      <a:pt x="4" y="88"/>
                    </a:lnTo>
                    <a:lnTo>
                      <a:pt x="2" y="99"/>
                    </a:lnTo>
                    <a:lnTo>
                      <a:pt x="0" y="112"/>
                    </a:lnTo>
                    <a:lnTo>
                      <a:pt x="0" y="124"/>
                    </a:lnTo>
                    <a:lnTo>
                      <a:pt x="0" y="137"/>
                    </a:lnTo>
                    <a:lnTo>
                      <a:pt x="2" y="148"/>
                    </a:lnTo>
                    <a:lnTo>
                      <a:pt x="4" y="161"/>
                    </a:lnTo>
                    <a:lnTo>
                      <a:pt x="7" y="172"/>
                    </a:lnTo>
                    <a:lnTo>
                      <a:pt x="12" y="182"/>
                    </a:lnTo>
                    <a:lnTo>
                      <a:pt x="15" y="192"/>
                    </a:lnTo>
                    <a:lnTo>
                      <a:pt x="20" y="202"/>
                    </a:lnTo>
                    <a:lnTo>
                      <a:pt x="26" y="211"/>
                    </a:lnTo>
                    <a:lnTo>
                      <a:pt x="33" y="220"/>
                    </a:lnTo>
                    <a:lnTo>
                      <a:pt x="39" y="226"/>
                    </a:lnTo>
                    <a:lnTo>
                      <a:pt x="46" y="233"/>
                    </a:lnTo>
                    <a:lnTo>
                      <a:pt x="54" y="237"/>
                    </a:lnTo>
                    <a:lnTo>
                      <a:pt x="62" y="241"/>
                    </a:lnTo>
                    <a:lnTo>
                      <a:pt x="70" y="244"/>
                    </a:lnTo>
                    <a:lnTo>
                      <a:pt x="80" y="246"/>
                    </a:lnTo>
                    <a:lnTo>
                      <a:pt x="88" y="247"/>
                    </a:lnTo>
                    <a:lnTo>
                      <a:pt x="98" y="246"/>
                    </a:lnTo>
                    <a:lnTo>
                      <a:pt x="106" y="244"/>
                    </a:lnTo>
                    <a:lnTo>
                      <a:pt x="114" y="241"/>
                    </a:lnTo>
                    <a:lnTo>
                      <a:pt x="122" y="237"/>
                    </a:lnTo>
                    <a:lnTo>
                      <a:pt x="130" y="233"/>
                    </a:lnTo>
                    <a:lnTo>
                      <a:pt x="139" y="226"/>
                    </a:lnTo>
                    <a:lnTo>
                      <a:pt x="145" y="220"/>
                    </a:lnTo>
                    <a:lnTo>
                      <a:pt x="152" y="211"/>
                    </a:lnTo>
                    <a:lnTo>
                      <a:pt x="156" y="202"/>
                    </a:lnTo>
                    <a:lnTo>
                      <a:pt x="161" y="192"/>
                    </a:lnTo>
                    <a:lnTo>
                      <a:pt x="166" y="182"/>
                    </a:lnTo>
                    <a:lnTo>
                      <a:pt x="169" y="172"/>
                    </a:lnTo>
                    <a:lnTo>
                      <a:pt x="173" y="161"/>
                    </a:lnTo>
                    <a:lnTo>
                      <a:pt x="176" y="148"/>
                    </a:lnTo>
                    <a:lnTo>
                      <a:pt x="176" y="137"/>
                    </a:lnTo>
                    <a:lnTo>
                      <a:pt x="178" y="124"/>
                    </a:lnTo>
                    <a:lnTo>
                      <a:pt x="176" y="112"/>
                    </a:lnTo>
                    <a:lnTo>
                      <a:pt x="176" y="99"/>
                    </a:lnTo>
                    <a:lnTo>
                      <a:pt x="173" y="88"/>
                    </a:lnTo>
                    <a:lnTo>
                      <a:pt x="169" y="77"/>
                    </a:lnTo>
                    <a:lnTo>
                      <a:pt x="166" y="65"/>
                    </a:lnTo>
                    <a:lnTo>
                      <a:pt x="161" y="55"/>
                    </a:lnTo>
                    <a:lnTo>
                      <a:pt x="156" y="46"/>
                    </a:lnTo>
                    <a:lnTo>
                      <a:pt x="152" y="38"/>
                    </a:lnTo>
                    <a:lnTo>
                      <a:pt x="145" y="29"/>
                    </a:lnTo>
                    <a:lnTo>
                      <a:pt x="139" y="21"/>
                    </a:lnTo>
                    <a:lnTo>
                      <a:pt x="130" y="16"/>
                    </a:lnTo>
                    <a:lnTo>
                      <a:pt x="122" y="10"/>
                    </a:lnTo>
                    <a:lnTo>
                      <a:pt x="114" y="7"/>
                    </a:lnTo>
                    <a:lnTo>
                      <a:pt x="106" y="3"/>
                    </a:lnTo>
                    <a:lnTo>
                      <a:pt x="98" y="2"/>
                    </a:lnTo>
                    <a:lnTo>
                      <a:pt x="88"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507" name="Freeform 80"/>
              <p:cNvSpPr>
                <a:spLocks/>
              </p:cNvSpPr>
              <p:nvPr/>
            </p:nvSpPr>
            <p:spPr bwMode="auto">
              <a:xfrm>
                <a:off x="530853" y="4685414"/>
                <a:ext cx="397668" cy="550070"/>
              </a:xfrm>
              <a:custGeom>
                <a:avLst/>
                <a:gdLst>
                  <a:gd name="T0" fmla="*/ 75 w 167"/>
                  <a:gd name="T1" fmla="*/ 1 h 231"/>
                  <a:gd name="T2" fmla="*/ 59 w 167"/>
                  <a:gd name="T3" fmla="*/ 6 h 231"/>
                  <a:gd name="T4" fmla="*/ 44 w 167"/>
                  <a:gd name="T5" fmla="*/ 14 h 231"/>
                  <a:gd name="T6" fmla="*/ 31 w 167"/>
                  <a:gd name="T7" fmla="*/ 27 h 231"/>
                  <a:gd name="T8" fmla="*/ 20 w 167"/>
                  <a:gd name="T9" fmla="*/ 42 h 231"/>
                  <a:gd name="T10" fmla="*/ 10 w 167"/>
                  <a:gd name="T11" fmla="*/ 61 h 231"/>
                  <a:gd name="T12" fmla="*/ 4 w 167"/>
                  <a:gd name="T13" fmla="*/ 81 h 231"/>
                  <a:gd name="T14" fmla="*/ 0 w 167"/>
                  <a:gd name="T15" fmla="*/ 104 h 231"/>
                  <a:gd name="T16" fmla="*/ 0 w 167"/>
                  <a:gd name="T17" fmla="*/ 126 h 231"/>
                  <a:gd name="T18" fmla="*/ 4 w 167"/>
                  <a:gd name="T19" fmla="*/ 149 h 231"/>
                  <a:gd name="T20" fmla="*/ 10 w 167"/>
                  <a:gd name="T21" fmla="*/ 170 h 231"/>
                  <a:gd name="T22" fmla="*/ 20 w 167"/>
                  <a:gd name="T23" fmla="*/ 188 h 231"/>
                  <a:gd name="T24" fmla="*/ 31 w 167"/>
                  <a:gd name="T25" fmla="*/ 204 h 231"/>
                  <a:gd name="T26" fmla="*/ 44 w 167"/>
                  <a:gd name="T27" fmla="*/ 216 h 231"/>
                  <a:gd name="T28" fmla="*/ 59 w 167"/>
                  <a:gd name="T29" fmla="*/ 226 h 231"/>
                  <a:gd name="T30" fmla="*/ 75 w 167"/>
                  <a:gd name="T31" fmla="*/ 230 h 231"/>
                  <a:gd name="T32" fmla="*/ 91 w 167"/>
                  <a:gd name="T33" fmla="*/ 230 h 231"/>
                  <a:gd name="T34" fmla="*/ 108 w 167"/>
                  <a:gd name="T35" fmla="*/ 226 h 231"/>
                  <a:gd name="T36" fmla="*/ 122 w 167"/>
                  <a:gd name="T37" fmla="*/ 216 h 231"/>
                  <a:gd name="T38" fmla="*/ 135 w 167"/>
                  <a:gd name="T39" fmla="*/ 204 h 231"/>
                  <a:gd name="T40" fmla="*/ 147 w 167"/>
                  <a:gd name="T41" fmla="*/ 188 h 231"/>
                  <a:gd name="T42" fmla="*/ 156 w 167"/>
                  <a:gd name="T43" fmla="*/ 170 h 231"/>
                  <a:gd name="T44" fmla="*/ 161 w 167"/>
                  <a:gd name="T45" fmla="*/ 149 h 231"/>
                  <a:gd name="T46" fmla="*/ 164 w 167"/>
                  <a:gd name="T47" fmla="*/ 126 h 231"/>
                  <a:gd name="T48" fmla="*/ 164 w 167"/>
                  <a:gd name="T49" fmla="*/ 104 h 231"/>
                  <a:gd name="T50" fmla="*/ 161 w 167"/>
                  <a:gd name="T51" fmla="*/ 81 h 231"/>
                  <a:gd name="T52" fmla="*/ 156 w 167"/>
                  <a:gd name="T53" fmla="*/ 61 h 231"/>
                  <a:gd name="T54" fmla="*/ 147 w 167"/>
                  <a:gd name="T55" fmla="*/ 42 h 231"/>
                  <a:gd name="T56" fmla="*/ 135 w 167"/>
                  <a:gd name="T57" fmla="*/ 27 h 231"/>
                  <a:gd name="T58" fmla="*/ 122 w 167"/>
                  <a:gd name="T59" fmla="*/ 14 h 231"/>
                  <a:gd name="T60" fmla="*/ 108 w 167"/>
                  <a:gd name="T61" fmla="*/ 6 h 231"/>
                  <a:gd name="T62" fmla="*/ 91 w 167"/>
                  <a:gd name="T63" fmla="*/ 1 h 2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7"/>
                  <a:gd name="T97" fmla="*/ 0 h 231"/>
                  <a:gd name="T98" fmla="*/ 167 w 167"/>
                  <a:gd name="T99" fmla="*/ 231 h 2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7" h="231">
                    <a:moveTo>
                      <a:pt x="83" y="0"/>
                    </a:moveTo>
                    <a:lnTo>
                      <a:pt x="75" y="1"/>
                    </a:lnTo>
                    <a:lnTo>
                      <a:pt x="67" y="3"/>
                    </a:lnTo>
                    <a:lnTo>
                      <a:pt x="59" y="6"/>
                    </a:lnTo>
                    <a:lnTo>
                      <a:pt x="51" y="9"/>
                    </a:lnTo>
                    <a:lnTo>
                      <a:pt x="44" y="14"/>
                    </a:lnTo>
                    <a:lnTo>
                      <a:pt x="38" y="21"/>
                    </a:lnTo>
                    <a:lnTo>
                      <a:pt x="31" y="27"/>
                    </a:lnTo>
                    <a:lnTo>
                      <a:pt x="25" y="34"/>
                    </a:lnTo>
                    <a:lnTo>
                      <a:pt x="20" y="42"/>
                    </a:lnTo>
                    <a:lnTo>
                      <a:pt x="15" y="52"/>
                    </a:lnTo>
                    <a:lnTo>
                      <a:pt x="10" y="61"/>
                    </a:lnTo>
                    <a:lnTo>
                      <a:pt x="7" y="71"/>
                    </a:lnTo>
                    <a:lnTo>
                      <a:pt x="4" y="81"/>
                    </a:lnTo>
                    <a:lnTo>
                      <a:pt x="2" y="92"/>
                    </a:lnTo>
                    <a:lnTo>
                      <a:pt x="0" y="104"/>
                    </a:lnTo>
                    <a:lnTo>
                      <a:pt x="0" y="115"/>
                    </a:lnTo>
                    <a:lnTo>
                      <a:pt x="0" y="126"/>
                    </a:lnTo>
                    <a:lnTo>
                      <a:pt x="2" y="138"/>
                    </a:lnTo>
                    <a:lnTo>
                      <a:pt x="4" y="149"/>
                    </a:lnTo>
                    <a:lnTo>
                      <a:pt x="7" y="161"/>
                    </a:lnTo>
                    <a:lnTo>
                      <a:pt x="10" y="170"/>
                    </a:lnTo>
                    <a:lnTo>
                      <a:pt x="15" y="180"/>
                    </a:lnTo>
                    <a:lnTo>
                      <a:pt x="20" y="188"/>
                    </a:lnTo>
                    <a:lnTo>
                      <a:pt x="25" y="196"/>
                    </a:lnTo>
                    <a:lnTo>
                      <a:pt x="31" y="204"/>
                    </a:lnTo>
                    <a:lnTo>
                      <a:pt x="38" y="211"/>
                    </a:lnTo>
                    <a:lnTo>
                      <a:pt x="44" y="216"/>
                    </a:lnTo>
                    <a:lnTo>
                      <a:pt x="51" y="221"/>
                    </a:lnTo>
                    <a:lnTo>
                      <a:pt x="59" y="226"/>
                    </a:lnTo>
                    <a:lnTo>
                      <a:pt x="67" y="227"/>
                    </a:lnTo>
                    <a:lnTo>
                      <a:pt x="75" y="230"/>
                    </a:lnTo>
                    <a:lnTo>
                      <a:pt x="83" y="230"/>
                    </a:lnTo>
                    <a:lnTo>
                      <a:pt x="91" y="230"/>
                    </a:lnTo>
                    <a:lnTo>
                      <a:pt x="99" y="227"/>
                    </a:lnTo>
                    <a:lnTo>
                      <a:pt x="108" y="226"/>
                    </a:lnTo>
                    <a:lnTo>
                      <a:pt x="116" y="221"/>
                    </a:lnTo>
                    <a:lnTo>
                      <a:pt x="122" y="216"/>
                    </a:lnTo>
                    <a:lnTo>
                      <a:pt x="129" y="211"/>
                    </a:lnTo>
                    <a:lnTo>
                      <a:pt x="135" y="204"/>
                    </a:lnTo>
                    <a:lnTo>
                      <a:pt x="142" y="196"/>
                    </a:lnTo>
                    <a:lnTo>
                      <a:pt x="147" y="188"/>
                    </a:lnTo>
                    <a:lnTo>
                      <a:pt x="151" y="180"/>
                    </a:lnTo>
                    <a:lnTo>
                      <a:pt x="156" y="170"/>
                    </a:lnTo>
                    <a:lnTo>
                      <a:pt x="160" y="161"/>
                    </a:lnTo>
                    <a:lnTo>
                      <a:pt x="161" y="149"/>
                    </a:lnTo>
                    <a:lnTo>
                      <a:pt x="164" y="138"/>
                    </a:lnTo>
                    <a:lnTo>
                      <a:pt x="164" y="126"/>
                    </a:lnTo>
                    <a:lnTo>
                      <a:pt x="166" y="115"/>
                    </a:lnTo>
                    <a:lnTo>
                      <a:pt x="164" y="104"/>
                    </a:lnTo>
                    <a:lnTo>
                      <a:pt x="164" y="92"/>
                    </a:lnTo>
                    <a:lnTo>
                      <a:pt x="161" y="81"/>
                    </a:lnTo>
                    <a:lnTo>
                      <a:pt x="160" y="71"/>
                    </a:lnTo>
                    <a:lnTo>
                      <a:pt x="156" y="61"/>
                    </a:lnTo>
                    <a:lnTo>
                      <a:pt x="151" y="52"/>
                    </a:lnTo>
                    <a:lnTo>
                      <a:pt x="147" y="42"/>
                    </a:lnTo>
                    <a:lnTo>
                      <a:pt x="142" y="34"/>
                    </a:lnTo>
                    <a:lnTo>
                      <a:pt x="135" y="27"/>
                    </a:lnTo>
                    <a:lnTo>
                      <a:pt x="129" y="21"/>
                    </a:lnTo>
                    <a:lnTo>
                      <a:pt x="122" y="14"/>
                    </a:lnTo>
                    <a:lnTo>
                      <a:pt x="116" y="9"/>
                    </a:lnTo>
                    <a:lnTo>
                      <a:pt x="108" y="6"/>
                    </a:lnTo>
                    <a:lnTo>
                      <a:pt x="99" y="3"/>
                    </a:lnTo>
                    <a:lnTo>
                      <a:pt x="91" y="1"/>
                    </a:lnTo>
                    <a:lnTo>
                      <a:pt x="83"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508" name="Freeform 81"/>
              <p:cNvSpPr>
                <a:spLocks/>
              </p:cNvSpPr>
              <p:nvPr/>
            </p:nvSpPr>
            <p:spPr bwMode="auto">
              <a:xfrm>
                <a:off x="523709" y="3423352"/>
                <a:ext cx="323850" cy="454820"/>
              </a:xfrm>
              <a:custGeom>
                <a:avLst/>
                <a:gdLst>
                  <a:gd name="T0" fmla="*/ 68 w 136"/>
                  <a:gd name="T1" fmla="*/ 0 h 191"/>
                  <a:gd name="T2" fmla="*/ 60 w 136"/>
                  <a:gd name="T3" fmla="*/ 0 h 191"/>
                  <a:gd name="T4" fmla="*/ 54 w 136"/>
                  <a:gd name="T5" fmla="*/ 1 h 191"/>
                  <a:gd name="T6" fmla="*/ 47 w 136"/>
                  <a:gd name="T7" fmla="*/ 5 h 191"/>
                  <a:gd name="T8" fmla="*/ 41 w 136"/>
                  <a:gd name="T9" fmla="*/ 8 h 191"/>
                  <a:gd name="T10" fmla="*/ 29 w 136"/>
                  <a:gd name="T11" fmla="*/ 16 h 191"/>
                  <a:gd name="T12" fmla="*/ 20 w 136"/>
                  <a:gd name="T13" fmla="*/ 27 h 191"/>
                  <a:gd name="T14" fmla="*/ 11 w 136"/>
                  <a:gd name="T15" fmla="*/ 42 h 191"/>
                  <a:gd name="T16" fmla="*/ 5 w 136"/>
                  <a:gd name="T17" fmla="*/ 58 h 191"/>
                  <a:gd name="T18" fmla="*/ 2 w 136"/>
                  <a:gd name="T19" fmla="*/ 76 h 191"/>
                  <a:gd name="T20" fmla="*/ 0 w 136"/>
                  <a:gd name="T21" fmla="*/ 96 h 191"/>
                  <a:gd name="T22" fmla="*/ 2 w 136"/>
                  <a:gd name="T23" fmla="*/ 114 h 191"/>
                  <a:gd name="T24" fmla="*/ 5 w 136"/>
                  <a:gd name="T25" fmla="*/ 131 h 191"/>
                  <a:gd name="T26" fmla="*/ 11 w 136"/>
                  <a:gd name="T27" fmla="*/ 148 h 191"/>
                  <a:gd name="T28" fmla="*/ 20 w 136"/>
                  <a:gd name="T29" fmla="*/ 162 h 191"/>
                  <a:gd name="T30" fmla="*/ 29 w 136"/>
                  <a:gd name="T31" fmla="*/ 174 h 191"/>
                  <a:gd name="T32" fmla="*/ 41 w 136"/>
                  <a:gd name="T33" fmla="*/ 182 h 191"/>
                  <a:gd name="T34" fmla="*/ 47 w 136"/>
                  <a:gd name="T35" fmla="*/ 185 h 191"/>
                  <a:gd name="T36" fmla="*/ 54 w 136"/>
                  <a:gd name="T37" fmla="*/ 188 h 191"/>
                  <a:gd name="T38" fmla="*/ 60 w 136"/>
                  <a:gd name="T39" fmla="*/ 188 h 191"/>
                  <a:gd name="T40" fmla="*/ 68 w 136"/>
                  <a:gd name="T41" fmla="*/ 190 h 191"/>
                  <a:gd name="T42" fmla="*/ 75 w 136"/>
                  <a:gd name="T43" fmla="*/ 188 h 191"/>
                  <a:gd name="T44" fmla="*/ 81 w 136"/>
                  <a:gd name="T45" fmla="*/ 188 h 191"/>
                  <a:gd name="T46" fmla="*/ 88 w 136"/>
                  <a:gd name="T47" fmla="*/ 185 h 191"/>
                  <a:gd name="T48" fmla="*/ 94 w 136"/>
                  <a:gd name="T49" fmla="*/ 182 h 191"/>
                  <a:gd name="T50" fmla="*/ 106 w 136"/>
                  <a:gd name="T51" fmla="*/ 174 h 191"/>
                  <a:gd name="T52" fmla="*/ 115 w 136"/>
                  <a:gd name="T53" fmla="*/ 162 h 191"/>
                  <a:gd name="T54" fmla="*/ 124 w 136"/>
                  <a:gd name="T55" fmla="*/ 148 h 191"/>
                  <a:gd name="T56" fmla="*/ 130 w 136"/>
                  <a:gd name="T57" fmla="*/ 131 h 191"/>
                  <a:gd name="T58" fmla="*/ 135 w 136"/>
                  <a:gd name="T59" fmla="*/ 114 h 191"/>
                  <a:gd name="T60" fmla="*/ 135 w 136"/>
                  <a:gd name="T61" fmla="*/ 96 h 191"/>
                  <a:gd name="T62" fmla="*/ 135 w 136"/>
                  <a:gd name="T63" fmla="*/ 76 h 191"/>
                  <a:gd name="T64" fmla="*/ 130 w 136"/>
                  <a:gd name="T65" fmla="*/ 58 h 191"/>
                  <a:gd name="T66" fmla="*/ 124 w 136"/>
                  <a:gd name="T67" fmla="*/ 42 h 191"/>
                  <a:gd name="T68" fmla="*/ 115 w 136"/>
                  <a:gd name="T69" fmla="*/ 27 h 191"/>
                  <a:gd name="T70" fmla="*/ 106 w 136"/>
                  <a:gd name="T71" fmla="*/ 16 h 191"/>
                  <a:gd name="T72" fmla="*/ 94 w 136"/>
                  <a:gd name="T73" fmla="*/ 8 h 191"/>
                  <a:gd name="T74" fmla="*/ 88 w 136"/>
                  <a:gd name="T75" fmla="*/ 5 h 191"/>
                  <a:gd name="T76" fmla="*/ 81 w 136"/>
                  <a:gd name="T77" fmla="*/ 1 h 191"/>
                  <a:gd name="T78" fmla="*/ 75 w 136"/>
                  <a:gd name="T79" fmla="*/ 0 h 191"/>
                  <a:gd name="T80" fmla="*/ 68 w 136"/>
                  <a:gd name="T81" fmla="*/ 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6"/>
                  <a:gd name="T124" fmla="*/ 0 h 191"/>
                  <a:gd name="T125" fmla="*/ 136 w 136"/>
                  <a:gd name="T126" fmla="*/ 191 h 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6" h="191">
                    <a:moveTo>
                      <a:pt x="68" y="0"/>
                    </a:moveTo>
                    <a:lnTo>
                      <a:pt x="60" y="0"/>
                    </a:lnTo>
                    <a:lnTo>
                      <a:pt x="54" y="1"/>
                    </a:lnTo>
                    <a:lnTo>
                      <a:pt x="47" y="5"/>
                    </a:lnTo>
                    <a:lnTo>
                      <a:pt x="41" y="8"/>
                    </a:lnTo>
                    <a:lnTo>
                      <a:pt x="29" y="16"/>
                    </a:lnTo>
                    <a:lnTo>
                      <a:pt x="20" y="27"/>
                    </a:lnTo>
                    <a:lnTo>
                      <a:pt x="11" y="42"/>
                    </a:lnTo>
                    <a:lnTo>
                      <a:pt x="5" y="58"/>
                    </a:lnTo>
                    <a:lnTo>
                      <a:pt x="2" y="76"/>
                    </a:lnTo>
                    <a:lnTo>
                      <a:pt x="0" y="96"/>
                    </a:lnTo>
                    <a:lnTo>
                      <a:pt x="2" y="114"/>
                    </a:lnTo>
                    <a:lnTo>
                      <a:pt x="5" y="131"/>
                    </a:lnTo>
                    <a:lnTo>
                      <a:pt x="11" y="148"/>
                    </a:lnTo>
                    <a:lnTo>
                      <a:pt x="20" y="162"/>
                    </a:lnTo>
                    <a:lnTo>
                      <a:pt x="29" y="174"/>
                    </a:lnTo>
                    <a:lnTo>
                      <a:pt x="41" y="182"/>
                    </a:lnTo>
                    <a:lnTo>
                      <a:pt x="47" y="185"/>
                    </a:lnTo>
                    <a:lnTo>
                      <a:pt x="54" y="188"/>
                    </a:lnTo>
                    <a:lnTo>
                      <a:pt x="60" y="188"/>
                    </a:lnTo>
                    <a:lnTo>
                      <a:pt x="68" y="190"/>
                    </a:lnTo>
                    <a:lnTo>
                      <a:pt x="75" y="188"/>
                    </a:lnTo>
                    <a:lnTo>
                      <a:pt x="81" y="188"/>
                    </a:lnTo>
                    <a:lnTo>
                      <a:pt x="88" y="185"/>
                    </a:lnTo>
                    <a:lnTo>
                      <a:pt x="94" y="182"/>
                    </a:lnTo>
                    <a:lnTo>
                      <a:pt x="106" y="174"/>
                    </a:lnTo>
                    <a:lnTo>
                      <a:pt x="115" y="162"/>
                    </a:lnTo>
                    <a:lnTo>
                      <a:pt x="124" y="148"/>
                    </a:lnTo>
                    <a:lnTo>
                      <a:pt x="130" y="131"/>
                    </a:lnTo>
                    <a:lnTo>
                      <a:pt x="135" y="114"/>
                    </a:lnTo>
                    <a:lnTo>
                      <a:pt x="135" y="96"/>
                    </a:lnTo>
                    <a:lnTo>
                      <a:pt x="135" y="76"/>
                    </a:lnTo>
                    <a:lnTo>
                      <a:pt x="130" y="58"/>
                    </a:lnTo>
                    <a:lnTo>
                      <a:pt x="124" y="42"/>
                    </a:lnTo>
                    <a:lnTo>
                      <a:pt x="115" y="27"/>
                    </a:lnTo>
                    <a:lnTo>
                      <a:pt x="106" y="16"/>
                    </a:lnTo>
                    <a:lnTo>
                      <a:pt x="94" y="8"/>
                    </a:lnTo>
                    <a:lnTo>
                      <a:pt x="88" y="5"/>
                    </a:lnTo>
                    <a:lnTo>
                      <a:pt x="81" y="1"/>
                    </a:lnTo>
                    <a:lnTo>
                      <a:pt x="75" y="0"/>
                    </a:lnTo>
                    <a:lnTo>
                      <a:pt x="68"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509" name="Freeform 82"/>
              <p:cNvSpPr>
                <a:spLocks/>
              </p:cNvSpPr>
              <p:nvPr/>
            </p:nvSpPr>
            <p:spPr bwMode="auto">
              <a:xfrm>
                <a:off x="1135691" y="2649446"/>
                <a:ext cx="469106" cy="652463"/>
              </a:xfrm>
              <a:custGeom>
                <a:avLst/>
                <a:gdLst>
                  <a:gd name="T0" fmla="*/ 89 w 197"/>
                  <a:gd name="T1" fmla="*/ 0 h 274"/>
                  <a:gd name="T2" fmla="*/ 70 w 197"/>
                  <a:gd name="T3" fmla="*/ 6 h 274"/>
                  <a:gd name="T4" fmla="*/ 52 w 197"/>
                  <a:gd name="T5" fmla="*/ 16 h 274"/>
                  <a:gd name="T6" fmla="*/ 36 w 197"/>
                  <a:gd name="T7" fmla="*/ 31 h 274"/>
                  <a:gd name="T8" fmla="*/ 23 w 197"/>
                  <a:gd name="T9" fmla="*/ 50 h 274"/>
                  <a:gd name="T10" fmla="*/ 13 w 197"/>
                  <a:gd name="T11" fmla="*/ 71 h 274"/>
                  <a:gd name="T12" fmla="*/ 5 w 197"/>
                  <a:gd name="T13" fmla="*/ 96 h 274"/>
                  <a:gd name="T14" fmla="*/ 1 w 197"/>
                  <a:gd name="T15" fmla="*/ 122 h 274"/>
                  <a:gd name="T16" fmla="*/ 1 w 197"/>
                  <a:gd name="T17" fmla="*/ 151 h 274"/>
                  <a:gd name="T18" fmla="*/ 5 w 197"/>
                  <a:gd name="T19" fmla="*/ 177 h 274"/>
                  <a:gd name="T20" fmla="*/ 13 w 197"/>
                  <a:gd name="T21" fmla="*/ 201 h 274"/>
                  <a:gd name="T22" fmla="*/ 23 w 197"/>
                  <a:gd name="T23" fmla="*/ 222 h 274"/>
                  <a:gd name="T24" fmla="*/ 36 w 197"/>
                  <a:gd name="T25" fmla="*/ 242 h 274"/>
                  <a:gd name="T26" fmla="*/ 52 w 197"/>
                  <a:gd name="T27" fmla="*/ 257 h 274"/>
                  <a:gd name="T28" fmla="*/ 70 w 197"/>
                  <a:gd name="T29" fmla="*/ 266 h 274"/>
                  <a:gd name="T30" fmla="*/ 89 w 197"/>
                  <a:gd name="T31" fmla="*/ 273 h 274"/>
                  <a:gd name="T32" fmla="*/ 109 w 197"/>
                  <a:gd name="T33" fmla="*/ 273 h 274"/>
                  <a:gd name="T34" fmla="*/ 128 w 197"/>
                  <a:gd name="T35" fmla="*/ 266 h 274"/>
                  <a:gd name="T36" fmla="*/ 146 w 197"/>
                  <a:gd name="T37" fmla="*/ 257 h 274"/>
                  <a:gd name="T38" fmla="*/ 161 w 197"/>
                  <a:gd name="T39" fmla="*/ 242 h 274"/>
                  <a:gd name="T40" fmla="*/ 174 w 197"/>
                  <a:gd name="T41" fmla="*/ 222 h 274"/>
                  <a:gd name="T42" fmla="*/ 185 w 197"/>
                  <a:gd name="T43" fmla="*/ 201 h 274"/>
                  <a:gd name="T44" fmla="*/ 193 w 197"/>
                  <a:gd name="T45" fmla="*/ 177 h 274"/>
                  <a:gd name="T46" fmla="*/ 196 w 197"/>
                  <a:gd name="T47" fmla="*/ 151 h 274"/>
                  <a:gd name="T48" fmla="*/ 196 w 197"/>
                  <a:gd name="T49" fmla="*/ 122 h 274"/>
                  <a:gd name="T50" fmla="*/ 193 w 197"/>
                  <a:gd name="T51" fmla="*/ 96 h 274"/>
                  <a:gd name="T52" fmla="*/ 185 w 197"/>
                  <a:gd name="T53" fmla="*/ 71 h 274"/>
                  <a:gd name="T54" fmla="*/ 174 w 197"/>
                  <a:gd name="T55" fmla="*/ 50 h 274"/>
                  <a:gd name="T56" fmla="*/ 161 w 197"/>
                  <a:gd name="T57" fmla="*/ 31 h 274"/>
                  <a:gd name="T58" fmla="*/ 146 w 197"/>
                  <a:gd name="T59" fmla="*/ 16 h 274"/>
                  <a:gd name="T60" fmla="*/ 128 w 197"/>
                  <a:gd name="T61" fmla="*/ 6 h 274"/>
                  <a:gd name="T62" fmla="*/ 109 w 19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74"/>
                  <a:gd name="T98" fmla="*/ 197 w 19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510" name="Freeform 83"/>
              <p:cNvSpPr>
                <a:spLocks/>
              </p:cNvSpPr>
              <p:nvPr/>
            </p:nvSpPr>
            <p:spPr bwMode="auto">
              <a:xfrm>
                <a:off x="2126291" y="2104139"/>
                <a:ext cx="664368" cy="1726407"/>
              </a:xfrm>
              <a:custGeom>
                <a:avLst/>
                <a:gdLst>
                  <a:gd name="T0" fmla="*/ 0 w 279"/>
                  <a:gd name="T1" fmla="*/ 0 h 725"/>
                  <a:gd name="T2" fmla="*/ 36 w 279"/>
                  <a:gd name="T3" fmla="*/ 31 h 725"/>
                  <a:gd name="T4" fmla="*/ 71 w 279"/>
                  <a:gd name="T5" fmla="*/ 65 h 725"/>
                  <a:gd name="T6" fmla="*/ 106 w 279"/>
                  <a:gd name="T7" fmla="*/ 100 h 725"/>
                  <a:gd name="T8" fmla="*/ 141 w 279"/>
                  <a:gd name="T9" fmla="*/ 136 h 725"/>
                  <a:gd name="T10" fmla="*/ 175 w 279"/>
                  <a:gd name="T11" fmla="*/ 175 h 725"/>
                  <a:gd name="T12" fmla="*/ 210 w 279"/>
                  <a:gd name="T13" fmla="*/ 213 h 725"/>
                  <a:gd name="T14" fmla="*/ 244 w 279"/>
                  <a:gd name="T15" fmla="*/ 250 h 725"/>
                  <a:gd name="T16" fmla="*/ 278 w 279"/>
                  <a:gd name="T17" fmla="*/ 286 h 725"/>
                  <a:gd name="T18" fmla="*/ 276 w 279"/>
                  <a:gd name="T19" fmla="*/ 339 h 725"/>
                  <a:gd name="T20" fmla="*/ 275 w 279"/>
                  <a:gd name="T21" fmla="*/ 395 h 725"/>
                  <a:gd name="T22" fmla="*/ 273 w 279"/>
                  <a:gd name="T23" fmla="*/ 448 h 725"/>
                  <a:gd name="T24" fmla="*/ 271 w 279"/>
                  <a:gd name="T25" fmla="*/ 503 h 725"/>
                  <a:gd name="T26" fmla="*/ 268 w 279"/>
                  <a:gd name="T27" fmla="*/ 557 h 725"/>
                  <a:gd name="T28" fmla="*/ 266 w 279"/>
                  <a:gd name="T29" fmla="*/ 612 h 725"/>
                  <a:gd name="T30" fmla="*/ 263 w 279"/>
                  <a:gd name="T31" fmla="*/ 668 h 725"/>
                  <a:gd name="T32" fmla="*/ 260 w 279"/>
                  <a:gd name="T33" fmla="*/ 724 h 725"/>
                  <a:gd name="T34" fmla="*/ 257 w 279"/>
                  <a:gd name="T35" fmla="*/ 668 h 725"/>
                  <a:gd name="T36" fmla="*/ 252 w 279"/>
                  <a:gd name="T37" fmla="*/ 611 h 725"/>
                  <a:gd name="T38" fmla="*/ 247 w 279"/>
                  <a:gd name="T39" fmla="*/ 554 h 725"/>
                  <a:gd name="T40" fmla="*/ 242 w 279"/>
                  <a:gd name="T41" fmla="*/ 497 h 725"/>
                  <a:gd name="T42" fmla="*/ 237 w 279"/>
                  <a:gd name="T43" fmla="*/ 442 h 725"/>
                  <a:gd name="T44" fmla="*/ 231 w 279"/>
                  <a:gd name="T45" fmla="*/ 386 h 725"/>
                  <a:gd name="T46" fmla="*/ 223 w 279"/>
                  <a:gd name="T47" fmla="*/ 334 h 725"/>
                  <a:gd name="T48" fmla="*/ 214 w 279"/>
                  <a:gd name="T49" fmla="*/ 282 h 725"/>
                  <a:gd name="T50" fmla="*/ 188 w 279"/>
                  <a:gd name="T51" fmla="*/ 245 h 725"/>
                  <a:gd name="T52" fmla="*/ 162 w 279"/>
                  <a:gd name="T53" fmla="*/ 208 h 725"/>
                  <a:gd name="T54" fmla="*/ 136 w 279"/>
                  <a:gd name="T55" fmla="*/ 172 h 725"/>
                  <a:gd name="T56" fmla="*/ 109 w 279"/>
                  <a:gd name="T57" fmla="*/ 138 h 725"/>
                  <a:gd name="T58" fmla="*/ 83 w 279"/>
                  <a:gd name="T59" fmla="*/ 102 h 725"/>
                  <a:gd name="T60" fmla="*/ 55 w 279"/>
                  <a:gd name="T61" fmla="*/ 68 h 725"/>
                  <a:gd name="T62" fmla="*/ 29 w 279"/>
                  <a:gd name="T63" fmla="*/ 34 h 725"/>
                  <a:gd name="T64" fmla="*/ 0 w 279"/>
                  <a:gd name="T65" fmla="*/ 0 h 7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9"/>
                  <a:gd name="T100" fmla="*/ 0 h 725"/>
                  <a:gd name="T101" fmla="*/ 279 w 279"/>
                  <a:gd name="T102" fmla="*/ 725 h 7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9" h="725">
                    <a:moveTo>
                      <a:pt x="0" y="0"/>
                    </a:moveTo>
                    <a:lnTo>
                      <a:pt x="36" y="31"/>
                    </a:lnTo>
                    <a:lnTo>
                      <a:pt x="71" y="65"/>
                    </a:lnTo>
                    <a:lnTo>
                      <a:pt x="106" y="100"/>
                    </a:lnTo>
                    <a:lnTo>
                      <a:pt x="141" y="136"/>
                    </a:lnTo>
                    <a:lnTo>
                      <a:pt x="175" y="175"/>
                    </a:lnTo>
                    <a:lnTo>
                      <a:pt x="210" y="213"/>
                    </a:lnTo>
                    <a:lnTo>
                      <a:pt x="244" y="250"/>
                    </a:lnTo>
                    <a:lnTo>
                      <a:pt x="278" y="286"/>
                    </a:lnTo>
                    <a:lnTo>
                      <a:pt x="276" y="339"/>
                    </a:lnTo>
                    <a:lnTo>
                      <a:pt x="275" y="395"/>
                    </a:lnTo>
                    <a:lnTo>
                      <a:pt x="273" y="448"/>
                    </a:lnTo>
                    <a:lnTo>
                      <a:pt x="271" y="503"/>
                    </a:lnTo>
                    <a:lnTo>
                      <a:pt x="268" y="557"/>
                    </a:lnTo>
                    <a:lnTo>
                      <a:pt x="266" y="612"/>
                    </a:lnTo>
                    <a:lnTo>
                      <a:pt x="263" y="668"/>
                    </a:lnTo>
                    <a:lnTo>
                      <a:pt x="260" y="724"/>
                    </a:lnTo>
                    <a:lnTo>
                      <a:pt x="257" y="668"/>
                    </a:lnTo>
                    <a:lnTo>
                      <a:pt x="252" y="611"/>
                    </a:lnTo>
                    <a:lnTo>
                      <a:pt x="247" y="554"/>
                    </a:lnTo>
                    <a:lnTo>
                      <a:pt x="242" y="497"/>
                    </a:lnTo>
                    <a:lnTo>
                      <a:pt x="237" y="442"/>
                    </a:lnTo>
                    <a:lnTo>
                      <a:pt x="231" y="386"/>
                    </a:lnTo>
                    <a:lnTo>
                      <a:pt x="223" y="334"/>
                    </a:lnTo>
                    <a:lnTo>
                      <a:pt x="214" y="282"/>
                    </a:lnTo>
                    <a:lnTo>
                      <a:pt x="188" y="245"/>
                    </a:lnTo>
                    <a:lnTo>
                      <a:pt x="162" y="208"/>
                    </a:lnTo>
                    <a:lnTo>
                      <a:pt x="136" y="172"/>
                    </a:lnTo>
                    <a:lnTo>
                      <a:pt x="109" y="138"/>
                    </a:lnTo>
                    <a:lnTo>
                      <a:pt x="83" y="102"/>
                    </a:lnTo>
                    <a:lnTo>
                      <a:pt x="55" y="68"/>
                    </a:lnTo>
                    <a:lnTo>
                      <a:pt x="29" y="34"/>
                    </a:lnTo>
                    <a:lnTo>
                      <a:pt x="0" y="0"/>
                    </a:lnTo>
                  </a:path>
                </a:pathLst>
              </a:custGeom>
              <a:solidFill>
                <a:srgbClr val="E0BC60"/>
              </a:solidFill>
              <a:ln w="9525" cap="rnd">
                <a:noFill/>
                <a:round/>
                <a:headEnd type="none" w="sm" len="sm"/>
                <a:tailEnd type="none" w="sm" len="sm"/>
              </a:ln>
            </p:spPr>
            <p:txBody>
              <a:bodyPr/>
              <a:lstStyle/>
              <a:p>
                <a:endParaRPr lang="en-US" sz="2700"/>
              </a:p>
            </p:txBody>
          </p:sp>
          <p:sp>
            <p:nvSpPr>
              <p:cNvPr id="511" name="Freeform 84"/>
              <p:cNvSpPr>
                <a:spLocks/>
              </p:cNvSpPr>
              <p:nvPr/>
            </p:nvSpPr>
            <p:spPr bwMode="auto">
              <a:xfrm>
                <a:off x="1902453" y="2959008"/>
                <a:ext cx="311943" cy="664368"/>
              </a:xfrm>
              <a:custGeom>
                <a:avLst/>
                <a:gdLst>
                  <a:gd name="T0" fmla="*/ 120 w 131"/>
                  <a:gd name="T1" fmla="*/ 0 h 279"/>
                  <a:gd name="T2" fmla="*/ 113 w 131"/>
                  <a:gd name="T3" fmla="*/ 5 h 279"/>
                  <a:gd name="T4" fmla="*/ 107 w 131"/>
                  <a:gd name="T5" fmla="*/ 10 h 279"/>
                  <a:gd name="T6" fmla="*/ 102 w 131"/>
                  <a:gd name="T7" fmla="*/ 18 h 279"/>
                  <a:gd name="T8" fmla="*/ 97 w 131"/>
                  <a:gd name="T9" fmla="*/ 26 h 279"/>
                  <a:gd name="T10" fmla="*/ 89 w 131"/>
                  <a:gd name="T11" fmla="*/ 47 h 279"/>
                  <a:gd name="T12" fmla="*/ 84 w 131"/>
                  <a:gd name="T13" fmla="*/ 70 h 279"/>
                  <a:gd name="T14" fmla="*/ 79 w 131"/>
                  <a:gd name="T15" fmla="*/ 92 h 279"/>
                  <a:gd name="T16" fmla="*/ 78 w 131"/>
                  <a:gd name="T17" fmla="*/ 114 h 279"/>
                  <a:gd name="T18" fmla="*/ 78 w 131"/>
                  <a:gd name="T19" fmla="*/ 133 h 279"/>
                  <a:gd name="T20" fmla="*/ 78 w 131"/>
                  <a:gd name="T21" fmla="*/ 146 h 279"/>
                  <a:gd name="T22" fmla="*/ 78 w 131"/>
                  <a:gd name="T23" fmla="*/ 162 h 279"/>
                  <a:gd name="T24" fmla="*/ 79 w 131"/>
                  <a:gd name="T25" fmla="*/ 180 h 279"/>
                  <a:gd name="T26" fmla="*/ 83 w 131"/>
                  <a:gd name="T27" fmla="*/ 200 h 279"/>
                  <a:gd name="T28" fmla="*/ 87 w 131"/>
                  <a:gd name="T29" fmla="*/ 219 h 279"/>
                  <a:gd name="T30" fmla="*/ 96 w 131"/>
                  <a:gd name="T31" fmla="*/ 237 h 279"/>
                  <a:gd name="T32" fmla="*/ 104 w 131"/>
                  <a:gd name="T33" fmla="*/ 253 h 279"/>
                  <a:gd name="T34" fmla="*/ 109 w 131"/>
                  <a:gd name="T35" fmla="*/ 261 h 279"/>
                  <a:gd name="T36" fmla="*/ 115 w 131"/>
                  <a:gd name="T37" fmla="*/ 268 h 279"/>
                  <a:gd name="T38" fmla="*/ 122 w 131"/>
                  <a:gd name="T39" fmla="*/ 273 h 279"/>
                  <a:gd name="T40" fmla="*/ 130 w 131"/>
                  <a:gd name="T41" fmla="*/ 278 h 279"/>
                  <a:gd name="T42" fmla="*/ 115 w 131"/>
                  <a:gd name="T43" fmla="*/ 278 h 279"/>
                  <a:gd name="T44" fmla="*/ 102 w 131"/>
                  <a:gd name="T45" fmla="*/ 278 h 279"/>
                  <a:gd name="T46" fmla="*/ 89 w 131"/>
                  <a:gd name="T47" fmla="*/ 274 h 279"/>
                  <a:gd name="T48" fmla="*/ 78 w 131"/>
                  <a:gd name="T49" fmla="*/ 270 h 279"/>
                  <a:gd name="T50" fmla="*/ 66 w 131"/>
                  <a:gd name="T51" fmla="*/ 263 h 279"/>
                  <a:gd name="T52" fmla="*/ 55 w 131"/>
                  <a:gd name="T53" fmla="*/ 257 h 279"/>
                  <a:gd name="T54" fmla="*/ 45 w 131"/>
                  <a:gd name="T55" fmla="*/ 247 h 279"/>
                  <a:gd name="T56" fmla="*/ 37 w 131"/>
                  <a:gd name="T57" fmla="*/ 239 h 279"/>
                  <a:gd name="T58" fmla="*/ 29 w 131"/>
                  <a:gd name="T59" fmla="*/ 227 h 279"/>
                  <a:gd name="T60" fmla="*/ 22 w 131"/>
                  <a:gd name="T61" fmla="*/ 216 h 279"/>
                  <a:gd name="T62" fmla="*/ 16 w 131"/>
                  <a:gd name="T63" fmla="*/ 205 h 279"/>
                  <a:gd name="T64" fmla="*/ 11 w 131"/>
                  <a:gd name="T65" fmla="*/ 192 h 279"/>
                  <a:gd name="T66" fmla="*/ 6 w 131"/>
                  <a:gd name="T67" fmla="*/ 179 h 279"/>
                  <a:gd name="T68" fmla="*/ 3 w 131"/>
                  <a:gd name="T69" fmla="*/ 164 h 279"/>
                  <a:gd name="T70" fmla="*/ 1 w 131"/>
                  <a:gd name="T71" fmla="*/ 151 h 279"/>
                  <a:gd name="T72" fmla="*/ 0 w 131"/>
                  <a:gd name="T73" fmla="*/ 136 h 279"/>
                  <a:gd name="T74" fmla="*/ 0 w 131"/>
                  <a:gd name="T75" fmla="*/ 122 h 279"/>
                  <a:gd name="T76" fmla="*/ 1 w 131"/>
                  <a:gd name="T77" fmla="*/ 109 h 279"/>
                  <a:gd name="T78" fmla="*/ 5 w 131"/>
                  <a:gd name="T79" fmla="*/ 96 h 279"/>
                  <a:gd name="T80" fmla="*/ 8 w 131"/>
                  <a:gd name="T81" fmla="*/ 83 h 279"/>
                  <a:gd name="T82" fmla="*/ 13 w 131"/>
                  <a:gd name="T83" fmla="*/ 71 h 279"/>
                  <a:gd name="T84" fmla="*/ 19 w 131"/>
                  <a:gd name="T85" fmla="*/ 60 h 279"/>
                  <a:gd name="T86" fmla="*/ 26 w 131"/>
                  <a:gd name="T87" fmla="*/ 50 h 279"/>
                  <a:gd name="T88" fmla="*/ 34 w 131"/>
                  <a:gd name="T89" fmla="*/ 40 h 279"/>
                  <a:gd name="T90" fmla="*/ 42 w 131"/>
                  <a:gd name="T91" fmla="*/ 31 h 279"/>
                  <a:gd name="T92" fmla="*/ 52 w 131"/>
                  <a:gd name="T93" fmla="*/ 24 h 279"/>
                  <a:gd name="T94" fmla="*/ 61 w 131"/>
                  <a:gd name="T95" fmla="*/ 16 h 279"/>
                  <a:gd name="T96" fmla="*/ 73 w 131"/>
                  <a:gd name="T97" fmla="*/ 11 h 279"/>
                  <a:gd name="T98" fmla="*/ 84 w 131"/>
                  <a:gd name="T99" fmla="*/ 6 h 279"/>
                  <a:gd name="T100" fmla="*/ 96 w 131"/>
                  <a:gd name="T101" fmla="*/ 3 h 279"/>
                  <a:gd name="T102" fmla="*/ 107 w 131"/>
                  <a:gd name="T103" fmla="*/ 1 h 279"/>
                  <a:gd name="T104" fmla="*/ 120 w 131"/>
                  <a:gd name="T105" fmla="*/ 0 h 2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1"/>
                  <a:gd name="T160" fmla="*/ 0 h 279"/>
                  <a:gd name="T161" fmla="*/ 131 w 131"/>
                  <a:gd name="T162" fmla="*/ 279 h 2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1" h="279">
                    <a:moveTo>
                      <a:pt x="120" y="0"/>
                    </a:moveTo>
                    <a:lnTo>
                      <a:pt x="113" y="5"/>
                    </a:lnTo>
                    <a:lnTo>
                      <a:pt x="107" y="10"/>
                    </a:lnTo>
                    <a:lnTo>
                      <a:pt x="102" y="18"/>
                    </a:lnTo>
                    <a:lnTo>
                      <a:pt x="97" y="26"/>
                    </a:lnTo>
                    <a:lnTo>
                      <a:pt x="89" y="47"/>
                    </a:lnTo>
                    <a:lnTo>
                      <a:pt x="84" y="70"/>
                    </a:lnTo>
                    <a:lnTo>
                      <a:pt x="79" y="92"/>
                    </a:lnTo>
                    <a:lnTo>
                      <a:pt x="78" y="114"/>
                    </a:lnTo>
                    <a:lnTo>
                      <a:pt x="78" y="133"/>
                    </a:lnTo>
                    <a:lnTo>
                      <a:pt x="78" y="146"/>
                    </a:lnTo>
                    <a:lnTo>
                      <a:pt x="78" y="162"/>
                    </a:lnTo>
                    <a:lnTo>
                      <a:pt x="79" y="180"/>
                    </a:lnTo>
                    <a:lnTo>
                      <a:pt x="83" y="200"/>
                    </a:lnTo>
                    <a:lnTo>
                      <a:pt x="87" y="219"/>
                    </a:lnTo>
                    <a:lnTo>
                      <a:pt x="96" y="237"/>
                    </a:lnTo>
                    <a:lnTo>
                      <a:pt x="104" y="253"/>
                    </a:lnTo>
                    <a:lnTo>
                      <a:pt x="109" y="261"/>
                    </a:lnTo>
                    <a:lnTo>
                      <a:pt x="115" y="268"/>
                    </a:lnTo>
                    <a:lnTo>
                      <a:pt x="122" y="273"/>
                    </a:lnTo>
                    <a:lnTo>
                      <a:pt x="130" y="278"/>
                    </a:lnTo>
                    <a:lnTo>
                      <a:pt x="115" y="278"/>
                    </a:lnTo>
                    <a:lnTo>
                      <a:pt x="102" y="278"/>
                    </a:lnTo>
                    <a:lnTo>
                      <a:pt x="89" y="274"/>
                    </a:lnTo>
                    <a:lnTo>
                      <a:pt x="78" y="270"/>
                    </a:lnTo>
                    <a:lnTo>
                      <a:pt x="66" y="263"/>
                    </a:lnTo>
                    <a:lnTo>
                      <a:pt x="55" y="257"/>
                    </a:lnTo>
                    <a:lnTo>
                      <a:pt x="45" y="247"/>
                    </a:lnTo>
                    <a:lnTo>
                      <a:pt x="37" y="239"/>
                    </a:lnTo>
                    <a:lnTo>
                      <a:pt x="29" y="227"/>
                    </a:lnTo>
                    <a:lnTo>
                      <a:pt x="22" y="216"/>
                    </a:lnTo>
                    <a:lnTo>
                      <a:pt x="16" y="205"/>
                    </a:lnTo>
                    <a:lnTo>
                      <a:pt x="11" y="192"/>
                    </a:lnTo>
                    <a:lnTo>
                      <a:pt x="6" y="179"/>
                    </a:lnTo>
                    <a:lnTo>
                      <a:pt x="3" y="164"/>
                    </a:lnTo>
                    <a:lnTo>
                      <a:pt x="1" y="151"/>
                    </a:lnTo>
                    <a:lnTo>
                      <a:pt x="0" y="136"/>
                    </a:lnTo>
                    <a:lnTo>
                      <a:pt x="0" y="122"/>
                    </a:lnTo>
                    <a:lnTo>
                      <a:pt x="1" y="109"/>
                    </a:lnTo>
                    <a:lnTo>
                      <a:pt x="5" y="96"/>
                    </a:lnTo>
                    <a:lnTo>
                      <a:pt x="8" y="83"/>
                    </a:lnTo>
                    <a:lnTo>
                      <a:pt x="13" y="71"/>
                    </a:lnTo>
                    <a:lnTo>
                      <a:pt x="19" y="60"/>
                    </a:lnTo>
                    <a:lnTo>
                      <a:pt x="26" y="50"/>
                    </a:lnTo>
                    <a:lnTo>
                      <a:pt x="34" y="40"/>
                    </a:lnTo>
                    <a:lnTo>
                      <a:pt x="42" y="31"/>
                    </a:lnTo>
                    <a:lnTo>
                      <a:pt x="52" y="24"/>
                    </a:lnTo>
                    <a:lnTo>
                      <a:pt x="61" y="16"/>
                    </a:lnTo>
                    <a:lnTo>
                      <a:pt x="73" y="11"/>
                    </a:lnTo>
                    <a:lnTo>
                      <a:pt x="84" y="6"/>
                    </a:lnTo>
                    <a:lnTo>
                      <a:pt x="96" y="3"/>
                    </a:lnTo>
                    <a:lnTo>
                      <a:pt x="107" y="1"/>
                    </a:lnTo>
                    <a:lnTo>
                      <a:pt x="120" y="0"/>
                    </a:lnTo>
                  </a:path>
                </a:pathLst>
              </a:custGeom>
              <a:solidFill>
                <a:srgbClr val="FFFFFF"/>
              </a:solidFill>
              <a:ln w="9525" cap="rnd">
                <a:noFill/>
                <a:round/>
                <a:headEnd type="none" w="sm" len="sm"/>
                <a:tailEnd type="none" w="sm" len="sm"/>
              </a:ln>
            </p:spPr>
            <p:txBody>
              <a:bodyPr/>
              <a:lstStyle/>
              <a:p>
                <a:endParaRPr lang="en-US" sz="2700"/>
              </a:p>
            </p:txBody>
          </p:sp>
          <p:sp>
            <p:nvSpPr>
              <p:cNvPr id="512" name="Freeform 85"/>
              <p:cNvSpPr>
                <a:spLocks/>
              </p:cNvSpPr>
              <p:nvPr/>
            </p:nvSpPr>
            <p:spPr bwMode="auto">
              <a:xfrm>
                <a:off x="2076284" y="2951864"/>
                <a:ext cx="119063" cy="369095"/>
              </a:xfrm>
              <a:custGeom>
                <a:avLst/>
                <a:gdLst>
                  <a:gd name="T0" fmla="*/ 10 w 50"/>
                  <a:gd name="T1" fmla="*/ 149 h 155"/>
                  <a:gd name="T2" fmla="*/ 8 w 50"/>
                  <a:gd name="T3" fmla="*/ 136 h 155"/>
                  <a:gd name="T4" fmla="*/ 10 w 50"/>
                  <a:gd name="T5" fmla="*/ 117 h 155"/>
                  <a:gd name="T6" fmla="*/ 11 w 50"/>
                  <a:gd name="T7" fmla="*/ 95 h 155"/>
                  <a:gd name="T8" fmla="*/ 14 w 50"/>
                  <a:gd name="T9" fmla="*/ 73 h 155"/>
                  <a:gd name="T10" fmla="*/ 21 w 50"/>
                  <a:gd name="T11" fmla="*/ 52 h 155"/>
                  <a:gd name="T12" fmla="*/ 27 w 50"/>
                  <a:gd name="T13" fmla="*/ 30 h 155"/>
                  <a:gd name="T14" fmla="*/ 32 w 50"/>
                  <a:gd name="T15" fmla="*/ 22 h 155"/>
                  <a:gd name="T16" fmla="*/ 37 w 50"/>
                  <a:gd name="T17" fmla="*/ 16 h 155"/>
                  <a:gd name="T18" fmla="*/ 44 w 50"/>
                  <a:gd name="T19" fmla="*/ 11 h 155"/>
                  <a:gd name="T20" fmla="*/ 49 w 50"/>
                  <a:gd name="T21" fmla="*/ 6 h 155"/>
                  <a:gd name="T22" fmla="*/ 45 w 50"/>
                  <a:gd name="T23" fmla="*/ 0 h 155"/>
                  <a:gd name="T24" fmla="*/ 37 w 50"/>
                  <a:gd name="T25" fmla="*/ 4 h 155"/>
                  <a:gd name="T26" fmla="*/ 31 w 50"/>
                  <a:gd name="T27" fmla="*/ 11 h 155"/>
                  <a:gd name="T28" fmla="*/ 26 w 50"/>
                  <a:gd name="T29" fmla="*/ 19 h 155"/>
                  <a:gd name="T30" fmla="*/ 21 w 50"/>
                  <a:gd name="T31" fmla="*/ 27 h 155"/>
                  <a:gd name="T32" fmla="*/ 13 w 50"/>
                  <a:gd name="T33" fmla="*/ 48 h 155"/>
                  <a:gd name="T34" fmla="*/ 6 w 50"/>
                  <a:gd name="T35" fmla="*/ 71 h 155"/>
                  <a:gd name="T36" fmla="*/ 3 w 50"/>
                  <a:gd name="T37" fmla="*/ 94 h 155"/>
                  <a:gd name="T38" fmla="*/ 1 w 50"/>
                  <a:gd name="T39" fmla="*/ 117 h 155"/>
                  <a:gd name="T40" fmla="*/ 0 w 50"/>
                  <a:gd name="T41" fmla="*/ 136 h 155"/>
                  <a:gd name="T42" fmla="*/ 0 w 50"/>
                  <a:gd name="T43" fmla="*/ 151 h 155"/>
                  <a:gd name="T44" fmla="*/ 0 w 50"/>
                  <a:gd name="T45" fmla="*/ 149 h 155"/>
                  <a:gd name="T46" fmla="*/ 0 w 50"/>
                  <a:gd name="T47" fmla="*/ 151 h 155"/>
                  <a:gd name="T48" fmla="*/ 1 w 50"/>
                  <a:gd name="T49" fmla="*/ 152 h 155"/>
                  <a:gd name="T50" fmla="*/ 3 w 50"/>
                  <a:gd name="T51" fmla="*/ 154 h 155"/>
                  <a:gd name="T52" fmla="*/ 5 w 50"/>
                  <a:gd name="T53" fmla="*/ 154 h 155"/>
                  <a:gd name="T54" fmla="*/ 6 w 50"/>
                  <a:gd name="T55" fmla="*/ 154 h 155"/>
                  <a:gd name="T56" fmla="*/ 8 w 50"/>
                  <a:gd name="T57" fmla="*/ 152 h 155"/>
                  <a:gd name="T58" fmla="*/ 8 w 50"/>
                  <a:gd name="T59" fmla="*/ 151 h 155"/>
                  <a:gd name="T60" fmla="*/ 10 w 50"/>
                  <a:gd name="T61" fmla="*/ 149 h 1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0"/>
                  <a:gd name="T94" fmla="*/ 0 h 155"/>
                  <a:gd name="T95" fmla="*/ 50 w 50"/>
                  <a:gd name="T96" fmla="*/ 155 h 1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0" h="155">
                    <a:moveTo>
                      <a:pt x="10" y="149"/>
                    </a:moveTo>
                    <a:lnTo>
                      <a:pt x="8" y="136"/>
                    </a:lnTo>
                    <a:lnTo>
                      <a:pt x="10" y="117"/>
                    </a:lnTo>
                    <a:lnTo>
                      <a:pt x="11" y="95"/>
                    </a:lnTo>
                    <a:lnTo>
                      <a:pt x="14" y="73"/>
                    </a:lnTo>
                    <a:lnTo>
                      <a:pt x="21" y="52"/>
                    </a:lnTo>
                    <a:lnTo>
                      <a:pt x="27" y="30"/>
                    </a:lnTo>
                    <a:lnTo>
                      <a:pt x="32" y="22"/>
                    </a:lnTo>
                    <a:lnTo>
                      <a:pt x="37" y="16"/>
                    </a:lnTo>
                    <a:lnTo>
                      <a:pt x="44" y="11"/>
                    </a:lnTo>
                    <a:lnTo>
                      <a:pt x="49" y="6"/>
                    </a:lnTo>
                    <a:lnTo>
                      <a:pt x="45" y="0"/>
                    </a:lnTo>
                    <a:lnTo>
                      <a:pt x="37" y="4"/>
                    </a:lnTo>
                    <a:lnTo>
                      <a:pt x="31" y="11"/>
                    </a:lnTo>
                    <a:lnTo>
                      <a:pt x="26" y="19"/>
                    </a:lnTo>
                    <a:lnTo>
                      <a:pt x="21" y="27"/>
                    </a:lnTo>
                    <a:lnTo>
                      <a:pt x="13" y="48"/>
                    </a:lnTo>
                    <a:lnTo>
                      <a:pt x="6" y="71"/>
                    </a:lnTo>
                    <a:lnTo>
                      <a:pt x="3" y="94"/>
                    </a:lnTo>
                    <a:lnTo>
                      <a:pt x="1" y="117"/>
                    </a:lnTo>
                    <a:lnTo>
                      <a:pt x="0" y="136"/>
                    </a:lnTo>
                    <a:lnTo>
                      <a:pt x="0" y="151"/>
                    </a:lnTo>
                    <a:lnTo>
                      <a:pt x="0" y="149"/>
                    </a:lnTo>
                    <a:lnTo>
                      <a:pt x="0" y="151"/>
                    </a:lnTo>
                    <a:lnTo>
                      <a:pt x="1" y="152"/>
                    </a:lnTo>
                    <a:lnTo>
                      <a:pt x="3" y="154"/>
                    </a:lnTo>
                    <a:lnTo>
                      <a:pt x="5" y="154"/>
                    </a:lnTo>
                    <a:lnTo>
                      <a:pt x="6" y="154"/>
                    </a:lnTo>
                    <a:lnTo>
                      <a:pt x="8" y="152"/>
                    </a:lnTo>
                    <a:lnTo>
                      <a:pt x="8" y="151"/>
                    </a:lnTo>
                    <a:lnTo>
                      <a:pt x="10" y="149"/>
                    </a:lnTo>
                  </a:path>
                </a:pathLst>
              </a:custGeom>
              <a:solidFill>
                <a:srgbClr val="000000"/>
              </a:solidFill>
              <a:ln w="9525" cap="rnd">
                <a:noFill/>
                <a:round/>
                <a:headEnd type="none" w="sm" len="sm"/>
                <a:tailEnd type="none" w="sm" len="sm"/>
              </a:ln>
            </p:spPr>
            <p:txBody>
              <a:bodyPr/>
              <a:lstStyle/>
              <a:p>
                <a:endParaRPr lang="en-US" sz="2700"/>
              </a:p>
            </p:txBody>
          </p:sp>
          <p:sp>
            <p:nvSpPr>
              <p:cNvPr id="513" name="Freeform 86"/>
              <p:cNvSpPr>
                <a:spLocks/>
              </p:cNvSpPr>
              <p:nvPr/>
            </p:nvSpPr>
            <p:spPr bwMode="auto">
              <a:xfrm>
                <a:off x="2076284" y="3306671"/>
                <a:ext cx="145257" cy="328613"/>
              </a:xfrm>
              <a:custGeom>
                <a:avLst/>
                <a:gdLst>
                  <a:gd name="T0" fmla="*/ 57 w 61"/>
                  <a:gd name="T1" fmla="*/ 137 h 138"/>
                  <a:gd name="T2" fmla="*/ 58 w 61"/>
                  <a:gd name="T3" fmla="*/ 128 h 138"/>
                  <a:gd name="T4" fmla="*/ 52 w 61"/>
                  <a:gd name="T5" fmla="*/ 124 h 138"/>
                  <a:gd name="T6" fmla="*/ 45 w 61"/>
                  <a:gd name="T7" fmla="*/ 119 h 138"/>
                  <a:gd name="T8" fmla="*/ 39 w 61"/>
                  <a:gd name="T9" fmla="*/ 112 h 138"/>
                  <a:gd name="T10" fmla="*/ 34 w 61"/>
                  <a:gd name="T11" fmla="*/ 106 h 138"/>
                  <a:gd name="T12" fmla="*/ 26 w 61"/>
                  <a:gd name="T13" fmla="*/ 89 h 138"/>
                  <a:gd name="T14" fmla="*/ 19 w 61"/>
                  <a:gd name="T15" fmla="*/ 72 h 138"/>
                  <a:gd name="T16" fmla="*/ 14 w 61"/>
                  <a:gd name="T17" fmla="*/ 52 h 138"/>
                  <a:gd name="T18" fmla="*/ 11 w 61"/>
                  <a:gd name="T19" fmla="*/ 34 h 138"/>
                  <a:gd name="T20" fmla="*/ 10 w 61"/>
                  <a:gd name="T21" fmla="*/ 16 h 138"/>
                  <a:gd name="T22" fmla="*/ 10 w 61"/>
                  <a:gd name="T23" fmla="*/ 0 h 138"/>
                  <a:gd name="T24" fmla="*/ 0 w 61"/>
                  <a:gd name="T25" fmla="*/ 0 h 138"/>
                  <a:gd name="T26" fmla="*/ 1 w 61"/>
                  <a:gd name="T27" fmla="*/ 16 h 138"/>
                  <a:gd name="T28" fmla="*/ 3 w 61"/>
                  <a:gd name="T29" fmla="*/ 34 h 138"/>
                  <a:gd name="T30" fmla="*/ 6 w 61"/>
                  <a:gd name="T31" fmla="*/ 54 h 138"/>
                  <a:gd name="T32" fmla="*/ 11 w 61"/>
                  <a:gd name="T33" fmla="*/ 73 h 138"/>
                  <a:gd name="T34" fmla="*/ 18 w 61"/>
                  <a:gd name="T35" fmla="*/ 93 h 138"/>
                  <a:gd name="T36" fmla="*/ 27 w 61"/>
                  <a:gd name="T37" fmla="*/ 111 h 138"/>
                  <a:gd name="T38" fmla="*/ 32 w 61"/>
                  <a:gd name="T39" fmla="*/ 119 h 138"/>
                  <a:gd name="T40" fmla="*/ 39 w 61"/>
                  <a:gd name="T41" fmla="*/ 125 h 138"/>
                  <a:gd name="T42" fmla="*/ 47 w 61"/>
                  <a:gd name="T43" fmla="*/ 132 h 138"/>
                  <a:gd name="T44" fmla="*/ 53 w 61"/>
                  <a:gd name="T45" fmla="*/ 137 h 138"/>
                  <a:gd name="T46" fmla="*/ 55 w 61"/>
                  <a:gd name="T47" fmla="*/ 128 h 138"/>
                  <a:gd name="T48" fmla="*/ 53 w 61"/>
                  <a:gd name="T49" fmla="*/ 137 h 138"/>
                  <a:gd name="T50" fmla="*/ 57 w 61"/>
                  <a:gd name="T51" fmla="*/ 137 h 138"/>
                  <a:gd name="T52" fmla="*/ 58 w 61"/>
                  <a:gd name="T53" fmla="*/ 137 h 138"/>
                  <a:gd name="T54" fmla="*/ 58 w 61"/>
                  <a:gd name="T55" fmla="*/ 135 h 138"/>
                  <a:gd name="T56" fmla="*/ 60 w 61"/>
                  <a:gd name="T57" fmla="*/ 135 h 138"/>
                  <a:gd name="T58" fmla="*/ 60 w 61"/>
                  <a:gd name="T59" fmla="*/ 133 h 138"/>
                  <a:gd name="T60" fmla="*/ 60 w 61"/>
                  <a:gd name="T61" fmla="*/ 132 h 138"/>
                  <a:gd name="T62" fmla="*/ 60 w 61"/>
                  <a:gd name="T63" fmla="*/ 130 h 138"/>
                  <a:gd name="T64" fmla="*/ 58 w 61"/>
                  <a:gd name="T65" fmla="*/ 128 h 138"/>
                  <a:gd name="T66" fmla="*/ 57 w 61"/>
                  <a:gd name="T67" fmla="*/ 137 h 1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
                  <a:gd name="T103" fmla="*/ 0 h 138"/>
                  <a:gd name="T104" fmla="*/ 61 w 61"/>
                  <a:gd name="T105" fmla="*/ 138 h 1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 h="138">
                    <a:moveTo>
                      <a:pt x="57" y="137"/>
                    </a:moveTo>
                    <a:lnTo>
                      <a:pt x="58" y="128"/>
                    </a:lnTo>
                    <a:lnTo>
                      <a:pt x="52" y="124"/>
                    </a:lnTo>
                    <a:lnTo>
                      <a:pt x="45" y="119"/>
                    </a:lnTo>
                    <a:lnTo>
                      <a:pt x="39" y="112"/>
                    </a:lnTo>
                    <a:lnTo>
                      <a:pt x="34" y="106"/>
                    </a:lnTo>
                    <a:lnTo>
                      <a:pt x="26" y="89"/>
                    </a:lnTo>
                    <a:lnTo>
                      <a:pt x="19" y="72"/>
                    </a:lnTo>
                    <a:lnTo>
                      <a:pt x="14" y="52"/>
                    </a:lnTo>
                    <a:lnTo>
                      <a:pt x="11" y="34"/>
                    </a:lnTo>
                    <a:lnTo>
                      <a:pt x="10" y="16"/>
                    </a:lnTo>
                    <a:lnTo>
                      <a:pt x="10" y="0"/>
                    </a:lnTo>
                    <a:lnTo>
                      <a:pt x="0" y="0"/>
                    </a:lnTo>
                    <a:lnTo>
                      <a:pt x="1" y="16"/>
                    </a:lnTo>
                    <a:lnTo>
                      <a:pt x="3" y="34"/>
                    </a:lnTo>
                    <a:lnTo>
                      <a:pt x="6" y="54"/>
                    </a:lnTo>
                    <a:lnTo>
                      <a:pt x="11" y="73"/>
                    </a:lnTo>
                    <a:lnTo>
                      <a:pt x="18" y="93"/>
                    </a:lnTo>
                    <a:lnTo>
                      <a:pt x="27" y="111"/>
                    </a:lnTo>
                    <a:lnTo>
                      <a:pt x="32" y="119"/>
                    </a:lnTo>
                    <a:lnTo>
                      <a:pt x="39" y="125"/>
                    </a:lnTo>
                    <a:lnTo>
                      <a:pt x="47" y="132"/>
                    </a:lnTo>
                    <a:lnTo>
                      <a:pt x="53" y="137"/>
                    </a:lnTo>
                    <a:lnTo>
                      <a:pt x="55" y="128"/>
                    </a:lnTo>
                    <a:lnTo>
                      <a:pt x="53" y="137"/>
                    </a:lnTo>
                    <a:lnTo>
                      <a:pt x="57" y="137"/>
                    </a:lnTo>
                    <a:lnTo>
                      <a:pt x="58" y="137"/>
                    </a:lnTo>
                    <a:lnTo>
                      <a:pt x="58" y="135"/>
                    </a:lnTo>
                    <a:lnTo>
                      <a:pt x="60" y="135"/>
                    </a:lnTo>
                    <a:lnTo>
                      <a:pt x="60" y="133"/>
                    </a:lnTo>
                    <a:lnTo>
                      <a:pt x="60" y="132"/>
                    </a:lnTo>
                    <a:lnTo>
                      <a:pt x="60" y="130"/>
                    </a:lnTo>
                    <a:lnTo>
                      <a:pt x="58" y="128"/>
                    </a:lnTo>
                    <a:lnTo>
                      <a:pt x="57" y="137"/>
                    </a:lnTo>
                  </a:path>
                </a:pathLst>
              </a:custGeom>
              <a:solidFill>
                <a:srgbClr val="000000"/>
              </a:solidFill>
              <a:ln w="9525" cap="rnd">
                <a:noFill/>
                <a:round/>
                <a:headEnd type="none" w="sm" len="sm"/>
                <a:tailEnd type="none" w="sm" len="sm"/>
              </a:ln>
            </p:spPr>
            <p:txBody>
              <a:bodyPr/>
              <a:lstStyle/>
              <a:p>
                <a:endParaRPr lang="en-US" sz="2700"/>
              </a:p>
            </p:txBody>
          </p:sp>
          <p:sp>
            <p:nvSpPr>
              <p:cNvPr id="514" name="Freeform 87"/>
              <p:cNvSpPr>
                <a:spLocks/>
              </p:cNvSpPr>
              <p:nvPr/>
            </p:nvSpPr>
            <p:spPr bwMode="auto">
              <a:xfrm>
                <a:off x="1890546" y="3270951"/>
                <a:ext cx="323850" cy="364332"/>
              </a:xfrm>
              <a:custGeom>
                <a:avLst/>
                <a:gdLst>
                  <a:gd name="T0" fmla="*/ 0 w 136"/>
                  <a:gd name="T1" fmla="*/ 5 h 153"/>
                  <a:gd name="T2" fmla="*/ 1 w 136"/>
                  <a:gd name="T3" fmla="*/ 20 h 153"/>
                  <a:gd name="T4" fmla="*/ 3 w 136"/>
                  <a:gd name="T5" fmla="*/ 35 h 153"/>
                  <a:gd name="T6" fmla="*/ 6 w 136"/>
                  <a:gd name="T7" fmla="*/ 49 h 153"/>
                  <a:gd name="T8" fmla="*/ 11 w 136"/>
                  <a:gd name="T9" fmla="*/ 62 h 153"/>
                  <a:gd name="T10" fmla="*/ 16 w 136"/>
                  <a:gd name="T11" fmla="*/ 75 h 153"/>
                  <a:gd name="T12" fmla="*/ 23 w 136"/>
                  <a:gd name="T13" fmla="*/ 88 h 153"/>
                  <a:gd name="T14" fmla="*/ 31 w 136"/>
                  <a:gd name="T15" fmla="*/ 100 h 153"/>
                  <a:gd name="T16" fmla="*/ 39 w 136"/>
                  <a:gd name="T17" fmla="*/ 109 h 153"/>
                  <a:gd name="T18" fmla="*/ 49 w 136"/>
                  <a:gd name="T19" fmla="*/ 119 h 153"/>
                  <a:gd name="T20" fmla="*/ 58 w 136"/>
                  <a:gd name="T21" fmla="*/ 129 h 153"/>
                  <a:gd name="T22" fmla="*/ 68 w 136"/>
                  <a:gd name="T23" fmla="*/ 135 h 153"/>
                  <a:gd name="T24" fmla="*/ 81 w 136"/>
                  <a:gd name="T25" fmla="*/ 142 h 153"/>
                  <a:gd name="T26" fmla="*/ 92 w 136"/>
                  <a:gd name="T27" fmla="*/ 147 h 153"/>
                  <a:gd name="T28" fmla="*/ 105 w 136"/>
                  <a:gd name="T29" fmla="*/ 150 h 153"/>
                  <a:gd name="T30" fmla="*/ 120 w 136"/>
                  <a:gd name="T31" fmla="*/ 152 h 153"/>
                  <a:gd name="T32" fmla="*/ 135 w 136"/>
                  <a:gd name="T33" fmla="*/ 152 h 153"/>
                  <a:gd name="T34" fmla="*/ 133 w 136"/>
                  <a:gd name="T35" fmla="*/ 143 h 153"/>
                  <a:gd name="T36" fmla="*/ 120 w 136"/>
                  <a:gd name="T37" fmla="*/ 143 h 153"/>
                  <a:gd name="T38" fmla="*/ 107 w 136"/>
                  <a:gd name="T39" fmla="*/ 142 h 153"/>
                  <a:gd name="T40" fmla="*/ 96 w 136"/>
                  <a:gd name="T41" fmla="*/ 139 h 153"/>
                  <a:gd name="T42" fmla="*/ 84 w 136"/>
                  <a:gd name="T43" fmla="*/ 134 h 153"/>
                  <a:gd name="T44" fmla="*/ 73 w 136"/>
                  <a:gd name="T45" fmla="*/ 129 h 153"/>
                  <a:gd name="T46" fmla="*/ 63 w 136"/>
                  <a:gd name="T47" fmla="*/ 122 h 153"/>
                  <a:gd name="T48" fmla="*/ 53 w 136"/>
                  <a:gd name="T49" fmla="*/ 114 h 153"/>
                  <a:gd name="T50" fmla="*/ 45 w 136"/>
                  <a:gd name="T51" fmla="*/ 104 h 153"/>
                  <a:gd name="T52" fmla="*/ 37 w 136"/>
                  <a:gd name="T53" fmla="*/ 95 h 153"/>
                  <a:gd name="T54" fmla="*/ 31 w 136"/>
                  <a:gd name="T55" fmla="*/ 83 h 153"/>
                  <a:gd name="T56" fmla="*/ 24 w 136"/>
                  <a:gd name="T57" fmla="*/ 72 h 153"/>
                  <a:gd name="T58" fmla="*/ 19 w 136"/>
                  <a:gd name="T59" fmla="*/ 59 h 153"/>
                  <a:gd name="T60" fmla="*/ 16 w 136"/>
                  <a:gd name="T61" fmla="*/ 46 h 153"/>
                  <a:gd name="T62" fmla="*/ 13 w 136"/>
                  <a:gd name="T63" fmla="*/ 33 h 153"/>
                  <a:gd name="T64" fmla="*/ 10 w 136"/>
                  <a:gd name="T65" fmla="*/ 18 h 153"/>
                  <a:gd name="T66" fmla="*/ 10 w 136"/>
                  <a:gd name="T67" fmla="*/ 5 h 153"/>
                  <a:gd name="T68" fmla="*/ 8 w 136"/>
                  <a:gd name="T69" fmla="*/ 4 h 153"/>
                  <a:gd name="T70" fmla="*/ 8 w 136"/>
                  <a:gd name="T71" fmla="*/ 2 h 153"/>
                  <a:gd name="T72" fmla="*/ 6 w 136"/>
                  <a:gd name="T73" fmla="*/ 2 h 153"/>
                  <a:gd name="T74" fmla="*/ 5 w 136"/>
                  <a:gd name="T75" fmla="*/ 0 h 153"/>
                  <a:gd name="T76" fmla="*/ 3 w 136"/>
                  <a:gd name="T77" fmla="*/ 2 h 153"/>
                  <a:gd name="T78" fmla="*/ 1 w 136"/>
                  <a:gd name="T79" fmla="*/ 2 h 153"/>
                  <a:gd name="T80" fmla="*/ 1 w 136"/>
                  <a:gd name="T81" fmla="*/ 4 h 153"/>
                  <a:gd name="T82" fmla="*/ 0 w 136"/>
                  <a:gd name="T83" fmla="*/ 5 h 1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153"/>
                  <a:gd name="T128" fmla="*/ 136 w 136"/>
                  <a:gd name="T129" fmla="*/ 153 h 15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153">
                    <a:moveTo>
                      <a:pt x="0" y="5"/>
                    </a:moveTo>
                    <a:lnTo>
                      <a:pt x="1" y="20"/>
                    </a:lnTo>
                    <a:lnTo>
                      <a:pt x="3" y="35"/>
                    </a:lnTo>
                    <a:lnTo>
                      <a:pt x="6" y="49"/>
                    </a:lnTo>
                    <a:lnTo>
                      <a:pt x="11" y="62"/>
                    </a:lnTo>
                    <a:lnTo>
                      <a:pt x="16" y="75"/>
                    </a:lnTo>
                    <a:lnTo>
                      <a:pt x="23" y="88"/>
                    </a:lnTo>
                    <a:lnTo>
                      <a:pt x="31" y="100"/>
                    </a:lnTo>
                    <a:lnTo>
                      <a:pt x="39" y="109"/>
                    </a:lnTo>
                    <a:lnTo>
                      <a:pt x="49" y="119"/>
                    </a:lnTo>
                    <a:lnTo>
                      <a:pt x="58" y="129"/>
                    </a:lnTo>
                    <a:lnTo>
                      <a:pt x="68" y="135"/>
                    </a:lnTo>
                    <a:lnTo>
                      <a:pt x="81" y="142"/>
                    </a:lnTo>
                    <a:lnTo>
                      <a:pt x="92" y="147"/>
                    </a:lnTo>
                    <a:lnTo>
                      <a:pt x="105" y="150"/>
                    </a:lnTo>
                    <a:lnTo>
                      <a:pt x="120" y="152"/>
                    </a:lnTo>
                    <a:lnTo>
                      <a:pt x="135" y="152"/>
                    </a:lnTo>
                    <a:lnTo>
                      <a:pt x="133" y="143"/>
                    </a:lnTo>
                    <a:lnTo>
                      <a:pt x="120" y="143"/>
                    </a:lnTo>
                    <a:lnTo>
                      <a:pt x="107" y="142"/>
                    </a:lnTo>
                    <a:lnTo>
                      <a:pt x="96" y="139"/>
                    </a:lnTo>
                    <a:lnTo>
                      <a:pt x="84" y="134"/>
                    </a:lnTo>
                    <a:lnTo>
                      <a:pt x="73" y="129"/>
                    </a:lnTo>
                    <a:lnTo>
                      <a:pt x="63" y="122"/>
                    </a:lnTo>
                    <a:lnTo>
                      <a:pt x="53" y="114"/>
                    </a:lnTo>
                    <a:lnTo>
                      <a:pt x="45" y="104"/>
                    </a:lnTo>
                    <a:lnTo>
                      <a:pt x="37" y="95"/>
                    </a:lnTo>
                    <a:lnTo>
                      <a:pt x="31" y="83"/>
                    </a:lnTo>
                    <a:lnTo>
                      <a:pt x="24" y="72"/>
                    </a:lnTo>
                    <a:lnTo>
                      <a:pt x="19" y="59"/>
                    </a:lnTo>
                    <a:lnTo>
                      <a:pt x="16" y="46"/>
                    </a:lnTo>
                    <a:lnTo>
                      <a:pt x="13" y="33"/>
                    </a:lnTo>
                    <a:lnTo>
                      <a:pt x="10" y="18"/>
                    </a:lnTo>
                    <a:lnTo>
                      <a:pt x="10" y="5"/>
                    </a:lnTo>
                    <a:lnTo>
                      <a:pt x="8" y="4"/>
                    </a:lnTo>
                    <a:lnTo>
                      <a:pt x="8" y="2"/>
                    </a:lnTo>
                    <a:lnTo>
                      <a:pt x="6" y="2"/>
                    </a:lnTo>
                    <a:lnTo>
                      <a:pt x="5" y="0"/>
                    </a:lnTo>
                    <a:lnTo>
                      <a:pt x="3" y="2"/>
                    </a:lnTo>
                    <a:lnTo>
                      <a:pt x="1" y="2"/>
                    </a:lnTo>
                    <a:lnTo>
                      <a:pt x="1" y="4"/>
                    </a:lnTo>
                    <a:lnTo>
                      <a:pt x="0" y="5"/>
                    </a:lnTo>
                  </a:path>
                </a:pathLst>
              </a:custGeom>
              <a:solidFill>
                <a:srgbClr val="000000"/>
              </a:solidFill>
              <a:ln w="9525" cap="rnd">
                <a:noFill/>
                <a:round/>
                <a:headEnd type="none" w="sm" len="sm"/>
                <a:tailEnd type="none" w="sm" len="sm"/>
              </a:ln>
            </p:spPr>
            <p:txBody>
              <a:bodyPr/>
              <a:lstStyle/>
              <a:p>
                <a:endParaRPr lang="en-US" sz="2700"/>
              </a:p>
            </p:txBody>
          </p:sp>
          <p:sp>
            <p:nvSpPr>
              <p:cNvPr id="515" name="Freeform 88"/>
              <p:cNvSpPr>
                <a:spLocks/>
              </p:cNvSpPr>
              <p:nvPr/>
            </p:nvSpPr>
            <p:spPr bwMode="auto">
              <a:xfrm>
                <a:off x="1890546" y="2947102"/>
                <a:ext cx="307182" cy="338138"/>
              </a:xfrm>
              <a:custGeom>
                <a:avLst/>
                <a:gdLst>
                  <a:gd name="T0" fmla="*/ 127 w 129"/>
                  <a:gd name="T1" fmla="*/ 8 h 142"/>
                  <a:gd name="T2" fmla="*/ 125 w 129"/>
                  <a:gd name="T3" fmla="*/ 0 h 142"/>
                  <a:gd name="T4" fmla="*/ 112 w 129"/>
                  <a:gd name="T5" fmla="*/ 2 h 142"/>
                  <a:gd name="T6" fmla="*/ 99 w 129"/>
                  <a:gd name="T7" fmla="*/ 3 h 142"/>
                  <a:gd name="T8" fmla="*/ 88 w 129"/>
                  <a:gd name="T9" fmla="*/ 8 h 142"/>
                  <a:gd name="T10" fmla="*/ 76 w 129"/>
                  <a:gd name="T11" fmla="*/ 13 h 142"/>
                  <a:gd name="T12" fmla="*/ 65 w 129"/>
                  <a:gd name="T13" fmla="*/ 18 h 142"/>
                  <a:gd name="T14" fmla="*/ 53 w 129"/>
                  <a:gd name="T15" fmla="*/ 26 h 142"/>
                  <a:gd name="T16" fmla="*/ 44 w 129"/>
                  <a:gd name="T17" fmla="*/ 32 h 142"/>
                  <a:gd name="T18" fmla="*/ 36 w 129"/>
                  <a:gd name="T19" fmla="*/ 42 h 142"/>
                  <a:gd name="T20" fmla="*/ 27 w 129"/>
                  <a:gd name="T21" fmla="*/ 52 h 142"/>
                  <a:gd name="T22" fmla="*/ 21 w 129"/>
                  <a:gd name="T23" fmla="*/ 63 h 142"/>
                  <a:gd name="T24" fmla="*/ 14 w 129"/>
                  <a:gd name="T25" fmla="*/ 75 h 142"/>
                  <a:gd name="T26" fmla="*/ 10 w 129"/>
                  <a:gd name="T27" fmla="*/ 86 h 142"/>
                  <a:gd name="T28" fmla="*/ 5 w 129"/>
                  <a:gd name="T29" fmla="*/ 99 h 142"/>
                  <a:gd name="T30" fmla="*/ 1 w 129"/>
                  <a:gd name="T31" fmla="*/ 114 h 142"/>
                  <a:gd name="T32" fmla="*/ 1 w 129"/>
                  <a:gd name="T33" fmla="*/ 127 h 142"/>
                  <a:gd name="T34" fmla="*/ 0 w 129"/>
                  <a:gd name="T35" fmla="*/ 141 h 142"/>
                  <a:gd name="T36" fmla="*/ 10 w 129"/>
                  <a:gd name="T37" fmla="*/ 141 h 142"/>
                  <a:gd name="T38" fmla="*/ 10 w 129"/>
                  <a:gd name="T39" fmla="*/ 127 h 142"/>
                  <a:gd name="T40" fmla="*/ 11 w 129"/>
                  <a:gd name="T41" fmla="*/ 114 h 142"/>
                  <a:gd name="T42" fmla="*/ 13 w 129"/>
                  <a:gd name="T43" fmla="*/ 101 h 142"/>
                  <a:gd name="T44" fmla="*/ 18 w 129"/>
                  <a:gd name="T45" fmla="*/ 89 h 142"/>
                  <a:gd name="T46" fmla="*/ 23 w 129"/>
                  <a:gd name="T47" fmla="*/ 78 h 142"/>
                  <a:gd name="T48" fmla="*/ 27 w 129"/>
                  <a:gd name="T49" fmla="*/ 67 h 142"/>
                  <a:gd name="T50" fmla="*/ 34 w 129"/>
                  <a:gd name="T51" fmla="*/ 57 h 142"/>
                  <a:gd name="T52" fmla="*/ 42 w 129"/>
                  <a:gd name="T53" fmla="*/ 47 h 142"/>
                  <a:gd name="T54" fmla="*/ 50 w 129"/>
                  <a:gd name="T55" fmla="*/ 39 h 142"/>
                  <a:gd name="T56" fmla="*/ 60 w 129"/>
                  <a:gd name="T57" fmla="*/ 32 h 142"/>
                  <a:gd name="T58" fmla="*/ 70 w 129"/>
                  <a:gd name="T59" fmla="*/ 26 h 142"/>
                  <a:gd name="T60" fmla="*/ 79 w 129"/>
                  <a:gd name="T61" fmla="*/ 19 h 142"/>
                  <a:gd name="T62" fmla="*/ 89 w 129"/>
                  <a:gd name="T63" fmla="*/ 16 h 142"/>
                  <a:gd name="T64" fmla="*/ 101 w 129"/>
                  <a:gd name="T65" fmla="*/ 13 h 142"/>
                  <a:gd name="T66" fmla="*/ 114 w 129"/>
                  <a:gd name="T67" fmla="*/ 10 h 142"/>
                  <a:gd name="T68" fmla="*/ 125 w 129"/>
                  <a:gd name="T69" fmla="*/ 10 h 142"/>
                  <a:gd name="T70" fmla="*/ 123 w 129"/>
                  <a:gd name="T71" fmla="*/ 2 h 142"/>
                  <a:gd name="T72" fmla="*/ 125 w 129"/>
                  <a:gd name="T73" fmla="*/ 10 h 142"/>
                  <a:gd name="T74" fmla="*/ 127 w 129"/>
                  <a:gd name="T75" fmla="*/ 8 h 142"/>
                  <a:gd name="T76" fmla="*/ 128 w 129"/>
                  <a:gd name="T77" fmla="*/ 8 h 142"/>
                  <a:gd name="T78" fmla="*/ 128 w 129"/>
                  <a:gd name="T79" fmla="*/ 6 h 142"/>
                  <a:gd name="T80" fmla="*/ 128 w 129"/>
                  <a:gd name="T81" fmla="*/ 5 h 142"/>
                  <a:gd name="T82" fmla="*/ 128 w 129"/>
                  <a:gd name="T83" fmla="*/ 3 h 142"/>
                  <a:gd name="T84" fmla="*/ 128 w 129"/>
                  <a:gd name="T85" fmla="*/ 2 h 142"/>
                  <a:gd name="T86" fmla="*/ 127 w 129"/>
                  <a:gd name="T87" fmla="*/ 2 h 142"/>
                  <a:gd name="T88" fmla="*/ 125 w 129"/>
                  <a:gd name="T89" fmla="*/ 0 h 142"/>
                  <a:gd name="T90" fmla="*/ 127 w 129"/>
                  <a:gd name="T91" fmla="*/ 8 h 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9"/>
                  <a:gd name="T139" fmla="*/ 0 h 142"/>
                  <a:gd name="T140" fmla="*/ 129 w 129"/>
                  <a:gd name="T141" fmla="*/ 142 h 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9" h="142">
                    <a:moveTo>
                      <a:pt x="127" y="8"/>
                    </a:moveTo>
                    <a:lnTo>
                      <a:pt x="125" y="0"/>
                    </a:lnTo>
                    <a:lnTo>
                      <a:pt x="112" y="2"/>
                    </a:lnTo>
                    <a:lnTo>
                      <a:pt x="99" y="3"/>
                    </a:lnTo>
                    <a:lnTo>
                      <a:pt x="88" y="8"/>
                    </a:lnTo>
                    <a:lnTo>
                      <a:pt x="76" y="13"/>
                    </a:lnTo>
                    <a:lnTo>
                      <a:pt x="65" y="18"/>
                    </a:lnTo>
                    <a:lnTo>
                      <a:pt x="53" y="26"/>
                    </a:lnTo>
                    <a:lnTo>
                      <a:pt x="44" y="32"/>
                    </a:lnTo>
                    <a:lnTo>
                      <a:pt x="36" y="42"/>
                    </a:lnTo>
                    <a:lnTo>
                      <a:pt x="27" y="52"/>
                    </a:lnTo>
                    <a:lnTo>
                      <a:pt x="21" y="63"/>
                    </a:lnTo>
                    <a:lnTo>
                      <a:pt x="14" y="75"/>
                    </a:lnTo>
                    <a:lnTo>
                      <a:pt x="10" y="86"/>
                    </a:lnTo>
                    <a:lnTo>
                      <a:pt x="5" y="99"/>
                    </a:lnTo>
                    <a:lnTo>
                      <a:pt x="1" y="114"/>
                    </a:lnTo>
                    <a:lnTo>
                      <a:pt x="1" y="127"/>
                    </a:lnTo>
                    <a:lnTo>
                      <a:pt x="0" y="141"/>
                    </a:lnTo>
                    <a:lnTo>
                      <a:pt x="10" y="141"/>
                    </a:lnTo>
                    <a:lnTo>
                      <a:pt x="10" y="127"/>
                    </a:lnTo>
                    <a:lnTo>
                      <a:pt x="11" y="114"/>
                    </a:lnTo>
                    <a:lnTo>
                      <a:pt x="13" y="101"/>
                    </a:lnTo>
                    <a:lnTo>
                      <a:pt x="18" y="89"/>
                    </a:lnTo>
                    <a:lnTo>
                      <a:pt x="23" y="78"/>
                    </a:lnTo>
                    <a:lnTo>
                      <a:pt x="27" y="67"/>
                    </a:lnTo>
                    <a:lnTo>
                      <a:pt x="34" y="57"/>
                    </a:lnTo>
                    <a:lnTo>
                      <a:pt x="42" y="47"/>
                    </a:lnTo>
                    <a:lnTo>
                      <a:pt x="50" y="39"/>
                    </a:lnTo>
                    <a:lnTo>
                      <a:pt x="60" y="32"/>
                    </a:lnTo>
                    <a:lnTo>
                      <a:pt x="70" y="26"/>
                    </a:lnTo>
                    <a:lnTo>
                      <a:pt x="79" y="19"/>
                    </a:lnTo>
                    <a:lnTo>
                      <a:pt x="89" y="16"/>
                    </a:lnTo>
                    <a:lnTo>
                      <a:pt x="101" y="13"/>
                    </a:lnTo>
                    <a:lnTo>
                      <a:pt x="114" y="10"/>
                    </a:lnTo>
                    <a:lnTo>
                      <a:pt x="125" y="10"/>
                    </a:lnTo>
                    <a:lnTo>
                      <a:pt x="123" y="2"/>
                    </a:lnTo>
                    <a:lnTo>
                      <a:pt x="125" y="10"/>
                    </a:lnTo>
                    <a:lnTo>
                      <a:pt x="127" y="8"/>
                    </a:lnTo>
                    <a:lnTo>
                      <a:pt x="128" y="8"/>
                    </a:lnTo>
                    <a:lnTo>
                      <a:pt x="128" y="6"/>
                    </a:lnTo>
                    <a:lnTo>
                      <a:pt x="128" y="5"/>
                    </a:lnTo>
                    <a:lnTo>
                      <a:pt x="128" y="3"/>
                    </a:lnTo>
                    <a:lnTo>
                      <a:pt x="128" y="2"/>
                    </a:lnTo>
                    <a:lnTo>
                      <a:pt x="127" y="2"/>
                    </a:lnTo>
                    <a:lnTo>
                      <a:pt x="125" y="0"/>
                    </a:lnTo>
                    <a:lnTo>
                      <a:pt x="127" y="8"/>
                    </a:lnTo>
                  </a:path>
                </a:pathLst>
              </a:custGeom>
              <a:solidFill>
                <a:srgbClr val="000000"/>
              </a:solidFill>
              <a:ln w="9525" cap="rnd">
                <a:noFill/>
                <a:round/>
                <a:headEnd type="none" w="sm" len="sm"/>
                <a:tailEnd type="none" w="sm" len="sm"/>
              </a:ln>
            </p:spPr>
            <p:txBody>
              <a:bodyPr/>
              <a:lstStyle/>
              <a:p>
                <a:endParaRPr lang="en-US" sz="2700"/>
              </a:p>
            </p:txBody>
          </p:sp>
          <p:sp>
            <p:nvSpPr>
              <p:cNvPr id="516" name="Freeform 89"/>
              <p:cNvSpPr>
                <a:spLocks/>
              </p:cNvSpPr>
              <p:nvPr/>
            </p:nvSpPr>
            <p:spPr bwMode="auto">
              <a:xfrm>
                <a:off x="1366671" y="2737552"/>
                <a:ext cx="238125" cy="473870"/>
              </a:xfrm>
              <a:custGeom>
                <a:avLst/>
                <a:gdLst>
                  <a:gd name="T0" fmla="*/ 49 w 100"/>
                  <a:gd name="T1" fmla="*/ 0 h 199"/>
                  <a:gd name="T2" fmla="*/ 44 w 100"/>
                  <a:gd name="T3" fmla="*/ 0 h 199"/>
                  <a:gd name="T4" fmla="*/ 39 w 100"/>
                  <a:gd name="T5" fmla="*/ 2 h 199"/>
                  <a:gd name="T6" fmla="*/ 34 w 100"/>
                  <a:gd name="T7" fmla="*/ 5 h 199"/>
                  <a:gd name="T8" fmla="*/ 30 w 100"/>
                  <a:gd name="T9" fmla="*/ 8 h 199"/>
                  <a:gd name="T10" fmla="*/ 21 w 100"/>
                  <a:gd name="T11" fmla="*/ 16 h 199"/>
                  <a:gd name="T12" fmla="*/ 15 w 100"/>
                  <a:gd name="T13" fmla="*/ 29 h 199"/>
                  <a:gd name="T14" fmla="*/ 8 w 100"/>
                  <a:gd name="T15" fmla="*/ 44 h 199"/>
                  <a:gd name="T16" fmla="*/ 4 w 100"/>
                  <a:gd name="T17" fmla="*/ 60 h 199"/>
                  <a:gd name="T18" fmla="*/ 0 w 100"/>
                  <a:gd name="T19" fmla="*/ 80 h 199"/>
                  <a:gd name="T20" fmla="*/ 0 w 100"/>
                  <a:gd name="T21" fmla="*/ 99 h 199"/>
                  <a:gd name="T22" fmla="*/ 0 w 100"/>
                  <a:gd name="T23" fmla="*/ 120 h 199"/>
                  <a:gd name="T24" fmla="*/ 4 w 100"/>
                  <a:gd name="T25" fmla="*/ 138 h 199"/>
                  <a:gd name="T26" fmla="*/ 8 w 100"/>
                  <a:gd name="T27" fmla="*/ 155 h 199"/>
                  <a:gd name="T28" fmla="*/ 15 w 100"/>
                  <a:gd name="T29" fmla="*/ 169 h 199"/>
                  <a:gd name="T30" fmla="*/ 21 w 100"/>
                  <a:gd name="T31" fmla="*/ 182 h 199"/>
                  <a:gd name="T32" fmla="*/ 30 w 100"/>
                  <a:gd name="T33" fmla="*/ 190 h 199"/>
                  <a:gd name="T34" fmla="*/ 34 w 100"/>
                  <a:gd name="T35" fmla="*/ 195 h 199"/>
                  <a:gd name="T36" fmla="*/ 39 w 100"/>
                  <a:gd name="T37" fmla="*/ 197 h 199"/>
                  <a:gd name="T38" fmla="*/ 44 w 100"/>
                  <a:gd name="T39" fmla="*/ 198 h 199"/>
                  <a:gd name="T40" fmla="*/ 49 w 100"/>
                  <a:gd name="T41" fmla="*/ 198 h 199"/>
                  <a:gd name="T42" fmla="*/ 54 w 100"/>
                  <a:gd name="T43" fmla="*/ 198 h 199"/>
                  <a:gd name="T44" fmla="*/ 60 w 100"/>
                  <a:gd name="T45" fmla="*/ 197 h 199"/>
                  <a:gd name="T46" fmla="*/ 64 w 100"/>
                  <a:gd name="T47" fmla="*/ 195 h 199"/>
                  <a:gd name="T48" fmla="*/ 69 w 100"/>
                  <a:gd name="T49" fmla="*/ 190 h 199"/>
                  <a:gd name="T50" fmla="*/ 78 w 100"/>
                  <a:gd name="T51" fmla="*/ 182 h 199"/>
                  <a:gd name="T52" fmla="*/ 85 w 100"/>
                  <a:gd name="T53" fmla="*/ 169 h 199"/>
                  <a:gd name="T54" fmla="*/ 91 w 100"/>
                  <a:gd name="T55" fmla="*/ 155 h 199"/>
                  <a:gd name="T56" fmla="*/ 96 w 100"/>
                  <a:gd name="T57" fmla="*/ 138 h 199"/>
                  <a:gd name="T58" fmla="*/ 99 w 100"/>
                  <a:gd name="T59" fmla="*/ 120 h 199"/>
                  <a:gd name="T60" fmla="*/ 99 w 100"/>
                  <a:gd name="T61" fmla="*/ 99 h 199"/>
                  <a:gd name="T62" fmla="*/ 99 w 100"/>
                  <a:gd name="T63" fmla="*/ 80 h 199"/>
                  <a:gd name="T64" fmla="*/ 96 w 100"/>
                  <a:gd name="T65" fmla="*/ 60 h 199"/>
                  <a:gd name="T66" fmla="*/ 91 w 100"/>
                  <a:gd name="T67" fmla="*/ 44 h 199"/>
                  <a:gd name="T68" fmla="*/ 85 w 100"/>
                  <a:gd name="T69" fmla="*/ 29 h 199"/>
                  <a:gd name="T70" fmla="*/ 78 w 100"/>
                  <a:gd name="T71" fmla="*/ 16 h 199"/>
                  <a:gd name="T72" fmla="*/ 69 w 100"/>
                  <a:gd name="T73" fmla="*/ 8 h 199"/>
                  <a:gd name="T74" fmla="*/ 64 w 100"/>
                  <a:gd name="T75" fmla="*/ 5 h 199"/>
                  <a:gd name="T76" fmla="*/ 60 w 100"/>
                  <a:gd name="T77" fmla="*/ 2 h 199"/>
                  <a:gd name="T78" fmla="*/ 54 w 100"/>
                  <a:gd name="T79" fmla="*/ 0 h 199"/>
                  <a:gd name="T80" fmla="*/ 49 w 100"/>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99"/>
                  <a:gd name="T125" fmla="*/ 100 w 100"/>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rgbClr val="0099CC"/>
              </a:solidFill>
              <a:ln w="9525" cap="rnd">
                <a:noFill/>
                <a:round/>
                <a:headEnd type="none" w="sm" len="sm"/>
                <a:tailEnd type="none" w="sm" len="sm"/>
              </a:ln>
            </p:spPr>
            <p:txBody>
              <a:bodyPr/>
              <a:lstStyle/>
              <a:p>
                <a:endParaRPr lang="en-US" sz="2700"/>
              </a:p>
            </p:txBody>
          </p:sp>
          <p:sp>
            <p:nvSpPr>
              <p:cNvPr id="517" name="Freeform 90"/>
              <p:cNvSpPr>
                <a:spLocks/>
              </p:cNvSpPr>
              <p:nvPr/>
            </p:nvSpPr>
            <p:spPr bwMode="auto">
              <a:xfrm>
                <a:off x="1354766" y="2725646"/>
                <a:ext cx="130968" cy="250031"/>
              </a:xfrm>
              <a:custGeom>
                <a:avLst/>
                <a:gdLst>
                  <a:gd name="T0" fmla="*/ 9 w 55"/>
                  <a:gd name="T1" fmla="*/ 104 h 105"/>
                  <a:gd name="T2" fmla="*/ 10 w 55"/>
                  <a:gd name="T3" fmla="*/ 85 h 105"/>
                  <a:gd name="T4" fmla="*/ 13 w 55"/>
                  <a:gd name="T5" fmla="*/ 67 h 105"/>
                  <a:gd name="T6" fmla="*/ 18 w 55"/>
                  <a:gd name="T7" fmla="*/ 51 h 105"/>
                  <a:gd name="T8" fmla="*/ 23 w 55"/>
                  <a:gd name="T9" fmla="*/ 36 h 105"/>
                  <a:gd name="T10" fmla="*/ 30 w 55"/>
                  <a:gd name="T11" fmla="*/ 25 h 105"/>
                  <a:gd name="T12" fmla="*/ 38 w 55"/>
                  <a:gd name="T13" fmla="*/ 15 h 105"/>
                  <a:gd name="T14" fmla="*/ 43 w 55"/>
                  <a:gd name="T15" fmla="*/ 13 h 105"/>
                  <a:gd name="T16" fmla="*/ 46 w 55"/>
                  <a:gd name="T17" fmla="*/ 10 h 105"/>
                  <a:gd name="T18" fmla="*/ 51 w 55"/>
                  <a:gd name="T19" fmla="*/ 10 h 105"/>
                  <a:gd name="T20" fmla="*/ 54 w 55"/>
                  <a:gd name="T21" fmla="*/ 8 h 105"/>
                  <a:gd name="T22" fmla="*/ 54 w 55"/>
                  <a:gd name="T23" fmla="*/ 0 h 105"/>
                  <a:gd name="T24" fmla="*/ 49 w 55"/>
                  <a:gd name="T25" fmla="*/ 2 h 105"/>
                  <a:gd name="T26" fmla="*/ 43 w 55"/>
                  <a:gd name="T27" fmla="*/ 4 h 105"/>
                  <a:gd name="T28" fmla="*/ 38 w 55"/>
                  <a:gd name="T29" fmla="*/ 5 h 105"/>
                  <a:gd name="T30" fmla="*/ 33 w 55"/>
                  <a:gd name="T31" fmla="*/ 10 h 105"/>
                  <a:gd name="T32" fmla="*/ 23 w 55"/>
                  <a:gd name="T33" fmla="*/ 20 h 105"/>
                  <a:gd name="T34" fmla="*/ 15 w 55"/>
                  <a:gd name="T35" fmla="*/ 33 h 105"/>
                  <a:gd name="T36" fmla="*/ 10 w 55"/>
                  <a:gd name="T37" fmla="*/ 47 h 105"/>
                  <a:gd name="T38" fmla="*/ 5 w 55"/>
                  <a:gd name="T39" fmla="*/ 65 h 105"/>
                  <a:gd name="T40" fmla="*/ 2 w 55"/>
                  <a:gd name="T41" fmla="*/ 85 h 105"/>
                  <a:gd name="T42" fmla="*/ 0 w 55"/>
                  <a:gd name="T43" fmla="*/ 104 h 105"/>
                  <a:gd name="T44" fmla="*/ 9 w 55"/>
                  <a:gd name="T45" fmla="*/ 104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type="none" w="sm" len="sm"/>
                <a:tailEnd type="none" w="sm" len="sm"/>
              </a:ln>
            </p:spPr>
            <p:txBody>
              <a:bodyPr/>
              <a:lstStyle/>
              <a:p>
                <a:endParaRPr lang="en-US" sz="2700"/>
              </a:p>
            </p:txBody>
          </p:sp>
          <p:sp>
            <p:nvSpPr>
              <p:cNvPr id="518" name="Freeform 91"/>
              <p:cNvSpPr>
                <a:spLocks/>
              </p:cNvSpPr>
              <p:nvPr/>
            </p:nvSpPr>
            <p:spPr bwMode="auto">
              <a:xfrm>
                <a:off x="1354766" y="2973296"/>
                <a:ext cx="130968" cy="250031"/>
              </a:xfrm>
              <a:custGeom>
                <a:avLst/>
                <a:gdLst>
                  <a:gd name="T0" fmla="*/ 54 w 55"/>
                  <a:gd name="T1" fmla="*/ 96 h 105"/>
                  <a:gd name="T2" fmla="*/ 51 w 55"/>
                  <a:gd name="T3" fmla="*/ 95 h 105"/>
                  <a:gd name="T4" fmla="*/ 46 w 55"/>
                  <a:gd name="T5" fmla="*/ 95 h 105"/>
                  <a:gd name="T6" fmla="*/ 43 w 55"/>
                  <a:gd name="T7" fmla="*/ 91 h 105"/>
                  <a:gd name="T8" fmla="*/ 38 w 55"/>
                  <a:gd name="T9" fmla="*/ 90 h 105"/>
                  <a:gd name="T10" fmla="*/ 30 w 55"/>
                  <a:gd name="T11" fmla="*/ 80 h 105"/>
                  <a:gd name="T12" fmla="*/ 23 w 55"/>
                  <a:gd name="T13" fmla="*/ 69 h 105"/>
                  <a:gd name="T14" fmla="*/ 18 w 55"/>
                  <a:gd name="T15" fmla="*/ 56 h 105"/>
                  <a:gd name="T16" fmla="*/ 13 w 55"/>
                  <a:gd name="T17" fmla="*/ 38 h 105"/>
                  <a:gd name="T18" fmla="*/ 10 w 55"/>
                  <a:gd name="T19" fmla="*/ 20 h 105"/>
                  <a:gd name="T20" fmla="*/ 9 w 55"/>
                  <a:gd name="T21" fmla="*/ 0 h 105"/>
                  <a:gd name="T22" fmla="*/ 0 w 55"/>
                  <a:gd name="T23" fmla="*/ 0 h 105"/>
                  <a:gd name="T24" fmla="*/ 2 w 55"/>
                  <a:gd name="T25" fmla="*/ 21 h 105"/>
                  <a:gd name="T26" fmla="*/ 5 w 55"/>
                  <a:gd name="T27" fmla="*/ 41 h 105"/>
                  <a:gd name="T28" fmla="*/ 10 w 55"/>
                  <a:gd name="T29" fmla="*/ 57 h 105"/>
                  <a:gd name="T30" fmla="*/ 15 w 55"/>
                  <a:gd name="T31" fmla="*/ 73 h 105"/>
                  <a:gd name="T32" fmla="*/ 23 w 55"/>
                  <a:gd name="T33" fmla="*/ 85 h 105"/>
                  <a:gd name="T34" fmla="*/ 33 w 55"/>
                  <a:gd name="T35" fmla="*/ 95 h 105"/>
                  <a:gd name="T36" fmla="*/ 38 w 55"/>
                  <a:gd name="T37" fmla="*/ 99 h 105"/>
                  <a:gd name="T38" fmla="*/ 43 w 55"/>
                  <a:gd name="T39" fmla="*/ 101 h 105"/>
                  <a:gd name="T40" fmla="*/ 49 w 55"/>
                  <a:gd name="T41" fmla="*/ 103 h 105"/>
                  <a:gd name="T42" fmla="*/ 54 w 55"/>
                  <a:gd name="T43" fmla="*/ 104 h 105"/>
                  <a:gd name="T44" fmla="*/ 54 w 55"/>
                  <a:gd name="T45" fmla="*/ 9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type="none" w="sm" len="sm"/>
                <a:tailEnd type="none" w="sm" len="sm"/>
              </a:ln>
            </p:spPr>
            <p:txBody>
              <a:bodyPr/>
              <a:lstStyle/>
              <a:p>
                <a:endParaRPr lang="en-US" sz="2700"/>
              </a:p>
            </p:txBody>
          </p:sp>
          <p:sp>
            <p:nvSpPr>
              <p:cNvPr id="519" name="Freeform 92"/>
              <p:cNvSpPr>
                <a:spLocks/>
              </p:cNvSpPr>
              <p:nvPr/>
            </p:nvSpPr>
            <p:spPr bwMode="auto">
              <a:xfrm>
                <a:off x="1483353" y="2973296"/>
                <a:ext cx="133350" cy="250031"/>
              </a:xfrm>
              <a:custGeom>
                <a:avLst/>
                <a:gdLst>
                  <a:gd name="T0" fmla="*/ 47 w 56"/>
                  <a:gd name="T1" fmla="*/ 0 h 105"/>
                  <a:gd name="T2" fmla="*/ 46 w 56"/>
                  <a:gd name="T3" fmla="*/ 20 h 105"/>
                  <a:gd name="T4" fmla="*/ 42 w 56"/>
                  <a:gd name="T5" fmla="*/ 38 h 105"/>
                  <a:gd name="T6" fmla="*/ 37 w 56"/>
                  <a:gd name="T7" fmla="*/ 56 h 105"/>
                  <a:gd name="T8" fmla="*/ 33 w 56"/>
                  <a:gd name="T9" fmla="*/ 69 h 105"/>
                  <a:gd name="T10" fmla="*/ 24 w 56"/>
                  <a:gd name="T11" fmla="*/ 80 h 105"/>
                  <a:gd name="T12" fmla="*/ 18 w 56"/>
                  <a:gd name="T13" fmla="*/ 90 h 105"/>
                  <a:gd name="T14" fmla="*/ 13 w 56"/>
                  <a:gd name="T15" fmla="*/ 91 h 105"/>
                  <a:gd name="T16" fmla="*/ 10 w 56"/>
                  <a:gd name="T17" fmla="*/ 95 h 105"/>
                  <a:gd name="T18" fmla="*/ 5 w 56"/>
                  <a:gd name="T19" fmla="*/ 95 h 105"/>
                  <a:gd name="T20" fmla="*/ 0 w 56"/>
                  <a:gd name="T21" fmla="*/ 96 h 105"/>
                  <a:gd name="T22" fmla="*/ 0 w 56"/>
                  <a:gd name="T23" fmla="*/ 104 h 105"/>
                  <a:gd name="T24" fmla="*/ 7 w 56"/>
                  <a:gd name="T25" fmla="*/ 103 h 105"/>
                  <a:gd name="T26" fmla="*/ 13 w 56"/>
                  <a:gd name="T27" fmla="*/ 101 h 105"/>
                  <a:gd name="T28" fmla="*/ 18 w 56"/>
                  <a:gd name="T29" fmla="*/ 99 h 105"/>
                  <a:gd name="T30" fmla="*/ 23 w 56"/>
                  <a:gd name="T31" fmla="*/ 95 h 105"/>
                  <a:gd name="T32" fmla="*/ 33 w 56"/>
                  <a:gd name="T33" fmla="*/ 85 h 105"/>
                  <a:gd name="T34" fmla="*/ 41 w 56"/>
                  <a:gd name="T35" fmla="*/ 73 h 105"/>
                  <a:gd name="T36" fmla="*/ 46 w 56"/>
                  <a:gd name="T37" fmla="*/ 57 h 105"/>
                  <a:gd name="T38" fmla="*/ 50 w 56"/>
                  <a:gd name="T39" fmla="*/ 41 h 105"/>
                  <a:gd name="T40" fmla="*/ 54 w 56"/>
                  <a:gd name="T41" fmla="*/ 21 h 105"/>
                  <a:gd name="T42" fmla="*/ 55 w 56"/>
                  <a:gd name="T43" fmla="*/ 0 h 105"/>
                  <a:gd name="T44" fmla="*/ 47 w 56"/>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type="none" w="sm" len="sm"/>
                <a:tailEnd type="none" w="sm" len="sm"/>
              </a:ln>
            </p:spPr>
            <p:txBody>
              <a:bodyPr/>
              <a:lstStyle/>
              <a:p>
                <a:endParaRPr lang="en-US" sz="2700"/>
              </a:p>
            </p:txBody>
          </p:sp>
          <p:sp>
            <p:nvSpPr>
              <p:cNvPr id="520" name="Freeform 93"/>
              <p:cNvSpPr>
                <a:spLocks/>
              </p:cNvSpPr>
              <p:nvPr/>
            </p:nvSpPr>
            <p:spPr bwMode="auto">
              <a:xfrm>
                <a:off x="1483353" y="2725646"/>
                <a:ext cx="133350" cy="250031"/>
              </a:xfrm>
              <a:custGeom>
                <a:avLst/>
                <a:gdLst>
                  <a:gd name="T0" fmla="*/ 0 w 56"/>
                  <a:gd name="T1" fmla="*/ 8 h 105"/>
                  <a:gd name="T2" fmla="*/ 5 w 56"/>
                  <a:gd name="T3" fmla="*/ 10 h 105"/>
                  <a:gd name="T4" fmla="*/ 10 w 56"/>
                  <a:gd name="T5" fmla="*/ 10 h 105"/>
                  <a:gd name="T6" fmla="*/ 13 w 56"/>
                  <a:gd name="T7" fmla="*/ 13 h 105"/>
                  <a:gd name="T8" fmla="*/ 18 w 56"/>
                  <a:gd name="T9" fmla="*/ 15 h 105"/>
                  <a:gd name="T10" fmla="*/ 24 w 56"/>
                  <a:gd name="T11" fmla="*/ 25 h 105"/>
                  <a:gd name="T12" fmla="*/ 33 w 56"/>
                  <a:gd name="T13" fmla="*/ 36 h 105"/>
                  <a:gd name="T14" fmla="*/ 37 w 56"/>
                  <a:gd name="T15" fmla="*/ 51 h 105"/>
                  <a:gd name="T16" fmla="*/ 42 w 56"/>
                  <a:gd name="T17" fmla="*/ 67 h 105"/>
                  <a:gd name="T18" fmla="*/ 46 w 56"/>
                  <a:gd name="T19" fmla="*/ 85 h 105"/>
                  <a:gd name="T20" fmla="*/ 47 w 56"/>
                  <a:gd name="T21" fmla="*/ 104 h 105"/>
                  <a:gd name="T22" fmla="*/ 55 w 56"/>
                  <a:gd name="T23" fmla="*/ 104 h 105"/>
                  <a:gd name="T24" fmla="*/ 54 w 56"/>
                  <a:gd name="T25" fmla="*/ 85 h 105"/>
                  <a:gd name="T26" fmla="*/ 50 w 56"/>
                  <a:gd name="T27" fmla="*/ 65 h 105"/>
                  <a:gd name="T28" fmla="*/ 46 w 56"/>
                  <a:gd name="T29" fmla="*/ 47 h 105"/>
                  <a:gd name="T30" fmla="*/ 41 w 56"/>
                  <a:gd name="T31" fmla="*/ 33 h 105"/>
                  <a:gd name="T32" fmla="*/ 33 w 56"/>
                  <a:gd name="T33" fmla="*/ 20 h 105"/>
                  <a:gd name="T34" fmla="*/ 23 w 56"/>
                  <a:gd name="T35" fmla="*/ 10 h 105"/>
                  <a:gd name="T36" fmla="*/ 18 w 56"/>
                  <a:gd name="T37" fmla="*/ 5 h 105"/>
                  <a:gd name="T38" fmla="*/ 13 w 56"/>
                  <a:gd name="T39" fmla="*/ 4 h 105"/>
                  <a:gd name="T40" fmla="*/ 7 w 56"/>
                  <a:gd name="T41" fmla="*/ 2 h 105"/>
                  <a:gd name="T42" fmla="*/ 0 w 56"/>
                  <a:gd name="T43" fmla="*/ 0 h 105"/>
                  <a:gd name="T44" fmla="*/ 0 w 56"/>
                  <a:gd name="T45" fmla="*/ 8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type="none" w="sm" len="sm"/>
                <a:tailEnd type="none" w="sm" len="sm"/>
              </a:ln>
            </p:spPr>
            <p:txBody>
              <a:bodyPr/>
              <a:lstStyle/>
              <a:p>
                <a:endParaRPr lang="en-US" sz="2700"/>
              </a:p>
            </p:txBody>
          </p:sp>
          <p:sp>
            <p:nvSpPr>
              <p:cNvPr id="521" name="Freeform 94"/>
              <p:cNvSpPr>
                <a:spLocks/>
              </p:cNvSpPr>
              <p:nvPr/>
            </p:nvSpPr>
            <p:spPr bwMode="auto">
              <a:xfrm>
                <a:off x="683254" y="3485264"/>
                <a:ext cx="164306" cy="330995"/>
              </a:xfrm>
              <a:custGeom>
                <a:avLst/>
                <a:gdLst>
                  <a:gd name="T0" fmla="*/ 34 w 69"/>
                  <a:gd name="T1" fmla="*/ 0 h 139"/>
                  <a:gd name="T2" fmla="*/ 27 w 69"/>
                  <a:gd name="T3" fmla="*/ 1 h 139"/>
                  <a:gd name="T4" fmla="*/ 21 w 69"/>
                  <a:gd name="T5" fmla="*/ 6 h 139"/>
                  <a:gd name="T6" fmla="*/ 14 w 69"/>
                  <a:gd name="T7" fmla="*/ 11 h 139"/>
                  <a:gd name="T8" fmla="*/ 9 w 69"/>
                  <a:gd name="T9" fmla="*/ 21 h 139"/>
                  <a:gd name="T10" fmla="*/ 6 w 69"/>
                  <a:gd name="T11" fmla="*/ 31 h 139"/>
                  <a:gd name="T12" fmla="*/ 3 w 69"/>
                  <a:gd name="T13" fmla="*/ 42 h 139"/>
                  <a:gd name="T14" fmla="*/ 0 w 69"/>
                  <a:gd name="T15" fmla="*/ 55 h 139"/>
                  <a:gd name="T16" fmla="*/ 0 w 69"/>
                  <a:gd name="T17" fmla="*/ 70 h 139"/>
                  <a:gd name="T18" fmla="*/ 0 w 69"/>
                  <a:gd name="T19" fmla="*/ 83 h 139"/>
                  <a:gd name="T20" fmla="*/ 3 w 69"/>
                  <a:gd name="T21" fmla="*/ 96 h 139"/>
                  <a:gd name="T22" fmla="*/ 6 w 69"/>
                  <a:gd name="T23" fmla="*/ 107 h 139"/>
                  <a:gd name="T24" fmla="*/ 9 w 69"/>
                  <a:gd name="T25" fmla="*/ 118 h 139"/>
                  <a:gd name="T26" fmla="*/ 14 w 69"/>
                  <a:gd name="T27" fmla="*/ 127 h 139"/>
                  <a:gd name="T28" fmla="*/ 21 w 69"/>
                  <a:gd name="T29" fmla="*/ 133 h 139"/>
                  <a:gd name="T30" fmla="*/ 27 w 69"/>
                  <a:gd name="T31" fmla="*/ 136 h 139"/>
                  <a:gd name="T32" fmla="*/ 34 w 69"/>
                  <a:gd name="T33" fmla="*/ 138 h 139"/>
                  <a:gd name="T34" fmla="*/ 40 w 69"/>
                  <a:gd name="T35" fmla="*/ 136 h 139"/>
                  <a:gd name="T36" fmla="*/ 47 w 69"/>
                  <a:gd name="T37" fmla="*/ 133 h 139"/>
                  <a:gd name="T38" fmla="*/ 53 w 69"/>
                  <a:gd name="T39" fmla="*/ 127 h 139"/>
                  <a:gd name="T40" fmla="*/ 58 w 69"/>
                  <a:gd name="T41" fmla="*/ 118 h 139"/>
                  <a:gd name="T42" fmla="*/ 63 w 69"/>
                  <a:gd name="T43" fmla="*/ 107 h 139"/>
                  <a:gd name="T44" fmla="*/ 66 w 69"/>
                  <a:gd name="T45" fmla="*/ 96 h 139"/>
                  <a:gd name="T46" fmla="*/ 68 w 69"/>
                  <a:gd name="T47" fmla="*/ 83 h 139"/>
                  <a:gd name="T48" fmla="*/ 68 w 69"/>
                  <a:gd name="T49" fmla="*/ 70 h 139"/>
                  <a:gd name="T50" fmla="*/ 68 w 69"/>
                  <a:gd name="T51" fmla="*/ 55 h 139"/>
                  <a:gd name="T52" fmla="*/ 66 w 69"/>
                  <a:gd name="T53" fmla="*/ 42 h 139"/>
                  <a:gd name="T54" fmla="*/ 63 w 69"/>
                  <a:gd name="T55" fmla="*/ 31 h 139"/>
                  <a:gd name="T56" fmla="*/ 58 w 69"/>
                  <a:gd name="T57" fmla="*/ 21 h 139"/>
                  <a:gd name="T58" fmla="*/ 53 w 69"/>
                  <a:gd name="T59" fmla="*/ 11 h 139"/>
                  <a:gd name="T60" fmla="*/ 47 w 69"/>
                  <a:gd name="T61" fmla="*/ 6 h 139"/>
                  <a:gd name="T62" fmla="*/ 40 w 69"/>
                  <a:gd name="T63" fmla="*/ 1 h 139"/>
                  <a:gd name="T64" fmla="*/ 34 w 69"/>
                  <a:gd name="T65" fmla="*/ 0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9"/>
                  <a:gd name="T100" fmla="*/ 0 h 139"/>
                  <a:gd name="T101" fmla="*/ 69 w 69"/>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9" h="139">
                    <a:moveTo>
                      <a:pt x="34" y="0"/>
                    </a:moveTo>
                    <a:lnTo>
                      <a:pt x="27" y="1"/>
                    </a:lnTo>
                    <a:lnTo>
                      <a:pt x="21" y="6"/>
                    </a:lnTo>
                    <a:lnTo>
                      <a:pt x="14" y="11"/>
                    </a:lnTo>
                    <a:lnTo>
                      <a:pt x="9" y="21"/>
                    </a:lnTo>
                    <a:lnTo>
                      <a:pt x="6" y="31"/>
                    </a:lnTo>
                    <a:lnTo>
                      <a:pt x="3" y="42"/>
                    </a:lnTo>
                    <a:lnTo>
                      <a:pt x="0" y="55"/>
                    </a:lnTo>
                    <a:lnTo>
                      <a:pt x="0" y="70"/>
                    </a:lnTo>
                    <a:lnTo>
                      <a:pt x="0" y="83"/>
                    </a:lnTo>
                    <a:lnTo>
                      <a:pt x="3" y="96"/>
                    </a:lnTo>
                    <a:lnTo>
                      <a:pt x="6" y="107"/>
                    </a:lnTo>
                    <a:lnTo>
                      <a:pt x="9" y="118"/>
                    </a:lnTo>
                    <a:lnTo>
                      <a:pt x="14" y="127"/>
                    </a:lnTo>
                    <a:lnTo>
                      <a:pt x="21" y="133"/>
                    </a:lnTo>
                    <a:lnTo>
                      <a:pt x="27" y="136"/>
                    </a:lnTo>
                    <a:lnTo>
                      <a:pt x="34" y="138"/>
                    </a:lnTo>
                    <a:lnTo>
                      <a:pt x="40" y="136"/>
                    </a:lnTo>
                    <a:lnTo>
                      <a:pt x="47" y="133"/>
                    </a:lnTo>
                    <a:lnTo>
                      <a:pt x="53" y="127"/>
                    </a:lnTo>
                    <a:lnTo>
                      <a:pt x="58" y="118"/>
                    </a:lnTo>
                    <a:lnTo>
                      <a:pt x="63" y="107"/>
                    </a:lnTo>
                    <a:lnTo>
                      <a:pt x="66" y="96"/>
                    </a:lnTo>
                    <a:lnTo>
                      <a:pt x="68" y="83"/>
                    </a:lnTo>
                    <a:lnTo>
                      <a:pt x="68" y="70"/>
                    </a:lnTo>
                    <a:lnTo>
                      <a:pt x="68" y="55"/>
                    </a:lnTo>
                    <a:lnTo>
                      <a:pt x="66" y="42"/>
                    </a:lnTo>
                    <a:lnTo>
                      <a:pt x="63" y="31"/>
                    </a:lnTo>
                    <a:lnTo>
                      <a:pt x="58" y="21"/>
                    </a:lnTo>
                    <a:lnTo>
                      <a:pt x="53" y="11"/>
                    </a:lnTo>
                    <a:lnTo>
                      <a:pt x="47" y="6"/>
                    </a:lnTo>
                    <a:lnTo>
                      <a:pt x="40" y="1"/>
                    </a:lnTo>
                    <a:lnTo>
                      <a:pt x="34" y="0"/>
                    </a:lnTo>
                  </a:path>
                </a:pathLst>
              </a:custGeom>
              <a:solidFill>
                <a:srgbClr val="0099CC"/>
              </a:solidFill>
              <a:ln w="9525" cap="rnd">
                <a:noFill/>
                <a:round/>
                <a:headEnd type="none" w="sm" len="sm"/>
                <a:tailEnd type="none" w="sm" len="sm"/>
              </a:ln>
            </p:spPr>
            <p:txBody>
              <a:bodyPr/>
              <a:lstStyle/>
              <a:p>
                <a:endParaRPr lang="en-US" sz="2700"/>
              </a:p>
            </p:txBody>
          </p:sp>
          <p:sp>
            <p:nvSpPr>
              <p:cNvPr id="522" name="Freeform 95"/>
              <p:cNvSpPr>
                <a:spLocks/>
              </p:cNvSpPr>
              <p:nvPr/>
            </p:nvSpPr>
            <p:spPr bwMode="auto">
              <a:xfrm>
                <a:off x="671346" y="3478121"/>
                <a:ext cx="95250" cy="176213"/>
              </a:xfrm>
              <a:custGeom>
                <a:avLst/>
                <a:gdLst>
                  <a:gd name="T0" fmla="*/ 8 w 40"/>
                  <a:gd name="T1" fmla="*/ 73 h 74"/>
                  <a:gd name="T2" fmla="*/ 10 w 40"/>
                  <a:gd name="T3" fmla="*/ 60 h 74"/>
                  <a:gd name="T4" fmla="*/ 11 w 40"/>
                  <a:gd name="T5" fmla="*/ 47 h 74"/>
                  <a:gd name="T6" fmla="*/ 14 w 40"/>
                  <a:gd name="T7" fmla="*/ 35 h 74"/>
                  <a:gd name="T8" fmla="*/ 18 w 40"/>
                  <a:gd name="T9" fmla="*/ 26 h 74"/>
                  <a:gd name="T10" fmla="*/ 23 w 40"/>
                  <a:gd name="T11" fmla="*/ 17 h 74"/>
                  <a:gd name="T12" fmla="*/ 29 w 40"/>
                  <a:gd name="T13" fmla="*/ 13 h 74"/>
                  <a:gd name="T14" fmla="*/ 34 w 40"/>
                  <a:gd name="T15" fmla="*/ 8 h 74"/>
                  <a:gd name="T16" fmla="*/ 39 w 40"/>
                  <a:gd name="T17" fmla="*/ 8 h 74"/>
                  <a:gd name="T18" fmla="*/ 39 w 40"/>
                  <a:gd name="T19" fmla="*/ 0 h 74"/>
                  <a:gd name="T20" fmla="*/ 31 w 40"/>
                  <a:gd name="T21" fmla="*/ 1 h 74"/>
                  <a:gd name="T22" fmla="*/ 23 w 40"/>
                  <a:gd name="T23" fmla="*/ 6 h 74"/>
                  <a:gd name="T24" fmla="*/ 16 w 40"/>
                  <a:gd name="T25" fmla="*/ 13 h 74"/>
                  <a:gd name="T26" fmla="*/ 11 w 40"/>
                  <a:gd name="T27" fmla="*/ 22 h 74"/>
                  <a:gd name="T28" fmla="*/ 6 w 40"/>
                  <a:gd name="T29" fmla="*/ 32 h 74"/>
                  <a:gd name="T30" fmla="*/ 3 w 40"/>
                  <a:gd name="T31" fmla="*/ 45 h 74"/>
                  <a:gd name="T32" fmla="*/ 1 w 40"/>
                  <a:gd name="T33" fmla="*/ 58 h 74"/>
                  <a:gd name="T34" fmla="*/ 0 w 40"/>
                  <a:gd name="T35" fmla="*/ 73 h 74"/>
                  <a:gd name="T36" fmla="*/ 8 w 40"/>
                  <a:gd name="T37" fmla="*/ 73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8" y="73"/>
                    </a:moveTo>
                    <a:lnTo>
                      <a:pt x="10" y="60"/>
                    </a:lnTo>
                    <a:lnTo>
                      <a:pt x="11" y="47"/>
                    </a:lnTo>
                    <a:lnTo>
                      <a:pt x="14" y="35"/>
                    </a:lnTo>
                    <a:lnTo>
                      <a:pt x="18" y="26"/>
                    </a:lnTo>
                    <a:lnTo>
                      <a:pt x="23" y="17"/>
                    </a:lnTo>
                    <a:lnTo>
                      <a:pt x="29" y="13"/>
                    </a:lnTo>
                    <a:lnTo>
                      <a:pt x="34" y="8"/>
                    </a:lnTo>
                    <a:lnTo>
                      <a:pt x="39" y="8"/>
                    </a:lnTo>
                    <a:lnTo>
                      <a:pt x="39" y="0"/>
                    </a:lnTo>
                    <a:lnTo>
                      <a:pt x="31" y="1"/>
                    </a:lnTo>
                    <a:lnTo>
                      <a:pt x="23" y="6"/>
                    </a:lnTo>
                    <a:lnTo>
                      <a:pt x="16" y="13"/>
                    </a:lnTo>
                    <a:lnTo>
                      <a:pt x="11" y="22"/>
                    </a:lnTo>
                    <a:lnTo>
                      <a:pt x="6" y="32"/>
                    </a:lnTo>
                    <a:lnTo>
                      <a:pt x="3" y="45"/>
                    </a:lnTo>
                    <a:lnTo>
                      <a:pt x="1" y="58"/>
                    </a:lnTo>
                    <a:lnTo>
                      <a:pt x="0" y="73"/>
                    </a:lnTo>
                    <a:lnTo>
                      <a:pt x="8" y="73"/>
                    </a:lnTo>
                  </a:path>
                </a:pathLst>
              </a:custGeom>
              <a:solidFill>
                <a:srgbClr val="000000"/>
              </a:solidFill>
              <a:ln w="9525" cap="rnd">
                <a:noFill/>
                <a:round/>
                <a:headEnd type="none" w="sm" len="sm"/>
                <a:tailEnd type="none" w="sm" len="sm"/>
              </a:ln>
            </p:spPr>
            <p:txBody>
              <a:bodyPr/>
              <a:lstStyle/>
              <a:p>
                <a:endParaRPr lang="en-US" sz="2700"/>
              </a:p>
            </p:txBody>
          </p:sp>
          <p:sp>
            <p:nvSpPr>
              <p:cNvPr id="523" name="Freeform 96"/>
              <p:cNvSpPr>
                <a:spLocks/>
              </p:cNvSpPr>
              <p:nvPr/>
            </p:nvSpPr>
            <p:spPr bwMode="auto">
              <a:xfrm>
                <a:off x="671346" y="3651952"/>
                <a:ext cx="95250" cy="176213"/>
              </a:xfrm>
              <a:custGeom>
                <a:avLst/>
                <a:gdLst>
                  <a:gd name="T0" fmla="*/ 39 w 40"/>
                  <a:gd name="T1" fmla="*/ 63 h 74"/>
                  <a:gd name="T2" fmla="*/ 34 w 40"/>
                  <a:gd name="T3" fmla="*/ 63 h 74"/>
                  <a:gd name="T4" fmla="*/ 29 w 40"/>
                  <a:gd name="T5" fmla="*/ 60 h 74"/>
                  <a:gd name="T6" fmla="*/ 23 w 40"/>
                  <a:gd name="T7" fmla="*/ 53 h 74"/>
                  <a:gd name="T8" fmla="*/ 18 w 40"/>
                  <a:gd name="T9" fmla="*/ 45 h 74"/>
                  <a:gd name="T10" fmla="*/ 14 w 40"/>
                  <a:gd name="T11" fmla="*/ 37 h 74"/>
                  <a:gd name="T12" fmla="*/ 11 w 40"/>
                  <a:gd name="T13" fmla="*/ 26 h 74"/>
                  <a:gd name="T14" fmla="*/ 10 w 40"/>
                  <a:gd name="T15" fmla="*/ 13 h 74"/>
                  <a:gd name="T16" fmla="*/ 8 w 40"/>
                  <a:gd name="T17" fmla="*/ 0 h 74"/>
                  <a:gd name="T18" fmla="*/ 0 w 40"/>
                  <a:gd name="T19" fmla="*/ 0 h 74"/>
                  <a:gd name="T20" fmla="*/ 1 w 40"/>
                  <a:gd name="T21" fmla="*/ 14 h 74"/>
                  <a:gd name="T22" fmla="*/ 3 w 40"/>
                  <a:gd name="T23" fmla="*/ 27 h 74"/>
                  <a:gd name="T24" fmla="*/ 6 w 40"/>
                  <a:gd name="T25" fmla="*/ 39 h 74"/>
                  <a:gd name="T26" fmla="*/ 11 w 40"/>
                  <a:gd name="T27" fmla="*/ 50 h 74"/>
                  <a:gd name="T28" fmla="*/ 16 w 40"/>
                  <a:gd name="T29" fmla="*/ 58 h 74"/>
                  <a:gd name="T30" fmla="*/ 23 w 40"/>
                  <a:gd name="T31" fmla="*/ 66 h 74"/>
                  <a:gd name="T32" fmla="*/ 31 w 40"/>
                  <a:gd name="T33" fmla="*/ 70 h 74"/>
                  <a:gd name="T34" fmla="*/ 39 w 40"/>
                  <a:gd name="T35" fmla="*/ 73 h 74"/>
                  <a:gd name="T36" fmla="*/ 39 w 40"/>
                  <a:gd name="T37" fmla="*/ 63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39" y="63"/>
                    </a:moveTo>
                    <a:lnTo>
                      <a:pt x="34" y="63"/>
                    </a:lnTo>
                    <a:lnTo>
                      <a:pt x="29" y="60"/>
                    </a:lnTo>
                    <a:lnTo>
                      <a:pt x="23" y="53"/>
                    </a:lnTo>
                    <a:lnTo>
                      <a:pt x="18" y="45"/>
                    </a:lnTo>
                    <a:lnTo>
                      <a:pt x="14" y="37"/>
                    </a:lnTo>
                    <a:lnTo>
                      <a:pt x="11" y="26"/>
                    </a:lnTo>
                    <a:lnTo>
                      <a:pt x="10" y="13"/>
                    </a:lnTo>
                    <a:lnTo>
                      <a:pt x="8" y="0"/>
                    </a:lnTo>
                    <a:lnTo>
                      <a:pt x="0" y="0"/>
                    </a:lnTo>
                    <a:lnTo>
                      <a:pt x="1" y="14"/>
                    </a:lnTo>
                    <a:lnTo>
                      <a:pt x="3" y="27"/>
                    </a:lnTo>
                    <a:lnTo>
                      <a:pt x="6" y="39"/>
                    </a:lnTo>
                    <a:lnTo>
                      <a:pt x="11" y="50"/>
                    </a:lnTo>
                    <a:lnTo>
                      <a:pt x="16" y="58"/>
                    </a:lnTo>
                    <a:lnTo>
                      <a:pt x="23" y="66"/>
                    </a:lnTo>
                    <a:lnTo>
                      <a:pt x="31" y="70"/>
                    </a:lnTo>
                    <a:lnTo>
                      <a:pt x="39" y="73"/>
                    </a:lnTo>
                    <a:lnTo>
                      <a:pt x="39" y="63"/>
                    </a:lnTo>
                  </a:path>
                </a:pathLst>
              </a:custGeom>
              <a:solidFill>
                <a:srgbClr val="000000"/>
              </a:solidFill>
              <a:ln w="9525" cap="rnd">
                <a:noFill/>
                <a:round/>
                <a:headEnd type="none" w="sm" len="sm"/>
                <a:tailEnd type="none" w="sm" len="sm"/>
              </a:ln>
            </p:spPr>
            <p:txBody>
              <a:bodyPr/>
              <a:lstStyle/>
              <a:p>
                <a:endParaRPr lang="en-US" sz="2700"/>
              </a:p>
            </p:txBody>
          </p:sp>
          <p:sp>
            <p:nvSpPr>
              <p:cNvPr id="524" name="Freeform 97"/>
              <p:cNvSpPr>
                <a:spLocks/>
              </p:cNvSpPr>
              <p:nvPr/>
            </p:nvSpPr>
            <p:spPr bwMode="auto">
              <a:xfrm>
                <a:off x="764216" y="3651952"/>
                <a:ext cx="95250" cy="176213"/>
              </a:xfrm>
              <a:custGeom>
                <a:avLst/>
                <a:gdLst>
                  <a:gd name="T0" fmla="*/ 31 w 40"/>
                  <a:gd name="T1" fmla="*/ 0 h 74"/>
                  <a:gd name="T2" fmla="*/ 29 w 40"/>
                  <a:gd name="T3" fmla="*/ 13 h 74"/>
                  <a:gd name="T4" fmla="*/ 27 w 40"/>
                  <a:gd name="T5" fmla="*/ 26 h 74"/>
                  <a:gd name="T6" fmla="*/ 24 w 40"/>
                  <a:gd name="T7" fmla="*/ 37 h 74"/>
                  <a:gd name="T8" fmla="*/ 21 w 40"/>
                  <a:gd name="T9" fmla="*/ 45 h 74"/>
                  <a:gd name="T10" fmla="*/ 16 w 40"/>
                  <a:gd name="T11" fmla="*/ 53 h 74"/>
                  <a:gd name="T12" fmla="*/ 11 w 40"/>
                  <a:gd name="T13" fmla="*/ 60 h 74"/>
                  <a:gd name="T14" fmla="*/ 5 w 40"/>
                  <a:gd name="T15" fmla="*/ 63 h 74"/>
                  <a:gd name="T16" fmla="*/ 0 w 40"/>
                  <a:gd name="T17" fmla="*/ 63 h 74"/>
                  <a:gd name="T18" fmla="*/ 0 w 40"/>
                  <a:gd name="T19" fmla="*/ 73 h 74"/>
                  <a:gd name="T20" fmla="*/ 8 w 40"/>
                  <a:gd name="T21" fmla="*/ 70 h 74"/>
                  <a:gd name="T22" fmla="*/ 16 w 40"/>
                  <a:gd name="T23" fmla="*/ 66 h 74"/>
                  <a:gd name="T24" fmla="*/ 23 w 40"/>
                  <a:gd name="T25" fmla="*/ 58 h 74"/>
                  <a:gd name="T26" fmla="*/ 29 w 40"/>
                  <a:gd name="T27" fmla="*/ 50 h 74"/>
                  <a:gd name="T28" fmla="*/ 32 w 40"/>
                  <a:gd name="T29" fmla="*/ 39 h 74"/>
                  <a:gd name="T30" fmla="*/ 36 w 40"/>
                  <a:gd name="T31" fmla="*/ 27 h 74"/>
                  <a:gd name="T32" fmla="*/ 39 w 40"/>
                  <a:gd name="T33" fmla="*/ 14 h 74"/>
                  <a:gd name="T34" fmla="*/ 39 w 40"/>
                  <a:gd name="T35" fmla="*/ 0 h 74"/>
                  <a:gd name="T36" fmla="*/ 31 w 40"/>
                  <a:gd name="T37" fmla="*/ 0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31" y="0"/>
                    </a:moveTo>
                    <a:lnTo>
                      <a:pt x="29" y="13"/>
                    </a:lnTo>
                    <a:lnTo>
                      <a:pt x="27" y="26"/>
                    </a:lnTo>
                    <a:lnTo>
                      <a:pt x="24" y="37"/>
                    </a:lnTo>
                    <a:lnTo>
                      <a:pt x="21" y="45"/>
                    </a:lnTo>
                    <a:lnTo>
                      <a:pt x="16" y="53"/>
                    </a:lnTo>
                    <a:lnTo>
                      <a:pt x="11" y="60"/>
                    </a:lnTo>
                    <a:lnTo>
                      <a:pt x="5" y="63"/>
                    </a:lnTo>
                    <a:lnTo>
                      <a:pt x="0" y="63"/>
                    </a:lnTo>
                    <a:lnTo>
                      <a:pt x="0" y="73"/>
                    </a:lnTo>
                    <a:lnTo>
                      <a:pt x="8" y="70"/>
                    </a:lnTo>
                    <a:lnTo>
                      <a:pt x="16" y="66"/>
                    </a:lnTo>
                    <a:lnTo>
                      <a:pt x="23" y="58"/>
                    </a:lnTo>
                    <a:lnTo>
                      <a:pt x="29" y="50"/>
                    </a:lnTo>
                    <a:lnTo>
                      <a:pt x="32" y="39"/>
                    </a:lnTo>
                    <a:lnTo>
                      <a:pt x="36" y="27"/>
                    </a:lnTo>
                    <a:lnTo>
                      <a:pt x="39" y="14"/>
                    </a:lnTo>
                    <a:lnTo>
                      <a:pt x="39" y="0"/>
                    </a:lnTo>
                    <a:lnTo>
                      <a:pt x="31" y="0"/>
                    </a:lnTo>
                  </a:path>
                </a:pathLst>
              </a:custGeom>
              <a:solidFill>
                <a:srgbClr val="000000"/>
              </a:solidFill>
              <a:ln w="9525" cap="rnd">
                <a:noFill/>
                <a:round/>
                <a:headEnd type="none" w="sm" len="sm"/>
                <a:tailEnd type="none" w="sm" len="sm"/>
              </a:ln>
            </p:spPr>
            <p:txBody>
              <a:bodyPr/>
              <a:lstStyle/>
              <a:p>
                <a:endParaRPr lang="en-US" sz="2700"/>
              </a:p>
            </p:txBody>
          </p:sp>
          <p:sp>
            <p:nvSpPr>
              <p:cNvPr id="525" name="Freeform 98"/>
              <p:cNvSpPr>
                <a:spLocks/>
              </p:cNvSpPr>
              <p:nvPr/>
            </p:nvSpPr>
            <p:spPr bwMode="auto">
              <a:xfrm>
                <a:off x="764216" y="3478121"/>
                <a:ext cx="95250" cy="176213"/>
              </a:xfrm>
              <a:custGeom>
                <a:avLst/>
                <a:gdLst>
                  <a:gd name="T0" fmla="*/ 0 w 40"/>
                  <a:gd name="T1" fmla="*/ 8 h 74"/>
                  <a:gd name="T2" fmla="*/ 5 w 40"/>
                  <a:gd name="T3" fmla="*/ 8 h 74"/>
                  <a:gd name="T4" fmla="*/ 11 w 40"/>
                  <a:gd name="T5" fmla="*/ 13 h 74"/>
                  <a:gd name="T6" fmla="*/ 16 w 40"/>
                  <a:gd name="T7" fmla="*/ 17 h 74"/>
                  <a:gd name="T8" fmla="*/ 21 w 40"/>
                  <a:gd name="T9" fmla="*/ 26 h 74"/>
                  <a:gd name="T10" fmla="*/ 24 w 40"/>
                  <a:gd name="T11" fmla="*/ 35 h 74"/>
                  <a:gd name="T12" fmla="*/ 27 w 40"/>
                  <a:gd name="T13" fmla="*/ 47 h 74"/>
                  <a:gd name="T14" fmla="*/ 29 w 40"/>
                  <a:gd name="T15" fmla="*/ 60 h 74"/>
                  <a:gd name="T16" fmla="*/ 31 w 40"/>
                  <a:gd name="T17" fmla="*/ 73 h 74"/>
                  <a:gd name="T18" fmla="*/ 39 w 40"/>
                  <a:gd name="T19" fmla="*/ 73 h 74"/>
                  <a:gd name="T20" fmla="*/ 39 w 40"/>
                  <a:gd name="T21" fmla="*/ 58 h 74"/>
                  <a:gd name="T22" fmla="*/ 36 w 40"/>
                  <a:gd name="T23" fmla="*/ 45 h 74"/>
                  <a:gd name="T24" fmla="*/ 32 w 40"/>
                  <a:gd name="T25" fmla="*/ 32 h 74"/>
                  <a:gd name="T26" fmla="*/ 29 w 40"/>
                  <a:gd name="T27" fmla="*/ 22 h 74"/>
                  <a:gd name="T28" fmla="*/ 23 w 40"/>
                  <a:gd name="T29" fmla="*/ 13 h 74"/>
                  <a:gd name="T30" fmla="*/ 16 w 40"/>
                  <a:gd name="T31" fmla="*/ 6 h 74"/>
                  <a:gd name="T32" fmla="*/ 8 w 40"/>
                  <a:gd name="T33" fmla="*/ 1 h 74"/>
                  <a:gd name="T34" fmla="*/ 0 w 40"/>
                  <a:gd name="T35" fmla="*/ 0 h 74"/>
                  <a:gd name="T36" fmla="*/ 0 w 40"/>
                  <a:gd name="T37" fmla="*/ 8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
                  <a:gd name="T58" fmla="*/ 0 h 74"/>
                  <a:gd name="T59" fmla="*/ 40 w 40"/>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 h="74">
                    <a:moveTo>
                      <a:pt x="0" y="8"/>
                    </a:moveTo>
                    <a:lnTo>
                      <a:pt x="5" y="8"/>
                    </a:lnTo>
                    <a:lnTo>
                      <a:pt x="11" y="13"/>
                    </a:lnTo>
                    <a:lnTo>
                      <a:pt x="16" y="17"/>
                    </a:lnTo>
                    <a:lnTo>
                      <a:pt x="21" y="26"/>
                    </a:lnTo>
                    <a:lnTo>
                      <a:pt x="24" y="35"/>
                    </a:lnTo>
                    <a:lnTo>
                      <a:pt x="27" y="47"/>
                    </a:lnTo>
                    <a:lnTo>
                      <a:pt x="29" y="60"/>
                    </a:lnTo>
                    <a:lnTo>
                      <a:pt x="31" y="73"/>
                    </a:lnTo>
                    <a:lnTo>
                      <a:pt x="39" y="73"/>
                    </a:lnTo>
                    <a:lnTo>
                      <a:pt x="39" y="58"/>
                    </a:lnTo>
                    <a:lnTo>
                      <a:pt x="36" y="45"/>
                    </a:lnTo>
                    <a:lnTo>
                      <a:pt x="32" y="32"/>
                    </a:lnTo>
                    <a:lnTo>
                      <a:pt x="29" y="22"/>
                    </a:lnTo>
                    <a:lnTo>
                      <a:pt x="23" y="13"/>
                    </a:lnTo>
                    <a:lnTo>
                      <a:pt x="16" y="6"/>
                    </a:lnTo>
                    <a:lnTo>
                      <a:pt x="8" y="1"/>
                    </a:lnTo>
                    <a:lnTo>
                      <a:pt x="0" y="0"/>
                    </a:lnTo>
                    <a:lnTo>
                      <a:pt x="0" y="8"/>
                    </a:lnTo>
                  </a:path>
                </a:pathLst>
              </a:custGeom>
              <a:solidFill>
                <a:srgbClr val="000000"/>
              </a:solidFill>
              <a:ln w="9525" cap="rnd">
                <a:noFill/>
                <a:round/>
                <a:headEnd type="none" w="sm" len="sm"/>
                <a:tailEnd type="none" w="sm" len="sm"/>
              </a:ln>
            </p:spPr>
            <p:txBody>
              <a:bodyPr/>
              <a:lstStyle/>
              <a:p>
                <a:endParaRPr lang="en-US" sz="2700"/>
              </a:p>
            </p:txBody>
          </p:sp>
          <p:sp>
            <p:nvSpPr>
              <p:cNvPr id="526" name="Freeform 99"/>
              <p:cNvSpPr>
                <a:spLocks/>
              </p:cNvSpPr>
              <p:nvPr/>
            </p:nvSpPr>
            <p:spPr bwMode="auto">
              <a:xfrm>
                <a:off x="1469066" y="4099626"/>
                <a:ext cx="219075" cy="428625"/>
              </a:xfrm>
              <a:custGeom>
                <a:avLst/>
                <a:gdLst>
                  <a:gd name="T0" fmla="*/ 45 w 92"/>
                  <a:gd name="T1" fmla="*/ 0 h 180"/>
                  <a:gd name="T2" fmla="*/ 40 w 92"/>
                  <a:gd name="T3" fmla="*/ 0 h 180"/>
                  <a:gd name="T4" fmla="*/ 35 w 92"/>
                  <a:gd name="T5" fmla="*/ 2 h 180"/>
                  <a:gd name="T6" fmla="*/ 32 w 92"/>
                  <a:gd name="T7" fmla="*/ 5 h 180"/>
                  <a:gd name="T8" fmla="*/ 27 w 92"/>
                  <a:gd name="T9" fmla="*/ 8 h 180"/>
                  <a:gd name="T10" fmla="*/ 19 w 92"/>
                  <a:gd name="T11" fmla="*/ 17 h 180"/>
                  <a:gd name="T12" fmla="*/ 13 w 92"/>
                  <a:gd name="T13" fmla="*/ 26 h 180"/>
                  <a:gd name="T14" fmla="*/ 8 w 92"/>
                  <a:gd name="T15" fmla="*/ 41 h 180"/>
                  <a:gd name="T16" fmla="*/ 3 w 92"/>
                  <a:gd name="T17" fmla="*/ 56 h 180"/>
                  <a:gd name="T18" fmla="*/ 1 w 92"/>
                  <a:gd name="T19" fmla="*/ 72 h 180"/>
                  <a:gd name="T20" fmla="*/ 0 w 92"/>
                  <a:gd name="T21" fmla="*/ 90 h 180"/>
                  <a:gd name="T22" fmla="*/ 1 w 92"/>
                  <a:gd name="T23" fmla="*/ 109 h 180"/>
                  <a:gd name="T24" fmla="*/ 3 w 92"/>
                  <a:gd name="T25" fmla="*/ 125 h 180"/>
                  <a:gd name="T26" fmla="*/ 8 w 92"/>
                  <a:gd name="T27" fmla="*/ 140 h 180"/>
                  <a:gd name="T28" fmla="*/ 13 w 92"/>
                  <a:gd name="T29" fmla="*/ 153 h 180"/>
                  <a:gd name="T30" fmla="*/ 19 w 92"/>
                  <a:gd name="T31" fmla="*/ 164 h 180"/>
                  <a:gd name="T32" fmla="*/ 27 w 92"/>
                  <a:gd name="T33" fmla="*/ 173 h 180"/>
                  <a:gd name="T34" fmla="*/ 32 w 92"/>
                  <a:gd name="T35" fmla="*/ 176 h 180"/>
                  <a:gd name="T36" fmla="*/ 35 w 92"/>
                  <a:gd name="T37" fmla="*/ 177 h 180"/>
                  <a:gd name="T38" fmla="*/ 40 w 92"/>
                  <a:gd name="T39" fmla="*/ 179 h 180"/>
                  <a:gd name="T40" fmla="*/ 45 w 92"/>
                  <a:gd name="T41" fmla="*/ 179 h 180"/>
                  <a:gd name="T42" fmla="*/ 50 w 92"/>
                  <a:gd name="T43" fmla="*/ 179 h 180"/>
                  <a:gd name="T44" fmla="*/ 53 w 92"/>
                  <a:gd name="T45" fmla="*/ 177 h 180"/>
                  <a:gd name="T46" fmla="*/ 58 w 92"/>
                  <a:gd name="T47" fmla="*/ 176 h 180"/>
                  <a:gd name="T48" fmla="*/ 63 w 92"/>
                  <a:gd name="T49" fmla="*/ 173 h 180"/>
                  <a:gd name="T50" fmla="*/ 69 w 92"/>
                  <a:gd name="T51" fmla="*/ 164 h 180"/>
                  <a:gd name="T52" fmla="*/ 76 w 92"/>
                  <a:gd name="T53" fmla="*/ 153 h 180"/>
                  <a:gd name="T54" fmla="*/ 82 w 92"/>
                  <a:gd name="T55" fmla="*/ 140 h 180"/>
                  <a:gd name="T56" fmla="*/ 86 w 92"/>
                  <a:gd name="T57" fmla="*/ 125 h 180"/>
                  <a:gd name="T58" fmla="*/ 89 w 92"/>
                  <a:gd name="T59" fmla="*/ 109 h 180"/>
                  <a:gd name="T60" fmla="*/ 91 w 92"/>
                  <a:gd name="T61" fmla="*/ 90 h 180"/>
                  <a:gd name="T62" fmla="*/ 89 w 92"/>
                  <a:gd name="T63" fmla="*/ 72 h 180"/>
                  <a:gd name="T64" fmla="*/ 86 w 92"/>
                  <a:gd name="T65" fmla="*/ 56 h 180"/>
                  <a:gd name="T66" fmla="*/ 82 w 92"/>
                  <a:gd name="T67" fmla="*/ 41 h 180"/>
                  <a:gd name="T68" fmla="*/ 76 w 92"/>
                  <a:gd name="T69" fmla="*/ 26 h 180"/>
                  <a:gd name="T70" fmla="*/ 69 w 92"/>
                  <a:gd name="T71" fmla="*/ 17 h 180"/>
                  <a:gd name="T72" fmla="*/ 63 w 92"/>
                  <a:gd name="T73" fmla="*/ 8 h 180"/>
                  <a:gd name="T74" fmla="*/ 58 w 92"/>
                  <a:gd name="T75" fmla="*/ 5 h 180"/>
                  <a:gd name="T76" fmla="*/ 53 w 92"/>
                  <a:gd name="T77" fmla="*/ 2 h 180"/>
                  <a:gd name="T78" fmla="*/ 50 w 92"/>
                  <a:gd name="T79" fmla="*/ 0 h 180"/>
                  <a:gd name="T80" fmla="*/ 45 w 92"/>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2"/>
                  <a:gd name="T124" fmla="*/ 0 h 180"/>
                  <a:gd name="T125" fmla="*/ 92 w 92"/>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2" h="180">
                    <a:moveTo>
                      <a:pt x="45" y="0"/>
                    </a:moveTo>
                    <a:lnTo>
                      <a:pt x="40" y="0"/>
                    </a:lnTo>
                    <a:lnTo>
                      <a:pt x="35" y="2"/>
                    </a:lnTo>
                    <a:lnTo>
                      <a:pt x="32" y="5"/>
                    </a:lnTo>
                    <a:lnTo>
                      <a:pt x="27" y="8"/>
                    </a:lnTo>
                    <a:lnTo>
                      <a:pt x="19" y="17"/>
                    </a:lnTo>
                    <a:lnTo>
                      <a:pt x="13" y="26"/>
                    </a:lnTo>
                    <a:lnTo>
                      <a:pt x="8" y="41"/>
                    </a:lnTo>
                    <a:lnTo>
                      <a:pt x="3" y="56"/>
                    </a:lnTo>
                    <a:lnTo>
                      <a:pt x="1" y="72"/>
                    </a:lnTo>
                    <a:lnTo>
                      <a:pt x="0" y="90"/>
                    </a:lnTo>
                    <a:lnTo>
                      <a:pt x="1" y="109"/>
                    </a:lnTo>
                    <a:lnTo>
                      <a:pt x="3" y="125"/>
                    </a:lnTo>
                    <a:lnTo>
                      <a:pt x="8" y="140"/>
                    </a:lnTo>
                    <a:lnTo>
                      <a:pt x="13" y="153"/>
                    </a:lnTo>
                    <a:lnTo>
                      <a:pt x="19" y="164"/>
                    </a:lnTo>
                    <a:lnTo>
                      <a:pt x="27" y="173"/>
                    </a:lnTo>
                    <a:lnTo>
                      <a:pt x="32" y="176"/>
                    </a:lnTo>
                    <a:lnTo>
                      <a:pt x="35" y="177"/>
                    </a:lnTo>
                    <a:lnTo>
                      <a:pt x="40" y="179"/>
                    </a:lnTo>
                    <a:lnTo>
                      <a:pt x="45" y="179"/>
                    </a:lnTo>
                    <a:lnTo>
                      <a:pt x="50" y="179"/>
                    </a:lnTo>
                    <a:lnTo>
                      <a:pt x="53" y="177"/>
                    </a:lnTo>
                    <a:lnTo>
                      <a:pt x="58" y="176"/>
                    </a:lnTo>
                    <a:lnTo>
                      <a:pt x="63" y="173"/>
                    </a:lnTo>
                    <a:lnTo>
                      <a:pt x="69" y="164"/>
                    </a:lnTo>
                    <a:lnTo>
                      <a:pt x="76" y="153"/>
                    </a:lnTo>
                    <a:lnTo>
                      <a:pt x="82" y="140"/>
                    </a:lnTo>
                    <a:lnTo>
                      <a:pt x="86" y="125"/>
                    </a:lnTo>
                    <a:lnTo>
                      <a:pt x="89" y="109"/>
                    </a:lnTo>
                    <a:lnTo>
                      <a:pt x="91" y="90"/>
                    </a:lnTo>
                    <a:lnTo>
                      <a:pt x="89" y="72"/>
                    </a:lnTo>
                    <a:lnTo>
                      <a:pt x="86" y="56"/>
                    </a:lnTo>
                    <a:lnTo>
                      <a:pt x="82" y="41"/>
                    </a:lnTo>
                    <a:lnTo>
                      <a:pt x="76" y="26"/>
                    </a:lnTo>
                    <a:lnTo>
                      <a:pt x="69" y="17"/>
                    </a:lnTo>
                    <a:lnTo>
                      <a:pt x="63" y="8"/>
                    </a:lnTo>
                    <a:lnTo>
                      <a:pt x="58" y="5"/>
                    </a:lnTo>
                    <a:lnTo>
                      <a:pt x="53" y="2"/>
                    </a:lnTo>
                    <a:lnTo>
                      <a:pt x="50" y="0"/>
                    </a:lnTo>
                    <a:lnTo>
                      <a:pt x="45" y="0"/>
                    </a:lnTo>
                  </a:path>
                </a:pathLst>
              </a:custGeom>
              <a:solidFill>
                <a:srgbClr val="FFFFFF"/>
              </a:solidFill>
              <a:ln w="9525" cap="rnd">
                <a:noFill/>
                <a:round/>
                <a:headEnd type="none" w="sm" len="sm"/>
                <a:tailEnd type="none" w="sm" len="sm"/>
              </a:ln>
            </p:spPr>
            <p:txBody>
              <a:bodyPr/>
              <a:lstStyle/>
              <a:p>
                <a:endParaRPr lang="en-US" sz="2700"/>
              </a:p>
            </p:txBody>
          </p:sp>
          <p:sp>
            <p:nvSpPr>
              <p:cNvPr id="527" name="Freeform 100"/>
              <p:cNvSpPr>
                <a:spLocks/>
              </p:cNvSpPr>
              <p:nvPr/>
            </p:nvSpPr>
            <p:spPr bwMode="auto">
              <a:xfrm>
                <a:off x="1459541" y="4092484"/>
                <a:ext cx="119063" cy="223838"/>
              </a:xfrm>
              <a:custGeom>
                <a:avLst/>
                <a:gdLst>
                  <a:gd name="T0" fmla="*/ 8 w 50"/>
                  <a:gd name="T1" fmla="*/ 93 h 94"/>
                  <a:gd name="T2" fmla="*/ 8 w 50"/>
                  <a:gd name="T3" fmla="*/ 76 h 94"/>
                  <a:gd name="T4" fmla="*/ 12 w 50"/>
                  <a:gd name="T5" fmla="*/ 59 h 94"/>
                  <a:gd name="T6" fmla="*/ 17 w 50"/>
                  <a:gd name="T7" fmla="*/ 44 h 94"/>
                  <a:gd name="T8" fmla="*/ 21 w 50"/>
                  <a:gd name="T9" fmla="*/ 33 h 94"/>
                  <a:gd name="T10" fmla="*/ 28 w 50"/>
                  <a:gd name="T11" fmla="*/ 21 h 94"/>
                  <a:gd name="T12" fmla="*/ 34 w 50"/>
                  <a:gd name="T13" fmla="*/ 13 h 94"/>
                  <a:gd name="T14" fmla="*/ 38 w 50"/>
                  <a:gd name="T15" fmla="*/ 11 h 94"/>
                  <a:gd name="T16" fmla="*/ 41 w 50"/>
                  <a:gd name="T17" fmla="*/ 10 h 94"/>
                  <a:gd name="T18" fmla="*/ 46 w 50"/>
                  <a:gd name="T19" fmla="*/ 8 h 94"/>
                  <a:gd name="T20" fmla="*/ 49 w 50"/>
                  <a:gd name="T21" fmla="*/ 8 h 94"/>
                  <a:gd name="T22" fmla="*/ 49 w 50"/>
                  <a:gd name="T23" fmla="*/ 0 h 94"/>
                  <a:gd name="T24" fmla="*/ 44 w 50"/>
                  <a:gd name="T25" fmla="*/ 0 h 94"/>
                  <a:gd name="T26" fmla="*/ 38 w 50"/>
                  <a:gd name="T27" fmla="*/ 2 h 94"/>
                  <a:gd name="T28" fmla="*/ 33 w 50"/>
                  <a:gd name="T29" fmla="*/ 3 h 94"/>
                  <a:gd name="T30" fmla="*/ 28 w 50"/>
                  <a:gd name="T31" fmla="*/ 8 h 94"/>
                  <a:gd name="T32" fmla="*/ 20 w 50"/>
                  <a:gd name="T33" fmla="*/ 16 h 94"/>
                  <a:gd name="T34" fmla="*/ 13 w 50"/>
                  <a:gd name="T35" fmla="*/ 28 h 94"/>
                  <a:gd name="T36" fmla="*/ 8 w 50"/>
                  <a:gd name="T37" fmla="*/ 42 h 94"/>
                  <a:gd name="T38" fmla="*/ 4 w 50"/>
                  <a:gd name="T39" fmla="*/ 57 h 94"/>
                  <a:gd name="T40" fmla="*/ 0 w 50"/>
                  <a:gd name="T41" fmla="*/ 75 h 94"/>
                  <a:gd name="T42" fmla="*/ 0 w 50"/>
                  <a:gd name="T43" fmla="*/ 93 h 94"/>
                  <a:gd name="T44" fmla="*/ 8 w 50"/>
                  <a:gd name="T45" fmla="*/ 93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4"/>
                  <a:gd name="T71" fmla="*/ 50 w 50"/>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4">
                    <a:moveTo>
                      <a:pt x="8" y="93"/>
                    </a:moveTo>
                    <a:lnTo>
                      <a:pt x="8" y="76"/>
                    </a:lnTo>
                    <a:lnTo>
                      <a:pt x="12" y="59"/>
                    </a:lnTo>
                    <a:lnTo>
                      <a:pt x="17" y="44"/>
                    </a:lnTo>
                    <a:lnTo>
                      <a:pt x="21" y="33"/>
                    </a:lnTo>
                    <a:lnTo>
                      <a:pt x="28" y="21"/>
                    </a:lnTo>
                    <a:lnTo>
                      <a:pt x="34" y="13"/>
                    </a:lnTo>
                    <a:lnTo>
                      <a:pt x="38" y="11"/>
                    </a:lnTo>
                    <a:lnTo>
                      <a:pt x="41" y="10"/>
                    </a:lnTo>
                    <a:lnTo>
                      <a:pt x="46" y="8"/>
                    </a:lnTo>
                    <a:lnTo>
                      <a:pt x="49" y="8"/>
                    </a:lnTo>
                    <a:lnTo>
                      <a:pt x="49" y="0"/>
                    </a:lnTo>
                    <a:lnTo>
                      <a:pt x="44" y="0"/>
                    </a:lnTo>
                    <a:lnTo>
                      <a:pt x="38" y="2"/>
                    </a:lnTo>
                    <a:lnTo>
                      <a:pt x="33" y="3"/>
                    </a:lnTo>
                    <a:lnTo>
                      <a:pt x="28" y="8"/>
                    </a:lnTo>
                    <a:lnTo>
                      <a:pt x="20" y="16"/>
                    </a:lnTo>
                    <a:lnTo>
                      <a:pt x="13" y="28"/>
                    </a:lnTo>
                    <a:lnTo>
                      <a:pt x="8" y="42"/>
                    </a:lnTo>
                    <a:lnTo>
                      <a:pt x="4" y="57"/>
                    </a:lnTo>
                    <a:lnTo>
                      <a:pt x="0" y="75"/>
                    </a:lnTo>
                    <a:lnTo>
                      <a:pt x="0" y="93"/>
                    </a:lnTo>
                    <a:lnTo>
                      <a:pt x="8" y="93"/>
                    </a:lnTo>
                  </a:path>
                </a:pathLst>
              </a:custGeom>
              <a:solidFill>
                <a:srgbClr val="000000"/>
              </a:solidFill>
              <a:ln w="9525" cap="rnd">
                <a:noFill/>
                <a:round/>
                <a:headEnd type="none" w="sm" len="sm"/>
                <a:tailEnd type="none" w="sm" len="sm"/>
              </a:ln>
            </p:spPr>
            <p:txBody>
              <a:bodyPr/>
              <a:lstStyle/>
              <a:p>
                <a:endParaRPr lang="en-US" sz="2700"/>
              </a:p>
            </p:txBody>
          </p:sp>
          <p:sp>
            <p:nvSpPr>
              <p:cNvPr id="528" name="Freeform 101"/>
              <p:cNvSpPr>
                <a:spLocks/>
              </p:cNvSpPr>
              <p:nvPr/>
            </p:nvSpPr>
            <p:spPr bwMode="auto">
              <a:xfrm>
                <a:off x="1459541" y="4313939"/>
                <a:ext cx="119063" cy="226220"/>
              </a:xfrm>
              <a:custGeom>
                <a:avLst/>
                <a:gdLst>
                  <a:gd name="T0" fmla="*/ 49 w 50"/>
                  <a:gd name="T1" fmla="*/ 84 h 95"/>
                  <a:gd name="T2" fmla="*/ 46 w 50"/>
                  <a:gd name="T3" fmla="*/ 84 h 95"/>
                  <a:gd name="T4" fmla="*/ 41 w 50"/>
                  <a:gd name="T5" fmla="*/ 84 h 95"/>
                  <a:gd name="T6" fmla="*/ 38 w 50"/>
                  <a:gd name="T7" fmla="*/ 81 h 95"/>
                  <a:gd name="T8" fmla="*/ 34 w 50"/>
                  <a:gd name="T9" fmla="*/ 79 h 95"/>
                  <a:gd name="T10" fmla="*/ 28 w 50"/>
                  <a:gd name="T11" fmla="*/ 71 h 95"/>
                  <a:gd name="T12" fmla="*/ 21 w 50"/>
                  <a:gd name="T13" fmla="*/ 61 h 95"/>
                  <a:gd name="T14" fmla="*/ 17 w 50"/>
                  <a:gd name="T15" fmla="*/ 48 h 95"/>
                  <a:gd name="T16" fmla="*/ 12 w 50"/>
                  <a:gd name="T17" fmla="*/ 34 h 95"/>
                  <a:gd name="T18" fmla="*/ 8 w 50"/>
                  <a:gd name="T19" fmla="*/ 18 h 95"/>
                  <a:gd name="T20" fmla="*/ 8 w 50"/>
                  <a:gd name="T21" fmla="*/ 0 h 95"/>
                  <a:gd name="T22" fmla="*/ 0 w 50"/>
                  <a:gd name="T23" fmla="*/ 0 h 95"/>
                  <a:gd name="T24" fmla="*/ 0 w 50"/>
                  <a:gd name="T25" fmla="*/ 19 h 95"/>
                  <a:gd name="T26" fmla="*/ 4 w 50"/>
                  <a:gd name="T27" fmla="*/ 35 h 95"/>
                  <a:gd name="T28" fmla="*/ 8 w 50"/>
                  <a:gd name="T29" fmla="*/ 52 h 95"/>
                  <a:gd name="T30" fmla="*/ 13 w 50"/>
                  <a:gd name="T31" fmla="*/ 65 h 95"/>
                  <a:gd name="T32" fmla="*/ 20 w 50"/>
                  <a:gd name="T33" fmla="*/ 76 h 95"/>
                  <a:gd name="T34" fmla="*/ 28 w 50"/>
                  <a:gd name="T35" fmla="*/ 86 h 95"/>
                  <a:gd name="T36" fmla="*/ 33 w 50"/>
                  <a:gd name="T37" fmla="*/ 89 h 95"/>
                  <a:gd name="T38" fmla="*/ 38 w 50"/>
                  <a:gd name="T39" fmla="*/ 91 h 95"/>
                  <a:gd name="T40" fmla="*/ 44 w 50"/>
                  <a:gd name="T41" fmla="*/ 92 h 95"/>
                  <a:gd name="T42" fmla="*/ 49 w 50"/>
                  <a:gd name="T43" fmla="*/ 94 h 95"/>
                  <a:gd name="T44" fmla="*/ 49 w 50"/>
                  <a:gd name="T45" fmla="*/ 84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5"/>
                  <a:gd name="T71" fmla="*/ 50 w 50"/>
                  <a:gd name="T72" fmla="*/ 95 h 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5">
                    <a:moveTo>
                      <a:pt x="49" y="84"/>
                    </a:moveTo>
                    <a:lnTo>
                      <a:pt x="46" y="84"/>
                    </a:lnTo>
                    <a:lnTo>
                      <a:pt x="41" y="84"/>
                    </a:lnTo>
                    <a:lnTo>
                      <a:pt x="38" y="81"/>
                    </a:lnTo>
                    <a:lnTo>
                      <a:pt x="34" y="79"/>
                    </a:lnTo>
                    <a:lnTo>
                      <a:pt x="28" y="71"/>
                    </a:lnTo>
                    <a:lnTo>
                      <a:pt x="21" y="61"/>
                    </a:lnTo>
                    <a:lnTo>
                      <a:pt x="17" y="48"/>
                    </a:lnTo>
                    <a:lnTo>
                      <a:pt x="12" y="34"/>
                    </a:lnTo>
                    <a:lnTo>
                      <a:pt x="8" y="18"/>
                    </a:lnTo>
                    <a:lnTo>
                      <a:pt x="8" y="0"/>
                    </a:lnTo>
                    <a:lnTo>
                      <a:pt x="0" y="0"/>
                    </a:lnTo>
                    <a:lnTo>
                      <a:pt x="0" y="19"/>
                    </a:lnTo>
                    <a:lnTo>
                      <a:pt x="4" y="35"/>
                    </a:lnTo>
                    <a:lnTo>
                      <a:pt x="8" y="52"/>
                    </a:lnTo>
                    <a:lnTo>
                      <a:pt x="13" y="65"/>
                    </a:lnTo>
                    <a:lnTo>
                      <a:pt x="20" y="76"/>
                    </a:lnTo>
                    <a:lnTo>
                      <a:pt x="28" y="86"/>
                    </a:lnTo>
                    <a:lnTo>
                      <a:pt x="33" y="89"/>
                    </a:lnTo>
                    <a:lnTo>
                      <a:pt x="38" y="91"/>
                    </a:lnTo>
                    <a:lnTo>
                      <a:pt x="44" y="92"/>
                    </a:lnTo>
                    <a:lnTo>
                      <a:pt x="49" y="94"/>
                    </a:lnTo>
                    <a:lnTo>
                      <a:pt x="49" y="84"/>
                    </a:lnTo>
                  </a:path>
                </a:pathLst>
              </a:custGeom>
              <a:solidFill>
                <a:srgbClr val="000000"/>
              </a:solidFill>
              <a:ln w="9525" cap="rnd">
                <a:noFill/>
                <a:round/>
                <a:headEnd type="none" w="sm" len="sm"/>
                <a:tailEnd type="none" w="sm" len="sm"/>
              </a:ln>
            </p:spPr>
            <p:txBody>
              <a:bodyPr/>
              <a:lstStyle/>
              <a:p>
                <a:endParaRPr lang="en-US" sz="2700"/>
              </a:p>
            </p:txBody>
          </p:sp>
          <p:sp>
            <p:nvSpPr>
              <p:cNvPr id="529" name="Freeform 102"/>
              <p:cNvSpPr>
                <a:spLocks/>
              </p:cNvSpPr>
              <p:nvPr/>
            </p:nvSpPr>
            <p:spPr bwMode="auto">
              <a:xfrm>
                <a:off x="1576222" y="4313939"/>
                <a:ext cx="119063" cy="226220"/>
              </a:xfrm>
              <a:custGeom>
                <a:avLst/>
                <a:gdLst>
                  <a:gd name="T0" fmla="*/ 41 w 50"/>
                  <a:gd name="T1" fmla="*/ 0 h 95"/>
                  <a:gd name="T2" fmla="*/ 39 w 50"/>
                  <a:gd name="T3" fmla="*/ 18 h 95"/>
                  <a:gd name="T4" fmla="*/ 37 w 50"/>
                  <a:gd name="T5" fmla="*/ 34 h 95"/>
                  <a:gd name="T6" fmla="*/ 33 w 50"/>
                  <a:gd name="T7" fmla="*/ 48 h 95"/>
                  <a:gd name="T8" fmla="*/ 28 w 50"/>
                  <a:gd name="T9" fmla="*/ 61 h 95"/>
                  <a:gd name="T10" fmla="*/ 21 w 50"/>
                  <a:gd name="T11" fmla="*/ 71 h 95"/>
                  <a:gd name="T12" fmla="*/ 15 w 50"/>
                  <a:gd name="T13" fmla="*/ 79 h 95"/>
                  <a:gd name="T14" fmla="*/ 11 w 50"/>
                  <a:gd name="T15" fmla="*/ 81 h 95"/>
                  <a:gd name="T16" fmla="*/ 7 w 50"/>
                  <a:gd name="T17" fmla="*/ 84 h 95"/>
                  <a:gd name="T18" fmla="*/ 3 w 50"/>
                  <a:gd name="T19" fmla="*/ 84 h 95"/>
                  <a:gd name="T20" fmla="*/ 0 w 50"/>
                  <a:gd name="T21" fmla="*/ 84 h 95"/>
                  <a:gd name="T22" fmla="*/ 0 w 50"/>
                  <a:gd name="T23" fmla="*/ 94 h 95"/>
                  <a:gd name="T24" fmla="*/ 5 w 50"/>
                  <a:gd name="T25" fmla="*/ 92 h 95"/>
                  <a:gd name="T26" fmla="*/ 10 w 50"/>
                  <a:gd name="T27" fmla="*/ 91 h 95"/>
                  <a:gd name="T28" fmla="*/ 15 w 50"/>
                  <a:gd name="T29" fmla="*/ 89 h 95"/>
                  <a:gd name="T30" fmla="*/ 20 w 50"/>
                  <a:gd name="T31" fmla="*/ 86 h 95"/>
                  <a:gd name="T32" fmla="*/ 28 w 50"/>
                  <a:gd name="T33" fmla="*/ 76 h 95"/>
                  <a:gd name="T34" fmla="*/ 36 w 50"/>
                  <a:gd name="T35" fmla="*/ 65 h 95"/>
                  <a:gd name="T36" fmla="*/ 41 w 50"/>
                  <a:gd name="T37" fmla="*/ 52 h 95"/>
                  <a:gd name="T38" fmla="*/ 46 w 50"/>
                  <a:gd name="T39" fmla="*/ 35 h 95"/>
                  <a:gd name="T40" fmla="*/ 49 w 50"/>
                  <a:gd name="T41" fmla="*/ 19 h 95"/>
                  <a:gd name="T42" fmla="*/ 49 w 50"/>
                  <a:gd name="T43" fmla="*/ 0 h 95"/>
                  <a:gd name="T44" fmla="*/ 41 w 50"/>
                  <a:gd name="T45" fmla="*/ 0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5"/>
                  <a:gd name="T71" fmla="*/ 50 w 50"/>
                  <a:gd name="T72" fmla="*/ 95 h 9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5">
                    <a:moveTo>
                      <a:pt x="41" y="0"/>
                    </a:moveTo>
                    <a:lnTo>
                      <a:pt x="39" y="18"/>
                    </a:lnTo>
                    <a:lnTo>
                      <a:pt x="37" y="34"/>
                    </a:lnTo>
                    <a:lnTo>
                      <a:pt x="33" y="48"/>
                    </a:lnTo>
                    <a:lnTo>
                      <a:pt x="28" y="61"/>
                    </a:lnTo>
                    <a:lnTo>
                      <a:pt x="21" y="71"/>
                    </a:lnTo>
                    <a:lnTo>
                      <a:pt x="15" y="79"/>
                    </a:lnTo>
                    <a:lnTo>
                      <a:pt x="11" y="81"/>
                    </a:lnTo>
                    <a:lnTo>
                      <a:pt x="7" y="84"/>
                    </a:lnTo>
                    <a:lnTo>
                      <a:pt x="3" y="84"/>
                    </a:lnTo>
                    <a:lnTo>
                      <a:pt x="0" y="84"/>
                    </a:lnTo>
                    <a:lnTo>
                      <a:pt x="0" y="94"/>
                    </a:lnTo>
                    <a:lnTo>
                      <a:pt x="5" y="92"/>
                    </a:lnTo>
                    <a:lnTo>
                      <a:pt x="10" y="91"/>
                    </a:lnTo>
                    <a:lnTo>
                      <a:pt x="15" y="89"/>
                    </a:lnTo>
                    <a:lnTo>
                      <a:pt x="20" y="86"/>
                    </a:lnTo>
                    <a:lnTo>
                      <a:pt x="28" y="76"/>
                    </a:lnTo>
                    <a:lnTo>
                      <a:pt x="36" y="65"/>
                    </a:lnTo>
                    <a:lnTo>
                      <a:pt x="41" y="52"/>
                    </a:lnTo>
                    <a:lnTo>
                      <a:pt x="46" y="35"/>
                    </a:lnTo>
                    <a:lnTo>
                      <a:pt x="49" y="19"/>
                    </a:lnTo>
                    <a:lnTo>
                      <a:pt x="49" y="0"/>
                    </a:lnTo>
                    <a:lnTo>
                      <a:pt x="41" y="0"/>
                    </a:lnTo>
                  </a:path>
                </a:pathLst>
              </a:custGeom>
              <a:solidFill>
                <a:srgbClr val="000000"/>
              </a:solidFill>
              <a:ln w="9525" cap="rnd">
                <a:noFill/>
                <a:round/>
                <a:headEnd type="none" w="sm" len="sm"/>
                <a:tailEnd type="none" w="sm" len="sm"/>
              </a:ln>
            </p:spPr>
            <p:txBody>
              <a:bodyPr/>
              <a:lstStyle/>
              <a:p>
                <a:endParaRPr lang="en-US" sz="2700"/>
              </a:p>
            </p:txBody>
          </p:sp>
          <p:sp>
            <p:nvSpPr>
              <p:cNvPr id="530" name="Freeform 103"/>
              <p:cNvSpPr>
                <a:spLocks/>
              </p:cNvSpPr>
              <p:nvPr/>
            </p:nvSpPr>
            <p:spPr bwMode="auto">
              <a:xfrm>
                <a:off x="1576222" y="4092484"/>
                <a:ext cx="119063" cy="223838"/>
              </a:xfrm>
              <a:custGeom>
                <a:avLst/>
                <a:gdLst>
                  <a:gd name="T0" fmla="*/ 0 w 50"/>
                  <a:gd name="T1" fmla="*/ 8 h 94"/>
                  <a:gd name="T2" fmla="*/ 3 w 50"/>
                  <a:gd name="T3" fmla="*/ 8 h 94"/>
                  <a:gd name="T4" fmla="*/ 7 w 50"/>
                  <a:gd name="T5" fmla="*/ 10 h 94"/>
                  <a:gd name="T6" fmla="*/ 11 w 50"/>
                  <a:gd name="T7" fmla="*/ 11 h 94"/>
                  <a:gd name="T8" fmla="*/ 15 w 50"/>
                  <a:gd name="T9" fmla="*/ 13 h 94"/>
                  <a:gd name="T10" fmla="*/ 21 w 50"/>
                  <a:gd name="T11" fmla="*/ 21 h 94"/>
                  <a:gd name="T12" fmla="*/ 28 w 50"/>
                  <a:gd name="T13" fmla="*/ 33 h 94"/>
                  <a:gd name="T14" fmla="*/ 33 w 50"/>
                  <a:gd name="T15" fmla="*/ 44 h 94"/>
                  <a:gd name="T16" fmla="*/ 37 w 50"/>
                  <a:gd name="T17" fmla="*/ 60 h 94"/>
                  <a:gd name="T18" fmla="*/ 39 w 50"/>
                  <a:gd name="T19" fmla="*/ 76 h 94"/>
                  <a:gd name="T20" fmla="*/ 41 w 50"/>
                  <a:gd name="T21" fmla="*/ 93 h 94"/>
                  <a:gd name="T22" fmla="*/ 49 w 50"/>
                  <a:gd name="T23" fmla="*/ 93 h 94"/>
                  <a:gd name="T24" fmla="*/ 49 w 50"/>
                  <a:gd name="T25" fmla="*/ 75 h 94"/>
                  <a:gd name="T26" fmla="*/ 46 w 50"/>
                  <a:gd name="T27" fmla="*/ 57 h 94"/>
                  <a:gd name="T28" fmla="*/ 41 w 50"/>
                  <a:gd name="T29" fmla="*/ 42 h 94"/>
                  <a:gd name="T30" fmla="*/ 36 w 50"/>
                  <a:gd name="T31" fmla="*/ 28 h 94"/>
                  <a:gd name="T32" fmla="*/ 28 w 50"/>
                  <a:gd name="T33" fmla="*/ 16 h 94"/>
                  <a:gd name="T34" fmla="*/ 20 w 50"/>
                  <a:gd name="T35" fmla="*/ 8 h 94"/>
                  <a:gd name="T36" fmla="*/ 15 w 50"/>
                  <a:gd name="T37" fmla="*/ 3 h 94"/>
                  <a:gd name="T38" fmla="*/ 10 w 50"/>
                  <a:gd name="T39" fmla="*/ 2 h 94"/>
                  <a:gd name="T40" fmla="*/ 5 w 50"/>
                  <a:gd name="T41" fmla="*/ 0 h 94"/>
                  <a:gd name="T42" fmla="*/ 0 w 50"/>
                  <a:gd name="T43" fmla="*/ 0 h 94"/>
                  <a:gd name="T44" fmla="*/ 0 w 50"/>
                  <a:gd name="T45" fmla="*/ 8 h 9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94"/>
                  <a:gd name="T71" fmla="*/ 50 w 50"/>
                  <a:gd name="T72" fmla="*/ 94 h 9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94">
                    <a:moveTo>
                      <a:pt x="0" y="8"/>
                    </a:moveTo>
                    <a:lnTo>
                      <a:pt x="3" y="8"/>
                    </a:lnTo>
                    <a:lnTo>
                      <a:pt x="7" y="10"/>
                    </a:lnTo>
                    <a:lnTo>
                      <a:pt x="11" y="11"/>
                    </a:lnTo>
                    <a:lnTo>
                      <a:pt x="15" y="13"/>
                    </a:lnTo>
                    <a:lnTo>
                      <a:pt x="21" y="21"/>
                    </a:lnTo>
                    <a:lnTo>
                      <a:pt x="28" y="33"/>
                    </a:lnTo>
                    <a:lnTo>
                      <a:pt x="33" y="44"/>
                    </a:lnTo>
                    <a:lnTo>
                      <a:pt x="37" y="60"/>
                    </a:lnTo>
                    <a:lnTo>
                      <a:pt x="39" y="76"/>
                    </a:lnTo>
                    <a:lnTo>
                      <a:pt x="41" y="93"/>
                    </a:lnTo>
                    <a:lnTo>
                      <a:pt x="49" y="93"/>
                    </a:lnTo>
                    <a:lnTo>
                      <a:pt x="49" y="75"/>
                    </a:lnTo>
                    <a:lnTo>
                      <a:pt x="46" y="57"/>
                    </a:lnTo>
                    <a:lnTo>
                      <a:pt x="41" y="42"/>
                    </a:lnTo>
                    <a:lnTo>
                      <a:pt x="36" y="28"/>
                    </a:lnTo>
                    <a:lnTo>
                      <a:pt x="28" y="16"/>
                    </a:lnTo>
                    <a:lnTo>
                      <a:pt x="20" y="8"/>
                    </a:lnTo>
                    <a:lnTo>
                      <a:pt x="15" y="3"/>
                    </a:lnTo>
                    <a:lnTo>
                      <a:pt x="10" y="2"/>
                    </a:lnTo>
                    <a:lnTo>
                      <a:pt x="5" y="0"/>
                    </a:lnTo>
                    <a:lnTo>
                      <a:pt x="0" y="0"/>
                    </a:lnTo>
                    <a:lnTo>
                      <a:pt x="0" y="8"/>
                    </a:lnTo>
                  </a:path>
                </a:pathLst>
              </a:custGeom>
              <a:solidFill>
                <a:srgbClr val="000000"/>
              </a:solidFill>
              <a:ln w="9525" cap="rnd">
                <a:noFill/>
                <a:round/>
                <a:headEnd type="none" w="sm" len="sm"/>
                <a:tailEnd type="none" w="sm" len="sm"/>
              </a:ln>
            </p:spPr>
            <p:txBody>
              <a:bodyPr/>
              <a:lstStyle/>
              <a:p>
                <a:endParaRPr lang="en-US" sz="2700"/>
              </a:p>
            </p:txBody>
          </p:sp>
          <p:sp>
            <p:nvSpPr>
              <p:cNvPr id="531" name="Freeform 104"/>
              <p:cNvSpPr>
                <a:spLocks/>
              </p:cNvSpPr>
              <p:nvPr/>
            </p:nvSpPr>
            <p:spPr bwMode="auto">
              <a:xfrm>
                <a:off x="726116" y="4761614"/>
                <a:ext cx="202406" cy="402432"/>
              </a:xfrm>
              <a:custGeom>
                <a:avLst/>
                <a:gdLst>
                  <a:gd name="T0" fmla="*/ 42 w 85"/>
                  <a:gd name="T1" fmla="*/ 0 h 169"/>
                  <a:gd name="T2" fmla="*/ 34 w 85"/>
                  <a:gd name="T3" fmla="*/ 2 h 169"/>
                  <a:gd name="T4" fmla="*/ 26 w 85"/>
                  <a:gd name="T5" fmla="*/ 7 h 169"/>
                  <a:gd name="T6" fmla="*/ 17 w 85"/>
                  <a:gd name="T7" fmla="*/ 15 h 169"/>
                  <a:gd name="T8" fmla="*/ 13 w 85"/>
                  <a:gd name="T9" fmla="*/ 25 h 169"/>
                  <a:gd name="T10" fmla="*/ 6 w 85"/>
                  <a:gd name="T11" fmla="*/ 38 h 169"/>
                  <a:gd name="T12" fmla="*/ 3 w 85"/>
                  <a:gd name="T13" fmla="*/ 51 h 169"/>
                  <a:gd name="T14" fmla="*/ 1 w 85"/>
                  <a:gd name="T15" fmla="*/ 67 h 169"/>
                  <a:gd name="T16" fmla="*/ 0 w 85"/>
                  <a:gd name="T17" fmla="*/ 83 h 169"/>
                  <a:gd name="T18" fmla="*/ 1 w 85"/>
                  <a:gd name="T19" fmla="*/ 101 h 169"/>
                  <a:gd name="T20" fmla="*/ 3 w 85"/>
                  <a:gd name="T21" fmla="*/ 116 h 169"/>
                  <a:gd name="T22" fmla="*/ 6 w 85"/>
                  <a:gd name="T23" fmla="*/ 130 h 169"/>
                  <a:gd name="T24" fmla="*/ 13 w 85"/>
                  <a:gd name="T25" fmla="*/ 143 h 169"/>
                  <a:gd name="T26" fmla="*/ 17 w 85"/>
                  <a:gd name="T27" fmla="*/ 153 h 169"/>
                  <a:gd name="T28" fmla="*/ 26 w 85"/>
                  <a:gd name="T29" fmla="*/ 161 h 169"/>
                  <a:gd name="T30" fmla="*/ 34 w 85"/>
                  <a:gd name="T31" fmla="*/ 166 h 169"/>
                  <a:gd name="T32" fmla="*/ 42 w 85"/>
                  <a:gd name="T33" fmla="*/ 168 h 169"/>
                  <a:gd name="T34" fmla="*/ 50 w 85"/>
                  <a:gd name="T35" fmla="*/ 166 h 169"/>
                  <a:gd name="T36" fmla="*/ 58 w 85"/>
                  <a:gd name="T37" fmla="*/ 161 h 169"/>
                  <a:gd name="T38" fmla="*/ 65 w 85"/>
                  <a:gd name="T39" fmla="*/ 153 h 169"/>
                  <a:gd name="T40" fmla="*/ 71 w 85"/>
                  <a:gd name="T41" fmla="*/ 143 h 169"/>
                  <a:gd name="T42" fmla="*/ 76 w 85"/>
                  <a:gd name="T43" fmla="*/ 130 h 169"/>
                  <a:gd name="T44" fmla="*/ 81 w 85"/>
                  <a:gd name="T45" fmla="*/ 116 h 169"/>
                  <a:gd name="T46" fmla="*/ 82 w 85"/>
                  <a:gd name="T47" fmla="*/ 101 h 169"/>
                  <a:gd name="T48" fmla="*/ 84 w 85"/>
                  <a:gd name="T49" fmla="*/ 83 h 169"/>
                  <a:gd name="T50" fmla="*/ 82 w 85"/>
                  <a:gd name="T51" fmla="*/ 67 h 169"/>
                  <a:gd name="T52" fmla="*/ 81 w 85"/>
                  <a:gd name="T53" fmla="*/ 51 h 169"/>
                  <a:gd name="T54" fmla="*/ 76 w 85"/>
                  <a:gd name="T55" fmla="*/ 38 h 169"/>
                  <a:gd name="T56" fmla="*/ 71 w 85"/>
                  <a:gd name="T57" fmla="*/ 25 h 169"/>
                  <a:gd name="T58" fmla="*/ 65 w 85"/>
                  <a:gd name="T59" fmla="*/ 15 h 169"/>
                  <a:gd name="T60" fmla="*/ 58 w 85"/>
                  <a:gd name="T61" fmla="*/ 7 h 169"/>
                  <a:gd name="T62" fmla="*/ 50 w 85"/>
                  <a:gd name="T63" fmla="*/ 2 h 169"/>
                  <a:gd name="T64" fmla="*/ 42 w 85"/>
                  <a:gd name="T65" fmla="*/ 0 h 1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5"/>
                  <a:gd name="T100" fmla="*/ 0 h 169"/>
                  <a:gd name="T101" fmla="*/ 85 w 85"/>
                  <a:gd name="T102" fmla="*/ 169 h 1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5" h="169">
                    <a:moveTo>
                      <a:pt x="42" y="0"/>
                    </a:moveTo>
                    <a:lnTo>
                      <a:pt x="34" y="2"/>
                    </a:lnTo>
                    <a:lnTo>
                      <a:pt x="26" y="7"/>
                    </a:lnTo>
                    <a:lnTo>
                      <a:pt x="17" y="15"/>
                    </a:lnTo>
                    <a:lnTo>
                      <a:pt x="13" y="25"/>
                    </a:lnTo>
                    <a:lnTo>
                      <a:pt x="6" y="38"/>
                    </a:lnTo>
                    <a:lnTo>
                      <a:pt x="3" y="51"/>
                    </a:lnTo>
                    <a:lnTo>
                      <a:pt x="1" y="67"/>
                    </a:lnTo>
                    <a:lnTo>
                      <a:pt x="0" y="83"/>
                    </a:lnTo>
                    <a:lnTo>
                      <a:pt x="1" y="101"/>
                    </a:lnTo>
                    <a:lnTo>
                      <a:pt x="3" y="116"/>
                    </a:lnTo>
                    <a:lnTo>
                      <a:pt x="6" y="130"/>
                    </a:lnTo>
                    <a:lnTo>
                      <a:pt x="13" y="143"/>
                    </a:lnTo>
                    <a:lnTo>
                      <a:pt x="17" y="153"/>
                    </a:lnTo>
                    <a:lnTo>
                      <a:pt x="26" y="161"/>
                    </a:lnTo>
                    <a:lnTo>
                      <a:pt x="34" y="166"/>
                    </a:lnTo>
                    <a:lnTo>
                      <a:pt x="42" y="168"/>
                    </a:lnTo>
                    <a:lnTo>
                      <a:pt x="50" y="166"/>
                    </a:lnTo>
                    <a:lnTo>
                      <a:pt x="58" y="161"/>
                    </a:lnTo>
                    <a:lnTo>
                      <a:pt x="65" y="153"/>
                    </a:lnTo>
                    <a:lnTo>
                      <a:pt x="71" y="143"/>
                    </a:lnTo>
                    <a:lnTo>
                      <a:pt x="76" y="130"/>
                    </a:lnTo>
                    <a:lnTo>
                      <a:pt x="81" y="116"/>
                    </a:lnTo>
                    <a:lnTo>
                      <a:pt x="82" y="101"/>
                    </a:lnTo>
                    <a:lnTo>
                      <a:pt x="84" y="83"/>
                    </a:lnTo>
                    <a:lnTo>
                      <a:pt x="82" y="67"/>
                    </a:lnTo>
                    <a:lnTo>
                      <a:pt x="81" y="51"/>
                    </a:lnTo>
                    <a:lnTo>
                      <a:pt x="76" y="38"/>
                    </a:lnTo>
                    <a:lnTo>
                      <a:pt x="71" y="25"/>
                    </a:lnTo>
                    <a:lnTo>
                      <a:pt x="65" y="15"/>
                    </a:lnTo>
                    <a:lnTo>
                      <a:pt x="58" y="7"/>
                    </a:lnTo>
                    <a:lnTo>
                      <a:pt x="50" y="2"/>
                    </a:lnTo>
                    <a:lnTo>
                      <a:pt x="42" y="0"/>
                    </a:lnTo>
                  </a:path>
                </a:pathLst>
              </a:custGeom>
              <a:solidFill>
                <a:srgbClr val="0099CC"/>
              </a:solidFill>
              <a:ln w="9525" cap="rnd">
                <a:noFill/>
                <a:round/>
                <a:headEnd type="none" w="sm" len="sm"/>
                <a:tailEnd type="none" w="sm" len="sm"/>
              </a:ln>
            </p:spPr>
            <p:txBody>
              <a:bodyPr/>
              <a:lstStyle/>
              <a:p>
                <a:endParaRPr lang="en-US" sz="2700"/>
              </a:p>
            </p:txBody>
          </p:sp>
          <p:sp>
            <p:nvSpPr>
              <p:cNvPr id="532" name="Freeform 105"/>
              <p:cNvSpPr>
                <a:spLocks/>
              </p:cNvSpPr>
              <p:nvPr/>
            </p:nvSpPr>
            <p:spPr bwMode="auto">
              <a:xfrm>
                <a:off x="714209" y="4749709"/>
                <a:ext cx="114300" cy="211931"/>
              </a:xfrm>
              <a:custGeom>
                <a:avLst/>
                <a:gdLst>
                  <a:gd name="T0" fmla="*/ 9 w 48"/>
                  <a:gd name="T1" fmla="*/ 88 h 89"/>
                  <a:gd name="T2" fmla="*/ 9 w 48"/>
                  <a:gd name="T3" fmla="*/ 72 h 89"/>
                  <a:gd name="T4" fmla="*/ 13 w 48"/>
                  <a:gd name="T5" fmla="*/ 57 h 89"/>
                  <a:gd name="T6" fmla="*/ 16 w 48"/>
                  <a:gd name="T7" fmla="*/ 43 h 89"/>
                  <a:gd name="T8" fmla="*/ 21 w 48"/>
                  <a:gd name="T9" fmla="*/ 31 h 89"/>
                  <a:gd name="T10" fmla="*/ 26 w 48"/>
                  <a:gd name="T11" fmla="*/ 21 h 89"/>
                  <a:gd name="T12" fmla="*/ 32 w 48"/>
                  <a:gd name="T13" fmla="*/ 15 h 89"/>
                  <a:gd name="T14" fmla="*/ 40 w 48"/>
                  <a:gd name="T15" fmla="*/ 10 h 89"/>
                  <a:gd name="T16" fmla="*/ 47 w 48"/>
                  <a:gd name="T17" fmla="*/ 8 h 89"/>
                  <a:gd name="T18" fmla="*/ 47 w 48"/>
                  <a:gd name="T19" fmla="*/ 0 h 89"/>
                  <a:gd name="T20" fmla="*/ 37 w 48"/>
                  <a:gd name="T21" fmla="*/ 2 h 89"/>
                  <a:gd name="T22" fmla="*/ 27 w 48"/>
                  <a:gd name="T23" fmla="*/ 8 h 89"/>
                  <a:gd name="T24" fmla="*/ 19 w 48"/>
                  <a:gd name="T25" fmla="*/ 17 h 89"/>
                  <a:gd name="T26" fmla="*/ 13 w 48"/>
                  <a:gd name="T27" fmla="*/ 28 h 89"/>
                  <a:gd name="T28" fmla="*/ 8 w 48"/>
                  <a:gd name="T29" fmla="*/ 41 h 89"/>
                  <a:gd name="T30" fmla="*/ 3 w 48"/>
                  <a:gd name="T31" fmla="*/ 56 h 89"/>
                  <a:gd name="T32" fmla="*/ 1 w 48"/>
                  <a:gd name="T33" fmla="*/ 72 h 89"/>
                  <a:gd name="T34" fmla="*/ 0 w 48"/>
                  <a:gd name="T35" fmla="*/ 88 h 89"/>
                  <a:gd name="T36" fmla="*/ 9 w 48"/>
                  <a:gd name="T37" fmla="*/ 88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89"/>
                  <a:gd name="T59" fmla="*/ 48 w 48"/>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89">
                    <a:moveTo>
                      <a:pt x="9" y="88"/>
                    </a:moveTo>
                    <a:lnTo>
                      <a:pt x="9" y="72"/>
                    </a:lnTo>
                    <a:lnTo>
                      <a:pt x="13" y="57"/>
                    </a:lnTo>
                    <a:lnTo>
                      <a:pt x="16" y="43"/>
                    </a:lnTo>
                    <a:lnTo>
                      <a:pt x="21" y="31"/>
                    </a:lnTo>
                    <a:lnTo>
                      <a:pt x="26" y="21"/>
                    </a:lnTo>
                    <a:lnTo>
                      <a:pt x="32" y="15"/>
                    </a:lnTo>
                    <a:lnTo>
                      <a:pt x="40" y="10"/>
                    </a:lnTo>
                    <a:lnTo>
                      <a:pt x="47" y="8"/>
                    </a:lnTo>
                    <a:lnTo>
                      <a:pt x="47" y="0"/>
                    </a:lnTo>
                    <a:lnTo>
                      <a:pt x="37" y="2"/>
                    </a:lnTo>
                    <a:lnTo>
                      <a:pt x="27" y="8"/>
                    </a:lnTo>
                    <a:lnTo>
                      <a:pt x="19" y="17"/>
                    </a:lnTo>
                    <a:lnTo>
                      <a:pt x="13" y="28"/>
                    </a:lnTo>
                    <a:lnTo>
                      <a:pt x="8" y="41"/>
                    </a:lnTo>
                    <a:lnTo>
                      <a:pt x="3" y="56"/>
                    </a:lnTo>
                    <a:lnTo>
                      <a:pt x="1" y="72"/>
                    </a:lnTo>
                    <a:lnTo>
                      <a:pt x="0" y="88"/>
                    </a:lnTo>
                    <a:lnTo>
                      <a:pt x="9" y="88"/>
                    </a:lnTo>
                  </a:path>
                </a:pathLst>
              </a:custGeom>
              <a:solidFill>
                <a:srgbClr val="000000"/>
              </a:solidFill>
              <a:ln w="9525" cap="rnd">
                <a:noFill/>
                <a:round/>
                <a:headEnd type="none" w="sm" len="sm"/>
                <a:tailEnd type="none" w="sm" len="sm"/>
              </a:ln>
            </p:spPr>
            <p:txBody>
              <a:bodyPr/>
              <a:lstStyle/>
              <a:p>
                <a:endParaRPr lang="en-US" sz="2700"/>
              </a:p>
            </p:txBody>
          </p:sp>
          <p:sp>
            <p:nvSpPr>
              <p:cNvPr id="533" name="Freeform 106"/>
              <p:cNvSpPr>
                <a:spLocks/>
              </p:cNvSpPr>
              <p:nvPr/>
            </p:nvSpPr>
            <p:spPr bwMode="auto">
              <a:xfrm>
                <a:off x="714209" y="4959259"/>
                <a:ext cx="114300" cy="211931"/>
              </a:xfrm>
              <a:custGeom>
                <a:avLst/>
                <a:gdLst>
                  <a:gd name="T0" fmla="*/ 47 w 48"/>
                  <a:gd name="T1" fmla="*/ 80 h 89"/>
                  <a:gd name="T2" fmla="*/ 40 w 48"/>
                  <a:gd name="T3" fmla="*/ 78 h 89"/>
                  <a:gd name="T4" fmla="*/ 32 w 48"/>
                  <a:gd name="T5" fmla="*/ 75 h 89"/>
                  <a:gd name="T6" fmla="*/ 26 w 48"/>
                  <a:gd name="T7" fmla="*/ 67 h 89"/>
                  <a:gd name="T8" fmla="*/ 21 w 48"/>
                  <a:gd name="T9" fmla="*/ 59 h 89"/>
                  <a:gd name="T10" fmla="*/ 16 w 48"/>
                  <a:gd name="T11" fmla="*/ 46 h 89"/>
                  <a:gd name="T12" fmla="*/ 13 w 48"/>
                  <a:gd name="T13" fmla="*/ 33 h 89"/>
                  <a:gd name="T14" fmla="*/ 9 w 48"/>
                  <a:gd name="T15" fmla="*/ 18 h 89"/>
                  <a:gd name="T16" fmla="*/ 9 w 48"/>
                  <a:gd name="T17" fmla="*/ 0 h 89"/>
                  <a:gd name="T18" fmla="*/ 0 w 48"/>
                  <a:gd name="T19" fmla="*/ 0 h 89"/>
                  <a:gd name="T20" fmla="*/ 1 w 48"/>
                  <a:gd name="T21" fmla="*/ 18 h 89"/>
                  <a:gd name="T22" fmla="*/ 3 w 48"/>
                  <a:gd name="T23" fmla="*/ 34 h 89"/>
                  <a:gd name="T24" fmla="*/ 8 w 48"/>
                  <a:gd name="T25" fmla="*/ 49 h 89"/>
                  <a:gd name="T26" fmla="*/ 13 w 48"/>
                  <a:gd name="T27" fmla="*/ 62 h 89"/>
                  <a:gd name="T28" fmla="*/ 19 w 48"/>
                  <a:gd name="T29" fmla="*/ 73 h 89"/>
                  <a:gd name="T30" fmla="*/ 27 w 48"/>
                  <a:gd name="T31" fmla="*/ 81 h 89"/>
                  <a:gd name="T32" fmla="*/ 37 w 48"/>
                  <a:gd name="T33" fmla="*/ 86 h 89"/>
                  <a:gd name="T34" fmla="*/ 47 w 48"/>
                  <a:gd name="T35" fmla="*/ 88 h 89"/>
                  <a:gd name="T36" fmla="*/ 47 w 48"/>
                  <a:gd name="T37" fmla="*/ 80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
                  <a:gd name="T58" fmla="*/ 0 h 89"/>
                  <a:gd name="T59" fmla="*/ 48 w 48"/>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 h="89">
                    <a:moveTo>
                      <a:pt x="47" y="80"/>
                    </a:moveTo>
                    <a:lnTo>
                      <a:pt x="40" y="78"/>
                    </a:lnTo>
                    <a:lnTo>
                      <a:pt x="32" y="75"/>
                    </a:lnTo>
                    <a:lnTo>
                      <a:pt x="26" y="67"/>
                    </a:lnTo>
                    <a:lnTo>
                      <a:pt x="21" y="59"/>
                    </a:lnTo>
                    <a:lnTo>
                      <a:pt x="16" y="46"/>
                    </a:lnTo>
                    <a:lnTo>
                      <a:pt x="13" y="33"/>
                    </a:lnTo>
                    <a:lnTo>
                      <a:pt x="9" y="18"/>
                    </a:lnTo>
                    <a:lnTo>
                      <a:pt x="9" y="0"/>
                    </a:lnTo>
                    <a:lnTo>
                      <a:pt x="0" y="0"/>
                    </a:lnTo>
                    <a:lnTo>
                      <a:pt x="1" y="18"/>
                    </a:lnTo>
                    <a:lnTo>
                      <a:pt x="3" y="34"/>
                    </a:lnTo>
                    <a:lnTo>
                      <a:pt x="8" y="49"/>
                    </a:lnTo>
                    <a:lnTo>
                      <a:pt x="13" y="62"/>
                    </a:lnTo>
                    <a:lnTo>
                      <a:pt x="19" y="73"/>
                    </a:lnTo>
                    <a:lnTo>
                      <a:pt x="27" y="81"/>
                    </a:lnTo>
                    <a:lnTo>
                      <a:pt x="37" y="86"/>
                    </a:lnTo>
                    <a:lnTo>
                      <a:pt x="47" y="88"/>
                    </a:lnTo>
                    <a:lnTo>
                      <a:pt x="47" y="80"/>
                    </a:lnTo>
                  </a:path>
                </a:pathLst>
              </a:custGeom>
              <a:solidFill>
                <a:srgbClr val="000000"/>
              </a:solidFill>
              <a:ln w="9525" cap="rnd">
                <a:noFill/>
                <a:round/>
                <a:headEnd type="none" w="sm" len="sm"/>
                <a:tailEnd type="none" w="sm" len="sm"/>
              </a:ln>
            </p:spPr>
            <p:txBody>
              <a:bodyPr/>
              <a:lstStyle/>
              <a:p>
                <a:endParaRPr lang="en-US" sz="2700"/>
              </a:p>
            </p:txBody>
          </p:sp>
          <p:sp>
            <p:nvSpPr>
              <p:cNvPr id="534" name="Freeform 107"/>
              <p:cNvSpPr>
                <a:spLocks/>
              </p:cNvSpPr>
              <p:nvPr/>
            </p:nvSpPr>
            <p:spPr bwMode="auto">
              <a:xfrm>
                <a:off x="826129" y="4959259"/>
                <a:ext cx="109538" cy="211931"/>
              </a:xfrm>
              <a:custGeom>
                <a:avLst/>
                <a:gdLst>
                  <a:gd name="T0" fmla="*/ 37 w 46"/>
                  <a:gd name="T1" fmla="*/ 0 h 89"/>
                  <a:gd name="T2" fmla="*/ 37 w 46"/>
                  <a:gd name="T3" fmla="*/ 18 h 89"/>
                  <a:gd name="T4" fmla="*/ 34 w 46"/>
                  <a:gd name="T5" fmla="*/ 33 h 89"/>
                  <a:gd name="T6" fmla="*/ 31 w 46"/>
                  <a:gd name="T7" fmla="*/ 46 h 89"/>
                  <a:gd name="T8" fmla="*/ 26 w 46"/>
                  <a:gd name="T9" fmla="*/ 59 h 89"/>
                  <a:gd name="T10" fmla="*/ 19 w 46"/>
                  <a:gd name="T11" fmla="*/ 67 h 89"/>
                  <a:gd name="T12" fmla="*/ 13 w 46"/>
                  <a:gd name="T13" fmla="*/ 75 h 89"/>
                  <a:gd name="T14" fmla="*/ 6 w 46"/>
                  <a:gd name="T15" fmla="*/ 78 h 89"/>
                  <a:gd name="T16" fmla="*/ 0 w 46"/>
                  <a:gd name="T17" fmla="*/ 80 h 89"/>
                  <a:gd name="T18" fmla="*/ 0 w 46"/>
                  <a:gd name="T19" fmla="*/ 88 h 89"/>
                  <a:gd name="T20" fmla="*/ 10 w 46"/>
                  <a:gd name="T21" fmla="*/ 86 h 89"/>
                  <a:gd name="T22" fmla="*/ 18 w 46"/>
                  <a:gd name="T23" fmla="*/ 81 h 89"/>
                  <a:gd name="T24" fmla="*/ 26 w 46"/>
                  <a:gd name="T25" fmla="*/ 73 h 89"/>
                  <a:gd name="T26" fmla="*/ 32 w 46"/>
                  <a:gd name="T27" fmla="*/ 62 h 89"/>
                  <a:gd name="T28" fmla="*/ 39 w 46"/>
                  <a:gd name="T29" fmla="*/ 49 h 89"/>
                  <a:gd name="T30" fmla="*/ 42 w 46"/>
                  <a:gd name="T31" fmla="*/ 34 h 89"/>
                  <a:gd name="T32" fmla="*/ 45 w 46"/>
                  <a:gd name="T33" fmla="*/ 18 h 89"/>
                  <a:gd name="T34" fmla="*/ 45 w 46"/>
                  <a:gd name="T35" fmla="*/ 0 h 89"/>
                  <a:gd name="T36" fmla="*/ 37 w 46"/>
                  <a:gd name="T37" fmla="*/ 0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89"/>
                  <a:gd name="T59" fmla="*/ 46 w 46"/>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89">
                    <a:moveTo>
                      <a:pt x="37" y="0"/>
                    </a:moveTo>
                    <a:lnTo>
                      <a:pt x="37" y="18"/>
                    </a:lnTo>
                    <a:lnTo>
                      <a:pt x="34" y="33"/>
                    </a:lnTo>
                    <a:lnTo>
                      <a:pt x="31" y="46"/>
                    </a:lnTo>
                    <a:lnTo>
                      <a:pt x="26" y="59"/>
                    </a:lnTo>
                    <a:lnTo>
                      <a:pt x="19" y="67"/>
                    </a:lnTo>
                    <a:lnTo>
                      <a:pt x="13" y="75"/>
                    </a:lnTo>
                    <a:lnTo>
                      <a:pt x="6" y="78"/>
                    </a:lnTo>
                    <a:lnTo>
                      <a:pt x="0" y="80"/>
                    </a:lnTo>
                    <a:lnTo>
                      <a:pt x="0" y="88"/>
                    </a:lnTo>
                    <a:lnTo>
                      <a:pt x="10" y="86"/>
                    </a:lnTo>
                    <a:lnTo>
                      <a:pt x="18" y="81"/>
                    </a:lnTo>
                    <a:lnTo>
                      <a:pt x="26" y="73"/>
                    </a:lnTo>
                    <a:lnTo>
                      <a:pt x="32" y="62"/>
                    </a:lnTo>
                    <a:lnTo>
                      <a:pt x="39" y="49"/>
                    </a:lnTo>
                    <a:lnTo>
                      <a:pt x="42" y="34"/>
                    </a:lnTo>
                    <a:lnTo>
                      <a:pt x="45" y="18"/>
                    </a:lnTo>
                    <a:lnTo>
                      <a:pt x="45" y="0"/>
                    </a:lnTo>
                    <a:lnTo>
                      <a:pt x="37" y="0"/>
                    </a:lnTo>
                  </a:path>
                </a:pathLst>
              </a:custGeom>
              <a:solidFill>
                <a:srgbClr val="000000"/>
              </a:solidFill>
              <a:ln w="9525" cap="rnd">
                <a:noFill/>
                <a:round/>
                <a:headEnd type="none" w="sm" len="sm"/>
                <a:tailEnd type="none" w="sm" len="sm"/>
              </a:ln>
            </p:spPr>
            <p:txBody>
              <a:bodyPr/>
              <a:lstStyle/>
              <a:p>
                <a:endParaRPr lang="en-US" sz="2700"/>
              </a:p>
            </p:txBody>
          </p:sp>
          <p:sp>
            <p:nvSpPr>
              <p:cNvPr id="535" name="Freeform 108"/>
              <p:cNvSpPr>
                <a:spLocks/>
              </p:cNvSpPr>
              <p:nvPr/>
            </p:nvSpPr>
            <p:spPr bwMode="auto">
              <a:xfrm>
                <a:off x="826129" y="4749709"/>
                <a:ext cx="109538" cy="211931"/>
              </a:xfrm>
              <a:custGeom>
                <a:avLst/>
                <a:gdLst>
                  <a:gd name="T0" fmla="*/ 0 w 46"/>
                  <a:gd name="T1" fmla="*/ 8 h 89"/>
                  <a:gd name="T2" fmla="*/ 6 w 46"/>
                  <a:gd name="T3" fmla="*/ 10 h 89"/>
                  <a:gd name="T4" fmla="*/ 13 w 46"/>
                  <a:gd name="T5" fmla="*/ 15 h 89"/>
                  <a:gd name="T6" fmla="*/ 19 w 46"/>
                  <a:gd name="T7" fmla="*/ 21 h 89"/>
                  <a:gd name="T8" fmla="*/ 26 w 46"/>
                  <a:gd name="T9" fmla="*/ 31 h 89"/>
                  <a:gd name="T10" fmla="*/ 31 w 46"/>
                  <a:gd name="T11" fmla="*/ 43 h 89"/>
                  <a:gd name="T12" fmla="*/ 34 w 46"/>
                  <a:gd name="T13" fmla="*/ 57 h 89"/>
                  <a:gd name="T14" fmla="*/ 37 w 46"/>
                  <a:gd name="T15" fmla="*/ 72 h 89"/>
                  <a:gd name="T16" fmla="*/ 37 w 46"/>
                  <a:gd name="T17" fmla="*/ 88 h 89"/>
                  <a:gd name="T18" fmla="*/ 45 w 46"/>
                  <a:gd name="T19" fmla="*/ 88 h 89"/>
                  <a:gd name="T20" fmla="*/ 45 w 46"/>
                  <a:gd name="T21" fmla="*/ 72 h 89"/>
                  <a:gd name="T22" fmla="*/ 42 w 46"/>
                  <a:gd name="T23" fmla="*/ 56 h 89"/>
                  <a:gd name="T24" fmla="*/ 39 w 46"/>
                  <a:gd name="T25" fmla="*/ 41 h 89"/>
                  <a:gd name="T26" fmla="*/ 32 w 46"/>
                  <a:gd name="T27" fmla="*/ 28 h 89"/>
                  <a:gd name="T28" fmla="*/ 26 w 46"/>
                  <a:gd name="T29" fmla="*/ 17 h 89"/>
                  <a:gd name="T30" fmla="*/ 18 w 46"/>
                  <a:gd name="T31" fmla="*/ 8 h 89"/>
                  <a:gd name="T32" fmla="*/ 10 w 46"/>
                  <a:gd name="T33" fmla="*/ 2 h 89"/>
                  <a:gd name="T34" fmla="*/ 0 w 46"/>
                  <a:gd name="T35" fmla="*/ 0 h 89"/>
                  <a:gd name="T36" fmla="*/ 0 w 46"/>
                  <a:gd name="T37" fmla="*/ 8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89"/>
                  <a:gd name="T59" fmla="*/ 46 w 46"/>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89">
                    <a:moveTo>
                      <a:pt x="0" y="8"/>
                    </a:moveTo>
                    <a:lnTo>
                      <a:pt x="6" y="10"/>
                    </a:lnTo>
                    <a:lnTo>
                      <a:pt x="13" y="15"/>
                    </a:lnTo>
                    <a:lnTo>
                      <a:pt x="19" y="21"/>
                    </a:lnTo>
                    <a:lnTo>
                      <a:pt x="26" y="31"/>
                    </a:lnTo>
                    <a:lnTo>
                      <a:pt x="31" y="43"/>
                    </a:lnTo>
                    <a:lnTo>
                      <a:pt x="34" y="57"/>
                    </a:lnTo>
                    <a:lnTo>
                      <a:pt x="37" y="72"/>
                    </a:lnTo>
                    <a:lnTo>
                      <a:pt x="37" y="88"/>
                    </a:lnTo>
                    <a:lnTo>
                      <a:pt x="45" y="88"/>
                    </a:lnTo>
                    <a:lnTo>
                      <a:pt x="45" y="72"/>
                    </a:lnTo>
                    <a:lnTo>
                      <a:pt x="42" y="56"/>
                    </a:lnTo>
                    <a:lnTo>
                      <a:pt x="39" y="41"/>
                    </a:lnTo>
                    <a:lnTo>
                      <a:pt x="32" y="28"/>
                    </a:lnTo>
                    <a:lnTo>
                      <a:pt x="26" y="17"/>
                    </a:lnTo>
                    <a:lnTo>
                      <a:pt x="18" y="8"/>
                    </a:lnTo>
                    <a:lnTo>
                      <a:pt x="10" y="2"/>
                    </a:lnTo>
                    <a:lnTo>
                      <a:pt x="0" y="0"/>
                    </a:lnTo>
                    <a:lnTo>
                      <a:pt x="0" y="8"/>
                    </a:lnTo>
                  </a:path>
                </a:pathLst>
              </a:custGeom>
              <a:solidFill>
                <a:srgbClr val="000000"/>
              </a:solidFill>
              <a:ln w="9525" cap="rnd">
                <a:noFill/>
                <a:round/>
                <a:headEnd type="none" w="sm" len="sm"/>
                <a:tailEnd type="none" w="sm" len="sm"/>
              </a:ln>
            </p:spPr>
            <p:txBody>
              <a:bodyPr/>
              <a:lstStyle/>
              <a:p>
                <a:endParaRPr lang="en-US" sz="2700"/>
              </a:p>
            </p:txBody>
          </p:sp>
          <p:sp>
            <p:nvSpPr>
              <p:cNvPr id="536" name="Freeform 109"/>
              <p:cNvSpPr>
                <a:spLocks/>
              </p:cNvSpPr>
              <p:nvPr/>
            </p:nvSpPr>
            <p:spPr bwMode="auto">
              <a:xfrm>
                <a:off x="-802647" y="4111533"/>
                <a:ext cx="2474118" cy="1123950"/>
              </a:xfrm>
              <a:custGeom>
                <a:avLst/>
                <a:gdLst>
                  <a:gd name="T0" fmla="*/ 216 w 1039"/>
                  <a:gd name="T1" fmla="*/ 211 h 472"/>
                  <a:gd name="T2" fmla="*/ 0 w 1039"/>
                  <a:gd name="T3" fmla="*/ 442 h 472"/>
                  <a:gd name="T4" fmla="*/ 373 w 1039"/>
                  <a:gd name="T5" fmla="*/ 471 h 472"/>
                  <a:gd name="T6" fmla="*/ 305 w 1039"/>
                  <a:gd name="T7" fmla="*/ 367 h 472"/>
                  <a:gd name="T8" fmla="*/ 1038 w 1039"/>
                  <a:gd name="T9" fmla="*/ 64 h 472"/>
                  <a:gd name="T10" fmla="*/ 1035 w 1039"/>
                  <a:gd name="T11" fmla="*/ 52 h 472"/>
                  <a:gd name="T12" fmla="*/ 1033 w 1039"/>
                  <a:gd name="T13" fmla="*/ 41 h 472"/>
                  <a:gd name="T14" fmla="*/ 1030 w 1039"/>
                  <a:gd name="T15" fmla="*/ 28 h 472"/>
                  <a:gd name="T16" fmla="*/ 1025 w 1039"/>
                  <a:gd name="T17" fmla="*/ 18 h 472"/>
                  <a:gd name="T18" fmla="*/ 1022 w 1039"/>
                  <a:gd name="T19" fmla="*/ 13 h 472"/>
                  <a:gd name="T20" fmla="*/ 1019 w 1039"/>
                  <a:gd name="T21" fmla="*/ 10 h 472"/>
                  <a:gd name="T22" fmla="*/ 1015 w 1039"/>
                  <a:gd name="T23" fmla="*/ 7 h 472"/>
                  <a:gd name="T24" fmla="*/ 1010 w 1039"/>
                  <a:gd name="T25" fmla="*/ 3 h 472"/>
                  <a:gd name="T26" fmla="*/ 1006 w 1039"/>
                  <a:gd name="T27" fmla="*/ 2 h 472"/>
                  <a:gd name="T28" fmla="*/ 999 w 1039"/>
                  <a:gd name="T29" fmla="*/ 0 h 472"/>
                  <a:gd name="T30" fmla="*/ 991 w 1039"/>
                  <a:gd name="T31" fmla="*/ 0 h 472"/>
                  <a:gd name="T32" fmla="*/ 983 w 1039"/>
                  <a:gd name="T33" fmla="*/ 0 h 472"/>
                  <a:gd name="T34" fmla="*/ 261 w 1039"/>
                  <a:gd name="T35" fmla="*/ 293 h 472"/>
                  <a:gd name="T36" fmla="*/ 216 w 1039"/>
                  <a:gd name="T37" fmla="*/ 211 h 4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9"/>
                  <a:gd name="T58" fmla="*/ 0 h 472"/>
                  <a:gd name="T59" fmla="*/ 1039 w 1039"/>
                  <a:gd name="T60" fmla="*/ 472 h 4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solidFill>
                <a:srgbClr val="FF0000"/>
              </a:solidFill>
              <a:ln w="9525" cap="rnd">
                <a:noFill/>
                <a:round/>
                <a:headEnd type="none" w="sm" len="sm"/>
                <a:tailEnd type="none" w="sm" len="sm"/>
              </a:ln>
            </p:spPr>
            <p:txBody>
              <a:bodyPr/>
              <a:lstStyle/>
              <a:p>
                <a:endParaRPr lang="en-US" sz="2700"/>
              </a:p>
            </p:txBody>
          </p:sp>
          <p:sp>
            <p:nvSpPr>
              <p:cNvPr id="537" name="Freeform 110"/>
              <p:cNvSpPr>
                <a:spLocks/>
              </p:cNvSpPr>
              <p:nvPr/>
            </p:nvSpPr>
            <p:spPr bwMode="auto">
              <a:xfrm>
                <a:off x="-802647" y="4111533"/>
                <a:ext cx="2474118" cy="1123950"/>
              </a:xfrm>
              <a:custGeom>
                <a:avLst/>
                <a:gdLst>
                  <a:gd name="T0" fmla="*/ 216 w 1039"/>
                  <a:gd name="T1" fmla="*/ 211 h 472"/>
                  <a:gd name="T2" fmla="*/ 0 w 1039"/>
                  <a:gd name="T3" fmla="*/ 442 h 472"/>
                  <a:gd name="T4" fmla="*/ 373 w 1039"/>
                  <a:gd name="T5" fmla="*/ 471 h 472"/>
                  <a:gd name="T6" fmla="*/ 305 w 1039"/>
                  <a:gd name="T7" fmla="*/ 367 h 472"/>
                  <a:gd name="T8" fmla="*/ 1038 w 1039"/>
                  <a:gd name="T9" fmla="*/ 64 h 472"/>
                  <a:gd name="T10" fmla="*/ 1035 w 1039"/>
                  <a:gd name="T11" fmla="*/ 52 h 472"/>
                  <a:gd name="T12" fmla="*/ 1033 w 1039"/>
                  <a:gd name="T13" fmla="*/ 41 h 472"/>
                  <a:gd name="T14" fmla="*/ 1030 w 1039"/>
                  <a:gd name="T15" fmla="*/ 28 h 472"/>
                  <a:gd name="T16" fmla="*/ 1025 w 1039"/>
                  <a:gd name="T17" fmla="*/ 18 h 472"/>
                  <a:gd name="T18" fmla="*/ 1022 w 1039"/>
                  <a:gd name="T19" fmla="*/ 13 h 472"/>
                  <a:gd name="T20" fmla="*/ 1019 w 1039"/>
                  <a:gd name="T21" fmla="*/ 10 h 472"/>
                  <a:gd name="T22" fmla="*/ 1015 w 1039"/>
                  <a:gd name="T23" fmla="*/ 7 h 472"/>
                  <a:gd name="T24" fmla="*/ 1010 w 1039"/>
                  <a:gd name="T25" fmla="*/ 3 h 472"/>
                  <a:gd name="T26" fmla="*/ 1006 w 1039"/>
                  <a:gd name="T27" fmla="*/ 2 h 472"/>
                  <a:gd name="T28" fmla="*/ 999 w 1039"/>
                  <a:gd name="T29" fmla="*/ 0 h 472"/>
                  <a:gd name="T30" fmla="*/ 991 w 1039"/>
                  <a:gd name="T31" fmla="*/ 0 h 472"/>
                  <a:gd name="T32" fmla="*/ 983 w 1039"/>
                  <a:gd name="T33" fmla="*/ 0 h 472"/>
                  <a:gd name="T34" fmla="*/ 261 w 1039"/>
                  <a:gd name="T35" fmla="*/ 293 h 472"/>
                  <a:gd name="T36" fmla="*/ 216 w 1039"/>
                  <a:gd name="T37" fmla="*/ 211 h 4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9"/>
                  <a:gd name="T58" fmla="*/ 0 h 472"/>
                  <a:gd name="T59" fmla="*/ 1039 w 1039"/>
                  <a:gd name="T60" fmla="*/ 472 h 4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9" h="472">
                    <a:moveTo>
                      <a:pt x="216" y="211"/>
                    </a:moveTo>
                    <a:lnTo>
                      <a:pt x="0" y="442"/>
                    </a:lnTo>
                    <a:lnTo>
                      <a:pt x="373" y="471"/>
                    </a:lnTo>
                    <a:lnTo>
                      <a:pt x="305" y="367"/>
                    </a:lnTo>
                    <a:lnTo>
                      <a:pt x="1038" y="64"/>
                    </a:lnTo>
                    <a:lnTo>
                      <a:pt x="1035" y="52"/>
                    </a:lnTo>
                    <a:lnTo>
                      <a:pt x="1033" y="41"/>
                    </a:lnTo>
                    <a:lnTo>
                      <a:pt x="1030" y="28"/>
                    </a:lnTo>
                    <a:lnTo>
                      <a:pt x="1025" y="18"/>
                    </a:lnTo>
                    <a:lnTo>
                      <a:pt x="1022" y="13"/>
                    </a:lnTo>
                    <a:lnTo>
                      <a:pt x="1019" y="10"/>
                    </a:lnTo>
                    <a:lnTo>
                      <a:pt x="1015" y="7"/>
                    </a:lnTo>
                    <a:lnTo>
                      <a:pt x="1010" y="3"/>
                    </a:lnTo>
                    <a:lnTo>
                      <a:pt x="1006" y="2"/>
                    </a:lnTo>
                    <a:lnTo>
                      <a:pt x="999" y="0"/>
                    </a:lnTo>
                    <a:lnTo>
                      <a:pt x="991" y="0"/>
                    </a:lnTo>
                    <a:lnTo>
                      <a:pt x="983" y="0"/>
                    </a:lnTo>
                    <a:lnTo>
                      <a:pt x="261" y="293"/>
                    </a:lnTo>
                    <a:lnTo>
                      <a:pt x="216" y="211"/>
                    </a:lnTo>
                  </a:path>
                </a:pathLst>
              </a:custGeom>
              <a:noFill/>
              <a:ln w="12700" cap="rnd" cmpd="sng">
                <a:solidFill>
                  <a:srgbClr val="FF0000"/>
                </a:solidFill>
                <a:prstDash val="solid"/>
                <a:round/>
                <a:headEnd type="none" w="sm" len="sm"/>
                <a:tailEnd type="none" w="sm" len="sm"/>
              </a:ln>
            </p:spPr>
            <p:txBody>
              <a:bodyPr/>
              <a:lstStyle/>
              <a:p>
                <a:endParaRPr lang="en-US" sz="2700"/>
              </a:p>
            </p:txBody>
          </p:sp>
          <p:sp>
            <p:nvSpPr>
              <p:cNvPr id="538" name="Freeform 111"/>
              <p:cNvSpPr>
                <a:spLocks/>
              </p:cNvSpPr>
              <p:nvPr/>
            </p:nvSpPr>
            <p:spPr bwMode="auto">
              <a:xfrm>
                <a:off x="-802646" y="5161664"/>
                <a:ext cx="890588" cy="202407"/>
              </a:xfrm>
              <a:custGeom>
                <a:avLst/>
                <a:gdLst>
                  <a:gd name="T0" fmla="*/ 0 w 374"/>
                  <a:gd name="T1" fmla="*/ 0 h 85"/>
                  <a:gd name="T2" fmla="*/ 1 w 374"/>
                  <a:gd name="T3" fmla="*/ 47 h 85"/>
                  <a:gd name="T4" fmla="*/ 373 w 374"/>
                  <a:gd name="T5" fmla="*/ 84 h 85"/>
                  <a:gd name="T6" fmla="*/ 373 w 374"/>
                  <a:gd name="T7" fmla="*/ 32 h 85"/>
                  <a:gd name="T8" fmla="*/ 0 w 374"/>
                  <a:gd name="T9" fmla="*/ 0 h 85"/>
                  <a:gd name="T10" fmla="*/ 0 60000 65536"/>
                  <a:gd name="T11" fmla="*/ 0 60000 65536"/>
                  <a:gd name="T12" fmla="*/ 0 60000 65536"/>
                  <a:gd name="T13" fmla="*/ 0 60000 65536"/>
                  <a:gd name="T14" fmla="*/ 0 60000 65536"/>
                  <a:gd name="T15" fmla="*/ 0 w 374"/>
                  <a:gd name="T16" fmla="*/ 0 h 85"/>
                  <a:gd name="T17" fmla="*/ 374 w 374"/>
                  <a:gd name="T18" fmla="*/ 85 h 85"/>
                </a:gdLst>
                <a:ahLst/>
                <a:cxnLst>
                  <a:cxn ang="T10">
                    <a:pos x="T0" y="T1"/>
                  </a:cxn>
                  <a:cxn ang="T11">
                    <a:pos x="T2" y="T3"/>
                  </a:cxn>
                  <a:cxn ang="T12">
                    <a:pos x="T4" y="T5"/>
                  </a:cxn>
                  <a:cxn ang="T13">
                    <a:pos x="T6" y="T7"/>
                  </a:cxn>
                  <a:cxn ang="T14">
                    <a:pos x="T8" y="T9"/>
                  </a:cxn>
                </a:cxnLst>
                <a:rect l="T15" t="T16" r="T17" b="T18"/>
                <a:pathLst>
                  <a:path w="374" h="85">
                    <a:moveTo>
                      <a:pt x="0" y="0"/>
                    </a:moveTo>
                    <a:lnTo>
                      <a:pt x="1" y="47"/>
                    </a:lnTo>
                    <a:lnTo>
                      <a:pt x="373" y="84"/>
                    </a:lnTo>
                    <a:lnTo>
                      <a:pt x="373" y="32"/>
                    </a:lnTo>
                    <a:lnTo>
                      <a:pt x="0" y="0"/>
                    </a:lnTo>
                  </a:path>
                </a:pathLst>
              </a:custGeom>
              <a:solidFill>
                <a:srgbClr val="990000"/>
              </a:solidFill>
              <a:ln w="9525" cap="rnd">
                <a:noFill/>
                <a:round/>
                <a:headEnd type="none" w="sm" len="sm"/>
                <a:tailEnd type="none" w="sm" len="sm"/>
              </a:ln>
            </p:spPr>
            <p:txBody>
              <a:bodyPr/>
              <a:lstStyle/>
              <a:p>
                <a:endParaRPr lang="en-US" sz="2700"/>
              </a:p>
            </p:txBody>
          </p:sp>
          <p:sp>
            <p:nvSpPr>
              <p:cNvPr id="539" name="Freeform 112"/>
              <p:cNvSpPr>
                <a:spLocks/>
              </p:cNvSpPr>
              <p:nvPr/>
            </p:nvSpPr>
            <p:spPr bwMode="auto">
              <a:xfrm>
                <a:off x="-71603" y="4259171"/>
                <a:ext cx="1750220" cy="838200"/>
              </a:xfrm>
              <a:custGeom>
                <a:avLst/>
                <a:gdLst>
                  <a:gd name="T0" fmla="*/ 0 w 735"/>
                  <a:gd name="T1" fmla="*/ 307 h 352"/>
                  <a:gd name="T2" fmla="*/ 29 w 735"/>
                  <a:gd name="T3" fmla="*/ 351 h 352"/>
                  <a:gd name="T4" fmla="*/ 729 w 735"/>
                  <a:gd name="T5" fmla="*/ 68 h 352"/>
                  <a:gd name="T6" fmla="*/ 731 w 735"/>
                  <a:gd name="T7" fmla="*/ 60 h 352"/>
                  <a:gd name="T8" fmla="*/ 733 w 735"/>
                  <a:gd name="T9" fmla="*/ 52 h 352"/>
                  <a:gd name="T10" fmla="*/ 734 w 735"/>
                  <a:gd name="T11" fmla="*/ 44 h 352"/>
                  <a:gd name="T12" fmla="*/ 734 w 735"/>
                  <a:gd name="T13" fmla="*/ 34 h 352"/>
                  <a:gd name="T14" fmla="*/ 734 w 735"/>
                  <a:gd name="T15" fmla="*/ 26 h 352"/>
                  <a:gd name="T16" fmla="*/ 734 w 735"/>
                  <a:gd name="T17" fmla="*/ 18 h 352"/>
                  <a:gd name="T18" fmla="*/ 734 w 735"/>
                  <a:gd name="T19" fmla="*/ 10 h 352"/>
                  <a:gd name="T20" fmla="*/ 734 w 735"/>
                  <a:gd name="T21" fmla="*/ 0 h 352"/>
                  <a:gd name="T22" fmla="*/ 0 w 735"/>
                  <a:gd name="T23" fmla="*/ 307 h 3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5"/>
                  <a:gd name="T37" fmla="*/ 0 h 352"/>
                  <a:gd name="T38" fmla="*/ 735 w 735"/>
                  <a:gd name="T39" fmla="*/ 352 h 3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5" h="352">
                    <a:moveTo>
                      <a:pt x="0" y="307"/>
                    </a:moveTo>
                    <a:lnTo>
                      <a:pt x="29" y="351"/>
                    </a:lnTo>
                    <a:lnTo>
                      <a:pt x="729" y="68"/>
                    </a:lnTo>
                    <a:lnTo>
                      <a:pt x="731" y="60"/>
                    </a:lnTo>
                    <a:lnTo>
                      <a:pt x="733" y="52"/>
                    </a:lnTo>
                    <a:lnTo>
                      <a:pt x="734" y="44"/>
                    </a:lnTo>
                    <a:lnTo>
                      <a:pt x="734" y="34"/>
                    </a:lnTo>
                    <a:lnTo>
                      <a:pt x="734" y="26"/>
                    </a:lnTo>
                    <a:lnTo>
                      <a:pt x="734" y="18"/>
                    </a:lnTo>
                    <a:lnTo>
                      <a:pt x="734" y="10"/>
                    </a:lnTo>
                    <a:lnTo>
                      <a:pt x="734" y="0"/>
                    </a:lnTo>
                    <a:lnTo>
                      <a:pt x="0" y="307"/>
                    </a:lnTo>
                  </a:path>
                </a:pathLst>
              </a:custGeom>
              <a:solidFill>
                <a:srgbClr val="990000"/>
              </a:solidFill>
              <a:ln w="9525" cap="rnd">
                <a:noFill/>
                <a:round/>
                <a:headEnd type="none" w="sm" len="sm"/>
                <a:tailEnd type="none" w="sm" len="sm"/>
              </a:ln>
            </p:spPr>
            <p:txBody>
              <a:bodyPr/>
              <a:lstStyle/>
              <a:p>
                <a:endParaRPr lang="en-US" sz="2700"/>
              </a:p>
            </p:txBody>
          </p:sp>
          <p:sp>
            <p:nvSpPr>
              <p:cNvPr id="540" name="Freeform 119"/>
              <p:cNvSpPr>
                <a:spLocks/>
              </p:cNvSpPr>
              <p:nvPr/>
            </p:nvSpPr>
            <p:spPr bwMode="auto">
              <a:xfrm>
                <a:off x="1249991" y="4821146"/>
                <a:ext cx="469106" cy="652463"/>
              </a:xfrm>
              <a:custGeom>
                <a:avLst/>
                <a:gdLst>
                  <a:gd name="T0" fmla="*/ 89 w 197"/>
                  <a:gd name="T1" fmla="*/ 0 h 274"/>
                  <a:gd name="T2" fmla="*/ 70 w 197"/>
                  <a:gd name="T3" fmla="*/ 6 h 274"/>
                  <a:gd name="T4" fmla="*/ 52 w 197"/>
                  <a:gd name="T5" fmla="*/ 16 h 274"/>
                  <a:gd name="T6" fmla="*/ 36 w 197"/>
                  <a:gd name="T7" fmla="*/ 31 h 274"/>
                  <a:gd name="T8" fmla="*/ 23 w 197"/>
                  <a:gd name="T9" fmla="*/ 50 h 274"/>
                  <a:gd name="T10" fmla="*/ 13 w 197"/>
                  <a:gd name="T11" fmla="*/ 71 h 274"/>
                  <a:gd name="T12" fmla="*/ 5 w 197"/>
                  <a:gd name="T13" fmla="*/ 96 h 274"/>
                  <a:gd name="T14" fmla="*/ 1 w 197"/>
                  <a:gd name="T15" fmla="*/ 122 h 274"/>
                  <a:gd name="T16" fmla="*/ 1 w 197"/>
                  <a:gd name="T17" fmla="*/ 151 h 274"/>
                  <a:gd name="T18" fmla="*/ 5 w 197"/>
                  <a:gd name="T19" fmla="*/ 177 h 274"/>
                  <a:gd name="T20" fmla="*/ 13 w 197"/>
                  <a:gd name="T21" fmla="*/ 201 h 274"/>
                  <a:gd name="T22" fmla="*/ 23 w 197"/>
                  <a:gd name="T23" fmla="*/ 222 h 274"/>
                  <a:gd name="T24" fmla="*/ 36 w 197"/>
                  <a:gd name="T25" fmla="*/ 242 h 274"/>
                  <a:gd name="T26" fmla="*/ 52 w 197"/>
                  <a:gd name="T27" fmla="*/ 257 h 274"/>
                  <a:gd name="T28" fmla="*/ 70 w 197"/>
                  <a:gd name="T29" fmla="*/ 266 h 274"/>
                  <a:gd name="T30" fmla="*/ 89 w 197"/>
                  <a:gd name="T31" fmla="*/ 273 h 274"/>
                  <a:gd name="T32" fmla="*/ 109 w 197"/>
                  <a:gd name="T33" fmla="*/ 273 h 274"/>
                  <a:gd name="T34" fmla="*/ 128 w 197"/>
                  <a:gd name="T35" fmla="*/ 266 h 274"/>
                  <a:gd name="T36" fmla="*/ 146 w 197"/>
                  <a:gd name="T37" fmla="*/ 257 h 274"/>
                  <a:gd name="T38" fmla="*/ 161 w 197"/>
                  <a:gd name="T39" fmla="*/ 242 h 274"/>
                  <a:gd name="T40" fmla="*/ 174 w 197"/>
                  <a:gd name="T41" fmla="*/ 222 h 274"/>
                  <a:gd name="T42" fmla="*/ 185 w 197"/>
                  <a:gd name="T43" fmla="*/ 201 h 274"/>
                  <a:gd name="T44" fmla="*/ 193 w 197"/>
                  <a:gd name="T45" fmla="*/ 177 h 274"/>
                  <a:gd name="T46" fmla="*/ 196 w 197"/>
                  <a:gd name="T47" fmla="*/ 151 h 274"/>
                  <a:gd name="T48" fmla="*/ 196 w 197"/>
                  <a:gd name="T49" fmla="*/ 122 h 274"/>
                  <a:gd name="T50" fmla="*/ 193 w 197"/>
                  <a:gd name="T51" fmla="*/ 96 h 274"/>
                  <a:gd name="T52" fmla="*/ 185 w 197"/>
                  <a:gd name="T53" fmla="*/ 71 h 274"/>
                  <a:gd name="T54" fmla="*/ 174 w 197"/>
                  <a:gd name="T55" fmla="*/ 50 h 274"/>
                  <a:gd name="T56" fmla="*/ 161 w 197"/>
                  <a:gd name="T57" fmla="*/ 31 h 274"/>
                  <a:gd name="T58" fmla="*/ 146 w 197"/>
                  <a:gd name="T59" fmla="*/ 16 h 274"/>
                  <a:gd name="T60" fmla="*/ 128 w 197"/>
                  <a:gd name="T61" fmla="*/ 6 h 274"/>
                  <a:gd name="T62" fmla="*/ 109 w 197"/>
                  <a:gd name="T63" fmla="*/ 0 h 2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7"/>
                  <a:gd name="T97" fmla="*/ 0 h 274"/>
                  <a:gd name="T98" fmla="*/ 197 w 197"/>
                  <a:gd name="T99" fmla="*/ 274 h 2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7" h="274">
                    <a:moveTo>
                      <a:pt x="99" y="0"/>
                    </a:moveTo>
                    <a:lnTo>
                      <a:pt x="89" y="0"/>
                    </a:lnTo>
                    <a:lnTo>
                      <a:pt x="79" y="3"/>
                    </a:lnTo>
                    <a:lnTo>
                      <a:pt x="70" y="6"/>
                    </a:lnTo>
                    <a:lnTo>
                      <a:pt x="60" y="10"/>
                    </a:lnTo>
                    <a:lnTo>
                      <a:pt x="52" y="16"/>
                    </a:lnTo>
                    <a:lnTo>
                      <a:pt x="44" y="23"/>
                    </a:lnTo>
                    <a:lnTo>
                      <a:pt x="36" y="31"/>
                    </a:lnTo>
                    <a:lnTo>
                      <a:pt x="29" y="40"/>
                    </a:lnTo>
                    <a:lnTo>
                      <a:pt x="23" y="50"/>
                    </a:lnTo>
                    <a:lnTo>
                      <a:pt x="18" y="60"/>
                    </a:lnTo>
                    <a:lnTo>
                      <a:pt x="13" y="71"/>
                    </a:lnTo>
                    <a:lnTo>
                      <a:pt x="8" y="83"/>
                    </a:lnTo>
                    <a:lnTo>
                      <a:pt x="5" y="96"/>
                    </a:lnTo>
                    <a:lnTo>
                      <a:pt x="3" y="109"/>
                    </a:lnTo>
                    <a:lnTo>
                      <a:pt x="1" y="122"/>
                    </a:lnTo>
                    <a:lnTo>
                      <a:pt x="0" y="136"/>
                    </a:lnTo>
                    <a:lnTo>
                      <a:pt x="1" y="151"/>
                    </a:lnTo>
                    <a:lnTo>
                      <a:pt x="3" y="164"/>
                    </a:lnTo>
                    <a:lnTo>
                      <a:pt x="5" y="177"/>
                    </a:lnTo>
                    <a:lnTo>
                      <a:pt x="8" y="190"/>
                    </a:lnTo>
                    <a:lnTo>
                      <a:pt x="13" y="201"/>
                    </a:lnTo>
                    <a:lnTo>
                      <a:pt x="18" y="213"/>
                    </a:lnTo>
                    <a:lnTo>
                      <a:pt x="23" y="222"/>
                    </a:lnTo>
                    <a:lnTo>
                      <a:pt x="29" y="232"/>
                    </a:lnTo>
                    <a:lnTo>
                      <a:pt x="36" y="242"/>
                    </a:lnTo>
                    <a:lnTo>
                      <a:pt x="44" y="250"/>
                    </a:lnTo>
                    <a:lnTo>
                      <a:pt x="52" y="257"/>
                    </a:lnTo>
                    <a:lnTo>
                      <a:pt x="60" y="261"/>
                    </a:lnTo>
                    <a:lnTo>
                      <a:pt x="70" y="266"/>
                    </a:lnTo>
                    <a:lnTo>
                      <a:pt x="79" y="270"/>
                    </a:lnTo>
                    <a:lnTo>
                      <a:pt x="89" y="273"/>
                    </a:lnTo>
                    <a:lnTo>
                      <a:pt x="99" y="273"/>
                    </a:lnTo>
                    <a:lnTo>
                      <a:pt x="109" y="273"/>
                    </a:lnTo>
                    <a:lnTo>
                      <a:pt x="118" y="270"/>
                    </a:lnTo>
                    <a:lnTo>
                      <a:pt x="128" y="266"/>
                    </a:lnTo>
                    <a:lnTo>
                      <a:pt x="136" y="261"/>
                    </a:lnTo>
                    <a:lnTo>
                      <a:pt x="146" y="257"/>
                    </a:lnTo>
                    <a:lnTo>
                      <a:pt x="154" y="250"/>
                    </a:lnTo>
                    <a:lnTo>
                      <a:pt x="161" y="242"/>
                    </a:lnTo>
                    <a:lnTo>
                      <a:pt x="169" y="232"/>
                    </a:lnTo>
                    <a:lnTo>
                      <a:pt x="174" y="222"/>
                    </a:lnTo>
                    <a:lnTo>
                      <a:pt x="180" y="213"/>
                    </a:lnTo>
                    <a:lnTo>
                      <a:pt x="185" y="201"/>
                    </a:lnTo>
                    <a:lnTo>
                      <a:pt x="190" y="190"/>
                    </a:lnTo>
                    <a:lnTo>
                      <a:pt x="193" y="177"/>
                    </a:lnTo>
                    <a:lnTo>
                      <a:pt x="195" y="164"/>
                    </a:lnTo>
                    <a:lnTo>
                      <a:pt x="196" y="151"/>
                    </a:lnTo>
                    <a:lnTo>
                      <a:pt x="196" y="136"/>
                    </a:lnTo>
                    <a:lnTo>
                      <a:pt x="196" y="122"/>
                    </a:lnTo>
                    <a:lnTo>
                      <a:pt x="195" y="109"/>
                    </a:lnTo>
                    <a:lnTo>
                      <a:pt x="193" y="96"/>
                    </a:lnTo>
                    <a:lnTo>
                      <a:pt x="190" y="83"/>
                    </a:lnTo>
                    <a:lnTo>
                      <a:pt x="185" y="71"/>
                    </a:lnTo>
                    <a:lnTo>
                      <a:pt x="180" y="60"/>
                    </a:lnTo>
                    <a:lnTo>
                      <a:pt x="174" y="50"/>
                    </a:lnTo>
                    <a:lnTo>
                      <a:pt x="169" y="40"/>
                    </a:lnTo>
                    <a:lnTo>
                      <a:pt x="161" y="31"/>
                    </a:lnTo>
                    <a:lnTo>
                      <a:pt x="154" y="23"/>
                    </a:lnTo>
                    <a:lnTo>
                      <a:pt x="146" y="16"/>
                    </a:lnTo>
                    <a:lnTo>
                      <a:pt x="136" y="10"/>
                    </a:lnTo>
                    <a:lnTo>
                      <a:pt x="128" y="6"/>
                    </a:lnTo>
                    <a:lnTo>
                      <a:pt x="118" y="3"/>
                    </a:lnTo>
                    <a:lnTo>
                      <a:pt x="109" y="0"/>
                    </a:lnTo>
                    <a:lnTo>
                      <a:pt x="99"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541" name="Freeform 120"/>
              <p:cNvSpPr>
                <a:spLocks/>
              </p:cNvSpPr>
              <p:nvPr/>
            </p:nvSpPr>
            <p:spPr bwMode="auto">
              <a:xfrm>
                <a:off x="1480971" y="4909252"/>
                <a:ext cx="238125" cy="473870"/>
              </a:xfrm>
              <a:custGeom>
                <a:avLst/>
                <a:gdLst>
                  <a:gd name="T0" fmla="*/ 49 w 100"/>
                  <a:gd name="T1" fmla="*/ 0 h 199"/>
                  <a:gd name="T2" fmla="*/ 44 w 100"/>
                  <a:gd name="T3" fmla="*/ 0 h 199"/>
                  <a:gd name="T4" fmla="*/ 39 w 100"/>
                  <a:gd name="T5" fmla="*/ 2 h 199"/>
                  <a:gd name="T6" fmla="*/ 34 w 100"/>
                  <a:gd name="T7" fmla="*/ 5 h 199"/>
                  <a:gd name="T8" fmla="*/ 30 w 100"/>
                  <a:gd name="T9" fmla="*/ 8 h 199"/>
                  <a:gd name="T10" fmla="*/ 21 w 100"/>
                  <a:gd name="T11" fmla="*/ 16 h 199"/>
                  <a:gd name="T12" fmla="*/ 15 w 100"/>
                  <a:gd name="T13" fmla="*/ 29 h 199"/>
                  <a:gd name="T14" fmla="*/ 8 w 100"/>
                  <a:gd name="T15" fmla="*/ 44 h 199"/>
                  <a:gd name="T16" fmla="*/ 4 w 100"/>
                  <a:gd name="T17" fmla="*/ 60 h 199"/>
                  <a:gd name="T18" fmla="*/ 0 w 100"/>
                  <a:gd name="T19" fmla="*/ 80 h 199"/>
                  <a:gd name="T20" fmla="*/ 0 w 100"/>
                  <a:gd name="T21" fmla="*/ 99 h 199"/>
                  <a:gd name="T22" fmla="*/ 0 w 100"/>
                  <a:gd name="T23" fmla="*/ 120 h 199"/>
                  <a:gd name="T24" fmla="*/ 4 w 100"/>
                  <a:gd name="T25" fmla="*/ 138 h 199"/>
                  <a:gd name="T26" fmla="*/ 8 w 100"/>
                  <a:gd name="T27" fmla="*/ 155 h 199"/>
                  <a:gd name="T28" fmla="*/ 15 w 100"/>
                  <a:gd name="T29" fmla="*/ 169 h 199"/>
                  <a:gd name="T30" fmla="*/ 21 w 100"/>
                  <a:gd name="T31" fmla="*/ 182 h 199"/>
                  <a:gd name="T32" fmla="*/ 30 w 100"/>
                  <a:gd name="T33" fmla="*/ 190 h 199"/>
                  <a:gd name="T34" fmla="*/ 34 w 100"/>
                  <a:gd name="T35" fmla="*/ 195 h 199"/>
                  <a:gd name="T36" fmla="*/ 39 w 100"/>
                  <a:gd name="T37" fmla="*/ 197 h 199"/>
                  <a:gd name="T38" fmla="*/ 44 w 100"/>
                  <a:gd name="T39" fmla="*/ 198 h 199"/>
                  <a:gd name="T40" fmla="*/ 49 w 100"/>
                  <a:gd name="T41" fmla="*/ 198 h 199"/>
                  <a:gd name="T42" fmla="*/ 54 w 100"/>
                  <a:gd name="T43" fmla="*/ 198 h 199"/>
                  <a:gd name="T44" fmla="*/ 60 w 100"/>
                  <a:gd name="T45" fmla="*/ 197 h 199"/>
                  <a:gd name="T46" fmla="*/ 64 w 100"/>
                  <a:gd name="T47" fmla="*/ 195 h 199"/>
                  <a:gd name="T48" fmla="*/ 69 w 100"/>
                  <a:gd name="T49" fmla="*/ 190 h 199"/>
                  <a:gd name="T50" fmla="*/ 78 w 100"/>
                  <a:gd name="T51" fmla="*/ 182 h 199"/>
                  <a:gd name="T52" fmla="*/ 85 w 100"/>
                  <a:gd name="T53" fmla="*/ 169 h 199"/>
                  <a:gd name="T54" fmla="*/ 91 w 100"/>
                  <a:gd name="T55" fmla="*/ 155 h 199"/>
                  <a:gd name="T56" fmla="*/ 96 w 100"/>
                  <a:gd name="T57" fmla="*/ 138 h 199"/>
                  <a:gd name="T58" fmla="*/ 99 w 100"/>
                  <a:gd name="T59" fmla="*/ 120 h 199"/>
                  <a:gd name="T60" fmla="*/ 99 w 100"/>
                  <a:gd name="T61" fmla="*/ 99 h 199"/>
                  <a:gd name="T62" fmla="*/ 99 w 100"/>
                  <a:gd name="T63" fmla="*/ 80 h 199"/>
                  <a:gd name="T64" fmla="*/ 96 w 100"/>
                  <a:gd name="T65" fmla="*/ 60 h 199"/>
                  <a:gd name="T66" fmla="*/ 91 w 100"/>
                  <a:gd name="T67" fmla="*/ 44 h 199"/>
                  <a:gd name="T68" fmla="*/ 85 w 100"/>
                  <a:gd name="T69" fmla="*/ 29 h 199"/>
                  <a:gd name="T70" fmla="*/ 78 w 100"/>
                  <a:gd name="T71" fmla="*/ 16 h 199"/>
                  <a:gd name="T72" fmla="*/ 69 w 100"/>
                  <a:gd name="T73" fmla="*/ 8 h 199"/>
                  <a:gd name="T74" fmla="*/ 64 w 100"/>
                  <a:gd name="T75" fmla="*/ 5 h 199"/>
                  <a:gd name="T76" fmla="*/ 60 w 100"/>
                  <a:gd name="T77" fmla="*/ 2 h 199"/>
                  <a:gd name="T78" fmla="*/ 54 w 100"/>
                  <a:gd name="T79" fmla="*/ 0 h 199"/>
                  <a:gd name="T80" fmla="*/ 49 w 100"/>
                  <a:gd name="T81" fmla="*/ 0 h 1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
                  <a:gd name="T124" fmla="*/ 0 h 199"/>
                  <a:gd name="T125" fmla="*/ 100 w 100"/>
                  <a:gd name="T126" fmla="*/ 199 h 1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 h="199">
                    <a:moveTo>
                      <a:pt x="49" y="0"/>
                    </a:moveTo>
                    <a:lnTo>
                      <a:pt x="44" y="0"/>
                    </a:lnTo>
                    <a:lnTo>
                      <a:pt x="39" y="2"/>
                    </a:lnTo>
                    <a:lnTo>
                      <a:pt x="34" y="5"/>
                    </a:lnTo>
                    <a:lnTo>
                      <a:pt x="30" y="8"/>
                    </a:lnTo>
                    <a:lnTo>
                      <a:pt x="21" y="16"/>
                    </a:lnTo>
                    <a:lnTo>
                      <a:pt x="15" y="29"/>
                    </a:lnTo>
                    <a:lnTo>
                      <a:pt x="8" y="44"/>
                    </a:lnTo>
                    <a:lnTo>
                      <a:pt x="4" y="60"/>
                    </a:lnTo>
                    <a:lnTo>
                      <a:pt x="0" y="80"/>
                    </a:lnTo>
                    <a:lnTo>
                      <a:pt x="0" y="99"/>
                    </a:lnTo>
                    <a:lnTo>
                      <a:pt x="0" y="120"/>
                    </a:lnTo>
                    <a:lnTo>
                      <a:pt x="4" y="138"/>
                    </a:lnTo>
                    <a:lnTo>
                      <a:pt x="8" y="155"/>
                    </a:lnTo>
                    <a:lnTo>
                      <a:pt x="15" y="169"/>
                    </a:lnTo>
                    <a:lnTo>
                      <a:pt x="21" y="182"/>
                    </a:lnTo>
                    <a:lnTo>
                      <a:pt x="30" y="190"/>
                    </a:lnTo>
                    <a:lnTo>
                      <a:pt x="34" y="195"/>
                    </a:lnTo>
                    <a:lnTo>
                      <a:pt x="39" y="197"/>
                    </a:lnTo>
                    <a:lnTo>
                      <a:pt x="44" y="198"/>
                    </a:lnTo>
                    <a:lnTo>
                      <a:pt x="49" y="198"/>
                    </a:lnTo>
                    <a:lnTo>
                      <a:pt x="54" y="198"/>
                    </a:lnTo>
                    <a:lnTo>
                      <a:pt x="60" y="197"/>
                    </a:lnTo>
                    <a:lnTo>
                      <a:pt x="64" y="195"/>
                    </a:lnTo>
                    <a:lnTo>
                      <a:pt x="69" y="190"/>
                    </a:lnTo>
                    <a:lnTo>
                      <a:pt x="78" y="182"/>
                    </a:lnTo>
                    <a:lnTo>
                      <a:pt x="85" y="169"/>
                    </a:lnTo>
                    <a:lnTo>
                      <a:pt x="91" y="155"/>
                    </a:lnTo>
                    <a:lnTo>
                      <a:pt x="96" y="138"/>
                    </a:lnTo>
                    <a:lnTo>
                      <a:pt x="99" y="120"/>
                    </a:lnTo>
                    <a:lnTo>
                      <a:pt x="99" y="99"/>
                    </a:lnTo>
                    <a:lnTo>
                      <a:pt x="99" y="80"/>
                    </a:lnTo>
                    <a:lnTo>
                      <a:pt x="96" y="60"/>
                    </a:lnTo>
                    <a:lnTo>
                      <a:pt x="91" y="44"/>
                    </a:lnTo>
                    <a:lnTo>
                      <a:pt x="85" y="29"/>
                    </a:lnTo>
                    <a:lnTo>
                      <a:pt x="78" y="16"/>
                    </a:lnTo>
                    <a:lnTo>
                      <a:pt x="69" y="8"/>
                    </a:lnTo>
                    <a:lnTo>
                      <a:pt x="64" y="5"/>
                    </a:lnTo>
                    <a:lnTo>
                      <a:pt x="60" y="2"/>
                    </a:lnTo>
                    <a:lnTo>
                      <a:pt x="54" y="0"/>
                    </a:lnTo>
                    <a:lnTo>
                      <a:pt x="49" y="0"/>
                    </a:lnTo>
                  </a:path>
                </a:pathLst>
              </a:custGeom>
              <a:solidFill>
                <a:srgbClr val="0099CC"/>
              </a:solidFill>
              <a:ln w="9525" cap="rnd">
                <a:noFill/>
                <a:round/>
                <a:headEnd type="none" w="sm" len="sm"/>
                <a:tailEnd type="none" w="sm" len="sm"/>
              </a:ln>
            </p:spPr>
            <p:txBody>
              <a:bodyPr/>
              <a:lstStyle/>
              <a:p>
                <a:endParaRPr lang="en-US" sz="2700"/>
              </a:p>
            </p:txBody>
          </p:sp>
          <p:sp>
            <p:nvSpPr>
              <p:cNvPr id="542" name="Freeform 121"/>
              <p:cNvSpPr>
                <a:spLocks/>
              </p:cNvSpPr>
              <p:nvPr/>
            </p:nvSpPr>
            <p:spPr bwMode="auto">
              <a:xfrm>
                <a:off x="1469066" y="4897346"/>
                <a:ext cx="130968" cy="250031"/>
              </a:xfrm>
              <a:custGeom>
                <a:avLst/>
                <a:gdLst>
                  <a:gd name="T0" fmla="*/ 9 w 55"/>
                  <a:gd name="T1" fmla="*/ 104 h 105"/>
                  <a:gd name="T2" fmla="*/ 10 w 55"/>
                  <a:gd name="T3" fmla="*/ 85 h 105"/>
                  <a:gd name="T4" fmla="*/ 13 w 55"/>
                  <a:gd name="T5" fmla="*/ 67 h 105"/>
                  <a:gd name="T6" fmla="*/ 18 w 55"/>
                  <a:gd name="T7" fmla="*/ 51 h 105"/>
                  <a:gd name="T8" fmla="*/ 23 w 55"/>
                  <a:gd name="T9" fmla="*/ 36 h 105"/>
                  <a:gd name="T10" fmla="*/ 30 w 55"/>
                  <a:gd name="T11" fmla="*/ 25 h 105"/>
                  <a:gd name="T12" fmla="*/ 38 w 55"/>
                  <a:gd name="T13" fmla="*/ 15 h 105"/>
                  <a:gd name="T14" fmla="*/ 43 w 55"/>
                  <a:gd name="T15" fmla="*/ 13 h 105"/>
                  <a:gd name="T16" fmla="*/ 46 w 55"/>
                  <a:gd name="T17" fmla="*/ 10 h 105"/>
                  <a:gd name="T18" fmla="*/ 51 w 55"/>
                  <a:gd name="T19" fmla="*/ 10 h 105"/>
                  <a:gd name="T20" fmla="*/ 54 w 55"/>
                  <a:gd name="T21" fmla="*/ 8 h 105"/>
                  <a:gd name="T22" fmla="*/ 54 w 55"/>
                  <a:gd name="T23" fmla="*/ 0 h 105"/>
                  <a:gd name="T24" fmla="*/ 49 w 55"/>
                  <a:gd name="T25" fmla="*/ 2 h 105"/>
                  <a:gd name="T26" fmla="*/ 43 w 55"/>
                  <a:gd name="T27" fmla="*/ 4 h 105"/>
                  <a:gd name="T28" fmla="*/ 38 w 55"/>
                  <a:gd name="T29" fmla="*/ 5 h 105"/>
                  <a:gd name="T30" fmla="*/ 33 w 55"/>
                  <a:gd name="T31" fmla="*/ 10 h 105"/>
                  <a:gd name="T32" fmla="*/ 23 w 55"/>
                  <a:gd name="T33" fmla="*/ 20 h 105"/>
                  <a:gd name="T34" fmla="*/ 15 w 55"/>
                  <a:gd name="T35" fmla="*/ 33 h 105"/>
                  <a:gd name="T36" fmla="*/ 10 w 55"/>
                  <a:gd name="T37" fmla="*/ 47 h 105"/>
                  <a:gd name="T38" fmla="*/ 5 w 55"/>
                  <a:gd name="T39" fmla="*/ 65 h 105"/>
                  <a:gd name="T40" fmla="*/ 2 w 55"/>
                  <a:gd name="T41" fmla="*/ 85 h 105"/>
                  <a:gd name="T42" fmla="*/ 0 w 55"/>
                  <a:gd name="T43" fmla="*/ 104 h 105"/>
                  <a:gd name="T44" fmla="*/ 9 w 55"/>
                  <a:gd name="T45" fmla="*/ 104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9" y="104"/>
                    </a:moveTo>
                    <a:lnTo>
                      <a:pt x="10" y="85"/>
                    </a:lnTo>
                    <a:lnTo>
                      <a:pt x="13" y="67"/>
                    </a:lnTo>
                    <a:lnTo>
                      <a:pt x="18" y="51"/>
                    </a:lnTo>
                    <a:lnTo>
                      <a:pt x="23" y="36"/>
                    </a:lnTo>
                    <a:lnTo>
                      <a:pt x="30" y="25"/>
                    </a:lnTo>
                    <a:lnTo>
                      <a:pt x="38" y="15"/>
                    </a:lnTo>
                    <a:lnTo>
                      <a:pt x="43" y="13"/>
                    </a:lnTo>
                    <a:lnTo>
                      <a:pt x="46" y="10"/>
                    </a:lnTo>
                    <a:lnTo>
                      <a:pt x="51" y="10"/>
                    </a:lnTo>
                    <a:lnTo>
                      <a:pt x="54" y="8"/>
                    </a:lnTo>
                    <a:lnTo>
                      <a:pt x="54" y="0"/>
                    </a:lnTo>
                    <a:lnTo>
                      <a:pt x="49" y="2"/>
                    </a:lnTo>
                    <a:lnTo>
                      <a:pt x="43" y="4"/>
                    </a:lnTo>
                    <a:lnTo>
                      <a:pt x="38" y="5"/>
                    </a:lnTo>
                    <a:lnTo>
                      <a:pt x="33" y="10"/>
                    </a:lnTo>
                    <a:lnTo>
                      <a:pt x="23" y="20"/>
                    </a:lnTo>
                    <a:lnTo>
                      <a:pt x="15" y="33"/>
                    </a:lnTo>
                    <a:lnTo>
                      <a:pt x="10" y="47"/>
                    </a:lnTo>
                    <a:lnTo>
                      <a:pt x="5" y="65"/>
                    </a:lnTo>
                    <a:lnTo>
                      <a:pt x="2" y="85"/>
                    </a:lnTo>
                    <a:lnTo>
                      <a:pt x="0" y="104"/>
                    </a:lnTo>
                    <a:lnTo>
                      <a:pt x="9" y="104"/>
                    </a:lnTo>
                  </a:path>
                </a:pathLst>
              </a:custGeom>
              <a:solidFill>
                <a:srgbClr val="000000"/>
              </a:solidFill>
              <a:ln w="9525" cap="rnd">
                <a:noFill/>
                <a:round/>
                <a:headEnd type="none" w="sm" len="sm"/>
                <a:tailEnd type="none" w="sm" len="sm"/>
              </a:ln>
            </p:spPr>
            <p:txBody>
              <a:bodyPr/>
              <a:lstStyle/>
              <a:p>
                <a:endParaRPr lang="en-US" sz="2700"/>
              </a:p>
            </p:txBody>
          </p:sp>
          <p:sp>
            <p:nvSpPr>
              <p:cNvPr id="543" name="Freeform 122"/>
              <p:cNvSpPr>
                <a:spLocks/>
              </p:cNvSpPr>
              <p:nvPr/>
            </p:nvSpPr>
            <p:spPr bwMode="auto">
              <a:xfrm>
                <a:off x="1469066" y="5144996"/>
                <a:ext cx="130968" cy="250031"/>
              </a:xfrm>
              <a:custGeom>
                <a:avLst/>
                <a:gdLst>
                  <a:gd name="T0" fmla="*/ 54 w 55"/>
                  <a:gd name="T1" fmla="*/ 96 h 105"/>
                  <a:gd name="T2" fmla="*/ 51 w 55"/>
                  <a:gd name="T3" fmla="*/ 95 h 105"/>
                  <a:gd name="T4" fmla="*/ 46 w 55"/>
                  <a:gd name="T5" fmla="*/ 95 h 105"/>
                  <a:gd name="T6" fmla="*/ 43 w 55"/>
                  <a:gd name="T7" fmla="*/ 91 h 105"/>
                  <a:gd name="T8" fmla="*/ 38 w 55"/>
                  <a:gd name="T9" fmla="*/ 90 h 105"/>
                  <a:gd name="T10" fmla="*/ 30 w 55"/>
                  <a:gd name="T11" fmla="*/ 80 h 105"/>
                  <a:gd name="T12" fmla="*/ 23 w 55"/>
                  <a:gd name="T13" fmla="*/ 69 h 105"/>
                  <a:gd name="T14" fmla="*/ 18 w 55"/>
                  <a:gd name="T15" fmla="*/ 56 h 105"/>
                  <a:gd name="T16" fmla="*/ 13 w 55"/>
                  <a:gd name="T17" fmla="*/ 38 h 105"/>
                  <a:gd name="T18" fmla="*/ 10 w 55"/>
                  <a:gd name="T19" fmla="*/ 20 h 105"/>
                  <a:gd name="T20" fmla="*/ 9 w 55"/>
                  <a:gd name="T21" fmla="*/ 0 h 105"/>
                  <a:gd name="T22" fmla="*/ 0 w 55"/>
                  <a:gd name="T23" fmla="*/ 0 h 105"/>
                  <a:gd name="T24" fmla="*/ 2 w 55"/>
                  <a:gd name="T25" fmla="*/ 21 h 105"/>
                  <a:gd name="T26" fmla="*/ 5 w 55"/>
                  <a:gd name="T27" fmla="*/ 41 h 105"/>
                  <a:gd name="T28" fmla="*/ 10 w 55"/>
                  <a:gd name="T29" fmla="*/ 57 h 105"/>
                  <a:gd name="T30" fmla="*/ 15 w 55"/>
                  <a:gd name="T31" fmla="*/ 73 h 105"/>
                  <a:gd name="T32" fmla="*/ 23 w 55"/>
                  <a:gd name="T33" fmla="*/ 85 h 105"/>
                  <a:gd name="T34" fmla="*/ 33 w 55"/>
                  <a:gd name="T35" fmla="*/ 95 h 105"/>
                  <a:gd name="T36" fmla="*/ 38 w 55"/>
                  <a:gd name="T37" fmla="*/ 99 h 105"/>
                  <a:gd name="T38" fmla="*/ 43 w 55"/>
                  <a:gd name="T39" fmla="*/ 101 h 105"/>
                  <a:gd name="T40" fmla="*/ 49 w 55"/>
                  <a:gd name="T41" fmla="*/ 103 h 105"/>
                  <a:gd name="T42" fmla="*/ 54 w 55"/>
                  <a:gd name="T43" fmla="*/ 104 h 105"/>
                  <a:gd name="T44" fmla="*/ 54 w 55"/>
                  <a:gd name="T45" fmla="*/ 96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
                  <a:gd name="T70" fmla="*/ 0 h 105"/>
                  <a:gd name="T71" fmla="*/ 55 w 55"/>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 h="105">
                    <a:moveTo>
                      <a:pt x="54" y="96"/>
                    </a:moveTo>
                    <a:lnTo>
                      <a:pt x="51" y="95"/>
                    </a:lnTo>
                    <a:lnTo>
                      <a:pt x="46" y="95"/>
                    </a:lnTo>
                    <a:lnTo>
                      <a:pt x="43" y="91"/>
                    </a:lnTo>
                    <a:lnTo>
                      <a:pt x="38" y="90"/>
                    </a:lnTo>
                    <a:lnTo>
                      <a:pt x="30" y="80"/>
                    </a:lnTo>
                    <a:lnTo>
                      <a:pt x="23" y="69"/>
                    </a:lnTo>
                    <a:lnTo>
                      <a:pt x="18" y="56"/>
                    </a:lnTo>
                    <a:lnTo>
                      <a:pt x="13" y="38"/>
                    </a:lnTo>
                    <a:lnTo>
                      <a:pt x="10" y="20"/>
                    </a:lnTo>
                    <a:lnTo>
                      <a:pt x="9" y="0"/>
                    </a:lnTo>
                    <a:lnTo>
                      <a:pt x="0" y="0"/>
                    </a:lnTo>
                    <a:lnTo>
                      <a:pt x="2" y="21"/>
                    </a:lnTo>
                    <a:lnTo>
                      <a:pt x="5" y="41"/>
                    </a:lnTo>
                    <a:lnTo>
                      <a:pt x="10" y="57"/>
                    </a:lnTo>
                    <a:lnTo>
                      <a:pt x="15" y="73"/>
                    </a:lnTo>
                    <a:lnTo>
                      <a:pt x="23" y="85"/>
                    </a:lnTo>
                    <a:lnTo>
                      <a:pt x="33" y="95"/>
                    </a:lnTo>
                    <a:lnTo>
                      <a:pt x="38" y="99"/>
                    </a:lnTo>
                    <a:lnTo>
                      <a:pt x="43" y="101"/>
                    </a:lnTo>
                    <a:lnTo>
                      <a:pt x="49" y="103"/>
                    </a:lnTo>
                    <a:lnTo>
                      <a:pt x="54" y="104"/>
                    </a:lnTo>
                    <a:lnTo>
                      <a:pt x="54" y="96"/>
                    </a:lnTo>
                  </a:path>
                </a:pathLst>
              </a:custGeom>
              <a:solidFill>
                <a:srgbClr val="000000"/>
              </a:solidFill>
              <a:ln w="9525" cap="rnd">
                <a:noFill/>
                <a:round/>
                <a:headEnd type="none" w="sm" len="sm"/>
                <a:tailEnd type="none" w="sm" len="sm"/>
              </a:ln>
            </p:spPr>
            <p:txBody>
              <a:bodyPr/>
              <a:lstStyle/>
              <a:p>
                <a:endParaRPr lang="en-US" sz="2700"/>
              </a:p>
            </p:txBody>
          </p:sp>
          <p:sp>
            <p:nvSpPr>
              <p:cNvPr id="544" name="Freeform 123"/>
              <p:cNvSpPr>
                <a:spLocks/>
              </p:cNvSpPr>
              <p:nvPr/>
            </p:nvSpPr>
            <p:spPr bwMode="auto">
              <a:xfrm>
                <a:off x="1597653" y="5144996"/>
                <a:ext cx="133350" cy="250031"/>
              </a:xfrm>
              <a:custGeom>
                <a:avLst/>
                <a:gdLst>
                  <a:gd name="T0" fmla="*/ 47 w 56"/>
                  <a:gd name="T1" fmla="*/ 0 h 105"/>
                  <a:gd name="T2" fmla="*/ 46 w 56"/>
                  <a:gd name="T3" fmla="*/ 20 h 105"/>
                  <a:gd name="T4" fmla="*/ 42 w 56"/>
                  <a:gd name="T5" fmla="*/ 38 h 105"/>
                  <a:gd name="T6" fmla="*/ 37 w 56"/>
                  <a:gd name="T7" fmla="*/ 56 h 105"/>
                  <a:gd name="T8" fmla="*/ 33 w 56"/>
                  <a:gd name="T9" fmla="*/ 69 h 105"/>
                  <a:gd name="T10" fmla="*/ 24 w 56"/>
                  <a:gd name="T11" fmla="*/ 80 h 105"/>
                  <a:gd name="T12" fmla="*/ 18 w 56"/>
                  <a:gd name="T13" fmla="*/ 90 h 105"/>
                  <a:gd name="T14" fmla="*/ 13 w 56"/>
                  <a:gd name="T15" fmla="*/ 91 h 105"/>
                  <a:gd name="T16" fmla="*/ 10 w 56"/>
                  <a:gd name="T17" fmla="*/ 95 h 105"/>
                  <a:gd name="T18" fmla="*/ 5 w 56"/>
                  <a:gd name="T19" fmla="*/ 95 h 105"/>
                  <a:gd name="T20" fmla="*/ 0 w 56"/>
                  <a:gd name="T21" fmla="*/ 96 h 105"/>
                  <a:gd name="T22" fmla="*/ 0 w 56"/>
                  <a:gd name="T23" fmla="*/ 104 h 105"/>
                  <a:gd name="T24" fmla="*/ 7 w 56"/>
                  <a:gd name="T25" fmla="*/ 103 h 105"/>
                  <a:gd name="T26" fmla="*/ 13 w 56"/>
                  <a:gd name="T27" fmla="*/ 101 h 105"/>
                  <a:gd name="T28" fmla="*/ 18 w 56"/>
                  <a:gd name="T29" fmla="*/ 99 h 105"/>
                  <a:gd name="T30" fmla="*/ 23 w 56"/>
                  <a:gd name="T31" fmla="*/ 95 h 105"/>
                  <a:gd name="T32" fmla="*/ 33 w 56"/>
                  <a:gd name="T33" fmla="*/ 85 h 105"/>
                  <a:gd name="T34" fmla="*/ 41 w 56"/>
                  <a:gd name="T35" fmla="*/ 73 h 105"/>
                  <a:gd name="T36" fmla="*/ 46 w 56"/>
                  <a:gd name="T37" fmla="*/ 57 h 105"/>
                  <a:gd name="T38" fmla="*/ 50 w 56"/>
                  <a:gd name="T39" fmla="*/ 41 h 105"/>
                  <a:gd name="T40" fmla="*/ 54 w 56"/>
                  <a:gd name="T41" fmla="*/ 21 h 105"/>
                  <a:gd name="T42" fmla="*/ 55 w 56"/>
                  <a:gd name="T43" fmla="*/ 0 h 105"/>
                  <a:gd name="T44" fmla="*/ 47 w 56"/>
                  <a:gd name="T45" fmla="*/ 0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47" y="0"/>
                    </a:moveTo>
                    <a:lnTo>
                      <a:pt x="46" y="20"/>
                    </a:lnTo>
                    <a:lnTo>
                      <a:pt x="42" y="38"/>
                    </a:lnTo>
                    <a:lnTo>
                      <a:pt x="37" y="56"/>
                    </a:lnTo>
                    <a:lnTo>
                      <a:pt x="33" y="69"/>
                    </a:lnTo>
                    <a:lnTo>
                      <a:pt x="24" y="80"/>
                    </a:lnTo>
                    <a:lnTo>
                      <a:pt x="18" y="90"/>
                    </a:lnTo>
                    <a:lnTo>
                      <a:pt x="13" y="91"/>
                    </a:lnTo>
                    <a:lnTo>
                      <a:pt x="10" y="95"/>
                    </a:lnTo>
                    <a:lnTo>
                      <a:pt x="5" y="95"/>
                    </a:lnTo>
                    <a:lnTo>
                      <a:pt x="0" y="96"/>
                    </a:lnTo>
                    <a:lnTo>
                      <a:pt x="0" y="104"/>
                    </a:lnTo>
                    <a:lnTo>
                      <a:pt x="7" y="103"/>
                    </a:lnTo>
                    <a:lnTo>
                      <a:pt x="13" y="101"/>
                    </a:lnTo>
                    <a:lnTo>
                      <a:pt x="18" y="99"/>
                    </a:lnTo>
                    <a:lnTo>
                      <a:pt x="23" y="95"/>
                    </a:lnTo>
                    <a:lnTo>
                      <a:pt x="33" y="85"/>
                    </a:lnTo>
                    <a:lnTo>
                      <a:pt x="41" y="73"/>
                    </a:lnTo>
                    <a:lnTo>
                      <a:pt x="46" y="57"/>
                    </a:lnTo>
                    <a:lnTo>
                      <a:pt x="50" y="41"/>
                    </a:lnTo>
                    <a:lnTo>
                      <a:pt x="54" y="21"/>
                    </a:lnTo>
                    <a:lnTo>
                      <a:pt x="55" y="0"/>
                    </a:lnTo>
                    <a:lnTo>
                      <a:pt x="47" y="0"/>
                    </a:lnTo>
                  </a:path>
                </a:pathLst>
              </a:custGeom>
              <a:solidFill>
                <a:srgbClr val="000000"/>
              </a:solidFill>
              <a:ln w="9525" cap="rnd">
                <a:noFill/>
                <a:round/>
                <a:headEnd type="none" w="sm" len="sm"/>
                <a:tailEnd type="none" w="sm" len="sm"/>
              </a:ln>
            </p:spPr>
            <p:txBody>
              <a:bodyPr/>
              <a:lstStyle/>
              <a:p>
                <a:endParaRPr lang="en-US" sz="2700"/>
              </a:p>
            </p:txBody>
          </p:sp>
          <p:sp>
            <p:nvSpPr>
              <p:cNvPr id="545" name="Freeform 124"/>
              <p:cNvSpPr>
                <a:spLocks/>
              </p:cNvSpPr>
              <p:nvPr/>
            </p:nvSpPr>
            <p:spPr bwMode="auto">
              <a:xfrm>
                <a:off x="1597653" y="4897346"/>
                <a:ext cx="133350" cy="250031"/>
              </a:xfrm>
              <a:custGeom>
                <a:avLst/>
                <a:gdLst>
                  <a:gd name="T0" fmla="*/ 0 w 56"/>
                  <a:gd name="T1" fmla="*/ 8 h 105"/>
                  <a:gd name="T2" fmla="*/ 5 w 56"/>
                  <a:gd name="T3" fmla="*/ 10 h 105"/>
                  <a:gd name="T4" fmla="*/ 10 w 56"/>
                  <a:gd name="T5" fmla="*/ 10 h 105"/>
                  <a:gd name="T6" fmla="*/ 13 w 56"/>
                  <a:gd name="T7" fmla="*/ 13 h 105"/>
                  <a:gd name="T8" fmla="*/ 18 w 56"/>
                  <a:gd name="T9" fmla="*/ 15 h 105"/>
                  <a:gd name="T10" fmla="*/ 24 w 56"/>
                  <a:gd name="T11" fmla="*/ 25 h 105"/>
                  <a:gd name="T12" fmla="*/ 33 w 56"/>
                  <a:gd name="T13" fmla="*/ 36 h 105"/>
                  <a:gd name="T14" fmla="*/ 37 w 56"/>
                  <a:gd name="T15" fmla="*/ 51 h 105"/>
                  <a:gd name="T16" fmla="*/ 42 w 56"/>
                  <a:gd name="T17" fmla="*/ 67 h 105"/>
                  <a:gd name="T18" fmla="*/ 46 w 56"/>
                  <a:gd name="T19" fmla="*/ 85 h 105"/>
                  <a:gd name="T20" fmla="*/ 47 w 56"/>
                  <a:gd name="T21" fmla="*/ 104 h 105"/>
                  <a:gd name="T22" fmla="*/ 55 w 56"/>
                  <a:gd name="T23" fmla="*/ 104 h 105"/>
                  <a:gd name="T24" fmla="*/ 54 w 56"/>
                  <a:gd name="T25" fmla="*/ 85 h 105"/>
                  <a:gd name="T26" fmla="*/ 50 w 56"/>
                  <a:gd name="T27" fmla="*/ 65 h 105"/>
                  <a:gd name="T28" fmla="*/ 46 w 56"/>
                  <a:gd name="T29" fmla="*/ 47 h 105"/>
                  <a:gd name="T30" fmla="*/ 41 w 56"/>
                  <a:gd name="T31" fmla="*/ 33 h 105"/>
                  <a:gd name="T32" fmla="*/ 33 w 56"/>
                  <a:gd name="T33" fmla="*/ 20 h 105"/>
                  <a:gd name="T34" fmla="*/ 23 w 56"/>
                  <a:gd name="T35" fmla="*/ 10 h 105"/>
                  <a:gd name="T36" fmla="*/ 18 w 56"/>
                  <a:gd name="T37" fmla="*/ 5 h 105"/>
                  <a:gd name="T38" fmla="*/ 13 w 56"/>
                  <a:gd name="T39" fmla="*/ 4 h 105"/>
                  <a:gd name="T40" fmla="*/ 7 w 56"/>
                  <a:gd name="T41" fmla="*/ 2 h 105"/>
                  <a:gd name="T42" fmla="*/ 0 w 56"/>
                  <a:gd name="T43" fmla="*/ 0 h 105"/>
                  <a:gd name="T44" fmla="*/ 0 w 56"/>
                  <a:gd name="T45" fmla="*/ 8 h 10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
                  <a:gd name="T70" fmla="*/ 0 h 105"/>
                  <a:gd name="T71" fmla="*/ 56 w 56"/>
                  <a:gd name="T72" fmla="*/ 105 h 10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 h="105">
                    <a:moveTo>
                      <a:pt x="0" y="8"/>
                    </a:moveTo>
                    <a:lnTo>
                      <a:pt x="5" y="10"/>
                    </a:lnTo>
                    <a:lnTo>
                      <a:pt x="10" y="10"/>
                    </a:lnTo>
                    <a:lnTo>
                      <a:pt x="13" y="13"/>
                    </a:lnTo>
                    <a:lnTo>
                      <a:pt x="18" y="15"/>
                    </a:lnTo>
                    <a:lnTo>
                      <a:pt x="24" y="25"/>
                    </a:lnTo>
                    <a:lnTo>
                      <a:pt x="33" y="36"/>
                    </a:lnTo>
                    <a:lnTo>
                      <a:pt x="37" y="51"/>
                    </a:lnTo>
                    <a:lnTo>
                      <a:pt x="42" y="67"/>
                    </a:lnTo>
                    <a:lnTo>
                      <a:pt x="46" y="85"/>
                    </a:lnTo>
                    <a:lnTo>
                      <a:pt x="47" y="104"/>
                    </a:lnTo>
                    <a:lnTo>
                      <a:pt x="55" y="104"/>
                    </a:lnTo>
                    <a:lnTo>
                      <a:pt x="54" y="85"/>
                    </a:lnTo>
                    <a:lnTo>
                      <a:pt x="50" y="65"/>
                    </a:lnTo>
                    <a:lnTo>
                      <a:pt x="46" y="47"/>
                    </a:lnTo>
                    <a:lnTo>
                      <a:pt x="41" y="33"/>
                    </a:lnTo>
                    <a:lnTo>
                      <a:pt x="33" y="20"/>
                    </a:lnTo>
                    <a:lnTo>
                      <a:pt x="23" y="10"/>
                    </a:lnTo>
                    <a:lnTo>
                      <a:pt x="18" y="5"/>
                    </a:lnTo>
                    <a:lnTo>
                      <a:pt x="13" y="4"/>
                    </a:lnTo>
                    <a:lnTo>
                      <a:pt x="7" y="2"/>
                    </a:lnTo>
                    <a:lnTo>
                      <a:pt x="0" y="0"/>
                    </a:lnTo>
                    <a:lnTo>
                      <a:pt x="0" y="8"/>
                    </a:lnTo>
                  </a:path>
                </a:pathLst>
              </a:custGeom>
              <a:solidFill>
                <a:srgbClr val="000000"/>
              </a:solidFill>
              <a:ln w="9525" cap="rnd">
                <a:noFill/>
                <a:round/>
                <a:headEnd type="none" w="sm" len="sm"/>
                <a:tailEnd type="none" w="sm" len="sm"/>
              </a:ln>
            </p:spPr>
            <p:txBody>
              <a:bodyPr/>
              <a:lstStyle/>
              <a:p>
                <a:endParaRPr lang="en-US" sz="2700"/>
              </a:p>
            </p:txBody>
          </p:sp>
        </p:grpSp>
        <p:sp>
          <p:nvSpPr>
            <p:cNvPr id="546" name="Line 129"/>
            <p:cNvSpPr>
              <a:spLocks noChangeShapeType="1"/>
            </p:cNvSpPr>
            <p:nvPr/>
          </p:nvSpPr>
          <p:spPr bwMode="auto">
            <a:xfrm flipH="1" flipV="1">
              <a:off x="8568066" y="3249193"/>
              <a:ext cx="376159" cy="1975059"/>
            </a:xfrm>
            <a:prstGeom prst="line">
              <a:avLst/>
            </a:prstGeom>
            <a:ln>
              <a:headEnd type="none" w="sm" len="sm"/>
              <a:tailEnd type="stealth" w="med" len="med"/>
            </a:ln>
          </p:spPr>
          <p:style>
            <a:lnRef idx="3">
              <a:schemeClr val="accent6"/>
            </a:lnRef>
            <a:fillRef idx="0">
              <a:schemeClr val="accent6"/>
            </a:fillRef>
            <a:effectRef idx="2">
              <a:schemeClr val="accent6"/>
            </a:effectRef>
            <a:fontRef idx="minor">
              <a:schemeClr val="tx1"/>
            </a:fontRef>
          </p:style>
          <p:txBody>
            <a:bodyPr/>
            <a:lstStyle/>
            <a:p>
              <a:endParaRPr lang="en-US" sz="2700"/>
            </a:p>
          </p:txBody>
        </p:sp>
        <p:sp>
          <p:nvSpPr>
            <p:cNvPr id="547" name="Line 129"/>
            <p:cNvSpPr>
              <a:spLocks noChangeShapeType="1"/>
            </p:cNvSpPr>
            <p:nvPr/>
          </p:nvSpPr>
          <p:spPr bwMode="auto">
            <a:xfrm flipV="1">
              <a:off x="6688379" y="3391099"/>
              <a:ext cx="559984" cy="1847329"/>
            </a:xfrm>
            <a:prstGeom prst="line">
              <a:avLst/>
            </a:prstGeom>
            <a:ln>
              <a:headEnd type="none" w="sm" len="sm"/>
              <a:tailEnd type="stealth" w="med" len="med"/>
            </a:ln>
          </p:spPr>
          <p:style>
            <a:lnRef idx="3">
              <a:schemeClr val="accent6"/>
            </a:lnRef>
            <a:fillRef idx="0">
              <a:schemeClr val="accent6"/>
            </a:fillRef>
            <a:effectRef idx="2">
              <a:schemeClr val="accent6"/>
            </a:effectRef>
            <a:fontRef idx="minor">
              <a:schemeClr val="tx1"/>
            </a:fontRef>
          </p:style>
          <p:txBody>
            <a:bodyPr/>
            <a:lstStyle/>
            <a:p>
              <a:endParaRPr lang="en-US" sz="2700"/>
            </a:p>
          </p:txBody>
        </p:sp>
        <p:sp>
          <p:nvSpPr>
            <p:cNvPr id="548" name="Line 129"/>
            <p:cNvSpPr>
              <a:spLocks noChangeShapeType="1"/>
            </p:cNvSpPr>
            <p:nvPr/>
          </p:nvSpPr>
          <p:spPr bwMode="auto">
            <a:xfrm flipV="1">
              <a:off x="1842222" y="4029890"/>
              <a:ext cx="1333019" cy="1241426"/>
            </a:xfrm>
            <a:prstGeom prst="line">
              <a:avLst/>
            </a:prstGeom>
            <a:ln>
              <a:headEnd type="none" w="sm" len="sm"/>
              <a:tailEnd type="stealth" w="med" len="med"/>
            </a:ln>
          </p:spPr>
          <p:style>
            <a:lnRef idx="3">
              <a:schemeClr val="accent6"/>
            </a:lnRef>
            <a:fillRef idx="0">
              <a:schemeClr val="accent6"/>
            </a:fillRef>
            <a:effectRef idx="2">
              <a:schemeClr val="accent6"/>
            </a:effectRef>
            <a:fontRef idx="minor">
              <a:schemeClr val="tx1"/>
            </a:fontRef>
          </p:style>
          <p:txBody>
            <a:bodyPr/>
            <a:lstStyle/>
            <a:p>
              <a:endParaRPr lang="en-US" sz="2700"/>
            </a:p>
          </p:txBody>
        </p:sp>
        <p:sp>
          <p:nvSpPr>
            <p:cNvPr id="549" name="Freeform 67"/>
            <p:cNvSpPr>
              <a:spLocks/>
            </p:cNvSpPr>
            <p:nvPr/>
          </p:nvSpPr>
          <p:spPr bwMode="auto">
            <a:xfrm rot="786967">
              <a:off x="5966228" y="3212898"/>
              <a:ext cx="149717" cy="293889"/>
            </a:xfrm>
            <a:custGeom>
              <a:avLst/>
              <a:gdLst>
                <a:gd name="T0" fmla="*/ 39 w 81"/>
                <a:gd name="T1" fmla="*/ 0 h 159"/>
                <a:gd name="T2" fmla="*/ 31 w 81"/>
                <a:gd name="T3" fmla="*/ 2 h 159"/>
                <a:gd name="T4" fmla="*/ 25 w 81"/>
                <a:gd name="T5" fmla="*/ 7 h 159"/>
                <a:gd name="T6" fmla="*/ 18 w 81"/>
                <a:gd name="T7" fmla="*/ 13 h 159"/>
                <a:gd name="T8" fmla="*/ 11 w 81"/>
                <a:gd name="T9" fmla="*/ 23 h 159"/>
                <a:gd name="T10" fmla="*/ 7 w 81"/>
                <a:gd name="T11" fmla="*/ 36 h 159"/>
                <a:gd name="T12" fmla="*/ 3 w 81"/>
                <a:gd name="T13" fmla="*/ 49 h 159"/>
                <a:gd name="T14" fmla="*/ 2 w 81"/>
                <a:gd name="T15" fmla="*/ 64 h 159"/>
                <a:gd name="T16" fmla="*/ 0 w 81"/>
                <a:gd name="T17" fmla="*/ 80 h 159"/>
                <a:gd name="T18" fmla="*/ 2 w 81"/>
                <a:gd name="T19" fmla="*/ 94 h 159"/>
                <a:gd name="T20" fmla="*/ 3 w 81"/>
                <a:gd name="T21" fmla="*/ 109 h 159"/>
                <a:gd name="T22" fmla="*/ 7 w 81"/>
                <a:gd name="T23" fmla="*/ 124 h 159"/>
                <a:gd name="T24" fmla="*/ 11 w 81"/>
                <a:gd name="T25" fmla="*/ 135 h 159"/>
                <a:gd name="T26" fmla="*/ 18 w 81"/>
                <a:gd name="T27" fmla="*/ 145 h 159"/>
                <a:gd name="T28" fmla="*/ 25 w 81"/>
                <a:gd name="T29" fmla="*/ 151 h 159"/>
                <a:gd name="T30" fmla="*/ 31 w 81"/>
                <a:gd name="T31" fmla="*/ 156 h 159"/>
                <a:gd name="T32" fmla="*/ 39 w 81"/>
                <a:gd name="T33" fmla="*/ 158 h 159"/>
                <a:gd name="T34" fmla="*/ 47 w 81"/>
                <a:gd name="T35" fmla="*/ 156 h 159"/>
                <a:gd name="T36" fmla="*/ 55 w 81"/>
                <a:gd name="T37" fmla="*/ 151 h 159"/>
                <a:gd name="T38" fmla="*/ 62 w 81"/>
                <a:gd name="T39" fmla="*/ 145 h 159"/>
                <a:gd name="T40" fmla="*/ 68 w 81"/>
                <a:gd name="T41" fmla="*/ 135 h 159"/>
                <a:gd name="T42" fmla="*/ 73 w 81"/>
                <a:gd name="T43" fmla="*/ 124 h 159"/>
                <a:gd name="T44" fmla="*/ 77 w 81"/>
                <a:gd name="T45" fmla="*/ 109 h 159"/>
                <a:gd name="T46" fmla="*/ 78 w 81"/>
                <a:gd name="T47" fmla="*/ 94 h 159"/>
                <a:gd name="T48" fmla="*/ 80 w 81"/>
                <a:gd name="T49" fmla="*/ 80 h 159"/>
                <a:gd name="T50" fmla="*/ 78 w 81"/>
                <a:gd name="T51" fmla="*/ 64 h 159"/>
                <a:gd name="T52" fmla="*/ 77 w 81"/>
                <a:gd name="T53" fmla="*/ 49 h 159"/>
                <a:gd name="T54" fmla="*/ 73 w 81"/>
                <a:gd name="T55" fmla="*/ 36 h 159"/>
                <a:gd name="T56" fmla="*/ 68 w 81"/>
                <a:gd name="T57" fmla="*/ 23 h 159"/>
                <a:gd name="T58" fmla="*/ 62 w 81"/>
                <a:gd name="T59" fmla="*/ 13 h 159"/>
                <a:gd name="T60" fmla="*/ 55 w 81"/>
                <a:gd name="T61" fmla="*/ 7 h 159"/>
                <a:gd name="T62" fmla="*/ 47 w 81"/>
                <a:gd name="T63" fmla="*/ 2 h 159"/>
                <a:gd name="T64" fmla="*/ 39 w 81"/>
                <a:gd name="T65" fmla="*/ 0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159"/>
                <a:gd name="T101" fmla="*/ 81 w 8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159">
                  <a:moveTo>
                    <a:pt x="39" y="0"/>
                  </a:moveTo>
                  <a:lnTo>
                    <a:pt x="31" y="2"/>
                  </a:lnTo>
                  <a:lnTo>
                    <a:pt x="25" y="7"/>
                  </a:lnTo>
                  <a:lnTo>
                    <a:pt x="18" y="13"/>
                  </a:lnTo>
                  <a:lnTo>
                    <a:pt x="11" y="23"/>
                  </a:lnTo>
                  <a:lnTo>
                    <a:pt x="7" y="36"/>
                  </a:lnTo>
                  <a:lnTo>
                    <a:pt x="3" y="49"/>
                  </a:lnTo>
                  <a:lnTo>
                    <a:pt x="2" y="64"/>
                  </a:lnTo>
                  <a:lnTo>
                    <a:pt x="0" y="80"/>
                  </a:lnTo>
                  <a:lnTo>
                    <a:pt x="2" y="94"/>
                  </a:lnTo>
                  <a:lnTo>
                    <a:pt x="3" y="109"/>
                  </a:lnTo>
                  <a:lnTo>
                    <a:pt x="7" y="124"/>
                  </a:lnTo>
                  <a:lnTo>
                    <a:pt x="11" y="135"/>
                  </a:lnTo>
                  <a:lnTo>
                    <a:pt x="18" y="145"/>
                  </a:lnTo>
                  <a:lnTo>
                    <a:pt x="25" y="151"/>
                  </a:lnTo>
                  <a:lnTo>
                    <a:pt x="31" y="156"/>
                  </a:lnTo>
                  <a:lnTo>
                    <a:pt x="39" y="158"/>
                  </a:lnTo>
                  <a:lnTo>
                    <a:pt x="47" y="156"/>
                  </a:lnTo>
                  <a:lnTo>
                    <a:pt x="55" y="151"/>
                  </a:lnTo>
                  <a:lnTo>
                    <a:pt x="62" y="145"/>
                  </a:lnTo>
                  <a:lnTo>
                    <a:pt x="68" y="135"/>
                  </a:lnTo>
                  <a:lnTo>
                    <a:pt x="73" y="124"/>
                  </a:lnTo>
                  <a:lnTo>
                    <a:pt x="77" y="109"/>
                  </a:lnTo>
                  <a:lnTo>
                    <a:pt x="78" y="94"/>
                  </a:lnTo>
                  <a:lnTo>
                    <a:pt x="80" y="80"/>
                  </a:lnTo>
                  <a:lnTo>
                    <a:pt x="78" y="64"/>
                  </a:lnTo>
                  <a:lnTo>
                    <a:pt x="77" y="49"/>
                  </a:lnTo>
                  <a:lnTo>
                    <a:pt x="73" y="36"/>
                  </a:lnTo>
                  <a:lnTo>
                    <a:pt x="68" y="23"/>
                  </a:lnTo>
                  <a:lnTo>
                    <a:pt x="62" y="13"/>
                  </a:lnTo>
                  <a:lnTo>
                    <a:pt x="55" y="7"/>
                  </a:lnTo>
                  <a:lnTo>
                    <a:pt x="47" y="2"/>
                  </a:lnTo>
                  <a:lnTo>
                    <a:pt x="39" y="0"/>
                  </a:lnTo>
                </a:path>
              </a:pathLst>
            </a:custGeom>
            <a:noFill/>
            <a:ln w="12700" cap="rnd" cmpd="sng">
              <a:solidFill>
                <a:srgbClr val="000000"/>
              </a:solidFill>
              <a:prstDash val="solid"/>
              <a:round/>
              <a:headEnd type="none" w="sm" len="sm"/>
              <a:tailEnd type="none" w="sm" len="sm"/>
            </a:ln>
          </p:spPr>
          <p:txBody>
            <a:bodyPr/>
            <a:lstStyle/>
            <a:p>
              <a:endParaRPr lang="en-US" sz="2700"/>
            </a:p>
          </p:txBody>
        </p:sp>
        <p:sp>
          <p:nvSpPr>
            <p:cNvPr id="550" name="Freeform 549"/>
            <p:cNvSpPr/>
            <p:nvPr/>
          </p:nvSpPr>
          <p:spPr>
            <a:xfrm>
              <a:off x="5918629" y="3335278"/>
              <a:ext cx="187037" cy="55822"/>
            </a:xfrm>
            <a:custGeom>
              <a:avLst/>
              <a:gdLst>
                <a:gd name="connsiteX0" fmla="*/ 187037 w 187037"/>
                <a:gd name="connsiteY0" fmla="*/ 27709 h 55822"/>
                <a:gd name="connsiteX1" fmla="*/ 48491 w 187037"/>
                <a:gd name="connsiteY1" fmla="*/ 34637 h 55822"/>
                <a:gd name="connsiteX2" fmla="*/ 13855 w 187037"/>
                <a:gd name="connsiteY2" fmla="*/ 27709 h 55822"/>
                <a:gd name="connsiteX3" fmla="*/ 34637 w 187037"/>
                <a:gd name="connsiteY3" fmla="*/ 20782 h 55822"/>
                <a:gd name="connsiteX4" fmla="*/ 103909 w 187037"/>
                <a:gd name="connsiteY4" fmla="*/ 0 h 55822"/>
                <a:gd name="connsiteX5" fmla="*/ 173182 w 187037"/>
                <a:gd name="connsiteY5" fmla="*/ 6928 h 55822"/>
                <a:gd name="connsiteX6" fmla="*/ 166255 w 187037"/>
                <a:gd name="connsiteY6" fmla="*/ 27709 h 55822"/>
                <a:gd name="connsiteX7" fmla="*/ 117764 w 187037"/>
                <a:gd name="connsiteY7" fmla="*/ 41564 h 55822"/>
                <a:gd name="connsiteX8" fmla="*/ 0 w 187037"/>
                <a:gd name="connsiteY8" fmla="*/ 48491 h 55822"/>
                <a:gd name="connsiteX9" fmla="*/ 48491 w 187037"/>
                <a:gd name="connsiteY9" fmla="*/ 55418 h 5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037" h="55822">
                  <a:moveTo>
                    <a:pt x="187037" y="27709"/>
                  </a:moveTo>
                  <a:cubicBezTo>
                    <a:pt x="140855" y="30018"/>
                    <a:pt x="94731" y="34637"/>
                    <a:pt x="48491" y="34637"/>
                  </a:cubicBezTo>
                  <a:cubicBezTo>
                    <a:pt x="36717" y="34637"/>
                    <a:pt x="22180" y="36035"/>
                    <a:pt x="13855" y="27709"/>
                  </a:cubicBezTo>
                  <a:cubicBezTo>
                    <a:pt x="8692" y="22546"/>
                    <a:pt x="28106" y="24047"/>
                    <a:pt x="34637" y="20782"/>
                  </a:cubicBezTo>
                  <a:cubicBezTo>
                    <a:pt x="85044" y="-4420"/>
                    <a:pt x="15722" y="12600"/>
                    <a:pt x="103909" y="0"/>
                  </a:cubicBezTo>
                  <a:cubicBezTo>
                    <a:pt x="127000" y="2309"/>
                    <a:pt x="151976" y="-2497"/>
                    <a:pt x="173182" y="6928"/>
                  </a:cubicBezTo>
                  <a:cubicBezTo>
                    <a:pt x="179854" y="9893"/>
                    <a:pt x="171418" y="22546"/>
                    <a:pt x="166255" y="27709"/>
                  </a:cubicBezTo>
                  <a:cubicBezTo>
                    <a:pt x="162973" y="30991"/>
                    <a:pt x="117965" y="41545"/>
                    <a:pt x="117764" y="41564"/>
                  </a:cubicBezTo>
                  <a:cubicBezTo>
                    <a:pt x="78619" y="45292"/>
                    <a:pt x="39255" y="46182"/>
                    <a:pt x="0" y="48491"/>
                  </a:cubicBezTo>
                  <a:cubicBezTo>
                    <a:pt x="29544" y="58339"/>
                    <a:pt x="13480" y="55418"/>
                    <a:pt x="48491" y="55418"/>
                  </a:cubicBezTo>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Line 129"/>
            <p:cNvSpPr>
              <a:spLocks noChangeShapeType="1"/>
            </p:cNvSpPr>
            <p:nvPr/>
          </p:nvSpPr>
          <p:spPr bwMode="auto">
            <a:xfrm flipV="1">
              <a:off x="4368131" y="3739472"/>
              <a:ext cx="444964" cy="1649468"/>
            </a:xfrm>
            <a:prstGeom prst="line">
              <a:avLst/>
            </a:prstGeom>
            <a:ln>
              <a:headEnd type="none" w="sm" len="sm"/>
              <a:tailEnd type="stealth" w="med" len="med"/>
            </a:ln>
          </p:spPr>
          <p:style>
            <a:lnRef idx="3">
              <a:schemeClr val="accent6"/>
            </a:lnRef>
            <a:fillRef idx="0">
              <a:schemeClr val="accent6"/>
            </a:fillRef>
            <a:effectRef idx="2">
              <a:schemeClr val="accent6"/>
            </a:effectRef>
            <a:fontRef idx="minor">
              <a:schemeClr val="tx1"/>
            </a:fontRef>
          </p:style>
          <p:txBody>
            <a:bodyPr/>
            <a:lstStyle/>
            <a:p>
              <a:endParaRPr lang="en-US" sz="2700"/>
            </a:p>
          </p:txBody>
        </p:sp>
        <p:sp>
          <p:nvSpPr>
            <p:cNvPr id="552" name="TextBox 551"/>
            <p:cNvSpPr txBox="1"/>
            <p:nvPr/>
          </p:nvSpPr>
          <p:spPr>
            <a:xfrm>
              <a:off x="5554845" y="5182850"/>
              <a:ext cx="2187636" cy="1107996"/>
            </a:xfrm>
            <a:prstGeom prst="rect">
              <a:avLst/>
            </a:prstGeom>
            <a:solidFill>
              <a:srgbClr val="FAF0A8"/>
            </a:solidFill>
            <a:effectLst>
              <a:glow rad="63500">
                <a:schemeClr val="accent6">
                  <a:satMod val="175000"/>
                  <a:alpha val="40000"/>
                </a:schemeClr>
              </a:glow>
            </a:effectLst>
          </p:spPr>
          <p:txBody>
            <a:bodyPr wrap="square" rtlCol="0">
              <a:spAutoFit/>
            </a:bodyPr>
            <a:lstStyle/>
            <a:p>
              <a:pPr algn="ctr"/>
              <a:r>
                <a:rPr lang="en-US" sz="2200"/>
                <a:t>Preconditions for unsafe acts – </a:t>
              </a:r>
            </a:p>
            <a:p>
              <a:pPr algn="ctr"/>
              <a:r>
                <a:rPr lang="en-US" sz="2200"/>
                <a:t>Latent failures</a:t>
              </a:r>
            </a:p>
          </p:txBody>
        </p:sp>
        <p:sp>
          <p:nvSpPr>
            <p:cNvPr id="553" name="TextBox 552"/>
            <p:cNvSpPr txBox="1"/>
            <p:nvPr/>
          </p:nvSpPr>
          <p:spPr>
            <a:xfrm>
              <a:off x="3355114" y="5182850"/>
              <a:ext cx="1916346" cy="1107996"/>
            </a:xfrm>
            <a:prstGeom prst="rect">
              <a:avLst/>
            </a:prstGeom>
            <a:solidFill>
              <a:srgbClr val="FAF0A8"/>
            </a:solidFill>
            <a:effectLst>
              <a:glow rad="63500">
                <a:schemeClr val="accent6">
                  <a:satMod val="175000"/>
                  <a:alpha val="40000"/>
                </a:schemeClr>
              </a:glow>
            </a:effectLst>
          </p:spPr>
          <p:txBody>
            <a:bodyPr wrap="square" rtlCol="0">
              <a:spAutoFit/>
            </a:bodyPr>
            <a:lstStyle/>
            <a:p>
              <a:pPr algn="ctr"/>
              <a:r>
                <a:rPr lang="en-US" sz="2200" dirty="0"/>
                <a:t>Organizational Influences – Latent failures</a:t>
              </a:r>
            </a:p>
          </p:txBody>
        </p:sp>
        <p:sp>
          <p:nvSpPr>
            <p:cNvPr id="554" name="TextBox 553"/>
            <p:cNvSpPr txBox="1"/>
            <p:nvPr/>
          </p:nvSpPr>
          <p:spPr>
            <a:xfrm>
              <a:off x="1030586" y="5182850"/>
              <a:ext cx="1916346" cy="769441"/>
            </a:xfrm>
            <a:prstGeom prst="rect">
              <a:avLst/>
            </a:prstGeom>
            <a:solidFill>
              <a:srgbClr val="FAF0A8"/>
            </a:solidFill>
            <a:effectLst>
              <a:glow rad="63500">
                <a:schemeClr val="accent6">
                  <a:satMod val="175000"/>
                  <a:alpha val="40000"/>
                </a:schemeClr>
              </a:glow>
            </a:effectLst>
          </p:spPr>
          <p:txBody>
            <a:bodyPr wrap="square" rtlCol="0">
              <a:spAutoFit/>
            </a:bodyPr>
            <a:lstStyle/>
            <a:p>
              <a:pPr algn="ctr"/>
              <a:r>
                <a:rPr lang="en-US" sz="2200" dirty="0"/>
                <a:t>Unsafe acts – Active failures</a:t>
              </a:r>
            </a:p>
          </p:txBody>
        </p:sp>
        <p:sp>
          <p:nvSpPr>
            <p:cNvPr id="366" name="TextBox 365"/>
            <p:cNvSpPr txBox="1"/>
            <p:nvPr/>
          </p:nvSpPr>
          <p:spPr>
            <a:xfrm>
              <a:off x="8031588" y="5182850"/>
              <a:ext cx="1813978" cy="1107996"/>
            </a:xfrm>
            <a:prstGeom prst="rect">
              <a:avLst/>
            </a:prstGeom>
            <a:solidFill>
              <a:srgbClr val="FAF0A8"/>
            </a:solidFill>
            <a:effectLst>
              <a:glow rad="63500">
                <a:schemeClr val="accent6">
                  <a:satMod val="175000"/>
                  <a:alpha val="40000"/>
                </a:schemeClr>
              </a:glow>
            </a:effectLst>
          </p:spPr>
          <p:txBody>
            <a:bodyPr wrap="square" rtlCol="0">
              <a:spAutoFit/>
            </a:bodyPr>
            <a:lstStyle/>
            <a:p>
              <a:pPr algn="ctr"/>
              <a:r>
                <a:rPr lang="en-US" sz="2200"/>
                <a:t>Unsafe supervision – Latent failure</a:t>
              </a:r>
            </a:p>
          </p:txBody>
        </p:sp>
      </p:grpSp>
      <p:sp>
        <p:nvSpPr>
          <p:cNvPr id="195" name="Rectangle 194"/>
          <p:cNvSpPr/>
          <p:nvPr/>
        </p:nvSpPr>
        <p:spPr>
          <a:xfrm>
            <a:off x="7467600" y="6468348"/>
            <a:ext cx="2514601" cy="369332"/>
          </a:xfrm>
          <a:prstGeom prst="rect">
            <a:avLst/>
          </a:prstGeom>
        </p:spPr>
        <p:txBody>
          <a:bodyPr wrap="square">
            <a:spAutoFit/>
          </a:bodyPr>
          <a:lstStyle/>
          <a:p>
            <a:r>
              <a:rPr lang="en-US" sz="900">
                <a:latin typeface="Calibri" panose="020F0502020204030204" pitchFamily="34" charset="0"/>
                <a:cs typeface="Calibri" panose="020F0502020204030204" pitchFamily="34" charset="0"/>
              </a:rPr>
              <a:t>Image credit: Reason J. Human Error. Cambridge: Cambridge University Press; 1990.</a:t>
            </a:r>
            <a:r>
              <a:rPr lang="en-US" sz="900">
                <a:solidFill>
                  <a:srgbClr val="000000"/>
                </a:solidFill>
                <a:latin typeface="Calibri" panose="020F0502020204030204" pitchFamily="34" charset="0"/>
                <a:cs typeface="Calibri" panose="020F0502020204030204" pitchFamily="34" charset="0"/>
              </a:rPr>
              <a:t> </a:t>
            </a:r>
            <a:endParaRPr lang="en-US" sz="90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632363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fontScale="90000"/>
          </a:bodyPr>
          <a:lstStyle/>
          <a:p>
            <a:r>
              <a:rPr lang="en-US" sz="3600" dirty="0"/>
              <a:t>Case 1</a:t>
            </a:r>
          </a:p>
        </p:txBody>
      </p:sp>
      <p:sp>
        <p:nvSpPr>
          <p:cNvPr id="5" name="Content Placeholder 4"/>
          <p:cNvSpPr>
            <a:spLocks noGrp="1"/>
          </p:cNvSpPr>
          <p:nvPr>
            <p:ph idx="1"/>
          </p:nvPr>
        </p:nvSpPr>
        <p:spPr>
          <a:xfrm>
            <a:off x="3549316" y="1080370"/>
            <a:ext cx="6388768" cy="6533147"/>
          </a:xfrm>
        </p:spPr>
        <p:txBody>
          <a:bodyPr>
            <a:normAutofit/>
          </a:bodyPr>
          <a:lstStyle/>
          <a:p>
            <a:pPr marL="0" indent="0">
              <a:buNone/>
            </a:pPr>
            <a:r>
              <a:rPr lang="en-US" sz="2800" dirty="0"/>
              <a:t>An 85-year-old nursing home resident develops</a:t>
            </a:r>
            <a:r>
              <a:rPr lang="en-US" sz="2800" dirty="0">
                <a:latin typeface="Calibri" panose="020F0502020204030204" pitchFamily="34" charset="0"/>
                <a:cs typeface="Calibri" panose="020F0502020204030204" pitchFamily="34" charset="0"/>
              </a:rPr>
              <a:t>—</a:t>
            </a:r>
            <a:r>
              <a:rPr lang="en-US" sz="2800" dirty="0"/>
              <a:t> </a:t>
            </a:r>
          </a:p>
          <a:p>
            <a:r>
              <a:rPr lang="en-US" sz="2400" dirty="0"/>
              <a:t>Lethargy</a:t>
            </a:r>
          </a:p>
          <a:p>
            <a:r>
              <a:rPr lang="en-US" sz="2400" dirty="0"/>
              <a:t>Leg swelling</a:t>
            </a:r>
          </a:p>
          <a:p>
            <a:r>
              <a:rPr lang="en-US" sz="2400" dirty="0"/>
              <a:t>Increased oxygen requirements</a:t>
            </a:r>
          </a:p>
          <a:p>
            <a:r>
              <a:rPr lang="en-US" sz="2400" dirty="0"/>
              <a:t>A nonproductive cough </a:t>
            </a:r>
          </a:p>
          <a:p>
            <a:pPr marL="0" indent="0">
              <a:buNone/>
            </a:pPr>
            <a:endParaRPr lang="en-US" sz="1800" dirty="0"/>
          </a:p>
          <a:p>
            <a:pPr marL="0" indent="0">
              <a:buNone/>
            </a:pPr>
            <a:r>
              <a:rPr lang="en-US" sz="2800" dirty="0"/>
              <a:t>He is transferred to the emergency department for evaluation </a:t>
            </a:r>
          </a:p>
          <a:p>
            <a:pPr marL="0" indent="0">
              <a:buNone/>
            </a:pPr>
            <a:endParaRPr lang="en-US" sz="2400" dirty="0"/>
          </a:p>
          <a:p>
            <a:pPr marL="0" indent="0">
              <a:buNone/>
            </a:pPr>
            <a:r>
              <a:rPr lang="en-US" sz="2800" dirty="0"/>
              <a:t>EKG changes indicate a recent heart attack</a:t>
            </a:r>
          </a:p>
          <a:p>
            <a:pPr marL="0" indent="0">
              <a:buNone/>
            </a:pPr>
            <a:endParaRPr lang="en-US" sz="1600" dirty="0"/>
          </a:p>
          <a:p>
            <a:pPr marL="0" indent="0">
              <a:buNone/>
            </a:pPr>
            <a:r>
              <a:rPr lang="en-US" sz="2800" dirty="0"/>
              <a:t>Both of his lower legs are painful, red, and swollen with some serous weeping.</a:t>
            </a:r>
          </a:p>
        </p:txBody>
      </p:sp>
      <p:sp>
        <p:nvSpPr>
          <p:cNvPr id="4" name="Slide Number Placeholder 3"/>
          <p:cNvSpPr>
            <a:spLocks noGrp="1"/>
          </p:cNvSpPr>
          <p:nvPr>
            <p:ph type="sldNum" sz="quarter" idx="12"/>
          </p:nvPr>
        </p:nvSpPr>
        <p:spPr/>
        <p:txBody>
          <a:bodyPr/>
          <a:lstStyle/>
          <a:p>
            <a:fld id="{993EEC8E-C5CF-40DF-832D-5BCB0E209B98}" type="slidenum">
              <a:rPr lang="en-US" sz="1100" smtClean="0"/>
              <a:pPr/>
              <a:t>7</a:t>
            </a:fld>
            <a:endParaRPr lang="en-US" sz="1100"/>
          </a:p>
        </p:txBody>
      </p:sp>
      <p:sp>
        <p:nvSpPr>
          <p:cNvPr id="12" name="Line Callout 1 (Accent Bar) 11"/>
          <p:cNvSpPr/>
          <p:nvPr/>
        </p:nvSpPr>
        <p:spPr>
          <a:xfrm>
            <a:off x="3742509" y="1071896"/>
            <a:ext cx="3964577" cy="2848638"/>
          </a:xfrm>
          <a:prstGeom prst="accentCallout1">
            <a:avLst>
              <a:gd name="adj1" fmla="val 18750"/>
              <a:gd name="adj2" fmla="val -8333"/>
              <a:gd name="adj3" fmla="val 77381"/>
              <a:gd name="adj4" fmla="val -308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4" name="Line Callout 1 (Accent Bar) 13"/>
          <p:cNvSpPr/>
          <p:nvPr/>
        </p:nvSpPr>
        <p:spPr>
          <a:xfrm>
            <a:off x="3733800" y="4190999"/>
            <a:ext cx="3964577" cy="793337"/>
          </a:xfrm>
          <a:prstGeom prst="accentCallout1">
            <a:avLst>
              <a:gd name="adj1" fmla="val 18750"/>
              <a:gd name="adj2" fmla="val -8333"/>
              <a:gd name="adj3" fmla="val 19390"/>
              <a:gd name="adj4" fmla="val -230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Line Callout 1 (Accent Bar) 15"/>
          <p:cNvSpPr/>
          <p:nvPr/>
        </p:nvSpPr>
        <p:spPr>
          <a:xfrm>
            <a:off x="3742509" y="5334000"/>
            <a:ext cx="3964577" cy="755720"/>
          </a:xfrm>
          <a:prstGeom prst="accentCallout1">
            <a:avLst>
              <a:gd name="adj1" fmla="val 18750"/>
              <a:gd name="adj2" fmla="val -8333"/>
              <a:gd name="adj3" fmla="val -34819"/>
              <a:gd name="adj4" fmla="val -2582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Line Callout 1 (Accent Bar) 17"/>
          <p:cNvSpPr/>
          <p:nvPr/>
        </p:nvSpPr>
        <p:spPr>
          <a:xfrm>
            <a:off x="3739242" y="6376862"/>
            <a:ext cx="3964577" cy="981730"/>
          </a:xfrm>
          <a:prstGeom prst="accentCallout1">
            <a:avLst>
              <a:gd name="adj1" fmla="val 18750"/>
              <a:gd name="adj2" fmla="val -8333"/>
              <a:gd name="adj3" fmla="val -96883"/>
              <a:gd name="adj4" fmla="val -3310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Oval 10" descr="A picture of an older man laying in a hospital bed with an older woman sitting next to him."/>
          <p:cNvSpPr>
            <a:spLocks/>
          </p:cNvSpPr>
          <p:nvPr/>
        </p:nvSpPr>
        <p:spPr>
          <a:xfrm>
            <a:off x="157066" y="2819401"/>
            <a:ext cx="3043334" cy="2790004"/>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custDataLst>
      <p:tags r:id="rId1"/>
    </p:custDataLst>
    <p:extLst>
      <p:ext uri="{BB962C8B-B14F-4D97-AF65-F5344CB8AC3E}">
        <p14:creationId xmlns:p14="http://schemas.microsoft.com/office/powerpoint/2010/main" val="296364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fontScale="90000"/>
          </a:bodyPr>
          <a:lstStyle/>
          <a:p>
            <a:r>
              <a:rPr lang="en-US" dirty="0"/>
              <a:t>Case 1: continued</a:t>
            </a:r>
          </a:p>
        </p:txBody>
      </p:sp>
      <p:sp>
        <p:nvSpPr>
          <p:cNvPr id="5" name="Content Placeholder 4"/>
          <p:cNvSpPr>
            <a:spLocks noGrp="1"/>
          </p:cNvSpPr>
          <p:nvPr>
            <p:ph idx="1"/>
          </p:nvPr>
        </p:nvSpPr>
        <p:spPr>
          <a:xfrm>
            <a:off x="3404936" y="1143000"/>
            <a:ext cx="6150543" cy="5799987"/>
          </a:xfrm>
        </p:spPr>
        <p:txBody>
          <a:bodyPr>
            <a:normAutofit/>
          </a:bodyPr>
          <a:lstStyle/>
          <a:p>
            <a:pPr marL="0" indent="0">
              <a:buNone/>
            </a:pPr>
            <a:r>
              <a:rPr lang="en-US" sz="2800" dirty="0"/>
              <a:t>He is admitted to the hospital for treatment of his recent heart attack.</a:t>
            </a:r>
          </a:p>
          <a:p>
            <a:pPr marL="0" indent="0">
              <a:buNone/>
            </a:pPr>
            <a:endParaRPr lang="en-US" sz="2800" dirty="0"/>
          </a:p>
          <a:p>
            <a:pPr marL="0" indent="0">
              <a:buNone/>
            </a:pPr>
            <a:r>
              <a:rPr lang="en-US" sz="2800" dirty="0"/>
              <a:t>He is started on IV vancomycin for lower extremity cellulitis.</a:t>
            </a:r>
          </a:p>
          <a:p>
            <a:pPr marL="0" indent="0">
              <a:buNone/>
            </a:pPr>
            <a:endParaRPr lang="en-US" sz="2800" dirty="0"/>
          </a:p>
          <a:p>
            <a:pPr marL="0" indent="0">
              <a:buNone/>
            </a:pPr>
            <a:r>
              <a:rPr lang="en-US" sz="2800" dirty="0"/>
              <a:t>After 3 days in the hospital, he is transferred back to the long-term care facility.  </a:t>
            </a:r>
          </a:p>
          <a:p>
            <a:pPr marL="520866" indent="-457200"/>
            <a:r>
              <a:rPr lang="en-US" sz="2400" dirty="0"/>
              <a:t>His heart medications were adjusted.  </a:t>
            </a:r>
          </a:p>
          <a:p>
            <a:pPr marL="520866" indent="-457200"/>
            <a:r>
              <a:rPr lang="en-US" sz="2400" dirty="0"/>
              <a:t>He was prescribed a 14-day course of oral amoxicillin/clavulanic acid for cellulitis.  </a:t>
            </a:r>
          </a:p>
        </p:txBody>
      </p:sp>
      <p:sp>
        <p:nvSpPr>
          <p:cNvPr id="4" name="Slide Number Placeholder 3"/>
          <p:cNvSpPr>
            <a:spLocks noGrp="1"/>
          </p:cNvSpPr>
          <p:nvPr>
            <p:ph type="sldNum" sz="quarter" idx="12"/>
          </p:nvPr>
        </p:nvSpPr>
        <p:spPr/>
        <p:txBody>
          <a:bodyPr/>
          <a:lstStyle/>
          <a:p>
            <a:fld id="{993EEC8E-C5CF-40DF-832D-5BCB0E209B98}" type="slidenum">
              <a:rPr lang="en-US" smtClean="0"/>
              <a:pPr/>
              <a:t>8</a:t>
            </a:fld>
            <a:endParaRPr lang="en-US"/>
          </a:p>
        </p:txBody>
      </p:sp>
      <p:sp>
        <p:nvSpPr>
          <p:cNvPr id="12" name="Line Callout 1 (Accent Bar) 11"/>
          <p:cNvSpPr/>
          <p:nvPr/>
        </p:nvSpPr>
        <p:spPr>
          <a:xfrm>
            <a:off x="3733800" y="1189962"/>
            <a:ext cx="3964577" cy="834630"/>
          </a:xfrm>
          <a:prstGeom prst="accentCallout1">
            <a:avLst>
              <a:gd name="adj1" fmla="val 18750"/>
              <a:gd name="adj2" fmla="val -8333"/>
              <a:gd name="adj3" fmla="val 216154"/>
              <a:gd name="adj4" fmla="val -4164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Callout 1 (Accent Bar) 13"/>
          <p:cNvSpPr/>
          <p:nvPr/>
        </p:nvSpPr>
        <p:spPr>
          <a:xfrm>
            <a:off x="3733800" y="2490886"/>
            <a:ext cx="3964577" cy="914400"/>
          </a:xfrm>
          <a:prstGeom prst="accentCallout1">
            <a:avLst>
              <a:gd name="adj1" fmla="val 18750"/>
              <a:gd name="adj2" fmla="val -8333"/>
              <a:gd name="adj3" fmla="val 86449"/>
              <a:gd name="adj4" fmla="val -3073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ine Callout 1 (Accent Bar) 15"/>
          <p:cNvSpPr/>
          <p:nvPr/>
        </p:nvSpPr>
        <p:spPr>
          <a:xfrm>
            <a:off x="3742509" y="3810000"/>
            <a:ext cx="3964577" cy="3173493"/>
          </a:xfrm>
          <a:prstGeom prst="accentCallout1">
            <a:avLst>
              <a:gd name="adj1" fmla="val 18750"/>
              <a:gd name="adj2" fmla="val -8333"/>
              <a:gd name="adj3" fmla="val 11567"/>
              <a:gd name="adj4" fmla="val -3620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A picture of an older man laying in a hospital bed with a nurse checking his IV bag."/>
          <p:cNvSpPr>
            <a:spLocks/>
          </p:cNvSpPr>
          <p:nvPr/>
        </p:nvSpPr>
        <p:spPr>
          <a:xfrm>
            <a:off x="157066" y="2819401"/>
            <a:ext cx="3043334" cy="2790004"/>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81162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fontScale="90000"/>
          </a:bodyPr>
          <a:lstStyle/>
          <a:p>
            <a:r>
              <a:rPr lang="en-US" dirty="0"/>
              <a:t>Case 1: continued</a:t>
            </a:r>
          </a:p>
        </p:txBody>
      </p:sp>
      <p:sp>
        <p:nvSpPr>
          <p:cNvPr id="13" name="Content Placeholder 2"/>
          <p:cNvSpPr>
            <a:spLocks noGrp="1"/>
          </p:cNvSpPr>
          <p:nvPr>
            <p:ph idx="1"/>
          </p:nvPr>
        </p:nvSpPr>
        <p:spPr>
          <a:xfrm>
            <a:off x="3416968" y="1143000"/>
            <a:ext cx="6424864" cy="5799987"/>
          </a:xfrm>
        </p:spPr>
        <p:txBody>
          <a:bodyPr>
            <a:normAutofit fontScale="92500"/>
          </a:bodyPr>
          <a:lstStyle/>
          <a:p>
            <a:pPr marL="0" indent="0">
              <a:buNone/>
            </a:pPr>
            <a:r>
              <a:rPr lang="en-US" sz="3200" dirty="0"/>
              <a:t>At the time of transfer, he is written for another 14-day course of oral antibiotics. He already received 3 days of antibiotics in the hospital.</a:t>
            </a:r>
          </a:p>
          <a:p>
            <a:pPr marL="0" indent="0">
              <a:buNone/>
            </a:pPr>
            <a:endParaRPr lang="en-US" sz="3200" dirty="0"/>
          </a:p>
          <a:p>
            <a:pPr marL="0" indent="0">
              <a:buNone/>
            </a:pPr>
            <a:r>
              <a:rPr lang="en-US" sz="3200" dirty="0"/>
              <a:t>His legs are improved but not better.</a:t>
            </a:r>
          </a:p>
          <a:p>
            <a:r>
              <a:rPr lang="en-US" sz="3000" dirty="0"/>
              <a:t>They are no longer weeping.</a:t>
            </a:r>
          </a:p>
          <a:p>
            <a:r>
              <a:rPr lang="en-US" sz="3000" dirty="0"/>
              <a:t>They are still somewhat swollen.</a:t>
            </a:r>
          </a:p>
          <a:p>
            <a:r>
              <a:rPr lang="en-US" sz="3000" dirty="0"/>
              <a:t>They are both still discolored.</a:t>
            </a:r>
          </a:p>
          <a:p>
            <a:pPr marL="0" indent="0">
              <a:buNone/>
            </a:pPr>
            <a:endParaRPr lang="en-US" sz="3200" dirty="0"/>
          </a:p>
          <a:p>
            <a:pPr marL="0" indent="0">
              <a:buNone/>
            </a:pPr>
            <a:r>
              <a:rPr lang="en-US" sz="3200" dirty="0"/>
              <a:t>10 days later, he complains of itching. </a:t>
            </a:r>
          </a:p>
        </p:txBody>
      </p:sp>
      <p:sp>
        <p:nvSpPr>
          <p:cNvPr id="4" name="Slide Number Placeholder 3"/>
          <p:cNvSpPr>
            <a:spLocks noGrp="1"/>
          </p:cNvSpPr>
          <p:nvPr>
            <p:ph type="sldNum" sz="quarter" idx="12"/>
          </p:nvPr>
        </p:nvSpPr>
        <p:spPr/>
        <p:txBody>
          <a:bodyPr/>
          <a:lstStyle/>
          <a:p>
            <a:fld id="{993EEC8E-C5CF-40DF-832D-5BCB0E209B98}" type="slidenum">
              <a:rPr lang="en-US" smtClean="0"/>
              <a:pPr/>
              <a:t>9</a:t>
            </a:fld>
            <a:endParaRPr lang="en-US"/>
          </a:p>
        </p:txBody>
      </p:sp>
      <p:sp>
        <p:nvSpPr>
          <p:cNvPr id="12" name="Line Callout 1 (Accent Bar) 11"/>
          <p:cNvSpPr/>
          <p:nvPr/>
        </p:nvSpPr>
        <p:spPr>
          <a:xfrm>
            <a:off x="3733800" y="1368688"/>
            <a:ext cx="3964577" cy="1553238"/>
          </a:xfrm>
          <a:prstGeom prst="accentCallout1">
            <a:avLst>
              <a:gd name="adj1" fmla="val 18750"/>
              <a:gd name="adj2" fmla="val -8333"/>
              <a:gd name="adj3" fmla="val 194568"/>
              <a:gd name="adj4" fmla="val -5048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ine Callout 1 (Accent Bar) 13"/>
          <p:cNvSpPr/>
          <p:nvPr/>
        </p:nvSpPr>
        <p:spPr>
          <a:xfrm>
            <a:off x="3733800" y="3585793"/>
            <a:ext cx="3964577" cy="2016312"/>
          </a:xfrm>
          <a:prstGeom prst="accentCallout1">
            <a:avLst>
              <a:gd name="adj1" fmla="val 18750"/>
              <a:gd name="adj2" fmla="val -8333"/>
              <a:gd name="adj3" fmla="val 23715"/>
              <a:gd name="adj4" fmla="val -1881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ine Callout 1 (Accent Bar) 15"/>
          <p:cNvSpPr/>
          <p:nvPr/>
        </p:nvSpPr>
        <p:spPr>
          <a:xfrm>
            <a:off x="3733800" y="6265972"/>
            <a:ext cx="3964577" cy="677015"/>
          </a:xfrm>
          <a:prstGeom prst="accentCallout1">
            <a:avLst>
              <a:gd name="adj1" fmla="val 18750"/>
              <a:gd name="adj2" fmla="val -8333"/>
              <a:gd name="adj3" fmla="val -247238"/>
              <a:gd name="adj4" fmla="val -4475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descr="A picture of a pill bottle with capsules spilled out."/>
          <p:cNvSpPr>
            <a:spLocks/>
          </p:cNvSpPr>
          <p:nvPr/>
        </p:nvSpPr>
        <p:spPr>
          <a:xfrm>
            <a:off x="84271" y="3056784"/>
            <a:ext cx="3084418" cy="2565864"/>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092315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A9Kse04w"/>
  <p:tag name="ARTICULATE_DESIGN_ID_CUSP HAI SLIDE TEMPLATE FINAL 10-12-16" val="wrVl9TBZ"/>
  <p:tag name="ARTICULATE_SLIDE_THUMBNAIL_REFRESH" val="1"/>
  <p:tag name="MMPROD_NEXTUNIQUEID" val="10009"/>
  <p:tag name="MMPROD_UIDATA" val="&lt;database version=&quot;11.0&quot;&gt;&lt;object type=&quot;1&quot; unique_id=&quot;10001&quot;&gt;&lt;object type=&quot;2&quot; unique_id=&quot;14094&quot;&gt;&lt;object type=&quot;3&quot; unique_id=&quot;14095&quot;&gt;&lt;property id=&quot;20148&quot; value=&quot;5&quot;/&gt;&lt;property id=&quot;20300&quot; value=&quot;Slide 1 - &amp;quot;AHRQ Safety Program for Improving Antibiotic Use&amp;quot;&quot;/&gt;&lt;property id=&quot;20307&quot; value=&quot;257&quot;/&gt;&lt;/object&gt;&lt;object type=&quot;3&quot; unique_id=&quot;14096&quot;&gt;&lt;property id=&quot;20148&quot; value=&quot;5&quot;/&gt;&lt;property id=&quot;20300&quot; value=&quot;Slide 4 - &amp;quot;Objectives&amp;quot;&quot;/&gt;&lt;property id=&quot;20307&quot; value=&quot;256&quot;/&gt;&lt;/object&gt;&lt;object type=&quot;3&quot; unique_id=&quot;14113&quot;&gt;&lt;property id=&quot;20148&quot; value=&quot;5&quot;/&gt;&lt;property id=&quot;20300&quot; value=&quot;Slide 7 - &amp;quot;System / Latent Failures&amp;quot;&quot;/&gt;&lt;property id=&quot;20307&quot; value=&quot;258&quot;/&gt;&lt;/object&gt;&lt;object type=&quot;3&quot; unique_id=&quot;14115&quot;&gt;&lt;property id=&quot;20148&quot; value=&quot;5&quot;/&gt;&lt;property id=&quot;20300&quot; value=&quot;Slide 2 - &amp;quot;Presenter  &amp;quot;&quot;/&gt;&lt;property id=&quot;20307&quot; value=&quot;277&quot;/&gt;&lt;/object&gt;&lt;object type=&quot;3&quot; unique_id=&quot;14116&quot;&gt;&lt;property id=&quot;20148&quot; value=&quot;5&quot;/&gt;&lt;property id=&quot;20300&quot; value=&quot;Slide 3 - &amp;quot;Housekeeping&amp;quot;&quot;/&gt;&lt;property id=&quot;20307&quot; value=&quot;278&quot;/&gt;&lt;/object&gt;&lt;object type=&quot;3&quot; unique_id=&quot;14117&quot;&gt;&lt;property id=&quot;20148&quot; value=&quot;5&quot;/&gt;&lt;property id=&quot;20300&quot; value=&quot;Slide 5 - &amp;quot;Defect is a CUSP Term&amp;quot;&quot;/&gt;&lt;property id=&quot;20307&quot; value=&quot;276&quot;/&gt;&lt;/object&gt;&lt;object type=&quot;3&quot; unique_id=&quot;14118&quot;&gt;&lt;property id=&quot;20148&quot; value=&quot;5&quot;/&gt;&lt;property id=&quot;20300&quot; value=&quot;Slide 6 - &amp;quot;Learning from Defects&amp;quot;&quot;/&gt;&lt;property id=&quot;20307&quot; value=&quot;260&quot;/&gt;&lt;/object&gt;&lt;object type=&quot;3&quot; unique_id=&quot;14119&quot;&gt;&lt;property id=&quot;20148&quot; value=&quot;5&quot;/&gt;&lt;property id=&quot;20300&quot; value=&quot;Slide 8 - &amp;quot;Active Failures&amp;quot;&quot;/&gt;&lt;property id=&quot;20307&quot; value=&quot;279&quot;/&gt;&lt;/object&gt;&lt;object type=&quot;3&quot; unique_id=&quot;14120&quot;&gt;&lt;property id=&quot;20148&quot; value=&quot;5&quot;/&gt;&lt;property id=&quot;20300&quot; value=&quot;Slide 9 - &amp;quot;Swiss Cheese Model&amp;quot;&quot;/&gt;&lt;property id=&quot;20307&quot; value=&quot;262&quot;/&gt;&lt;/object&gt;&lt;object type=&quot;3&quot; unique_id=&quot;14121&quot;&gt;&lt;property id=&quot;20148&quot; value=&quot;5&quot;/&gt;&lt;property id=&quot;20300&quot; value=&quot;Slide 10 - &amp;quot;Clinical Case #1&amp;quot;&quot;/&gt;&lt;property id=&quot;20307&quot; value=&quot;263&quot;/&gt;&lt;/object&gt;&lt;object type=&quot;3&quot; unique_id=&quot;14122&quot;&gt;&lt;property id=&quot;20148&quot; value=&quot;5&quot;/&gt;&lt;property id=&quot;20300&quot; value=&quot;Slide 11 - &amp;quot;Clinical Case #1 Continued&amp;quot;&quot;/&gt;&lt;property id=&quot;20307&quot; value=&quot;280&quot;/&gt;&lt;/object&gt;&lt;object type=&quot;3&quot; unique_id=&quot;14123&quot;&gt;&lt;property id=&quot;20148&quot; value=&quot;5&quot;/&gt;&lt;property id=&quot;20300&quot; value=&quot;Slide 12 - &amp;quot;Clinical Case #1 Continued&amp;quot;&quot;/&gt;&lt;property id=&quot;20307&quot; value=&quot;281&quot;/&gt;&lt;/object&gt;&lt;object type=&quot;3&quot; unique_id=&quot;14124&quot;&gt;&lt;property id=&quot;20148&quot; value=&quot;5&quot;/&gt;&lt;property id=&quot;20300&quot; value=&quot;Slide 13 - &amp;quot;Clinical Case #1 Continued&amp;quot;&quot;/&gt;&lt;property id=&quot;20307&quot; value=&quot;282&quot;/&gt;&lt;/object&gt;&lt;object type=&quot;3&quot; unique_id=&quot;14125&quot;&gt;&lt;property id=&quot;20148&quot; value=&quot;5&quot;/&gt;&lt;property id=&quot;20300&quot; value=&quot;Slide 14 - &amp;quot;Four Moments in Antibiotic Prescribing&amp;quot;&quot;/&gt;&lt;property id=&quot;20307&quot; value=&quot;283&quot;/&gt;&lt;/object&gt;&lt;object type=&quot;3&quot; unique_id=&quot;14126&quot;&gt;&lt;property id=&quot;20148&quot; value=&quot;5&quot;/&gt;&lt;property id=&quot;20300&quot; value=&quot;Slide 15 - &amp;quot;Learning from Defects Tool&amp;quot;&quot;/&gt;&lt;property id=&quot;20307&quot; value=&quot;266&quot;/&gt;&lt;/object&gt;&lt;object type=&quot;3&quot; unique_id=&quot;14127&quot;&gt;&lt;property id=&quot;20148&quot; value=&quot;5&quot;/&gt;&lt;property id=&quot;20300&quot; value=&quot;Slide 16 - &amp;quot;What happened?&amp;quot;&quot;/&gt;&lt;property id=&quot;20307&quot; value=&quot;267&quot;/&gt;&lt;/object&gt;&lt;object type=&quot;3&quot; unique_id=&quot;14128&quot;&gt;&lt;property id=&quot;20148&quot; value=&quot;5&quot;/&gt;&lt;property id=&quot;20300&quot; value=&quot;Slide 17 - &amp;quot;Why did it happen?&amp;quot;&quot;/&gt;&lt;property id=&quot;20307&quot; value=&quot;270&quot;/&gt;&lt;/object&gt;&lt;object type=&quot;3&quot; unique_id=&quot;14129&quot;&gt;&lt;property id=&quot;20148&quot; value=&quot;5&quot;/&gt;&lt;property id=&quot;20300&quot; value=&quot;Slide 18 - &amp;quot;What could you do to reduce the risk?&amp;quot;&quot;/&gt;&lt;property id=&quot;20307&quot; value=&quot;271&quot;/&gt;&lt;/object&gt;&lt;object type=&quot;3&quot; unique_id=&quot;14130&quot;&gt;&lt;property id=&quot;20148&quot; value=&quot;5&quot;/&gt;&lt;property id=&quot;20300&quot; value=&quot;Slide 19 - &amp;quot;Strength of Interventions&amp;quot;&quot;/&gt;&lt;property id=&quot;20307&quot; value=&quot;272&quot;/&gt;&lt;/object&gt;&lt;object type=&quot;3&quot; unique_id=&quot;14131&quot;&gt;&lt;property id=&quot;20148&quot; value=&quot;5&quot;/&gt;&lt;property id=&quot;20300&quot; value=&quot;Slide 20 - &amp;quot;How do you know the risk was reduced?&amp;quot;&quot;/&gt;&lt;property id=&quot;20307&quot; value=&quot;273&quot;/&gt;&lt;/object&gt;&lt;object type=&quot;3&quot; unique_id=&quot;14132&quot;&gt;&lt;property id=&quot;20148&quot; value=&quot;5&quot;/&gt;&lt;property id=&quot;20300&quot; value=&quot;Slide 21 - &amp;quot;Review&amp;quot;&quot;/&gt;&lt;property id=&quot;20307&quot; value=&quot;274&quot;/&gt;&lt;/object&gt;&lt;object type=&quot;3&quot; unique_id=&quot;14133&quot;&gt;&lt;property id=&quot;20148&quot; value=&quot;5&quot;/&gt;&lt;property id=&quot;20300&quot; value=&quot;Slide 23&quot;/&gt;&lt;property id=&quot;20307&quot; value=&quot;284&quot;/&gt;&lt;/object&gt;&lt;object type=&quot;3&quot; unique_id=&quot;24886&quot;&gt;&lt;property id=&quot;20148&quot; value=&quot;5&quot;/&gt;&lt;property id=&quot;20300&quot; value=&quot;Slide 24 - &amp;quot;Next Steps&amp;quot;&quot;/&gt;&lt;property id=&quot;20307&quot; value=&quot;285&quot;/&gt;&lt;/object&gt;&lt;object type=&quot;3&quot; unique_id=&quot;24963&quot;&gt;&lt;property id=&quot;20148&quot; value=&quot;5&quot;/&gt;&lt;property id=&quot;20300&quot; value=&quot;Slide 22 - &amp;quot;Program Website Access&amp;quot;&quot;/&gt;&lt;property id=&quot;20307&quot; value=&quot;286&quot;/&gt;&lt;/object&gt;&lt;/object&gt;&lt;object type=&quot;8&quot; unique_id=&quot;14100&quot;&gt;&lt;/object&gt;&lt;/object&gt;&lt;/database&gt;"/>
  <p:tag name="SECTOMILLISECCONVERTED" val="1"/>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CUSP HAI slide template FINAL 10-12-16</Template>
  <TotalTime>216</TotalTime>
  <Words>1131</Words>
  <Application>Microsoft Office PowerPoint</Application>
  <PresentationFormat>Custom</PresentationFormat>
  <Paragraphs>194</Paragraphs>
  <Slides>21</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Changing the System To Improve Patient Safety</vt:lpstr>
      <vt:lpstr>Objectives</vt:lpstr>
      <vt:lpstr>View Potential Harms as Opportunities1</vt:lpstr>
      <vt:lpstr>System Failures</vt:lpstr>
      <vt:lpstr>Active Failures</vt:lpstr>
      <vt:lpstr>Swiss Cheese Model2</vt:lpstr>
      <vt:lpstr>Case 1</vt:lpstr>
      <vt:lpstr>Case 1: continued</vt:lpstr>
      <vt:lpstr>Case 1: continued</vt:lpstr>
      <vt:lpstr>Case 1: continued</vt:lpstr>
      <vt:lpstr>Four Moments of Antibiotic Decision Making</vt:lpstr>
      <vt:lpstr>Problems Are Opportunities To Improve</vt:lpstr>
      <vt:lpstr>What Happened?</vt:lpstr>
      <vt:lpstr>Why Did It Happen?</vt:lpstr>
      <vt:lpstr>What Could You Do To Reduce the Risk?</vt:lpstr>
      <vt:lpstr>Strength of Interventions</vt:lpstr>
      <vt:lpstr>How Do You Know the Risk Was Reduced?</vt:lpstr>
      <vt:lpstr>Review</vt:lpstr>
      <vt:lpstr>Activities To Complete </vt:lpstr>
      <vt:lpstr>Disclaimer</vt:lpstr>
      <vt:lpstr>References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 Miller</dc:creator>
  <cp:lastModifiedBy>Ramage, Kathryn (AHRQ/OC) (CTR)</cp:lastModifiedBy>
  <cp:revision>23</cp:revision>
  <cp:lastPrinted>2019-03-07T15:47:12Z</cp:lastPrinted>
  <dcterms:created xsi:type="dcterms:W3CDTF">2017-03-24T18:33:59Z</dcterms:created>
  <dcterms:modified xsi:type="dcterms:W3CDTF">2021-06-16T14:32:24Z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BE12A664-CECD-44C6-9F81-FDECEFC4FB6F</vt:lpwstr>
  </property>
  <property fmtid="{D5CDD505-2E9C-101B-9397-08002B2CF9AE}" pid="3" name="ArticulatePath">
    <vt:lpwstr>Presentation2</vt:lpwstr>
  </property>
</Properties>
</file>