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62" r:id="rId2"/>
    <p:sldId id="330" r:id="rId3"/>
    <p:sldId id="377" r:id="rId4"/>
    <p:sldId id="312" r:id="rId5"/>
    <p:sldId id="373" r:id="rId6"/>
    <p:sldId id="359" r:id="rId7"/>
    <p:sldId id="374" r:id="rId8"/>
    <p:sldId id="379" r:id="rId9"/>
    <p:sldId id="331" r:id="rId10"/>
    <p:sldId id="315" r:id="rId11"/>
    <p:sldId id="357" r:id="rId12"/>
    <p:sldId id="370" r:id="rId13"/>
    <p:sldId id="378" r:id="rId14"/>
    <p:sldId id="351" r:id="rId15"/>
    <p:sldId id="380" r:id="rId16"/>
    <p:sldId id="339" r:id="rId17"/>
    <p:sldId id="353" r:id="rId18"/>
    <p:sldId id="335" r:id="rId19"/>
    <p:sldId id="354" r:id="rId20"/>
    <p:sldId id="376" r:id="rId21"/>
    <p:sldId id="319" r:id="rId22"/>
    <p:sldId id="355" r:id="rId23"/>
    <p:sldId id="343" r:id="rId24"/>
    <p:sldId id="309" r:id="rId25"/>
    <p:sldId id="371" r:id="rId26"/>
    <p:sldId id="356" r:id="rId27"/>
    <p:sldId id="311" r:id="rId28"/>
    <p:sldId id="375" r:id="rId29"/>
  </p:sldIdLst>
  <p:sldSz cx="10058400" cy="7772400"/>
  <p:notesSz cx="7010400" cy="9296400"/>
  <p:custDataLst>
    <p:tags r:id="rId31"/>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Jump" initials="" lastIdx="14" clrIdx="0"/>
  <p:cmAuthor id="1" name="Melissa A Miller" initials="MAM" lastIdx="5" clrIdx="1"/>
  <p:cmAuthor id="2" name="Kathleen Speck" initials="KS" lastIdx="17" clrIdx="2"/>
  <p:cmAuthor id="3" name="Meghan Walrath" initials="MW" lastIdx="11" clrIdx="3"/>
  <p:cmAuthor id="4" name="Miller, Melissa (AHRQ/CQuIPS)" initials="MM(" lastIdx="56" clrIdx="4"/>
  <p:cmAuthor id="5" name="Morgan Katz" initials="MK" lastIdx="10" clrIdx="5"/>
  <p:cmAuthor id="6" name="Mayo Levering" initials="ML" lastIdx="1" clrIdx="6"/>
  <p:cmAuthor id="7" name="Sara Cosgrove" initials="SC" lastIdx="5" clrIdx="7">
    <p:extLst>
      <p:ext uri="{19B8F6BF-5375-455C-9EA6-DF929625EA0E}">
        <p15:presenceInfo xmlns:p15="http://schemas.microsoft.com/office/powerpoint/2012/main" userId="Sara Cosgrove" providerId="None"/>
      </p:ext>
    </p:extLst>
  </p:cmAuthor>
  <p:cmAuthor id="8" name="Pranita Tamma" initials="PT" lastIdx="16" clrIdx="8">
    <p:extLst>
      <p:ext uri="{19B8F6BF-5375-455C-9EA6-DF929625EA0E}">
        <p15:presenceInfo xmlns:p15="http://schemas.microsoft.com/office/powerpoint/2012/main" userId="S-1-5-21-1214440339-484763869-725345543-3575701" providerId="AD"/>
      </p:ext>
    </p:extLst>
  </p:cmAuthor>
  <p:cmAuthor id="9" name="Robin Jump" initials="RJ" lastIdx="9" clrIdx="9">
    <p:extLst>
      <p:ext uri="{19B8F6BF-5375-455C-9EA6-DF929625EA0E}">
        <p15:presenceInfo xmlns:p15="http://schemas.microsoft.com/office/powerpoint/2012/main" userId="39a2fc35eb476a70" providerId="Windows Live"/>
      </p:ext>
    </p:extLst>
  </p:cmAuthor>
  <p:cmAuthor id="10" name="morgan" initials="m" lastIdx="4" clrIdx="10">
    <p:extLst>
      <p:ext uri="{19B8F6BF-5375-455C-9EA6-DF929625EA0E}">
        <p15:presenceInfo xmlns:p15="http://schemas.microsoft.com/office/powerpoint/2012/main" userId="morgan" providerId="None"/>
      </p:ext>
    </p:extLst>
  </p:cmAuthor>
  <p:cmAuthor id="11" name="Ernest Ekunseitan" initials="EE" lastIdx="7" clrIdx="11">
    <p:extLst>
      <p:ext uri="{19B8F6BF-5375-455C-9EA6-DF929625EA0E}">
        <p15:presenceInfo xmlns:p15="http://schemas.microsoft.com/office/powerpoint/2012/main" userId="S-1-5-21-1214440339-484763869-725345543-4187243" providerId="AD"/>
      </p:ext>
    </p:extLst>
  </p:cmAuthor>
  <p:cmAuthor id="12" name="Kathleen" initials="K" lastIdx="36" clrIdx="12">
    <p:extLst>
      <p:ext uri="{19B8F6BF-5375-455C-9EA6-DF929625EA0E}">
        <p15:presenceInfo xmlns:p15="http://schemas.microsoft.com/office/powerpoint/2012/main" userId="Kathleen" providerId="None"/>
      </p:ext>
    </p:extLst>
  </p:cmAuthor>
  <p:cmAuthor id="13" name="Sara Cosgrove" initials="SC [2]" lastIdx="2" clrIdx="13">
    <p:extLst>
      <p:ext uri="{19B8F6BF-5375-455C-9EA6-DF929625EA0E}">
        <p15:presenceInfo xmlns:p15="http://schemas.microsoft.com/office/powerpoint/2012/main" userId="702bdd728a394ab1" providerId="Windows Live"/>
      </p:ext>
    </p:extLst>
  </p:cmAuthor>
  <p:cmAuthor id="14" name="Heidenrich, Christine (AHRQ/OC) (CTR)" initials="HC((" lastIdx="15" clrIdx="14">
    <p:extLst>
      <p:ext uri="{19B8F6BF-5375-455C-9EA6-DF929625EA0E}">
        <p15:presenceInfo xmlns:p15="http://schemas.microsoft.com/office/powerpoint/2012/main" userId="S-1-5-21-1747495209-1248221918-2216747781-28054" providerId="AD"/>
      </p:ext>
    </p:extLst>
  </p:cmAuthor>
  <p:cmAuthor id="15" name="Heidenrich, Christine (AHRQ/OC) (CTR)" initials="HC(( [2]" lastIdx="2" clrIdx="15">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7"/>
    <a:srgbClr val="007DA3"/>
    <a:srgbClr val="385D8A"/>
    <a:srgbClr val="6E8FBF"/>
    <a:srgbClr val="55553D"/>
    <a:srgbClr val="9A8772"/>
    <a:srgbClr val="FFD602"/>
    <a:srgbClr val="E38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17CD5-7B51-4037-935D-3482B6AA9E81}" v="6" dt="2021-02-15T19:05:05.799"/>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40" y="4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1c3bee05-3f30-471c-9c5c-6f1d82c4dd7a" providerId="ADAL" clId="{8E017CD5-7B51-4037-935D-3482B6AA9E81}"/>
    <pc:docChg chg="custSel modSld">
      <pc:chgData name="Kathleen Speck" userId="1c3bee05-3f30-471c-9c5c-6f1d82c4dd7a" providerId="ADAL" clId="{8E017CD5-7B51-4037-935D-3482B6AA9E81}" dt="2021-02-15T19:05:05.800" v="5" actId="1589"/>
      <pc:docMkLst>
        <pc:docMk/>
      </pc:docMkLst>
      <pc:sldChg chg="addCm delCm modCm">
        <pc:chgData name="Kathleen Speck" userId="1c3bee05-3f30-471c-9c5c-6f1d82c4dd7a" providerId="ADAL" clId="{8E017CD5-7B51-4037-935D-3482B6AA9E81}" dt="2021-02-15T19:04:03.607" v="2" actId="1592"/>
        <pc:sldMkLst>
          <pc:docMk/>
          <pc:sldMk cId="5282736" sldId="311"/>
        </pc:sldMkLst>
      </pc:sldChg>
      <pc:sldChg chg="modSp mod addCm">
        <pc:chgData name="Kathleen Speck" userId="1c3bee05-3f30-471c-9c5c-6f1d82c4dd7a" providerId="ADAL" clId="{8E017CD5-7B51-4037-935D-3482B6AA9E81}" dt="2021-02-15T19:05:05.800" v="5" actId="1589"/>
        <pc:sldMkLst>
          <pc:docMk/>
          <pc:sldMk cId="1553369211" sldId="378"/>
        </pc:sldMkLst>
        <pc:spChg chg="mod">
          <ac:chgData name="Kathleen Speck" userId="1c3bee05-3f30-471c-9c5c-6f1d82c4dd7a" providerId="ADAL" clId="{8E017CD5-7B51-4037-935D-3482B6AA9E81}" dt="2021-02-15T19:04:46.628" v="4" actId="20577"/>
          <ac:spMkLst>
            <pc:docMk/>
            <pc:sldMk cId="1553369211" sldId="378"/>
            <ac:spMk id="2" creationId="{00000000-0000-0000-0000-000000000000}"/>
          </ac:spMkLst>
        </pc:spChg>
        <pc:spChg chg="mod">
          <ac:chgData name="Kathleen Speck" userId="1c3bee05-3f30-471c-9c5c-6f1d82c4dd7a" providerId="ADAL" clId="{8E017CD5-7B51-4037-935D-3482B6AA9E81}" dt="2021-02-15T19:04:22.695" v="3" actId="1076"/>
          <ac:spMkLst>
            <pc:docMk/>
            <pc:sldMk cId="1553369211" sldId="378"/>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3C3EC-9A91-441E-ACDA-D7D0E0AF8A36}"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9D0A2F76-1D1C-4601-AE50-D7DD17D2D0E6}">
      <dgm:prSet phldrT="[Text]" custT="1"/>
      <dgm:spPr/>
      <dgm:t>
        <a:bodyPr/>
        <a:lstStyle/>
        <a:p>
          <a:endParaRPr lang="en-US" sz="2400"/>
        </a:p>
      </dgm:t>
    </dgm:pt>
    <dgm:pt modelId="{6FDD12EB-FA2B-4378-AF87-8B97AF530657}" type="parTrans" cxnId="{1192E778-2D0D-4CD8-9A92-E10E7551F2D2}">
      <dgm:prSet/>
      <dgm:spPr/>
      <dgm:t>
        <a:bodyPr/>
        <a:lstStyle/>
        <a:p>
          <a:endParaRPr lang="en-US"/>
        </a:p>
      </dgm:t>
    </dgm:pt>
    <dgm:pt modelId="{669F0D3B-8F74-4DA6-90E7-9F36E3294BB2}" type="sibTrans" cxnId="{1192E778-2D0D-4CD8-9A92-E10E7551F2D2}">
      <dgm:prSet/>
      <dgm:spPr/>
      <dgm:t>
        <a:bodyPr/>
        <a:lstStyle/>
        <a:p>
          <a:endParaRPr lang="en-US"/>
        </a:p>
      </dgm:t>
    </dgm:pt>
    <dgm:pt modelId="{76C5698F-9DC3-4DFF-BADE-37F7D5F7DD2E}">
      <dgm:prSet phldrT="[Text]" custT="1"/>
      <dgm:spPr>
        <a:solidFill>
          <a:srgbClr val="385D8A"/>
        </a:solidFill>
      </dgm:spPr>
      <dgm:t>
        <a:bodyPr/>
        <a:lstStyle/>
        <a:p>
          <a:endParaRPr lang="en-US" sz="2400"/>
        </a:p>
      </dgm:t>
    </dgm:pt>
    <dgm:pt modelId="{F3482033-5A02-4541-A6E4-AA305E71B607}" type="parTrans" cxnId="{88DF25AE-813A-4714-B638-697E33FC8D7E}">
      <dgm:prSet/>
      <dgm:spPr/>
      <dgm:t>
        <a:bodyPr/>
        <a:lstStyle/>
        <a:p>
          <a:endParaRPr lang="en-US"/>
        </a:p>
      </dgm:t>
    </dgm:pt>
    <dgm:pt modelId="{6264BA35-A885-401D-B105-A1142BA8E3AC}" type="sibTrans" cxnId="{88DF25AE-813A-4714-B638-697E33FC8D7E}">
      <dgm:prSet/>
      <dgm:spPr/>
      <dgm:t>
        <a:bodyPr/>
        <a:lstStyle/>
        <a:p>
          <a:endParaRPr lang="en-US"/>
        </a:p>
      </dgm:t>
    </dgm:pt>
    <dgm:pt modelId="{28A22382-A176-42EE-828A-CCD009ECB364}">
      <dgm:prSet phldrT="[Text]" custT="1"/>
      <dgm:spPr>
        <a:solidFill>
          <a:srgbClr val="385D8A"/>
        </a:solidFill>
      </dgm:spPr>
      <dgm:t>
        <a:bodyPr/>
        <a:lstStyle/>
        <a:p>
          <a:endParaRPr lang="en-US" sz="2400"/>
        </a:p>
      </dgm:t>
    </dgm:pt>
    <dgm:pt modelId="{1B676828-117A-4632-9ED5-A06C9E32BCD6}" type="parTrans" cxnId="{E24BA368-D749-4C83-9FA9-9D861B35E8EA}">
      <dgm:prSet/>
      <dgm:spPr/>
      <dgm:t>
        <a:bodyPr/>
        <a:lstStyle/>
        <a:p>
          <a:endParaRPr lang="en-US"/>
        </a:p>
      </dgm:t>
    </dgm:pt>
    <dgm:pt modelId="{C6F04850-B32F-4D0E-AFB5-4B27A7AF25EF}" type="sibTrans" cxnId="{E24BA368-D749-4C83-9FA9-9D861B35E8EA}">
      <dgm:prSet/>
      <dgm:spPr/>
      <dgm:t>
        <a:bodyPr/>
        <a:lstStyle/>
        <a:p>
          <a:endParaRPr lang="en-US"/>
        </a:p>
      </dgm:t>
    </dgm:pt>
    <dgm:pt modelId="{1B7A437B-4F68-4255-810E-2C31465E0523}">
      <dgm:prSet phldrT="[Text]" custT="1"/>
      <dgm:spPr>
        <a:solidFill>
          <a:srgbClr val="385D8A"/>
        </a:solidFill>
      </dgm:spPr>
      <dgm:t>
        <a:bodyPr/>
        <a:lstStyle/>
        <a:p>
          <a:endParaRPr lang="en-US" sz="2400"/>
        </a:p>
      </dgm:t>
    </dgm:pt>
    <dgm:pt modelId="{A97BF7A3-A2A2-4E79-8888-5485DDAC17A9}" type="parTrans" cxnId="{0C70C821-3B32-49DD-B79D-B1E83FB90163}">
      <dgm:prSet/>
      <dgm:spPr/>
      <dgm:t>
        <a:bodyPr/>
        <a:lstStyle/>
        <a:p>
          <a:endParaRPr lang="en-US"/>
        </a:p>
      </dgm:t>
    </dgm:pt>
    <dgm:pt modelId="{16974EA2-B0EC-447E-9A9F-A1FA5476B3EE}" type="sibTrans" cxnId="{0C70C821-3B32-49DD-B79D-B1E83FB90163}">
      <dgm:prSet/>
      <dgm:spPr/>
      <dgm:t>
        <a:bodyPr/>
        <a:lstStyle/>
        <a:p>
          <a:endParaRPr lang="en-US"/>
        </a:p>
      </dgm:t>
    </dgm:pt>
    <dgm:pt modelId="{E15B208B-9811-4775-9BD3-EAC1AA91C120}" type="pres">
      <dgm:prSet presAssocID="{4AA3C3EC-9A91-441E-ACDA-D7D0E0AF8A36}" presName="linear" presStyleCnt="0">
        <dgm:presLayoutVars>
          <dgm:dir/>
          <dgm:animLvl val="lvl"/>
          <dgm:resizeHandles val="exact"/>
        </dgm:presLayoutVars>
      </dgm:prSet>
      <dgm:spPr/>
    </dgm:pt>
    <dgm:pt modelId="{F1A0904D-F9FB-4298-9C22-66A44EEF92E8}" type="pres">
      <dgm:prSet presAssocID="{9D0A2F76-1D1C-4601-AE50-D7DD17D2D0E6}" presName="parentLin" presStyleCnt="0"/>
      <dgm:spPr/>
    </dgm:pt>
    <dgm:pt modelId="{B3502500-743D-4A10-B94E-663DB6ADC64D}" type="pres">
      <dgm:prSet presAssocID="{9D0A2F76-1D1C-4601-AE50-D7DD17D2D0E6}" presName="parentLeftMargin" presStyleLbl="node1" presStyleIdx="0" presStyleCnt="4"/>
      <dgm:spPr/>
    </dgm:pt>
    <dgm:pt modelId="{1639DDB1-3D92-4336-AE99-284B66FD3674}" type="pres">
      <dgm:prSet presAssocID="{9D0A2F76-1D1C-4601-AE50-D7DD17D2D0E6}" presName="parentText" presStyleLbl="node1" presStyleIdx="0" presStyleCnt="4" custScaleX="131496" custScaleY="68919">
        <dgm:presLayoutVars>
          <dgm:chMax val="0"/>
          <dgm:bulletEnabled val="1"/>
        </dgm:presLayoutVars>
      </dgm:prSet>
      <dgm:spPr/>
    </dgm:pt>
    <dgm:pt modelId="{C4E2EE48-131F-4D08-B3A3-DAA9FF58AE39}" type="pres">
      <dgm:prSet presAssocID="{9D0A2F76-1D1C-4601-AE50-D7DD17D2D0E6}" presName="negativeSpace" presStyleCnt="0"/>
      <dgm:spPr/>
    </dgm:pt>
    <dgm:pt modelId="{AD777432-AF63-4003-B0F3-9730441AE3B1}" type="pres">
      <dgm:prSet presAssocID="{9D0A2F76-1D1C-4601-AE50-D7DD17D2D0E6}" presName="childText" presStyleLbl="conFgAcc1" presStyleIdx="0" presStyleCnt="4">
        <dgm:presLayoutVars>
          <dgm:bulletEnabled val="1"/>
        </dgm:presLayoutVars>
      </dgm:prSet>
      <dgm:spPr/>
    </dgm:pt>
    <dgm:pt modelId="{0685E766-91CC-414A-B6EF-047AE010EFD5}" type="pres">
      <dgm:prSet presAssocID="{669F0D3B-8F74-4DA6-90E7-9F36E3294BB2}" presName="spaceBetweenRectangles" presStyleCnt="0"/>
      <dgm:spPr/>
    </dgm:pt>
    <dgm:pt modelId="{690B0975-A52C-4522-8C60-181EDE0ED98E}" type="pres">
      <dgm:prSet presAssocID="{76C5698F-9DC3-4DFF-BADE-37F7D5F7DD2E}" presName="parentLin" presStyleCnt="0"/>
      <dgm:spPr/>
    </dgm:pt>
    <dgm:pt modelId="{A7ECCBBA-D7F7-4CC1-9E1D-0AD1D4C446F1}" type="pres">
      <dgm:prSet presAssocID="{76C5698F-9DC3-4DFF-BADE-37F7D5F7DD2E}" presName="parentLeftMargin" presStyleLbl="node1" presStyleIdx="0" presStyleCnt="4"/>
      <dgm:spPr/>
    </dgm:pt>
    <dgm:pt modelId="{DF89079D-6C2B-4DC2-80F3-693AFA2B57A8}" type="pres">
      <dgm:prSet presAssocID="{76C5698F-9DC3-4DFF-BADE-37F7D5F7DD2E}" presName="parentText" presStyleLbl="node1" presStyleIdx="1" presStyleCnt="4" custScaleX="131496" custScaleY="68919">
        <dgm:presLayoutVars>
          <dgm:chMax val="0"/>
          <dgm:bulletEnabled val="1"/>
        </dgm:presLayoutVars>
      </dgm:prSet>
      <dgm:spPr/>
    </dgm:pt>
    <dgm:pt modelId="{D1E7284C-78F0-4484-8C85-2895179B46BC}" type="pres">
      <dgm:prSet presAssocID="{76C5698F-9DC3-4DFF-BADE-37F7D5F7DD2E}" presName="negativeSpace" presStyleCnt="0"/>
      <dgm:spPr/>
    </dgm:pt>
    <dgm:pt modelId="{DBACD64D-82A6-4E9B-9530-D951410B4B37}" type="pres">
      <dgm:prSet presAssocID="{76C5698F-9DC3-4DFF-BADE-37F7D5F7DD2E}" presName="childText" presStyleLbl="conFgAcc1" presStyleIdx="1" presStyleCnt="4">
        <dgm:presLayoutVars>
          <dgm:bulletEnabled val="1"/>
        </dgm:presLayoutVars>
      </dgm:prSet>
      <dgm:spPr/>
    </dgm:pt>
    <dgm:pt modelId="{ADE1114E-C261-49C9-811E-520D88DD22B9}" type="pres">
      <dgm:prSet presAssocID="{6264BA35-A885-401D-B105-A1142BA8E3AC}" presName="spaceBetweenRectangles" presStyleCnt="0"/>
      <dgm:spPr/>
    </dgm:pt>
    <dgm:pt modelId="{00EE87FF-8459-49AE-8DDD-B42374ADB3CD}" type="pres">
      <dgm:prSet presAssocID="{28A22382-A176-42EE-828A-CCD009ECB364}" presName="parentLin" presStyleCnt="0"/>
      <dgm:spPr/>
    </dgm:pt>
    <dgm:pt modelId="{1AB0AA61-16EB-4BFB-966E-25A4E5A4DC95}" type="pres">
      <dgm:prSet presAssocID="{28A22382-A176-42EE-828A-CCD009ECB364}" presName="parentLeftMargin" presStyleLbl="node1" presStyleIdx="1" presStyleCnt="4"/>
      <dgm:spPr/>
    </dgm:pt>
    <dgm:pt modelId="{1A22AE02-33A8-4A48-9887-7238E2E6FB7E}" type="pres">
      <dgm:prSet presAssocID="{28A22382-A176-42EE-828A-CCD009ECB364}" presName="parentText" presStyleLbl="node1" presStyleIdx="2" presStyleCnt="4" custScaleX="131496" custScaleY="68919">
        <dgm:presLayoutVars>
          <dgm:chMax val="0"/>
          <dgm:bulletEnabled val="1"/>
        </dgm:presLayoutVars>
      </dgm:prSet>
      <dgm:spPr/>
    </dgm:pt>
    <dgm:pt modelId="{A9228329-5F2E-4ACA-83A6-CE3D34464456}" type="pres">
      <dgm:prSet presAssocID="{28A22382-A176-42EE-828A-CCD009ECB364}" presName="negativeSpace" presStyleCnt="0"/>
      <dgm:spPr/>
    </dgm:pt>
    <dgm:pt modelId="{1F37A0A6-D4B3-4857-B16F-84DB36332E72}" type="pres">
      <dgm:prSet presAssocID="{28A22382-A176-42EE-828A-CCD009ECB364}" presName="childText" presStyleLbl="conFgAcc1" presStyleIdx="2" presStyleCnt="4">
        <dgm:presLayoutVars>
          <dgm:bulletEnabled val="1"/>
        </dgm:presLayoutVars>
      </dgm:prSet>
      <dgm:spPr/>
    </dgm:pt>
    <dgm:pt modelId="{DACBC8E0-2A8E-4D20-9025-4554877CC9D9}" type="pres">
      <dgm:prSet presAssocID="{C6F04850-B32F-4D0E-AFB5-4B27A7AF25EF}" presName="spaceBetweenRectangles" presStyleCnt="0"/>
      <dgm:spPr/>
    </dgm:pt>
    <dgm:pt modelId="{7EC4856A-E2D9-4C6D-B41C-6E8FDDD5FA3D}" type="pres">
      <dgm:prSet presAssocID="{1B7A437B-4F68-4255-810E-2C31465E0523}" presName="parentLin" presStyleCnt="0"/>
      <dgm:spPr/>
    </dgm:pt>
    <dgm:pt modelId="{0945C514-C7B4-46C8-BE82-034B7CA50B9E}" type="pres">
      <dgm:prSet presAssocID="{1B7A437B-4F68-4255-810E-2C31465E0523}" presName="parentLeftMargin" presStyleLbl="node1" presStyleIdx="2" presStyleCnt="4"/>
      <dgm:spPr/>
    </dgm:pt>
    <dgm:pt modelId="{DE5BA993-F9C9-448B-967A-2C296487A6B8}" type="pres">
      <dgm:prSet presAssocID="{1B7A437B-4F68-4255-810E-2C31465E0523}" presName="parentText" presStyleLbl="node1" presStyleIdx="3" presStyleCnt="4" custScaleX="131496" custScaleY="68919">
        <dgm:presLayoutVars>
          <dgm:chMax val="0"/>
          <dgm:bulletEnabled val="1"/>
        </dgm:presLayoutVars>
      </dgm:prSet>
      <dgm:spPr/>
    </dgm:pt>
    <dgm:pt modelId="{4A429358-A383-4F77-B0AB-2A8B4B0C770E}" type="pres">
      <dgm:prSet presAssocID="{1B7A437B-4F68-4255-810E-2C31465E0523}" presName="negativeSpace" presStyleCnt="0"/>
      <dgm:spPr/>
    </dgm:pt>
    <dgm:pt modelId="{3D42CCD3-7B6C-4214-9C3C-03A2FF1E673A}" type="pres">
      <dgm:prSet presAssocID="{1B7A437B-4F68-4255-810E-2C31465E0523}" presName="childText" presStyleLbl="conFgAcc1" presStyleIdx="3" presStyleCnt="4">
        <dgm:presLayoutVars>
          <dgm:bulletEnabled val="1"/>
        </dgm:presLayoutVars>
      </dgm:prSet>
      <dgm:spPr/>
    </dgm:pt>
  </dgm:ptLst>
  <dgm:cxnLst>
    <dgm:cxn modelId="{EA47CC05-497E-402E-8550-1C142C49ED18}" type="presOf" srcId="{4AA3C3EC-9A91-441E-ACDA-D7D0E0AF8A36}" destId="{E15B208B-9811-4775-9BD3-EAC1AA91C120}" srcOrd="0" destOrd="0" presId="urn:microsoft.com/office/officeart/2005/8/layout/list1"/>
    <dgm:cxn modelId="{0C70C821-3B32-49DD-B79D-B1E83FB90163}" srcId="{4AA3C3EC-9A91-441E-ACDA-D7D0E0AF8A36}" destId="{1B7A437B-4F68-4255-810E-2C31465E0523}" srcOrd="3" destOrd="0" parTransId="{A97BF7A3-A2A2-4E79-8888-5485DDAC17A9}" sibTransId="{16974EA2-B0EC-447E-9A9F-A1FA5476B3EE}"/>
    <dgm:cxn modelId="{A4C73168-9DBC-4665-AC1B-4D489BA7F67F}" type="presOf" srcId="{1B7A437B-4F68-4255-810E-2C31465E0523}" destId="{DE5BA993-F9C9-448B-967A-2C296487A6B8}" srcOrd="1" destOrd="0" presId="urn:microsoft.com/office/officeart/2005/8/layout/list1"/>
    <dgm:cxn modelId="{E24BA368-D749-4C83-9FA9-9D861B35E8EA}" srcId="{4AA3C3EC-9A91-441E-ACDA-D7D0E0AF8A36}" destId="{28A22382-A176-42EE-828A-CCD009ECB364}" srcOrd="2" destOrd="0" parTransId="{1B676828-117A-4632-9ED5-A06C9E32BCD6}" sibTransId="{C6F04850-B32F-4D0E-AFB5-4B27A7AF25EF}"/>
    <dgm:cxn modelId="{796E094B-4305-44E6-A94B-D2107AFCC20F}" type="presOf" srcId="{28A22382-A176-42EE-828A-CCD009ECB364}" destId="{1A22AE02-33A8-4A48-9887-7238E2E6FB7E}" srcOrd="1" destOrd="0" presId="urn:microsoft.com/office/officeart/2005/8/layout/list1"/>
    <dgm:cxn modelId="{D95C0852-E809-44A8-A6C0-659CBEE1B454}" type="presOf" srcId="{76C5698F-9DC3-4DFF-BADE-37F7D5F7DD2E}" destId="{DF89079D-6C2B-4DC2-80F3-693AFA2B57A8}" srcOrd="1" destOrd="0" presId="urn:microsoft.com/office/officeart/2005/8/layout/list1"/>
    <dgm:cxn modelId="{17637353-FCE2-4891-8B74-48F9E959691C}" type="presOf" srcId="{76C5698F-9DC3-4DFF-BADE-37F7D5F7DD2E}" destId="{A7ECCBBA-D7F7-4CC1-9E1D-0AD1D4C446F1}" srcOrd="0" destOrd="0" presId="urn:microsoft.com/office/officeart/2005/8/layout/list1"/>
    <dgm:cxn modelId="{1192E778-2D0D-4CD8-9A92-E10E7551F2D2}" srcId="{4AA3C3EC-9A91-441E-ACDA-D7D0E0AF8A36}" destId="{9D0A2F76-1D1C-4601-AE50-D7DD17D2D0E6}" srcOrd="0" destOrd="0" parTransId="{6FDD12EB-FA2B-4378-AF87-8B97AF530657}" sibTransId="{669F0D3B-8F74-4DA6-90E7-9F36E3294BB2}"/>
    <dgm:cxn modelId="{CFF26983-7159-42A3-8A82-FC7C75BCF184}" type="presOf" srcId="{9D0A2F76-1D1C-4601-AE50-D7DD17D2D0E6}" destId="{1639DDB1-3D92-4336-AE99-284B66FD3674}" srcOrd="1" destOrd="0" presId="urn:microsoft.com/office/officeart/2005/8/layout/list1"/>
    <dgm:cxn modelId="{88DF25AE-813A-4714-B638-697E33FC8D7E}" srcId="{4AA3C3EC-9A91-441E-ACDA-D7D0E0AF8A36}" destId="{76C5698F-9DC3-4DFF-BADE-37F7D5F7DD2E}" srcOrd="1" destOrd="0" parTransId="{F3482033-5A02-4541-A6E4-AA305E71B607}" sibTransId="{6264BA35-A885-401D-B105-A1142BA8E3AC}"/>
    <dgm:cxn modelId="{4A0F60B6-4D71-494A-BEDB-C8AC7509E9FE}" type="presOf" srcId="{1B7A437B-4F68-4255-810E-2C31465E0523}" destId="{0945C514-C7B4-46C8-BE82-034B7CA50B9E}" srcOrd="0" destOrd="0" presId="urn:microsoft.com/office/officeart/2005/8/layout/list1"/>
    <dgm:cxn modelId="{14EE33BD-999C-4E4A-80A2-57CA307A6BA9}" type="presOf" srcId="{9D0A2F76-1D1C-4601-AE50-D7DD17D2D0E6}" destId="{B3502500-743D-4A10-B94E-663DB6ADC64D}" srcOrd="0" destOrd="0" presId="urn:microsoft.com/office/officeart/2005/8/layout/list1"/>
    <dgm:cxn modelId="{289967E0-DF09-47B4-B5CF-E182330A8F9A}" type="presOf" srcId="{28A22382-A176-42EE-828A-CCD009ECB364}" destId="{1AB0AA61-16EB-4BFB-966E-25A4E5A4DC95}" srcOrd="0" destOrd="0" presId="urn:microsoft.com/office/officeart/2005/8/layout/list1"/>
    <dgm:cxn modelId="{3BA1C0B7-8E3F-490A-B097-C960713C7EA9}" type="presParOf" srcId="{E15B208B-9811-4775-9BD3-EAC1AA91C120}" destId="{F1A0904D-F9FB-4298-9C22-66A44EEF92E8}" srcOrd="0" destOrd="0" presId="urn:microsoft.com/office/officeart/2005/8/layout/list1"/>
    <dgm:cxn modelId="{0D7B6097-2388-45E9-A607-E14CCD880DB6}" type="presParOf" srcId="{F1A0904D-F9FB-4298-9C22-66A44EEF92E8}" destId="{B3502500-743D-4A10-B94E-663DB6ADC64D}" srcOrd="0" destOrd="0" presId="urn:microsoft.com/office/officeart/2005/8/layout/list1"/>
    <dgm:cxn modelId="{04D4BBCF-E784-4D4E-9A59-31F92B57C41A}" type="presParOf" srcId="{F1A0904D-F9FB-4298-9C22-66A44EEF92E8}" destId="{1639DDB1-3D92-4336-AE99-284B66FD3674}" srcOrd="1" destOrd="0" presId="urn:microsoft.com/office/officeart/2005/8/layout/list1"/>
    <dgm:cxn modelId="{3D0A6324-5431-40F2-A04E-2D93D50A794B}" type="presParOf" srcId="{E15B208B-9811-4775-9BD3-EAC1AA91C120}" destId="{C4E2EE48-131F-4D08-B3A3-DAA9FF58AE39}" srcOrd="1" destOrd="0" presId="urn:microsoft.com/office/officeart/2005/8/layout/list1"/>
    <dgm:cxn modelId="{6CD631A7-81E6-4CC0-B15A-1CAE7EB4BD45}" type="presParOf" srcId="{E15B208B-9811-4775-9BD3-EAC1AA91C120}" destId="{AD777432-AF63-4003-B0F3-9730441AE3B1}" srcOrd="2" destOrd="0" presId="urn:microsoft.com/office/officeart/2005/8/layout/list1"/>
    <dgm:cxn modelId="{53F753DC-A0FB-4D9F-8C77-E1DB46E27EC1}" type="presParOf" srcId="{E15B208B-9811-4775-9BD3-EAC1AA91C120}" destId="{0685E766-91CC-414A-B6EF-047AE010EFD5}" srcOrd="3" destOrd="0" presId="urn:microsoft.com/office/officeart/2005/8/layout/list1"/>
    <dgm:cxn modelId="{A1F5852E-E577-46DD-B5DE-FA727072E6BE}" type="presParOf" srcId="{E15B208B-9811-4775-9BD3-EAC1AA91C120}" destId="{690B0975-A52C-4522-8C60-181EDE0ED98E}" srcOrd="4" destOrd="0" presId="urn:microsoft.com/office/officeart/2005/8/layout/list1"/>
    <dgm:cxn modelId="{883D8663-2305-48D6-8A71-779D28D68923}" type="presParOf" srcId="{690B0975-A52C-4522-8C60-181EDE0ED98E}" destId="{A7ECCBBA-D7F7-4CC1-9E1D-0AD1D4C446F1}" srcOrd="0" destOrd="0" presId="urn:microsoft.com/office/officeart/2005/8/layout/list1"/>
    <dgm:cxn modelId="{72E6DFAE-2AA2-4EE0-9A35-3AEC3FE12BAD}" type="presParOf" srcId="{690B0975-A52C-4522-8C60-181EDE0ED98E}" destId="{DF89079D-6C2B-4DC2-80F3-693AFA2B57A8}" srcOrd="1" destOrd="0" presId="urn:microsoft.com/office/officeart/2005/8/layout/list1"/>
    <dgm:cxn modelId="{56558F79-425F-47E2-BFFF-31F57D4F3E3F}" type="presParOf" srcId="{E15B208B-9811-4775-9BD3-EAC1AA91C120}" destId="{D1E7284C-78F0-4484-8C85-2895179B46BC}" srcOrd="5" destOrd="0" presId="urn:microsoft.com/office/officeart/2005/8/layout/list1"/>
    <dgm:cxn modelId="{FA7E3258-B7F1-46F6-B1B3-FE1AA98859A4}" type="presParOf" srcId="{E15B208B-9811-4775-9BD3-EAC1AA91C120}" destId="{DBACD64D-82A6-4E9B-9530-D951410B4B37}" srcOrd="6" destOrd="0" presId="urn:microsoft.com/office/officeart/2005/8/layout/list1"/>
    <dgm:cxn modelId="{2CABE81B-7D9F-4D54-A149-E7315E004AF7}" type="presParOf" srcId="{E15B208B-9811-4775-9BD3-EAC1AA91C120}" destId="{ADE1114E-C261-49C9-811E-520D88DD22B9}" srcOrd="7" destOrd="0" presId="urn:microsoft.com/office/officeart/2005/8/layout/list1"/>
    <dgm:cxn modelId="{610CCBC0-AB0F-437D-90C9-362C9EC8B528}" type="presParOf" srcId="{E15B208B-9811-4775-9BD3-EAC1AA91C120}" destId="{00EE87FF-8459-49AE-8DDD-B42374ADB3CD}" srcOrd="8" destOrd="0" presId="urn:microsoft.com/office/officeart/2005/8/layout/list1"/>
    <dgm:cxn modelId="{3281F676-293F-4479-BF3D-C92869C4C38C}" type="presParOf" srcId="{00EE87FF-8459-49AE-8DDD-B42374ADB3CD}" destId="{1AB0AA61-16EB-4BFB-966E-25A4E5A4DC95}" srcOrd="0" destOrd="0" presId="urn:microsoft.com/office/officeart/2005/8/layout/list1"/>
    <dgm:cxn modelId="{2EE1C9CB-9004-4015-9FC4-BD49F5AAE000}" type="presParOf" srcId="{00EE87FF-8459-49AE-8DDD-B42374ADB3CD}" destId="{1A22AE02-33A8-4A48-9887-7238E2E6FB7E}" srcOrd="1" destOrd="0" presId="urn:microsoft.com/office/officeart/2005/8/layout/list1"/>
    <dgm:cxn modelId="{60A2F15B-46D1-4449-8715-0CA5DAE8D995}" type="presParOf" srcId="{E15B208B-9811-4775-9BD3-EAC1AA91C120}" destId="{A9228329-5F2E-4ACA-83A6-CE3D34464456}" srcOrd="9" destOrd="0" presId="urn:microsoft.com/office/officeart/2005/8/layout/list1"/>
    <dgm:cxn modelId="{2D4E9813-64A7-436D-B735-69B926B8633F}" type="presParOf" srcId="{E15B208B-9811-4775-9BD3-EAC1AA91C120}" destId="{1F37A0A6-D4B3-4857-B16F-84DB36332E72}" srcOrd="10" destOrd="0" presId="urn:microsoft.com/office/officeart/2005/8/layout/list1"/>
    <dgm:cxn modelId="{4CA9D11B-16FA-4684-A470-E11142B7D1CE}" type="presParOf" srcId="{E15B208B-9811-4775-9BD3-EAC1AA91C120}" destId="{DACBC8E0-2A8E-4D20-9025-4554877CC9D9}" srcOrd="11" destOrd="0" presId="urn:microsoft.com/office/officeart/2005/8/layout/list1"/>
    <dgm:cxn modelId="{FD3A417A-87F4-4686-B378-6EE4F4C6166E}" type="presParOf" srcId="{E15B208B-9811-4775-9BD3-EAC1AA91C120}" destId="{7EC4856A-E2D9-4C6D-B41C-6E8FDDD5FA3D}" srcOrd="12" destOrd="0" presId="urn:microsoft.com/office/officeart/2005/8/layout/list1"/>
    <dgm:cxn modelId="{BF62C017-06F5-45AA-B0F4-6837F9431D5E}" type="presParOf" srcId="{7EC4856A-E2D9-4C6D-B41C-6E8FDDD5FA3D}" destId="{0945C514-C7B4-46C8-BE82-034B7CA50B9E}" srcOrd="0" destOrd="0" presId="urn:microsoft.com/office/officeart/2005/8/layout/list1"/>
    <dgm:cxn modelId="{146380A7-C26D-4586-BCEA-D984AA911D8C}" type="presParOf" srcId="{7EC4856A-E2D9-4C6D-B41C-6E8FDDD5FA3D}" destId="{DE5BA993-F9C9-448B-967A-2C296487A6B8}" srcOrd="1" destOrd="0" presId="urn:microsoft.com/office/officeart/2005/8/layout/list1"/>
    <dgm:cxn modelId="{7D97E443-96F1-4A7C-9AC4-632544039683}" type="presParOf" srcId="{E15B208B-9811-4775-9BD3-EAC1AA91C120}" destId="{4A429358-A383-4F77-B0AB-2A8B4B0C770E}" srcOrd="13" destOrd="0" presId="urn:microsoft.com/office/officeart/2005/8/layout/list1"/>
    <dgm:cxn modelId="{94584FE2-D230-4E17-85D4-40000E158657}" type="presParOf" srcId="{E15B208B-9811-4775-9BD3-EAC1AA91C120}" destId="{3D42CCD3-7B6C-4214-9C3C-03A2FF1E673A}"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3C3EC-9A91-441E-ACDA-D7D0E0AF8A36}"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9D0A2F76-1D1C-4601-AE50-D7DD17D2D0E6}">
      <dgm:prSet phldrT="[Text]" custT="1"/>
      <dgm:spPr/>
      <dgm:t>
        <a:bodyPr/>
        <a:lstStyle/>
        <a:p>
          <a:endParaRPr lang="en-US" sz="2400"/>
        </a:p>
      </dgm:t>
    </dgm:pt>
    <dgm:pt modelId="{6FDD12EB-FA2B-4378-AF87-8B97AF530657}" type="parTrans" cxnId="{1192E778-2D0D-4CD8-9A92-E10E7551F2D2}">
      <dgm:prSet/>
      <dgm:spPr/>
      <dgm:t>
        <a:bodyPr/>
        <a:lstStyle/>
        <a:p>
          <a:endParaRPr lang="en-US"/>
        </a:p>
      </dgm:t>
    </dgm:pt>
    <dgm:pt modelId="{669F0D3B-8F74-4DA6-90E7-9F36E3294BB2}" type="sibTrans" cxnId="{1192E778-2D0D-4CD8-9A92-E10E7551F2D2}">
      <dgm:prSet/>
      <dgm:spPr/>
      <dgm:t>
        <a:bodyPr/>
        <a:lstStyle/>
        <a:p>
          <a:endParaRPr lang="en-US"/>
        </a:p>
      </dgm:t>
    </dgm:pt>
    <dgm:pt modelId="{E15B208B-9811-4775-9BD3-EAC1AA91C120}" type="pres">
      <dgm:prSet presAssocID="{4AA3C3EC-9A91-441E-ACDA-D7D0E0AF8A36}" presName="linear" presStyleCnt="0">
        <dgm:presLayoutVars>
          <dgm:dir/>
          <dgm:animLvl val="lvl"/>
          <dgm:resizeHandles val="exact"/>
        </dgm:presLayoutVars>
      </dgm:prSet>
      <dgm:spPr/>
    </dgm:pt>
    <dgm:pt modelId="{F1A0904D-F9FB-4298-9C22-66A44EEF92E8}" type="pres">
      <dgm:prSet presAssocID="{9D0A2F76-1D1C-4601-AE50-D7DD17D2D0E6}" presName="parentLin" presStyleCnt="0"/>
      <dgm:spPr/>
    </dgm:pt>
    <dgm:pt modelId="{B3502500-743D-4A10-B94E-663DB6ADC64D}" type="pres">
      <dgm:prSet presAssocID="{9D0A2F76-1D1C-4601-AE50-D7DD17D2D0E6}" presName="parentLeftMargin" presStyleLbl="node1" presStyleIdx="0" presStyleCnt="1"/>
      <dgm:spPr/>
    </dgm:pt>
    <dgm:pt modelId="{1639DDB1-3D92-4336-AE99-284B66FD3674}" type="pres">
      <dgm:prSet presAssocID="{9D0A2F76-1D1C-4601-AE50-D7DD17D2D0E6}" presName="parentText" presStyleLbl="node1" presStyleIdx="0" presStyleCnt="1" custScaleX="131496" custScaleY="68919">
        <dgm:presLayoutVars>
          <dgm:chMax val="0"/>
          <dgm:bulletEnabled val="1"/>
        </dgm:presLayoutVars>
      </dgm:prSet>
      <dgm:spPr/>
    </dgm:pt>
    <dgm:pt modelId="{C4E2EE48-131F-4D08-B3A3-DAA9FF58AE39}" type="pres">
      <dgm:prSet presAssocID="{9D0A2F76-1D1C-4601-AE50-D7DD17D2D0E6}" presName="negativeSpace" presStyleCnt="0"/>
      <dgm:spPr/>
    </dgm:pt>
    <dgm:pt modelId="{AD777432-AF63-4003-B0F3-9730441AE3B1}" type="pres">
      <dgm:prSet presAssocID="{9D0A2F76-1D1C-4601-AE50-D7DD17D2D0E6}" presName="childText" presStyleLbl="conFgAcc1" presStyleIdx="0" presStyleCnt="1">
        <dgm:presLayoutVars>
          <dgm:bulletEnabled val="1"/>
        </dgm:presLayoutVars>
      </dgm:prSet>
      <dgm:spPr/>
    </dgm:pt>
  </dgm:ptLst>
  <dgm:cxnLst>
    <dgm:cxn modelId="{EA47CC05-497E-402E-8550-1C142C49ED18}" type="presOf" srcId="{4AA3C3EC-9A91-441E-ACDA-D7D0E0AF8A36}" destId="{E15B208B-9811-4775-9BD3-EAC1AA91C120}" srcOrd="0" destOrd="0" presId="urn:microsoft.com/office/officeart/2005/8/layout/list1"/>
    <dgm:cxn modelId="{1192E778-2D0D-4CD8-9A92-E10E7551F2D2}" srcId="{4AA3C3EC-9A91-441E-ACDA-D7D0E0AF8A36}" destId="{9D0A2F76-1D1C-4601-AE50-D7DD17D2D0E6}" srcOrd="0" destOrd="0" parTransId="{6FDD12EB-FA2B-4378-AF87-8B97AF530657}" sibTransId="{669F0D3B-8F74-4DA6-90E7-9F36E3294BB2}"/>
    <dgm:cxn modelId="{CFF26983-7159-42A3-8A82-FC7C75BCF184}" type="presOf" srcId="{9D0A2F76-1D1C-4601-AE50-D7DD17D2D0E6}" destId="{1639DDB1-3D92-4336-AE99-284B66FD3674}" srcOrd="1" destOrd="0" presId="urn:microsoft.com/office/officeart/2005/8/layout/list1"/>
    <dgm:cxn modelId="{14EE33BD-999C-4E4A-80A2-57CA307A6BA9}" type="presOf" srcId="{9D0A2F76-1D1C-4601-AE50-D7DD17D2D0E6}" destId="{B3502500-743D-4A10-B94E-663DB6ADC64D}" srcOrd="0" destOrd="0" presId="urn:microsoft.com/office/officeart/2005/8/layout/list1"/>
    <dgm:cxn modelId="{3BA1C0B7-8E3F-490A-B097-C960713C7EA9}" type="presParOf" srcId="{E15B208B-9811-4775-9BD3-EAC1AA91C120}" destId="{F1A0904D-F9FB-4298-9C22-66A44EEF92E8}" srcOrd="0" destOrd="0" presId="urn:microsoft.com/office/officeart/2005/8/layout/list1"/>
    <dgm:cxn modelId="{0D7B6097-2388-45E9-A607-E14CCD880DB6}" type="presParOf" srcId="{F1A0904D-F9FB-4298-9C22-66A44EEF92E8}" destId="{B3502500-743D-4A10-B94E-663DB6ADC64D}" srcOrd="0" destOrd="0" presId="urn:microsoft.com/office/officeart/2005/8/layout/list1"/>
    <dgm:cxn modelId="{04D4BBCF-E784-4D4E-9A59-31F92B57C41A}" type="presParOf" srcId="{F1A0904D-F9FB-4298-9C22-66A44EEF92E8}" destId="{1639DDB1-3D92-4336-AE99-284B66FD3674}" srcOrd="1" destOrd="0" presId="urn:microsoft.com/office/officeart/2005/8/layout/list1"/>
    <dgm:cxn modelId="{3D0A6324-5431-40F2-A04E-2D93D50A794B}" type="presParOf" srcId="{E15B208B-9811-4775-9BD3-EAC1AA91C120}" destId="{C4E2EE48-131F-4D08-B3A3-DAA9FF58AE39}" srcOrd="1" destOrd="0" presId="urn:microsoft.com/office/officeart/2005/8/layout/list1"/>
    <dgm:cxn modelId="{6CD631A7-81E6-4CC0-B15A-1CAE7EB4BD45}" type="presParOf" srcId="{E15B208B-9811-4775-9BD3-EAC1AA91C120}" destId="{AD777432-AF63-4003-B0F3-9730441AE3B1}"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3C3EC-9A91-441E-ACDA-D7D0E0AF8A36}"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9D0A2F76-1D1C-4601-AE50-D7DD17D2D0E6}">
      <dgm:prSet phldrT="[Text]" custT="1"/>
      <dgm:spPr/>
      <dgm:t>
        <a:bodyPr/>
        <a:lstStyle/>
        <a:p>
          <a:endParaRPr lang="en-US" sz="2800"/>
        </a:p>
      </dgm:t>
    </dgm:pt>
    <dgm:pt modelId="{6FDD12EB-FA2B-4378-AF87-8B97AF530657}" type="parTrans" cxnId="{1192E778-2D0D-4CD8-9A92-E10E7551F2D2}">
      <dgm:prSet/>
      <dgm:spPr/>
      <dgm:t>
        <a:bodyPr/>
        <a:lstStyle/>
        <a:p>
          <a:endParaRPr lang="en-US"/>
        </a:p>
      </dgm:t>
    </dgm:pt>
    <dgm:pt modelId="{669F0D3B-8F74-4DA6-90E7-9F36E3294BB2}" type="sibTrans" cxnId="{1192E778-2D0D-4CD8-9A92-E10E7551F2D2}">
      <dgm:prSet/>
      <dgm:spPr/>
      <dgm:t>
        <a:bodyPr/>
        <a:lstStyle/>
        <a:p>
          <a:endParaRPr lang="en-US"/>
        </a:p>
      </dgm:t>
    </dgm:pt>
    <dgm:pt modelId="{85DA5F86-FA11-4430-A5BB-AFA3624A1C0A}">
      <dgm:prSet custT="1"/>
      <dgm:spPr>
        <a:solidFill>
          <a:srgbClr val="385D8A"/>
        </a:solidFill>
      </dgm:spPr>
      <dgm:t>
        <a:bodyPr/>
        <a:lstStyle/>
        <a:p>
          <a:endParaRPr lang="en-US" sz="2800"/>
        </a:p>
      </dgm:t>
    </dgm:pt>
    <dgm:pt modelId="{436FD9D9-D835-47EB-A631-A12096C6C03B}" type="parTrans" cxnId="{8E5A3C19-BD5E-4AB7-8FAB-355394885E46}">
      <dgm:prSet/>
      <dgm:spPr/>
      <dgm:t>
        <a:bodyPr/>
        <a:lstStyle/>
        <a:p>
          <a:endParaRPr lang="en-US"/>
        </a:p>
      </dgm:t>
    </dgm:pt>
    <dgm:pt modelId="{34B2E08C-6C1B-46BD-A07D-05DA37EEC96D}" type="sibTrans" cxnId="{8E5A3C19-BD5E-4AB7-8FAB-355394885E46}">
      <dgm:prSet/>
      <dgm:spPr/>
      <dgm:t>
        <a:bodyPr/>
        <a:lstStyle/>
        <a:p>
          <a:endParaRPr lang="en-US"/>
        </a:p>
      </dgm:t>
    </dgm:pt>
    <dgm:pt modelId="{E15B208B-9811-4775-9BD3-EAC1AA91C120}" type="pres">
      <dgm:prSet presAssocID="{4AA3C3EC-9A91-441E-ACDA-D7D0E0AF8A36}" presName="linear" presStyleCnt="0">
        <dgm:presLayoutVars>
          <dgm:dir/>
          <dgm:animLvl val="lvl"/>
          <dgm:resizeHandles val="exact"/>
        </dgm:presLayoutVars>
      </dgm:prSet>
      <dgm:spPr/>
    </dgm:pt>
    <dgm:pt modelId="{F1A0904D-F9FB-4298-9C22-66A44EEF92E8}" type="pres">
      <dgm:prSet presAssocID="{9D0A2F76-1D1C-4601-AE50-D7DD17D2D0E6}" presName="parentLin" presStyleCnt="0"/>
      <dgm:spPr/>
    </dgm:pt>
    <dgm:pt modelId="{B3502500-743D-4A10-B94E-663DB6ADC64D}" type="pres">
      <dgm:prSet presAssocID="{9D0A2F76-1D1C-4601-AE50-D7DD17D2D0E6}" presName="parentLeftMargin" presStyleLbl="node1" presStyleIdx="0" presStyleCnt="2"/>
      <dgm:spPr/>
    </dgm:pt>
    <dgm:pt modelId="{1639DDB1-3D92-4336-AE99-284B66FD3674}" type="pres">
      <dgm:prSet presAssocID="{9D0A2F76-1D1C-4601-AE50-D7DD17D2D0E6}" presName="parentText" presStyleLbl="node1" presStyleIdx="0" presStyleCnt="2" custScaleX="142997" custScaleY="153708">
        <dgm:presLayoutVars>
          <dgm:chMax val="0"/>
          <dgm:bulletEnabled val="1"/>
        </dgm:presLayoutVars>
      </dgm:prSet>
      <dgm:spPr/>
    </dgm:pt>
    <dgm:pt modelId="{C4E2EE48-131F-4D08-B3A3-DAA9FF58AE39}" type="pres">
      <dgm:prSet presAssocID="{9D0A2F76-1D1C-4601-AE50-D7DD17D2D0E6}" presName="negativeSpace" presStyleCnt="0"/>
      <dgm:spPr/>
    </dgm:pt>
    <dgm:pt modelId="{AD777432-AF63-4003-B0F3-9730441AE3B1}" type="pres">
      <dgm:prSet presAssocID="{9D0A2F76-1D1C-4601-AE50-D7DD17D2D0E6}" presName="childText" presStyleLbl="conFgAcc1" presStyleIdx="0" presStyleCnt="2">
        <dgm:presLayoutVars>
          <dgm:bulletEnabled val="1"/>
        </dgm:presLayoutVars>
      </dgm:prSet>
      <dgm:spPr/>
    </dgm:pt>
    <dgm:pt modelId="{0685E766-91CC-414A-B6EF-047AE010EFD5}" type="pres">
      <dgm:prSet presAssocID="{669F0D3B-8F74-4DA6-90E7-9F36E3294BB2}" presName="spaceBetweenRectangles" presStyleCnt="0"/>
      <dgm:spPr/>
    </dgm:pt>
    <dgm:pt modelId="{ED767626-076C-4A42-B08B-B78893D19E4C}" type="pres">
      <dgm:prSet presAssocID="{85DA5F86-FA11-4430-A5BB-AFA3624A1C0A}" presName="parentLin" presStyleCnt="0"/>
      <dgm:spPr/>
    </dgm:pt>
    <dgm:pt modelId="{331D4669-7A1E-49AB-BBE6-95A91364A484}" type="pres">
      <dgm:prSet presAssocID="{85DA5F86-FA11-4430-A5BB-AFA3624A1C0A}" presName="parentLeftMargin" presStyleLbl="node1" presStyleIdx="0" presStyleCnt="2"/>
      <dgm:spPr/>
    </dgm:pt>
    <dgm:pt modelId="{C8AB67DA-6EDC-46B7-84D4-E372B525EAAE}" type="pres">
      <dgm:prSet presAssocID="{85DA5F86-FA11-4430-A5BB-AFA3624A1C0A}" presName="parentText" presStyleLbl="node1" presStyleIdx="1" presStyleCnt="2" custScaleX="142997" custScaleY="154961">
        <dgm:presLayoutVars>
          <dgm:chMax val="0"/>
          <dgm:bulletEnabled val="1"/>
        </dgm:presLayoutVars>
      </dgm:prSet>
      <dgm:spPr/>
    </dgm:pt>
    <dgm:pt modelId="{25DCD22A-C052-4572-AB32-D66266A10753}" type="pres">
      <dgm:prSet presAssocID="{85DA5F86-FA11-4430-A5BB-AFA3624A1C0A}" presName="negativeSpace" presStyleCnt="0"/>
      <dgm:spPr/>
    </dgm:pt>
    <dgm:pt modelId="{0F8A528A-CE2B-4589-813E-2F2492632F00}" type="pres">
      <dgm:prSet presAssocID="{85DA5F86-FA11-4430-A5BB-AFA3624A1C0A}" presName="childText" presStyleLbl="conFgAcc1" presStyleIdx="1" presStyleCnt="2">
        <dgm:presLayoutVars>
          <dgm:bulletEnabled val="1"/>
        </dgm:presLayoutVars>
      </dgm:prSet>
      <dgm:spPr/>
    </dgm:pt>
  </dgm:ptLst>
  <dgm:cxnLst>
    <dgm:cxn modelId="{EA47CC05-497E-402E-8550-1C142C49ED18}" type="presOf" srcId="{4AA3C3EC-9A91-441E-ACDA-D7D0E0AF8A36}" destId="{E15B208B-9811-4775-9BD3-EAC1AA91C120}" srcOrd="0" destOrd="0" presId="urn:microsoft.com/office/officeart/2005/8/layout/list1"/>
    <dgm:cxn modelId="{8E5A3C19-BD5E-4AB7-8FAB-355394885E46}" srcId="{4AA3C3EC-9A91-441E-ACDA-D7D0E0AF8A36}" destId="{85DA5F86-FA11-4430-A5BB-AFA3624A1C0A}" srcOrd="1" destOrd="0" parTransId="{436FD9D9-D835-47EB-A631-A12096C6C03B}" sibTransId="{34B2E08C-6C1B-46BD-A07D-05DA37EEC96D}"/>
    <dgm:cxn modelId="{8516F433-4B40-45BC-83D0-201DCBEE7C46}" type="presOf" srcId="{85DA5F86-FA11-4430-A5BB-AFA3624A1C0A}" destId="{331D4669-7A1E-49AB-BBE6-95A91364A484}" srcOrd="0" destOrd="0" presId="urn:microsoft.com/office/officeart/2005/8/layout/list1"/>
    <dgm:cxn modelId="{87FA0577-7CB6-499A-9F6B-59C254D42EBA}" type="presOf" srcId="{85DA5F86-FA11-4430-A5BB-AFA3624A1C0A}" destId="{C8AB67DA-6EDC-46B7-84D4-E372B525EAAE}" srcOrd="1" destOrd="0" presId="urn:microsoft.com/office/officeart/2005/8/layout/list1"/>
    <dgm:cxn modelId="{1192E778-2D0D-4CD8-9A92-E10E7551F2D2}" srcId="{4AA3C3EC-9A91-441E-ACDA-D7D0E0AF8A36}" destId="{9D0A2F76-1D1C-4601-AE50-D7DD17D2D0E6}" srcOrd="0" destOrd="0" parTransId="{6FDD12EB-FA2B-4378-AF87-8B97AF530657}" sibTransId="{669F0D3B-8F74-4DA6-90E7-9F36E3294BB2}"/>
    <dgm:cxn modelId="{CFF26983-7159-42A3-8A82-FC7C75BCF184}" type="presOf" srcId="{9D0A2F76-1D1C-4601-AE50-D7DD17D2D0E6}" destId="{1639DDB1-3D92-4336-AE99-284B66FD3674}" srcOrd="1" destOrd="0" presId="urn:microsoft.com/office/officeart/2005/8/layout/list1"/>
    <dgm:cxn modelId="{14EE33BD-999C-4E4A-80A2-57CA307A6BA9}" type="presOf" srcId="{9D0A2F76-1D1C-4601-AE50-D7DD17D2D0E6}" destId="{B3502500-743D-4A10-B94E-663DB6ADC64D}" srcOrd="0" destOrd="0" presId="urn:microsoft.com/office/officeart/2005/8/layout/list1"/>
    <dgm:cxn modelId="{3BA1C0B7-8E3F-490A-B097-C960713C7EA9}" type="presParOf" srcId="{E15B208B-9811-4775-9BD3-EAC1AA91C120}" destId="{F1A0904D-F9FB-4298-9C22-66A44EEF92E8}" srcOrd="0" destOrd="0" presId="urn:microsoft.com/office/officeart/2005/8/layout/list1"/>
    <dgm:cxn modelId="{0D7B6097-2388-45E9-A607-E14CCD880DB6}" type="presParOf" srcId="{F1A0904D-F9FB-4298-9C22-66A44EEF92E8}" destId="{B3502500-743D-4A10-B94E-663DB6ADC64D}" srcOrd="0" destOrd="0" presId="urn:microsoft.com/office/officeart/2005/8/layout/list1"/>
    <dgm:cxn modelId="{04D4BBCF-E784-4D4E-9A59-31F92B57C41A}" type="presParOf" srcId="{F1A0904D-F9FB-4298-9C22-66A44EEF92E8}" destId="{1639DDB1-3D92-4336-AE99-284B66FD3674}" srcOrd="1" destOrd="0" presId="urn:microsoft.com/office/officeart/2005/8/layout/list1"/>
    <dgm:cxn modelId="{3D0A6324-5431-40F2-A04E-2D93D50A794B}" type="presParOf" srcId="{E15B208B-9811-4775-9BD3-EAC1AA91C120}" destId="{C4E2EE48-131F-4D08-B3A3-DAA9FF58AE39}" srcOrd="1" destOrd="0" presId="urn:microsoft.com/office/officeart/2005/8/layout/list1"/>
    <dgm:cxn modelId="{6CD631A7-81E6-4CC0-B15A-1CAE7EB4BD45}" type="presParOf" srcId="{E15B208B-9811-4775-9BD3-EAC1AA91C120}" destId="{AD777432-AF63-4003-B0F3-9730441AE3B1}" srcOrd="2" destOrd="0" presId="urn:microsoft.com/office/officeart/2005/8/layout/list1"/>
    <dgm:cxn modelId="{53F753DC-A0FB-4D9F-8C77-E1DB46E27EC1}" type="presParOf" srcId="{E15B208B-9811-4775-9BD3-EAC1AA91C120}" destId="{0685E766-91CC-414A-B6EF-047AE010EFD5}" srcOrd="3" destOrd="0" presId="urn:microsoft.com/office/officeart/2005/8/layout/list1"/>
    <dgm:cxn modelId="{3B9D53C1-2406-4C4E-84C9-7C7B70366061}" type="presParOf" srcId="{E15B208B-9811-4775-9BD3-EAC1AA91C120}" destId="{ED767626-076C-4A42-B08B-B78893D19E4C}" srcOrd="4" destOrd="0" presId="urn:microsoft.com/office/officeart/2005/8/layout/list1"/>
    <dgm:cxn modelId="{1737E27B-3EB8-43A3-8334-C132C50E2A2B}" type="presParOf" srcId="{ED767626-076C-4A42-B08B-B78893D19E4C}" destId="{331D4669-7A1E-49AB-BBE6-95A91364A484}" srcOrd="0" destOrd="0" presId="urn:microsoft.com/office/officeart/2005/8/layout/list1"/>
    <dgm:cxn modelId="{46F0385F-86D3-4C2D-A5F2-FCCC30155108}" type="presParOf" srcId="{ED767626-076C-4A42-B08B-B78893D19E4C}" destId="{C8AB67DA-6EDC-46B7-84D4-E372B525EAAE}" srcOrd="1" destOrd="0" presId="urn:microsoft.com/office/officeart/2005/8/layout/list1"/>
    <dgm:cxn modelId="{B83C06D9-1F00-49E8-B19E-8221DD6CC157}" type="presParOf" srcId="{E15B208B-9811-4775-9BD3-EAC1AA91C120}" destId="{25DCD22A-C052-4572-AB32-D66266A10753}" srcOrd="5" destOrd="0" presId="urn:microsoft.com/office/officeart/2005/8/layout/list1"/>
    <dgm:cxn modelId="{136E460E-B021-4C90-BA01-0B6BAAE5D7EA}" type="presParOf" srcId="{E15B208B-9811-4775-9BD3-EAC1AA91C120}" destId="{0F8A528A-CE2B-4589-813E-2F2492632F00}"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A3C3EC-9A91-441E-ACDA-D7D0E0AF8A36}"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9D0A2F76-1D1C-4601-AE50-D7DD17D2D0E6}">
      <dgm:prSet phldrT="[Text]" custT="1"/>
      <dgm:spPr/>
      <dgm:t>
        <a:bodyPr/>
        <a:lstStyle/>
        <a:p>
          <a:endParaRPr lang="en-US" sz="2800"/>
        </a:p>
      </dgm:t>
    </dgm:pt>
    <dgm:pt modelId="{6FDD12EB-FA2B-4378-AF87-8B97AF530657}" type="parTrans" cxnId="{1192E778-2D0D-4CD8-9A92-E10E7551F2D2}">
      <dgm:prSet/>
      <dgm:spPr/>
      <dgm:t>
        <a:bodyPr/>
        <a:lstStyle/>
        <a:p>
          <a:endParaRPr lang="en-US"/>
        </a:p>
      </dgm:t>
    </dgm:pt>
    <dgm:pt modelId="{669F0D3B-8F74-4DA6-90E7-9F36E3294BB2}" type="sibTrans" cxnId="{1192E778-2D0D-4CD8-9A92-E10E7551F2D2}">
      <dgm:prSet/>
      <dgm:spPr/>
      <dgm:t>
        <a:bodyPr/>
        <a:lstStyle/>
        <a:p>
          <a:endParaRPr lang="en-US"/>
        </a:p>
      </dgm:t>
    </dgm:pt>
    <dgm:pt modelId="{85DA5F86-FA11-4430-A5BB-AFA3624A1C0A}">
      <dgm:prSet custT="1"/>
      <dgm:spPr>
        <a:solidFill>
          <a:srgbClr val="385D8A"/>
        </a:solidFill>
      </dgm:spPr>
      <dgm:t>
        <a:bodyPr/>
        <a:lstStyle/>
        <a:p>
          <a:endParaRPr lang="en-US" sz="2800"/>
        </a:p>
      </dgm:t>
    </dgm:pt>
    <dgm:pt modelId="{436FD9D9-D835-47EB-A631-A12096C6C03B}" type="parTrans" cxnId="{8E5A3C19-BD5E-4AB7-8FAB-355394885E46}">
      <dgm:prSet/>
      <dgm:spPr/>
      <dgm:t>
        <a:bodyPr/>
        <a:lstStyle/>
        <a:p>
          <a:endParaRPr lang="en-US"/>
        </a:p>
      </dgm:t>
    </dgm:pt>
    <dgm:pt modelId="{34B2E08C-6C1B-46BD-A07D-05DA37EEC96D}" type="sibTrans" cxnId="{8E5A3C19-BD5E-4AB7-8FAB-355394885E46}">
      <dgm:prSet/>
      <dgm:spPr/>
      <dgm:t>
        <a:bodyPr/>
        <a:lstStyle/>
        <a:p>
          <a:endParaRPr lang="en-US"/>
        </a:p>
      </dgm:t>
    </dgm:pt>
    <dgm:pt modelId="{E15B208B-9811-4775-9BD3-EAC1AA91C120}" type="pres">
      <dgm:prSet presAssocID="{4AA3C3EC-9A91-441E-ACDA-D7D0E0AF8A36}" presName="linear" presStyleCnt="0">
        <dgm:presLayoutVars>
          <dgm:dir/>
          <dgm:animLvl val="lvl"/>
          <dgm:resizeHandles val="exact"/>
        </dgm:presLayoutVars>
      </dgm:prSet>
      <dgm:spPr/>
    </dgm:pt>
    <dgm:pt modelId="{F1A0904D-F9FB-4298-9C22-66A44EEF92E8}" type="pres">
      <dgm:prSet presAssocID="{9D0A2F76-1D1C-4601-AE50-D7DD17D2D0E6}" presName="parentLin" presStyleCnt="0"/>
      <dgm:spPr/>
    </dgm:pt>
    <dgm:pt modelId="{B3502500-743D-4A10-B94E-663DB6ADC64D}" type="pres">
      <dgm:prSet presAssocID="{9D0A2F76-1D1C-4601-AE50-D7DD17D2D0E6}" presName="parentLeftMargin" presStyleLbl="node1" presStyleIdx="0" presStyleCnt="2"/>
      <dgm:spPr/>
    </dgm:pt>
    <dgm:pt modelId="{1639DDB1-3D92-4336-AE99-284B66FD3674}" type="pres">
      <dgm:prSet presAssocID="{9D0A2F76-1D1C-4601-AE50-D7DD17D2D0E6}" presName="parentText" presStyleLbl="node1" presStyleIdx="0" presStyleCnt="2" custScaleX="142997" custScaleY="153708">
        <dgm:presLayoutVars>
          <dgm:chMax val="0"/>
          <dgm:bulletEnabled val="1"/>
        </dgm:presLayoutVars>
      </dgm:prSet>
      <dgm:spPr/>
    </dgm:pt>
    <dgm:pt modelId="{C4E2EE48-131F-4D08-B3A3-DAA9FF58AE39}" type="pres">
      <dgm:prSet presAssocID="{9D0A2F76-1D1C-4601-AE50-D7DD17D2D0E6}" presName="negativeSpace" presStyleCnt="0"/>
      <dgm:spPr/>
    </dgm:pt>
    <dgm:pt modelId="{AD777432-AF63-4003-B0F3-9730441AE3B1}" type="pres">
      <dgm:prSet presAssocID="{9D0A2F76-1D1C-4601-AE50-D7DD17D2D0E6}" presName="childText" presStyleLbl="conFgAcc1" presStyleIdx="0" presStyleCnt="2">
        <dgm:presLayoutVars>
          <dgm:bulletEnabled val="1"/>
        </dgm:presLayoutVars>
      </dgm:prSet>
      <dgm:spPr/>
    </dgm:pt>
    <dgm:pt modelId="{0685E766-91CC-414A-B6EF-047AE010EFD5}" type="pres">
      <dgm:prSet presAssocID="{669F0D3B-8F74-4DA6-90E7-9F36E3294BB2}" presName="spaceBetweenRectangles" presStyleCnt="0"/>
      <dgm:spPr/>
    </dgm:pt>
    <dgm:pt modelId="{ED767626-076C-4A42-B08B-B78893D19E4C}" type="pres">
      <dgm:prSet presAssocID="{85DA5F86-FA11-4430-A5BB-AFA3624A1C0A}" presName="parentLin" presStyleCnt="0"/>
      <dgm:spPr/>
    </dgm:pt>
    <dgm:pt modelId="{331D4669-7A1E-49AB-BBE6-95A91364A484}" type="pres">
      <dgm:prSet presAssocID="{85DA5F86-FA11-4430-A5BB-AFA3624A1C0A}" presName="parentLeftMargin" presStyleLbl="node1" presStyleIdx="0" presStyleCnt="2"/>
      <dgm:spPr/>
    </dgm:pt>
    <dgm:pt modelId="{C8AB67DA-6EDC-46B7-84D4-E372B525EAAE}" type="pres">
      <dgm:prSet presAssocID="{85DA5F86-FA11-4430-A5BB-AFA3624A1C0A}" presName="parentText" presStyleLbl="node1" presStyleIdx="1" presStyleCnt="2" custScaleX="142997" custScaleY="154961">
        <dgm:presLayoutVars>
          <dgm:chMax val="0"/>
          <dgm:bulletEnabled val="1"/>
        </dgm:presLayoutVars>
      </dgm:prSet>
      <dgm:spPr/>
    </dgm:pt>
    <dgm:pt modelId="{25DCD22A-C052-4572-AB32-D66266A10753}" type="pres">
      <dgm:prSet presAssocID="{85DA5F86-FA11-4430-A5BB-AFA3624A1C0A}" presName="negativeSpace" presStyleCnt="0"/>
      <dgm:spPr/>
    </dgm:pt>
    <dgm:pt modelId="{0F8A528A-CE2B-4589-813E-2F2492632F00}" type="pres">
      <dgm:prSet presAssocID="{85DA5F86-FA11-4430-A5BB-AFA3624A1C0A}" presName="childText" presStyleLbl="conFgAcc1" presStyleIdx="1" presStyleCnt="2">
        <dgm:presLayoutVars>
          <dgm:bulletEnabled val="1"/>
        </dgm:presLayoutVars>
      </dgm:prSet>
      <dgm:spPr/>
    </dgm:pt>
  </dgm:ptLst>
  <dgm:cxnLst>
    <dgm:cxn modelId="{EA47CC05-497E-402E-8550-1C142C49ED18}" type="presOf" srcId="{4AA3C3EC-9A91-441E-ACDA-D7D0E0AF8A36}" destId="{E15B208B-9811-4775-9BD3-EAC1AA91C120}" srcOrd="0" destOrd="0" presId="urn:microsoft.com/office/officeart/2005/8/layout/list1"/>
    <dgm:cxn modelId="{8E5A3C19-BD5E-4AB7-8FAB-355394885E46}" srcId="{4AA3C3EC-9A91-441E-ACDA-D7D0E0AF8A36}" destId="{85DA5F86-FA11-4430-A5BB-AFA3624A1C0A}" srcOrd="1" destOrd="0" parTransId="{436FD9D9-D835-47EB-A631-A12096C6C03B}" sibTransId="{34B2E08C-6C1B-46BD-A07D-05DA37EEC96D}"/>
    <dgm:cxn modelId="{8516F433-4B40-45BC-83D0-201DCBEE7C46}" type="presOf" srcId="{85DA5F86-FA11-4430-A5BB-AFA3624A1C0A}" destId="{331D4669-7A1E-49AB-BBE6-95A91364A484}" srcOrd="0" destOrd="0" presId="urn:microsoft.com/office/officeart/2005/8/layout/list1"/>
    <dgm:cxn modelId="{87FA0577-7CB6-499A-9F6B-59C254D42EBA}" type="presOf" srcId="{85DA5F86-FA11-4430-A5BB-AFA3624A1C0A}" destId="{C8AB67DA-6EDC-46B7-84D4-E372B525EAAE}" srcOrd="1" destOrd="0" presId="urn:microsoft.com/office/officeart/2005/8/layout/list1"/>
    <dgm:cxn modelId="{1192E778-2D0D-4CD8-9A92-E10E7551F2D2}" srcId="{4AA3C3EC-9A91-441E-ACDA-D7D0E0AF8A36}" destId="{9D0A2F76-1D1C-4601-AE50-D7DD17D2D0E6}" srcOrd="0" destOrd="0" parTransId="{6FDD12EB-FA2B-4378-AF87-8B97AF530657}" sibTransId="{669F0D3B-8F74-4DA6-90E7-9F36E3294BB2}"/>
    <dgm:cxn modelId="{CFF26983-7159-42A3-8A82-FC7C75BCF184}" type="presOf" srcId="{9D0A2F76-1D1C-4601-AE50-D7DD17D2D0E6}" destId="{1639DDB1-3D92-4336-AE99-284B66FD3674}" srcOrd="1" destOrd="0" presId="urn:microsoft.com/office/officeart/2005/8/layout/list1"/>
    <dgm:cxn modelId="{14EE33BD-999C-4E4A-80A2-57CA307A6BA9}" type="presOf" srcId="{9D0A2F76-1D1C-4601-AE50-D7DD17D2D0E6}" destId="{B3502500-743D-4A10-B94E-663DB6ADC64D}" srcOrd="0" destOrd="0" presId="urn:microsoft.com/office/officeart/2005/8/layout/list1"/>
    <dgm:cxn modelId="{3BA1C0B7-8E3F-490A-B097-C960713C7EA9}" type="presParOf" srcId="{E15B208B-9811-4775-9BD3-EAC1AA91C120}" destId="{F1A0904D-F9FB-4298-9C22-66A44EEF92E8}" srcOrd="0" destOrd="0" presId="urn:microsoft.com/office/officeart/2005/8/layout/list1"/>
    <dgm:cxn modelId="{0D7B6097-2388-45E9-A607-E14CCD880DB6}" type="presParOf" srcId="{F1A0904D-F9FB-4298-9C22-66A44EEF92E8}" destId="{B3502500-743D-4A10-B94E-663DB6ADC64D}" srcOrd="0" destOrd="0" presId="urn:microsoft.com/office/officeart/2005/8/layout/list1"/>
    <dgm:cxn modelId="{04D4BBCF-E784-4D4E-9A59-31F92B57C41A}" type="presParOf" srcId="{F1A0904D-F9FB-4298-9C22-66A44EEF92E8}" destId="{1639DDB1-3D92-4336-AE99-284B66FD3674}" srcOrd="1" destOrd="0" presId="urn:microsoft.com/office/officeart/2005/8/layout/list1"/>
    <dgm:cxn modelId="{3D0A6324-5431-40F2-A04E-2D93D50A794B}" type="presParOf" srcId="{E15B208B-9811-4775-9BD3-EAC1AA91C120}" destId="{C4E2EE48-131F-4D08-B3A3-DAA9FF58AE39}" srcOrd="1" destOrd="0" presId="urn:microsoft.com/office/officeart/2005/8/layout/list1"/>
    <dgm:cxn modelId="{6CD631A7-81E6-4CC0-B15A-1CAE7EB4BD45}" type="presParOf" srcId="{E15B208B-9811-4775-9BD3-EAC1AA91C120}" destId="{AD777432-AF63-4003-B0F3-9730441AE3B1}" srcOrd="2" destOrd="0" presId="urn:microsoft.com/office/officeart/2005/8/layout/list1"/>
    <dgm:cxn modelId="{53F753DC-A0FB-4D9F-8C77-E1DB46E27EC1}" type="presParOf" srcId="{E15B208B-9811-4775-9BD3-EAC1AA91C120}" destId="{0685E766-91CC-414A-B6EF-047AE010EFD5}" srcOrd="3" destOrd="0" presId="urn:microsoft.com/office/officeart/2005/8/layout/list1"/>
    <dgm:cxn modelId="{3B9D53C1-2406-4C4E-84C9-7C7B70366061}" type="presParOf" srcId="{E15B208B-9811-4775-9BD3-EAC1AA91C120}" destId="{ED767626-076C-4A42-B08B-B78893D19E4C}" srcOrd="4" destOrd="0" presId="urn:microsoft.com/office/officeart/2005/8/layout/list1"/>
    <dgm:cxn modelId="{1737E27B-3EB8-43A3-8334-C132C50E2A2B}" type="presParOf" srcId="{ED767626-076C-4A42-B08B-B78893D19E4C}" destId="{331D4669-7A1E-49AB-BBE6-95A91364A484}" srcOrd="0" destOrd="0" presId="urn:microsoft.com/office/officeart/2005/8/layout/list1"/>
    <dgm:cxn modelId="{46F0385F-86D3-4C2D-A5F2-FCCC30155108}" type="presParOf" srcId="{ED767626-076C-4A42-B08B-B78893D19E4C}" destId="{C8AB67DA-6EDC-46B7-84D4-E372B525EAAE}" srcOrd="1" destOrd="0" presId="urn:microsoft.com/office/officeart/2005/8/layout/list1"/>
    <dgm:cxn modelId="{B83C06D9-1F00-49E8-B19E-8221DD6CC157}" type="presParOf" srcId="{E15B208B-9811-4775-9BD3-EAC1AA91C120}" destId="{25DCD22A-C052-4572-AB32-D66266A10753}" srcOrd="5" destOrd="0" presId="urn:microsoft.com/office/officeart/2005/8/layout/list1"/>
    <dgm:cxn modelId="{136E460E-B021-4C90-BA01-0B6BAAE5D7EA}" type="presParOf" srcId="{E15B208B-9811-4775-9BD3-EAC1AA91C120}" destId="{0F8A528A-CE2B-4589-813E-2F2492632F00}"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A3C3EC-9A91-441E-ACDA-D7D0E0AF8A36}"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9D0A2F76-1D1C-4601-AE50-D7DD17D2D0E6}">
      <dgm:prSet phldrT="[Text]" custT="1"/>
      <dgm:spPr/>
      <dgm:t>
        <a:bodyPr/>
        <a:lstStyle/>
        <a:p>
          <a:endParaRPr lang="en-US" sz="2800" b="0"/>
        </a:p>
      </dgm:t>
    </dgm:pt>
    <dgm:pt modelId="{6FDD12EB-FA2B-4378-AF87-8B97AF530657}" type="parTrans" cxnId="{1192E778-2D0D-4CD8-9A92-E10E7551F2D2}">
      <dgm:prSet/>
      <dgm:spPr/>
      <dgm:t>
        <a:bodyPr/>
        <a:lstStyle/>
        <a:p>
          <a:endParaRPr lang="en-US"/>
        </a:p>
      </dgm:t>
    </dgm:pt>
    <dgm:pt modelId="{669F0D3B-8F74-4DA6-90E7-9F36E3294BB2}" type="sibTrans" cxnId="{1192E778-2D0D-4CD8-9A92-E10E7551F2D2}">
      <dgm:prSet/>
      <dgm:spPr/>
      <dgm:t>
        <a:bodyPr/>
        <a:lstStyle/>
        <a:p>
          <a:endParaRPr lang="en-US"/>
        </a:p>
      </dgm:t>
    </dgm:pt>
    <dgm:pt modelId="{85DA5F86-FA11-4430-A5BB-AFA3624A1C0A}">
      <dgm:prSet custT="1"/>
      <dgm:spPr>
        <a:solidFill>
          <a:srgbClr val="385D8A"/>
        </a:solidFill>
      </dgm:spPr>
      <dgm:t>
        <a:bodyPr/>
        <a:lstStyle/>
        <a:p>
          <a:endParaRPr lang="en-US" sz="2800"/>
        </a:p>
      </dgm:t>
    </dgm:pt>
    <dgm:pt modelId="{436FD9D9-D835-47EB-A631-A12096C6C03B}" type="parTrans" cxnId="{8E5A3C19-BD5E-4AB7-8FAB-355394885E46}">
      <dgm:prSet/>
      <dgm:spPr/>
      <dgm:t>
        <a:bodyPr/>
        <a:lstStyle/>
        <a:p>
          <a:endParaRPr lang="en-US"/>
        </a:p>
      </dgm:t>
    </dgm:pt>
    <dgm:pt modelId="{34B2E08C-6C1B-46BD-A07D-05DA37EEC96D}" type="sibTrans" cxnId="{8E5A3C19-BD5E-4AB7-8FAB-355394885E46}">
      <dgm:prSet/>
      <dgm:spPr/>
      <dgm:t>
        <a:bodyPr/>
        <a:lstStyle/>
        <a:p>
          <a:endParaRPr lang="en-US"/>
        </a:p>
      </dgm:t>
    </dgm:pt>
    <dgm:pt modelId="{1C64116C-DC9C-4154-90E9-4526B7B4B7E0}">
      <dgm:prSet custT="1"/>
      <dgm:spPr>
        <a:solidFill>
          <a:srgbClr val="385D8A"/>
        </a:solidFill>
      </dgm:spPr>
      <dgm:t>
        <a:bodyPr/>
        <a:lstStyle/>
        <a:p>
          <a:r>
            <a:rPr lang="en-US" sz="2800"/>
            <a:t>Evening nurse notes: </a:t>
          </a:r>
          <a:endParaRPr lang="en-US" sz="4000"/>
        </a:p>
      </dgm:t>
    </dgm:pt>
    <dgm:pt modelId="{4D0196B9-492B-4187-B1AA-F7ED40B8ED12}" type="parTrans" cxnId="{A00815C6-86D3-42A0-90E4-5BE876A01091}">
      <dgm:prSet/>
      <dgm:spPr/>
      <dgm:t>
        <a:bodyPr/>
        <a:lstStyle/>
        <a:p>
          <a:endParaRPr lang="en-US"/>
        </a:p>
      </dgm:t>
    </dgm:pt>
    <dgm:pt modelId="{FDC7527F-CBD8-4457-99A9-CAFD86E04967}" type="sibTrans" cxnId="{A00815C6-86D3-42A0-90E4-5BE876A01091}">
      <dgm:prSet/>
      <dgm:spPr/>
      <dgm:t>
        <a:bodyPr/>
        <a:lstStyle/>
        <a:p>
          <a:endParaRPr lang="en-US"/>
        </a:p>
      </dgm:t>
    </dgm:pt>
    <dgm:pt modelId="{9F017E01-368A-4E07-BD51-3AB7E96D809A}">
      <dgm:prSet custT="1"/>
      <dgm:spPr/>
      <dgm:t>
        <a:bodyPr/>
        <a:lstStyle/>
        <a:p>
          <a:r>
            <a:rPr lang="en-US" sz="2400"/>
            <a:t> </a:t>
          </a:r>
        </a:p>
      </dgm:t>
    </dgm:pt>
    <dgm:pt modelId="{5B94595B-614E-4DD6-8A6A-0F0CBF46302C}" type="parTrans" cxnId="{A16DA0BE-866B-4E4A-8A78-0C61B8626271}">
      <dgm:prSet/>
      <dgm:spPr/>
      <dgm:t>
        <a:bodyPr/>
        <a:lstStyle/>
        <a:p>
          <a:endParaRPr lang="en-US"/>
        </a:p>
      </dgm:t>
    </dgm:pt>
    <dgm:pt modelId="{6031A5F6-10F7-4619-94E3-6EFC6BC67CA4}" type="sibTrans" cxnId="{A16DA0BE-866B-4E4A-8A78-0C61B8626271}">
      <dgm:prSet/>
      <dgm:spPr/>
      <dgm:t>
        <a:bodyPr/>
        <a:lstStyle/>
        <a:p>
          <a:endParaRPr lang="en-US"/>
        </a:p>
      </dgm:t>
    </dgm:pt>
    <dgm:pt modelId="{0508C9FC-1896-45BF-8648-805FBBC0C4AB}">
      <dgm:prSet custT="1"/>
      <dgm:spPr/>
      <dgm:t>
        <a:bodyPr/>
        <a:lstStyle/>
        <a:p>
          <a:r>
            <a:rPr lang="en-US" sz="2400"/>
            <a:t> </a:t>
          </a:r>
        </a:p>
      </dgm:t>
    </dgm:pt>
    <dgm:pt modelId="{6D91FDC3-AC23-4258-B035-EBD463B6A271}" type="parTrans" cxnId="{A91BF368-70F8-4636-ACE4-94E6C5D93066}">
      <dgm:prSet/>
      <dgm:spPr/>
      <dgm:t>
        <a:bodyPr/>
        <a:lstStyle/>
        <a:p>
          <a:endParaRPr lang="en-US"/>
        </a:p>
      </dgm:t>
    </dgm:pt>
    <dgm:pt modelId="{3C4B7AA4-D1C4-4EDF-B71E-867290455DFE}" type="sibTrans" cxnId="{A91BF368-70F8-4636-ACE4-94E6C5D93066}">
      <dgm:prSet/>
      <dgm:spPr/>
      <dgm:t>
        <a:bodyPr/>
        <a:lstStyle/>
        <a:p>
          <a:endParaRPr lang="en-US"/>
        </a:p>
      </dgm:t>
    </dgm:pt>
    <dgm:pt modelId="{38367B2A-D509-40E0-A2C1-BA9DB7C46662}">
      <dgm:prSet custT="1"/>
      <dgm:spPr/>
      <dgm:t>
        <a:bodyPr/>
        <a:lstStyle/>
        <a:p>
          <a:r>
            <a:rPr lang="en-US" sz="2400"/>
            <a:t> </a:t>
          </a:r>
        </a:p>
      </dgm:t>
    </dgm:pt>
    <dgm:pt modelId="{A4474E26-BC8C-4766-8294-622F22B83331}" type="parTrans" cxnId="{18E623BE-8B1C-4FF7-AC8B-BC3C73AC3000}">
      <dgm:prSet/>
      <dgm:spPr/>
      <dgm:t>
        <a:bodyPr/>
        <a:lstStyle/>
        <a:p>
          <a:endParaRPr lang="en-US"/>
        </a:p>
      </dgm:t>
    </dgm:pt>
    <dgm:pt modelId="{D4434F18-15A9-49E5-9C01-995BDD55B852}" type="sibTrans" cxnId="{18E623BE-8B1C-4FF7-AC8B-BC3C73AC3000}">
      <dgm:prSet/>
      <dgm:spPr/>
      <dgm:t>
        <a:bodyPr/>
        <a:lstStyle/>
        <a:p>
          <a:endParaRPr lang="en-US"/>
        </a:p>
      </dgm:t>
    </dgm:pt>
    <dgm:pt modelId="{F7F74CAC-891A-4BD9-8D87-9246107581F3}">
      <dgm:prSet custT="1"/>
      <dgm:spPr/>
      <dgm:t>
        <a:bodyPr/>
        <a:lstStyle/>
        <a:p>
          <a:r>
            <a:rPr lang="en-US" sz="2400"/>
            <a:t> </a:t>
          </a:r>
        </a:p>
      </dgm:t>
    </dgm:pt>
    <dgm:pt modelId="{460F49E0-5339-4F73-8494-B33894D4EDE4}" type="parTrans" cxnId="{AD37242A-1E16-420C-9FA6-A05E9794A0B4}">
      <dgm:prSet/>
      <dgm:spPr/>
      <dgm:t>
        <a:bodyPr/>
        <a:lstStyle/>
        <a:p>
          <a:endParaRPr lang="en-US"/>
        </a:p>
      </dgm:t>
    </dgm:pt>
    <dgm:pt modelId="{63EDC571-0CE0-46C0-B2C8-FD04ED3DDA83}" type="sibTrans" cxnId="{AD37242A-1E16-420C-9FA6-A05E9794A0B4}">
      <dgm:prSet/>
      <dgm:spPr/>
      <dgm:t>
        <a:bodyPr/>
        <a:lstStyle/>
        <a:p>
          <a:endParaRPr lang="en-US"/>
        </a:p>
      </dgm:t>
    </dgm:pt>
    <dgm:pt modelId="{E15B208B-9811-4775-9BD3-EAC1AA91C120}" type="pres">
      <dgm:prSet presAssocID="{4AA3C3EC-9A91-441E-ACDA-D7D0E0AF8A36}" presName="linear" presStyleCnt="0">
        <dgm:presLayoutVars>
          <dgm:dir/>
          <dgm:animLvl val="lvl"/>
          <dgm:resizeHandles val="exact"/>
        </dgm:presLayoutVars>
      </dgm:prSet>
      <dgm:spPr/>
    </dgm:pt>
    <dgm:pt modelId="{F1A0904D-F9FB-4298-9C22-66A44EEF92E8}" type="pres">
      <dgm:prSet presAssocID="{9D0A2F76-1D1C-4601-AE50-D7DD17D2D0E6}" presName="parentLin" presStyleCnt="0"/>
      <dgm:spPr/>
    </dgm:pt>
    <dgm:pt modelId="{B3502500-743D-4A10-B94E-663DB6ADC64D}" type="pres">
      <dgm:prSet presAssocID="{9D0A2F76-1D1C-4601-AE50-D7DD17D2D0E6}" presName="parentLeftMargin" presStyleLbl="node1" presStyleIdx="0" presStyleCnt="3"/>
      <dgm:spPr/>
    </dgm:pt>
    <dgm:pt modelId="{1639DDB1-3D92-4336-AE99-284B66FD3674}" type="pres">
      <dgm:prSet presAssocID="{9D0A2F76-1D1C-4601-AE50-D7DD17D2D0E6}" presName="parentText" presStyleLbl="node1" presStyleIdx="0" presStyleCnt="3" custScaleX="142997" custScaleY="198522">
        <dgm:presLayoutVars>
          <dgm:chMax val="0"/>
          <dgm:bulletEnabled val="1"/>
        </dgm:presLayoutVars>
      </dgm:prSet>
      <dgm:spPr/>
    </dgm:pt>
    <dgm:pt modelId="{C4E2EE48-131F-4D08-B3A3-DAA9FF58AE39}" type="pres">
      <dgm:prSet presAssocID="{9D0A2F76-1D1C-4601-AE50-D7DD17D2D0E6}" presName="negativeSpace" presStyleCnt="0"/>
      <dgm:spPr/>
    </dgm:pt>
    <dgm:pt modelId="{AD777432-AF63-4003-B0F3-9730441AE3B1}" type="pres">
      <dgm:prSet presAssocID="{9D0A2F76-1D1C-4601-AE50-D7DD17D2D0E6}" presName="childText" presStyleLbl="conFgAcc1" presStyleIdx="0" presStyleCnt="3">
        <dgm:presLayoutVars>
          <dgm:bulletEnabled val="1"/>
        </dgm:presLayoutVars>
      </dgm:prSet>
      <dgm:spPr/>
    </dgm:pt>
    <dgm:pt modelId="{0685E766-91CC-414A-B6EF-047AE010EFD5}" type="pres">
      <dgm:prSet presAssocID="{669F0D3B-8F74-4DA6-90E7-9F36E3294BB2}" presName="spaceBetweenRectangles" presStyleCnt="0"/>
      <dgm:spPr/>
    </dgm:pt>
    <dgm:pt modelId="{ED767626-076C-4A42-B08B-B78893D19E4C}" type="pres">
      <dgm:prSet presAssocID="{85DA5F86-FA11-4430-A5BB-AFA3624A1C0A}" presName="parentLin" presStyleCnt="0"/>
      <dgm:spPr/>
    </dgm:pt>
    <dgm:pt modelId="{331D4669-7A1E-49AB-BBE6-95A91364A484}" type="pres">
      <dgm:prSet presAssocID="{85DA5F86-FA11-4430-A5BB-AFA3624A1C0A}" presName="parentLeftMargin" presStyleLbl="node1" presStyleIdx="0" presStyleCnt="3"/>
      <dgm:spPr/>
    </dgm:pt>
    <dgm:pt modelId="{C8AB67DA-6EDC-46B7-84D4-E372B525EAAE}" type="pres">
      <dgm:prSet presAssocID="{85DA5F86-FA11-4430-A5BB-AFA3624A1C0A}" presName="parentText" presStyleLbl="node1" presStyleIdx="1" presStyleCnt="3" custScaleX="142997" custScaleY="185668">
        <dgm:presLayoutVars>
          <dgm:chMax val="0"/>
          <dgm:bulletEnabled val="1"/>
        </dgm:presLayoutVars>
      </dgm:prSet>
      <dgm:spPr/>
    </dgm:pt>
    <dgm:pt modelId="{25DCD22A-C052-4572-AB32-D66266A10753}" type="pres">
      <dgm:prSet presAssocID="{85DA5F86-FA11-4430-A5BB-AFA3624A1C0A}" presName="negativeSpace" presStyleCnt="0"/>
      <dgm:spPr/>
    </dgm:pt>
    <dgm:pt modelId="{0F8A528A-CE2B-4589-813E-2F2492632F00}" type="pres">
      <dgm:prSet presAssocID="{85DA5F86-FA11-4430-A5BB-AFA3624A1C0A}" presName="childText" presStyleLbl="conFgAcc1" presStyleIdx="1" presStyleCnt="3">
        <dgm:presLayoutVars>
          <dgm:bulletEnabled val="1"/>
        </dgm:presLayoutVars>
      </dgm:prSet>
      <dgm:spPr/>
    </dgm:pt>
    <dgm:pt modelId="{7F90BF42-7D66-4B09-BC27-B227DBE28ED3}" type="pres">
      <dgm:prSet presAssocID="{34B2E08C-6C1B-46BD-A07D-05DA37EEC96D}" presName="spaceBetweenRectangles" presStyleCnt="0"/>
      <dgm:spPr/>
    </dgm:pt>
    <dgm:pt modelId="{A3E23FC6-6CF9-4A37-8C2D-32A3785A400B}" type="pres">
      <dgm:prSet presAssocID="{1C64116C-DC9C-4154-90E9-4526B7B4B7E0}" presName="parentLin" presStyleCnt="0"/>
      <dgm:spPr/>
    </dgm:pt>
    <dgm:pt modelId="{C2793E56-664E-4337-B1B2-1CCC3A144D9C}" type="pres">
      <dgm:prSet presAssocID="{1C64116C-DC9C-4154-90E9-4526B7B4B7E0}" presName="parentLeftMargin" presStyleLbl="node1" presStyleIdx="1" presStyleCnt="3"/>
      <dgm:spPr/>
    </dgm:pt>
    <dgm:pt modelId="{22A2C7AB-766B-42D2-9E54-8DCC24EB24C1}" type="pres">
      <dgm:prSet presAssocID="{1C64116C-DC9C-4154-90E9-4526B7B4B7E0}" presName="parentText" presStyleLbl="node1" presStyleIdx="2" presStyleCnt="3" custScaleX="136274" custScaleY="165845">
        <dgm:presLayoutVars>
          <dgm:chMax val="0"/>
          <dgm:bulletEnabled val="1"/>
        </dgm:presLayoutVars>
      </dgm:prSet>
      <dgm:spPr/>
    </dgm:pt>
    <dgm:pt modelId="{A36B46AC-2537-4BBC-9E98-F4DEC9F1BA32}" type="pres">
      <dgm:prSet presAssocID="{1C64116C-DC9C-4154-90E9-4526B7B4B7E0}" presName="negativeSpace" presStyleCnt="0"/>
      <dgm:spPr/>
    </dgm:pt>
    <dgm:pt modelId="{6203734E-EC70-4AB6-97E0-6C6B8B8141F4}" type="pres">
      <dgm:prSet presAssocID="{1C64116C-DC9C-4154-90E9-4526B7B4B7E0}" presName="childText" presStyleLbl="conFgAcc1" presStyleIdx="2" presStyleCnt="3">
        <dgm:presLayoutVars>
          <dgm:bulletEnabled val="1"/>
        </dgm:presLayoutVars>
      </dgm:prSet>
      <dgm:spPr/>
    </dgm:pt>
  </dgm:ptLst>
  <dgm:cxnLst>
    <dgm:cxn modelId="{EA47CC05-497E-402E-8550-1C142C49ED18}" type="presOf" srcId="{4AA3C3EC-9A91-441E-ACDA-D7D0E0AF8A36}" destId="{E15B208B-9811-4775-9BD3-EAC1AA91C120}" srcOrd="0" destOrd="0" presId="urn:microsoft.com/office/officeart/2005/8/layout/list1"/>
    <dgm:cxn modelId="{21351C0F-546F-4D55-8B17-3DCEB1841262}" type="presOf" srcId="{1C64116C-DC9C-4154-90E9-4526B7B4B7E0}" destId="{C2793E56-664E-4337-B1B2-1CCC3A144D9C}" srcOrd="0" destOrd="0" presId="urn:microsoft.com/office/officeart/2005/8/layout/list1"/>
    <dgm:cxn modelId="{1BB1CA12-02DC-4926-AA98-E582E2A902B1}" type="presOf" srcId="{F7F74CAC-891A-4BD9-8D87-9246107581F3}" destId="{6203734E-EC70-4AB6-97E0-6C6B8B8141F4}" srcOrd="0" destOrd="1" presId="urn:microsoft.com/office/officeart/2005/8/layout/list1"/>
    <dgm:cxn modelId="{8E5A3C19-BD5E-4AB7-8FAB-355394885E46}" srcId="{4AA3C3EC-9A91-441E-ACDA-D7D0E0AF8A36}" destId="{85DA5F86-FA11-4430-A5BB-AFA3624A1C0A}" srcOrd="1" destOrd="0" parTransId="{436FD9D9-D835-47EB-A631-A12096C6C03B}" sibTransId="{34B2E08C-6C1B-46BD-A07D-05DA37EEC96D}"/>
    <dgm:cxn modelId="{AA087725-E026-4067-AEFF-172832FCD91D}" type="presOf" srcId="{1C64116C-DC9C-4154-90E9-4526B7B4B7E0}" destId="{22A2C7AB-766B-42D2-9E54-8DCC24EB24C1}" srcOrd="1" destOrd="0" presId="urn:microsoft.com/office/officeart/2005/8/layout/list1"/>
    <dgm:cxn modelId="{AD37242A-1E16-420C-9FA6-A05E9794A0B4}" srcId="{1C64116C-DC9C-4154-90E9-4526B7B4B7E0}" destId="{F7F74CAC-891A-4BD9-8D87-9246107581F3}" srcOrd="1" destOrd="0" parTransId="{460F49E0-5339-4F73-8494-B33894D4EDE4}" sibTransId="{63EDC571-0CE0-46C0-B2C8-FD04ED3DDA83}"/>
    <dgm:cxn modelId="{8516F433-4B40-45BC-83D0-201DCBEE7C46}" type="presOf" srcId="{85DA5F86-FA11-4430-A5BB-AFA3624A1C0A}" destId="{331D4669-7A1E-49AB-BBE6-95A91364A484}" srcOrd="0" destOrd="0" presId="urn:microsoft.com/office/officeart/2005/8/layout/list1"/>
    <dgm:cxn modelId="{A91BF368-70F8-4636-ACE4-94E6C5D93066}" srcId="{85DA5F86-FA11-4430-A5BB-AFA3624A1C0A}" destId="{0508C9FC-1896-45BF-8648-805FBBC0C4AB}" srcOrd="0" destOrd="0" parTransId="{6D91FDC3-AC23-4258-B035-EBD463B6A271}" sibTransId="{3C4B7AA4-D1C4-4EDF-B71E-867290455DFE}"/>
    <dgm:cxn modelId="{61438549-EF2D-4F5A-B5D1-0D028440E944}" type="presOf" srcId="{0508C9FC-1896-45BF-8648-805FBBC0C4AB}" destId="{0F8A528A-CE2B-4589-813E-2F2492632F00}" srcOrd="0" destOrd="0" presId="urn:microsoft.com/office/officeart/2005/8/layout/list1"/>
    <dgm:cxn modelId="{87FA0577-7CB6-499A-9F6B-59C254D42EBA}" type="presOf" srcId="{85DA5F86-FA11-4430-A5BB-AFA3624A1C0A}" destId="{C8AB67DA-6EDC-46B7-84D4-E372B525EAAE}" srcOrd="1" destOrd="0" presId="urn:microsoft.com/office/officeart/2005/8/layout/list1"/>
    <dgm:cxn modelId="{1192E778-2D0D-4CD8-9A92-E10E7551F2D2}" srcId="{4AA3C3EC-9A91-441E-ACDA-D7D0E0AF8A36}" destId="{9D0A2F76-1D1C-4601-AE50-D7DD17D2D0E6}" srcOrd="0" destOrd="0" parTransId="{6FDD12EB-FA2B-4378-AF87-8B97AF530657}" sibTransId="{669F0D3B-8F74-4DA6-90E7-9F36E3294BB2}"/>
    <dgm:cxn modelId="{7DD8E281-9B0F-4524-939C-EEA171770204}" type="presOf" srcId="{9F017E01-368A-4E07-BD51-3AB7E96D809A}" destId="{6203734E-EC70-4AB6-97E0-6C6B8B8141F4}" srcOrd="0" destOrd="0" presId="urn:microsoft.com/office/officeart/2005/8/layout/list1"/>
    <dgm:cxn modelId="{CFF26983-7159-42A3-8A82-FC7C75BCF184}" type="presOf" srcId="{9D0A2F76-1D1C-4601-AE50-D7DD17D2D0E6}" destId="{1639DDB1-3D92-4336-AE99-284B66FD3674}" srcOrd="1" destOrd="0" presId="urn:microsoft.com/office/officeart/2005/8/layout/list1"/>
    <dgm:cxn modelId="{14EE33BD-999C-4E4A-80A2-57CA307A6BA9}" type="presOf" srcId="{9D0A2F76-1D1C-4601-AE50-D7DD17D2D0E6}" destId="{B3502500-743D-4A10-B94E-663DB6ADC64D}" srcOrd="0" destOrd="0" presId="urn:microsoft.com/office/officeart/2005/8/layout/list1"/>
    <dgm:cxn modelId="{18E623BE-8B1C-4FF7-AC8B-BC3C73AC3000}" srcId="{85DA5F86-FA11-4430-A5BB-AFA3624A1C0A}" destId="{38367B2A-D509-40E0-A2C1-BA9DB7C46662}" srcOrd="1" destOrd="0" parTransId="{A4474E26-BC8C-4766-8294-622F22B83331}" sibTransId="{D4434F18-15A9-49E5-9C01-995BDD55B852}"/>
    <dgm:cxn modelId="{A16DA0BE-866B-4E4A-8A78-0C61B8626271}" srcId="{1C64116C-DC9C-4154-90E9-4526B7B4B7E0}" destId="{9F017E01-368A-4E07-BD51-3AB7E96D809A}" srcOrd="0" destOrd="0" parTransId="{5B94595B-614E-4DD6-8A6A-0F0CBF46302C}" sibTransId="{6031A5F6-10F7-4619-94E3-6EFC6BC67CA4}"/>
    <dgm:cxn modelId="{A00815C6-86D3-42A0-90E4-5BE876A01091}" srcId="{4AA3C3EC-9A91-441E-ACDA-D7D0E0AF8A36}" destId="{1C64116C-DC9C-4154-90E9-4526B7B4B7E0}" srcOrd="2" destOrd="0" parTransId="{4D0196B9-492B-4187-B1AA-F7ED40B8ED12}" sibTransId="{FDC7527F-CBD8-4457-99A9-CAFD86E04967}"/>
    <dgm:cxn modelId="{4F124DFA-F83F-48A4-8255-B9527AB651BE}" type="presOf" srcId="{38367B2A-D509-40E0-A2C1-BA9DB7C46662}" destId="{0F8A528A-CE2B-4589-813E-2F2492632F00}" srcOrd="0" destOrd="1" presId="urn:microsoft.com/office/officeart/2005/8/layout/list1"/>
    <dgm:cxn modelId="{3BA1C0B7-8E3F-490A-B097-C960713C7EA9}" type="presParOf" srcId="{E15B208B-9811-4775-9BD3-EAC1AA91C120}" destId="{F1A0904D-F9FB-4298-9C22-66A44EEF92E8}" srcOrd="0" destOrd="0" presId="urn:microsoft.com/office/officeart/2005/8/layout/list1"/>
    <dgm:cxn modelId="{0D7B6097-2388-45E9-A607-E14CCD880DB6}" type="presParOf" srcId="{F1A0904D-F9FB-4298-9C22-66A44EEF92E8}" destId="{B3502500-743D-4A10-B94E-663DB6ADC64D}" srcOrd="0" destOrd="0" presId="urn:microsoft.com/office/officeart/2005/8/layout/list1"/>
    <dgm:cxn modelId="{04D4BBCF-E784-4D4E-9A59-31F92B57C41A}" type="presParOf" srcId="{F1A0904D-F9FB-4298-9C22-66A44EEF92E8}" destId="{1639DDB1-3D92-4336-AE99-284B66FD3674}" srcOrd="1" destOrd="0" presId="urn:microsoft.com/office/officeart/2005/8/layout/list1"/>
    <dgm:cxn modelId="{3D0A6324-5431-40F2-A04E-2D93D50A794B}" type="presParOf" srcId="{E15B208B-9811-4775-9BD3-EAC1AA91C120}" destId="{C4E2EE48-131F-4D08-B3A3-DAA9FF58AE39}" srcOrd="1" destOrd="0" presId="urn:microsoft.com/office/officeart/2005/8/layout/list1"/>
    <dgm:cxn modelId="{6CD631A7-81E6-4CC0-B15A-1CAE7EB4BD45}" type="presParOf" srcId="{E15B208B-9811-4775-9BD3-EAC1AA91C120}" destId="{AD777432-AF63-4003-B0F3-9730441AE3B1}" srcOrd="2" destOrd="0" presId="urn:microsoft.com/office/officeart/2005/8/layout/list1"/>
    <dgm:cxn modelId="{53F753DC-A0FB-4D9F-8C77-E1DB46E27EC1}" type="presParOf" srcId="{E15B208B-9811-4775-9BD3-EAC1AA91C120}" destId="{0685E766-91CC-414A-B6EF-047AE010EFD5}" srcOrd="3" destOrd="0" presId="urn:microsoft.com/office/officeart/2005/8/layout/list1"/>
    <dgm:cxn modelId="{3B9D53C1-2406-4C4E-84C9-7C7B70366061}" type="presParOf" srcId="{E15B208B-9811-4775-9BD3-EAC1AA91C120}" destId="{ED767626-076C-4A42-B08B-B78893D19E4C}" srcOrd="4" destOrd="0" presId="urn:microsoft.com/office/officeart/2005/8/layout/list1"/>
    <dgm:cxn modelId="{1737E27B-3EB8-43A3-8334-C132C50E2A2B}" type="presParOf" srcId="{ED767626-076C-4A42-B08B-B78893D19E4C}" destId="{331D4669-7A1E-49AB-BBE6-95A91364A484}" srcOrd="0" destOrd="0" presId="urn:microsoft.com/office/officeart/2005/8/layout/list1"/>
    <dgm:cxn modelId="{46F0385F-86D3-4C2D-A5F2-FCCC30155108}" type="presParOf" srcId="{ED767626-076C-4A42-B08B-B78893D19E4C}" destId="{C8AB67DA-6EDC-46B7-84D4-E372B525EAAE}" srcOrd="1" destOrd="0" presId="urn:microsoft.com/office/officeart/2005/8/layout/list1"/>
    <dgm:cxn modelId="{B83C06D9-1F00-49E8-B19E-8221DD6CC157}" type="presParOf" srcId="{E15B208B-9811-4775-9BD3-EAC1AA91C120}" destId="{25DCD22A-C052-4572-AB32-D66266A10753}" srcOrd="5" destOrd="0" presId="urn:microsoft.com/office/officeart/2005/8/layout/list1"/>
    <dgm:cxn modelId="{136E460E-B021-4C90-BA01-0B6BAAE5D7EA}" type="presParOf" srcId="{E15B208B-9811-4775-9BD3-EAC1AA91C120}" destId="{0F8A528A-CE2B-4589-813E-2F2492632F00}" srcOrd="6" destOrd="0" presId="urn:microsoft.com/office/officeart/2005/8/layout/list1"/>
    <dgm:cxn modelId="{616E45CB-FDE8-41B7-B62F-D710B74D7601}" type="presParOf" srcId="{E15B208B-9811-4775-9BD3-EAC1AA91C120}" destId="{7F90BF42-7D66-4B09-BC27-B227DBE28ED3}" srcOrd="7" destOrd="0" presId="urn:microsoft.com/office/officeart/2005/8/layout/list1"/>
    <dgm:cxn modelId="{5D25EF4B-A0EC-4A1A-909A-4C2B52C68659}" type="presParOf" srcId="{E15B208B-9811-4775-9BD3-EAC1AA91C120}" destId="{A3E23FC6-6CF9-4A37-8C2D-32A3785A400B}" srcOrd="8" destOrd="0" presId="urn:microsoft.com/office/officeart/2005/8/layout/list1"/>
    <dgm:cxn modelId="{E8AFB7EB-4E67-4C1E-8C91-C632B94AB07C}" type="presParOf" srcId="{A3E23FC6-6CF9-4A37-8C2D-32A3785A400B}" destId="{C2793E56-664E-4337-B1B2-1CCC3A144D9C}" srcOrd="0" destOrd="0" presId="urn:microsoft.com/office/officeart/2005/8/layout/list1"/>
    <dgm:cxn modelId="{E2FF466E-93A9-4BEC-9DDD-7DD71EFC0362}" type="presParOf" srcId="{A3E23FC6-6CF9-4A37-8C2D-32A3785A400B}" destId="{22A2C7AB-766B-42D2-9E54-8DCC24EB24C1}" srcOrd="1" destOrd="0" presId="urn:microsoft.com/office/officeart/2005/8/layout/list1"/>
    <dgm:cxn modelId="{86B1A6D0-DEE9-4E42-88D8-1BFA8F5C8ABA}" type="presParOf" srcId="{E15B208B-9811-4775-9BD3-EAC1AA91C120}" destId="{A36B46AC-2537-4BBC-9E98-F4DEC9F1BA32}" srcOrd="9" destOrd="0" presId="urn:microsoft.com/office/officeart/2005/8/layout/list1"/>
    <dgm:cxn modelId="{43D791B1-3953-45F1-BF04-199442B0A381}" type="presParOf" srcId="{E15B208B-9811-4775-9BD3-EAC1AA91C120}" destId="{6203734E-EC70-4AB6-97E0-6C6B8B8141F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A3C3EC-9A91-441E-ACDA-D7D0E0AF8A36}"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9D0A2F76-1D1C-4601-AE50-D7DD17D2D0E6}">
      <dgm:prSet phldrT="[Text]" custT="1"/>
      <dgm:spPr/>
      <dgm:t>
        <a:bodyPr/>
        <a:lstStyle/>
        <a:p>
          <a:endParaRPr lang="en-US" sz="2800" b="0"/>
        </a:p>
      </dgm:t>
    </dgm:pt>
    <dgm:pt modelId="{6FDD12EB-FA2B-4378-AF87-8B97AF530657}" type="parTrans" cxnId="{1192E778-2D0D-4CD8-9A92-E10E7551F2D2}">
      <dgm:prSet/>
      <dgm:spPr/>
      <dgm:t>
        <a:bodyPr/>
        <a:lstStyle/>
        <a:p>
          <a:endParaRPr lang="en-US"/>
        </a:p>
      </dgm:t>
    </dgm:pt>
    <dgm:pt modelId="{669F0D3B-8F74-4DA6-90E7-9F36E3294BB2}" type="sibTrans" cxnId="{1192E778-2D0D-4CD8-9A92-E10E7551F2D2}">
      <dgm:prSet/>
      <dgm:spPr/>
      <dgm:t>
        <a:bodyPr/>
        <a:lstStyle/>
        <a:p>
          <a:endParaRPr lang="en-US"/>
        </a:p>
      </dgm:t>
    </dgm:pt>
    <dgm:pt modelId="{6D228F48-865A-47D7-B0DA-965E36050163}">
      <dgm:prSet phldrT="[Text]" custT="1"/>
      <dgm:spPr/>
      <dgm:t>
        <a:bodyPr/>
        <a:lstStyle/>
        <a:p>
          <a:br>
            <a:rPr lang="en-US" sz="2400" b="0"/>
          </a:br>
          <a:br>
            <a:rPr lang="en-US" sz="2400" b="0"/>
          </a:br>
          <a:br>
            <a:rPr lang="en-US" sz="2400" b="0"/>
          </a:br>
          <a:br>
            <a:rPr lang="en-US" sz="2400" b="0"/>
          </a:br>
          <a:br>
            <a:rPr lang="en-US" sz="2400" b="0"/>
          </a:br>
          <a:br>
            <a:rPr lang="en-US" sz="2400" b="0"/>
          </a:br>
          <a:endParaRPr lang="en-US" sz="2400" b="0"/>
        </a:p>
      </dgm:t>
    </dgm:pt>
    <dgm:pt modelId="{98586A99-D5EB-40AF-BB33-91F5C88E538F}" type="parTrans" cxnId="{984AD203-176B-4739-9459-EED8B25A2444}">
      <dgm:prSet/>
      <dgm:spPr/>
      <dgm:t>
        <a:bodyPr/>
        <a:lstStyle/>
        <a:p>
          <a:endParaRPr lang="en-US"/>
        </a:p>
      </dgm:t>
    </dgm:pt>
    <dgm:pt modelId="{079019F2-F6B6-4C5D-974D-9FB84A4A994F}" type="sibTrans" cxnId="{984AD203-176B-4739-9459-EED8B25A2444}">
      <dgm:prSet/>
      <dgm:spPr/>
      <dgm:t>
        <a:bodyPr/>
        <a:lstStyle/>
        <a:p>
          <a:endParaRPr lang="en-US"/>
        </a:p>
      </dgm:t>
    </dgm:pt>
    <dgm:pt modelId="{E15B208B-9811-4775-9BD3-EAC1AA91C120}" type="pres">
      <dgm:prSet presAssocID="{4AA3C3EC-9A91-441E-ACDA-D7D0E0AF8A36}" presName="linear" presStyleCnt="0">
        <dgm:presLayoutVars>
          <dgm:dir/>
          <dgm:animLvl val="lvl"/>
          <dgm:resizeHandles val="exact"/>
        </dgm:presLayoutVars>
      </dgm:prSet>
      <dgm:spPr/>
    </dgm:pt>
    <dgm:pt modelId="{F1A0904D-F9FB-4298-9C22-66A44EEF92E8}" type="pres">
      <dgm:prSet presAssocID="{9D0A2F76-1D1C-4601-AE50-D7DD17D2D0E6}" presName="parentLin" presStyleCnt="0"/>
      <dgm:spPr/>
    </dgm:pt>
    <dgm:pt modelId="{B3502500-743D-4A10-B94E-663DB6ADC64D}" type="pres">
      <dgm:prSet presAssocID="{9D0A2F76-1D1C-4601-AE50-D7DD17D2D0E6}" presName="parentLeftMargin" presStyleLbl="node1" presStyleIdx="0" presStyleCnt="1"/>
      <dgm:spPr/>
    </dgm:pt>
    <dgm:pt modelId="{1639DDB1-3D92-4336-AE99-284B66FD3674}" type="pres">
      <dgm:prSet presAssocID="{9D0A2F76-1D1C-4601-AE50-D7DD17D2D0E6}" presName="parentText" presStyleLbl="node1" presStyleIdx="0" presStyleCnt="1" custScaleX="142997" custScaleY="55878">
        <dgm:presLayoutVars>
          <dgm:chMax val="0"/>
          <dgm:bulletEnabled val="1"/>
        </dgm:presLayoutVars>
      </dgm:prSet>
      <dgm:spPr/>
    </dgm:pt>
    <dgm:pt modelId="{C4E2EE48-131F-4D08-B3A3-DAA9FF58AE39}" type="pres">
      <dgm:prSet presAssocID="{9D0A2F76-1D1C-4601-AE50-D7DD17D2D0E6}" presName="negativeSpace" presStyleCnt="0"/>
      <dgm:spPr/>
    </dgm:pt>
    <dgm:pt modelId="{AD777432-AF63-4003-B0F3-9730441AE3B1}" type="pres">
      <dgm:prSet presAssocID="{9D0A2F76-1D1C-4601-AE50-D7DD17D2D0E6}" presName="childText" presStyleLbl="conFgAcc1" presStyleIdx="0" presStyleCnt="1">
        <dgm:presLayoutVars>
          <dgm:bulletEnabled val="1"/>
        </dgm:presLayoutVars>
      </dgm:prSet>
      <dgm:spPr/>
    </dgm:pt>
  </dgm:ptLst>
  <dgm:cxnLst>
    <dgm:cxn modelId="{984AD203-176B-4739-9459-EED8B25A2444}" srcId="{9D0A2F76-1D1C-4601-AE50-D7DD17D2D0E6}" destId="{6D228F48-865A-47D7-B0DA-965E36050163}" srcOrd="0" destOrd="0" parTransId="{98586A99-D5EB-40AF-BB33-91F5C88E538F}" sibTransId="{079019F2-F6B6-4C5D-974D-9FB84A4A994F}"/>
    <dgm:cxn modelId="{EA47CC05-497E-402E-8550-1C142C49ED18}" type="presOf" srcId="{4AA3C3EC-9A91-441E-ACDA-D7D0E0AF8A36}" destId="{E15B208B-9811-4775-9BD3-EAC1AA91C120}" srcOrd="0" destOrd="0" presId="urn:microsoft.com/office/officeart/2005/8/layout/list1"/>
    <dgm:cxn modelId="{89325573-7DBE-4896-83A8-C25569F23D51}" type="presOf" srcId="{6D228F48-865A-47D7-B0DA-965E36050163}" destId="{AD777432-AF63-4003-B0F3-9730441AE3B1}" srcOrd="0" destOrd="0" presId="urn:microsoft.com/office/officeart/2005/8/layout/list1"/>
    <dgm:cxn modelId="{1192E778-2D0D-4CD8-9A92-E10E7551F2D2}" srcId="{4AA3C3EC-9A91-441E-ACDA-D7D0E0AF8A36}" destId="{9D0A2F76-1D1C-4601-AE50-D7DD17D2D0E6}" srcOrd="0" destOrd="0" parTransId="{6FDD12EB-FA2B-4378-AF87-8B97AF530657}" sibTransId="{669F0D3B-8F74-4DA6-90E7-9F36E3294BB2}"/>
    <dgm:cxn modelId="{CFF26983-7159-42A3-8A82-FC7C75BCF184}" type="presOf" srcId="{9D0A2F76-1D1C-4601-AE50-D7DD17D2D0E6}" destId="{1639DDB1-3D92-4336-AE99-284B66FD3674}" srcOrd="1" destOrd="0" presId="urn:microsoft.com/office/officeart/2005/8/layout/list1"/>
    <dgm:cxn modelId="{14EE33BD-999C-4E4A-80A2-57CA307A6BA9}" type="presOf" srcId="{9D0A2F76-1D1C-4601-AE50-D7DD17D2D0E6}" destId="{B3502500-743D-4A10-B94E-663DB6ADC64D}" srcOrd="0" destOrd="0" presId="urn:microsoft.com/office/officeart/2005/8/layout/list1"/>
    <dgm:cxn modelId="{3BA1C0B7-8E3F-490A-B097-C960713C7EA9}" type="presParOf" srcId="{E15B208B-9811-4775-9BD3-EAC1AA91C120}" destId="{F1A0904D-F9FB-4298-9C22-66A44EEF92E8}" srcOrd="0" destOrd="0" presId="urn:microsoft.com/office/officeart/2005/8/layout/list1"/>
    <dgm:cxn modelId="{0D7B6097-2388-45E9-A607-E14CCD880DB6}" type="presParOf" srcId="{F1A0904D-F9FB-4298-9C22-66A44EEF92E8}" destId="{B3502500-743D-4A10-B94E-663DB6ADC64D}" srcOrd="0" destOrd="0" presId="urn:microsoft.com/office/officeart/2005/8/layout/list1"/>
    <dgm:cxn modelId="{04D4BBCF-E784-4D4E-9A59-31F92B57C41A}" type="presParOf" srcId="{F1A0904D-F9FB-4298-9C22-66A44EEF92E8}" destId="{1639DDB1-3D92-4336-AE99-284B66FD3674}" srcOrd="1" destOrd="0" presId="urn:microsoft.com/office/officeart/2005/8/layout/list1"/>
    <dgm:cxn modelId="{3D0A6324-5431-40F2-A04E-2D93D50A794B}" type="presParOf" srcId="{E15B208B-9811-4775-9BD3-EAC1AA91C120}" destId="{C4E2EE48-131F-4D08-B3A3-DAA9FF58AE39}" srcOrd="1" destOrd="0" presId="urn:microsoft.com/office/officeart/2005/8/layout/list1"/>
    <dgm:cxn modelId="{6CD631A7-81E6-4CC0-B15A-1CAE7EB4BD45}" type="presParOf" srcId="{E15B208B-9811-4775-9BD3-EAC1AA91C120}" destId="{AD777432-AF63-4003-B0F3-9730441AE3B1}"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77432-AF63-4003-B0F3-9730441AE3B1}">
      <dsp:nvSpPr>
        <dsp:cNvPr id="0" name=""/>
        <dsp:cNvSpPr/>
      </dsp:nvSpPr>
      <dsp:spPr>
        <a:xfrm>
          <a:off x="0" y="211053"/>
          <a:ext cx="9486899" cy="756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9DDB1-3D92-4336-AE99-284B66FD3674}">
      <dsp:nvSpPr>
        <dsp:cNvPr id="0" name=""/>
        <dsp:cNvSpPr/>
      </dsp:nvSpPr>
      <dsp:spPr>
        <a:xfrm>
          <a:off x="474345" y="43506"/>
          <a:ext cx="8732425" cy="610346"/>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008" tIns="0" rIns="251008" bIns="0" numCol="1" spcCol="1270" anchor="ctr" anchorCtr="0">
          <a:noAutofit/>
        </a:bodyPr>
        <a:lstStyle/>
        <a:p>
          <a:pPr marL="0" lvl="0" indent="0" algn="l" defTabSz="1066800">
            <a:lnSpc>
              <a:spcPct val="90000"/>
            </a:lnSpc>
            <a:spcBef>
              <a:spcPct val="0"/>
            </a:spcBef>
            <a:spcAft>
              <a:spcPct val="35000"/>
            </a:spcAft>
            <a:buNone/>
          </a:pPr>
          <a:endParaRPr lang="en-US" sz="2400" kern="1200"/>
        </a:p>
      </dsp:txBody>
      <dsp:txXfrm>
        <a:off x="504140" y="73301"/>
        <a:ext cx="8672835" cy="550756"/>
      </dsp:txXfrm>
    </dsp:sp>
    <dsp:sp modelId="{DBACD64D-82A6-4E9B-9530-D951410B4B37}">
      <dsp:nvSpPr>
        <dsp:cNvPr id="0" name=""/>
        <dsp:cNvSpPr/>
      </dsp:nvSpPr>
      <dsp:spPr>
        <a:xfrm>
          <a:off x="0" y="1296599"/>
          <a:ext cx="9486899" cy="756000"/>
        </a:xfrm>
        <a:prstGeom prst="rect">
          <a:avLst/>
        </a:prstGeom>
        <a:solidFill>
          <a:schemeClr val="lt1">
            <a:alpha val="90000"/>
            <a:hueOff val="0"/>
            <a:satOff val="0"/>
            <a:lumOff val="0"/>
            <a:alphaOff val="0"/>
          </a:schemeClr>
        </a:solid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dsp:style>
    </dsp:sp>
    <dsp:sp modelId="{DF89079D-6C2B-4DC2-80F3-693AFA2B57A8}">
      <dsp:nvSpPr>
        <dsp:cNvPr id="0" name=""/>
        <dsp:cNvSpPr/>
      </dsp:nvSpPr>
      <dsp:spPr>
        <a:xfrm>
          <a:off x="474345" y="1129053"/>
          <a:ext cx="8732425" cy="610346"/>
        </a:xfrm>
        <a:prstGeom prst="roundRect">
          <a:avLst/>
        </a:prstGeom>
        <a:solidFill>
          <a:srgbClr val="385D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008" tIns="0" rIns="251008" bIns="0" numCol="1" spcCol="1270" anchor="ctr" anchorCtr="0">
          <a:noAutofit/>
        </a:bodyPr>
        <a:lstStyle/>
        <a:p>
          <a:pPr marL="0" lvl="0" indent="0" algn="l" defTabSz="1066800">
            <a:lnSpc>
              <a:spcPct val="90000"/>
            </a:lnSpc>
            <a:spcBef>
              <a:spcPct val="0"/>
            </a:spcBef>
            <a:spcAft>
              <a:spcPct val="35000"/>
            </a:spcAft>
            <a:buNone/>
          </a:pPr>
          <a:endParaRPr lang="en-US" sz="2400" kern="1200"/>
        </a:p>
      </dsp:txBody>
      <dsp:txXfrm>
        <a:off x="504140" y="1158848"/>
        <a:ext cx="8672835" cy="550756"/>
      </dsp:txXfrm>
    </dsp:sp>
    <dsp:sp modelId="{1F37A0A6-D4B3-4857-B16F-84DB36332E72}">
      <dsp:nvSpPr>
        <dsp:cNvPr id="0" name=""/>
        <dsp:cNvSpPr/>
      </dsp:nvSpPr>
      <dsp:spPr>
        <a:xfrm>
          <a:off x="0" y="2382146"/>
          <a:ext cx="9486899" cy="756000"/>
        </a:xfrm>
        <a:prstGeom prst="rect">
          <a:avLst/>
        </a:prstGeom>
        <a:solidFill>
          <a:schemeClr val="lt1">
            <a:alpha val="90000"/>
            <a:hueOff val="0"/>
            <a:satOff val="0"/>
            <a:lumOff val="0"/>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sp>
    <dsp:sp modelId="{1A22AE02-33A8-4A48-9887-7238E2E6FB7E}">
      <dsp:nvSpPr>
        <dsp:cNvPr id="0" name=""/>
        <dsp:cNvSpPr/>
      </dsp:nvSpPr>
      <dsp:spPr>
        <a:xfrm>
          <a:off x="474345" y="2214600"/>
          <a:ext cx="8732425" cy="610346"/>
        </a:xfrm>
        <a:prstGeom prst="roundRect">
          <a:avLst/>
        </a:prstGeom>
        <a:solidFill>
          <a:srgbClr val="385D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008" tIns="0" rIns="251008" bIns="0" numCol="1" spcCol="1270" anchor="ctr" anchorCtr="0">
          <a:noAutofit/>
        </a:bodyPr>
        <a:lstStyle/>
        <a:p>
          <a:pPr marL="0" lvl="0" indent="0" algn="l" defTabSz="1066800">
            <a:lnSpc>
              <a:spcPct val="90000"/>
            </a:lnSpc>
            <a:spcBef>
              <a:spcPct val="0"/>
            </a:spcBef>
            <a:spcAft>
              <a:spcPct val="35000"/>
            </a:spcAft>
            <a:buNone/>
          </a:pPr>
          <a:endParaRPr lang="en-US" sz="2400" kern="1200"/>
        </a:p>
      </dsp:txBody>
      <dsp:txXfrm>
        <a:off x="504140" y="2244395"/>
        <a:ext cx="8672835" cy="550756"/>
      </dsp:txXfrm>
    </dsp:sp>
    <dsp:sp modelId="{3D42CCD3-7B6C-4214-9C3C-03A2FF1E673A}">
      <dsp:nvSpPr>
        <dsp:cNvPr id="0" name=""/>
        <dsp:cNvSpPr/>
      </dsp:nvSpPr>
      <dsp:spPr>
        <a:xfrm>
          <a:off x="0" y="3467693"/>
          <a:ext cx="9486899" cy="756000"/>
        </a:xfrm>
        <a:prstGeom prst="rect">
          <a:avLst/>
        </a:prstGeom>
        <a:solidFill>
          <a:schemeClr val="lt1">
            <a:alpha val="90000"/>
            <a:hueOff val="0"/>
            <a:satOff val="0"/>
            <a:lumOff val="0"/>
            <a:alphaOff val="0"/>
          </a:schemeClr>
        </a:solid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dsp:style>
    </dsp:sp>
    <dsp:sp modelId="{DE5BA993-F9C9-448B-967A-2C296487A6B8}">
      <dsp:nvSpPr>
        <dsp:cNvPr id="0" name=""/>
        <dsp:cNvSpPr/>
      </dsp:nvSpPr>
      <dsp:spPr>
        <a:xfrm>
          <a:off x="474345" y="3300146"/>
          <a:ext cx="8732425" cy="610346"/>
        </a:xfrm>
        <a:prstGeom prst="roundRect">
          <a:avLst/>
        </a:prstGeom>
        <a:solidFill>
          <a:srgbClr val="385D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008" tIns="0" rIns="251008" bIns="0" numCol="1" spcCol="1270" anchor="ctr" anchorCtr="0">
          <a:noAutofit/>
        </a:bodyPr>
        <a:lstStyle/>
        <a:p>
          <a:pPr marL="0" lvl="0" indent="0" algn="l" defTabSz="1066800">
            <a:lnSpc>
              <a:spcPct val="90000"/>
            </a:lnSpc>
            <a:spcBef>
              <a:spcPct val="0"/>
            </a:spcBef>
            <a:spcAft>
              <a:spcPct val="35000"/>
            </a:spcAft>
            <a:buNone/>
          </a:pPr>
          <a:endParaRPr lang="en-US" sz="2400" kern="1200"/>
        </a:p>
      </dsp:txBody>
      <dsp:txXfrm>
        <a:off x="504140" y="3329941"/>
        <a:ext cx="8672835" cy="550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77432-AF63-4003-B0F3-9730441AE3B1}">
      <dsp:nvSpPr>
        <dsp:cNvPr id="0" name=""/>
        <dsp:cNvSpPr/>
      </dsp:nvSpPr>
      <dsp:spPr>
        <a:xfrm>
          <a:off x="0" y="267327"/>
          <a:ext cx="9677400" cy="11592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9DDB1-3D92-4336-AE99-284B66FD3674}">
      <dsp:nvSpPr>
        <dsp:cNvPr id="0" name=""/>
        <dsp:cNvSpPr/>
      </dsp:nvSpPr>
      <dsp:spPr>
        <a:xfrm>
          <a:off x="483870" y="10423"/>
          <a:ext cx="8907775" cy="935864"/>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anchor="ctr" anchorCtr="0">
          <a:noAutofit/>
        </a:bodyPr>
        <a:lstStyle/>
        <a:p>
          <a:pPr marL="0" lvl="0" indent="0" algn="l" defTabSz="1066800">
            <a:lnSpc>
              <a:spcPct val="90000"/>
            </a:lnSpc>
            <a:spcBef>
              <a:spcPct val="0"/>
            </a:spcBef>
            <a:spcAft>
              <a:spcPct val="35000"/>
            </a:spcAft>
            <a:buNone/>
          </a:pPr>
          <a:endParaRPr lang="en-US" sz="2400" kern="1200"/>
        </a:p>
      </dsp:txBody>
      <dsp:txXfrm>
        <a:off x="529555" y="56108"/>
        <a:ext cx="8816405" cy="844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77432-AF63-4003-B0F3-9730441AE3B1}">
      <dsp:nvSpPr>
        <dsp:cNvPr id="0" name=""/>
        <dsp:cNvSpPr/>
      </dsp:nvSpPr>
      <dsp:spPr>
        <a:xfrm>
          <a:off x="0" y="1000857"/>
          <a:ext cx="9677400" cy="8064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9DDB1-3D92-4336-AE99-284B66FD3674}">
      <dsp:nvSpPr>
        <dsp:cNvPr id="0" name=""/>
        <dsp:cNvSpPr/>
      </dsp:nvSpPr>
      <dsp:spPr>
        <a:xfrm>
          <a:off x="460243" y="21190"/>
          <a:ext cx="9213882" cy="1451987"/>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anchor="ctr" anchorCtr="0">
          <a:noAutofit/>
        </a:bodyPr>
        <a:lstStyle/>
        <a:p>
          <a:pPr marL="0" lvl="0" indent="0" algn="l" defTabSz="1244600">
            <a:lnSpc>
              <a:spcPct val="90000"/>
            </a:lnSpc>
            <a:spcBef>
              <a:spcPct val="0"/>
            </a:spcBef>
            <a:spcAft>
              <a:spcPct val="35000"/>
            </a:spcAft>
            <a:buNone/>
          </a:pPr>
          <a:endParaRPr lang="en-US" sz="2800" kern="1200"/>
        </a:p>
      </dsp:txBody>
      <dsp:txXfrm>
        <a:off x="531123" y="92070"/>
        <a:ext cx="9072122" cy="1310227"/>
      </dsp:txXfrm>
    </dsp:sp>
    <dsp:sp modelId="{0F8A528A-CE2B-4589-813E-2F2492632F00}">
      <dsp:nvSpPr>
        <dsp:cNvPr id="0" name=""/>
        <dsp:cNvSpPr/>
      </dsp:nvSpPr>
      <dsp:spPr>
        <a:xfrm>
          <a:off x="0" y="2971560"/>
          <a:ext cx="9677400" cy="806400"/>
        </a:xfrm>
        <a:prstGeom prst="rect">
          <a:avLst/>
        </a:prstGeom>
        <a:solidFill>
          <a:schemeClr val="lt1">
            <a:alpha val="90000"/>
            <a:hueOff val="0"/>
            <a:satOff val="0"/>
            <a:lumOff val="0"/>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sp>
    <dsp:sp modelId="{C8AB67DA-6EDC-46B7-84D4-E372B525EAAE}">
      <dsp:nvSpPr>
        <dsp:cNvPr id="0" name=""/>
        <dsp:cNvSpPr/>
      </dsp:nvSpPr>
      <dsp:spPr>
        <a:xfrm>
          <a:off x="460243" y="1980057"/>
          <a:ext cx="9213882" cy="1463823"/>
        </a:xfrm>
        <a:prstGeom prst="roundRect">
          <a:avLst/>
        </a:prstGeom>
        <a:solidFill>
          <a:srgbClr val="385D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anchor="ctr" anchorCtr="0">
          <a:noAutofit/>
        </a:bodyPr>
        <a:lstStyle/>
        <a:p>
          <a:pPr marL="0" lvl="0" indent="0" algn="l" defTabSz="1244600">
            <a:lnSpc>
              <a:spcPct val="90000"/>
            </a:lnSpc>
            <a:spcBef>
              <a:spcPct val="0"/>
            </a:spcBef>
            <a:spcAft>
              <a:spcPct val="35000"/>
            </a:spcAft>
            <a:buNone/>
          </a:pPr>
          <a:endParaRPr lang="en-US" sz="2800" kern="1200"/>
        </a:p>
      </dsp:txBody>
      <dsp:txXfrm>
        <a:off x="531701" y="2051515"/>
        <a:ext cx="9070966" cy="1320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77432-AF63-4003-B0F3-9730441AE3B1}">
      <dsp:nvSpPr>
        <dsp:cNvPr id="0" name=""/>
        <dsp:cNvSpPr/>
      </dsp:nvSpPr>
      <dsp:spPr>
        <a:xfrm>
          <a:off x="0" y="613976"/>
          <a:ext cx="9677400" cy="504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9DDB1-3D92-4336-AE99-284B66FD3674}">
      <dsp:nvSpPr>
        <dsp:cNvPr id="0" name=""/>
        <dsp:cNvSpPr/>
      </dsp:nvSpPr>
      <dsp:spPr>
        <a:xfrm>
          <a:off x="460243" y="1684"/>
          <a:ext cx="9213882" cy="907492"/>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anchor="ctr" anchorCtr="0">
          <a:noAutofit/>
        </a:bodyPr>
        <a:lstStyle/>
        <a:p>
          <a:pPr marL="0" lvl="0" indent="0" algn="l" defTabSz="1244600">
            <a:lnSpc>
              <a:spcPct val="90000"/>
            </a:lnSpc>
            <a:spcBef>
              <a:spcPct val="0"/>
            </a:spcBef>
            <a:spcAft>
              <a:spcPct val="35000"/>
            </a:spcAft>
            <a:buNone/>
          </a:pPr>
          <a:endParaRPr lang="en-US" sz="2800" kern="1200"/>
        </a:p>
      </dsp:txBody>
      <dsp:txXfrm>
        <a:off x="504543" y="45984"/>
        <a:ext cx="9125282" cy="818892"/>
      </dsp:txXfrm>
    </dsp:sp>
    <dsp:sp modelId="{0F8A528A-CE2B-4589-813E-2F2492632F00}">
      <dsp:nvSpPr>
        <dsp:cNvPr id="0" name=""/>
        <dsp:cNvSpPr/>
      </dsp:nvSpPr>
      <dsp:spPr>
        <a:xfrm>
          <a:off x="0" y="1845666"/>
          <a:ext cx="9677400" cy="504000"/>
        </a:xfrm>
        <a:prstGeom prst="rect">
          <a:avLst/>
        </a:prstGeom>
        <a:solidFill>
          <a:schemeClr val="lt1">
            <a:alpha val="90000"/>
            <a:hueOff val="0"/>
            <a:satOff val="0"/>
            <a:lumOff val="0"/>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sp>
    <dsp:sp modelId="{C8AB67DA-6EDC-46B7-84D4-E372B525EAAE}">
      <dsp:nvSpPr>
        <dsp:cNvPr id="0" name=""/>
        <dsp:cNvSpPr/>
      </dsp:nvSpPr>
      <dsp:spPr>
        <a:xfrm>
          <a:off x="460243" y="1225976"/>
          <a:ext cx="9213882" cy="914889"/>
        </a:xfrm>
        <a:prstGeom prst="roundRect">
          <a:avLst/>
        </a:prstGeom>
        <a:solidFill>
          <a:srgbClr val="385D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anchor="ctr" anchorCtr="0">
          <a:noAutofit/>
        </a:bodyPr>
        <a:lstStyle/>
        <a:p>
          <a:pPr marL="0" lvl="0" indent="0" algn="l" defTabSz="1244600">
            <a:lnSpc>
              <a:spcPct val="90000"/>
            </a:lnSpc>
            <a:spcBef>
              <a:spcPct val="0"/>
            </a:spcBef>
            <a:spcAft>
              <a:spcPct val="35000"/>
            </a:spcAft>
            <a:buNone/>
          </a:pPr>
          <a:endParaRPr lang="en-US" sz="2800" kern="1200"/>
        </a:p>
      </dsp:txBody>
      <dsp:txXfrm>
        <a:off x="504904" y="1270637"/>
        <a:ext cx="9124560" cy="825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77432-AF63-4003-B0F3-9730441AE3B1}">
      <dsp:nvSpPr>
        <dsp:cNvPr id="0" name=""/>
        <dsp:cNvSpPr/>
      </dsp:nvSpPr>
      <dsp:spPr>
        <a:xfrm>
          <a:off x="0" y="740978"/>
          <a:ext cx="9677400" cy="378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9DDB1-3D92-4336-AE99-284B66FD3674}">
      <dsp:nvSpPr>
        <dsp:cNvPr id="0" name=""/>
        <dsp:cNvSpPr/>
      </dsp:nvSpPr>
      <dsp:spPr>
        <a:xfrm>
          <a:off x="460243" y="83323"/>
          <a:ext cx="9213882" cy="879055"/>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anchor="ctr" anchorCtr="0">
          <a:noAutofit/>
        </a:bodyPr>
        <a:lstStyle/>
        <a:p>
          <a:pPr marL="0" lvl="0" indent="0" algn="l" defTabSz="1244600">
            <a:lnSpc>
              <a:spcPct val="90000"/>
            </a:lnSpc>
            <a:spcBef>
              <a:spcPct val="0"/>
            </a:spcBef>
            <a:spcAft>
              <a:spcPct val="35000"/>
            </a:spcAft>
            <a:buNone/>
          </a:pPr>
          <a:endParaRPr lang="en-US" sz="2800" b="0" kern="1200"/>
        </a:p>
      </dsp:txBody>
      <dsp:txXfrm>
        <a:off x="503155" y="126235"/>
        <a:ext cx="9128058" cy="793231"/>
      </dsp:txXfrm>
    </dsp:sp>
    <dsp:sp modelId="{0F8A528A-CE2B-4589-813E-2F2492632F00}">
      <dsp:nvSpPr>
        <dsp:cNvPr id="0" name=""/>
        <dsp:cNvSpPr/>
      </dsp:nvSpPr>
      <dsp:spPr>
        <a:xfrm>
          <a:off x="0" y="1800716"/>
          <a:ext cx="9677400" cy="12285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1074" tIns="312420" rIns="751074"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 </a:t>
          </a:r>
        </a:p>
        <a:p>
          <a:pPr marL="228600" lvl="1" indent="-228600" algn="l" defTabSz="1066800">
            <a:lnSpc>
              <a:spcPct val="90000"/>
            </a:lnSpc>
            <a:spcBef>
              <a:spcPct val="0"/>
            </a:spcBef>
            <a:spcAft>
              <a:spcPct val="15000"/>
            </a:spcAft>
            <a:buChar char="•"/>
          </a:pPr>
          <a:r>
            <a:rPr lang="en-US" sz="2400" kern="1200"/>
            <a:t> </a:t>
          </a:r>
        </a:p>
      </dsp:txBody>
      <dsp:txXfrm>
        <a:off x="0" y="1800716"/>
        <a:ext cx="9677400" cy="1228500"/>
      </dsp:txXfrm>
    </dsp:sp>
    <dsp:sp modelId="{C8AB67DA-6EDC-46B7-84D4-E372B525EAAE}">
      <dsp:nvSpPr>
        <dsp:cNvPr id="0" name=""/>
        <dsp:cNvSpPr/>
      </dsp:nvSpPr>
      <dsp:spPr>
        <a:xfrm>
          <a:off x="460243" y="1199978"/>
          <a:ext cx="9213882" cy="822137"/>
        </a:xfrm>
        <a:prstGeom prst="roundRect">
          <a:avLst/>
        </a:prstGeom>
        <a:solidFill>
          <a:srgbClr val="385D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anchor="ctr" anchorCtr="0">
          <a:noAutofit/>
        </a:bodyPr>
        <a:lstStyle/>
        <a:p>
          <a:pPr marL="0" lvl="0" indent="0" algn="l" defTabSz="1244600">
            <a:lnSpc>
              <a:spcPct val="90000"/>
            </a:lnSpc>
            <a:spcBef>
              <a:spcPct val="0"/>
            </a:spcBef>
            <a:spcAft>
              <a:spcPct val="35000"/>
            </a:spcAft>
            <a:buNone/>
          </a:pPr>
          <a:endParaRPr lang="en-US" sz="2800" kern="1200"/>
        </a:p>
      </dsp:txBody>
      <dsp:txXfrm>
        <a:off x="500376" y="1240111"/>
        <a:ext cx="9133616" cy="741871"/>
      </dsp:txXfrm>
    </dsp:sp>
    <dsp:sp modelId="{6203734E-EC70-4AB6-97E0-6C6B8B8141F4}">
      <dsp:nvSpPr>
        <dsp:cNvPr id="0" name=""/>
        <dsp:cNvSpPr/>
      </dsp:nvSpPr>
      <dsp:spPr>
        <a:xfrm>
          <a:off x="0" y="3623177"/>
          <a:ext cx="9677400" cy="12285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1074" tIns="312420" rIns="751074"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 </a:t>
          </a:r>
        </a:p>
        <a:p>
          <a:pPr marL="228600" lvl="1" indent="-228600" algn="l" defTabSz="1066800">
            <a:lnSpc>
              <a:spcPct val="90000"/>
            </a:lnSpc>
            <a:spcBef>
              <a:spcPct val="0"/>
            </a:spcBef>
            <a:spcAft>
              <a:spcPct val="15000"/>
            </a:spcAft>
            <a:buChar char="•"/>
          </a:pPr>
          <a:r>
            <a:rPr lang="en-US" sz="2400" kern="1200"/>
            <a:t> </a:t>
          </a:r>
        </a:p>
      </dsp:txBody>
      <dsp:txXfrm>
        <a:off x="0" y="3623177"/>
        <a:ext cx="9677400" cy="1228500"/>
      </dsp:txXfrm>
    </dsp:sp>
    <dsp:sp modelId="{22A2C7AB-766B-42D2-9E54-8DCC24EB24C1}">
      <dsp:nvSpPr>
        <dsp:cNvPr id="0" name=""/>
        <dsp:cNvSpPr/>
      </dsp:nvSpPr>
      <dsp:spPr>
        <a:xfrm>
          <a:off x="481979" y="3110216"/>
          <a:ext cx="9195385" cy="734361"/>
        </a:xfrm>
        <a:prstGeom prst="roundRect">
          <a:avLst/>
        </a:prstGeom>
        <a:solidFill>
          <a:srgbClr val="385D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anchor="ctr" anchorCtr="0">
          <a:noAutofit/>
        </a:bodyPr>
        <a:lstStyle/>
        <a:p>
          <a:pPr marL="0" lvl="0" indent="0" algn="l" defTabSz="1244600">
            <a:lnSpc>
              <a:spcPct val="90000"/>
            </a:lnSpc>
            <a:spcBef>
              <a:spcPct val="0"/>
            </a:spcBef>
            <a:spcAft>
              <a:spcPct val="35000"/>
            </a:spcAft>
            <a:buNone/>
          </a:pPr>
          <a:r>
            <a:rPr lang="en-US" sz="2800" kern="1200"/>
            <a:t>Evening nurse notes: </a:t>
          </a:r>
          <a:endParaRPr lang="en-US" sz="4000" kern="1200"/>
        </a:p>
      </dsp:txBody>
      <dsp:txXfrm>
        <a:off x="517828" y="3146065"/>
        <a:ext cx="9123687" cy="6626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77432-AF63-4003-B0F3-9730441AE3B1}">
      <dsp:nvSpPr>
        <dsp:cNvPr id="0" name=""/>
        <dsp:cNvSpPr/>
      </dsp:nvSpPr>
      <dsp:spPr>
        <a:xfrm>
          <a:off x="0" y="578769"/>
          <a:ext cx="9677400" cy="389025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1074" tIns="1353820" rIns="751074" bIns="170688" numCol="1" spcCol="1270" anchor="t" anchorCtr="0">
          <a:noAutofit/>
        </a:bodyPr>
        <a:lstStyle/>
        <a:p>
          <a:pPr marL="228600" lvl="1" indent="-228600" algn="l" defTabSz="1066800">
            <a:lnSpc>
              <a:spcPct val="90000"/>
            </a:lnSpc>
            <a:spcBef>
              <a:spcPct val="0"/>
            </a:spcBef>
            <a:spcAft>
              <a:spcPct val="15000"/>
            </a:spcAft>
            <a:buChar char="•"/>
          </a:pPr>
          <a:br>
            <a:rPr lang="en-US" sz="2400" b="0" kern="1200"/>
          </a:br>
          <a:br>
            <a:rPr lang="en-US" sz="2400" b="0" kern="1200"/>
          </a:br>
          <a:br>
            <a:rPr lang="en-US" sz="2400" b="0" kern="1200"/>
          </a:br>
          <a:br>
            <a:rPr lang="en-US" sz="2400" b="0" kern="1200"/>
          </a:br>
          <a:br>
            <a:rPr lang="en-US" sz="2400" b="0" kern="1200"/>
          </a:br>
          <a:br>
            <a:rPr lang="en-US" sz="2400" b="0" kern="1200"/>
          </a:br>
          <a:endParaRPr lang="en-US" sz="2400" b="0" kern="1200"/>
        </a:p>
      </dsp:txBody>
      <dsp:txXfrm>
        <a:off x="0" y="578769"/>
        <a:ext cx="9677400" cy="3890250"/>
      </dsp:txXfrm>
    </dsp:sp>
    <dsp:sp modelId="{1639DDB1-3D92-4336-AE99-284B66FD3674}">
      <dsp:nvSpPr>
        <dsp:cNvPr id="0" name=""/>
        <dsp:cNvSpPr/>
      </dsp:nvSpPr>
      <dsp:spPr>
        <a:xfrm>
          <a:off x="460243" y="465981"/>
          <a:ext cx="9213882" cy="1072187"/>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anchor="ctr" anchorCtr="0">
          <a:noAutofit/>
        </a:bodyPr>
        <a:lstStyle/>
        <a:p>
          <a:pPr marL="0" lvl="0" indent="0" algn="l" defTabSz="1244600">
            <a:lnSpc>
              <a:spcPct val="90000"/>
            </a:lnSpc>
            <a:spcBef>
              <a:spcPct val="0"/>
            </a:spcBef>
            <a:spcAft>
              <a:spcPct val="35000"/>
            </a:spcAft>
            <a:buNone/>
          </a:pPr>
          <a:endParaRPr lang="en-US" sz="2800" b="0" kern="1200"/>
        </a:p>
      </dsp:txBody>
      <dsp:txXfrm>
        <a:off x="512583" y="518321"/>
        <a:ext cx="9109202" cy="96750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a:lvl1pPr>
          </a:lstStyle>
          <a:p>
            <a:fld id="{A45BD74E-E827-4F97-87D4-C307608CFA39}" type="datetimeFigureOut">
              <a:rPr lang="en-US" smtClean="0"/>
              <a:t>6/16/2021</a:t>
            </a:fld>
            <a:endParaRPr lang="en-US"/>
          </a:p>
        </p:txBody>
      </p:sp>
      <p:sp>
        <p:nvSpPr>
          <p:cNvPr id="4" name="Slide Image Placeholder 3"/>
          <p:cNvSpPr>
            <a:spLocks noGrp="1" noRot="1" noChangeAspect="1"/>
          </p:cNvSpPr>
          <p:nvPr>
            <p:ph type="sldImg" idx="2"/>
          </p:nvPr>
        </p:nvSpPr>
        <p:spPr>
          <a:xfrm>
            <a:off x="1250950" y="696913"/>
            <a:ext cx="4508500" cy="348615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1010285">
              <a:defRPr/>
            </a:pPr>
            <a:fld id="{7AA7BD52-2C09-4B2E-B6DB-0CDDE57D82CD}" type="slidenum">
              <a:rPr lang="en-US">
                <a:solidFill>
                  <a:prstClr val="black"/>
                </a:solidFill>
                <a:latin typeface="Calibri"/>
              </a:rPr>
              <a:pPr defTabSz="1010285">
                <a:defRPr/>
              </a:pPr>
              <a:t>1</a:t>
            </a:fld>
            <a:endParaRPr lang="en-US">
              <a:solidFill>
                <a:prstClr val="black"/>
              </a:solidFill>
              <a:latin typeface="Calibri"/>
            </a:endParaRPr>
          </a:p>
        </p:txBody>
      </p:sp>
    </p:spTree>
    <p:extLst>
      <p:ext uri="{BB962C8B-B14F-4D97-AF65-F5344CB8AC3E}">
        <p14:creationId xmlns:p14="http://schemas.microsoft.com/office/powerpoint/2010/main" val="1139002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a:p>
        </p:txBody>
      </p:sp>
    </p:spTree>
    <p:extLst>
      <p:ext uri="{BB962C8B-B14F-4D97-AF65-F5344CB8AC3E}">
        <p14:creationId xmlns:p14="http://schemas.microsoft.com/office/powerpoint/2010/main" val="151566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a:p>
        </p:txBody>
      </p:sp>
    </p:spTree>
    <p:extLst>
      <p:ext uri="{BB962C8B-B14F-4D97-AF65-F5344CB8AC3E}">
        <p14:creationId xmlns:p14="http://schemas.microsoft.com/office/powerpoint/2010/main" val="2055404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13</a:t>
            </a:fld>
            <a:endParaRPr lang="en-US"/>
          </a:p>
        </p:txBody>
      </p:sp>
    </p:spTree>
    <p:extLst>
      <p:ext uri="{BB962C8B-B14F-4D97-AF65-F5344CB8AC3E}">
        <p14:creationId xmlns:p14="http://schemas.microsoft.com/office/powerpoint/2010/main" val="358859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14</a:t>
            </a:fld>
            <a:endParaRPr lang="en-US"/>
          </a:p>
        </p:txBody>
      </p:sp>
    </p:spTree>
    <p:extLst>
      <p:ext uri="{BB962C8B-B14F-4D97-AF65-F5344CB8AC3E}">
        <p14:creationId xmlns:p14="http://schemas.microsoft.com/office/powerpoint/2010/main" val="258308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sz="1200">
              <a:cs typeface="Arial"/>
            </a:endParaRPr>
          </a:p>
          <a:p>
            <a:endParaRPr lang="en-US" baseline="0"/>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15</a:t>
            </a:fld>
            <a:endParaRPr lang="en-US"/>
          </a:p>
        </p:txBody>
      </p:sp>
    </p:spTree>
    <p:extLst>
      <p:ext uri="{BB962C8B-B14F-4D97-AF65-F5344CB8AC3E}">
        <p14:creationId xmlns:p14="http://schemas.microsoft.com/office/powerpoint/2010/main" val="144903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16</a:t>
            </a:fld>
            <a:endParaRPr lang="en-US"/>
          </a:p>
        </p:txBody>
      </p:sp>
    </p:spTree>
    <p:extLst>
      <p:ext uri="{BB962C8B-B14F-4D97-AF65-F5344CB8AC3E}">
        <p14:creationId xmlns:p14="http://schemas.microsoft.com/office/powerpoint/2010/main" val="123865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17</a:t>
            </a:fld>
            <a:endParaRPr lang="en-US"/>
          </a:p>
        </p:txBody>
      </p:sp>
    </p:spTree>
    <p:extLst>
      <p:ext uri="{BB962C8B-B14F-4D97-AF65-F5344CB8AC3E}">
        <p14:creationId xmlns:p14="http://schemas.microsoft.com/office/powerpoint/2010/main" val="298157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18</a:t>
            </a:fld>
            <a:endParaRPr lang="en-US"/>
          </a:p>
        </p:txBody>
      </p:sp>
    </p:spTree>
    <p:extLst>
      <p:ext uri="{BB962C8B-B14F-4D97-AF65-F5344CB8AC3E}">
        <p14:creationId xmlns:p14="http://schemas.microsoft.com/office/powerpoint/2010/main" val="1536431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19</a:t>
            </a:fld>
            <a:endParaRPr lang="en-US"/>
          </a:p>
        </p:txBody>
      </p:sp>
    </p:spTree>
    <p:extLst>
      <p:ext uri="{BB962C8B-B14F-4D97-AF65-F5344CB8AC3E}">
        <p14:creationId xmlns:p14="http://schemas.microsoft.com/office/powerpoint/2010/main" val="2687027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20</a:t>
            </a:fld>
            <a:endParaRPr lang="en-US"/>
          </a:p>
        </p:txBody>
      </p:sp>
    </p:spTree>
    <p:extLst>
      <p:ext uri="{BB962C8B-B14F-4D97-AF65-F5344CB8AC3E}">
        <p14:creationId xmlns:p14="http://schemas.microsoft.com/office/powerpoint/2010/main" val="224470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2</a:t>
            </a:fld>
            <a:endParaRPr lang="en-US"/>
          </a:p>
        </p:txBody>
      </p:sp>
    </p:spTree>
    <p:extLst>
      <p:ext uri="{BB962C8B-B14F-4D97-AF65-F5344CB8AC3E}">
        <p14:creationId xmlns:p14="http://schemas.microsoft.com/office/powerpoint/2010/main" val="410484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21</a:t>
            </a:fld>
            <a:endParaRPr lang="en-US"/>
          </a:p>
        </p:txBody>
      </p:sp>
    </p:spTree>
    <p:extLst>
      <p:ext uri="{BB962C8B-B14F-4D97-AF65-F5344CB8AC3E}">
        <p14:creationId xmlns:p14="http://schemas.microsoft.com/office/powerpoint/2010/main" val="76552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22</a:t>
            </a:fld>
            <a:endParaRPr lang="en-US"/>
          </a:p>
        </p:txBody>
      </p:sp>
    </p:spTree>
    <p:extLst>
      <p:ext uri="{BB962C8B-B14F-4D97-AF65-F5344CB8AC3E}">
        <p14:creationId xmlns:p14="http://schemas.microsoft.com/office/powerpoint/2010/main" val="1477268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23</a:t>
            </a:fld>
            <a:endParaRPr lang="en-US"/>
          </a:p>
        </p:txBody>
      </p:sp>
    </p:spTree>
    <p:extLst>
      <p:ext uri="{BB962C8B-B14F-4D97-AF65-F5344CB8AC3E}">
        <p14:creationId xmlns:p14="http://schemas.microsoft.com/office/powerpoint/2010/main" val="3187828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24</a:t>
            </a:fld>
            <a:endParaRPr lang="en-US"/>
          </a:p>
        </p:txBody>
      </p:sp>
    </p:spTree>
    <p:extLst>
      <p:ext uri="{BB962C8B-B14F-4D97-AF65-F5344CB8AC3E}">
        <p14:creationId xmlns:p14="http://schemas.microsoft.com/office/powerpoint/2010/main" val="2143556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0285">
              <a:defRPr/>
            </a:pPr>
            <a:endParaRPr lang="en-US"/>
          </a:p>
          <a:p>
            <a:endParaRPr lang="en-US"/>
          </a:p>
        </p:txBody>
      </p:sp>
      <p:sp>
        <p:nvSpPr>
          <p:cNvPr id="4" name="Slide Number Placeholder 3"/>
          <p:cNvSpPr>
            <a:spLocks noGrp="1"/>
          </p:cNvSpPr>
          <p:nvPr>
            <p:ph type="sldNum" sz="quarter" idx="10"/>
          </p:nvPr>
        </p:nvSpPr>
        <p:spPr/>
        <p:txBody>
          <a:bodyPr/>
          <a:lstStyle/>
          <a:p>
            <a:pPr defTabSz="906690">
              <a:defRPr/>
            </a:pPr>
            <a:fld id="{CB1979C5-EB3F-4247-933C-82F8801FC73F}" type="slidenum">
              <a:rPr lang="en-US">
                <a:solidFill>
                  <a:prstClr val="black"/>
                </a:solidFill>
                <a:latin typeface="Calibri"/>
              </a:rPr>
              <a:pPr defTabSz="906690">
                <a:defRPr/>
              </a:pPr>
              <a:t>25</a:t>
            </a:fld>
            <a:endParaRPr lang="en-US">
              <a:solidFill>
                <a:prstClr val="black"/>
              </a:solidFill>
              <a:latin typeface="Calibri"/>
            </a:endParaRPr>
          </a:p>
        </p:txBody>
      </p:sp>
    </p:spTree>
    <p:extLst>
      <p:ext uri="{BB962C8B-B14F-4D97-AF65-F5344CB8AC3E}">
        <p14:creationId xmlns:p14="http://schemas.microsoft.com/office/powerpoint/2010/main" val="2028132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27</a:t>
            </a:fld>
            <a:endParaRPr lang="en-US"/>
          </a:p>
        </p:txBody>
      </p:sp>
    </p:spTree>
    <p:extLst>
      <p:ext uri="{BB962C8B-B14F-4D97-AF65-F5344CB8AC3E}">
        <p14:creationId xmlns:p14="http://schemas.microsoft.com/office/powerpoint/2010/main" val="277856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3</a:t>
            </a:fld>
            <a:endParaRPr lang="en-US"/>
          </a:p>
        </p:txBody>
      </p:sp>
    </p:spTree>
    <p:extLst>
      <p:ext uri="{BB962C8B-B14F-4D97-AF65-F5344CB8AC3E}">
        <p14:creationId xmlns:p14="http://schemas.microsoft.com/office/powerpoint/2010/main" val="2036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4</a:t>
            </a:fld>
            <a:endParaRPr lang="en-US"/>
          </a:p>
        </p:txBody>
      </p:sp>
    </p:spTree>
    <p:extLst>
      <p:ext uri="{BB962C8B-B14F-4D97-AF65-F5344CB8AC3E}">
        <p14:creationId xmlns:p14="http://schemas.microsoft.com/office/powerpoint/2010/main" val="236858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a:p>
        </p:txBody>
      </p:sp>
    </p:spTree>
    <p:extLst>
      <p:ext uri="{BB962C8B-B14F-4D97-AF65-F5344CB8AC3E}">
        <p14:creationId xmlns:p14="http://schemas.microsoft.com/office/powerpoint/2010/main" val="394386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sz="1200">
              <a:cs typeface="Arial"/>
            </a:endParaRPr>
          </a:p>
          <a:p>
            <a:endParaRPr lang="en-US" baseline="0"/>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6</a:t>
            </a:fld>
            <a:endParaRPr lang="en-US"/>
          </a:p>
        </p:txBody>
      </p:sp>
    </p:spTree>
    <p:extLst>
      <p:ext uri="{BB962C8B-B14F-4D97-AF65-F5344CB8AC3E}">
        <p14:creationId xmlns:p14="http://schemas.microsoft.com/office/powerpoint/2010/main" val="326403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a:p>
        </p:txBody>
      </p:sp>
    </p:spTree>
    <p:extLst>
      <p:ext uri="{BB962C8B-B14F-4D97-AF65-F5344CB8AC3E}">
        <p14:creationId xmlns:p14="http://schemas.microsoft.com/office/powerpoint/2010/main" val="224053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sz="1200">
              <a:cs typeface="Arial"/>
            </a:endParaRPr>
          </a:p>
          <a:p>
            <a:endParaRPr lang="en-US" baseline="0"/>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8</a:t>
            </a:fld>
            <a:endParaRPr lang="en-US"/>
          </a:p>
        </p:txBody>
      </p:sp>
    </p:spTree>
    <p:extLst>
      <p:ext uri="{BB962C8B-B14F-4D97-AF65-F5344CB8AC3E}">
        <p14:creationId xmlns:p14="http://schemas.microsoft.com/office/powerpoint/2010/main" val="252043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9</a:t>
            </a:fld>
            <a:endParaRPr lang="en-US"/>
          </a:p>
        </p:txBody>
      </p:sp>
    </p:spTree>
    <p:extLst>
      <p:ext uri="{BB962C8B-B14F-4D97-AF65-F5344CB8AC3E}">
        <p14:creationId xmlns:p14="http://schemas.microsoft.com/office/powerpoint/2010/main" val="4273706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p:nvPr>
        </p:nvSpPr>
        <p:spPr>
          <a:xfrm>
            <a:off x="1239838" y="466725"/>
            <a:ext cx="8064500" cy="1087438"/>
          </a:xfrm>
        </p:spPr>
        <p:txBody>
          <a:bodyPr anchor="ctr">
            <a:normAutofit/>
          </a:bodyPr>
          <a:lstStyle>
            <a:lvl1pPr marL="0" indent="0" algn="ctr">
              <a:buNone/>
              <a:defRPr sz="4400">
                <a:solidFill>
                  <a:schemeClr val="bg1"/>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50637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9D347-68B0-43F8-890A-5E44A39EEB51}" type="datetime1">
              <a:rPr lang="en-US" smtClean="0">
                <a:solidFill>
                  <a:prstClr val="black">
                    <a:tint val="75000"/>
                  </a:prstClr>
                </a:solidFill>
              </a:rPr>
              <a:t>6/16/2021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F510B9-21A5-441C-BCE3-E356E0993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49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22680"/>
            <a:ext cx="5113020" cy="578612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7"/>
            <a:ext cx="2346960" cy="413809"/>
          </a:xfrm>
          <a:prstGeom prst="rect">
            <a:avLst/>
          </a:prstGeom>
        </p:spPr>
        <p:txBody>
          <a:bodyPr/>
          <a:lstStyle/>
          <a:p>
            <a:fld id="{49410899-C8C8-4C1C-AEAC-D0DD78807FC4}" type="datetime1">
              <a:rPr lang="en-US" smtClean="0">
                <a:solidFill>
                  <a:prstClr val="black">
                    <a:tint val="75000"/>
                  </a:prstClr>
                </a:solidFill>
                <a:latin typeface="Calibri"/>
              </a:rPr>
              <a:t>6/16/2021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436620" y="7203867"/>
            <a:ext cx="3185160" cy="413809"/>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208520" y="7203867"/>
            <a:ext cx="2346960" cy="413809"/>
          </a:xfrm>
          <a:prstGeom prst="rect">
            <a:avLst/>
          </a:prstGeom>
        </p:spPr>
        <p:txBody>
          <a:bodyPr/>
          <a:lstStyle/>
          <a:p>
            <a:fld id="{993EEC8E-C5CF-40DF-832D-5BCB0E209B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Picture Placeholder 7"/>
          <p:cNvSpPr>
            <a:spLocks noGrp="1"/>
          </p:cNvSpPr>
          <p:nvPr>
            <p:ph type="pic" sz="quarter" idx="13"/>
          </p:nvPr>
        </p:nvSpPr>
        <p:spPr>
          <a:xfrm>
            <a:off x="5783580" y="1122680"/>
            <a:ext cx="3771900" cy="5786120"/>
          </a:xfrm>
        </p:spPr>
        <p:txBody>
          <a:bodyPr/>
          <a:lstStyle/>
          <a:p>
            <a:endParaRPr lang="en-US"/>
          </a:p>
        </p:txBody>
      </p:sp>
      <p:sp>
        <p:nvSpPr>
          <p:cNvPr id="9"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370412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91515" y="133523"/>
            <a:ext cx="8675370" cy="781523"/>
          </a:xfrm>
        </p:spPr>
        <p:txBody>
          <a:bodyPr/>
          <a:lstStyle/>
          <a:p>
            <a:r>
              <a:rPr lang="en-US"/>
              <a:t>Click to edit Master title style</a:t>
            </a:r>
          </a:p>
        </p:txBody>
      </p:sp>
      <p:sp>
        <p:nvSpPr>
          <p:cNvPr id="6" name="Content Placeholder 2"/>
          <p:cNvSpPr>
            <a:spLocks noGrp="1"/>
          </p:cNvSpPr>
          <p:nvPr>
            <p:ph idx="1"/>
          </p:nvPr>
        </p:nvSpPr>
        <p:spPr>
          <a:xfrm>
            <a:off x="691515" y="1097195"/>
            <a:ext cx="8675370" cy="53137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19525" y="7028618"/>
            <a:ext cx="1396631" cy="938719"/>
          </a:xfrm>
          <a:prstGeom prst="rect">
            <a:avLst/>
          </a:prstGeom>
        </p:spPr>
        <p:txBody>
          <a:bodyPr wrap="square">
            <a:spAutoFit/>
          </a:bodyPr>
          <a:lstStyle/>
          <a:p>
            <a:r>
              <a:rPr lang="en-US" sz="1100">
                <a:cs typeface="Arial" panose="020B0604020202020204" pitchFamily="34" charset="0"/>
              </a:rPr>
              <a:t>AHRQ Safety Program for Improving Antibiotic Use – Long-Term Care</a:t>
            </a:r>
            <a:endParaRPr lang="en-US" sz="1100"/>
          </a:p>
        </p:txBody>
      </p:sp>
      <p:cxnSp>
        <p:nvCxnSpPr>
          <p:cNvPr id="8" name="Straight Connector 7"/>
          <p:cNvCxnSpPr/>
          <p:nvPr userDrawn="1"/>
        </p:nvCxnSpPr>
        <p:spPr>
          <a:xfrm>
            <a:off x="119525" y="7070577"/>
            <a:ext cx="7872" cy="655668"/>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0267" y="7250904"/>
            <a:ext cx="1215290" cy="397032"/>
          </a:xfrm>
          <a:prstGeom prst="rect">
            <a:avLst/>
          </a:prstGeom>
        </p:spPr>
        <p:txBody>
          <a:bodyPr wrap="square">
            <a:spAutoFit/>
          </a:bodyPr>
          <a:lstStyle/>
          <a:p>
            <a:r>
              <a:rPr lang="en-US" sz="990" kern="1200">
                <a:solidFill>
                  <a:schemeClr val="tx1"/>
                </a:solidFill>
                <a:latin typeface="+mn-lt"/>
                <a:ea typeface="+mn-ea"/>
                <a:cs typeface="Arial" panose="020B0604020202020204" pitchFamily="34" charset="0"/>
              </a:rPr>
              <a:t>Assessment Suspected UTI</a:t>
            </a:r>
          </a:p>
        </p:txBody>
      </p:sp>
      <p:sp>
        <p:nvSpPr>
          <p:cNvPr id="10" name="Slide Number Placeholder 3"/>
          <p:cNvSpPr>
            <a:spLocks noGrp="1"/>
          </p:cNvSpPr>
          <p:nvPr>
            <p:ph type="sldNum" sz="quarter" idx="4"/>
          </p:nvPr>
        </p:nvSpPr>
        <p:spPr>
          <a:xfrm>
            <a:off x="9496313" y="7377431"/>
            <a:ext cx="468603" cy="413809"/>
          </a:xfrm>
          <a:prstGeom prst="rect">
            <a:avLst/>
          </a:prstGeom>
        </p:spPr>
        <p:txBody>
          <a:bodyPr vert="horz" lIns="91440" tIns="45720" rIns="91440" bIns="45720" rtlCol="0" anchor="ctr"/>
          <a:lstStyle>
            <a:lvl1pPr algn="r">
              <a:defRPr lang="en-US" sz="990" kern="1200" smtClean="0">
                <a:solidFill>
                  <a:schemeClr val="tx1"/>
                </a:solidFill>
                <a:latin typeface="Calibri" panose="020F0502020204030204" pitchFamily="34" charset="0"/>
                <a:ea typeface="+mn-ea"/>
                <a:cs typeface="+mn-cs"/>
              </a:defRPr>
            </a:lvl1pPr>
          </a:lstStyle>
          <a:p>
            <a:fld id="{390C5B08-BD67-40B7-9FCB-303274082AFB}" type="slidenum">
              <a:rPr lang="en-US" smtClean="0"/>
              <a:pPr/>
              <a:t>‹#›</a:t>
            </a:fld>
            <a:endParaRPr lang="en-US"/>
          </a:p>
        </p:txBody>
      </p:sp>
    </p:spTree>
    <p:custDataLst>
      <p:tags r:id="rId1"/>
    </p:custDataLst>
    <p:extLst>
      <p:ext uri="{BB962C8B-B14F-4D97-AF65-F5344CB8AC3E}">
        <p14:creationId xmlns:p14="http://schemas.microsoft.com/office/powerpoint/2010/main" val="25402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a:xfrm>
            <a:off x="10393680" y="1727200"/>
            <a:ext cx="9052560" cy="1468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1"/>
          </p:nvPr>
        </p:nvSpPr>
        <p:spPr>
          <a:xfrm>
            <a:off x="10393680" y="3229340"/>
            <a:ext cx="9052560" cy="1468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p:nvPr>
        </p:nvSpPr>
        <p:spPr>
          <a:xfrm>
            <a:off x="10393680" y="4697460"/>
            <a:ext cx="9052560" cy="1468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10393680" y="6196984"/>
            <a:ext cx="9052560" cy="1468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10393680" y="7720060"/>
            <a:ext cx="9052560" cy="1468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7229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4"/>
          <a:stretch>
            <a:fillRect/>
          </a:stretch>
        </p:blipFill>
        <p:spPr>
          <a:xfrm>
            <a:off x="502920" y="7068078"/>
            <a:ext cx="1828800" cy="581025"/>
          </a:xfrm>
          <a:prstGeom prst="rect">
            <a:avLst/>
          </a:prstGeom>
        </p:spPr>
      </p:pic>
      <p:sp>
        <p:nvSpPr>
          <p:cNvPr id="5" name="TextBox 4"/>
          <p:cNvSpPr txBox="1"/>
          <p:nvPr userDrawn="1"/>
        </p:nvSpPr>
        <p:spPr>
          <a:xfrm>
            <a:off x="8011036" y="7426995"/>
            <a:ext cx="1252907" cy="276999"/>
          </a:xfrm>
          <a:prstGeom prst="rect">
            <a:avLst/>
          </a:prstGeom>
          <a:noFill/>
        </p:spPr>
        <p:txBody>
          <a:bodyPr wrap="none" rtlCol="0">
            <a:spAutoFit/>
          </a:bodyPr>
          <a:lstStyle/>
          <a:p>
            <a:r>
              <a:rPr lang="en-US" sz="1200">
                <a:solidFill>
                  <a:schemeClr val="bg1"/>
                </a:solidFill>
              </a:rPr>
              <a:t>Management</a:t>
            </a:r>
            <a:r>
              <a:rPr lang="en-US" sz="1200" baseline="0">
                <a:solidFill>
                  <a:schemeClr val="bg1"/>
                </a:solidFill>
              </a:rPr>
              <a:t> RTI</a:t>
            </a:r>
            <a:endParaRPr lang="en-US" sz="1200">
              <a:solidFill>
                <a:schemeClr val="bg1"/>
              </a:solidFill>
            </a:endParaRPr>
          </a:p>
        </p:txBody>
      </p:sp>
    </p:spTree>
    <p:custDataLst>
      <p:tags r:id="rId12"/>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 Id="rId5" Type="http://schemas.microsoft.com/office/2007/relationships/hdphoto" Target="../media/hdphoto2.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www.ahrq.gov/antibiotic-use/long-term-care/best-practices/penicillin.html"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 Id="rId5" Type="http://schemas.microsoft.com/office/2007/relationships/hdphoto" Target="../media/hdphoto2.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8.xml"/><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5.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21.xml"/><Relationship Id="rId7" Type="http://schemas.openxmlformats.org/officeDocument/2006/relationships/diagramQuickStyle" Target="../diagrams/quickStyle6.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5.jpeg"/><Relationship Id="rId9" Type="http://schemas.microsoft.com/office/2007/relationships/diagramDrawing" Target="../diagrams/drawing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8" Type="http://schemas.openxmlformats.org/officeDocument/2006/relationships/hyperlink" Target="https://www.ahrq.gov/sites/default/files/wysiwyg/antibiotic-use/long-term-care/one-pager-aspiration-pneumonia.docx" TargetMode="External"/><Relationship Id="rId3" Type="http://schemas.openxmlformats.org/officeDocument/2006/relationships/notesSlide" Target="../notesSlides/notesSlide24.xml"/><Relationship Id="rId7" Type="http://schemas.openxmlformats.org/officeDocument/2006/relationships/hyperlink" Target="https://www.ahrq.gov/sites/default/files/wysiwyg/antibiotic-use/long-term-care/one-pager-respiratory-infections.pdf" TargetMode="External"/><Relationship Id="rId2" Type="http://schemas.openxmlformats.org/officeDocument/2006/relationships/slideLayout" Target="../slideLayouts/slideLayout10.xml"/><Relationship Id="rId1" Type="http://schemas.openxmlformats.org/officeDocument/2006/relationships/tags" Target="../tags/tag35.xml"/><Relationship Id="rId6" Type="http://schemas.openxmlformats.org/officeDocument/2006/relationships/hyperlink" Target="https://www.ahrq.gov/sites/default/files/wysiwyg/antibiotic-use/long-term-care/one-pager-bacterial-pneumonia.pdf" TargetMode="External"/><Relationship Id="rId5" Type="http://schemas.openxmlformats.org/officeDocument/2006/relationships/hyperlink" Target="https://www.ahrq.gov/sites/default/files/wysiwyg/antibiotic-use/long-term-care/family-RTI.pdf" TargetMode="External"/><Relationship Id="rId10" Type="http://schemas.openxmlformats.org/officeDocument/2006/relationships/hyperlink" Target="https://www.ahrq.gov/sites/default/files/wysiwyg/antibiotic-use/long-term-care/penicillin-allergy.pdf" TargetMode="External"/><Relationship Id="rId4" Type="http://schemas.openxmlformats.org/officeDocument/2006/relationships/hyperlink" Target="https://www.ahrq.gov/sites/default/files/wysiwyg/antibiotic-use/long-term-care/monthly-data-form.xlsx" TargetMode="External"/><Relationship Id="rId9" Type="http://schemas.openxmlformats.org/officeDocument/2006/relationships/hyperlink" Target="https://www.ahrq.gov/sites/default/files/wysiwyg/antibiotic-use/long-term-care/four-moments-form.pdf"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8.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698" y="3101915"/>
            <a:ext cx="8549640" cy="1965748"/>
          </a:xfrm>
        </p:spPr>
        <p:txBody>
          <a:bodyPr>
            <a:normAutofit fontScale="90000"/>
          </a:bodyPr>
          <a:lstStyle/>
          <a:p>
            <a:pPr lvl="0"/>
            <a:r>
              <a:rPr lang="en-US"/>
              <a:t>Management of a Resident With a Suspected Respiratory Tract Infection</a:t>
            </a:r>
          </a:p>
        </p:txBody>
      </p:sp>
      <p:sp>
        <p:nvSpPr>
          <p:cNvPr id="3" name="Subtitle 2"/>
          <p:cNvSpPr>
            <a:spLocks noGrp="1"/>
          </p:cNvSpPr>
          <p:nvPr>
            <p:ph type="subTitle" idx="1"/>
          </p:nvPr>
        </p:nvSpPr>
        <p:spPr>
          <a:xfrm>
            <a:off x="1509078" y="5067663"/>
            <a:ext cx="7040880" cy="1986280"/>
          </a:xfrm>
        </p:spPr>
        <p:txBody>
          <a:bodyPr/>
          <a:lstStyle/>
          <a:p>
            <a:pPr lvl="0"/>
            <a:r>
              <a:rPr lang="en-US"/>
              <a:t>Long-Term Care</a:t>
            </a:r>
          </a:p>
        </p:txBody>
      </p:sp>
      <p:sp>
        <p:nvSpPr>
          <p:cNvPr id="7" name="Text Placeholder 6"/>
          <p:cNvSpPr>
            <a:spLocks noGrp="1"/>
          </p:cNvSpPr>
          <p:nvPr>
            <p:ph type="body" sz="quarter" idx="10"/>
          </p:nvPr>
        </p:nvSpPr>
        <p:spPr/>
        <p:txBody>
          <a:bodyPr>
            <a:noAutofit/>
          </a:bodyPr>
          <a:lstStyle/>
          <a:p>
            <a:r>
              <a:rPr lang="en-US" sz="4000">
                <a:solidFill>
                  <a:prstClr val="white"/>
                </a:solidFill>
                <a:cs typeface="Arial" panose="020B0604020202020204" pitchFamily="34" charset="0"/>
              </a:rPr>
              <a:t>AHRQ Safety Program for Improving Antibiotic Use</a:t>
            </a:r>
            <a:endParaRPr lang="en-US" sz="3600">
              <a:solidFill>
                <a:prstClr val="white"/>
              </a:solidFill>
            </a:endParaRPr>
          </a:p>
        </p:txBody>
      </p:sp>
      <p:sp>
        <p:nvSpPr>
          <p:cNvPr id="4" name="TextBox 3">
            <a:extLst>
              <a:ext uri="{FF2B5EF4-FFF2-40B4-BE49-F238E27FC236}">
                <a16:creationId xmlns:a16="http://schemas.microsoft.com/office/drawing/2014/main" id="{21681049-5E82-4BBD-9A33-233EABB5F9C4}"/>
              </a:ext>
            </a:extLst>
          </p:cNvPr>
          <p:cNvSpPr txBox="1"/>
          <p:nvPr/>
        </p:nvSpPr>
        <p:spPr>
          <a:xfrm>
            <a:off x="7824486" y="7187877"/>
            <a:ext cx="2213939" cy="523220"/>
          </a:xfrm>
          <a:prstGeom prst="rect">
            <a:avLst/>
          </a:prstGeom>
          <a:noFill/>
        </p:spPr>
        <p:txBody>
          <a:bodyPr wrap="none" rtlCol="0">
            <a:spAutoFit/>
          </a:bodyPr>
          <a:lstStyle/>
          <a:p>
            <a:pPr algn="r"/>
            <a:r>
              <a:rPr lang="en-US" sz="1400" dirty="0">
                <a:solidFill>
                  <a:schemeClr val="bg1"/>
                </a:solidFill>
              </a:rPr>
              <a:t>AHRQ Pub. No. 17(21)-0029</a:t>
            </a:r>
          </a:p>
          <a:p>
            <a:pPr algn="r"/>
            <a:r>
              <a:rPr lang="en-US" sz="1400" dirty="0">
                <a:solidFill>
                  <a:schemeClr val="bg1"/>
                </a:solidFill>
              </a:rPr>
              <a:t>June 2021</a:t>
            </a:r>
          </a:p>
        </p:txBody>
      </p:sp>
    </p:spTree>
    <p:custDataLst>
      <p:tags r:id="rId1"/>
    </p:custDataLst>
    <p:extLst>
      <p:ext uri="{BB962C8B-B14F-4D97-AF65-F5344CB8AC3E}">
        <p14:creationId xmlns:p14="http://schemas.microsoft.com/office/powerpoint/2010/main" val="394910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Urinary Antigen Tests</a:t>
            </a:r>
          </a:p>
        </p:txBody>
      </p:sp>
      <p:sp>
        <p:nvSpPr>
          <p:cNvPr id="3" name="Content Placeholder 2"/>
          <p:cNvSpPr>
            <a:spLocks noGrp="1"/>
          </p:cNvSpPr>
          <p:nvPr>
            <p:ph idx="1"/>
          </p:nvPr>
        </p:nvSpPr>
        <p:spPr>
          <a:xfrm>
            <a:off x="685800" y="1143000"/>
            <a:ext cx="9052560" cy="5799987"/>
          </a:xfrm>
        </p:spPr>
        <p:txBody>
          <a:bodyPr/>
          <a:lstStyle/>
          <a:p>
            <a:r>
              <a:rPr lang="en-US"/>
              <a:t>Urine pneumococcal and Legionella </a:t>
            </a:r>
            <a:r>
              <a:rPr lang="en-US" err="1"/>
              <a:t>Ags</a:t>
            </a:r>
            <a:r>
              <a:rPr lang="en-US"/>
              <a:t> </a:t>
            </a:r>
          </a:p>
          <a:p>
            <a:pPr lvl="1"/>
            <a:r>
              <a:rPr lang="en-US"/>
              <a:t>Often not available in nursing homes</a:t>
            </a:r>
          </a:p>
          <a:p>
            <a:pPr lvl="1"/>
            <a:r>
              <a:rPr lang="en-US"/>
              <a:t>Consider obtaining access to these diagnostic tests</a:t>
            </a:r>
          </a:p>
        </p:txBody>
      </p:sp>
      <p:sp>
        <p:nvSpPr>
          <p:cNvPr id="4" name="Slide Number Placeholder 3"/>
          <p:cNvSpPr>
            <a:spLocks noGrp="1"/>
          </p:cNvSpPr>
          <p:nvPr>
            <p:ph type="sldNum" sz="quarter" idx="12"/>
          </p:nvPr>
        </p:nvSpPr>
        <p:spPr/>
        <p:txBody>
          <a:bodyPr/>
          <a:lstStyle/>
          <a:p>
            <a:fld id="{993EEC8E-C5CF-40DF-832D-5BCB0E209B98}" type="slidenum">
              <a:rPr lang="en-US" smtClean="0"/>
              <a:t>10</a:t>
            </a:fld>
            <a:endParaRPr lang="en-US"/>
          </a:p>
        </p:txBody>
      </p:sp>
      <p:pic>
        <p:nvPicPr>
          <p:cNvPr id="5" name="Picture 4" descr="antigen tests being held by gloved ha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3581400"/>
            <a:ext cx="4876800" cy="324534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4503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6839" y="1143000"/>
            <a:ext cx="9198641" cy="3852746"/>
          </a:xfrm>
          <a:prstGeom prst="rect">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sign stating: penicillin allergy"/>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33381" y="4767791"/>
            <a:ext cx="2925013" cy="2590800"/>
          </a:xfrm>
          <a:prstGeom prst="rect">
            <a:avLst/>
          </a:prstGeom>
        </p:spPr>
      </p:pic>
      <p:sp>
        <p:nvSpPr>
          <p:cNvPr id="2" name="Title 1"/>
          <p:cNvSpPr>
            <a:spLocks noGrp="1"/>
          </p:cNvSpPr>
          <p:nvPr>
            <p:ph type="title"/>
          </p:nvPr>
        </p:nvSpPr>
        <p:spPr>
          <a:xfrm>
            <a:off x="278861" y="311256"/>
            <a:ext cx="9345038" cy="603144"/>
          </a:xfrm>
        </p:spPr>
        <p:txBody>
          <a:bodyPr>
            <a:noAutofit/>
          </a:bodyPr>
          <a:lstStyle/>
          <a:p>
            <a:r>
              <a:rPr lang="en-US" sz="3800"/>
              <a:t>Treatment: Low Risk for a Resistant Organism</a:t>
            </a:r>
            <a:r>
              <a:rPr lang="en-US" sz="3800" baseline="30000"/>
              <a:t>3</a:t>
            </a:r>
          </a:p>
        </p:txBody>
      </p:sp>
      <p:sp>
        <p:nvSpPr>
          <p:cNvPr id="3" name="Content Placeholder 2"/>
          <p:cNvSpPr>
            <a:spLocks noGrp="1"/>
          </p:cNvSpPr>
          <p:nvPr>
            <p:ph idx="1"/>
          </p:nvPr>
        </p:nvSpPr>
        <p:spPr>
          <a:xfrm>
            <a:off x="713679" y="1240895"/>
            <a:ext cx="8151542" cy="6324600"/>
          </a:xfrm>
        </p:spPr>
        <p:txBody>
          <a:bodyPr>
            <a:normAutofit/>
          </a:bodyPr>
          <a:lstStyle/>
          <a:p>
            <a:pPr marL="0" indent="0" algn="ctr">
              <a:buNone/>
            </a:pPr>
            <a:r>
              <a:rPr lang="en-US">
                <a:solidFill>
                  <a:schemeClr val="bg1"/>
                </a:solidFill>
              </a:rPr>
              <a:t>Beta-lactam therapy (amoxicillin-clavulanate, oral second or third-generation cephalosporins, ampicillin-sulbactam, or ceftriaxone)</a:t>
            </a:r>
            <a:r>
              <a:rPr lang="en-US" baseline="30000">
                <a:solidFill>
                  <a:schemeClr val="bg1"/>
                </a:solidFill>
              </a:rPr>
              <a:t>3</a:t>
            </a:r>
            <a:r>
              <a:rPr lang="en-US">
                <a:solidFill>
                  <a:schemeClr val="bg1"/>
                </a:solidFill>
              </a:rPr>
              <a:t> </a:t>
            </a:r>
          </a:p>
          <a:p>
            <a:pPr marL="0" indent="0" algn="ctr">
              <a:buNone/>
            </a:pPr>
            <a:r>
              <a:rPr lang="en-US" b="1">
                <a:solidFill>
                  <a:schemeClr val="bg1"/>
                </a:solidFill>
              </a:rPr>
              <a:t>PLUS</a:t>
            </a:r>
          </a:p>
          <a:p>
            <a:pPr marL="0" indent="0" algn="ctr">
              <a:buNone/>
            </a:pPr>
            <a:r>
              <a:rPr lang="en-US">
                <a:solidFill>
                  <a:schemeClr val="bg1"/>
                </a:solidFill>
              </a:rPr>
              <a:t>azithromycin or doxycycline</a:t>
            </a:r>
          </a:p>
          <a:p>
            <a:pPr lvl="1"/>
            <a:endParaRPr lang="en-US"/>
          </a:p>
          <a:p>
            <a:pPr marL="509320" lvl="1" indent="0">
              <a:buNone/>
            </a:pPr>
            <a:endParaRPr lang="en-US" sz="1400"/>
          </a:p>
          <a:p>
            <a:pPr marL="63666" indent="0" algn="ctr">
              <a:buNone/>
            </a:pPr>
            <a:r>
              <a:rPr lang="en-US"/>
              <a:t>Penicillin allergic: </a:t>
            </a:r>
          </a:p>
          <a:p>
            <a:pPr marL="63666" indent="0" algn="ctr">
              <a:buNone/>
            </a:pPr>
            <a:r>
              <a:rPr lang="en-US"/>
              <a:t>moxifloxacin or levofloxacin </a:t>
            </a:r>
          </a:p>
          <a:p>
            <a:pPr marL="2037275" lvl="4" indent="0">
              <a:buNone/>
            </a:pPr>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t>11</a:t>
            </a:fld>
            <a:endParaRPr lang="en-US"/>
          </a:p>
        </p:txBody>
      </p:sp>
    </p:spTree>
    <p:custDataLst>
      <p:tags r:id="rId1"/>
    </p:custDataLst>
    <p:extLst>
      <p:ext uri="{BB962C8B-B14F-4D97-AF65-F5344CB8AC3E}">
        <p14:creationId xmlns:p14="http://schemas.microsoft.com/office/powerpoint/2010/main" val="4280511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800"/>
              <a:t>Narrated Presentation</a:t>
            </a:r>
          </a:p>
        </p:txBody>
      </p:sp>
      <p:sp>
        <p:nvSpPr>
          <p:cNvPr id="2" name="Slide Number Placeholder 1"/>
          <p:cNvSpPr>
            <a:spLocks noGrp="1"/>
          </p:cNvSpPr>
          <p:nvPr>
            <p:ph type="sldNum" sz="quarter" idx="12"/>
          </p:nvPr>
        </p:nvSpPr>
        <p:spPr/>
        <p:txBody>
          <a:bodyPr/>
          <a:lstStyle/>
          <a:p>
            <a:fld id="{993EEC8E-C5CF-40DF-832D-5BCB0E209B98}" type="slidenum">
              <a:rPr lang="en-US" smtClean="0"/>
              <a:t>12</a:t>
            </a:fld>
            <a:endParaRPr lang="en-US"/>
          </a:p>
        </p:txBody>
      </p:sp>
      <p:pic>
        <p:nvPicPr>
          <p:cNvPr id="4" name="Picture 3" descr="Slide stating: AHRQ Safety Program for Improving Antibiotic Use Long-Term Care: Approaching the Resident with a Penicillin Allergy"/>
          <p:cNvPicPr>
            <a:picLocks noChangeAspect="1"/>
          </p:cNvPicPr>
          <p:nvPr/>
        </p:nvPicPr>
        <p:blipFill>
          <a:blip r:embed="rId2"/>
          <a:stretch>
            <a:fillRect/>
          </a:stretch>
        </p:blipFill>
        <p:spPr>
          <a:xfrm>
            <a:off x="49633" y="1219200"/>
            <a:ext cx="10024533" cy="5638800"/>
          </a:xfrm>
          <a:prstGeom prst="rect">
            <a:avLst/>
          </a:prstGeom>
        </p:spPr>
      </p:pic>
      <p:sp>
        <p:nvSpPr>
          <p:cNvPr id="5" name="TextBox 4" descr="Link to penicillin allergy narrated presentation: http://www.ahrq.gov/antibiotic-use/long-term-care/best-practices/penicillin.html">
            <a:extLst>
              <a:ext uri="{FF2B5EF4-FFF2-40B4-BE49-F238E27FC236}">
                <a16:creationId xmlns:a16="http://schemas.microsoft.com/office/drawing/2014/main" id="{983E8B0A-6467-4EC4-BE03-1D1994F54260}"/>
              </a:ext>
            </a:extLst>
          </p:cNvPr>
          <p:cNvSpPr txBox="1"/>
          <p:nvPr/>
        </p:nvSpPr>
        <p:spPr>
          <a:xfrm>
            <a:off x="6991109" y="5104437"/>
            <a:ext cx="2685326" cy="707886"/>
          </a:xfrm>
          <a:prstGeom prst="rect">
            <a:avLst/>
          </a:prstGeom>
          <a:noFill/>
        </p:spPr>
        <p:txBody>
          <a:bodyPr wrap="square" rtlCol="0">
            <a:spAutoFit/>
          </a:bodyPr>
          <a:lstStyle/>
          <a:p>
            <a:r>
              <a:rPr lang="en-US" dirty="0"/>
              <a:t>Link to P</a:t>
            </a:r>
            <a:r>
              <a:rPr lang="en-US" dirty="0">
                <a:hlinkClick r:id="rId3"/>
              </a:rPr>
              <a:t>enicillin Allergy narrated presentation</a:t>
            </a:r>
            <a:endParaRPr lang="en-US" dirty="0"/>
          </a:p>
        </p:txBody>
      </p:sp>
    </p:spTree>
    <p:extLst>
      <p:ext uri="{BB962C8B-B14F-4D97-AF65-F5344CB8AC3E}">
        <p14:creationId xmlns:p14="http://schemas.microsoft.com/office/powerpoint/2010/main" val="228946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6839" y="1143000"/>
            <a:ext cx="9198641" cy="3852746"/>
          </a:xfrm>
          <a:prstGeom prst="rect">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800"/>
              <a:t>Treatment: At Risk for a Resistant Organism</a:t>
            </a:r>
            <a:r>
              <a:rPr lang="en-US" sz="3800" baseline="30000"/>
              <a:t>1</a:t>
            </a:r>
          </a:p>
        </p:txBody>
      </p:sp>
      <p:sp>
        <p:nvSpPr>
          <p:cNvPr id="3" name="Content Placeholder 2"/>
          <p:cNvSpPr>
            <a:spLocks noGrp="1"/>
          </p:cNvSpPr>
          <p:nvPr>
            <p:ph idx="1"/>
          </p:nvPr>
        </p:nvSpPr>
        <p:spPr>
          <a:xfrm>
            <a:off x="700978" y="1497666"/>
            <a:ext cx="8151542" cy="5712632"/>
          </a:xfrm>
        </p:spPr>
        <p:txBody>
          <a:bodyPr>
            <a:normAutofit/>
          </a:bodyPr>
          <a:lstStyle/>
          <a:p>
            <a:pPr marL="0" indent="0" algn="ctr">
              <a:buNone/>
            </a:pPr>
            <a:r>
              <a:rPr lang="en-US">
                <a:solidFill>
                  <a:schemeClr val="bg1"/>
                </a:solidFill>
              </a:rPr>
              <a:t>Consider </a:t>
            </a:r>
            <a:r>
              <a:rPr lang="en-US" err="1">
                <a:solidFill>
                  <a:schemeClr val="bg1"/>
                </a:solidFill>
              </a:rPr>
              <a:t>cefepime</a:t>
            </a:r>
            <a:r>
              <a:rPr lang="en-US">
                <a:solidFill>
                  <a:schemeClr val="bg1"/>
                </a:solidFill>
              </a:rPr>
              <a:t> or piperacillin-</a:t>
            </a:r>
            <a:r>
              <a:rPr lang="en-US" err="1">
                <a:solidFill>
                  <a:schemeClr val="bg1"/>
                </a:solidFill>
              </a:rPr>
              <a:t>tazobactam</a:t>
            </a:r>
            <a:r>
              <a:rPr lang="en-US">
                <a:solidFill>
                  <a:schemeClr val="bg1"/>
                </a:solidFill>
              </a:rPr>
              <a:t> (with or without anti-MRSA therapy) </a:t>
            </a:r>
          </a:p>
          <a:p>
            <a:pPr marL="0" indent="0" algn="ctr">
              <a:buNone/>
            </a:pPr>
            <a:r>
              <a:rPr lang="en-US" b="1">
                <a:solidFill>
                  <a:schemeClr val="bg1"/>
                </a:solidFill>
              </a:rPr>
              <a:t>PLUS</a:t>
            </a:r>
          </a:p>
          <a:p>
            <a:pPr marL="0" indent="0" algn="ctr">
              <a:buNone/>
            </a:pPr>
            <a:r>
              <a:rPr lang="en-US">
                <a:solidFill>
                  <a:schemeClr val="bg1"/>
                </a:solidFill>
              </a:rPr>
              <a:t>azithromycin or doxycycline</a:t>
            </a:r>
          </a:p>
          <a:p>
            <a:pPr lvl="1"/>
            <a:endParaRPr lang="en-US"/>
          </a:p>
          <a:p>
            <a:pPr marL="509320" lvl="1" indent="0">
              <a:buNone/>
            </a:pPr>
            <a:endParaRPr lang="en-US" sz="1400"/>
          </a:p>
          <a:p>
            <a:pPr marL="63666" indent="0" algn="ctr">
              <a:buNone/>
            </a:pPr>
            <a:r>
              <a:rPr lang="en-US"/>
              <a:t>Penicillin allergic: </a:t>
            </a:r>
          </a:p>
          <a:p>
            <a:pPr marL="63666" indent="0" algn="ctr">
              <a:buNone/>
            </a:pPr>
            <a:r>
              <a:rPr lang="en-US"/>
              <a:t>  levofloxacin +/- anti MRSA therapy</a:t>
            </a:r>
          </a:p>
        </p:txBody>
      </p:sp>
      <p:sp>
        <p:nvSpPr>
          <p:cNvPr id="4" name="Slide Number Placeholder 3"/>
          <p:cNvSpPr>
            <a:spLocks noGrp="1"/>
          </p:cNvSpPr>
          <p:nvPr>
            <p:ph type="sldNum" sz="quarter" idx="12"/>
          </p:nvPr>
        </p:nvSpPr>
        <p:spPr/>
        <p:txBody>
          <a:bodyPr/>
          <a:lstStyle/>
          <a:p>
            <a:fld id="{993EEC8E-C5CF-40DF-832D-5BCB0E209B98}" type="slidenum">
              <a:rPr lang="en-US" smtClean="0"/>
              <a:t>13</a:t>
            </a:fld>
            <a:endParaRPr lang="en-US"/>
          </a:p>
        </p:txBody>
      </p:sp>
      <p:pic>
        <p:nvPicPr>
          <p:cNvPr id="7" name="Picture 6" descr="hand holding a sign stating: penicillin allergy"/>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714" y="4767791"/>
            <a:ext cx="2925013" cy="2590800"/>
          </a:xfrm>
          <a:prstGeom prst="rect">
            <a:avLst/>
          </a:prstGeom>
        </p:spPr>
      </p:pic>
    </p:spTree>
    <p:custDataLst>
      <p:tags r:id="rId1"/>
    </p:custDataLst>
    <p:extLst>
      <p:ext uri="{BB962C8B-B14F-4D97-AF65-F5344CB8AC3E}">
        <p14:creationId xmlns:p14="http://schemas.microsoft.com/office/powerpoint/2010/main" val="155336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Case 1: Mary</a:t>
            </a:r>
          </a:p>
        </p:txBody>
      </p:sp>
      <p:sp>
        <p:nvSpPr>
          <p:cNvPr id="4" name="Slide Number Placeholder 3"/>
          <p:cNvSpPr>
            <a:spLocks noGrp="1"/>
          </p:cNvSpPr>
          <p:nvPr>
            <p:ph type="sldNum" sz="quarter" idx="12"/>
          </p:nvPr>
        </p:nvSpPr>
        <p:spPr/>
        <p:txBody>
          <a:bodyPr/>
          <a:lstStyle/>
          <a:p>
            <a:fld id="{993EEC8E-C5CF-40DF-832D-5BCB0E209B98}" type="slidenum">
              <a:rPr lang="en-US" smtClean="0"/>
              <a:t>14</a:t>
            </a:fld>
            <a:endParaRPr lang="en-US"/>
          </a:p>
        </p:txBody>
      </p:sp>
      <p:graphicFrame>
        <p:nvGraphicFramePr>
          <p:cNvPr id="5" name="Diagram 4"/>
          <p:cNvGraphicFramePr/>
          <p:nvPr>
            <p:extLst>
              <p:ext uri="{D42A27DB-BD31-4B8C-83A1-F6EECF244321}">
                <p14:modId xmlns:p14="http://schemas.microsoft.com/office/powerpoint/2010/main" val="2165313974"/>
              </p:ext>
            </p:extLst>
          </p:nvPr>
        </p:nvGraphicFramePr>
        <p:xfrm>
          <a:off x="190500" y="1153849"/>
          <a:ext cx="9677400" cy="37991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Elderly woman sleeping in b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5402" y="5087487"/>
            <a:ext cx="3887596" cy="2281990"/>
          </a:xfrm>
          <a:prstGeom prst="rect">
            <a:avLst/>
          </a:prstGeom>
          <a:effectLst>
            <a:outerShdw blurRad="50800" dist="38100" dir="2700000" algn="tl" rotWithShape="0">
              <a:prstClr val="black">
                <a:alpha val="40000"/>
              </a:prstClr>
            </a:outerShdw>
          </a:effectLst>
        </p:spPr>
      </p:pic>
      <p:sp>
        <p:nvSpPr>
          <p:cNvPr id="24" name="Content Placeholder 23"/>
          <p:cNvSpPr>
            <a:spLocks noGrp="1"/>
          </p:cNvSpPr>
          <p:nvPr>
            <p:ph sz="half" idx="1"/>
          </p:nvPr>
        </p:nvSpPr>
        <p:spPr>
          <a:xfrm>
            <a:off x="818147" y="1330003"/>
            <a:ext cx="8737334" cy="3013397"/>
          </a:xfrm>
        </p:spPr>
        <p:txBody>
          <a:bodyPr>
            <a:normAutofit fontScale="92500" lnSpcReduction="10000"/>
          </a:bodyPr>
          <a:lstStyle/>
          <a:p>
            <a:pPr marL="0" indent="0">
              <a:buNone/>
            </a:pPr>
            <a:r>
              <a:rPr lang="en-US">
                <a:solidFill>
                  <a:schemeClr val="bg1"/>
                </a:solidFill>
              </a:rPr>
              <a:t>The on-call health care practitioner starts Mary on a 10-day course of levofloxacin. </a:t>
            </a:r>
          </a:p>
          <a:p>
            <a:pPr marL="0" indent="0">
              <a:buNone/>
            </a:pP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Fortunately, her daytime provider remembered to send a flu swab and urine pneumococcal testing.</a:t>
            </a:r>
          </a:p>
        </p:txBody>
      </p:sp>
    </p:spTree>
    <p:custDataLst>
      <p:tags r:id="rId1"/>
    </p:custDataLst>
    <p:extLst>
      <p:ext uri="{BB962C8B-B14F-4D97-AF65-F5344CB8AC3E}">
        <p14:creationId xmlns:p14="http://schemas.microsoft.com/office/powerpoint/2010/main" val="372712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The Four Moments of Antibiotic Decision Making</a:t>
            </a:r>
          </a:p>
        </p:txBody>
      </p:sp>
      <p:sp>
        <p:nvSpPr>
          <p:cNvPr id="8" name="Content Placeholder 7"/>
          <p:cNvSpPr>
            <a:spLocks noGrp="1"/>
          </p:cNvSpPr>
          <p:nvPr>
            <p:ph idx="1"/>
          </p:nvPr>
        </p:nvSpPr>
        <p:spPr>
          <a:xfrm>
            <a:off x="3611880" y="1143000"/>
            <a:ext cx="5943600" cy="5799987"/>
          </a:xfrm>
        </p:spPr>
        <p:txBody>
          <a:bodyPr>
            <a:normAutofit fontScale="85000" lnSpcReduction="10000"/>
          </a:bodyPr>
          <a:lstStyle/>
          <a:p>
            <a:pPr marL="514350" indent="-514350">
              <a:spcAft>
                <a:spcPts val="1200"/>
              </a:spcAft>
              <a:buFont typeface="+mj-lt"/>
              <a:buAutoNum type="arabicPeriod"/>
            </a:pPr>
            <a:r>
              <a:rPr lang="en-US"/>
              <a:t>Does the resident have symptoms that suggest an infection? Can we try symptomatic treatment and active monitoring?</a:t>
            </a:r>
          </a:p>
          <a:p>
            <a:pPr marL="514350" indent="-514350">
              <a:spcAft>
                <a:spcPts val="1200"/>
              </a:spcAft>
              <a:buFont typeface="+mj-lt"/>
              <a:buAutoNum type="arabicPeriod"/>
            </a:pPr>
            <a:r>
              <a:rPr lang="en-US">
                <a:cs typeface="Arial"/>
              </a:rPr>
              <a:t>What type of infection is it? Have we collected appropriate cultures and diagnostic tests before starting antibiotics? What empiric therapy should we initiate? </a:t>
            </a:r>
          </a:p>
          <a:p>
            <a:pPr marL="514350" indent="-514350">
              <a:spcAft>
                <a:spcPts val="1200"/>
              </a:spcAft>
              <a:buFont typeface="+mj-lt"/>
              <a:buAutoNum type="arabicPeriod"/>
            </a:pPr>
            <a:r>
              <a:rPr lang="en-US"/>
              <a:t>What duration of antibiotic therapy is needed for the resident’s diagnosis?</a:t>
            </a:r>
          </a:p>
          <a:p>
            <a:pPr marL="514350" indent="-514350">
              <a:spcAft>
                <a:spcPts val="1200"/>
              </a:spcAft>
              <a:buFont typeface="+mj-lt"/>
              <a:buAutoNum type="arabicPeriod"/>
            </a:pPr>
            <a:r>
              <a:rPr lang="en-US"/>
              <a:t>It’s been 2</a:t>
            </a:r>
            <a:r>
              <a:rPr lang="en-US">
                <a:latin typeface="Calibri" panose="020F0502020204030204" pitchFamily="34" charset="0"/>
                <a:cs typeface="Calibri" panose="020F0502020204030204" pitchFamily="34" charset="0"/>
              </a:rPr>
              <a:t>–</a:t>
            </a:r>
            <a:r>
              <a:rPr lang="en-US"/>
              <a:t>3 days since we started antibiotics. Re-evaluate the resident and review results of diagnostic tests. Can we stop antibiotics? Can we narrow therapy?</a:t>
            </a:r>
          </a:p>
        </p:txBody>
      </p:sp>
      <p:sp>
        <p:nvSpPr>
          <p:cNvPr id="3" name="Slide Number Placeholder 2"/>
          <p:cNvSpPr>
            <a:spLocks noGrp="1"/>
          </p:cNvSpPr>
          <p:nvPr>
            <p:ph type="sldNum" sz="quarter" idx="12"/>
          </p:nvPr>
        </p:nvSpPr>
        <p:spPr/>
        <p:txBody>
          <a:bodyPr/>
          <a:lstStyle/>
          <a:p>
            <a:fld id="{993EEC8E-C5CF-40DF-832D-5BCB0E209B98}" type="slidenum">
              <a:rPr lang="en-US" smtClean="0"/>
              <a:pPr/>
              <a:t>15</a:t>
            </a:fld>
            <a:endParaRPr lang="en-US"/>
          </a:p>
        </p:txBody>
      </p:sp>
      <p:pic>
        <p:nvPicPr>
          <p:cNvPr id="4" name="Picture 3" descr="1- Make the diagnosis&#10;2- Cultures and empiric therapy&#10;3- Duration of therapy&#10;4- Stop, narrow, change to oral" title="The four moments of antibiotic decision making logo Long-term 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534" y="2274124"/>
            <a:ext cx="3184724" cy="3184724"/>
          </a:xfrm>
          <a:prstGeom prst="rect">
            <a:avLst/>
          </a:prstGeom>
        </p:spPr>
      </p:pic>
      <p:sp>
        <p:nvSpPr>
          <p:cNvPr id="9" name="Rectangle 8"/>
          <p:cNvSpPr/>
          <p:nvPr/>
        </p:nvSpPr>
        <p:spPr>
          <a:xfrm>
            <a:off x="3427258" y="4482051"/>
            <a:ext cx="6474731" cy="9767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3044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Duration</a:t>
            </a:r>
            <a:endParaRPr lang="en-US" sz="3800" baseline="30000"/>
          </a:p>
        </p:txBody>
      </p:sp>
      <p:sp>
        <p:nvSpPr>
          <p:cNvPr id="3" name="Content Placeholder 2"/>
          <p:cNvSpPr>
            <a:spLocks noGrp="1"/>
          </p:cNvSpPr>
          <p:nvPr>
            <p:ph idx="1"/>
          </p:nvPr>
        </p:nvSpPr>
        <p:spPr>
          <a:xfrm>
            <a:off x="1455821" y="1491916"/>
            <a:ext cx="7397072" cy="1102601"/>
          </a:xfrm>
        </p:spPr>
        <p:txBody>
          <a:bodyPr>
            <a:normAutofit/>
          </a:bodyPr>
          <a:lstStyle/>
          <a:p>
            <a:pPr marL="0" indent="0" algn="ctr">
              <a:buNone/>
            </a:pPr>
            <a:r>
              <a:rPr lang="en-US" sz="3200"/>
              <a:t>5 to 7 days of antibiotics is sufficient!</a:t>
            </a:r>
            <a:r>
              <a:rPr lang="en-US" sz="3200" baseline="30000"/>
              <a:t>4-7</a:t>
            </a:r>
            <a:endParaRPr lang="en-US" sz="2400" baseline="30000"/>
          </a:p>
        </p:txBody>
      </p:sp>
      <p:sp>
        <p:nvSpPr>
          <p:cNvPr id="4" name="Slide Number Placeholder 3"/>
          <p:cNvSpPr>
            <a:spLocks noGrp="1"/>
          </p:cNvSpPr>
          <p:nvPr>
            <p:ph type="sldNum" sz="quarter" idx="12"/>
          </p:nvPr>
        </p:nvSpPr>
        <p:spPr/>
        <p:txBody>
          <a:bodyPr/>
          <a:lstStyle/>
          <a:p>
            <a:fld id="{993EEC8E-C5CF-40DF-832D-5BCB0E209B98}" type="slidenum">
              <a:rPr lang="en-US" smtClean="0"/>
              <a:t>16</a:t>
            </a:fld>
            <a:endParaRPr lang="en-US"/>
          </a:p>
        </p:txBody>
      </p:sp>
      <p:pic>
        <p:nvPicPr>
          <p:cNvPr id="5" name="Picture 4" descr="Calendar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2937" y="2501590"/>
            <a:ext cx="5181600" cy="3454400"/>
          </a:xfrm>
          <a:prstGeom prst="rect">
            <a:avLst/>
          </a:prstGeom>
        </p:spPr>
      </p:pic>
      <p:sp>
        <p:nvSpPr>
          <p:cNvPr id="6" name="Content Placeholder 2"/>
          <p:cNvSpPr>
            <a:spLocks noGrp="1"/>
          </p:cNvSpPr>
          <p:nvPr>
            <p:ph idx="1"/>
          </p:nvPr>
        </p:nvSpPr>
        <p:spPr>
          <a:xfrm>
            <a:off x="228599" y="6194542"/>
            <a:ext cx="9601201" cy="841488"/>
          </a:xfrm>
        </p:spPr>
        <p:txBody>
          <a:bodyPr>
            <a:noAutofit/>
          </a:bodyPr>
          <a:lstStyle/>
          <a:p>
            <a:pPr marL="0" indent="0" algn="ctr">
              <a:buNone/>
            </a:pPr>
            <a:r>
              <a:rPr lang="en-US" sz="4400" b="1">
                <a:solidFill>
                  <a:schemeClr val="accent5"/>
                </a:solidFill>
              </a:rPr>
              <a:t>Mary needs 5 days total</a:t>
            </a:r>
          </a:p>
        </p:txBody>
      </p:sp>
    </p:spTree>
    <p:custDataLst>
      <p:tags r:id="rId1"/>
    </p:custDataLst>
    <p:extLst>
      <p:ext uri="{BB962C8B-B14F-4D97-AF65-F5344CB8AC3E}">
        <p14:creationId xmlns:p14="http://schemas.microsoft.com/office/powerpoint/2010/main" val="3275615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Case 1: Mary</a:t>
            </a:r>
          </a:p>
        </p:txBody>
      </p:sp>
      <p:sp>
        <p:nvSpPr>
          <p:cNvPr id="3" name="Content Placeholder 2"/>
          <p:cNvSpPr>
            <a:spLocks noGrp="1"/>
          </p:cNvSpPr>
          <p:nvPr>
            <p:ph sz="half" idx="2"/>
          </p:nvPr>
        </p:nvSpPr>
        <p:spPr>
          <a:xfrm>
            <a:off x="5113020" y="3962400"/>
            <a:ext cx="4596464" cy="3304674"/>
          </a:xfrm>
        </p:spPr>
        <p:txBody>
          <a:bodyPr>
            <a:normAutofit lnSpcReduction="10000"/>
          </a:bodyPr>
          <a:lstStyle/>
          <a:p>
            <a:pPr marL="1023670" lvl="1" indent="-514350">
              <a:buAutoNum type="arabicPeriod"/>
            </a:pPr>
            <a:r>
              <a:rPr lang="en-US" sz="2800"/>
              <a:t>Continue the previous levofloxacin course.</a:t>
            </a:r>
          </a:p>
          <a:p>
            <a:pPr marL="1023670" lvl="1" indent="-514350">
              <a:buAutoNum type="arabicPeriod"/>
            </a:pPr>
            <a:r>
              <a:rPr lang="en-US" sz="2800"/>
              <a:t>Stop levofloxacin and switch to amoxicillin.</a:t>
            </a:r>
          </a:p>
          <a:p>
            <a:pPr marL="1023670" lvl="1" indent="-514350">
              <a:buAutoNum type="arabicPeriod"/>
            </a:pPr>
            <a:r>
              <a:rPr lang="en-US" sz="2800"/>
              <a:t>Stop all antibiotics.</a:t>
            </a:r>
          </a:p>
          <a:p>
            <a:pPr marL="1023670" lvl="1" indent="-514350">
              <a:buAutoNum type="arabicPeriod"/>
            </a:pPr>
            <a:r>
              <a:rPr lang="en-US" sz="2800"/>
              <a:t>Transfer to the hospital.</a:t>
            </a:r>
          </a:p>
          <a:p>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t>17</a:t>
            </a:fld>
            <a:endParaRPr lang="en-US"/>
          </a:p>
        </p:txBody>
      </p:sp>
      <p:graphicFrame>
        <p:nvGraphicFramePr>
          <p:cNvPr id="5" name="Diagram 4"/>
          <p:cNvGraphicFramePr/>
          <p:nvPr>
            <p:extLst>
              <p:ext uri="{D42A27DB-BD31-4B8C-83A1-F6EECF244321}">
                <p14:modId xmlns:p14="http://schemas.microsoft.com/office/powerpoint/2010/main" val="3941957322"/>
              </p:ext>
            </p:extLst>
          </p:nvPr>
        </p:nvGraphicFramePr>
        <p:xfrm>
          <a:off x="190500" y="1153849"/>
          <a:ext cx="9677400" cy="2351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2"/>
          <p:cNvSpPr>
            <a:spLocks noGrp="1"/>
          </p:cNvSpPr>
          <p:nvPr>
            <p:ph sz="half" idx="1"/>
          </p:nvPr>
        </p:nvSpPr>
        <p:spPr>
          <a:xfrm>
            <a:off x="709862" y="1330004"/>
            <a:ext cx="9158037" cy="1894459"/>
          </a:xfrm>
        </p:spPr>
        <p:txBody>
          <a:bodyPr anchor="t">
            <a:normAutofit lnSpcReduction="10000"/>
          </a:bodyPr>
          <a:lstStyle/>
          <a:p>
            <a:pPr marL="509320" lvl="1" indent="0">
              <a:buNone/>
            </a:pPr>
            <a:r>
              <a:rPr lang="en-US" sz="2800">
                <a:solidFill>
                  <a:schemeClr val="bg1"/>
                </a:solidFill>
              </a:rPr>
              <a:t>Mary’s urine pneumococcal Ag is positive</a:t>
            </a:r>
            <a:br>
              <a:rPr lang="en-US" sz="2800">
                <a:solidFill>
                  <a:schemeClr val="bg1"/>
                </a:solidFill>
              </a:rPr>
            </a:br>
            <a:br>
              <a:rPr lang="en-US" sz="2800">
                <a:solidFill>
                  <a:schemeClr val="bg1"/>
                </a:solidFill>
              </a:rPr>
            </a:br>
            <a:br>
              <a:rPr lang="en-US" sz="2800">
                <a:solidFill>
                  <a:schemeClr val="bg1"/>
                </a:solidFill>
              </a:rPr>
            </a:br>
            <a:r>
              <a:rPr lang="en-US" sz="2800">
                <a:solidFill>
                  <a:schemeClr val="bg1"/>
                </a:solidFill>
              </a:rPr>
              <a:t>What is the next best step in management?</a:t>
            </a:r>
          </a:p>
          <a:p>
            <a:pPr marL="509320" lvl="1" indent="0">
              <a:buNone/>
            </a:pPr>
            <a:endParaRPr lang="en-US" sz="2800">
              <a:solidFill>
                <a:schemeClr val="bg1"/>
              </a:solidFill>
            </a:endParaRPr>
          </a:p>
          <a:p>
            <a:pPr marL="509320" lvl="1" indent="0">
              <a:buNone/>
            </a:pPr>
            <a:endParaRPr lang="en-US" sz="2800">
              <a:solidFill>
                <a:schemeClr val="bg1"/>
              </a:solidFill>
            </a:endParaRPr>
          </a:p>
        </p:txBody>
      </p:sp>
      <p:pic>
        <p:nvPicPr>
          <p:cNvPr id="8" name="Picture 7" descr="Elderly woman sleeping in b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862" y="3973975"/>
            <a:ext cx="4645984" cy="272715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117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Drawing of resident sitting in a chair with his cane outside of a doctor's office."/>
          <p:cNvGrpSpPr/>
          <p:nvPr/>
        </p:nvGrpSpPr>
        <p:grpSpPr>
          <a:xfrm>
            <a:off x="6253079" y="1669717"/>
            <a:ext cx="3783550" cy="4746552"/>
            <a:chOff x="25400" y="2989562"/>
            <a:chExt cx="3783550" cy="474655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0" y="2989562"/>
              <a:ext cx="3783550" cy="4746552"/>
            </a:xfrm>
            <a:prstGeom prst="rect">
              <a:avLst/>
            </a:prstGeom>
          </p:spPr>
        </p:pic>
        <p:sp>
          <p:nvSpPr>
            <p:cNvPr id="7" name="Freeform 6"/>
            <p:cNvSpPr/>
            <p:nvPr/>
          </p:nvSpPr>
          <p:spPr>
            <a:xfrm>
              <a:off x="1785257" y="3077029"/>
              <a:ext cx="1349829" cy="3860800"/>
            </a:xfrm>
            <a:custGeom>
              <a:avLst/>
              <a:gdLst>
                <a:gd name="connsiteX0" fmla="*/ 0 w 1349829"/>
                <a:gd name="connsiteY0" fmla="*/ 43542 h 3860800"/>
                <a:gd name="connsiteX1" fmla="*/ 1320800 w 1349829"/>
                <a:gd name="connsiteY1" fmla="*/ 0 h 3860800"/>
                <a:gd name="connsiteX2" fmla="*/ 1335314 w 1349829"/>
                <a:gd name="connsiteY2" fmla="*/ 3672114 h 3860800"/>
                <a:gd name="connsiteX3" fmla="*/ 1233714 w 1349829"/>
                <a:gd name="connsiteY3" fmla="*/ 3715657 h 3860800"/>
                <a:gd name="connsiteX4" fmla="*/ 1219200 w 1349829"/>
                <a:gd name="connsiteY4" fmla="*/ 3207657 h 3860800"/>
                <a:gd name="connsiteX5" fmla="*/ 1117600 w 1349829"/>
                <a:gd name="connsiteY5" fmla="*/ 3236685 h 3860800"/>
                <a:gd name="connsiteX6" fmla="*/ 1132114 w 1349829"/>
                <a:gd name="connsiteY6" fmla="*/ 3730171 h 3860800"/>
                <a:gd name="connsiteX7" fmla="*/ 769257 w 1349829"/>
                <a:gd name="connsiteY7" fmla="*/ 3860800 h 3860800"/>
                <a:gd name="connsiteX8" fmla="*/ 551543 w 1349829"/>
                <a:gd name="connsiteY8" fmla="*/ 3817257 h 3860800"/>
                <a:gd name="connsiteX9" fmla="*/ 667657 w 1349829"/>
                <a:gd name="connsiteY9" fmla="*/ 3468914 h 3860800"/>
                <a:gd name="connsiteX10" fmla="*/ 1132114 w 1349829"/>
                <a:gd name="connsiteY10" fmla="*/ 3236685 h 3860800"/>
                <a:gd name="connsiteX11" fmla="*/ 1349829 w 1349829"/>
                <a:gd name="connsiteY11" fmla="*/ 3091542 h 3860800"/>
                <a:gd name="connsiteX12" fmla="*/ 1320800 w 1349829"/>
                <a:gd name="connsiteY12" fmla="*/ 2902857 h 3860800"/>
                <a:gd name="connsiteX13" fmla="*/ 1204686 w 1349829"/>
                <a:gd name="connsiteY13" fmla="*/ 2873828 h 3860800"/>
                <a:gd name="connsiteX14" fmla="*/ 580572 w 1349829"/>
                <a:gd name="connsiteY14" fmla="*/ 2714171 h 3860800"/>
                <a:gd name="connsiteX15" fmla="*/ 420914 w 1349829"/>
                <a:gd name="connsiteY15" fmla="*/ 2554514 h 3860800"/>
                <a:gd name="connsiteX16" fmla="*/ 304800 w 1349829"/>
                <a:gd name="connsiteY16" fmla="*/ 1625600 h 3860800"/>
                <a:gd name="connsiteX17" fmla="*/ 246743 w 1349829"/>
                <a:gd name="connsiteY17" fmla="*/ 1465942 h 3860800"/>
                <a:gd name="connsiteX18" fmla="*/ 58057 w 1349829"/>
                <a:gd name="connsiteY18" fmla="*/ 1422400 h 3860800"/>
                <a:gd name="connsiteX19" fmla="*/ 0 w 1349829"/>
                <a:gd name="connsiteY19" fmla="*/ 43542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829" h="3860800">
                  <a:moveTo>
                    <a:pt x="0" y="43542"/>
                  </a:moveTo>
                  <a:lnTo>
                    <a:pt x="1320800" y="0"/>
                  </a:lnTo>
                  <a:lnTo>
                    <a:pt x="1335314" y="3672114"/>
                  </a:lnTo>
                  <a:lnTo>
                    <a:pt x="1233714" y="3715657"/>
                  </a:lnTo>
                  <a:lnTo>
                    <a:pt x="1219200" y="3207657"/>
                  </a:lnTo>
                  <a:lnTo>
                    <a:pt x="1117600" y="3236685"/>
                  </a:lnTo>
                  <a:lnTo>
                    <a:pt x="1132114" y="3730171"/>
                  </a:lnTo>
                  <a:lnTo>
                    <a:pt x="769257" y="3860800"/>
                  </a:lnTo>
                  <a:lnTo>
                    <a:pt x="551543" y="3817257"/>
                  </a:lnTo>
                  <a:lnTo>
                    <a:pt x="667657" y="3468914"/>
                  </a:lnTo>
                  <a:lnTo>
                    <a:pt x="1132114" y="3236685"/>
                  </a:lnTo>
                  <a:lnTo>
                    <a:pt x="1349829" y="3091542"/>
                  </a:lnTo>
                  <a:lnTo>
                    <a:pt x="1320800" y="2902857"/>
                  </a:lnTo>
                  <a:lnTo>
                    <a:pt x="1204686" y="2873828"/>
                  </a:lnTo>
                  <a:lnTo>
                    <a:pt x="580572" y="2714171"/>
                  </a:lnTo>
                  <a:lnTo>
                    <a:pt x="420914" y="2554514"/>
                  </a:lnTo>
                  <a:lnTo>
                    <a:pt x="304800" y="1625600"/>
                  </a:lnTo>
                  <a:lnTo>
                    <a:pt x="246743" y="1465942"/>
                  </a:lnTo>
                  <a:lnTo>
                    <a:pt x="58057" y="1422400"/>
                  </a:lnTo>
                  <a:lnTo>
                    <a:pt x="0" y="43542"/>
                  </a:lnTo>
                  <a:close/>
                </a:path>
              </a:pathLst>
            </a:custGeom>
            <a:solidFill>
              <a:srgbClr val="9A8772">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117600" y="3657600"/>
              <a:ext cx="653143" cy="1059543"/>
            </a:xfrm>
            <a:custGeom>
              <a:avLst/>
              <a:gdLst>
                <a:gd name="connsiteX0" fmla="*/ 0 w 653143"/>
                <a:gd name="connsiteY0" fmla="*/ 711200 h 1059543"/>
                <a:gd name="connsiteX1" fmla="*/ 145143 w 653143"/>
                <a:gd name="connsiteY1" fmla="*/ 1059543 h 1059543"/>
                <a:gd name="connsiteX2" fmla="*/ 275771 w 653143"/>
                <a:gd name="connsiteY2" fmla="*/ 1045029 h 1059543"/>
                <a:gd name="connsiteX3" fmla="*/ 420914 w 653143"/>
                <a:gd name="connsiteY3" fmla="*/ 899886 h 1059543"/>
                <a:gd name="connsiteX4" fmla="*/ 449943 w 653143"/>
                <a:gd name="connsiteY4" fmla="*/ 798286 h 1059543"/>
                <a:gd name="connsiteX5" fmla="*/ 449943 w 653143"/>
                <a:gd name="connsiteY5" fmla="*/ 725714 h 1059543"/>
                <a:gd name="connsiteX6" fmla="*/ 508000 w 653143"/>
                <a:gd name="connsiteY6" fmla="*/ 725714 h 1059543"/>
                <a:gd name="connsiteX7" fmla="*/ 537029 w 653143"/>
                <a:gd name="connsiteY7" fmla="*/ 595086 h 1059543"/>
                <a:gd name="connsiteX8" fmla="*/ 653143 w 653143"/>
                <a:gd name="connsiteY8" fmla="*/ 290286 h 1059543"/>
                <a:gd name="connsiteX9" fmla="*/ 566057 w 653143"/>
                <a:gd name="connsiteY9" fmla="*/ 174171 h 1059543"/>
                <a:gd name="connsiteX10" fmla="*/ 449943 w 653143"/>
                <a:gd name="connsiteY10" fmla="*/ 72571 h 1059543"/>
                <a:gd name="connsiteX11" fmla="*/ 362857 w 653143"/>
                <a:gd name="connsiteY11" fmla="*/ 0 h 1059543"/>
                <a:gd name="connsiteX12" fmla="*/ 217714 w 653143"/>
                <a:gd name="connsiteY12" fmla="*/ 101600 h 1059543"/>
                <a:gd name="connsiteX13" fmla="*/ 203200 w 653143"/>
                <a:gd name="connsiteY13" fmla="*/ 290286 h 1059543"/>
                <a:gd name="connsiteX14" fmla="*/ 174171 w 653143"/>
                <a:gd name="connsiteY14" fmla="*/ 420914 h 1059543"/>
                <a:gd name="connsiteX15" fmla="*/ 145143 w 653143"/>
                <a:gd name="connsiteY15" fmla="*/ 464457 h 1059543"/>
                <a:gd name="connsiteX16" fmla="*/ 101600 w 653143"/>
                <a:gd name="connsiteY16" fmla="*/ 435429 h 1059543"/>
                <a:gd name="connsiteX17" fmla="*/ 87086 w 653143"/>
                <a:gd name="connsiteY17" fmla="*/ 420914 h 1059543"/>
                <a:gd name="connsiteX18" fmla="*/ 43543 w 653143"/>
                <a:gd name="connsiteY18" fmla="*/ 435429 h 1059543"/>
                <a:gd name="connsiteX19" fmla="*/ 14514 w 653143"/>
                <a:gd name="connsiteY19" fmla="*/ 493486 h 1059543"/>
                <a:gd name="connsiteX20" fmla="*/ 14514 w 653143"/>
                <a:gd name="connsiteY20" fmla="*/ 522514 h 1059543"/>
                <a:gd name="connsiteX21" fmla="*/ 29029 w 653143"/>
                <a:gd name="connsiteY21" fmla="*/ 624114 h 1059543"/>
                <a:gd name="connsiteX22" fmla="*/ 0 w 653143"/>
                <a:gd name="connsiteY22" fmla="*/ 711200 h 10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3143" h="1059543">
                  <a:moveTo>
                    <a:pt x="0" y="711200"/>
                  </a:moveTo>
                  <a:lnTo>
                    <a:pt x="145143" y="1059543"/>
                  </a:lnTo>
                  <a:lnTo>
                    <a:pt x="275771" y="1045029"/>
                  </a:lnTo>
                  <a:lnTo>
                    <a:pt x="420914" y="899886"/>
                  </a:lnTo>
                  <a:lnTo>
                    <a:pt x="449943" y="798286"/>
                  </a:lnTo>
                  <a:lnTo>
                    <a:pt x="449943" y="725714"/>
                  </a:lnTo>
                  <a:lnTo>
                    <a:pt x="508000" y="725714"/>
                  </a:lnTo>
                  <a:lnTo>
                    <a:pt x="537029" y="595086"/>
                  </a:lnTo>
                  <a:lnTo>
                    <a:pt x="653143" y="290286"/>
                  </a:lnTo>
                  <a:lnTo>
                    <a:pt x="566057" y="174171"/>
                  </a:lnTo>
                  <a:lnTo>
                    <a:pt x="449943" y="72571"/>
                  </a:lnTo>
                  <a:lnTo>
                    <a:pt x="362857" y="0"/>
                  </a:lnTo>
                  <a:lnTo>
                    <a:pt x="217714" y="101600"/>
                  </a:lnTo>
                  <a:lnTo>
                    <a:pt x="203200" y="290286"/>
                  </a:lnTo>
                  <a:lnTo>
                    <a:pt x="174171" y="420914"/>
                  </a:lnTo>
                  <a:lnTo>
                    <a:pt x="145143" y="464457"/>
                  </a:lnTo>
                  <a:lnTo>
                    <a:pt x="101600" y="435429"/>
                  </a:lnTo>
                  <a:lnTo>
                    <a:pt x="87086" y="420914"/>
                  </a:lnTo>
                  <a:lnTo>
                    <a:pt x="43543" y="435429"/>
                  </a:lnTo>
                  <a:lnTo>
                    <a:pt x="14514" y="493486"/>
                  </a:lnTo>
                  <a:lnTo>
                    <a:pt x="14514" y="522514"/>
                  </a:lnTo>
                  <a:lnTo>
                    <a:pt x="29029" y="624114"/>
                  </a:lnTo>
                  <a:lnTo>
                    <a:pt x="0" y="711200"/>
                  </a:lnTo>
                  <a:close/>
                </a:path>
              </a:pathLst>
            </a:custGeom>
            <a:solidFill>
              <a:srgbClr val="55553D">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538514" y="5297714"/>
              <a:ext cx="304800" cy="391886"/>
            </a:xfrm>
            <a:custGeom>
              <a:avLst/>
              <a:gdLst>
                <a:gd name="connsiteX0" fmla="*/ 0 w 304800"/>
                <a:gd name="connsiteY0" fmla="*/ 391886 h 391886"/>
                <a:gd name="connsiteX1" fmla="*/ 275772 w 304800"/>
                <a:gd name="connsiteY1" fmla="*/ 319315 h 391886"/>
                <a:gd name="connsiteX2" fmla="*/ 304800 w 304800"/>
                <a:gd name="connsiteY2" fmla="*/ 174172 h 391886"/>
                <a:gd name="connsiteX3" fmla="*/ 261257 w 304800"/>
                <a:gd name="connsiteY3" fmla="*/ 14515 h 391886"/>
                <a:gd name="connsiteX4" fmla="*/ 116115 w 304800"/>
                <a:gd name="connsiteY4" fmla="*/ 0 h 391886"/>
                <a:gd name="connsiteX5" fmla="*/ 14515 w 304800"/>
                <a:gd name="connsiteY5" fmla="*/ 87086 h 391886"/>
                <a:gd name="connsiteX6" fmla="*/ 14515 w 304800"/>
                <a:gd name="connsiteY6" fmla="*/ 275772 h 391886"/>
                <a:gd name="connsiteX7" fmla="*/ 0 w 304800"/>
                <a:gd name="connsiteY7" fmla="*/ 391886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1886">
                  <a:moveTo>
                    <a:pt x="0" y="391886"/>
                  </a:moveTo>
                  <a:lnTo>
                    <a:pt x="275772" y="319315"/>
                  </a:lnTo>
                  <a:lnTo>
                    <a:pt x="304800" y="174172"/>
                  </a:lnTo>
                  <a:lnTo>
                    <a:pt x="261257" y="14515"/>
                  </a:lnTo>
                  <a:lnTo>
                    <a:pt x="116115" y="0"/>
                  </a:lnTo>
                  <a:lnTo>
                    <a:pt x="14515" y="87086"/>
                  </a:lnTo>
                  <a:lnTo>
                    <a:pt x="14515" y="275772"/>
                  </a:lnTo>
                  <a:lnTo>
                    <a:pt x="0" y="391886"/>
                  </a:lnTo>
                  <a:close/>
                </a:path>
              </a:pathLst>
            </a:custGeom>
            <a:solidFill>
              <a:srgbClr val="55553D">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959429" y="7184571"/>
              <a:ext cx="217714" cy="130629"/>
            </a:xfrm>
            <a:custGeom>
              <a:avLst/>
              <a:gdLst>
                <a:gd name="connsiteX0" fmla="*/ 217714 w 217714"/>
                <a:gd name="connsiteY0" fmla="*/ 0 h 130629"/>
                <a:gd name="connsiteX1" fmla="*/ 0 w 217714"/>
                <a:gd name="connsiteY1" fmla="*/ 130629 h 130629"/>
                <a:gd name="connsiteX2" fmla="*/ 0 w 217714"/>
                <a:gd name="connsiteY2" fmla="*/ 130629 h 130629"/>
                <a:gd name="connsiteX3" fmla="*/ 217714 w 217714"/>
                <a:gd name="connsiteY3" fmla="*/ 0 h 130629"/>
              </a:gdLst>
              <a:ahLst/>
              <a:cxnLst>
                <a:cxn ang="0">
                  <a:pos x="connsiteX0" y="connsiteY0"/>
                </a:cxn>
                <a:cxn ang="0">
                  <a:pos x="connsiteX1" y="connsiteY1"/>
                </a:cxn>
                <a:cxn ang="0">
                  <a:pos x="connsiteX2" y="connsiteY2"/>
                </a:cxn>
                <a:cxn ang="0">
                  <a:pos x="connsiteX3" y="connsiteY3"/>
                </a:cxn>
              </a:cxnLst>
              <a:rect l="l" t="t" r="r" b="b"/>
              <a:pathLst>
                <a:path w="217714" h="130629">
                  <a:moveTo>
                    <a:pt x="217714" y="0"/>
                  </a:moveTo>
                  <a:lnTo>
                    <a:pt x="0" y="130629"/>
                  </a:lnTo>
                  <a:lnTo>
                    <a:pt x="0" y="130629"/>
                  </a:lnTo>
                  <a:lnTo>
                    <a:pt x="21771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436914" y="7112000"/>
              <a:ext cx="435429" cy="261257"/>
            </a:xfrm>
            <a:custGeom>
              <a:avLst/>
              <a:gdLst>
                <a:gd name="connsiteX0" fmla="*/ 435429 w 435429"/>
                <a:gd name="connsiteY0" fmla="*/ 203200 h 261257"/>
                <a:gd name="connsiteX1" fmla="*/ 377372 w 435429"/>
                <a:gd name="connsiteY1" fmla="*/ 72571 h 261257"/>
                <a:gd name="connsiteX2" fmla="*/ 174172 w 435429"/>
                <a:gd name="connsiteY2" fmla="*/ 0 h 261257"/>
                <a:gd name="connsiteX3" fmla="*/ 29029 w 435429"/>
                <a:gd name="connsiteY3" fmla="*/ 130629 h 261257"/>
                <a:gd name="connsiteX4" fmla="*/ 0 w 435429"/>
                <a:gd name="connsiteY4" fmla="*/ 188686 h 261257"/>
                <a:gd name="connsiteX5" fmla="*/ 101600 w 435429"/>
                <a:gd name="connsiteY5" fmla="*/ 232229 h 261257"/>
                <a:gd name="connsiteX6" fmla="*/ 275772 w 435429"/>
                <a:gd name="connsiteY6" fmla="*/ 261257 h 261257"/>
                <a:gd name="connsiteX7" fmla="*/ 435429 w 435429"/>
                <a:gd name="connsiteY7" fmla="*/ 203200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429" h="261257">
                  <a:moveTo>
                    <a:pt x="435429" y="203200"/>
                  </a:moveTo>
                  <a:lnTo>
                    <a:pt x="377372" y="72571"/>
                  </a:lnTo>
                  <a:lnTo>
                    <a:pt x="174172" y="0"/>
                  </a:lnTo>
                  <a:lnTo>
                    <a:pt x="29029" y="130629"/>
                  </a:lnTo>
                  <a:lnTo>
                    <a:pt x="0" y="188686"/>
                  </a:lnTo>
                  <a:lnTo>
                    <a:pt x="101600" y="232229"/>
                  </a:lnTo>
                  <a:lnTo>
                    <a:pt x="275772" y="261257"/>
                  </a:lnTo>
                  <a:lnTo>
                    <a:pt x="435429" y="203200"/>
                  </a:lnTo>
                  <a:close/>
                </a:path>
              </a:pathLst>
            </a:custGeom>
            <a:solidFill>
              <a:srgbClr val="55553D">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37029" y="4281714"/>
              <a:ext cx="972457" cy="1988457"/>
            </a:xfrm>
            <a:custGeom>
              <a:avLst/>
              <a:gdLst>
                <a:gd name="connsiteX0" fmla="*/ 319314 w 972457"/>
                <a:gd name="connsiteY0" fmla="*/ 1988457 h 1988457"/>
                <a:gd name="connsiteX1" fmla="*/ 725714 w 972457"/>
                <a:gd name="connsiteY1" fmla="*/ 1712686 h 1988457"/>
                <a:gd name="connsiteX2" fmla="*/ 812800 w 972457"/>
                <a:gd name="connsiteY2" fmla="*/ 1422400 h 1988457"/>
                <a:gd name="connsiteX3" fmla="*/ 957942 w 972457"/>
                <a:gd name="connsiteY3" fmla="*/ 1349829 h 1988457"/>
                <a:gd name="connsiteX4" fmla="*/ 972457 w 972457"/>
                <a:gd name="connsiteY4" fmla="*/ 1117600 h 1988457"/>
                <a:gd name="connsiteX5" fmla="*/ 899885 w 972457"/>
                <a:gd name="connsiteY5" fmla="*/ 1074057 h 1988457"/>
                <a:gd name="connsiteX6" fmla="*/ 783771 w 972457"/>
                <a:gd name="connsiteY6" fmla="*/ 1045029 h 1988457"/>
                <a:gd name="connsiteX7" fmla="*/ 754742 w 972457"/>
                <a:gd name="connsiteY7" fmla="*/ 1001486 h 1988457"/>
                <a:gd name="connsiteX8" fmla="*/ 682171 w 972457"/>
                <a:gd name="connsiteY8" fmla="*/ 508000 h 1988457"/>
                <a:gd name="connsiteX9" fmla="*/ 638628 w 972457"/>
                <a:gd name="connsiteY9" fmla="*/ 537029 h 1988457"/>
                <a:gd name="connsiteX10" fmla="*/ 508000 w 972457"/>
                <a:gd name="connsiteY10" fmla="*/ 145143 h 1988457"/>
                <a:gd name="connsiteX11" fmla="*/ 566057 w 972457"/>
                <a:gd name="connsiteY11" fmla="*/ 0 h 1988457"/>
                <a:gd name="connsiteX12" fmla="*/ 551542 w 972457"/>
                <a:gd name="connsiteY12" fmla="*/ 14515 h 1988457"/>
                <a:gd name="connsiteX13" fmla="*/ 261257 w 972457"/>
                <a:gd name="connsiteY13" fmla="*/ 188686 h 1988457"/>
                <a:gd name="connsiteX14" fmla="*/ 87085 w 972457"/>
                <a:gd name="connsiteY14" fmla="*/ 537029 h 1988457"/>
                <a:gd name="connsiteX15" fmla="*/ 0 w 972457"/>
                <a:gd name="connsiteY15" fmla="*/ 943429 h 1988457"/>
                <a:gd name="connsiteX16" fmla="*/ 43542 w 972457"/>
                <a:gd name="connsiteY16" fmla="*/ 1407886 h 1988457"/>
                <a:gd name="connsiteX17" fmla="*/ 72571 w 972457"/>
                <a:gd name="connsiteY17" fmla="*/ 1553029 h 1988457"/>
                <a:gd name="connsiteX18" fmla="*/ 159657 w 972457"/>
                <a:gd name="connsiteY18" fmla="*/ 1654629 h 1988457"/>
                <a:gd name="connsiteX19" fmla="*/ 319314 w 972457"/>
                <a:gd name="connsiteY19" fmla="*/ 1872343 h 1988457"/>
                <a:gd name="connsiteX20" fmla="*/ 319314 w 972457"/>
                <a:gd name="connsiteY20" fmla="*/ 1988457 h 198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2457" h="1988457">
                  <a:moveTo>
                    <a:pt x="319314" y="1988457"/>
                  </a:moveTo>
                  <a:lnTo>
                    <a:pt x="725714" y="1712686"/>
                  </a:lnTo>
                  <a:lnTo>
                    <a:pt x="812800" y="1422400"/>
                  </a:lnTo>
                  <a:lnTo>
                    <a:pt x="957942" y="1349829"/>
                  </a:lnTo>
                  <a:lnTo>
                    <a:pt x="972457" y="1117600"/>
                  </a:lnTo>
                  <a:lnTo>
                    <a:pt x="899885" y="1074057"/>
                  </a:lnTo>
                  <a:lnTo>
                    <a:pt x="783771" y="1045029"/>
                  </a:lnTo>
                  <a:lnTo>
                    <a:pt x="754742" y="1001486"/>
                  </a:lnTo>
                  <a:lnTo>
                    <a:pt x="682171" y="508000"/>
                  </a:lnTo>
                  <a:lnTo>
                    <a:pt x="638628" y="537029"/>
                  </a:lnTo>
                  <a:lnTo>
                    <a:pt x="508000" y="145143"/>
                  </a:lnTo>
                  <a:lnTo>
                    <a:pt x="566057" y="0"/>
                  </a:lnTo>
                  <a:lnTo>
                    <a:pt x="551542" y="14515"/>
                  </a:lnTo>
                  <a:lnTo>
                    <a:pt x="261257" y="188686"/>
                  </a:lnTo>
                  <a:lnTo>
                    <a:pt x="87085" y="537029"/>
                  </a:lnTo>
                  <a:lnTo>
                    <a:pt x="0" y="943429"/>
                  </a:lnTo>
                  <a:lnTo>
                    <a:pt x="43542" y="1407886"/>
                  </a:lnTo>
                  <a:lnTo>
                    <a:pt x="72571" y="1553029"/>
                  </a:lnTo>
                  <a:lnTo>
                    <a:pt x="159657" y="1654629"/>
                  </a:lnTo>
                  <a:lnTo>
                    <a:pt x="319314" y="1872343"/>
                  </a:lnTo>
                  <a:lnTo>
                    <a:pt x="319314" y="1988457"/>
                  </a:lnTo>
                  <a:close/>
                </a:path>
              </a:pathLst>
            </a:custGeom>
            <a:solidFill>
              <a:schemeClr val="accent2">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Freeform 15"/>
            <p:cNvSpPr/>
            <p:nvPr/>
          </p:nvSpPr>
          <p:spPr>
            <a:xfrm>
              <a:off x="1306286" y="7184571"/>
              <a:ext cx="1335314" cy="435429"/>
            </a:xfrm>
            <a:custGeom>
              <a:avLst/>
              <a:gdLst>
                <a:gd name="connsiteX0" fmla="*/ 72571 w 1335314"/>
                <a:gd name="connsiteY0" fmla="*/ 116115 h 435429"/>
                <a:gd name="connsiteX1" fmla="*/ 0 w 1335314"/>
                <a:gd name="connsiteY1" fmla="*/ 217715 h 435429"/>
                <a:gd name="connsiteX2" fmla="*/ 319314 w 1335314"/>
                <a:gd name="connsiteY2" fmla="*/ 391886 h 435429"/>
                <a:gd name="connsiteX3" fmla="*/ 551543 w 1335314"/>
                <a:gd name="connsiteY3" fmla="*/ 435429 h 435429"/>
                <a:gd name="connsiteX4" fmla="*/ 899885 w 1335314"/>
                <a:gd name="connsiteY4" fmla="*/ 391886 h 435429"/>
                <a:gd name="connsiteX5" fmla="*/ 943428 w 1335314"/>
                <a:gd name="connsiteY5" fmla="*/ 348343 h 435429"/>
                <a:gd name="connsiteX6" fmla="*/ 928914 w 1335314"/>
                <a:gd name="connsiteY6" fmla="*/ 290286 h 435429"/>
                <a:gd name="connsiteX7" fmla="*/ 1146628 w 1335314"/>
                <a:gd name="connsiteY7" fmla="*/ 304800 h 435429"/>
                <a:gd name="connsiteX8" fmla="*/ 1291771 w 1335314"/>
                <a:gd name="connsiteY8" fmla="*/ 261258 h 435429"/>
                <a:gd name="connsiteX9" fmla="*/ 1335314 w 1335314"/>
                <a:gd name="connsiteY9" fmla="*/ 203200 h 435429"/>
                <a:gd name="connsiteX10" fmla="*/ 1306285 w 1335314"/>
                <a:gd name="connsiteY10" fmla="*/ 174172 h 435429"/>
                <a:gd name="connsiteX11" fmla="*/ 957943 w 1335314"/>
                <a:gd name="connsiteY11" fmla="*/ 29029 h 435429"/>
                <a:gd name="connsiteX12" fmla="*/ 899885 w 1335314"/>
                <a:gd name="connsiteY12" fmla="*/ 0 h 435429"/>
                <a:gd name="connsiteX13" fmla="*/ 740228 w 1335314"/>
                <a:gd name="connsiteY13" fmla="*/ 87086 h 435429"/>
                <a:gd name="connsiteX14" fmla="*/ 696685 w 1335314"/>
                <a:gd name="connsiteY14" fmla="*/ 159658 h 435429"/>
                <a:gd name="connsiteX15" fmla="*/ 595085 w 1335314"/>
                <a:gd name="connsiteY15" fmla="*/ 87086 h 435429"/>
                <a:gd name="connsiteX16" fmla="*/ 478971 w 1335314"/>
                <a:gd name="connsiteY16" fmla="*/ 145143 h 435429"/>
                <a:gd name="connsiteX17" fmla="*/ 406400 w 1335314"/>
                <a:gd name="connsiteY17" fmla="*/ 203200 h 435429"/>
                <a:gd name="connsiteX18" fmla="*/ 72571 w 1335314"/>
                <a:gd name="connsiteY18" fmla="*/ 116115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5314" h="435429">
                  <a:moveTo>
                    <a:pt x="72571" y="116115"/>
                  </a:moveTo>
                  <a:lnTo>
                    <a:pt x="0" y="217715"/>
                  </a:lnTo>
                  <a:lnTo>
                    <a:pt x="319314" y="391886"/>
                  </a:lnTo>
                  <a:lnTo>
                    <a:pt x="551543" y="435429"/>
                  </a:lnTo>
                  <a:lnTo>
                    <a:pt x="899885" y="391886"/>
                  </a:lnTo>
                  <a:lnTo>
                    <a:pt x="943428" y="348343"/>
                  </a:lnTo>
                  <a:lnTo>
                    <a:pt x="928914" y="290286"/>
                  </a:lnTo>
                  <a:lnTo>
                    <a:pt x="1146628" y="304800"/>
                  </a:lnTo>
                  <a:lnTo>
                    <a:pt x="1291771" y="261258"/>
                  </a:lnTo>
                  <a:lnTo>
                    <a:pt x="1335314" y="203200"/>
                  </a:lnTo>
                  <a:lnTo>
                    <a:pt x="1306285" y="174172"/>
                  </a:lnTo>
                  <a:lnTo>
                    <a:pt x="957943" y="29029"/>
                  </a:lnTo>
                  <a:lnTo>
                    <a:pt x="899885" y="0"/>
                  </a:lnTo>
                  <a:lnTo>
                    <a:pt x="740228" y="87086"/>
                  </a:lnTo>
                  <a:lnTo>
                    <a:pt x="696685" y="159658"/>
                  </a:lnTo>
                  <a:lnTo>
                    <a:pt x="595085" y="87086"/>
                  </a:lnTo>
                  <a:lnTo>
                    <a:pt x="478971" y="145143"/>
                  </a:lnTo>
                  <a:lnTo>
                    <a:pt x="406400" y="203200"/>
                  </a:lnTo>
                  <a:lnTo>
                    <a:pt x="72571" y="116115"/>
                  </a:lnTo>
                  <a:close/>
                </a:path>
              </a:pathLst>
            </a:custGeom>
            <a:solidFill>
              <a:schemeClr val="accent2">
                <a:alpha val="7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Autofit/>
          </a:bodyPr>
          <a:lstStyle/>
          <a:p>
            <a:r>
              <a:rPr lang="en-US" sz="3800"/>
              <a:t>When To Consider Transfer</a:t>
            </a:r>
          </a:p>
        </p:txBody>
      </p:sp>
      <p:sp>
        <p:nvSpPr>
          <p:cNvPr id="3" name="Content Placeholder 2"/>
          <p:cNvSpPr>
            <a:spLocks noGrp="1"/>
          </p:cNvSpPr>
          <p:nvPr>
            <p:ph idx="1"/>
          </p:nvPr>
        </p:nvSpPr>
        <p:spPr>
          <a:xfrm>
            <a:off x="502921" y="1143000"/>
            <a:ext cx="6073102" cy="5799987"/>
          </a:xfrm>
        </p:spPr>
        <p:txBody>
          <a:bodyPr>
            <a:normAutofit/>
          </a:bodyPr>
          <a:lstStyle/>
          <a:p>
            <a:r>
              <a:rPr lang="en-US" sz="3200"/>
              <a:t>Resident has not shown clinical improvement within 24 hours of starting antibiotic therapy</a:t>
            </a:r>
          </a:p>
          <a:p>
            <a:pPr marL="406400" indent="-406400"/>
            <a:r>
              <a:rPr lang="en-US" sz="3200"/>
              <a:t>Clinical instability</a:t>
            </a:r>
          </a:p>
          <a:p>
            <a:pPr marL="623888" lvl="2" indent="-217488">
              <a:buFont typeface="Calibri" panose="020F0502020204030204" pitchFamily="34" charset="0"/>
              <a:buChar char="⁻"/>
            </a:pPr>
            <a:r>
              <a:rPr lang="en-US" sz="3200"/>
              <a:t>Unable to maintain oxygen saturation</a:t>
            </a:r>
          </a:p>
          <a:p>
            <a:pPr marL="623888" lvl="2" indent="-217488">
              <a:buFont typeface="Calibri" panose="020F0502020204030204" pitchFamily="34" charset="0"/>
              <a:buChar char="⁻"/>
            </a:pPr>
            <a:r>
              <a:rPr lang="en-US" sz="3200"/>
              <a:t>Hypotension (systolic blood pressure &lt;100)</a:t>
            </a:r>
          </a:p>
          <a:p>
            <a:pPr marL="623888" lvl="2" indent="-217488">
              <a:buFont typeface="Calibri" panose="020F0502020204030204" pitchFamily="34" charset="0"/>
              <a:buChar char="⁻"/>
            </a:pPr>
            <a:r>
              <a:rPr lang="en-US" sz="3200"/>
              <a:t>Tachycardia (heart rate &gt;100 beats per minute)</a:t>
            </a:r>
          </a:p>
        </p:txBody>
      </p:sp>
      <p:sp>
        <p:nvSpPr>
          <p:cNvPr id="4" name="Slide Number Placeholder 3"/>
          <p:cNvSpPr>
            <a:spLocks noGrp="1"/>
          </p:cNvSpPr>
          <p:nvPr>
            <p:ph type="sldNum" sz="quarter" idx="12"/>
          </p:nvPr>
        </p:nvSpPr>
        <p:spPr/>
        <p:txBody>
          <a:bodyPr/>
          <a:lstStyle/>
          <a:p>
            <a:fld id="{993EEC8E-C5CF-40DF-832D-5BCB0E209B98}" type="slidenum">
              <a:rPr lang="en-US" smtClean="0"/>
              <a:t>18</a:t>
            </a:fld>
            <a:endParaRPr lang="en-US"/>
          </a:p>
        </p:txBody>
      </p:sp>
    </p:spTree>
    <p:custDataLst>
      <p:tags r:id="rId1"/>
    </p:custDataLst>
    <p:extLst>
      <p:ext uri="{BB962C8B-B14F-4D97-AF65-F5344CB8AC3E}">
        <p14:creationId xmlns:p14="http://schemas.microsoft.com/office/powerpoint/2010/main" val="176339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Case 2: Francisco</a:t>
            </a:r>
          </a:p>
        </p:txBody>
      </p:sp>
      <p:sp>
        <p:nvSpPr>
          <p:cNvPr id="4" name="Slide Number Placeholder 3"/>
          <p:cNvSpPr>
            <a:spLocks noGrp="1"/>
          </p:cNvSpPr>
          <p:nvPr>
            <p:ph type="sldNum" sz="quarter" idx="12"/>
          </p:nvPr>
        </p:nvSpPr>
        <p:spPr/>
        <p:txBody>
          <a:bodyPr/>
          <a:lstStyle/>
          <a:p>
            <a:fld id="{993EEC8E-C5CF-40DF-832D-5BCB0E209B98}" type="slidenum">
              <a:rPr lang="en-US" smtClean="0"/>
              <a:t>19</a:t>
            </a:fld>
            <a:endParaRPr lang="en-US"/>
          </a:p>
        </p:txBody>
      </p:sp>
      <p:graphicFrame>
        <p:nvGraphicFramePr>
          <p:cNvPr id="5" name="Diagram 4"/>
          <p:cNvGraphicFramePr/>
          <p:nvPr>
            <p:extLst>
              <p:ext uri="{D42A27DB-BD31-4B8C-83A1-F6EECF244321}">
                <p14:modId xmlns:p14="http://schemas.microsoft.com/office/powerpoint/2010/main" val="1401999100"/>
              </p:ext>
            </p:extLst>
          </p:nvPr>
        </p:nvGraphicFramePr>
        <p:xfrm>
          <a:off x="190500" y="1153849"/>
          <a:ext cx="9677400" cy="4935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Elderly man in hospital gow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7600" y="5257800"/>
            <a:ext cx="1371723" cy="1828965"/>
          </a:xfrm>
          <a:prstGeom prst="rect">
            <a:avLst/>
          </a:prstGeom>
          <a:effectLst>
            <a:outerShdw blurRad="50800" dist="38100" dir="2700000" algn="tl" rotWithShape="0">
              <a:prstClr val="black">
                <a:alpha val="40000"/>
              </a:prstClr>
            </a:outerShdw>
          </a:effectLst>
        </p:spPr>
      </p:pic>
      <p:sp>
        <p:nvSpPr>
          <p:cNvPr id="3" name="Content Placeholder 2"/>
          <p:cNvSpPr>
            <a:spLocks noGrp="1"/>
          </p:cNvSpPr>
          <p:nvPr>
            <p:ph sz="half" idx="1"/>
          </p:nvPr>
        </p:nvSpPr>
        <p:spPr>
          <a:xfrm>
            <a:off x="721895" y="1350192"/>
            <a:ext cx="9146005" cy="4758845"/>
          </a:xfrm>
        </p:spPr>
        <p:txBody>
          <a:bodyPr>
            <a:normAutofit/>
          </a:bodyPr>
          <a:lstStyle/>
          <a:p>
            <a:pPr marL="0" indent="0">
              <a:buNone/>
            </a:pPr>
            <a:r>
              <a:rPr lang="en-US">
                <a:solidFill>
                  <a:schemeClr val="bg1"/>
                </a:solidFill>
              </a:rPr>
              <a:t>92-year-old bed-bound resident at your facility</a:t>
            </a:r>
          </a:p>
          <a:p>
            <a:pPr marL="0" indent="0">
              <a:buNone/>
            </a:pPr>
            <a:br>
              <a:rPr lang="en-US">
                <a:solidFill>
                  <a:schemeClr val="bg1"/>
                </a:solidFill>
              </a:rPr>
            </a:br>
            <a:r>
              <a:rPr lang="en-US">
                <a:solidFill>
                  <a:schemeClr val="bg1"/>
                </a:solidFill>
              </a:rPr>
              <a:t>Daytime nurse notes: </a:t>
            </a:r>
            <a:br>
              <a:rPr lang="en-US">
                <a:solidFill>
                  <a:schemeClr val="bg1"/>
                </a:solidFill>
              </a:rPr>
            </a:br>
            <a:r>
              <a:rPr lang="en-US" sz="1050">
                <a:solidFill>
                  <a:schemeClr val="bg1"/>
                </a:solidFill>
              </a:rPr>
              <a:t> </a:t>
            </a:r>
            <a:endParaRPr lang="en-US">
              <a:solidFill>
                <a:schemeClr val="bg1"/>
              </a:solidFill>
            </a:endParaRPr>
          </a:p>
          <a:p>
            <a:pPr lvl="1"/>
            <a:r>
              <a:rPr lang="en-US" sz="2400"/>
              <a:t>When she was feeding him applesauce earlier that day he choked</a:t>
            </a:r>
          </a:p>
          <a:p>
            <a:pPr lvl="1"/>
            <a:r>
              <a:rPr lang="en-US" sz="2400"/>
              <a:t>Was coughing afterwards </a:t>
            </a:r>
          </a:p>
          <a:p>
            <a:pPr marL="0" indent="0">
              <a:buNone/>
            </a:pPr>
            <a:br>
              <a:rPr lang="en-US"/>
            </a:br>
            <a:endParaRPr lang="en-US"/>
          </a:p>
          <a:p>
            <a:pPr lvl="1"/>
            <a:r>
              <a:rPr lang="en-US" sz="2400"/>
              <a:t>He is coughing a lot</a:t>
            </a:r>
          </a:p>
          <a:p>
            <a:pPr lvl="1"/>
            <a:r>
              <a:rPr lang="en-US" sz="2400"/>
              <a:t>His oxygen saturations are dropping</a:t>
            </a:r>
          </a:p>
        </p:txBody>
      </p:sp>
      <p:sp>
        <p:nvSpPr>
          <p:cNvPr id="7" name="Rectangle 6"/>
          <p:cNvSpPr/>
          <p:nvPr/>
        </p:nvSpPr>
        <p:spPr>
          <a:xfrm>
            <a:off x="914400" y="5090984"/>
            <a:ext cx="271848" cy="69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14400" y="3275360"/>
            <a:ext cx="271848" cy="69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5395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Objectives</a:t>
            </a:r>
          </a:p>
        </p:txBody>
      </p:sp>
      <p:sp>
        <p:nvSpPr>
          <p:cNvPr id="3" name="Content Placeholder 2"/>
          <p:cNvSpPr>
            <a:spLocks noGrp="1"/>
          </p:cNvSpPr>
          <p:nvPr>
            <p:ph idx="1"/>
          </p:nvPr>
        </p:nvSpPr>
        <p:spPr>
          <a:xfrm>
            <a:off x="502920" y="1295400"/>
            <a:ext cx="9052560" cy="4383248"/>
          </a:xfrm>
        </p:spPr>
        <p:txBody>
          <a:bodyPr>
            <a:normAutofit/>
          </a:bodyPr>
          <a:lstStyle/>
          <a:p>
            <a:pPr marL="742950" indent="-742950">
              <a:buFont typeface="+mj-lt"/>
              <a:buAutoNum type="arabicPeriod"/>
            </a:pPr>
            <a:r>
              <a:rPr lang="en-US" sz="3200"/>
              <a:t>Review testing and empiric treatment options for pneumonia</a:t>
            </a:r>
          </a:p>
          <a:p>
            <a:pPr marL="742950" indent="-742950">
              <a:buFont typeface="+mj-lt"/>
              <a:buAutoNum type="arabicPeriod"/>
            </a:pPr>
            <a:r>
              <a:rPr lang="en-US" sz="3200"/>
              <a:t>Discuss opportunities for de-escalation of antibiotic therapy for pneumonia using results of diagnostic tests</a:t>
            </a:r>
          </a:p>
          <a:p>
            <a:pPr marL="742950" indent="-742950">
              <a:buFont typeface="+mj-lt"/>
              <a:buAutoNum type="arabicPeriod"/>
            </a:pPr>
            <a:r>
              <a:rPr lang="en-US" sz="3200"/>
              <a:t>Discuss reasonable durations of antibiotic therapy for pneumonia for residents of long-term care settings</a:t>
            </a:r>
          </a:p>
          <a:p>
            <a:pPr marL="742950" indent="-742950">
              <a:buFont typeface="+mj-lt"/>
              <a:buAutoNum type="arabicPeriod"/>
            </a:pPr>
            <a:endParaRPr lang="en-US"/>
          </a:p>
        </p:txBody>
      </p:sp>
      <p:sp>
        <p:nvSpPr>
          <p:cNvPr id="6" name="Slide Number Placeholder 5"/>
          <p:cNvSpPr>
            <a:spLocks noGrp="1"/>
          </p:cNvSpPr>
          <p:nvPr>
            <p:ph type="sldNum" sz="quarter" idx="12"/>
          </p:nvPr>
        </p:nvSpPr>
        <p:spPr/>
        <p:txBody>
          <a:bodyPr/>
          <a:lstStyle/>
          <a:p>
            <a:fld id="{993EEC8E-C5CF-40DF-832D-5BCB0E209B98}" type="slidenum">
              <a:rPr lang="en-US" smtClean="0"/>
              <a:pPr/>
              <a:t>2</a:t>
            </a:fld>
            <a:endParaRPr lang="en-US"/>
          </a:p>
        </p:txBody>
      </p:sp>
    </p:spTree>
    <p:custDataLst>
      <p:tags r:id="rId1"/>
    </p:custDataLst>
    <p:extLst>
      <p:ext uri="{BB962C8B-B14F-4D97-AF65-F5344CB8AC3E}">
        <p14:creationId xmlns:p14="http://schemas.microsoft.com/office/powerpoint/2010/main" val="3196990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Francisco’s Chest X Ray</a:t>
            </a:r>
            <a:r>
              <a:rPr lang="en-US" sz="3800" baseline="30000"/>
              <a:t>8</a:t>
            </a:r>
          </a:p>
        </p:txBody>
      </p:sp>
      <p:sp>
        <p:nvSpPr>
          <p:cNvPr id="4" name="Slide Number Placeholder 3"/>
          <p:cNvSpPr>
            <a:spLocks noGrp="1"/>
          </p:cNvSpPr>
          <p:nvPr>
            <p:ph type="sldNum" sz="quarter" idx="12"/>
          </p:nvPr>
        </p:nvSpPr>
        <p:spPr/>
        <p:txBody>
          <a:bodyPr/>
          <a:lstStyle/>
          <a:p>
            <a:fld id="{993EEC8E-C5CF-40DF-832D-5BCB0E209B98}" type="slidenum">
              <a:rPr lang="en-US" smtClean="0"/>
              <a:pPr/>
              <a:t>20</a:t>
            </a:fld>
            <a:endParaRPr lang="en-US"/>
          </a:p>
        </p:txBody>
      </p:sp>
      <p:pic>
        <p:nvPicPr>
          <p:cNvPr id="11" name="Content Placeholder 11" descr="Chest x-ray"/>
          <p:cNvPicPr>
            <a:picLocks noGrp="1" noChangeAspect="1"/>
          </p:cNvPicPr>
          <p:nvPr>
            <p:ph idx="1"/>
          </p:nvPr>
        </p:nvPicPr>
        <p:blipFill rotWithShape="1">
          <a:blip r:embed="rId4"/>
          <a:srcRect l="960" t="6796" r="3518" b="24031"/>
          <a:stretch/>
        </p:blipFill>
        <p:spPr>
          <a:xfrm>
            <a:off x="502921" y="1683291"/>
            <a:ext cx="5072690" cy="4262606"/>
          </a:xfrm>
          <a:prstGeom prst="rect">
            <a:avLst/>
          </a:prstGeom>
          <a:effectLst>
            <a:outerShdw blurRad="50800" dist="38100" dir="2700000" algn="tl" rotWithShape="0">
              <a:prstClr val="black">
                <a:alpha val="40000"/>
              </a:prstClr>
            </a:outerShdw>
          </a:effectLst>
        </p:spPr>
      </p:pic>
      <p:sp>
        <p:nvSpPr>
          <p:cNvPr id="10" name="Content Placeholder 9"/>
          <p:cNvSpPr>
            <a:spLocks noGrp="1"/>
          </p:cNvSpPr>
          <p:nvPr>
            <p:ph idx="13"/>
          </p:nvPr>
        </p:nvSpPr>
        <p:spPr>
          <a:xfrm>
            <a:off x="5575611" y="1715948"/>
            <a:ext cx="4330389" cy="3653007"/>
          </a:xfrm>
        </p:spPr>
        <p:txBody>
          <a:bodyPr numCol="1">
            <a:noAutofit/>
          </a:bodyPr>
          <a:lstStyle/>
          <a:p>
            <a:pPr lvl="1">
              <a:buFont typeface="Arial" panose="020B0604020202020204" pitchFamily="34" charset="0"/>
              <a:buChar char="•"/>
            </a:pPr>
            <a:r>
              <a:rPr lang="en-US" sz="2800"/>
              <a:t>Chest x ray shows new consolidation in right lower lobe</a:t>
            </a:r>
          </a:p>
          <a:p>
            <a:pPr lvl="1">
              <a:buFont typeface="Arial" panose="020B0604020202020204" pitchFamily="34" charset="0"/>
              <a:buChar char="•"/>
            </a:pPr>
            <a:r>
              <a:rPr lang="en-US" sz="2800"/>
              <a:t>WBC count 12,000 cells/µL</a:t>
            </a:r>
          </a:p>
        </p:txBody>
      </p:sp>
      <p:sp>
        <p:nvSpPr>
          <p:cNvPr id="3" name="TextBox 2"/>
          <p:cNvSpPr txBox="1"/>
          <p:nvPr/>
        </p:nvSpPr>
        <p:spPr>
          <a:xfrm>
            <a:off x="502920" y="5956838"/>
            <a:ext cx="5648645" cy="215444"/>
          </a:xfrm>
          <a:prstGeom prst="rect">
            <a:avLst/>
          </a:prstGeom>
          <a:noFill/>
        </p:spPr>
        <p:txBody>
          <a:bodyPr wrap="square" rtlCol="0">
            <a:spAutoFit/>
          </a:bodyPr>
          <a:lstStyle/>
          <a:p>
            <a:r>
              <a:rPr lang="en-US" sz="800"/>
              <a:t>Image courtesy of Massachusetts Medical Society, August 13, 2018</a:t>
            </a:r>
          </a:p>
        </p:txBody>
      </p:sp>
      <p:pic>
        <p:nvPicPr>
          <p:cNvPr id="8" name="Picture 7" descr="Elderly man in hospital gow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5257800"/>
            <a:ext cx="1371723" cy="182896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9341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1256"/>
            <a:ext cx="9677400" cy="603144"/>
          </a:xfrm>
        </p:spPr>
        <p:txBody>
          <a:bodyPr>
            <a:noAutofit/>
          </a:bodyPr>
          <a:lstStyle/>
          <a:p>
            <a:r>
              <a:rPr lang="en-US" sz="3800"/>
              <a:t>Aspiration Pneumonia Versus Pneumonitis</a:t>
            </a:r>
            <a:r>
              <a:rPr lang="en-US" sz="3800" baseline="30000"/>
              <a:t>8</a:t>
            </a:r>
          </a:p>
        </p:txBody>
      </p:sp>
      <p:sp>
        <p:nvSpPr>
          <p:cNvPr id="4" name="Slide Number Placeholder 3"/>
          <p:cNvSpPr>
            <a:spLocks noGrp="1"/>
          </p:cNvSpPr>
          <p:nvPr>
            <p:ph type="sldNum" sz="quarter" idx="12"/>
          </p:nvPr>
        </p:nvSpPr>
        <p:spPr/>
        <p:txBody>
          <a:bodyPr/>
          <a:lstStyle/>
          <a:p>
            <a:fld id="{993EEC8E-C5CF-40DF-832D-5BCB0E209B98}" type="slidenum">
              <a:rPr lang="en-US" smtClean="0"/>
              <a:pPr/>
              <a:t>21</a:t>
            </a:fld>
            <a:endParaRPr lang="en-US"/>
          </a:p>
        </p:txBody>
      </p:sp>
      <p:graphicFrame>
        <p:nvGraphicFramePr>
          <p:cNvPr id="13" name="Content Placeholder 12"/>
          <p:cNvGraphicFramePr>
            <a:graphicFrameLocks noGrp="1"/>
          </p:cNvGraphicFramePr>
          <p:nvPr>
            <p:ph sz="half" idx="10"/>
            <p:extLst>
              <p:ext uri="{D42A27DB-BD31-4B8C-83A1-F6EECF244321}">
                <p14:modId xmlns:p14="http://schemas.microsoft.com/office/powerpoint/2010/main" val="2586999435"/>
              </p:ext>
            </p:extLst>
          </p:nvPr>
        </p:nvGraphicFramePr>
        <p:xfrm>
          <a:off x="250031" y="1066800"/>
          <a:ext cx="9585212" cy="4196538"/>
        </p:xfrm>
        <a:graphic>
          <a:graphicData uri="http://schemas.openxmlformats.org/drawingml/2006/table">
            <a:tbl>
              <a:tblPr firstRow="1" bandRow="1">
                <a:tableStyleId>{7DF18680-E054-41AD-8BC1-D1AEF772440D}</a:tableStyleId>
              </a:tblPr>
              <a:tblGrid>
                <a:gridCol w="2075538">
                  <a:extLst>
                    <a:ext uri="{9D8B030D-6E8A-4147-A177-3AD203B41FA5}">
                      <a16:colId xmlns:a16="http://schemas.microsoft.com/office/drawing/2014/main" val="20000"/>
                    </a:ext>
                  </a:extLst>
                </a:gridCol>
                <a:gridCol w="3849180">
                  <a:extLst>
                    <a:ext uri="{9D8B030D-6E8A-4147-A177-3AD203B41FA5}">
                      <a16:colId xmlns:a16="http://schemas.microsoft.com/office/drawing/2014/main" val="20001"/>
                    </a:ext>
                  </a:extLst>
                </a:gridCol>
                <a:gridCol w="3660494">
                  <a:extLst>
                    <a:ext uri="{9D8B030D-6E8A-4147-A177-3AD203B41FA5}">
                      <a16:colId xmlns:a16="http://schemas.microsoft.com/office/drawing/2014/main" val="20002"/>
                    </a:ext>
                  </a:extLst>
                </a:gridCol>
              </a:tblGrid>
              <a:tr h="904698">
                <a:tc>
                  <a:txBody>
                    <a:bodyPr/>
                    <a:lstStyle/>
                    <a:p>
                      <a:endParaRPr lang="en-US"/>
                    </a:p>
                  </a:txBody>
                  <a:tcPr>
                    <a:solidFill>
                      <a:srgbClr val="007DA3"/>
                    </a:solidFill>
                  </a:tcPr>
                </a:tc>
                <a:tc>
                  <a:txBody>
                    <a:bodyPr/>
                    <a:lstStyle/>
                    <a:p>
                      <a:pPr algn="ctr"/>
                      <a:r>
                        <a:rPr lang="en-US" sz="3000" b="0"/>
                        <a:t>Aspiration Pneumonitis</a:t>
                      </a:r>
                    </a:p>
                  </a:txBody>
                  <a:tcPr>
                    <a:solidFill>
                      <a:srgbClr val="007DA3"/>
                    </a:solidFill>
                  </a:tcPr>
                </a:tc>
                <a:tc>
                  <a:txBody>
                    <a:bodyPr/>
                    <a:lstStyle/>
                    <a:p>
                      <a:pPr algn="ctr"/>
                      <a:r>
                        <a:rPr lang="en-US" sz="3000" b="0"/>
                        <a:t>Aspiration</a:t>
                      </a:r>
                      <a:r>
                        <a:rPr lang="en-US" sz="3000" b="0" baseline="0"/>
                        <a:t> Pneumonia</a:t>
                      </a:r>
                      <a:endParaRPr lang="en-US" sz="3000" b="0"/>
                    </a:p>
                  </a:txBody>
                  <a:tcPr>
                    <a:solidFill>
                      <a:srgbClr val="007DA3"/>
                    </a:solidFill>
                  </a:tcPr>
                </a:tc>
                <a:extLst>
                  <a:ext uri="{0D108BD9-81ED-4DB2-BD59-A6C34878D82A}">
                    <a16:rowId xmlns:a16="http://schemas.microsoft.com/office/drawing/2014/main" val="10000"/>
                  </a:ext>
                </a:extLst>
              </a:tr>
              <a:tr h="594516">
                <a:tc>
                  <a:txBody>
                    <a:bodyPr/>
                    <a:lstStyle/>
                    <a:p>
                      <a:r>
                        <a:rPr lang="en-US" sz="2200"/>
                        <a:t>Pathophysiology</a:t>
                      </a:r>
                    </a:p>
                  </a:txBody>
                  <a:tcPr/>
                </a:tc>
                <a:tc>
                  <a:txBody>
                    <a:bodyPr/>
                    <a:lstStyle/>
                    <a:p>
                      <a:r>
                        <a:rPr lang="en-US" sz="2200"/>
                        <a:t>Acute lung injury from</a:t>
                      </a:r>
                      <a:r>
                        <a:rPr lang="en-US" sz="2200" baseline="0"/>
                        <a:t> acidic material</a:t>
                      </a:r>
                      <a:endParaRPr lang="en-US" sz="2200"/>
                    </a:p>
                  </a:txBody>
                  <a:tcPr/>
                </a:tc>
                <a:tc>
                  <a:txBody>
                    <a:bodyPr/>
                    <a:lstStyle/>
                    <a:p>
                      <a:r>
                        <a:rPr lang="en-US" sz="2200"/>
                        <a:t>Progression to bacterial infection</a:t>
                      </a:r>
                    </a:p>
                  </a:txBody>
                  <a:tcPr/>
                </a:tc>
                <a:extLst>
                  <a:ext uri="{0D108BD9-81ED-4DB2-BD59-A6C34878D82A}">
                    <a16:rowId xmlns:a16="http://schemas.microsoft.com/office/drawing/2014/main" val="10002"/>
                  </a:ext>
                </a:extLst>
              </a:tr>
              <a:tr h="853001">
                <a:tc>
                  <a:txBody>
                    <a:bodyPr/>
                    <a:lstStyle/>
                    <a:p>
                      <a:r>
                        <a:rPr lang="en-US" sz="2200"/>
                        <a:t>Clinical</a:t>
                      </a:r>
                      <a:r>
                        <a:rPr lang="en-US" sz="2200" baseline="0"/>
                        <a:t> features</a:t>
                      </a:r>
                      <a:endParaRPr lang="en-US" sz="2200"/>
                    </a:p>
                  </a:txBody>
                  <a:tcPr/>
                </a:tc>
                <a:tc>
                  <a:txBody>
                    <a:bodyPr/>
                    <a:lstStyle/>
                    <a:p>
                      <a:r>
                        <a:rPr lang="en-US" sz="2200"/>
                        <a:t>No symptoms or</a:t>
                      </a:r>
                      <a:r>
                        <a:rPr lang="en-US" sz="2200" baseline="0"/>
                        <a:t> productive cough, respiratory distress 2</a:t>
                      </a:r>
                      <a:r>
                        <a:rPr lang="en-US" sz="2200" baseline="0">
                          <a:latin typeface="Calibri" panose="020F0502020204030204" pitchFamily="34" charset="0"/>
                          <a:cs typeface="Calibri" panose="020F0502020204030204" pitchFamily="34" charset="0"/>
                        </a:rPr>
                        <a:t>–</a:t>
                      </a:r>
                      <a:r>
                        <a:rPr lang="en-US" sz="2200" baseline="0"/>
                        <a:t>5 hours after aspiration with improvement within 24 hours</a:t>
                      </a:r>
                      <a:endParaRPr lang="en-US" sz="2200"/>
                    </a:p>
                  </a:txBody>
                  <a:tcPr/>
                </a:tc>
                <a:tc>
                  <a:txBody>
                    <a:bodyPr/>
                    <a:lstStyle/>
                    <a:p>
                      <a:r>
                        <a:rPr lang="en-US" sz="2200"/>
                        <a:t>Tachypnea, cough, and fever</a:t>
                      </a:r>
                    </a:p>
                  </a:txBody>
                  <a:tcPr/>
                </a:tc>
                <a:extLst>
                  <a:ext uri="{0D108BD9-81ED-4DB2-BD59-A6C34878D82A}">
                    <a16:rowId xmlns:a16="http://schemas.microsoft.com/office/drawing/2014/main" val="10003"/>
                  </a:ext>
                </a:extLst>
              </a:tr>
              <a:tr h="863269">
                <a:tc>
                  <a:txBody>
                    <a:bodyPr/>
                    <a:lstStyle/>
                    <a:p>
                      <a:r>
                        <a:rPr lang="en-US" sz="2200"/>
                        <a:t>Treatment</a:t>
                      </a:r>
                    </a:p>
                  </a:txBody>
                  <a:tcPr/>
                </a:tc>
                <a:tc>
                  <a:txBody>
                    <a:bodyPr/>
                    <a:lstStyle/>
                    <a:p>
                      <a:r>
                        <a:rPr lang="en-US" sz="2200"/>
                        <a:t>Active monitoring</a:t>
                      </a:r>
                    </a:p>
                    <a:p>
                      <a:r>
                        <a:rPr lang="en-US" sz="2200"/>
                        <a:t>Prevention—</a:t>
                      </a:r>
                      <a:r>
                        <a:rPr lang="en-US" sz="2200" baseline="0"/>
                        <a:t>speech and swallow evaluation </a:t>
                      </a:r>
                      <a:endParaRPr lang="en-US" sz="2200"/>
                    </a:p>
                  </a:txBody>
                  <a:tcPr/>
                </a:tc>
                <a:tc>
                  <a:txBody>
                    <a:bodyPr/>
                    <a:lstStyle/>
                    <a:p>
                      <a:r>
                        <a:rPr lang="en-US" sz="2200"/>
                        <a:t>Antibiotics</a:t>
                      </a:r>
                    </a:p>
                    <a:p>
                      <a:r>
                        <a:rPr lang="en-US" sz="2200"/>
                        <a:t>Respiratory</a:t>
                      </a:r>
                      <a:r>
                        <a:rPr lang="en-US" sz="2200" baseline="0"/>
                        <a:t> support</a:t>
                      </a:r>
                    </a:p>
                    <a:p>
                      <a:endParaRPr lang="en-US" sz="2200"/>
                    </a:p>
                  </a:txBody>
                  <a:tcPr/>
                </a:tc>
                <a:extLst>
                  <a:ext uri="{0D108BD9-81ED-4DB2-BD59-A6C34878D82A}">
                    <a16:rowId xmlns:a16="http://schemas.microsoft.com/office/drawing/2014/main" val="10004"/>
                  </a:ext>
                </a:extLst>
              </a:tr>
            </a:tbl>
          </a:graphicData>
        </a:graphic>
      </p:graphicFrame>
      <p:pic>
        <p:nvPicPr>
          <p:cNvPr id="8" name="Picture 7" descr="Elderly man in eating in hospital"/>
          <p:cNvPicPr>
            <a:picLocks noChangeAspect="1"/>
          </p:cNvPicPr>
          <p:nvPr/>
        </p:nvPicPr>
        <p:blipFill rotWithShape="1">
          <a:blip r:embed="rId4" cstate="print">
            <a:extLst>
              <a:ext uri="{28A0092B-C50C-407E-A947-70E740481C1C}">
                <a14:useLocalDpi xmlns:a14="http://schemas.microsoft.com/office/drawing/2010/main" val="0"/>
              </a:ext>
            </a:extLst>
          </a:blip>
          <a:srcRect t="18318"/>
          <a:stretch/>
        </p:blipFill>
        <p:spPr>
          <a:xfrm>
            <a:off x="4076700" y="5405906"/>
            <a:ext cx="1905000" cy="195268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71684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Case 2: Management</a:t>
            </a:r>
          </a:p>
        </p:txBody>
      </p:sp>
      <p:sp>
        <p:nvSpPr>
          <p:cNvPr id="4" name="Slide Number Placeholder 3"/>
          <p:cNvSpPr>
            <a:spLocks noGrp="1"/>
          </p:cNvSpPr>
          <p:nvPr>
            <p:ph type="sldNum" sz="quarter" idx="12"/>
          </p:nvPr>
        </p:nvSpPr>
        <p:spPr/>
        <p:txBody>
          <a:bodyPr/>
          <a:lstStyle/>
          <a:p>
            <a:fld id="{993EEC8E-C5CF-40DF-832D-5BCB0E209B98}" type="slidenum">
              <a:rPr lang="en-US" smtClean="0"/>
              <a:t>22</a:t>
            </a:fld>
            <a:endParaRPr lang="en-US"/>
          </a:p>
        </p:txBody>
      </p:sp>
      <p:pic>
        <p:nvPicPr>
          <p:cNvPr id="6" name="Picture 5" descr="Elderly man in hospital gow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0087" y="5201058"/>
            <a:ext cx="1878226" cy="2504304"/>
          </a:xfrm>
          <a:prstGeom prst="rect">
            <a:avLst/>
          </a:prstGeom>
          <a:effectLst>
            <a:outerShdw blurRad="50800" dist="38100" dir="2700000" algn="tl" rotWithShape="0">
              <a:prstClr val="black">
                <a:alpha val="40000"/>
              </a:prstClr>
            </a:outerShdw>
          </a:effectLst>
        </p:spPr>
      </p:pic>
      <p:graphicFrame>
        <p:nvGraphicFramePr>
          <p:cNvPr id="5" name="Diagram 4"/>
          <p:cNvGraphicFramePr/>
          <p:nvPr>
            <p:extLst>
              <p:ext uri="{D42A27DB-BD31-4B8C-83A1-F6EECF244321}">
                <p14:modId xmlns:p14="http://schemas.microsoft.com/office/powerpoint/2010/main" val="684943116"/>
              </p:ext>
            </p:extLst>
          </p:nvPr>
        </p:nvGraphicFramePr>
        <p:xfrm>
          <a:off x="190500" y="612828"/>
          <a:ext cx="9677400" cy="49350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Rectangle 16"/>
          <p:cNvSpPr/>
          <p:nvPr/>
        </p:nvSpPr>
        <p:spPr>
          <a:xfrm>
            <a:off x="502920" y="2454442"/>
            <a:ext cx="736333" cy="770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sz="half" idx="1"/>
          </p:nvPr>
        </p:nvSpPr>
        <p:spPr>
          <a:xfrm>
            <a:off x="745958" y="1323473"/>
            <a:ext cx="8951494" cy="3648985"/>
          </a:xfrm>
        </p:spPr>
        <p:txBody>
          <a:bodyPr/>
          <a:lstStyle/>
          <a:p>
            <a:pPr marL="0" indent="0">
              <a:buNone/>
            </a:pPr>
            <a:r>
              <a:rPr lang="en-US">
                <a:solidFill>
                  <a:schemeClr val="bg1"/>
                </a:solidFill>
              </a:rPr>
              <a:t>What is the next best step in management?</a:t>
            </a:r>
            <a:br>
              <a:rPr lang="en-US">
                <a:solidFill>
                  <a:schemeClr val="bg1"/>
                </a:solidFill>
              </a:rPr>
            </a:br>
            <a:endParaRPr lang="en-US">
              <a:solidFill>
                <a:schemeClr val="bg1"/>
              </a:solidFill>
            </a:endParaRPr>
          </a:p>
          <a:p>
            <a:pPr lvl="1"/>
            <a:r>
              <a:rPr lang="en-US" sz="2400"/>
              <a:t>Start levofloxacin.</a:t>
            </a:r>
          </a:p>
          <a:p>
            <a:pPr lvl="1"/>
            <a:r>
              <a:rPr lang="en-US" sz="2400"/>
              <a:t>Obtain a sputum culture, urine </a:t>
            </a:r>
            <a:r>
              <a:rPr lang="en-US" sz="2400" i="1"/>
              <a:t>Legionella</a:t>
            </a:r>
            <a:r>
              <a:rPr lang="en-US" sz="2400"/>
              <a:t> antigen, and urine pneumococcal antigen.</a:t>
            </a:r>
          </a:p>
          <a:p>
            <a:pPr lvl="1"/>
            <a:r>
              <a:rPr lang="en-US" sz="2400"/>
              <a:t>Transfer to the emergency department.</a:t>
            </a:r>
          </a:p>
          <a:p>
            <a:pPr lvl="1"/>
            <a:r>
              <a:rPr lang="en-US" sz="2400"/>
              <a:t>Place on speech/swallow precautions and start active monitoring for at least 48 hours.</a:t>
            </a:r>
          </a:p>
        </p:txBody>
      </p:sp>
    </p:spTree>
    <p:custDataLst>
      <p:tags r:id="rId1"/>
    </p:custDataLst>
    <p:extLst>
      <p:ext uri="{BB962C8B-B14F-4D97-AF65-F5344CB8AC3E}">
        <p14:creationId xmlns:p14="http://schemas.microsoft.com/office/powerpoint/2010/main" val="3867177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21240391">
            <a:off x="685148" y="1549925"/>
            <a:ext cx="8763000" cy="2514600"/>
          </a:xfrm>
          <a:prstGeom prst="rect">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800"/>
              <a:t>Treatment Choices</a:t>
            </a:r>
          </a:p>
        </p:txBody>
      </p:sp>
      <p:sp>
        <p:nvSpPr>
          <p:cNvPr id="3" name="Content Placeholder 2"/>
          <p:cNvSpPr>
            <a:spLocks noGrp="1"/>
          </p:cNvSpPr>
          <p:nvPr>
            <p:ph idx="1"/>
          </p:nvPr>
        </p:nvSpPr>
        <p:spPr>
          <a:xfrm rot="21240391">
            <a:off x="784208" y="1756439"/>
            <a:ext cx="8564880" cy="4893205"/>
          </a:xfrm>
        </p:spPr>
        <p:txBody>
          <a:bodyPr>
            <a:normAutofit/>
          </a:bodyPr>
          <a:lstStyle/>
          <a:p>
            <a:pPr marL="0" indent="0" algn="ctr">
              <a:buNone/>
            </a:pPr>
            <a:r>
              <a:rPr lang="en-US">
                <a:solidFill>
                  <a:schemeClr val="bg1"/>
                </a:solidFill>
              </a:rPr>
              <a:t>Similar treatment approach to bacterial pneumonia</a:t>
            </a:r>
            <a:r>
              <a:rPr lang="en-US">
                <a:solidFill>
                  <a:schemeClr val="bg1"/>
                </a:solidFill>
                <a:latin typeface="Calibri" panose="020F0502020204030204" pitchFamily="34" charset="0"/>
                <a:cs typeface="Calibri" panose="020F0502020204030204" pitchFamily="34" charset="0"/>
              </a:rPr>
              <a:t>—</a:t>
            </a:r>
            <a:r>
              <a:rPr lang="en-US">
                <a:solidFill>
                  <a:schemeClr val="bg1"/>
                </a:solidFill>
              </a:rPr>
              <a:t>make sure to assess risk of infection with a resistant organism!</a:t>
            </a:r>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t>23</a:t>
            </a:fld>
            <a:endParaRPr lang="en-US"/>
          </a:p>
        </p:txBody>
      </p:sp>
      <p:pic>
        <p:nvPicPr>
          <p:cNvPr id="5" name="Picture 4" descr="Image showing the need to assess the risk of something." title="Safe vs Ris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238">
            <a:off x="4448796" y="3686968"/>
            <a:ext cx="5012343" cy="3341562"/>
          </a:xfrm>
          <a:prstGeom prst="rect">
            <a:avLst/>
          </a:prstGeom>
        </p:spPr>
      </p:pic>
    </p:spTree>
    <p:custDataLst>
      <p:tags r:id="rId1"/>
    </p:custDataLst>
    <p:extLst>
      <p:ext uri="{BB962C8B-B14F-4D97-AF65-F5344CB8AC3E}">
        <p14:creationId xmlns:p14="http://schemas.microsoft.com/office/powerpoint/2010/main" val="1985971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lkboard"/>
          <p:cNvPicPr>
            <a:picLocks noChangeAspect="1"/>
          </p:cNvPicPr>
          <p:nvPr/>
        </p:nvPicPr>
        <p:blipFill rotWithShape="1">
          <a:blip r:embed="rId4" cstate="print">
            <a:extLst>
              <a:ext uri="{28A0092B-C50C-407E-A947-70E740481C1C}">
                <a14:useLocalDpi xmlns:a14="http://schemas.microsoft.com/office/drawing/2010/main" val="0"/>
              </a:ext>
            </a:extLst>
          </a:blip>
          <a:srcRect l="2941" t="2941" r="2941" b="51961"/>
          <a:stretch/>
        </p:blipFill>
        <p:spPr>
          <a:xfrm>
            <a:off x="0" y="914401"/>
            <a:ext cx="10058400" cy="6096000"/>
          </a:xfrm>
          <a:prstGeom prst="rect">
            <a:avLst/>
          </a:prstGeom>
        </p:spPr>
      </p:pic>
      <p:sp>
        <p:nvSpPr>
          <p:cNvPr id="6" name="Title 5"/>
          <p:cNvSpPr>
            <a:spLocks noGrp="1"/>
          </p:cNvSpPr>
          <p:nvPr>
            <p:ph type="title"/>
          </p:nvPr>
        </p:nvSpPr>
        <p:spPr/>
        <p:txBody>
          <a:bodyPr>
            <a:noAutofit/>
          </a:bodyPr>
          <a:lstStyle/>
          <a:p>
            <a:r>
              <a:rPr lang="en-US" sz="3800"/>
              <a:t>Key Points</a:t>
            </a:r>
          </a:p>
        </p:txBody>
      </p:sp>
      <p:sp>
        <p:nvSpPr>
          <p:cNvPr id="7" name="Content Placeholder 6"/>
          <p:cNvSpPr>
            <a:spLocks noGrp="1"/>
          </p:cNvSpPr>
          <p:nvPr>
            <p:ph idx="1"/>
          </p:nvPr>
        </p:nvSpPr>
        <p:spPr>
          <a:xfrm>
            <a:off x="502920" y="1262590"/>
            <a:ext cx="9052560" cy="5410200"/>
          </a:xfrm>
        </p:spPr>
        <p:txBody>
          <a:bodyPr>
            <a:normAutofit/>
          </a:bodyPr>
          <a:lstStyle/>
          <a:p>
            <a:r>
              <a:rPr lang="en-US" sz="3200">
                <a:solidFill>
                  <a:schemeClr val="bg1"/>
                </a:solidFill>
              </a:rPr>
              <a:t>Appropriate diagnostic testing can determine if an infection is present and help target antibiotic therapy.</a:t>
            </a:r>
          </a:p>
          <a:p>
            <a:r>
              <a:rPr lang="en-US" sz="3200">
                <a:solidFill>
                  <a:schemeClr val="bg1"/>
                </a:solidFill>
              </a:rPr>
              <a:t>5 to 7 days of antibiotics is sufficient for most cases of pneumonia.</a:t>
            </a:r>
          </a:p>
          <a:p>
            <a:r>
              <a:rPr lang="en-US" sz="3200">
                <a:solidFill>
                  <a:schemeClr val="bg1"/>
                </a:solidFill>
              </a:rPr>
              <a:t>Antibiotics are not always necessary for people who have aspirated.  </a:t>
            </a:r>
          </a:p>
          <a:p>
            <a:pPr lvl="1"/>
            <a:r>
              <a:rPr lang="en-US" sz="2800">
                <a:solidFill>
                  <a:schemeClr val="bg1"/>
                </a:solidFill>
              </a:rPr>
              <a:t>Active monitoring is recommended for at least 48 hours and starting antibiotics if the resident gets worse or does not improve. </a:t>
            </a:r>
          </a:p>
        </p:txBody>
      </p:sp>
      <p:sp>
        <p:nvSpPr>
          <p:cNvPr id="5" name="Slide Number Placeholder 4"/>
          <p:cNvSpPr>
            <a:spLocks noGrp="1"/>
          </p:cNvSpPr>
          <p:nvPr>
            <p:ph type="sldNum" sz="quarter" idx="12"/>
          </p:nvPr>
        </p:nvSpPr>
        <p:spPr/>
        <p:txBody>
          <a:bodyPr/>
          <a:lstStyle/>
          <a:p>
            <a:fld id="{993EEC8E-C5CF-40DF-832D-5BCB0E209B98}" type="slidenum">
              <a:rPr lang="en-US" smtClean="0"/>
              <a:pPr/>
              <a:t>24</a:t>
            </a:fld>
            <a:endParaRPr lang="en-US"/>
          </a:p>
        </p:txBody>
      </p:sp>
    </p:spTree>
    <p:custDataLst>
      <p:tags r:id="rId1"/>
    </p:custDataLst>
    <p:extLst>
      <p:ext uri="{BB962C8B-B14F-4D97-AF65-F5344CB8AC3E}">
        <p14:creationId xmlns:p14="http://schemas.microsoft.com/office/powerpoint/2010/main" val="78862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Activities To Complete </a:t>
            </a:r>
          </a:p>
        </p:txBody>
      </p:sp>
      <p:sp>
        <p:nvSpPr>
          <p:cNvPr id="4" name="Slide Number Placeholder 3"/>
          <p:cNvSpPr>
            <a:spLocks noGrp="1"/>
          </p:cNvSpPr>
          <p:nvPr>
            <p:ph type="sldNum" sz="quarter" idx="12"/>
          </p:nvPr>
        </p:nvSpPr>
        <p:spPr/>
        <p:txBody>
          <a:bodyPr/>
          <a:lstStyle/>
          <a:p>
            <a:fld id="{993EEC8E-C5CF-40DF-832D-5BCB0E209B98}" type="slidenum">
              <a:rPr lang="en-US" smtClean="0"/>
              <a:t>25</a:t>
            </a:fld>
            <a:endParaRPr lang="en-US"/>
          </a:p>
        </p:txBody>
      </p:sp>
      <p:graphicFrame>
        <p:nvGraphicFramePr>
          <p:cNvPr id="8" name="Content Placeholder 7">
            <a:extLst>
              <a:ext uri="{FF2B5EF4-FFF2-40B4-BE49-F238E27FC236}">
                <a16:creationId xmlns:a16="http://schemas.microsoft.com/office/drawing/2014/main" id="{04C9FE54-E8D5-C949-86FE-E800AE2D0A3E}"/>
              </a:ext>
            </a:extLst>
          </p:cNvPr>
          <p:cNvGraphicFramePr>
            <a:graphicFrameLocks noGrp="1"/>
          </p:cNvGraphicFramePr>
          <p:nvPr>
            <p:ph idx="1"/>
            <p:extLst>
              <p:ext uri="{D42A27DB-BD31-4B8C-83A1-F6EECF244321}">
                <p14:modId xmlns:p14="http://schemas.microsoft.com/office/powerpoint/2010/main" val="2177868777"/>
              </p:ext>
            </p:extLst>
          </p:nvPr>
        </p:nvGraphicFramePr>
        <p:xfrm>
          <a:off x="895185" y="1126405"/>
          <a:ext cx="8370354" cy="5723001"/>
        </p:xfrm>
        <a:graphic>
          <a:graphicData uri="http://schemas.openxmlformats.org/drawingml/2006/table">
            <a:tbl>
              <a:tblPr firstRow="1" bandRow="1">
                <a:tableStyleId>{5C22544A-7EE6-4342-B048-85BDC9FD1C3A}</a:tableStyleId>
              </a:tblPr>
              <a:tblGrid>
                <a:gridCol w="3749004">
                  <a:extLst>
                    <a:ext uri="{9D8B030D-6E8A-4147-A177-3AD203B41FA5}">
                      <a16:colId xmlns:a16="http://schemas.microsoft.com/office/drawing/2014/main" val="1004986554"/>
                    </a:ext>
                  </a:extLst>
                </a:gridCol>
                <a:gridCol w="4621350">
                  <a:extLst>
                    <a:ext uri="{9D8B030D-6E8A-4147-A177-3AD203B41FA5}">
                      <a16:colId xmlns:a16="http://schemas.microsoft.com/office/drawing/2014/main" val="3523711415"/>
                    </a:ext>
                  </a:extLst>
                </a:gridCol>
              </a:tblGrid>
              <a:tr h="503020">
                <a:tc>
                  <a:txBody>
                    <a:bodyPr/>
                    <a:lstStyle/>
                    <a:p>
                      <a:pPr marL="0" marR="0" algn="ctr">
                        <a:lnSpc>
                          <a:spcPct val="107000"/>
                        </a:lnSpc>
                        <a:spcBef>
                          <a:spcPts val="0"/>
                        </a:spcBef>
                        <a:spcAft>
                          <a:spcPts val="0"/>
                        </a:spcAft>
                      </a:pPr>
                      <a:r>
                        <a:rPr lang="en-US" sz="2800" b="1">
                          <a:solidFill>
                            <a:srgbClr val="FFFFFF"/>
                          </a:solidFill>
                          <a:effectLst/>
                          <a:latin typeface="Arial"/>
                          <a:ea typeface="Times New Roman" panose="02020603050405020304" pitchFamily="18" charset="0"/>
                          <a:cs typeface="Arial"/>
                        </a:rPr>
                        <a:t>Activity, </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a:solidFill>
                            <a:srgbClr val="FFFFFF"/>
                          </a:solidFill>
                          <a:effectLst/>
                          <a:latin typeface="Arial"/>
                          <a:ea typeface="Times New Roman" panose="02020603050405020304" pitchFamily="18" charset="0"/>
                          <a:cs typeface="Arial"/>
                        </a:rPr>
                        <a:t>Stewardship Team</a:t>
                      </a:r>
                      <a:r>
                        <a:rPr lang="en-US" sz="1200">
                          <a:effectLst/>
                          <a:latin typeface="Calibri"/>
                          <a:ea typeface="Calibri" panose="020F0502020204030204" pitchFamily="34" charset="0"/>
                          <a:cs typeface="Arial"/>
                        </a:rPr>
                        <a:t> </a:t>
                      </a:r>
                      <a:endParaRPr lang="en-US" sz="2000">
                        <a:effectLst/>
                        <a:latin typeface="Calibri"/>
                        <a:ea typeface="Calibri" panose="020F0502020204030204" pitchFamily="34" charset="0"/>
                        <a:cs typeface="Arial"/>
                      </a:endParaRPr>
                    </a:p>
                  </a:txBody>
                  <a:tcPr marL="68580" marR="68580" marT="0" marB="0" anchor="ctr">
                    <a:solidFill>
                      <a:srgbClr val="007DA3"/>
                    </a:solidFill>
                  </a:tcPr>
                </a:tc>
                <a:tc>
                  <a:txBody>
                    <a:bodyPr/>
                    <a:lstStyle/>
                    <a:p>
                      <a:pPr marL="0" marR="0" algn="ctr">
                        <a:lnSpc>
                          <a:spcPct val="107000"/>
                        </a:lnSpc>
                        <a:spcBef>
                          <a:spcPts val="0"/>
                        </a:spcBef>
                        <a:spcAft>
                          <a:spcPts val="0"/>
                        </a:spcAft>
                      </a:pPr>
                      <a:r>
                        <a:rPr lang="en-US" sz="2800" b="1">
                          <a:solidFill>
                            <a:srgbClr val="FFFFFF"/>
                          </a:solidFill>
                          <a:effectLst/>
                          <a:latin typeface="Arial"/>
                          <a:ea typeface="Times New Roman" panose="02020603050405020304" pitchFamily="18" charset="0"/>
                          <a:cs typeface="Arial"/>
                        </a:rPr>
                        <a:t>Activity, </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a:solidFill>
                            <a:srgbClr val="FFFFFF"/>
                          </a:solidFill>
                          <a:effectLst/>
                          <a:latin typeface="Arial"/>
                          <a:ea typeface="Times New Roman" panose="02020603050405020304" pitchFamily="18" charset="0"/>
                          <a:cs typeface="Arial"/>
                        </a:rPr>
                        <a:t>Frontline Providers</a:t>
                      </a:r>
                      <a:endParaRPr lang="en-US" sz="2000">
                        <a:effectLst/>
                        <a:latin typeface="Arial"/>
                        <a:ea typeface="Calibri" panose="020F0502020204030204" pitchFamily="34" charset="0"/>
                        <a:cs typeface="Arial"/>
                      </a:endParaRPr>
                    </a:p>
                  </a:txBody>
                  <a:tcPr marL="68580" marR="68580" marT="0" marB="0" anchor="ctr">
                    <a:solidFill>
                      <a:srgbClr val="007DA3"/>
                    </a:solidFill>
                  </a:tcPr>
                </a:tc>
                <a:extLst>
                  <a:ext uri="{0D108BD9-81ED-4DB2-BD59-A6C34878D82A}">
                    <a16:rowId xmlns:a16="http://schemas.microsoft.com/office/drawing/2014/main" val="2234343154"/>
                  </a:ext>
                </a:extLst>
              </a:tr>
              <a:tr h="1618858">
                <a:tc>
                  <a:txBody>
                    <a:bodyPr/>
                    <a:lstStyle/>
                    <a:p>
                      <a:pPr marL="0" marR="0"/>
                      <a:endParaRPr lang="en-US" sz="5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r>
                        <a:rPr lang="en-US" sz="1600" dirty="0">
                          <a:solidFill>
                            <a:srgbClr val="000000"/>
                          </a:solidFill>
                          <a:effectLst/>
                          <a:latin typeface="Calibri"/>
                          <a:ea typeface="Times New Roman" panose="02020603050405020304" pitchFamily="18" charset="0"/>
                        </a:rPr>
                        <a:t>Hold monthly stewardship meetings</a:t>
                      </a:r>
                    </a:p>
                    <a:p>
                      <a:pPr marL="0" marR="0"/>
                      <a:endParaRPr lang="en-US" sz="1600" dirty="0">
                        <a:solidFill>
                          <a:srgbClr val="000000"/>
                        </a:solidFill>
                        <a:effectLst/>
                        <a:latin typeface="Calibri"/>
                        <a:ea typeface="Times New Roman" panose="02020603050405020304" pitchFamily="18" charset="0"/>
                      </a:endParaRPr>
                    </a:p>
                    <a:p>
                      <a:pPr marL="0" marR="0"/>
                      <a:r>
                        <a:rPr lang="en-US" sz="1600" dirty="0">
                          <a:solidFill>
                            <a:srgbClr val="000000"/>
                          </a:solidFill>
                          <a:effectLst/>
                          <a:latin typeface="Calibri"/>
                          <a:ea typeface="Times New Roman" panose="02020603050405020304" pitchFamily="18" charset="0"/>
                        </a:rPr>
                        <a:t>Collect</a:t>
                      </a:r>
                      <a:r>
                        <a:rPr lang="en-US" sz="1600" baseline="0" dirty="0">
                          <a:solidFill>
                            <a:srgbClr val="000000"/>
                          </a:solidFill>
                          <a:effectLst/>
                          <a:latin typeface="Calibri"/>
                          <a:ea typeface="Times New Roman" panose="02020603050405020304" pitchFamily="18" charset="0"/>
                        </a:rPr>
                        <a:t> </a:t>
                      </a:r>
                      <a:r>
                        <a:rPr lang="en-US" sz="1600" dirty="0">
                          <a:solidFill>
                            <a:srgbClr val="000000"/>
                          </a:solidFill>
                          <a:effectLst/>
                          <a:latin typeface="Calibri"/>
                          <a:ea typeface="Times New Roman" panose="02020603050405020304" pitchFamily="18" charset="0"/>
                        </a:rPr>
                        <a:t>and analyze data using the </a:t>
                      </a:r>
                      <a:r>
                        <a:rPr lang="en-US" sz="1600" dirty="0">
                          <a:solidFill>
                            <a:srgbClr val="000000"/>
                          </a:solidFill>
                          <a:effectLst/>
                          <a:latin typeface="Calibri"/>
                          <a:ea typeface="Times New Roman" panose="02020603050405020304" pitchFamily="18" charset="0"/>
                          <a:hlinkClick r:id="rId4"/>
                        </a:rPr>
                        <a:t>Monthly Data Collection Form</a:t>
                      </a:r>
                      <a:endParaRPr lang="en-US" sz="1600" dirty="0">
                        <a:effectLst/>
                        <a:latin typeface="Calibri"/>
                        <a:ea typeface="Times New Roman" panose="02020603050405020304" pitchFamily="18" charset="0"/>
                      </a:endParaRPr>
                    </a:p>
                  </a:txBody>
                  <a:tcPr marL="68580" marR="68580" marT="0" marB="0">
                    <a:solidFill>
                      <a:srgbClr val="FFFDF7"/>
                    </a:solidFill>
                  </a:tcPr>
                </a:tc>
                <a:tc>
                  <a:txBody>
                    <a:bodyPr/>
                    <a:lstStyle/>
                    <a:p>
                      <a:r>
                        <a:rPr lang="en-US" sz="1600" kern="1200" dirty="0">
                          <a:solidFill>
                            <a:schemeClr val="dk1"/>
                          </a:solidFill>
                          <a:effectLst/>
                          <a:latin typeface="+mn-lt"/>
                          <a:ea typeface="+mn-ea"/>
                          <a:cs typeface="+mn-cs"/>
                        </a:rPr>
                        <a:t>Review the </a:t>
                      </a:r>
                      <a:r>
                        <a:rPr lang="en-US" sz="1600" kern="1200" dirty="0">
                          <a:solidFill>
                            <a:schemeClr val="dk1"/>
                          </a:solidFill>
                          <a:effectLst/>
                          <a:latin typeface="+mn-lt"/>
                          <a:ea typeface="+mn-ea"/>
                          <a:cs typeface="+mn-cs"/>
                          <a:hlinkClick r:id="rId5"/>
                        </a:rPr>
                        <a:t>Talking With Residents and Family Members About Lower Respiratory Tract Infections </a:t>
                      </a:r>
                      <a:r>
                        <a:rPr lang="en-US" sz="1600" kern="1200" dirty="0">
                          <a:solidFill>
                            <a:schemeClr val="dk1"/>
                          </a:solidFill>
                          <a:effectLst/>
                          <a:latin typeface="+mn-lt"/>
                          <a:ea typeface="+mn-ea"/>
                          <a:cs typeface="+mn-cs"/>
                        </a:rPr>
                        <a:t>poster and display it in common areas, such as break rooms and work stations</a:t>
                      </a:r>
                      <a:endParaRPr lang="en-US" sz="1600" dirty="0">
                        <a:effectLst/>
                      </a:endParaRPr>
                    </a:p>
                    <a:p>
                      <a:endParaRPr lang="en-US" sz="1600" dirty="0">
                        <a:effectLst/>
                      </a:endParaRPr>
                    </a:p>
                    <a:p>
                      <a:r>
                        <a:rPr lang="en-US" sz="1600" kern="1200" dirty="0">
                          <a:solidFill>
                            <a:schemeClr val="dk1"/>
                          </a:solidFill>
                          <a:effectLst/>
                          <a:latin typeface="+mn-lt"/>
                          <a:ea typeface="+mn-ea"/>
                          <a:cs typeface="+mn-cs"/>
                        </a:rPr>
                        <a:t>Distribute the </a:t>
                      </a:r>
                      <a:r>
                        <a:rPr lang="en-US" sz="1600" kern="1200" dirty="0">
                          <a:solidFill>
                            <a:schemeClr val="dk1"/>
                          </a:solidFill>
                          <a:effectLst/>
                          <a:latin typeface="+mn-lt"/>
                          <a:ea typeface="+mn-ea"/>
                          <a:cs typeface="+mn-cs"/>
                          <a:hlinkClick r:id="rId6"/>
                        </a:rPr>
                        <a:t>Bacterial Pneumonia in Long-Term Care</a:t>
                      </a:r>
                      <a:r>
                        <a:rPr lang="en-US" sz="1600" kern="1200" dirty="0">
                          <a:solidFill>
                            <a:schemeClr val="dk1"/>
                          </a:solidFill>
                          <a:effectLst/>
                          <a:latin typeface="+mn-lt"/>
                          <a:ea typeface="+mn-ea"/>
                          <a:cs typeface="+mn-cs"/>
                        </a:rPr>
                        <a:t>, </a:t>
                      </a:r>
                      <a:r>
                        <a:rPr lang="en-US" sz="1600" kern="1200" dirty="0">
                          <a:solidFill>
                            <a:schemeClr val="dk1"/>
                          </a:solidFill>
                          <a:effectLst/>
                          <a:latin typeface="+mn-lt"/>
                          <a:ea typeface="+mn-ea"/>
                          <a:cs typeface="+mn-cs"/>
                          <a:hlinkClick r:id="rId7"/>
                        </a:rPr>
                        <a:t>Respiratory Virus Infections</a:t>
                      </a:r>
                      <a:r>
                        <a:rPr lang="en-US" sz="1600" kern="1200" dirty="0">
                          <a:solidFill>
                            <a:schemeClr val="dk1"/>
                          </a:solidFill>
                          <a:effectLst/>
                          <a:latin typeface="+mn-lt"/>
                          <a:ea typeface="+mn-ea"/>
                          <a:cs typeface="+mn-cs"/>
                        </a:rPr>
                        <a:t> and </a:t>
                      </a:r>
                      <a:r>
                        <a:rPr lang="en-US" sz="1600" kern="1200" dirty="0">
                          <a:solidFill>
                            <a:schemeClr val="dk1"/>
                          </a:solidFill>
                          <a:effectLst/>
                          <a:latin typeface="+mn-lt"/>
                          <a:ea typeface="+mn-ea"/>
                          <a:cs typeface="+mn-cs"/>
                          <a:hlinkClick r:id="rId8"/>
                        </a:rPr>
                        <a:t>Aspiration Pneumonitis and Aspiration Pneumonia</a:t>
                      </a:r>
                      <a:r>
                        <a:rPr lang="en-US" sz="1600" kern="1200" dirty="0">
                          <a:solidFill>
                            <a:schemeClr val="dk1"/>
                          </a:solidFill>
                          <a:effectLst/>
                          <a:latin typeface="+mn-lt"/>
                          <a:ea typeface="+mn-ea"/>
                          <a:cs typeface="+mn-cs"/>
                        </a:rPr>
                        <a:t> one-pagers to prescribing clinicians and other frontline staff</a:t>
                      </a:r>
                      <a:endParaRPr lang="en-US" sz="1600" dirty="0">
                        <a:effectLst/>
                      </a:endParaRPr>
                    </a:p>
                    <a:p>
                      <a:endParaRPr lang="en-US" sz="1600" dirty="0">
                        <a:effectLst/>
                      </a:endParaRPr>
                    </a:p>
                    <a:p>
                      <a:r>
                        <a:rPr lang="en-US" sz="1600" kern="1200" dirty="0">
                          <a:solidFill>
                            <a:schemeClr val="dk1"/>
                          </a:solidFill>
                          <a:effectLst/>
                          <a:latin typeface="+mn-lt"/>
                          <a:ea typeface="+mn-ea"/>
                          <a:cs typeface="+mn-cs"/>
                        </a:rPr>
                        <a:t>Apply the </a:t>
                      </a:r>
                      <a:r>
                        <a:rPr lang="en-US" sz="1600" kern="1200" dirty="0">
                          <a:solidFill>
                            <a:schemeClr val="dk1"/>
                          </a:solidFill>
                          <a:effectLst/>
                          <a:latin typeface="+mn-lt"/>
                          <a:ea typeface="+mn-ea"/>
                          <a:cs typeface="+mn-cs"/>
                          <a:hlinkClick r:id="rId9"/>
                        </a:rPr>
                        <a:t>Four Moments of Antibiotic Decision Making Form </a:t>
                      </a:r>
                      <a:r>
                        <a:rPr lang="en-US" sz="1600" kern="1200" dirty="0">
                          <a:solidFill>
                            <a:schemeClr val="dk1"/>
                          </a:solidFill>
                          <a:effectLst/>
                          <a:latin typeface="+mn-lt"/>
                          <a:ea typeface="+mn-ea"/>
                          <a:cs typeface="+mn-cs"/>
                        </a:rPr>
                        <a:t>to 5</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en-US" sz="1600" kern="1200" dirty="0">
                          <a:solidFill>
                            <a:schemeClr val="dk1"/>
                          </a:solidFill>
                          <a:effectLst/>
                          <a:latin typeface="+mn-lt"/>
                          <a:ea typeface="+mn-ea"/>
                          <a:cs typeface="+mn-cs"/>
                        </a:rPr>
                        <a:t>10 residents each month</a:t>
                      </a:r>
                      <a:endParaRPr lang="en-US" sz="1600" dirty="0">
                        <a:effectLst/>
                      </a:endParaRPr>
                    </a:p>
                    <a:p>
                      <a:pPr marL="0" marR="0" lvl="0" indent="0" algn="l" defTabSz="1018638" rtl="0" eaLnBrk="1" fontAlgn="auto" latinLnBrk="0" hangingPunct="1">
                        <a:lnSpc>
                          <a:spcPct val="100000"/>
                        </a:lnSpc>
                        <a:spcBef>
                          <a:spcPts val="0"/>
                        </a:spcBef>
                        <a:spcAft>
                          <a:spcPts val="0"/>
                        </a:spcAft>
                        <a:buClrTx/>
                        <a:buSzTx/>
                        <a:buFontTx/>
                        <a:buNone/>
                        <a:tabLst/>
                        <a:defRPr/>
                      </a:pPr>
                      <a:endParaRPr lang="en-US" sz="1800" kern="1200" baseline="0" dirty="0">
                        <a:solidFill>
                          <a:schemeClr val="dk1"/>
                        </a:solidFill>
                        <a:effectLst/>
                        <a:latin typeface="+mn-lt"/>
                        <a:ea typeface="+mn-ea"/>
                        <a:cs typeface="+mn-cs"/>
                      </a:endParaRPr>
                    </a:p>
                  </a:txBody>
                  <a:tcPr marL="68580" marR="68580" marT="0" marB="0">
                    <a:solidFill>
                      <a:srgbClr val="FFFDF7"/>
                    </a:solidFill>
                  </a:tcPr>
                </a:tc>
                <a:extLst>
                  <a:ext uri="{0D108BD9-81ED-4DB2-BD59-A6C34878D82A}">
                    <a16:rowId xmlns:a16="http://schemas.microsoft.com/office/drawing/2014/main" val="953401231"/>
                  </a:ext>
                </a:extLst>
              </a:tr>
              <a:tr h="239348">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2800" b="1">
                          <a:solidFill>
                            <a:srgbClr val="FFFFFF"/>
                          </a:solidFill>
                          <a:effectLst/>
                          <a:latin typeface="Arial"/>
                          <a:ea typeface="Times New Roman" panose="02020603050405020304" pitchFamily="18" charset="0"/>
                          <a:cs typeface="Arial"/>
                        </a:rPr>
                        <a:t>Supporting</a:t>
                      </a:r>
                      <a:r>
                        <a:rPr lang="en-US" sz="2000" b="1">
                          <a:solidFill>
                            <a:srgbClr val="FFFFFF"/>
                          </a:solidFill>
                          <a:effectLst/>
                          <a:latin typeface="Arial"/>
                          <a:ea typeface="Times New Roman" panose="02020603050405020304" pitchFamily="18" charset="0"/>
                          <a:cs typeface="Arial"/>
                        </a:rPr>
                        <a:t> </a:t>
                      </a:r>
                      <a:r>
                        <a:rPr lang="en-US" sz="2800" b="1">
                          <a:solidFill>
                            <a:srgbClr val="FFFFFF"/>
                          </a:solidFill>
                          <a:effectLst/>
                          <a:latin typeface="Arial"/>
                          <a:ea typeface="Times New Roman" panose="02020603050405020304" pitchFamily="18" charset="0"/>
                          <a:cs typeface="Arial"/>
                        </a:rPr>
                        <a:t>Materials</a:t>
                      </a:r>
                      <a:endParaRPr lang="en-US" sz="2800">
                        <a:effectLst/>
                        <a:latin typeface="Arial"/>
                        <a:ea typeface="Calibri" panose="020F0502020204030204" pitchFamily="34" charset="0"/>
                        <a:cs typeface="Arial"/>
                      </a:endParaRPr>
                    </a:p>
                  </a:txBody>
                  <a:tcPr marL="68580" marR="68580" marT="0" marB="0" anchor="ctr">
                    <a:solidFill>
                      <a:srgbClr val="007DA3"/>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466079304"/>
                  </a:ext>
                </a:extLst>
              </a:tr>
              <a:tr h="807643">
                <a:tc gridSpan="2">
                  <a:txBody>
                    <a:bodyPr/>
                    <a:lstStyle/>
                    <a:p>
                      <a:pPr marL="0" indent="0">
                        <a:buFontTx/>
                        <a:buNone/>
                      </a:pPr>
                      <a:r>
                        <a:rPr lang="en-US" sz="1600" kern="1200" dirty="0">
                          <a:solidFill>
                            <a:schemeClr val="dk1"/>
                          </a:solidFill>
                          <a:effectLst/>
                          <a:latin typeface="+mn-lt"/>
                          <a:ea typeface="+mn-ea"/>
                          <a:cs typeface="+mn-cs"/>
                          <a:hlinkClick r:id="rId5"/>
                        </a:rPr>
                        <a:t>Talking With Residents and Family Members About Lower Respiratory Tract Infections</a:t>
                      </a:r>
                      <a:r>
                        <a:rPr lang="en-US" sz="1600" kern="1200" dirty="0">
                          <a:solidFill>
                            <a:schemeClr val="dk1"/>
                          </a:solidFill>
                          <a:effectLst/>
                          <a:latin typeface="+mn-lt"/>
                          <a:ea typeface="+mn-ea"/>
                          <a:cs typeface="+mn-cs"/>
                        </a:rPr>
                        <a:t> poster    </a:t>
                      </a:r>
                    </a:p>
                    <a:p>
                      <a:pPr marL="0" indent="0">
                        <a:buFontTx/>
                        <a:buNone/>
                      </a:pPr>
                      <a:r>
                        <a:rPr lang="en-US" sz="1600" kern="1200" dirty="0">
                          <a:solidFill>
                            <a:schemeClr val="dk1"/>
                          </a:solidFill>
                          <a:effectLst/>
                          <a:latin typeface="+mn-lt"/>
                          <a:ea typeface="+mn-ea"/>
                          <a:cs typeface="+mn-cs"/>
                          <a:hlinkClick r:id="rId6"/>
                        </a:rPr>
                        <a:t>Bacterial Pneumonia in Long-Term Care</a:t>
                      </a:r>
                      <a:r>
                        <a:rPr lang="en-US" sz="1600" kern="1200" dirty="0">
                          <a:solidFill>
                            <a:schemeClr val="dk1"/>
                          </a:solidFill>
                          <a:effectLst/>
                          <a:latin typeface="+mn-lt"/>
                          <a:ea typeface="+mn-ea"/>
                          <a:cs typeface="+mn-cs"/>
                        </a:rPr>
                        <a:t> one-pager</a:t>
                      </a:r>
                    </a:p>
                    <a:p>
                      <a:pPr marL="0" indent="0">
                        <a:buFontTx/>
                        <a:buNone/>
                      </a:pPr>
                      <a:r>
                        <a:rPr lang="en-US" sz="1600" kern="1200" dirty="0">
                          <a:solidFill>
                            <a:schemeClr val="dk1"/>
                          </a:solidFill>
                          <a:effectLst/>
                          <a:latin typeface="+mn-lt"/>
                          <a:ea typeface="+mn-ea"/>
                          <a:cs typeface="+mn-cs"/>
                          <a:hlinkClick r:id="rId10"/>
                        </a:rPr>
                        <a:t>Approach to Patients With Reported Penicillin Allergy </a:t>
                      </a:r>
                      <a:r>
                        <a:rPr lang="en-US" sz="1600" kern="1200" dirty="0">
                          <a:solidFill>
                            <a:schemeClr val="dk1"/>
                          </a:solidFill>
                          <a:effectLst/>
                          <a:latin typeface="+mn-lt"/>
                          <a:ea typeface="+mn-ea"/>
                          <a:cs typeface="+mn-cs"/>
                        </a:rPr>
                        <a:t>one-pager</a:t>
                      </a:r>
                      <a:endParaRPr lang="en-US" sz="1600" dirty="0">
                        <a:effectLst/>
                      </a:endParaRPr>
                    </a:p>
                    <a:p>
                      <a:pPr marL="0" indent="0">
                        <a:buFontTx/>
                        <a:buNone/>
                      </a:pPr>
                      <a:r>
                        <a:rPr lang="en-US" sz="1600" kern="1200" dirty="0">
                          <a:solidFill>
                            <a:schemeClr val="dk1"/>
                          </a:solidFill>
                          <a:effectLst/>
                          <a:latin typeface="+mn-lt"/>
                          <a:ea typeface="+mn-ea"/>
                          <a:cs typeface="+mn-cs"/>
                          <a:hlinkClick r:id="rId9"/>
                        </a:rPr>
                        <a:t>Four Moments of Antibiotic Decision Making Form</a:t>
                      </a:r>
                      <a:endParaRPr lang="en-US" sz="1600" kern="1200" dirty="0">
                        <a:solidFill>
                          <a:schemeClr val="dk1"/>
                        </a:solidFill>
                        <a:effectLst/>
                        <a:latin typeface="+mn-lt"/>
                        <a:ea typeface="+mn-ea"/>
                        <a:cs typeface="+mn-cs"/>
                      </a:endParaRPr>
                    </a:p>
                    <a:p>
                      <a:pPr marL="0" indent="0">
                        <a:buFontTx/>
                        <a:buNone/>
                      </a:pPr>
                      <a:r>
                        <a:rPr lang="en-US" sz="1600" kern="1200" dirty="0">
                          <a:solidFill>
                            <a:schemeClr val="dk1"/>
                          </a:solidFill>
                          <a:effectLst/>
                          <a:latin typeface="+mn-lt"/>
                          <a:ea typeface="+mn-ea"/>
                          <a:cs typeface="+mn-cs"/>
                          <a:hlinkClick r:id="rId4"/>
                        </a:rPr>
                        <a:t>Monthly Data Collection Form</a:t>
                      </a:r>
                      <a:endParaRPr lang="en-US" sz="1600" dirty="0">
                        <a:effectLst/>
                      </a:endParaRPr>
                    </a:p>
                  </a:txBody>
                  <a:tcPr marL="68580" marR="68580" marT="0" marB="0">
                    <a:solidFill>
                      <a:srgbClr val="FFFDF7"/>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014845754"/>
                  </a:ext>
                </a:extLst>
              </a:tr>
            </a:tbl>
          </a:graphicData>
        </a:graphic>
      </p:graphicFrame>
    </p:spTree>
    <p:custDataLst>
      <p:tags r:id="rId1"/>
    </p:custDataLst>
    <p:extLst>
      <p:ext uri="{BB962C8B-B14F-4D97-AF65-F5344CB8AC3E}">
        <p14:creationId xmlns:p14="http://schemas.microsoft.com/office/powerpoint/2010/main" val="385299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Disclaimer</a:t>
            </a:r>
          </a:p>
        </p:txBody>
      </p:sp>
      <p:sp>
        <p:nvSpPr>
          <p:cNvPr id="3" name="Content Placeholder 2"/>
          <p:cNvSpPr>
            <a:spLocks noGrp="1"/>
          </p:cNvSpPr>
          <p:nvPr>
            <p:ph idx="1"/>
          </p:nvPr>
        </p:nvSpPr>
        <p:spPr>
          <a:xfrm>
            <a:off x="502920" y="1143000"/>
            <a:ext cx="9052560" cy="6019800"/>
          </a:xfrm>
        </p:spPr>
        <p:txBody>
          <a:bodyPr>
            <a:normAutofit/>
          </a:bodyPr>
          <a:lstStyle/>
          <a:p>
            <a:pPr>
              <a:spcBef>
                <a:spcPts val="1800"/>
              </a:spcBef>
            </a:pPr>
            <a:r>
              <a:rPr lang="en-US" sz="28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sz="2800" dirty="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p:txBody>
      </p:sp>
      <p:sp>
        <p:nvSpPr>
          <p:cNvPr id="4" name="Slide Number Placeholder 3"/>
          <p:cNvSpPr>
            <a:spLocks noGrp="1"/>
          </p:cNvSpPr>
          <p:nvPr>
            <p:ph type="sldNum" sz="quarter" idx="4294967295"/>
          </p:nvPr>
        </p:nvSpPr>
        <p:spPr>
          <a:xfrm>
            <a:off x="9127088" y="7365538"/>
            <a:ext cx="468312" cy="414337"/>
          </a:xfrm>
        </p:spPr>
        <p:txBody>
          <a:bodyPr/>
          <a:lstStyle/>
          <a:p>
            <a:fld id="{390C5B08-BD67-40B7-9FCB-303274082AFB}" type="slidenum">
              <a:rPr lang="en-US" smtClean="0"/>
              <a:pPr/>
              <a:t>26</a:t>
            </a:fld>
            <a:endParaRPr lang="en-US" dirty="0"/>
          </a:p>
        </p:txBody>
      </p:sp>
    </p:spTree>
    <p:custDataLst>
      <p:tags r:id="rId1"/>
    </p:custDataLst>
    <p:extLst>
      <p:ext uri="{BB962C8B-B14F-4D97-AF65-F5344CB8AC3E}">
        <p14:creationId xmlns:p14="http://schemas.microsoft.com/office/powerpoint/2010/main" val="2299078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References</a:t>
            </a:r>
          </a:p>
        </p:txBody>
      </p:sp>
      <p:sp>
        <p:nvSpPr>
          <p:cNvPr id="8" name="Content Placeholder 7"/>
          <p:cNvSpPr>
            <a:spLocks noGrp="1"/>
          </p:cNvSpPr>
          <p:nvPr>
            <p:ph idx="1"/>
          </p:nvPr>
        </p:nvSpPr>
        <p:spPr>
          <a:xfrm>
            <a:off x="502920" y="900112"/>
            <a:ext cx="9052560" cy="6567488"/>
          </a:xfrm>
        </p:spPr>
        <p:txBody>
          <a:bodyPr>
            <a:normAutofit/>
          </a:bodyPr>
          <a:lstStyle/>
          <a:p>
            <a:pPr>
              <a:buFont typeface="+mj-lt"/>
              <a:buAutoNum type="arabicPeriod"/>
            </a:pPr>
            <a:r>
              <a:rPr lang="en-US" sz="1800" err="1"/>
              <a:t>Metlay</a:t>
            </a:r>
            <a:r>
              <a:rPr lang="en-US" sz="1800"/>
              <a:t> JP, Waterer GW, Long AC, et al. Diagnosis and treatment of adults with community-acquired pneumonia. An Official Clinical Practice Guideline of the American Thoracic Society and Infectious Diseases Society of America. Am J Respir Crit Care Med. 2019; 200:e45–e67. PMID: 31573350.</a:t>
            </a:r>
          </a:p>
          <a:p>
            <a:pPr>
              <a:buFont typeface="+mj-lt"/>
              <a:buAutoNum type="arabicPeriod"/>
            </a:pPr>
            <a:r>
              <a:rPr lang="en-US" sz="1800"/>
              <a:t>Jain S, Self WH, </a:t>
            </a:r>
            <a:r>
              <a:rPr lang="en-US" sz="1800" err="1"/>
              <a:t>Wunderink</a:t>
            </a:r>
            <a:r>
              <a:rPr lang="en-US" sz="1800"/>
              <a:t> RG, et al. Community-acquired pneumonia requiring hospitalization among U.S. adults. N </a:t>
            </a:r>
            <a:r>
              <a:rPr lang="en-US" sz="1800" err="1"/>
              <a:t>Engl</a:t>
            </a:r>
            <a:r>
              <a:rPr lang="en-US" sz="1800"/>
              <a:t> J Med. 2015 Jul 30;373(5):415-27. PMID: 26172429.</a:t>
            </a:r>
          </a:p>
          <a:p>
            <a:pPr>
              <a:buFont typeface="+mj-lt"/>
              <a:buAutoNum type="arabicPeriod"/>
            </a:pPr>
            <a:r>
              <a:rPr lang="en-US" sz="1800"/>
              <a:t>Bartlett JG, </a:t>
            </a:r>
            <a:r>
              <a:rPr lang="en-US" sz="1800" err="1"/>
              <a:t>Breiman</a:t>
            </a:r>
            <a:r>
              <a:rPr lang="en-US" sz="1800"/>
              <a:t> RF, Mandell LA, et al. Community-acquired pneumonia in adults: guidelines for management. The Infectious Diseases Society of America. Clin Infect Dis. 1998 Apr;26(4):811-38. PMID: 9564457.</a:t>
            </a:r>
          </a:p>
          <a:p>
            <a:pPr>
              <a:buFont typeface="+mj-lt"/>
              <a:buAutoNum type="arabicPeriod"/>
            </a:pPr>
            <a:r>
              <a:rPr lang="en-US" sz="1800" err="1"/>
              <a:t>Shorr</a:t>
            </a:r>
            <a:r>
              <a:rPr lang="en-US" sz="1800"/>
              <a:t> AF, </a:t>
            </a:r>
            <a:r>
              <a:rPr lang="en-US" sz="1800" err="1"/>
              <a:t>Zadeikis</a:t>
            </a:r>
            <a:r>
              <a:rPr lang="en-US" sz="1800"/>
              <a:t> N, Xiang JX, et al. A multicenter, randomized, double-blind, retrospective comparison of 5- and 10-day regimens of levofloxacin in a subgroup of patients aged &gt; or =65 years with community-acquired pneumonia. Clin </a:t>
            </a:r>
            <a:r>
              <a:rPr lang="en-US" sz="1800" err="1"/>
              <a:t>Ther</a:t>
            </a:r>
            <a:r>
              <a:rPr lang="en-US" sz="1800"/>
              <a:t>. 2005 Aug;27(8):1251-9. PMID: 16199249.</a:t>
            </a:r>
          </a:p>
          <a:p>
            <a:pPr>
              <a:buFont typeface="+mj-lt"/>
              <a:buAutoNum type="arabicPeriod"/>
            </a:pPr>
            <a:r>
              <a:rPr lang="en-US" sz="1800" err="1"/>
              <a:t>Chastre</a:t>
            </a:r>
            <a:r>
              <a:rPr lang="en-US" sz="1800"/>
              <a:t> J, Wolff M, </a:t>
            </a:r>
            <a:r>
              <a:rPr lang="en-US" sz="1800" err="1"/>
              <a:t>Fagon</a:t>
            </a:r>
            <a:r>
              <a:rPr lang="en-US" sz="1800"/>
              <a:t> JY, et al. Comparison of 8 vs 15 days of antibiotic therapy for ventilator-associated pneumonia in adults: a randomized trial. JAMA. 2003 Nov 19;290(19):2588-98. PMID: 14625336.</a:t>
            </a:r>
          </a:p>
          <a:p>
            <a:pPr>
              <a:buFont typeface="+mj-lt"/>
              <a:buAutoNum type="arabicPeriod"/>
            </a:pPr>
            <a:r>
              <a:rPr lang="en-US" sz="1800" err="1"/>
              <a:t>Kalil</a:t>
            </a:r>
            <a:r>
              <a:rPr lang="en-US" sz="1800"/>
              <a:t> AC, </a:t>
            </a:r>
            <a:r>
              <a:rPr lang="en-US" sz="1800" err="1"/>
              <a:t>Metersky</a:t>
            </a:r>
            <a:r>
              <a:rPr lang="en-US" sz="1800"/>
              <a:t> ML, </a:t>
            </a:r>
            <a:r>
              <a:rPr lang="en-US" sz="1800" err="1"/>
              <a:t>Klompas</a:t>
            </a:r>
            <a:r>
              <a:rPr lang="en-US" sz="1800"/>
              <a:t> M, et al. Management of adults with hospital-acquired and ventilator-associated pneumonia: 2016 clinical practice guidelines by the Infectious Diseases Society of America and the American Thoracic Society. Clin Infect Dis. 2016 Sep 1;63(5):e61-e111. PMID: 27418577.</a:t>
            </a:r>
          </a:p>
          <a:p>
            <a:pPr marL="742950" indent="-742950">
              <a:buFont typeface="+mj-lt"/>
              <a:buAutoNum type="arabicPeriod"/>
            </a:pPr>
            <a:endParaRPr lang="en-US" sz="1800"/>
          </a:p>
        </p:txBody>
      </p:sp>
      <p:sp>
        <p:nvSpPr>
          <p:cNvPr id="4" name="Slide Number Placeholder 3"/>
          <p:cNvSpPr>
            <a:spLocks noGrp="1"/>
          </p:cNvSpPr>
          <p:nvPr>
            <p:ph type="sldNum" sz="quarter" idx="4294967295"/>
          </p:nvPr>
        </p:nvSpPr>
        <p:spPr>
          <a:xfrm>
            <a:off x="9087168" y="7377113"/>
            <a:ext cx="468312" cy="414337"/>
          </a:xfrm>
        </p:spPr>
        <p:txBody>
          <a:bodyPr/>
          <a:lstStyle/>
          <a:p>
            <a:fld id="{390C5B08-BD67-40B7-9FCB-303274082AFB}" type="slidenum">
              <a:rPr lang="en-US" smtClean="0"/>
              <a:pPr/>
              <a:t>27</a:t>
            </a:fld>
            <a:endParaRPr lang="en-US"/>
          </a:p>
        </p:txBody>
      </p:sp>
    </p:spTree>
    <p:custDataLst>
      <p:tags r:id="rId1"/>
    </p:custDataLst>
    <p:extLst>
      <p:ext uri="{BB962C8B-B14F-4D97-AF65-F5344CB8AC3E}">
        <p14:creationId xmlns:p14="http://schemas.microsoft.com/office/powerpoint/2010/main" val="5282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References</a:t>
            </a:r>
          </a:p>
        </p:txBody>
      </p:sp>
      <p:sp>
        <p:nvSpPr>
          <p:cNvPr id="3" name="Content Placeholder 2"/>
          <p:cNvSpPr>
            <a:spLocks noGrp="1"/>
          </p:cNvSpPr>
          <p:nvPr>
            <p:ph idx="1"/>
          </p:nvPr>
        </p:nvSpPr>
        <p:spPr>
          <a:noFill/>
        </p:spPr>
        <p:txBody>
          <a:bodyPr vert="horz" lIns="101864" tIns="50933" rIns="101864" bIns="50933" rtlCol="0" anchor="t">
            <a:normAutofit/>
          </a:bodyPr>
          <a:lstStyle/>
          <a:p>
            <a:pPr>
              <a:buFont typeface="+mj-lt"/>
              <a:buAutoNum type="arabicPeriod" startAt="7"/>
            </a:pPr>
            <a:r>
              <a:rPr lang="en-US" sz="1800"/>
              <a:t>Larimore WL, Hartman JR. Diary from a week in practice. Am Fam Physician. 1992 Jan;45(1):110, 112. PMID: 1728083.</a:t>
            </a:r>
          </a:p>
          <a:p>
            <a:pPr>
              <a:buFont typeface="+mj-lt"/>
              <a:buAutoNum type="arabicPeriod" startAt="7"/>
            </a:pPr>
            <a:r>
              <a:rPr lang="en-US" sz="1800" err="1"/>
              <a:t>Marik</a:t>
            </a:r>
            <a:r>
              <a:rPr lang="en-US" sz="1800"/>
              <a:t> PE. Aspiration pneumonitis and aspiration pneumonia. N </a:t>
            </a:r>
            <a:r>
              <a:rPr lang="en-US" sz="1800" err="1"/>
              <a:t>Engl</a:t>
            </a:r>
            <a:r>
              <a:rPr lang="en-US" sz="1800"/>
              <a:t> J Med. 2001 Mar 1;344(9):665-71. PMID: 11228282.</a:t>
            </a:r>
          </a:p>
          <a:p>
            <a:pPr marL="381635" indent="-381635"/>
            <a:endParaRPr lang="en-US">
              <a:cs typeface="Calibri"/>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t>28</a:t>
            </a:fld>
            <a:endParaRPr lang="en-US"/>
          </a:p>
        </p:txBody>
      </p:sp>
      <p:sp>
        <p:nvSpPr>
          <p:cNvPr id="5" name="Content Placeholder 4"/>
          <p:cNvSpPr>
            <a:spLocks noGrp="1"/>
          </p:cNvSpPr>
          <p:nvPr>
            <p:ph idx="13"/>
          </p:nvPr>
        </p:nvSpPr>
        <p:spPr/>
        <p:txBody>
          <a:bodyPr>
            <a:normAutofit fontScale="92500" lnSpcReduction="20000"/>
          </a:bodyPr>
          <a:lstStyle/>
          <a:p>
            <a:endParaRPr lang="en-US"/>
          </a:p>
        </p:txBody>
      </p:sp>
      <p:sp>
        <p:nvSpPr>
          <p:cNvPr id="6" name="Content Placeholder 5"/>
          <p:cNvSpPr>
            <a:spLocks noGrp="1"/>
          </p:cNvSpPr>
          <p:nvPr>
            <p:ph idx="14"/>
          </p:nvPr>
        </p:nvSpPr>
        <p:spPr/>
        <p:txBody>
          <a:bodyPr>
            <a:normAutofit fontScale="92500" lnSpcReduction="20000"/>
          </a:bodyPr>
          <a:lstStyle/>
          <a:p>
            <a:endParaRPr lang="en-US"/>
          </a:p>
        </p:txBody>
      </p:sp>
      <p:sp>
        <p:nvSpPr>
          <p:cNvPr id="7" name="Content Placeholder 6"/>
          <p:cNvSpPr>
            <a:spLocks noGrp="1"/>
          </p:cNvSpPr>
          <p:nvPr>
            <p:ph idx="15"/>
          </p:nvPr>
        </p:nvSpPr>
        <p:spPr/>
        <p:txBody>
          <a:bodyPr>
            <a:normAutofit fontScale="92500" lnSpcReduction="20000"/>
          </a:bodyPr>
          <a:lstStyle/>
          <a:p>
            <a:endParaRPr lang="en-US"/>
          </a:p>
        </p:txBody>
      </p:sp>
      <p:sp>
        <p:nvSpPr>
          <p:cNvPr id="8" name="Content Placeholder 7"/>
          <p:cNvSpPr>
            <a:spLocks noGrp="1"/>
          </p:cNvSpPr>
          <p:nvPr>
            <p:ph idx="16"/>
          </p:nvPr>
        </p:nvSpPr>
        <p:spPr/>
        <p:txBody>
          <a:bodyPr>
            <a:normAutofit fontScale="92500" lnSpcReduction="20000"/>
          </a:bodyPr>
          <a:lstStyle/>
          <a:p>
            <a:endParaRPr lang="en-US"/>
          </a:p>
        </p:txBody>
      </p:sp>
      <p:sp>
        <p:nvSpPr>
          <p:cNvPr id="9" name="Content Placeholder 8"/>
          <p:cNvSpPr>
            <a:spLocks noGrp="1"/>
          </p:cNvSpPr>
          <p:nvPr>
            <p:ph idx="17"/>
          </p:nvPr>
        </p:nvSpPr>
        <p:spPr/>
        <p:txBody>
          <a:bodyPr>
            <a:normAutofit fontScale="92500" lnSpcReduction="20000"/>
          </a:bodyPr>
          <a:lstStyle/>
          <a:p>
            <a:endParaRPr lang="en-US"/>
          </a:p>
        </p:txBody>
      </p:sp>
      <p:sp>
        <p:nvSpPr>
          <p:cNvPr id="10" name="Content Placeholder 9"/>
          <p:cNvSpPr>
            <a:spLocks noGrp="1"/>
          </p:cNvSpPr>
          <p:nvPr>
            <p:ph idx="18"/>
          </p:nvPr>
        </p:nvSpPr>
        <p:spPr/>
        <p:txBody>
          <a:bodyPr>
            <a:normAutofit fontScale="92500" lnSpcReduction="20000"/>
          </a:bodyPr>
          <a:lstStyle/>
          <a:p>
            <a:endParaRPr lang="en-US"/>
          </a:p>
        </p:txBody>
      </p:sp>
    </p:spTree>
    <p:extLst>
      <p:ext uri="{BB962C8B-B14F-4D97-AF65-F5344CB8AC3E}">
        <p14:creationId xmlns:p14="http://schemas.microsoft.com/office/powerpoint/2010/main" val="218971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Risk Stratification</a:t>
            </a:r>
          </a:p>
        </p:txBody>
      </p:sp>
      <p:sp>
        <p:nvSpPr>
          <p:cNvPr id="3" name="Content Placeholder 2"/>
          <p:cNvSpPr>
            <a:spLocks noGrp="1"/>
          </p:cNvSpPr>
          <p:nvPr>
            <p:ph idx="1"/>
          </p:nvPr>
        </p:nvSpPr>
        <p:spPr>
          <a:xfrm>
            <a:off x="502920" y="1295400"/>
            <a:ext cx="9052560" cy="5841380"/>
          </a:xfrm>
        </p:spPr>
        <p:txBody>
          <a:bodyPr>
            <a:normAutofit fontScale="77500" lnSpcReduction="20000"/>
          </a:bodyPr>
          <a:lstStyle/>
          <a:p>
            <a:r>
              <a:rPr lang="en-US" sz="4000"/>
              <a:t>Residents in generally good health with suspected bacterial pneumonia are likely to be infected with common community pathogens (e.g., </a:t>
            </a:r>
            <a:r>
              <a:rPr lang="en-US" sz="4000" i="1"/>
              <a:t>Streptococcus </a:t>
            </a:r>
            <a:r>
              <a:rPr lang="en-US" sz="4000" i="1" err="1"/>
              <a:t>pneumoniae</a:t>
            </a:r>
            <a:r>
              <a:rPr lang="en-US" sz="4000"/>
              <a:t>, </a:t>
            </a:r>
            <a:r>
              <a:rPr lang="en-US" sz="4000" i="1" err="1"/>
              <a:t>Haemophilus</a:t>
            </a:r>
            <a:r>
              <a:rPr lang="en-US" sz="4000" i="1"/>
              <a:t> </a:t>
            </a:r>
            <a:r>
              <a:rPr lang="en-US" sz="4000" i="1" err="1"/>
              <a:t>influenzae</a:t>
            </a:r>
            <a:r>
              <a:rPr lang="en-US" sz="4000"/>
              <a:t>).</a:t>
            </a:r>
          </a:p>
          <a:p>
            <a:endParaRPr lang="en-US"/>
          </a:p>
          <a:p>
            <a:r>
              <a:rPr lang="en-US" sz="4000"/>
              <a:t>Residents who meet any of the following criteria are at risk of pneumonia with more resistant infections such as </a:t>
            </a:r>
            <a:r>
              <a:rPr lang="en-US" sz="4000" i="1"/>
              <a:t>Pseudomonas aeruginosa</a:t>
            </a:r>
            <a:r>
              <a:rPr lang="en-US" sz="4000"/>
              <a:t>:</a:t>
            </a:r>
          </a:p>
          <a:p>
            <a:pPr lvl="1"/>
            <a:r>
              <a:rPr lang="en-US" sz="3400"/>
              <a:t>Recent hospitalization or exposure to broad-spectrum antibiotics</a:t>
            </a:r>
          </a:p>
          <a:p>
            <a:pPr lvl="1"/>
            <a:r>
              <a:rPr lang="en-US" sz="3400"/>
              <a:t>Previous growth of Ps</a:t>
            </a:r>
            <a:r>
              <a:rPr lang="en-US" sz="3400" i="1"/>
              <a:t>eudomonas</a:t>
            </a:r>
            <a:endParaRPr lang="en-US" sz="3400"/>
          </a:p>
          <a:p>
            <a:pPr lvl="1"/>
            <a:r>
              <a:rPr lang="en-US" sz="3400"/>
              <a:t>Bronchiectasis or tracheostomy dependency</a:t>
            </a:r>
          </a:p>
          <a:p>
            <a:pPr lvl="1"/>
            <a:r>
              <a:rPr lang="en-US" sz="3400"/>
              <a:t>Immunocompromised</a:t>
            </a:r>
          </a:p>
        </p:txBody>
      </p:sp>
      <p:sp>
        <p:nvSpPr>
          <p:cNvPr id="6" name="Slide Number Placeholder 5"/>
          <p:cNvSpPr>
            <a:spLocks noGrp="1"/>
          </p:cNvSpPr>
          <p:nvPr>
            <p:ph type="sldNum" sz="quarter" idx="12"/>
          </p:nvPr>
        </p:nvSpPr>
        <p:spPr/>
        <p:txBody>
          <a:bodyPr/>
          <a:lstStyle/>
          <a:p>
            <a:fld id="{993EEC8E-C5CF-40DF-832D-5BCB0E209B98}" type="slidenum">
              <a:rPr lang="en-US" smtClean="0"/>
              <a:pPr/>
              <a:t>3</a:t>
            </a:fld>
            <a:endParaRPr lang="en-US"/>
          </a:p>
        </p:txBody>
      </p:sp>
    </p:spTree>
    <p:custDataLst>
      <p:tags r:id="rId1"/>
    </p:custDataLst>
    <p:extLst>
      <p:ext uri="{BB962C8B-B14F-4D97-AF65-F5344CB8AC3E}">
        <p14:creationId xmlns:p14="http://schemas.microsoft.com/office/powerpoint/2010/main" val="56755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Case 1: Mary</a:t>
            </a:r>
          </a:p>
        </p:txBody>
      </p:sp>
      <p:sp>
        <p:nvSpPr>
          <p:cNvPr id="3" name="Content Placeholder 2"/>
          <p:cNvSpPr>
            <a:spLocks noGrp="1"/>
          </p:cNvSpPr>
          <p:nvPr>
            <p:ph sz="half" idx="1"/>
          </p:nvPr>
        </p:nvSpPr>
        <p:spPr>
          <a:xfrm>
            <a:off x="3344778" y="5257800"/>
            <a:ext cx="6210701" cy="1685187"/>
          </a:xfrm>
        </p:spPr>
        <p:txBody>
          <a:bodyPr>
            <a:normAutofit lnSpcReduction="10000"/>
          </a:bodyPr>
          <a:lstStyle/>
          <a:p>
            <a:r>
              <a:rPr lang="en-US" sz="2800"/>
              <a:t>Now:</a:t>
            </a:r>
          </a:p>
          <a:p>
            <a:pPr lvl="1"/>
            <a:r>
              <a:rPr lang="en-US" sz="2400"/>
              <a:t>Nurse notices she has been coughing all night</a:t>
            </a:r>
          </a:p>
          <a:p>
            <a:pPr lvl="1"/>
            <a:r>
              <a:rPr lang="en-US" sz="2400"/>
              <a:t>Temperature of 99.2° Fahrenheit</a:t>
            </a:r>
          </a:p>
        </p:txBody>
      </p:sp>
      <p:sp>
        <p:nvSpPr>
          <p:cNvPr id="4" name="Slide Number Placeholder 3"/>
          <p:cNvSpPr>
            <a:spLocks noGrp="1"/>
          </p:cNvSpPr>
          <p:nvPr>
            <p:ph type="sldNum" sz="quarter" idx="12"/>
          </p:nvPr>
        </p:nvSpPr>
        <p:spPr/>
        <p:txBody>
          <a:bodyPr/>
          <a:lstStyle/>
          <a:p>
            <a:fld id="{993EEC8E-C5CF-40DF-832D-5BCB0E209B98}" type="slidenum">
              <a:rPr lang="en-US" smtClean="0"/>
              <a:t>4</a:t>
            </a:fld>
            <a:endParaRPr lang="en-US"/>
          </a:p>
        </p:txBody>
      </p:sp>
      <p:graphicFrame>
        <p:nvGraphicFramePr>
          <p:cNvPr id="5" name="Diagram 4"/>
          <p:cNvGraphicFramePr/>
          <p:nvPr>
            <p:extLst>
              <p:ext uri="{D42A27DB-BD31-4B8C-83A1-F6EECF244321}">
                <p14:modId xmlns:p14="http://schemas.microsoft.com/office/powerpoint/2010/main" val="3388492792"/>
              </p:ext>
            </p:extLst>
          </p:nvPr>
        </p:nvGraphicFramePr>
        <p:xfrm>
          <a:off x="228600" y="914400"/>
          <a:ext cx="94869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Older woman coughing&#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5257800"/>
            <a:ext cx="2971800" cy="1770471"/>
          </a:xfrm>
          <a:prstGeom prst="rect">
            <a:avLst/>
          </a:prstGeom>
        </p:spPr>
      </p:pic>
      <p:sp>
        <p:nvSpPr>
          <p:cNvPr id="6" name="Content Placeholder 5"/>
          <p:cNvSpPr>
            <a:spLocks noGrp="1"/>
          </p:cNvSpPr>
          <p:nvPr>
            <p:ph sz="half" idx="2"/>
          </p:nvPr>
        </p:nvSpPr>
        <p:spPr>
          <a:xfrm>
            <a:off x="889935" y="1049975"/>
            <a:ext cx="8963927" cy="5799987"/>
          </a:xfrm>
        </p:spPr>
        <p:txBody>
          <a:bodyPr>
            <a:normAutofit lnSpcReduction="10000"/>
          </a:bodyPr>
          <a:lstStyle/>
          <a:p>
            <a:pPr marL="0" indent="0" defTabSz="914400">
              <a:spcBef>
                <a:spcPts val="0"/>
              </a:spcBef>
              <a:spcAft>
                <a:spcPts val="1200"/>
              </a:spcAft>
              <a:buNone/>
            </a:pPr>
            <a:r>
              <a:rPr lang="en-US" sz="2400" kern="0">
                <a:solidFill>
                  <a:schemeClr val="bg1"/>
                </a:solidFill>
              </a:rPr>
              <a:t>90-year-old resident with mild dementia</a:t>
            </a:r>
            <a:br>
              <a:rPr lang="en-US" sz="2400" kern="0">
                <a:solidFill>
                  <a:schemeClr val="bg1"/>
                </a:solidFill>
              </a:rPr>
            </a:br>
            <a:endParaRPr lang="en-US" sz="2400" kern="0">
              <a:solidFill>
                <a:schemeClr val="bg1"/>
              </a:solidFill>
            </a:endParaRPr>
          </a:p>
          <a:p>
            <a:pPr marL="0" indent="0">
              <a:spcBef>
                <a:spcPts val="0"/>
              </a:spcBef>
              <a:spcAft>
                <a:spcPts val="1200"/>
              </a:spcAft>
              <a:buNone/>
            </a:pPr>
            <a:br>
              <a:rPr lang="en-US" sz="2400" kern="0">
                <a:solidFill>
                  <a:schemeClr val="bg1"/>
                </a:solidFill>
              </a:rPr>
            </a:br>
            <a:r>
              <a:rPr lang="en-US" sz="2400" kern="0">
                <a:solidFill>
                  <a:schemeClr val="bg1"/>
                </a:solidFill>
              </a:rPr>
              <a:t>Treated 2 weeks ago for a suspected UTI with nitrofurantoin</a:t>
            </a:r>
            <a:br>
              <a:rPr lang="en-US" sz="2400" kern="0">
                <a:solidFill>
                  <a:schemeClr val="bg1"/>
                </a:solidFill>
              </a:rPr>
            </a:br>
            <a:br>
              <a:rPr lang="en-US" sz="2400" kern="0">
                <a:solidFill>
                  <a:schemeClr val="bg1"/>
                </a:solidFill>
              </a:rPr>
            </a:br>
            <a:endParaRPr lang="en-US" sz="2400" kern="0">
              <a:solidFill>
                <a:schemeClr val="bg1"/>
              </a:solidFill>
            </a:endParaRPr>
          </a:p>
          <a:p>
            <a:pPr marL="0" indent="0">
              <a:spcBef>
                <a:spcPts val="0"/>
              </a:spcBef>
              <a:spcAft>
                <a:spcPts val="1200"/>
              </a:spcAft>
              <a:buNone/>
            </a:pPr>
            <a:r>
              <a:rPr lang="en-US" sz="2400" kern="0">
                <a:solidFill>
                  <a:schemeClr val="bg1"/>
                </a:solidFill>
              </a:rPr>
              <a:t>Typically active and works well with physical therapy</a:t>
            </a:r>
            <a:br>
              <a:rPr lang="en-US" sz="2400" kern="0">
                <a:solidFill>
                  <a:schemeClr val="bg1"/>
                </a:solidFill>
              </a:rPr>
            </a:br>
            <a:br>
              <a:rPr lang="en-US" sz="2400" kern="0">
                <a:solidFill>
                  <a:schemeClr val="bg1"/>
                </a:solidFill>
              </a:rPr>
            </a:br>
            <a:br>
              <a:rPr lang="en-US" sz="2400" kern="0">
                <a:solidFill>
                  <a:schemeClr val="bg1"/>
                </a:solidFill>
              </a:rPr>
            </a:br>
            <a:r>
              <a:rPr lang="en-US" sz="2400" kern="0">
                <a:solidFill>
                  <a:schemeClr val="bg1"/>
                </a:solidFill>
              </a:rPr>
              <a:t>Has no problems swallowing and is at low risk for aspiration</a:t>
            </a:r>
          </a:p>
          <a:p>
            <a:pPr marL="0" indent="0">
              <a:spcBef>
                <a:spcPts val="0"/>
              </a:spcBef>
              <a:spcAft>
                <a:spcPts val="1200"/>
              </a:spcAft>
              <a:buNone/>
            </a:pPr>
            <a:endParaRPr lang="en-US" sz="2400" kern="0">
              <a:solidFill>
                <a:schemeClr val="bg1"/>
              </a:solidFill>
            </a:endParaRPr>
          </a:p>
        </p:txBody>
      </p:sp>
    </p:spTree>
    <p:custDataLst>
      <p:tags r:id="rId1"/>
    </p:custDataLst>
    <p:extLst>
      <p:ext uri="{BB962C8B-B14F-4D97-AF65-F5344CB8AC3E}">
        <p14:creationId xmlns:p14="http://schemas.microsoft.com/office/powerpoint/2010/main" val="305978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Case 1: Diagnostic Evaluation</a:t>
            </a:r>
          </a:p>
        </p:txBody>
      </p:sp>
      <p:sp>
        <p:nvSpPr>
          <p:cNvPr id="5" name="Content Placeholder 4"/>
          <p:cNvSpPr>
            <a:spLocks noGrp="1"/>
          </p:cNvSpPr>
          <p:nvPr>
            <p:ph sz="half" idx="2"/>
          </p:nvPr>
        </p:nvSpPr>
        <p:spPr>
          <a:xfrm>
            <a:off x="502920" y="2830249"/>
            <a:ext cx="9052560" cy="4112738"/>
          </a:xfrm>
        </p:spPr>
        <p:txBody>
          <a:bodyPr numCol="2">
            <a:normAutofit/>
          </a:bodyPr>
          <a:lstStyle/>
          <a:p>
            <a:pPr lvl="1">
              <a:buFont typeface="Arial" panose="020B0604020202020204" pitchFamily="34" charset="0"/>
              <a:buChar char="•"/>
            </a:pPr>
            <a:r>
              <a:rPr lang="en-US" sz="2400">
                <a:solidFill>
                  <a:prstClr val="black"/>
                </a:solidFill>
              </a:rPr>
              <a:t>Temp 99.2° Fahrenheit</a:t>
            </a:r>
          </a:p>
          <a:p>
            <a:pPr lvl="1">
              <a:buFont typeface="Arial" panose="020B0604020202020204" pitchFamily="34" charset="0"/>
              <a:buChar char="•"/>
            </a:pPr>
            <a:r>
              <a:rPr lang="en-US" sz="2400">
                <a:solidFill>
                  <a:prstClr val="black"/>
                </a:solidFill>
              </a:rPr>
              <a:t>Heart rate 98 beats per minute </a:t>
            </a:r>
          </a:p>
          <a:p>
            <a:pPr lvl="1">
              <a:buFont typeface="Arial" panose="020B0604020202020204" pitchFamily="34" charset="0"/>
              <a:buChar char="•"/>
            </a:pPr>
            <a:r>
              <a:rPr lang="en-US" sz="2400">
                <a:solidFill>
                  <a:prstClr val="black"/>
                </a:solidFill>
              </a:rPr>
              <a:t>Blood pressure 110/87 </a:t>
            </a:r>
          </a:p>
          <a:p>
            <a:pPr lvl="1">
              <a:buFont typeface="Arial" panose="020B0604020202020204" pitchFamily="34" charset="0"/>
              <a:buChar char="•"/>
            </a:pPr>
            <a:r>
              <a:rPr lang="en-US" sz="2400">
                <a:solidFill>
                  <a:prstClr val="black"/>
                </a:solidFill>
              </a:rPr>
              <a:t>Oxygen saturation 95%  </a:t>
            </a:r>
          </a:p>
          <a:p>
            <a:pPr lvl="1">
              <a:buFont typeface="Arial" panose="020B0604020202020204" pitchFamily="34" charset="0"/>
              <a:buChar char="•"/>
            </a:pPr>
            <a:r>
              <a:rPr lang="en-US" sz="2400">
                <a:solidFill>
                  <a:prstClr val="black"/>
                </a:solidFill>
              </a:rPr>
              <a:t>Respiratory rate 22 breaths per minute</a:t>
            </a:r>
          </a:p>
          <a:p>
            <a:pPr lvl="1">
              <a:buFont typeface="Arial" panose="020B0604020202020204" pitchFamily="34" charset="0"/>
              <a:buChar char="•"/>
            </a:pPr>
            <a:r>
              <a:rPr lang="en-US" sz="2400">
                <a:solidFill>
                  <a:prstClr val="black"/>
                </a:solidFill>
              </a:rPr>
              <a:t>WBC count 11,200 cells/mL, 74% neutrophils</a:t>
            </a:r>
          </a:p>
          <a:p>
            <a:pPr lvl="1">
              <a:buFont typeface="Arial" panose="020B0604020202020204" pitchFamily="34" charset="0"/>
              <a:buChar char="•"/>
            </a:pPr>
            <a:r>
              <a:rPr lang="en-US" sz="2400">
                <a:solidFill>
                  <a:prstClr val="black"/>
                </a:solidFill>
              </a:rPr>
              <a:t>Elderly woman, appears fatigued</a:t>
            </a:r>
          </a:p>
          <a:p>
            <a:pPr lvl="1">
              <a:buFont typeface="Arial" panose="020B0604020202020204" pitchFamily="34" charset="0"/>
              <a:buChar char="•"/>
            </a:pPr>
            <a:r>
              <a:rPr lang="en-US" sz="2400">
                <a:solidFill>
                  <a:prstClr val="black"/>
                </a:solidFill>
              </a:rPr>
              <a:t>Coughing intermittently</a:t>
            </a:r>
          </a:p>
          <a:p>
            <a:pPr lvl="1">
              <a:buFont typeface="Arial" panose="020B0604020202020204" pitchFamily="34" charset="0"/>
              <a:buChar char="•"/>
            </a:pPr>
            <a:r>
              <a:rPr lang="en-US" sz="2400">
                <a:solidFill>
                  <a:prstClr val="black"/>
                </a:solidFill>
              </a:rPr>
              <a:t>Few crackles at base of left lung</a:t>
            </a:r>
          </a:p>
          <a:p>
            <a:pPr lvl="1">
              <a:buFont typeface="Arial" panose="020B0604020202020204" pitchFamily="34" charset="0"/>
              <a:buChar char="•"/>
            </a:pPr>
            <a:r>
              <a:rPr lang="en-US" sz="2400">
                <a:solidFill>
                  <a:prstClr val="black"/>
                </a:solidFill>
              </a:rPr>
              <a:t>Chest x ray: hazy infiltrate left lower lobe</a:t>
            </a:r>
          </a:p>
          <a:p>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pPr/>
              <a:t>5</a:t>
            </a:fld>
            <a:endParaRPr lang="en-US"/>
          </a:p>
        </p:txBody>
      </p:sp>
      <p:graphicFrame>
        <p:nvGraphicFramePr>
          <p:cNvPr id="7" name="Diagram 6"/>
          <p:cNvGraphicFramePr/>
          <p:nvPr>
            <p:extLst>
              <p:ext uri="{D42A27DB-BD31-4B8C-83A1-F6EECF244321}">
                <p14:modId xmlns:p14="http://schemas.microsoft.com/office/powerpoint/2010/main" val="2315366329"/>
              </p:ext>
            </p:extLst>
          </p:nvPr>
        </p:nvGraphicFramePr>
        <p:xfrm>
          <a:off x="190500" y="1153849"/>
          <a:ext cx="9677400" cy="14369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sz="half" idx="1"/>
          </p:nvPr>
        </p:nvSpPr>
        <p:spPr>
          <a:xfrm>
            <a:off x="697832" y="1165963"/>
            <a:ext cx="8857648" cy="939564"/>
          </a:xfrm>
        </p:spPr>
        <p:txBody>
          <a:bodyPr>
            <a:normAutofit/>
          </a:bodyPr>
          <a:lstStyle/>
          <a:p>
            <a:pPr marL="0" lvl="0" indent="0">
              <a:buNone/>
            </a:pPr>
            <a:r>
              <a:rPr lang="en-US" sz="2400">
                <a:solidFill>
                  <a:schemeClr val="bg1"/>
                </a:solidFill>
              </a:rPr>
              <a:t>First Steps: Physical exam with vital signs, lung exam, CBC with differential, chest x ray</a:t>
            </a:r>
          </a:p>
        </p:txBody>
      </p:sp>
      <p:pic>
        <p:nvPicPr>
          <p:cNvPr id="11" name="Picture 10" descr="Older woman coughing&#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47348" y="5691513"/>
            <a:ext cx="2502568" cy="1490923"/>
          </a:xfrm>
          <a:prstGeom prst="rect">
            <a:avLst/>
          </a:prstGeom>
        </p:spPr>
      </p:pic>
    </p:spTree>
    <p:custDataLst>
      <p:tags r:id="rId1"/>
    </p:custDataLst>
    <p:extLst>
      <p:ext uri="{BB962C8B-B14F-4D97-AF65-F5344CB8AC3E}">
        <p14:creationId xmlns:p14="http://schemas.microsoft.com/office/powerpoint/2010/main" val="78228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The Four Moments of Antibiotic Decision Making</a:t>
            </a:r>
          </a:p>
        </p:txBody>
      </p:sp>
      <p:sp>
        <p:nvSpPr>
          <p:cNvPr id="8" name="Content Placeholder 7"/>
          <p:cNvSpPr>
            <a:spLocks noGrp="1"/>
          </p:cNvSpPr>
          <p:nvPr>
            <p:ph idx="1"/>
          </p:nvPr>
        </p:nvSpPr>
        <p:spPr>
          <a:xfrm>
            <a:off x="3611880" y="1143000"/>
            <a:ext cx="5943600" cy="5799987"/>
          </a:xfrm>
        </p:spPr>
        <p:txBody>
          <a:bodyPr>
            <a:normAutofit fontScale="85000" lnSpcReduction="10000"/>
          </a:bodyPr>
          <a:lstStyle/>
          <a:p>
            <a:pPr marL="514350" indent="-514350">
              <a:spcAft>
                <a:spcPts val="1200"/>
              </a:spcAft>
              <a:buFont typeface="+mj-lt"/>
              <a:buAutoNum type="arabicPeriod"/>
            </a:pPr>
            <a:r>
              <a:rPr lang="en-US"/>
              <a:t>Does the resident have symptoms that suggest an infection? Can we try symptomatic treatment and active monitoring?</a:t>
            </a:r>
          </a:p>
          <a:p>
            <a:pPr marL="514350" indent="-514350">
              <a:spcAft>
                <a:spcPts val="1200"/>
              </a:spcAft>
              <a:buFont typeface="+mj-lt"/>
              <a:buAutoNum type="arabicPeriod"/>
            </a:pPr>
            <a:r>
              <a:rPr lang="en-US">
                <a:cs typeface="Arial"/>
              </a:rPr>
              <a:t>What type of infection is it? Have we collected appropriate cultures and diagnostic tests before starting antibiotics? What empiric therapy should we initiate? </a:t>
            </a:r>
          </a:p>
          <a:p>
            <a:pPr marL="514350" indent="-514350">
              <a:spcAft>
                <a:spcPts val="1200"/>
              </a:spcAft>
              <a:buFont typeface="+mj-lt"/>
              <a:buAutoNum type="arabicPeriod"/>
            </a:pPr>
            <a:r>
              <a:rPr lang="en-US"/>
              <a:t>What duration of antibiotic therapy is needed for the resident’s diagnosis?</a:t>
            </a:r>
          </a:p>
          <a:p>
            <a:pPr marL="514350" indent="-514350">
              <a:spcAft>
                <a:spcPts val="1200"/>
              </a:spcAft>
              <a:buFont typeface="+mj-lt"/>
              <a:buAutoNum type="arabicPeriod"/>
            </a:pPr>
            <a:r>
              <a:rPr lang="en-US"/>
              <a:t>It’s been 2</a:t>
            </a:r>
            <a:r>
              <a:rPr lang="en-US">
                <a:latin typeface="Calibri" panose="020F0502020204030204" pitchFamily="34" charset="0"/>
                <a:cs typeface="Calibri" panose="020F0502020204030204" pitchFamily="34" charset="0"/>
              </a:rPr>
              <a:t>–</a:t>
            </a:r>
            <a:r>
              <a:rPr lang="en-US"/>
              <a:t>3 days since we started antibiotics. Re-evaluate the resident and review results of diagnostic tests. Can we stop antibiotics? Can we narrow therapy?</a:t>
            </a:r>
          </a:p>
        </p:txBody>
      </p:sp>
      <p:sp>
        <p:nvSpPr>
          <p:cNvPr id="3" name="Slide Number Placeholder 2"/>
          <p:cNvSpPr>
            <a:spLocks noGrp="1"/>
          </p:cNvSpPr>
          <p:nvPr>
            <p:ph type="sldNum" sz="quarter" idx="12"/>
          </p:nvPr>
        </p:nvSpPr>
        <p:spPr/>
        <p:txBody>
          <a:bodyPr/>
          <a:lstStyle/>
          <a:p>
            <a:fld id="{993EEC8E-C5CF-40DF-832D-5BCB0E209B98}" type="slidenum">
              <a:rPr lang="en-US" smtClean="0"/>
              <a:pPr/>
              <a:t>6</a:t>
            </a:fld>
            <a:endParaRPr lang="en-US"/>
          </a:p>
        </p:txBody>
      </p:sp>
      <p:pic>
        <p:nvPicPr>
          <p:cNvPr id="4" name="Picture 3" descr="1- Make the diagnosis&#10;2- Cultures and empiric therapy&#10;3- Duration of therapy&#10;4- Stop, narrow, change to oral" title="The four moments of antibiotic decision making logo Long-term 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534" y="2274124"/>
            <a:ext cx="3184724" cy="3184724"/>
          </a:xfrm>
          <a:prstGeom prst="rect">
            <a:avLst/>
          </a:prstGeom>
        </p:spPr>
      </p:pic>
      <p:sp>
        <p:nvSpPr>
          <p:cNvPr id="9" name="Rectangle 8"/>
          <p:cNvSpPr/>
          <p:nvPr/>
        </p:nvSpPr>
        <p:spPr>
          <a:xfrm>
            <a:off x="3427258" y="998622"/>
            <a:ext cx="6474731" cy="15881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0346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lip boar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062" b="99030" l="2963" r="93745"/>
                    </a14:imgEffect>
                  </a14:imgLayer>
                </a14:imgProps>
              </a:ext>
              <a:ext uri="{28A0092B-C50C-407E-A947-70E740481C1C}">
                <a14:useLocalDpi xmlns:a14="http://schemas.microsoft.com/office/drawing/2010/main" val="0"/>
              </a:ext>
            </a:extLst>
          </a:blip>
          <a:srcRect b="34113"/>
          <a:stretch/>
        </p:blipFill>
        <p:spPr>
          <a:xfrm>
            <a:off x="0" y="592183"/>
            <a:ext cx="5322569" cy="5615940"/>
          </a:xfrm>
          <a:prstGeom prst="rect">
            <a:avLst/>
          </a:prstGeom>
        </p:spPr>
      </p:pic>
      <p:pic>
        <p:nvPicPr>
          <p:cNvPr id="15" name="Picture 14" descr="Clip boar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062" b="99030" l="2963" r="93745"/>
                    </a14:imgEffect>
                  </a14:imgLayer>
                </a14:imgProps>
              </a:ext>
              <a:ext uri="{28A0092B-C50C-407E-A947-70E740481C1C}">
                <a14:useLocalDpi xmlns:a14="http://schemas.microsoft.com/office/drawing/2010/main" val="0"/>
              </a:ext>
            </a:extLst>
          </a:blip>
          <a:srcRect b="34113"/>
          <a:stretch/>
        </p:blipFill>
        <p:spPr>
          <a:xfrm>
            <a:off x="4903471" y="619355"/>
            <a:ext cx="5322569" cy="5615940"/>
          </a:xfrm>
          <a:prstGeom prst="rect">
            <a:avLst/>
          </a:prstGeom>
        </p:spPr>
      </p:pic>
      <p:sp>
        <p:nvSpPr>
          <p:cNvPr id="5" name="Title 4"/>
          <p:cNvSpPr>
            <a:spLocks noGrp="1"/>
          </p:cNvSpPr>
          <p:nvPr>
            <p:ph type="title"/>
          </p:nvPr>
        </p:nvSpPr>
        <p:spPr>
          <a:xfrm>
            <a:off x="670560" y="148046"/>
            <a:ext cx="8884920" cy="888274"/>
          </a:xfrm>
        </p:spPr>
        <p:txBody>
          <a:bodyPr>
            <a:normAutofit/>
          </a:bodyPr>
          <a:lstStyle/>
          <a:p>
            <a:r>
              <a:rPr lang="en-US" sz="3800"/>
              <a:t>Bronchitis Versus Pneumonia</a:t>
            </a:r>
          </a:p>
        </p:txBody>
      </p:sp>
      <p:sp>
        <p:nvSpPr>
          <p:cNvPr id="6" name="Content Placeholder 5"/>
          <p:cNvSpPr>
            <a:spLocks noGrp="1"/>
          </p:cNvSpPr>
          <p:nvPr>
            <p:ph idx="10"/>
          </p:nvPr>
        </p:nvSpPr>
        <p:spPr>
          <a:xfrm>
            <a:off x="586336" y="2533650"/>
            <a:ext cx="4337686" cy="4808402"/>
          </a:xfrm>
        </p:spPr>
        <p:txBody>
          <a:bodyPr vert="horz" lIns="100584" tIns="50292" rIns="100584" bIns="50292" rtlCol="0" anchor="t">
            <a:noAutofit/>
          </a:bodyPr>
          <a:lstStyle/>
          <a:p>
            <a:pPr marL="192088" indent="-192088" algn="ctr">
              <a:buNone/>
            </a:pPr>
            <a:r>
              <a:rPr lang="en-US" sz="2000" b="1" dirty="0">
                <a:solidFill>
                  <a:schemeClr val="accent5"/>
                </a:solidFill>
              </a:rPr>
              <a:t>Acute Bronchitis</a:t>
            </a:r>
          </a:p>
          <a:p>
            <a:pPr marL="192088" indent="-192088"/>
            <a:r>
              <a:rPr lang="en-US" sz="1800" b="1" dirty="0"/>
              <a:t>Definition: </a:t>
            </a:r>
          </a:p>
          <a:p>
            <a:pPr marL="637742" lvl="1" indent="-192088"/>
            <a:r>
              <a:rPr lang="en-US" sz="1800" dirty="0"/>
              <a:t>Self-limited inflammation of bronchi, the large airways of the lung</a:t>
            </a:r>
          </a:p>
          <a:p>
            <a:pPr marL="192088" indent="-192088"/>
            <a:r>
              <a:rPr lang="en-US" sz="1800" b="1" dirty="0"/>
              <a:t>Cause:  </a:t>
            </a:r>
          </a:p>
          <a:p>
            <a:pPr marL="637742" lvl="1" indent="-192088"/>
            <a:r>
              <a:rPr lang="en-US" sz="1800" dirty="0"/>
              <a:t>Viral (with rare exceptions)</a:t>
            </a:r>
            <a:endParaRPr lang="en-US" sz="1800" dirty="0">
              <a:solidFill>
                <a:srgbClr val="FF0000"/>
              </a:solidFill>
            </a:endParaRPr>
          </a:p>
          <a:p>
            <a:pPr marL="192088" indent="-192088"/>
            <a:r>
              <a:rPr lang="en-US" sz="1800" b="1" dirty="0"/>
              <a:t>Symptoms:</a:t>
            </a:r>
          </a:p>
          <a:p>
            <a:pPr marL="637742" lvl="1" indent="-192088"/>
            <a:r>
              <a:rPr lang="en-US" sz="1800" dirty="0"/>
              <a:t>Cough for 5 days to 3 weeks</a:t>
            </a:r>
          </a:p>
          <a:p>
            <a:pPr marL="637742" lvl="1" indent="-192088"/>
            <a:r>
              <a:rPr lang="en-US" sz="1800" dirty="0"/>
              <a:t>Fever less common (unless influenza)</a:t>
            </a:r>
          </a:p>
          <a:p>
            <a:pPr marL="637742" lvl="1" indent="-192088"/>
            <a:r>
              <a:rPr lang="en-US" sz="1800" dirty="0"/>
              <a:t>50% have increased sputum production</a:t>
            </a:r>
          </a:p>
          <a:p>
            <a:pPr marL="192088" indent="-192088"/>
            <a:r>
              <a:rPr lang="en-US" sz="1800" b="1" dirty="0"/>
              <a:t>Diagnostic Studies:</a:t>
            </a:r>
          </a:p>
          <a:p>
            <a:pPr marL="637742" lvl="1" indent="-192088"/>
            <a:r>
              <a:rPr lang="en-US" sz="1800" dirty="0"/>
              <a:t>Normal to slightly elevated WBCs</a:t>
            </a:r>
          </a:p>
          <a:p>
            <a:pPr marL="637742" lvl="1" indent="-192088"/>
            <a:r>
              <a:rPr lang="en-US" sz="1800" dirty="0"/>
              <a:t>Infiltrate on chest x ray unlikely </a:t>
            </a:r>
          </a:p>
        </p:txBody>
      </p:sp>
      <p:sp>
        <p:nvSpPr>
          <p:cNvPr id="7" name="Content Placeholder 6"/>
          <p:cNvSpPr>
            <a:spLocks noGrp="1"/>
          </p:cNvSpPr>
          <p:nvPr>
            <p:ph idx="11"/>
          </p:nvPr>
        </p:nvSpPr>
        <p:spPr>
          <a:xfrm>
            <a:off x="5531716" y="2590800"/>
            <a:ext cx="4107180" cy="4694102"/>
          </a:xfrm>
        </p:spPr>
        <p:txBody>
          <a:bodyPr vert="horz" lIns="100584" tIns="50292" rIns="100584" bIns="50292" rtlCol="0" anchor="t">
            <a:noAutofit/>
          </a:bodyPr>
          <a:lstStyle/>
          <a:p>
            <a:pPr marL="192088" indent="-192088" algn="ctr">
              <a:buNone/>
            </a:pPr>
            <a:r>
              <a:rPr lang="en-US" sz="2000" b="1">
                <a:solidFill>
                  <a:schemeClr val="accent5"/>
                </a:solidFill>
              </a:rPr>
              <a:t>Pneumonia</a:t>
            </a:r>
          </a:p>
          <a:p>
            <a:pPr marL="192088" indent="-192088"/>
            <a:r>
              <a:rPr lang="en-US" sz="1800" b="1"/>
              <a:t>Definition: </a:t>
            </a:r>
          </a:p>
          <a:p>
            <a:pPr marL="637742" lvl="1" indent="-192088"/>
            <a:r>
              <a:rPr lang="en-US" sz="1800"/>
              <a:t>Infection of the lung tissue</a:t>
            </a:r>
          </a:p>
          <a:p>
            <a:pPr marL="192088" indent="-192088"/>
            <a:r>
              <a:rPr lang="en-US" sz="1800" b="1"/>
              <a:t>Cause:  </a:t>
            </a:r>
          </a:p>
          <a:p>
            <a:pPr marL="637742" lvl="1" indent="-192088"/>
            <a:r>
              <a:rPr lang="en-US" sz="1800"/>
              <a:t>~75% bacteria, ~25% viral</a:t>
            </a:r>
          </a:p>
          <a:p>
            <a:pPr marL="192088" indent="-192088"/>
            <a:r>
              <a:rPr lang="en-US" sz="1800" b="1"/>
              <a:t>Symptoms:</a:t>
            </a:r>
          </a:p>
          <a:p>
            <a:pPr marL="637742" lvl="1" indent="-192088"/>
            <a:r>
              <a:rPr lang="en-US" sz="1800"/>
              <a:t>Cough, fever is common, increased sputum production common, chest wall pain, tachypnea</a:t>
            </a:r>
          </a:p>
          <a:p>
            <a:pPr marL="192088" indent="-192088"/>
            <a:r>
              <a:rPr lang="en-US" sz="1800" b="1"/>
              <a:t>Diagnostic Studies:</a:t>
            </a:r>
          </a:p>
          <a:p>
            <a:pPr marL="637742" lvl="1" indent="-192088"/>
            <a:r>
              <a:rPr lang="en-US" sz="1800"/>
              <a:t>Elevated WBCs</a:t>
            </a:r>
          </a:p>
          <a:p>
            <a:pPr marL="637742" lvl="1" indent="-192088"/>
            <a:r>
              <a:rPr lang="en-US" sz="1800"/>
              <a:t>Chest x rays show infiltrates</a:t>
            </a:r>
          </a:p>
        </p:txBody>
      </p:sp>
      <p:sp>
        <p:nvSpPr>
          <p:cNvPr id="18" name="Slide Number Placeholder 2"/>
          <p:cNvSpPr txBox="1">
            <a:spLocks/>
          </p:cNvSpPr>
          <p:nvPr/>
        </p:nvSpPr>
        <p:spPr>
          <a:xfrm>
            <a:off x="9067800" y="7358591"/>
            <a:ext cx="487680" cy="413809"/>
          </a:xfrm>
          <a:prstGeom prst="rect">
            <a:avLst/>
          </a:prstGeom>
        </p:spPr>
        <p:txBody>
          <a:bodyPr vert="horz" lIns="101864" tIns="50933" rIns="101864" bIns="50933" rtlCol="0" anchor="ctr"/>
          <a:lstStyle>
            <a:defPPr>
              <a:defRPr lang="en-US"/>
            </a:defPPr>
            <a:lvl1pPr algn="r">
              <a:defRPr sz="1300">
                <a:solidFill>
                  <a:schemeClr val="bg1"/>
                </a:solidFill>
              </a:defRPr>
            </a:lvl1pPr>
          </a:lstStyle>
          <a:p>
            <a:r>
              <a:rPr lang="en-US"/>
              <a:t>7</a:t>
            </a:r>
          </a:p>
        </p:txBody>
      </p:sp>
    </p:spTree>
    <p:custDataLst>
      <p:tags r:id="rId1"/>
    </p:custDataLst>
    <p:extLst>
      <p:ext uri="{BB962C8B-B14F-4D97-AF65-F5344CB8AC3E}">
        <p14:creationId xmlns:p14="http://schemas.microsoft.com/office/powerpoint/2010/main" val="222392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The Four Moments of Antibiotic Decision Making</a:t>
            </a:r>
          </a:p>
        </p:txBody>
      </p:sp>
      <p:sp>
        <p:nvSpPr>
          <p:cNvPr id="8" name="Content Placeholder 7"/>
          <p:cNvSpPr>
            <a:spLocks noGrp="1"/>
          </p:cNvSpPr>
          <p:nvPr>
            <p:ph idx="1"/>
          </p:nvPr>
        </p:nvSpPr>
        <p:spPr>
          <a:xfrm>
            <a:off x="3611880" y="1143000"/>
            <a:ext cx="5943600" cy="5799987"/>
          </a:xfrm>
        </p:spPr>
        <p:txBody>
          <a:bodyPr>
            <a:normAutofit fontScale="85000" lnSpcReduction="10000"/>
          </a:bodyPr>
          <a:lstStyle/>
          <a:p>
            <a:pPr marL="514350" indent="-514350">
              <a:spcAft>
                <a:spcPts val="1200"/>
              </a:spcAft>
              <a:buFont typeface="+mj-lt"/>
              <a:buAutoNum type="arabicPeriod"/>
            </a:pPr>
            <a:r>
              <a:rPr lang="en-US"/>
              <a:t>Does the resident have symptoms that suggest an infection? Can we try symptomatic treatment and active monitoring?</a:t>
            </a:r>
          </a:p>
          <a:p>
            <a:pPr marL="514350" indent="-514350">
              <a:spcAft>
                <a:spcPts val="1200"/>
              </a:spcAft>
              <a:buFont typeface="+mj-lt"/>
              <a:buAutoNum type="arabicPeriod"/>
            </a:pPr>
            <a:r>
              <a:rPr lang="en-US">
                <a:cs typeface="Arial"/>
              </a:rPr>
              <a:t>What type of infection is it? Have we collected appropriate cultures and diagnostic tests before starting antibiotics? What empiric therapy should we initiate? </a:t>
            </a:r>
          </a:p>
          <a:p>
            <a:pPr marL="514350" indent="-514350">
              <a:spcAft>
                <a:spcPts val="1200"/>
              </a:spcAft>
              <a:buFont typeface="+mj-lt"/>
              <a:buAutoNum type="arabicPeriod"/>
            </a:pPr>
            <a:r>
              <a:rPr lang="en-US"/>
              <a:t>What duration of antibiotic therapy is needed for the resident’s diagnosis?</a:t>
            </a:r>
          </a:p>
          <a:p>
            <a:pPr marL="514350" indent="-514350">
              <a:spcAft>
                <a:spcPts val="1200"/>
              </a:spcAft>
              <a:buFont typeface="+mj-lt"/>
              <a:buAutoNum type="arabicPeriod"/>
            </a:pPr>
            <a:r>
              <a:rPr lang="en-US"/>
              <a:t>It’s been 2</a:t>
            </a:r>
            <a:r>
              <a:rPr lang="en-US">
                <a:latin typeface="Calibri" panose="020F0502020204030204" pitchFamily="34" charset="0"/>
                <a:cs typeface="Calibri" panose="020F0502020204030204" pitchFamily="34" charset="0"/>
              </a:rPr>
              <a:t>–</a:t>
            </a:r>
            <a:r>
              <a:rPr lang="en-US"/>
              <a:t>3 days since we started antibiotics. Re-evaluate the resident and review results of diagnostic tests. Can we stop antibiotics? Can we narrow therapy?</a:t>
            </a:r>
          </a:p>
        </p:txBody>
      </p:sp>
      <p:sp>
        <p:nvSpPr>
          <p:cNvPr id="3" name="Slide Number Placeholder 2"/>
          <p:cNvSpPr>
            <a:spLocks noGrp="1"/>
          </p:cNvSpPr>
          <p:nvPr>
            <p:ph type="sldNum" sz="quarter" idx="12"/>
          </p:nvPr>
        </p:nvSpPr>
        <p:spPr/>
        <p:txBody>
          <a:bodyPr/>
          <a:lstStyle/>
          <a:p>
            <a:fld id="{993EEC8E-C5CF-40DF-832D-5BCB0E209B98}" type="slidenum">
              <a:rPr lang="en-US" smtClean="0"/>
              <a:pPr/>
              <a:t>8</a:t>
            </a:fld>
            <a:endParaRPr lang="en-US"/>
          </a:p>
        </p:txBody>
      </p:sp>
      <p:pic>
        <p:nvPicPr>
          <p:cNvPr id="4" name="Picture 3" descr="1- Make the diagnosis&#10;2- Cultures and empiric therapy&#10;3- Duration of therapy&#10;4- Stop, narrow, change to oral" title="The four moments of antibiotic decision making logo Long-term 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534" y="2274124"/>
            <a:ext cx="3184724" cy="3184724"/>
          </a:xfrm>
          <a:prstGeom prst="rect">
            <a:avLst/>
          </a:prstGeom>
        </p:spPr>
      </p:pic>
      <p:sp>
        <p:nvSpPr>
          <p:cNvPr id="9" name="Rectangle 8"/>
          <p:cNvSpPr/>
          <p:nvPr/>
        </p:nvSpPr>
        <p:spPr>
          <a:xfrm>
            <a:off x="3526971" y="2631479"/>
            <a:ext cx="6375018" cy="19078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740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t>Diagnostic Tests</a:t>
            </a:r>
            <a:r>
              <a:rPr lang="en-US" sz="3800" baseline="30000"/>
              <a:t>1,2</a:t>
            </a:r>
          </a:p>
        </p:txBody>
      </p:sp>
      <p:sp>
        <p:nvSpPr>
          <p:cNvPr id="4" name="Slide Number Placeholder 3"/>
          <p:cNvSpPr>
            <a:spLocks noGrp="1"/>
          </p:cNvSpPr>
          <p:nvPr>
            <p:ph type="sldNum" sz="quarter" idx="12"/>
          </p:nvPr>
        </p:nvSpPr>
        <p:spPr/>
        <p:txBody>
          <a:bodyPr/>
          <a:lstStyle/>
          <a:p>
            <a:fld id="{993EEC8E-C5CF-40DF-832D-5BCB0E209B98}" type="slidenum">
              <a:rPr lang="en-US" smtClean="0"/>
              <a:pPr/>
              <a:t>9</a:t>
            </a:fld>
            <a:endParaRPr lang="en-US"/>
          </a:p>
        </p:txBody>
      </p:sp>
      <p:graphicFrame>
        <p:nvGraphicFramePr>
          <p:cNvPr id="18" name="Content Placeholder 17"/>
          <p:cNvGraphicFramePr>
            <a:graphicFrameLocks noGrp="1"/>
          </p:cNvGraphicFramePr>
          <p:nvPr>
            <p:ph idx="13"/>
            <p:extLst>
              <p:ext uri="{D42A27DB-BD31-4B8C-83A1-F6EECF244321}">
                <p14:modId xmlns:p14="http://schemas.microsoft.com/office/powerpoint/2010/main" val="1397376892"/>
              </p:ext>
            </p:extLst>
          </p:nvPr>
        </p:nvGraphicFramePr>
        <p:xfrm>
          <a:off x="503555" y="1182086"/>
          <a:ext cx="9051925" cy="2590800"/>
        </p:xfrm>
        <a:graphic>
          <a:graphicData uri="http://schemas.openxmlformats.org/drawingml/2006/table">
            <a:tbl>
              <a:tblPr bandRow="1">
                <a:tableStyleId>{BDBED569-4797-4DF1-A0F4-6AAB3CD982D8}</a:tableStyleId>
              </a:tblPr>
              <a:tblGrid>
                <a:gridCol w="9051925">
                  <a:extLst>
                    <a:ext uri="{9D8B030D-6E8A-4147-A177-3AD203B41FA5}">
                      <a16:colId xmlns:a16="http://schemas.microsoft.com/office/drawing/2014/main" val="2192887970"/>
                    </a:ext>
                  </a:extLst>
                </a:gridCol>
              </a:tblGrid>
              <a:tr h="370840">
                <a:tc>
                  <a:txBody>
                    <a:bodyPr/>
                    <a:lstStyle/>
                    <a:p>
                      <a:pPr algn="ctr"/>
                      <a:r>
                        <a:rPr lang="en-US" sz="2800" b="0"/>
                        <a:t>Gram</a:t>
                      </a:r>
                      <a:r>
                        <a:rPr lang="en-US" sz="2800" b="0" baseline="0"/>
                        <a:t> </a:t>
                      </a:r>
                      <a:r>
                        <a:rPr lang="en-US" sz="2800" b="0"/>
                        <a:t>stain and sputum culture</a:t>
                      </a:r>
                    </a:p>
                  </a:txBody>
                  <a:tcPr/>
                </a:tc>
                <a:extLst>
                  <a:ext uri="{0D108BD9-81ED-4DB2-BD59-A6C34878D82A}">
                    <a16:rowId xmlns:a16="http://schemas.microsoft.com/office/drawing/2014/main" val="2503838139"/>
                  </a:ext>
                </a:extLst>
              </a:tr>
              <a:tr h="370840">
                <a:tc>
                  <a:txBody>
                    <a:bodyPr/>
                    <a:lstStyle/>
                    <a:p>
                      <a:pPr algn="ctr"/>
                      <a:r>
                        <a:rPr lang="en-US" sz="2800"/>
                        <a:t>Respiratory</a:t>
                      </a:r>
                      <a:r>
                        <a:rPr lang="en-US" sz="2800" baseline="0"/>
                        <a:t> viral panel</a:t>
                      </a:r>
                      <a:endParaRPr lang="en-US" sz="2800"/>
                    </a:p>
                  </a:txBody>
                  <a:tcPr/>
                </a:tc>
                <a:extLst>
                  <a:ext uri="{0D108BD9-81ED-4DB2-BD59-A6C34878D82A}">
                    <a16:rowId xmlns:a16="http://schemas.microsoft.com/office/drawing/2014/main" val="2779587289"/>
                  </a:ext>
                </a:extLst>
              </a:tr>
              <a:tr h="370840">
                <a:tc>
                  <a:txBody>
                    <a:bodyPr/>
                    <a:lstStyle/>
                    <a:p>
                      <a:pPr algn="ctr"/>
                      <a:r>
                        <a:rPr lang="en-US" sz="2800"/>
                        <a:t>Coronavirus infection or COVID-19 PCR</a:t>
                      </a:r>
                    </a:p>
                  </a:txBody>
                  <a:tcPr/>
                </a:tc>
                <a:extLst>
                  <a:ext uri="{0D108BD9-81ED-4DB2-BD59-A6C34878D82A}">
                    <a16:rowId xmlns:a16="http://schemas.microsoft.com/office/drawing/2014/main" val="4050647649"/>
                  </a:ext>
                </a:extLst>
              </a:tr>
              <a:tr h="370840">
                <a:tc>
                  <a:txBody>
                    <a:bodyPr/>
                    <a:lstStyle/>
                    <a:p>
                      <a:pPr algn="ctr"/>
                      <a:r>
                        <a:rPr lang="en-US" sz="2800" i="1"/>
                        <a:t>Streptococcus </a:t>
                      </a:r>
                      <a:r>
                        <a:rPr lang="en-US" sz="2800" i="1" err="1"/>
                        <a:t>pneumoniae</a:t>
                      </a:r>
                      <a:r>
                        <a:rPr lang="en-US" sz="2800" i="1"/>
                        <a:t> </a:t>
                      </a:r>
                      <a:r>
                        <a:rPr lang="en-US" sz="2800"/>
                        <a:t>urinary antigen (Ag)</a:t>
                      </a:r>
                    </a:p>
                  </a:txBody>
                  <a:tcPr/>
                </a:tc>
                <a:extLst>
                  <a:ext uri="{0D108BD9-81ED-4DB2-BD59-A6C34878D82A}">
                    <a16:rowId xmlns:a16="http://schemas.microsoft.com/office/drawing/2014/main" val="3146821123"/>
                  </a:ext>
                </a:extLst>
              </a:tr>
              <a:tr h="370840">
                <a:tc>
                  <a:txBody>
                    <a:bodyPr/>
                    <a:lstStyle/>
                    <a:p>
                      <a:pPr algn="ctr"/>
                      <a:r>
                        <a:rPr lang="en-US" sz="2800"/>
                        <a:t>Legionella</a:t>
                      </a:r>
                      <a:r>
                        <a:rPr lang="en-US" sz="2800" baseline="0"/>
                        <a:t> urinary Ag</a:t>
                      </a:r>
                      <a:endParaRPr lang="en-US" sz="2800"/>
                    </a:p>
                  </a:txBody>
                  <a:tcPr/>
                </a:tc>
                <a:extLst>
                  <a:ext uri="{0D108BD9-81ED-4DB2-BD59-A6C34878D82A}">
                    <a16:rowId xmlns:a16="http://schemas.microsoft.com/office/drawing/2014/main" val="1905841449"/>
                  </a:ext>
                </a:extLst>
              </a:tr>
            </a:tbl>
          </a:graphicData>
        </a:graphic>
      </p:graphicFrame>
      <p:pic>
        <p:nvPicPr>
          <p:cNvPr id="3" name="Picture 2" descr="gram stai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4876" y="4373136"/>
            <a:ext cx="3090227" cy="2060151"/>
          </a:xfrm>
          <a:prstGeom prst="rect">
            <a:avLst/>
          </a:prstGeom>
        </p:spPr>
      </p:pic>
    </p:spTree>
    <p:custDataLst>
      <p:tags r:id="rId1"/>
    </p:custDataLst>
    <p:extLst>
      <p:ext uri="{BB962C8B-B14F-4D97-AF65-F5344CB8AC3E}">
        <p14:creationId xmlns:p14="http://schemas.microsoft.com/office/powerpoint/2010/main" val="1529723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PROJECT_OPEN" val="0"/>
  <p:tag name="ARTICULATE_SLIDE_COUNT" val="29"/>
  <p:tag name="MMPROD_UIDATA" val="&lt;database version=&quot;11.0&quot;&gt;&lt;object type=&quot;1&quot; unique_id=&quot;10001&quot;&gt;&lt;object type=&quot;2&quot; unique_id=&quot;14094&quot;&gt;&lt;object type=&quot;3&quot; unique_id=&quot;21243&quot;&gt;&lt;property id=&quot;20148&quot; value=&quot;5&quot;/&gt;&lt;property id=&quot;20300&quot; value=&quot;Slide 1 - &amp;quot;Treatment and Management of the Resident With a Suspected  Respiratory Tract Infection&amp;quot;&quot;/&gt;&lt;property id=&quot;20307&quot; value=&quot;259&quot;/&gt;&lt;/object&gt;&lt;object type=&quot;3&quot; unique_id=&quot;21559&quot;&gt;&lt;property id=&quot;20148&quot; value=&quot;5&quot;/&gt;&lt;property id=&quot;20300&quot; value=&quot;Slide 26&quot;/&gt;&lt;property id=&quot;20307&quot; value=&quot;281&quot;/&gt;&lt;/object&gt;&lt;object type=&quot;3&quot; unique_id=&quot;46835&quot;&gt;&lt;property id=&quot;20148&quot; value=&quot;5&quot;/&gt;&lt;property id=&quot;20300&quot; value=&quot;Slide 2 - &amp;quot;Presenter  &amp;quot;&quot;/&gt;&lt;property id=&quot;20307&quot; value=&quot;286&quot;/&gt;&lt;/object&gt;&lt;object type=&quot;3&quot; unique_id=&quot;46841&quot;&gt;&lt;property id=&quot;20148&quot; value=&quot;5&quot;/&gt;&lt;property id=&quot;20300&quot; value=&quot;Slide 27 - &amp;quot;Next Steps&amp;quot;&quot;/&gt;&lt;property id=&quot;20307&quot; value=&quot;288&quot;/&gt;&lt;/object&gt;&lt;object type=&quot;3&quot; unique_id=&quot;50986&quot;&gt;&lt;property id=&quot;20148&quot; value=&quot;5&quot;/&gt;&lt;property id=&quot;20300&quot; value=&quot;Slide 25 - &amp;quot;Key Points&amp;quot;&quot;/&gt;&lt;property id=&quot;20307&quot; value=&quot;309&quot;/&gt;&lt;/object&gt;&lt;object type=&quot;3&quot; unique_id=&quot;50987&quot;&gt;&lt;property id=&quot;20148&quot; value=&quot;5&quot;/&gt;&lt;property id=&quot;20300&quot; value=&quot;Slide 28 - &amp;quot;Disclaimer&amp;quot;&quot;/&gt;&lt;property id=&quot;20307&quot; value=&quot;310&quot;/&gt;&lt;/object&gt;&lt;object type=&quot;3&quot; unique_id=&quot;51141&quot;&gt;&lt;property id=&quot;20148&quot; value=&quot;5&quot;/&gt;&lt;property id=&quot;20300&quot; value=&quot;Slide 29 - &amp;quot;References&amp;quot;&quot;/&gt;&lt;property id=&quot;20307&quot; value=&quot;311&quot;/&gt;&lt;/object&gt;&lt;object type=&quot;3&quot; unique_id=&quot;51143&quot;&gt;&lt;property id=&quot;20148&quot; value=&quot;5&quot;/&gt;&lt;property id=&quot;20300&quot; value=&quot;Slide 3 - &amp;quot;Objectives&amp;quot;&quot;/&gt;&lt;property id=&quot;20307&quot; value=&quot;330&quot;/&gt;&lt;/object&gt;&lt;object type=&quot;3&quot; unique_id=&quot;51144&quot;&gt;&lt;property id=&quot;20148&quot; value=&quot;5&quot;/&gt;&lt;property id=&quot;20300&quot; value=&quot;Slide 4 - &amp;quot;Terms Used to Describe Pneumonia&amp;quot;&quot;/&gt;&lt;property id=&quot;20307&quot; value=&quot;336&quot;/&gt;&lt;/object&gt;&lt;object type=&quot;3&quot; unique_id=&quot;51145&quot;&gt;&lt;property id=&quot;20148&quot; value=&quot;5&quot;/&gt;&lt;property id=&quot;20300&quot; value=&quot;Slide 5 - &amp;quot;Case 1&amp;amp;#x09;   &amp;amp;#x09;&amp;amp;#x09;&amp;amp;#x09;&amp;amp;#x09; Mary&amp;quot;&quot;/&gt;&lt;property id=&quot;20307&quot; value=&quot;312&quot;/&gt;&lt;/object&gt;&lt;object type=&quot;3&quot; unique_id=&quot;51146&quot;&gt;&lt;property id=&quot;20148&quot; value=&quot;5&quot;/&gt;&lt;property id=&quot;20300&quot; value=&quot;Slide 6 - &amp;quot;Diagnostic Workup&amp;quot;&quot;/&gt;&lt;property id=&quot;20307&quot; value=&quot;314&quot;/&gt;&lt;/object&gt;&lt;object type=&quot;3&quot; unique_id=&quot;51147&quot;&gt;&lt;property id=&quot;20148&quot; value=&quot;5&quot;/&gt;&lt;property id=&quot;20300&quot; value=&quot;Slide 7 - &amp;quot;The Four Moments of Antibiotic Therapy&amp;quot;&quot;/&gt;&lt;property id=&quot;20307&quot; value=&quot;326&quot;/&gt;&lt;/object&gt;&lt;object type=&quot;3&quot; unique_id=&quot;51148&quot;&gt;&lt;property id=&quot;20148&quot; value=&quot;5&quot;/&gt;&lt;property id=&quot;20300&quot; value=&quot;Slide 8 - &amp;quot;Bronchitis vs. Pneumonia&amp;quot;&quot;/&gt;&lt;property id=&quot;20307&quot; value=&quot;313&quot;/&gt;&lt;/object&gt;&lt;object type=&quot;3&quot; unique_id=&quot;51150&quot;&gt;&lt;property id=&quot;20148&quot; value=&quot;5&quot;/&gt;&lt;property id=&quot;20300&quot; value=&quot;Slide 10 - &amp;quot;Moment 2&amp;quot;&quot;/&gt;&lt;property id=&quot;20307&quot; value=&quot;331&quot;/&gt;&lt;/object&gt;&lt;object type=&quot;3&quot; unique_id=&quot;51151&quot;&gt;&lt;property id=&quot;20148&quot; value=&quot;5&quot;/&gt;&lt;property id=&quot;20300&quot; value=&quot;Slide 11 - &amp;quot;Urinary Antigen Tests&amp;quot;&quot;/&gt;&lt;property id=&quot;20307&quot; value=&quot;315&quot;/&gt;&lt;/object&gt;&lt;object type=&quot;3&quot; unique_id=&quot;51152&quot;&gt;&lt;property id=&quot;20148&quot; value=&quot;5&quot;/&gt;&lt;property id=&quot;20300&quot; value=&quot;Slide 12 - &amp;quot;Treatment Recommendations&amp;quot;&quot;/&gt;&lt;property id=&quot;20307&quot; value=&quot;316&quot;/&gt;&lt;/object&gt;&lt;object type=&quot;3&quot; unique_id=&quot;51153&quot;&gt;&lt;property id=&quot;20148&quot; value=&quot;5&quot;/&gt;&lt;property id=&quot;20300&quot; value=&quot;Slide 13 - &amp;quot;Case 1&amp;amp;#x09;   &amp;amp;#x09;&amp;amp;#x09;&amp;amp;#x09;&amp;amp;#x09; Mary&amp;quot;&quot;/&gt;&lt;property id=&quot;20307&quot; value=&quot;324&quot;/&gt;&lt;/object&gt;&lt;object type=&quot;3&quot; unique_id=&quot;51155&quot;&gt;&lt;property id=&quot;20148&quot; value=&quot;5&quot;/&gt;&lt;property id=&quot;20300&quot; value=&quot;Slide 15 - &amp;quot;Duration: Poll&amp;quot;&quot;/&gt;&lt;property id=&quot;20307&quot; value=&quot;332&quot;/&gt;&lt;/object&gt;&lt;object type=&quot;3&quot; unique_id=&quot;51156&quot;&gt;&lt;property id=&quot;20148&quot; value=&quot;5&quot;/&gt;&lt;property id=&quot;20300&quot; value=&quot;Slide 17 - &amp;quot;Case 1&amp;amp;#x09;   &amp;amp;#x09;&amp;amp;#x09;&amp;amp;#x09;&amp;amp;#x09; Mary&amp;quot;&quot;/&gt;&lt;property id=&quot;20307&quot; value=&quot;333&quot;/&gt;&lt;/object&gt;&lt;object type=&quot;3&quot; unique_id=&quot;51157&quot;&gt;&lt;property id=&quot;20148&quot; value=&quot;5&quot;/&gt;&lt;property id=&quot;20300&quot; value=&quot;Slide 18 - &amp;quot;Length of Therapy&amp;quot;&quot;/&gt;&lt;property id=&quot;20307&quot; value=&quot;334&quot;/&gt;&lt;/object&gt;&lt;object type=&quot;3&quot; unique_id=&quot;51158&quot;&gt;&lt;property id=&quot;20148&quot; value=&quot;5&quot;/&gt;&lt;property id=&quot;20300&quot; value=&quot;Slide 19 - &amp;quot;When to Consider Transfer&amp;quot;&quot;/&gt;&lt;property id=&quot;20307&quot; value=&quot;335&quot;/&gt;&lt;/object&gt;&lt;object type=&quot;3&quot; unique_id=&quot;51161&quot;&gt;&lt;property id=&quot;20148&quot; value=&quot;5&quot;/&gt;&lt;property id=&quot;20300&quot; value=&quot;Slide 22 - &amp;quot;Aspiration Pneumonia vs. Pneumonitis&amp;quot;&quot;/&gt;&lt;property id=&quot;20307&quot; value=&quot;319&quot;/&gt;&lt;/object&gt;&lt;object type=&quot;3&quot; unique_id=&quot;51838&quot;&gt;&lt;property id=&quot;20148&quot; value=&quot;5&quot;/&gt;&lt;property id=&quot;20300&quot; value=&quot;Slide 9 - &amp;quot;The Four Moments of Antibiotic Therapy&amp;quot;&quot;/&gt;&lt;property id=&quot;20307&quot; value=&quot;337&quot;/&gt;&lt;/object&gt;&lt;object type=&quot;3&quot; unique_id=&quot;51996&quot;&gt;&lt;property id=&quot;20148&quot; value=&quot;5&quot;/&gt;&lt;property id=&quot;20300&quot; value=&quot;Slide 14 - &amp;quot;The Four Moments of Antibiotic Therapy&amp;quot;&quot;/&gt;&lt;property id=&quot;20307&quot; value=&quot;338&quot;/&gt;&lt;/object&gt;&lt;object type=&quot;3&quot; unique_id=&quot;51997&quot;&gt;&lt;property id=&quot;20148&quot; value=&quot;5&quot;/&gt;&lt;property id=&quot;20300&quot; value=&quot;Slide 16 - &amp;quot;Duration: Answer&amp;quot;&quot;/&gt;&lt;property id=&quot;20307&quot; value=&quot;339&quot;/&gt;&lt;/object&gt;&lt;object type=&quot;3&quot; unique_id=&quot;52127&quot;&gt;&lt;property id=&quot;20148&quot; value=&quot;5&quot;/&gt;&lt;property id=&quot;20300&quot; value=&quot;Slide 20 - &amp;quot;Case 2&amp;amp;#x09;   &amp;amp;#x09;&amp;amp;#x09;&amp;amp;#x09;&amp;amp;#x09;  Francisco&amp;quot;&quot;/&gt;&lt;property id=&quot;20307&quot; value=&quot;340&quot;/&gt;&lt;/object&gt;&lt;object type=&quot;3&quot; unique_id=&quot;52128&quot;&gt;&lt;property id=&quot;20148&quot; value=&quot;5&quot;/&gt;&lt;property id=&quot;20300&quot; value=&quot;Slide 21 - &amp;quot;Francisco’s chest x-ray&amp;quot;&quot;/&gt;&lt;property id=&quot;20307&quot; value=&quot;341&quot;/&gt;&lt;/object&gt;&lt;object type=&quot;3&quot; unique_id=&quot;52324&quot;&gt;&lt;property id=&quot;20148&quot; value=&quot;5&quot;/&gt;&lt;property id=&quot;20300&quot; value=&quot;Slide 24 - &amp;quot;Treatment Recommendations&amp;quot;&quot;/&gt;&lt;property id=&quot;20307&quot; value=&quot;343&quot;/&gt;&lt;/object&gt;&lt;object type=&quot;3&quot; unique_id=&quot;80400&quot;&gt;&lt;property id=&quot;20148&quot; value=&quot;5&quot;/&gt;&lt;property id=&quot;20300&quot; value=&quot;Slide 23 - &amp;quot;Management: Poll&amp;quot;&quot;/&gt;&lt;property id=&quot;20307&quot; value=&quot;344&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251</TotalTime>
  <Words>1848</Words>
  <Application>Microsoft Office PowerPoint</Application>
  <PresentationFormat>Custom</PresentationFormat>
  <Paragraphs>267</Paragraphs>
  <Slides>28</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Management of a Resident With a Suspected Respiratory Tract Infection</vt:lpstr>
      <vt:lpstr>Objectives</vt:lpstr>
      <vt:lpstr>Risk Stratification</vt:lpstr>
      <vt:lpstr>Case 1: Mary</vt:lpstr>
      <vt:lpstr>Case 1: Diagnostic Evaluation</vt:lpstr>
      <vt:lpstr>The Four Moments of Antibiotic Decision Making</vt:lpstr>
      <vt:lpstr>Bronchitis Versus Pneumonia</vt:lpstr>
      <vt:lpstr>The Four Moments of Antibiotic Decision Making</vt:lpstr>
      <vt:lpstr>Diagnostic Tests1,2</vt:lpstr>
      <vt:lpstr>Urinary Antigen Tests</vt:lpstr>
      <vt:lpstr>Treatment: Low Risk for a Resistant Organism3</vt:lpstr>
      <vt:lpstr>Narrated Presentation</vt:lpstr>
      <vt:lpstr>Treatment: At Risk for a Resistant Organism1</vt:lpstr>
      <vt:lpstr>Case 1: Mary</vt:lpstr>
      <vt:lpstr>The Four Moments of Antibiotic Decision Making</vt:lpstr>
      <vt:lpstr>Duration</vt:lpstr>
      <vt:lpstr>Case 1: Mary</vt:lpstr>
      <vt:lpstr>When To Consider Transfer</vt:lpstr>
      <vt:lpstr>Case 2: Francisco</vt:lpstr>
      <vt:lpstr>Francisco’s Chest X Ray8</vt:lpstr>
      <vt:lpstr>Aspiration Pneumonia Versus Pneumonitis8</vt:lpstr>
      <vt:lpstr>Case 2: Management</vt:lpstr>
      <vt:lpstr>Treatment Choices</vt:lpstr>
      <vt:lpstr>Key Points</vt:lpstr>
      <vt:lpstr>Activities To Complete </vt:lpstr>
      <vt:lpstr>Disclaimer</vt:lpstr>
      <vt:lpstr>References</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 Miller</dc:creator>
  <cp:lastModifiedBy>Ramage, Kathryn (AHRQ/OC) (CTR)</cp:lastModifiedBy>
  <cp:revision>21</cp:revision>
  <cp:lastPrinted>2020-04-07T15:58:49Z</cp:lastPrinted>
  <dcterms:created xsi:type="dcterms:W3CDTF">2017-03-24T18:33:59Z</dcterms:created>
  <dcterms:modified xsi:type="dcterms:W3CDTF">2021-06-16T15:12:21Z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