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4"/>
  </p:notesMasterIdLst>
  <p:handoutMasterIdLst>
    <p:handoutMasterId r:id="rId25"/>
  </p:handoutMasterIdLst>
  <p:sldIdLst>
    <p:sldId id="321" r:id="rId3"/>
    <p:sldId id="285" r:id="rId4"/>
    <p:sldId id="286" r:id="rId5"/>
    <p:sldId id="287" r:id="rId6"/>
    <p:sldId id="288" r:id="rId7"/>
    <p:sldId id="289" r:id="rId8"/>
    <p:sldId id="290" r:id="rId9"/>
    <p:sldId id="325" r:id="rId10"/>
    <p:sldId id="291" r:id="rId11"/>
    <p:sldId id="293" r:id="rId12"/>
    <p:sldId id="303" r:id="rId13"/>
    <p:sldId id="304" r:id="rId14"/>
    <p:sldId id="296" r:id="rId15"/>
    <p:sldId id="297" r:id="rId16"/>
    <p:sldId id="298" r:id="rId17"/>
    <p:sldId id="299" r:id="rId18"/>
    <p:sldId id="300" r:id="rId19"/>
    <p:sldId id="301" r:id="rId20"/>
    <p:sldId id="319" r:id="rId21"/>
    <p:sldId id="307" r:id="rId22"/>
    <p:sldId id="305" r:id="rId23"/>
  </p:sldIdLst>
  <p:sldSz cx="10058400" cy="7772400"/>
  <p:notesSz cx="7010400" cy="9296400"/>
  <p:custDataLst>
    <p:tags r:id="rId26"/>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han Walrath" initials="MW" lastIdx="21" clrIdx="1"/>
  <p:cmAuthor id="3" name="Robin Jump" initials="RJ" lastIdx="7" clrIdx="3"/>
  <p:cmAuthor id="4" name="Melissa A Miller" initials="MAM" lastIdx="12" clrIdx="2"/>
  <p:cmAuthor id="5" name="Chris Heidenrich OCKT" initials="CH" lastIdx="13" clrIdx="0"/>
  <p:cmAuthor id="6" name="Kathleen Speck" initials="KS" lastIdx="21" clrIdx="4"/>
  <p:cmAuthor id="7" name="Ernest Ekunseitan" initials="EE" lastIdx="4" clrIdx="5">
    <p:extLst>
      <p:ext uri="{19B8F6BF-5375-455C-9EA6-DF929625EA0E}">
        <p15:presenceInfo xmlns:p15="http://schemas.microsoft.com/office/powerpoint/2012/main" userId="S-1-5-21-1214440339-484763869-725345543-4187243" providerId="AD"/>
      </p:ext>
    </p:extLst>
  </p:cmAuthor>
  <p:cmAuthor id="8" name="Miller, Melissa (AHRQ/CQuIPS)" initials="MM(" lastIdx="21" clrIdx="6">
    <p:extLst>
      <p:ext uri="{19B8F6BF-5375-455C-9EA6-DF929625EA0E}">
        <p15:presenceInfo xmlns:p15="http://schemas.microsoft.com/office/powerpoint/2012/main" userId="S-1-5-21-1747495209-1248221918-2216747781-140716" providerId="AD"/>
      </p:ext>
    </p:extLst>
  </p:cmAuthor>
  <p:cmAuthor id="9" name="Kathleen" initials="K" lastIdx="33" clrIdx="7">
    <p:extLst>
      <p:ext uri="{19B8F6BF-5375-455C-9EA6-DF929625EA0E}">
        <p15:presenceInfo xmlns:p15="http://schemas.microsoft.com/office/powerpoint/2012/main" userId="Kathleen" providerId="None"/>
      </p:ext>
    </p:extLst>
  </p:cmAuthor>
  <p:cmAuthor id="10" name="Pranita Tamma" initials="PT" lastIdx="2" clrIdx="8">
    <p:extLst>
      <p:ext uri="{19B8F6BF-5375-455C-9EA6-DF929625EA0E}">
        <p15:presenceInfo xmlns:p15="http://schemas.microsoft.com/office/powerpoint/2012/main" userId="S-1-5-21-1214440339-484763869-725345543-3575701" providerId="AD"/>
      </p:ext>
    </p:extLst>
  </p:cmAuthor>
  <p:cmAuthor id="11" name="Henderson, Susan (AHRQ/CQuIPS)" initials="HS(" lastIdx="8" clrIdx="9">
    <p:extLst>
      <p:ext uri="{19B8F6BF-5375-455C-9EA6-DF929625EA0E}">
        <p15:presenceInfo xmlns:p15="http://schemas.microsoft.com/office/powerpoint/2012/main" userId="S-1-5-21-1747495209-1248221918-2216747781-233076" providerId="AD"/>
      </p:ext>
    </p:extLst>
  </p:cmAuthor>
  <p:cmAuthor id="12" name="Morgan Katz" initials="MK" lastIdx="3" clrIdx="10">
    <p:extLst>
      <p:ext uri="{19B8F6BF-5375-455C-9EA6-DF929625EA0E}">
        <p15:presenceInfo xmlns:p15="http://schemas.microsoft.com/office/powerpoint/2012/main" userId="S-1-5-21-1214440339-484763869-725345543-4139200" providerId="AD"/>
      </p:ext>
    </p:extLst>
  </p:cmAuthor>
  <p:cmAuthor id="13" name="Heidenrich, Christine (AHRQ/OC) (CTR)" initials="HC((" lastIdx="20" clrIdx="11">
    <p:extLst>
      <p:ext uri="{19B8F6BF-5375-455C-9EA6-DF929625EA0E}">
        <p15:presenceInfo xmlns:p15="http://schemas.microsoft.com/office/powerpoint/2012/main" userId="S-1-5-21-1747495209-1248221918-2216747781-28054" providerId="AD"/>
      </p:ext>
    </p:extLst>
  </p:cmAuthor>
  <p:cmAuthor id="14" name="Heidenrich, Christine (AHRQ/OC) (CTR)" initials="HC(( [2]" lastIdx="2" clrIdx="12">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C1"/>
    <a:srgbClr val="007DA3"/>
    <a:srgbClr val="FFFDF7"/>
    <a:srgbClr val="FAF0A8"/>
    <a:srgbClr val="CDF7FF"/>
    <a:srgbClr val="FF0000"/>
    <a:srgbClr val="008EAA"/>
    <a:srgbClr val="FE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31662-C7E5-428A-BF14-FEEC7A5DE306}" v="1204" dt="2021-04-13T18:00:15.614"/>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40" y="48"/>
      </p:cViewPr>
      <p:guideLst>
        <p:guide orient="horz" pos="2448"/>
        <p:guide pos="31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han Walrath" userId="83b17c40-4bc4-4453-86c4-254643040d40" providerId="ADAL" clId="{3B53F2C8-6072-1247-BD4B-926993703ED8}"/>
    <pc:docChg chg="undo modSld">
      <pc:chgData name="Meghan Walrath" userId="83b17c40-4bc4-4453-86c4-254643040d40" providerId="ADAL" clId="{3B53F2C8-6072-1247-BD4B-926993703ED8}" dt="2020-11-23T19:17:09.967" v="20" actId="1036"/>
      <pc:docMkLst>
        <pc:docMk/>
      </pc:docMkLst>
      <pc:sldChg chg="modSp">
        <pc:chgData name="Meghan Walrath" userId="83b17c40-4bc4-4453-86c4-254643040d40" providerId="ADAL" clId="{3B53F2C8-6072-1247-BD4B-926993703ED8}" dt="2020-11-23T19:17:09.967" v="20" actId="1036"/>
        <pc:sldMkLst>
          <pc:docMk/>
          <pc:sldMk cId="4050928556" sldId="297"/>
        </pc:sldMkLst>
        <pc:spChg chg="mod">
          <ac:chgData name="Meghan Walrath" userId="83b17c40-4bc4-4453-86c4-254643040d40" providerId="ADAL" clId="{3B53F2C8-6072-1247-BD4B-926993703ED8}" dt="2020-11-23T19:16:57.510" v="16" actId="1035"/>
          <ac:spMkLst>
            <pc:docMk/>
            <pc:sldMk cId="4050928556" sldId="297"/>
            <ac:spMk id="6" creationId="{00000000-0000-0000-0000-000000000000}"/>
          </ac:spMkLst>
        </pc:spChg>
        <pc:spChg chg="mod">
          <ac:chgData name="Meghan Walrath" userId="83b17c40-4bc4-4453-86c4-254643040d40" providerId="ADAL" clId="{3B53F2C8-6072-1247-BD4B-926993703ED8}" dt="2020-11-23T19:16:23.464" v="9" actId="465"/>
          <ac:spMkLst>
            <pc:docMk/>
            <pc:sldMk cId="4050928556" sldId="297"/>
            <ac:spMk id="7" creationId="{00000000-0000-0000-0000-000000000000}"/>
          </ac:spMkLst>
        </pc:spChg>
        <pc:spChg chg="mod">
          <ac:chgData name="Meghan Walrath" userId="83b17c40-4bc4-4453-86c4-254643040d40" providerId="ADAL" clId="{3B53F2C8-6072-1247-BD4B-926993703ED8}" dt="2020-11-23T19:17:04.344" v="17" actId="1036"/>
          <ac:spMkLst>
            <pc:docMk/>
            <pc:sldMk cId="4050928556" sldId="297"/>
            <ac:spMk id="8" creationId="{00000000-0000-0000-0000-000000000000}"/>
          </ac:spMkLst>
        </pc:spChg>
        <pc:spChg chg="mod">
          <ac:chgData name="Meghan Walrath" userId="83b17c40-4bc4-4453-86c4-254643040d40" providerId="ADAL" clId="{3B53F2C8-6072-1247-BD4B-926993703ED8}" dt="2020-11-23T19:17:09.967" v="20" actId="1036"/>
          <ac:spMkLst>
            <pc:docMk/>
            <pc:sldMk cId="4050928556" sldId="297"/>
            <ac:spMk id="9" creationId="{00000000-0000-0000-0000-000000000000}"/>
          </ac:spMkLst>
        </pc:spChg>
        <pc:spChg chg="mod">
          <ac:chgData name="Meghan Walrath" userId="83b17c40-4bc4-4453-86c4-254643040d40" providerId="ADAL" clId="{3B53F2C8-6072-1247-BD4B-926993703ED8}" dt="2020-11-23T19:16:23.115" v="8" actId="1036"/>
          <ac:spMkLst>
            <pc:docMk/>
            <pc:sldMk cId="4050928556" sldId="297"/>
            <ac:spMk id="10" creationId="{00000000-0000-0000-0000-000000000000}"/>
          </ac:spMkLst>
        </pc:spChg>
      </pc:sldChg>
      <pc:sldChg chg="modSp">
        <pc:chgData name="Meghan Walrath" userId="83b17c40-4bc4-4453-86c4-254643040d40" providerId="ADAL" clId="{3B53F2C8-6072-1247-BD4B-926993703ED8}" dt="2020-11-23T19:16:27.762" v="11"/>
        <pc:sldMkLst>
          <pc:docMk/>
          <pc:sldMk cId="3328684065" sldId="303"/>
        </pc:sldMkLst>
        <pc:spChg chg="mod">
          <ac:chgData name="Meghan Walrath" userId="83b17c40-4bc4-4453-86c4-254643040d40" providerId="ADAL" clId="{3B53F2C8-6072-1247-BD4B-926993703ED8}" dt="2020-11-23T19:16:27.762" v="11"/>
          <ac:spMkLst>
            <pc:docMk/>
            <pc:sldMk cId="3328684065" sldId="303"/>
            <ac:spMk id="7" creationId="{00000000-0000-0000-0000-000000000000}"/>
          </ac:spMkLst>
        </pc:spChg>
        <pc:spChg chg="mod">
          <ac:chgData name="Meghan Walrath" userId="83b17c40-4bc4-4453-86c4-254643040d40" providerId="ADAL" clId="{3B53F2C8-6072-1247-BD4B-926993703ED8}" dt="2020-11-23T19:15:07.553" v="3"/>
          <ac:spMkLst>
            <pc:docMk/>
            <pc:sldMk cId="3328684065" sldId="303"/>
            <ac:spMk id="8" creationId="{00000000-0000-0000-0000-000000000000}"/>
          </ac:spMkLst>
        </pc:spChg>
      </pc:sldChg>
      <pc:sldChg chg="modSp">
        <pc:chgData name="Meghan Walrath" userId="83b17c40-4bc4-4453-86c4-254643040d40" providerId="ADAL" clId="{3B53F2C8-6072-1247-BD4B-926993703ED8}" dt="2020-11-23T19:16:38.509" v="12" actId="1036"/>
        <pc:sldMkLst>
          <pc:docMk/>
          <pc:sldMk cId="2245654250" sldId="304"/>
        </pc:sldMkLst>
        <pc:spChg chg="mod">
          <ac:chgData name="Meghan Walrath" userId="83b17c40-4bc4-4453-86c4-254643040d40" providerId="ADAL" clId="{3B53F2C8-6072-1247-BD4B-926993703ED8}" dt="2020-11-23T19:14:49.801" v="1"/>
          <ac:spMkLst>
            <pc:docMk/>
            <pc:sldMk cId="2245654250" sldId="304"/>
            <ac:spMk id="7" creationId="{00000000-0000-0000-0000-000000000000}"/>
          </ac:spMkLst>
        </pc:spChg>
        <pc:spChg chg="mod">
          <ac:chgData name="Meghan Walrath" userId="83b17c40-4bc4-4453-86c4-254643040d40" providerId="ADAL" clId="{3B53F2C8-6072-1247-BD4B-926993703ED8}" dt="2020-11-23T19:16:38.509" v="12" actId="1036"/>
          <ac:spMkLst>
            <pc:docMk/>
            <pc:sldMk cId="2245654250" sldId="304"/>
            <ac:spMk id="12" creationId="{4828A5E1-F3C1-EA45-ADC2-9AF45F36E222}"/>
          </ac:spMkLst>
        </pc:spChg>
      </pc:sldChg>
    </pc:docChg>
  </pc:docChgLst>
  <pc:docChgLst>
    <pc:chgData name="Kathleen Speck" userId="1c3bee05-3f30-471c-9c5c-6f1d82c4dd7a" providerId="ADAL" clId="{325263B3-DBDB-4737-A17D-AF2B29A0966C}"/>
    <pc:docChg chg="custSel modSld">
      <pc:chgData name="Kathleen Speck" userId="1c3bee05-3f30-471c-9c5c-6f1d82c4dd7a" providerId="ADAL" clId="{325263B3-DBDB-4737-A17D-AF2B29A0966C}" dt="2020-11-23T18:47:54.247" v="2" actId="1589"/>
      <pc:docMkLst>
        <pc:docMk/>
      </pc:docMkLst>
      <pc:sldChg chg="addCm modCm">
        <pc:chgData name="Kathleen Speck" userId="1c3bee05-3f30-471c-9c5c-6f1d82c4dd7a" providerId="ADAL" clId="{325263B3-DBDB-4737-A17D-AF2B29A0966C}" dt="2020-11-23T18:47:54.247" v="2" actId="1589"/>
        <pc:sldMkLst>
          <pc:docMk/>
          <pc:sldMk cId="1686916023" sldId="299"/>
        </pc:sldMkLst>
      </pc:sldChg>
    </pc:docChg>
  </pc:docChgLst>
  <pc:docChgLst>
    <pc:chgData name="Kathleen Speck" userId="1c3bee05-3f30-471c-9c5c-6f1d82c4dd7a" providerId="ADAL" clId="{1EC27DE4-2A59-40D4-B5D9-E3F62DE7FFD0}"/>
    <pc:docChg chg="custSel modSld">
      <pc:chgData name="Kathleen Speck" userId="1c3bee05-3f30-471c-9c5c-6f1d82c4dd7a" providerId="ADAL" clId="{1EC27DE4-2A59-40D4-B5D9-E3F62DE7FFD0}" dt="2020-11-25T19:37:21.477" v="47" actId="1589"/>
      <pc:docMkLst>
        <pc:docMk/>
      </pc:docMkLst>
      <pc:sldChg chg="addCm">
        <pc:chgData name="Kathleen Speck" userId="1c3bee05-3f30-471c-9c5c-6f1d82c4dd7a" providerId="ADAL" clId="{1EC27DE4-2A59-40D4-B5D9-E3F62DE7FFD0}" dt="2020-11-25T19:34:48.717" v="1" actId="1589"/>
        <pc:sldMkLst>
          <pc:docMk/>
          <pc:sldMk cId="2386136374" sldId="291"/>
        </pc:sldMkLst>
      </pc:sldChg>
      <pc:sldChg chg="modSp mod addCm">
        <pc:chgData name="Kathleen Speck" userId="1c3bee05-3f30-471c-9c5c-6f1d82c4dd7a" providerId="ADAL" clId="{1EC27DE4-2A59-40D4-B5D9-E3F62DE7FFD0}" dt="2020-11-25T19:36:57.915" v="45" actId="1589"/>
        <pc:sldMkLst>
          <pc:docMk/>
          <pc:sldMk cId="3398625839" sldId="293"/>
        </pc:sldMkLst>
        <pc:spChg chg="mod">
          <ac:chgData name="Kathleen Speck" userId="1c3bee05-3f30-471c-9c5c-6f1d82c4dd7a" providerId="ADAL" clId="{1EC27DE4-2A59-40D4-B5D9-E3F62DE7FFD0}" dt="2020-11-25T19:36:20.138" v="43" actId="20577"/>
          <ac:spMkLst>
            <pc:docMk/>
            <pc:sldMk cId="3398625839" sldId="293"/>
            <ac:spMk id="9" creationId="{00000000-0000-0000-0000-000000000000}"/>
          </ac:spMkLst>
        </pc:spChg>
      </pc:sldChg>
      <pc:sldChg chg="addCm">
        <pc:chgData name="Kathleen Speck" userId="1c3bee05-3f30-471c-9c5c-6f1d82c4dd7a" providerId="ADAL" clId="{1EC27DE4-2A59-40D4-B5D9-E3F62DE7FFD0}" dt="2020-11-25T19:37:11.308" v="46" actId="1589"/>
        <pc:sldMkLst>
          <pc:docMk/>
          <pc:sldMk cId="3328684065" sldId="303"/>
        </pc:sldMkLst>
      </pc:sldChg>
      <pc:sldChg chg="addCm">
        <pc:chgData name="Kathleen Speck" userId="1c3bee05-3f30-471c-9c5c-6f1d82c4dd7a" providerId="ADAL" clId="{1EC27DE4-2A59-40D4-B5D9-E3F62DE7FFD0}" dt="2020-11-25T19:37:21.477" v="47" actId="1589"/>
        <pc:sldMkLst>
          <pc:docMk/>
          <pc:sldMk cId="2245654250" sldId="304"/>
        </pc:sldMkLst>
      </pc:sldChg>
      <pc:sldChg chg="addCm">
        <pc:chgData name="Kathleen Speck" userId="1c3bee05-3f30-471c-9c5c-6f1d82c4dd7a" providerId="ADAL" clId="{1EC27DE4-2A59-40D4-B5D9-E3F62DE7FFD0}" dt="2020-11-25T19:33:39.546" v="0" actId="1589"/>
        <pc:sldMkLst>
          <pc:docMk/>
          <pc:sldMk cId="860911992" sldId="325"/>
        </pc:sldMkLst>
      </pc:sldChg>
    </pc:docChg>
  </pc:docChgLst>
  <pc:docChgLst>
    <pc:chgData name="Kathleen Speck" userId="1c3bee05-3f30-471c-9c5c-6f1d82c4dd7a" providerId="ADAL" clId="{59531662-C7E5-428A-BF14-FEEC7A5DE306}"/>
    <pc:docChg chg="undo custSel modSld">
      <pc:chgData name="Kathleen Speck" userId="1c3bee05-3f30-471c-9c5c-6f1d82c4dd7a" providerId="ADAL" clId="{59531662-C7E5-428A-BF14-FEEC7A5DE306}" dt="2021-04-13T18:00:51.464" v="1208" actId="1589"/>
      <pc:docMkLst>
        <pc:docMk/>
      </pc:docMkLst>
      <pc:sldChg chg="modSp mod addCm">
        <pc:chgData name="Kathleen Speck" userId="1c3bee05-3f30-471c-9c5c-6f1d82c4dd7a" providerId="ADAL" clId="{59531662-C7E5-428A-BF14-FEEC7A5DE306}" dt="2021-04-13T17:58:32.648" v="940" actId="1589"/>
        <pc:sldMkLst>
          <pc:docMk/>
          <pc:sldMk cId="4158091674" sldId="288"/>
        </pc:sldMkLst>
        <pc:graphicFrameChg chg="mod">
          <ac:chgData name="Kathleen Speck" userId="1c3bee05-3f30-471c-9c5c-6f1d82c4dd7a" providerId="ADAL" clId="{59531662-C7E5-428A-BF14-FEEC7A5DE306}" dt="2021-04-13T17:58:12.128" v="939" actId="962"/>
          <ac:graphicFrameMkLst>
            <pc:docMk/>
            <pc:sldMk cId="4158091674" sldId="288"/>
            <ac:graphicFrameMk id="4" creationId="{00000000-0000-0000-0000-000000000000}"/>
          </ac:graphicFrameMkLst>
        </pc:graphicFrameChg>
      </pc:sldChg>
      <pc:sldChg chg="modSp mod addCm">
        <pc:chgData name="Kathleen Speck" userId="1c3bee05-3f30-471c-9c5c-6f1d82c4dd7a" providerId="ADAL" clId="{59531662-C7E5-428A-BF14-FEEC7A5DE306}" dt="2021-04-13T18:00:51.464" v="1208" actId="1589"/>
        <pc:sldMkLst>
          <pc:docMk/>
          <pc:sldMk cId="2740569905" sldId="289"/>
        </pc:sldMkLst>
        <pc:graphicFrameChg chg="mod">
          <ac:chgData name="Kathleen Speck" userId="1c3bee05-3f30-471c-9c5c-6f1d82c4dd7a" providerId="ADAL" clId="{59531662-C7E5-428A-BF14-FEEC7A5DE306}" dt="2021-04-13T18:00:15.614" v="1207" actId="962"/>
          <ac:graphicFrameMkLst>
            <pc:docMk/>
            <pc:sldMk cId="2740569905" sldId="289"/>
            <ac:graphicFrameMk id="4" creationId="{00000000-0000-0000-0000-000000000000}"/>
          </ac:graphicFrameMkLst>
        </pc:graphicFrameChg>
      </pc:sldChg>
    </pc:docChg>
  </pc:docChgLst>
  <pc:docChgLst>
    <pc:chgData name="Kathleen Speck" userId="1c3bee05-3f30-471c-9c5c-6f1d82c4dd7a" providerId="ADAL" clId="{DBE77D5A-B265-4936-A4AD-683CEE3FC0C4}"/>
    <pc:docChg chg="delSld">
      <pc:chgData name="Kathleen Speck" userId="1c3bee05-3f30-471c-9c5c-6f1d82c4dd7a" providerId="ADAL" clId="{DBE77D5A-B265-4936-A4AD-683CEE3FC0C4}" dt="2021-02-15T16:21:04.824" v="0" actId="2696"/>
      <pc:docMkLst>
        <pc:docMk/>
      </pc:docMkLst>
      <pc:sldChg chg="del">
        <pc:chgData name="Kathleen Speck" userId="1c3bee05-3f30-471c-9c5c-6f1d82c4dd7a" providerId="ADAL" clId="{DBE77D5A-B265-4936-A4AD-683CEE3FC0C4}" dt="2021-02-15T16:21:04.824" v="0" actId="2696"/>
        <pc:sldMkLst>
          <pc:docMk/>
          <pc:sldMk cId="3652161522" sldId="322"/>
        </pc:sldMkLst>
      </pc:sldChg>
    </pc:docChg>
  </pc:docChgLst>
  <pc:docChgLst>
    <pc:chgData name="Kathleen Speck" userId="1c3bee05-3f30-471c-9c5c-6f1d82c4dd7a" providerId="ADAL" clId="{50E3D723-C5E0-499B-8EF9-FB3E2B8FCF09}"/>
    <pc:docChg chg="custSel">
      <pc:chgData name="Kathleen Speck" userId="1c3bee05-3f30-471c-9c5c-6f1d82c4dd7a" providerId="ADAL" clId="{50E3D723-C5E0-499B-8EF9-FB3E2B8FCF09}" dt="2020-11-30T20:28:03.821" v="0" actId="1589"/>
      <pc:docMkLst>
        <pc:docMk/>
      </pc:docMkLst>
      <pc:sldChg chg="addCm">
        <pc:chgData name="Kathleen Speck" userId="1c3bee05-3f30-471c-9c5c-6f1d82c4dd7a" providerId="ADAL" clId="{50E3D723-C5E0-499B-8EF9-FB3E2B8FCF09}" dt="2020-11-30T20:28:03.821" v="0" actId="1589"/>
        <pc:sldMkLst>
          <pc:docMk/>
          <pc:sldMk cId="2740569905" sldId="28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C0DF7-DCF5-462F-A2D6-B51C0FEF6AF9}" type="doc">
      <dgm:prSet loTypeId="urn:microsoft.com/office/officeart/2005/8/layout/vList3" loCatId="picture" qsTypeId="urn:microsoft.com/office/officeart/2005/8/quickstyle/simple1" qsCatId="simple" csTypeId="urn:microsoft.com/office/officeart/2005/8/colors/accent1_2" csCatId="accent1" phldr="1"/>
      <dgm:spPr/>
    </dgm:pt>
    <dgm:pt modelId="{6E7B7610-805E-4950-B09D-3B3E6B376FC2}">
      <dgm:prSet phldrT="[Text]" custT="1"/>
      <dgm:spPr>
        <a:solidFill>
          <a:srgbClr val="007DA3"/>
        </a:solidFill>
      </dgm:spPr>
      <dgm:t>
        <a:bodyPr/>
        <a:lstStyle/>
        <a:p>
          <a:endParaRPr lang="en-US" sz="4000"/>
        </a:p>
      </dgm:t>
    </dgm:pt>
    <dgm:pt modelId="{7FEF7A14-455D-454F-9342-281464ED1760}" type="parTrans" cxnId="{05B9C064-A1BF-4C12-982E-11E45680E0ED}">
      <dgm:prSet/>
      <dgm:spPr/>
      <dgm:t>
        <a:bodyPr/>
        <a:lstStyle/>
        <a:p>
          <a:endParaRPr lang="en-US"/>
        </a:p>
      </dgm:t>
    </dgm:pt>
    <dgm:pt modelId="{311E53C0-C8BE-4137-BF44-E3D90111CDD4}" type="sibTrans" cxnId="{05B9C064-A1BF-4C12-982E-11E45680E0ED}">
      <dgm:prSet/>
      <dgm:spPr/>
      <dgm:t>
        <a:bodyPr/>
        <a:lstStyle/>
        <a:p>
          <a:endParaRPr lang="en-US"/>
        </a:p>
      </dgm:t>
    </dgm:pt>
    <dgm:pt modelId="{9E9A47F1-C281-4740-8364-5555B44DD9FB}">
      <dgm:prSet phldrT="[Text]" custT="1"/>
      <dgm:spPr>
        <a:solidFill>
          <a:srgbClr val="007DA3"/>
        </a:solidFill>
      </dgm:spPr>
      <dgm:t>
        <a:bodyPr/>
        <a:lstStyle/>
        <a:p>
          <a:endParaRPr lang="en-US" sz="4000"/>
        </a:p>
      </dgm:t>
    </dgm:pt>
    <dgm:pt modelId="{C7EAFAF2-8465-4279-8322-9262AE24B8DF}" type="parTrans" cxnId="{F8544905-D497-4DA2-94F1-D8CA6CED4851}">
      <dgm:prSet/>
      <dgm:spPr/>
      <dgm:t>
        <a:bodyPr/>
        <a:lstStyle/>
        <a:p>
          <a:endParaRPr lang="en-US"/>
        </a:p>
      </dgm:t>
    </dgm:pt>
    <dgm:pt modelId="{CD43F85F-2F8A-41E9-B9D5-D84712AAF2B8}" type="sibTrans" cxnId="{F8544905-D497-4DA2-94F1-D8CA6CED4851}">
      <dgm:prSet/>
      <dgm:spPr/>
      <dgm:t>
        <a:bodyPr/>
        <a:lstStyle/>
        <a:p>
          <a:endParaRPr lang="en-US"/>
        </a:p>
      </dgm:t>
    </dgm:pt>
    <dgm:pt modelId="{258146E6-71B2-4E3E-8DAD-23CC2051A6A3}">
      <dgm:prSet phldrT="[Text]" custT="1"/>
      <dgm:spPr>
        <a:solidFill>
          <a:srgbClr val="007DA3"/>
        </a:solidFill>
      </dgm:spPr>
      <dgm:t>
        <a:bodyPr/>
        <a:lstStyle/>
        <a:p>
          <a:endParaRPr lang="en-US" sz="4000"/>
        </a:p>
      </dgm:t>
    </dgm:pt>
    <dgm:pt modelId="{D6A91F62-3416-4794-A3C6-33B80A2BEBF8}" type="parTrans" cxnId="{015DDB86-A320-4348-9150-1644AE390BC0}">
      <dgm:prSet/>
      <dgm:spPr/>
      <dgm:t>
        <a:bodyPr/>
        <a:lstStyle/>
        <a:p>
          <a:endParaRPr lang="en-US"/>
        </a:p>
      </dgm:t>
    </dgm:pt>
    <dgm:pt modelId="{6AA1C97F-F4D6-49EE-B633-78C14329FF6A}" type="sibTrans" cxnId="{015DDB86-A320-4348-9150-1644AE390BC0}">
      <dgm:prSet/>
      <dgm:spPr/>
      <dgm:t>
        <a:bodyPr/>
        <a:lstStyle/>
        <a:p>
          <a:endParaRPr lang="en-US"/>
        </a:p>
      </dgm:t>
    </dgm:pt>
    <dgm:pt modelId="{1F75B64B-FDB7-407D-9FD9-8BBDF8BBE89C}" type="pres">
      <dgm:prSet presAssocID="{4DAC0DF7-DCF5-462F-A2D6-B51C0FEF6AF9}" presName="linearFlow" presStyleCnt="0">
        <dgm:presLayoutVars>
          <dgm:dir/>
          <dgm:resizeHandles val="exact"/>
        </dgm:presLayoutVars>
      </dgm:prSet>
      <dgm:spPr/>
    </dgm:pt>
    <dgm:pt modelId="{D7498B57-CA72-4EE7-A593-D851DA8C72B9}" type="pres">
      <dgm:prSet presAssocID="{6E7B7610-805E-4950-B09D-3B3E6B376FC2}" presName="composite" presStyleCnt="0"/>
      <dgm:spPr/>
    </dgm:pt>
    <dgm:pt modelId="{05323DE9-6B60-4761-BED0-AFE64A93B9A0}" type="pres">
      <dgm:prSet presAssocID="{6E7B7610-805E-4950-B09D-3B3E6B376FC2}" presName="imgShp" presStyleLbl="fgImgPlace1" presStyleIdx="0" presStyleCnt="3" custScaleX="131473" custScaleY="109137" custLinFactNeighborX="-6456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566" t="-22022" r="-7782" b="-35730"/>
          </a:stretch>
        </a:blipFill>
        <a:ln w="76200">
          <a:solidFill>
            <a:srgbClr val="FF0000"/>
          </a:solidFill>
        </a:ln>
      </dgm:spPr>
      <dgm:extLst>
        <a:ext uri="{E40237B7-FDA0-4F09-8148-C483321AD2D9}">
          <dgm14:cNvPr xmlns:dgm14="http://schemas.microsoft.com/office/drawing/2010/diagram" id="0" name="" descr="Urine specimen"/>
        </a:ext>
      </dgm:extLst>
    </dgm:pt>
    <dgm:pt modelId="{E9D53FD8-CC00-49BC-B520-FEC150381290}" type="pres">
      <dgm:prSet presAssocID="{6E7B7610-805E-4950-B09D-3B3E6B376FC2}" presName="txShp" presStyleLbl="node1" presStyleIdx="0" presStyleCnt="3" custScaleX="117786">
        <dgm:presLayoutVars>
          <dgm:bulletEnabled val="1"/>
        </dgm:presLayoutVars>
      </dgm:prSet>
      <dgm:spPr/>
    </dgm:pt>
    <dgm:pt modelId="{A8B93D82-4A49-4246-931B-4B6E1C0E619D}" type="pres">
      <dgm:prSet presAssocID="{311E53C0-C8BE-4137-BF44-E3D90111CDD4}" presName="spacing" presStyleCnt="0"/>
      <dgm:spPr/>
    </dgm:pt>
    <dgm:pt modelId="{5E77C82C-60E8-452A-9ED4-26E024E46DC5}" type="pres">
      <dgm:prSet presAssocID="{9E9A47F1-C281-4740-8364-5555B44DD9FB}" presName="composite" presStyleCnt="0"/>
      <dgm:spPr/>
    </dgm:pt>
    <dgm:pt modelId="{64A65A81-A9AD-4B57-97A3-C4AFD3B2A767}" type="pres">
      <dgm:prSet presAssocID="{9E9A47F1-C281-4740-8364-5555B44DD9FB}" presName="imgShp" presStyleLbl="fgImgPlace1" presStyleIdx="1" presStyleCnt="3" custScaleX="135491" custScaleY="116994" custLinFactNeighborX="-64563" custLinFactNeighborY="-17068"/>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446" t="-9212" r="-11116" b="-3351"/>
          </a:stretch>
        </a:blipFill>
        <a:ln w="76200">
          <a:solidFill>
            <a:srgbClr val="FF0000"/>
          </a:solidFill>
        </a:ln>
      </dgm:spPr>
      <dgm:extLst>
        <a:ext uri="{E40237B7-FDA0-4F09-8148-C483321AD2D9}">
          <dgm14:cNvPr xmlns:dgm14="http://schemas.microsoft.com/office/drawing/2010/diagram" id="0" name="" descr="Toilet hat"/>
        </a:ext>
      </dgm:extLst>
    </dgm:pt>
    <dgm:pt modelId="{41E4A5D3-1B63-47D8-AF4D-ABEBE52DEA58}" type="pres">
      <dgm:prSet presAssocID="{9E9A47F1-C281-4740-8364-5555B44DD9FB}" presName="txShp" presStyleLbl="node1" presStyleIdx="1" presStyleCnt="3" custScaleX="117786" custLinFactNeighborX="-121" custLinFactNeighborY="-16825">
        <dgm:presLayoutVars>
          <dgm:bulletEnabled val="1"/>
        </dgm:presLayoutVars>
      </dgm:prSet>
      <dgm:spPr/>
    </dgm:pt>
    <dgm:pt modelId="{2D976FFD-D60C-4828-9166-83D1930A9726}" type="pres">
      <dgm:prSet presAssocID="{CD43F85F-2F8A-41E9-B9D5-D84712AAF2B8}" presName="spacing" presStyleCnt="0"/>
      <dgm:spPr/>
    </dgm:pt>
    <dgm:pt modelId="{B7178D70-C6F8-41DB-A2EF-9EF42DFEFC5D}" type="pres">
      <dgm:prSet presAssocID="{258146E6-71B2-4E3E-8DAD-23CC2051A6A3}" presName="composite" presStyleCnt="0"/>
      <dgm:spPr/>
    </dgm:pt>
    <dgm:pt modelId="{9F537949-916F-44A5-A2D8-62FF1703DFCB}" type="pres">
      <dgm:prSet presAssocID="{258146E6-71B2-4E3E-8DAD-23CC2051A6A3}" presName="imgShp" presStyleLbl="fgImgPlace1" presStyleIdx="2" presStyleCnt="3" custScaleX="125340" custLinFactNeighborX="-64563" custLinFactNeighborY="-3212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76200">
          <a:solidFill>
            <a:srgbClr val="00B050"/>
          </a:solidFill>
        </a:ln>
      </dgm:spPr>
      <dgm:extLst>
        <a:ext uri="{E40237B7-FDA0-4F09-8148-C483321AD2D9}">
          <dgm14:cNvPr xmlns:dgm14="http://schemas.microsoft.com/office/drawing/2010/diagram" id="0" name="" descr="Catheter"/>
        </a:ext>
      </dgm:extLst>
    </dgm:pt>
    <dgm:pt modelId="{6EC6DAE5-245D-41AF-96C9-2CA04F43CA0A}" type="pres">
      <dgm:prSet presAssocID="{258146E6-71B2-4E3E-8DAD-23CC2051A6A3}" presName="txShp" presStyleLbl="node1" presStyleIdx="2" presStyleCnt="3" custScaleX="117786" custLinFactNeighborY="-32128">
        <dgm:presLayoutVars>
          <dgm:bulletEnabled val="1"/>
        </dgm:presLayoutVars>
      </dgm:prSet>
      <dgm:spPr/>
    </dgm:pt>
  </dgm:ptLst>
  <dgm:cxnLst>
    <dgm:cxn modelId="{F8544905-D497-4DA2-94F1-D8CA6CED4851}" srcId="{4DAC0DF7-DCF5-462F-A2D6-B51C0FEF6AF9}" destId="{9E9A47F1-C281-4740-8364-5555B44DD9FB}" srcOrd="1" destOrd="0" parTransId="{C7EAFAF2-8465-4279-8322-9262AE24B8DF}" sibTransId="{CD43F85F-2F8A-41E9-B9D5-D84712AAF2B8}"/>
    <dgm:cxn modelId="{2C79EA14-9998-456F-B63C-6E7CACB5CB03}" type="presOf" srcId="{6E7B7610-805E-4950-B09D-3B3E6B376FC2}" destId="{E9D53FD8-CC00-49BC-B520-FEC150381290}" srcOrd="0" destOrd="0" presId="urn:microsoft.com/office/officeart/2005/8/layout/vList3"/>
    <dgm:cxn modelId="{D93DEC15-AEC7-40CE-805E-97D1234B4F14}" type="presOf" srcId="{258146E6-71B2-4E3E-8DAD-23CC2051A6A3}" destId="{6EC6DAE5-245D-41AF-96C9-2CA04F43CA0A}" srcOrd="0" destOrd="0" presId="urn:microsoft.com/office/officeart/2005/8/layout/vList3"/>
    <dgm:cxn modelId="{E22E9A22-303C-4C2E-9BB6-3A7BEC9A544E}" type="presOf" srcId="{4DAC0DF7-DCF5-462F-A2D6-B51C0FEF6AF9}" destId="{1F75B64B-FDB7-407D-9FD9-8BBDF8BBE89C}" srcOrd="0" destOrd="0" presId="urn:microsoft.com/office/officeart/2005/8/layout/vList3"/>
    <dgm:cxn modelId="{3925B061-E4E3-4AFD-94BB-6DEB0EAE1D44}" type="presOf" srcId="{9E9A47F1-C281-4740-8364-5555B44DD9FB}" destId="{41E4A5D3-1B63-47D8-AF4D-ABEBE52DEA58}" srcOrd="0" destOrd="0" presId="urn:microsoft.com/office/officeart/2005/8/layout/vList3"/>
    <dgm:cxn modelId="{05B9C064-A1BF-4C12-982E-11E45680E0ED}" srcId="{4DAC0DF7-DCF5-462F-A2D6-B51C0FEF6AF9}" destId="{6E7B7610-805E-4950-B09D-3B3E6B376FC2}" srcOrd="0" destOrd="0" parTransId="{7FEF7A14-455D-454F-9342-281464ED1760}" sibTransId="{311E53C0-C8BE-4137-BF44-E3D90111CDD4}"/>
    <dgm:cxn modelId="{015DDB86-A320-4348-9150-1644AE390BC0}" srcId="{4DAC0DF7-DCF5-462F-A2D6-B51C0FEF6AF9}" destId="{258146E6-71B2-4E3E-8DAD-23CC2051A6A3}" srcOrd="2" destOrd="0" parTransId="{D6A91F62-3416-4794-A3C6-33B80A2BEBF8}" sibTransId="{6AA1C97F-F4D6-49EE-B633-78C14329FF6A}"/>
    <dgm:cxn modelId="{5E3902C9-047E-48AD-A40D-8A21A9B85137}" type="presParOf" srcId="{1F75B64B-FDB7-407D-9FD9-8BBDF8BBE89C}" destId="{D7498B57-CA72-4EE7-A593-D851DA8C72B9}" srcOrd="0" destOrd="0" presId="urn:microsoft.com/office/officeart/2005/8/layout/vList3"/>
    <dgm:cxn modelId="{3707FB4E-6933-41BC-936B-0AD1759A1885}" type="presParOf" srcId="{D7498B57-CA72-4EE7-A593-D851DA8C72B9}" destId="{05323DE9-6B60-4761-BED0-AFE64A93B9A0}" srcOrd="0" destOrd="0" presId="urn:microsoft.com/office/officeart/2005/8/layout/vList3"/>
    <dgm:cxn modelId="{8686D31C-4B6D-409B-93F6-6CD0AFB7AB56}" type="presParOf" srcId="{D7498B57-CA72-4EE7-A593-D851DA8C72B9}" destId="{E9D53FD8-CC00-49BC-B520-FEC150381290}" srcOrd="1" destOrd="0" presId="urn:microsoft.com/office/officeart/2005/8/layout/vList3"/>
    <dgm:cxn modelId="{43FF521D-E012-4DE9-9C79-A5AF13C56AE9}" type="presParOf" srcId="{1F75B64B-FDB7-407D-9FD9-8BBDF8BBE89C}" destId="{A8B93D82-4A49-4246-931B-4B6E1C0E619D}" srcOrd="1" destOrd="0" presId="urn:microsoft.com/office/officeart/2005/8/layout/vList3"/>
    <dgm:cxn modelId="{986782A8-0565-4287-99A5-96C043EC145A}" type="presParOf" srcId="{1F75B64B-FDB7-407D-9FD9-8BBDF8BBE89C}" destId="{5E77C82C-60E8-452A-9ED4-26E024E46DC5}" srcOrd="2" destOrd="0" presId="urn:microsoft.com/office/officeart/2005/8/layout/vList3"/>
    <dgm:cxn modelId="{DC41F335-B54B-465D-B1B2-68CB48DD72E1}" type="presParOf" srcId="{5E77C82C-60E8-452A-9ED4-26E024E46DC5}" destId="{64A65A81-A9AD-4B57-97A3-C4AFD3B2A767}" srcOrd="0" destOrd="0" presId="urn:microsoft.com/office/officeart/2005/8/layout/vList3"/>
    <dgm:cxn modelId="{BA45A700-8FC8-4D88-934F-4F3164403F55}" type="presParOf" srcId="{5E77C82C-60E8-452A-9ED4-26E024E46DC5}" destId="{41E4A5D3-1B63-47D8-AF4D-ABEBE52DEA58}" srcOrd="1" destOrd="0" presId="urn:microsoft.com/office/officeart/2005/8/layout/vList3"/>
    <dgm:cxn modelId="{AE9A943B-3188-4699-9DDB-51009AD0CC80}" type="presParOf" srcId="{1F75B64B-FDB7-407D-9FD9-8BBDF8BBE89C}" destId="{2D976FFD-D60C-4828-9166-83D1930A9726}" srcOrd="3" destOrd="0" presId="urn:microsoft.com/office/officeart/2005/8/layout/vList3"/>
    <dgm:cxn modelId="{172F431F-DC96-452D-9CA9-EFB2E7A6F013}" type="presParOf" srcId="{1F75B64B-FDB7-407D-9FD9-8BBDF8BBE89C}" destId="{B7178D70-C6F8-41DB-A2EF-9EF42DFEFC5D}" srcOrd="4" destOrd="0" presId="urn:microsoft.com/office/officeart/2005/8/layout/vList3"/>
    <dgm:cxn modelId="{D81D49A0-12D3-4C1D-B69A-4B16179BEF17}" type="presParOf" srcId="{B7178D70-C6F8-41DB-A2EF-9EF42DFEFC5D}" destId="{9F537949-916F-44A5-A2D8-62FF1703DFCB}" srcOrd="0" destOrd="0" presId="urn:microsoft.com/office/officeart/2005/8/layout/vList3"/>
    <dgm:cxn modelId="{46B83D19-B783-4259-8E7D-3AD913EC274B}" type="presParOf" srcId="{B7178D70-C6F8-41DB-A2EF-9EF42DFEFC5D}" destId="{6EC6DAE5-245D-41AF-96C9-2CA04F43CA0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AC0DF7-DCF5-462F-A2D6-B51C0FEF6AF9}" type="doc">
      <dgm:prSet loTypeId="urn:microsoft.com/office/officeart/2005/8/layout/vList3" loCatId="picture" qsTypeId="urn:microsoft.com/office/officeart/2005/8/quickstyle/simple1" qsCatId="simple" csTypeId="urn:microsoft.com/office/officeart/2005/8/colors/accent1_2" csCatId="accent1" phldr="1"/>
      <dgm:spPr/>
    </dgm:pt>
    <dgm:pt modelId="{6E7B7610-805E-4950-B09D-3B3E6B376FC2}">
      <dgm:prSet phldrT="[Text]"/>
      <dgm:spPr>
        <a:solidFill>
          <a:srgbClr val="007DA3"/>
        </a:solidFill>
      </dgm:spPr>
      <dgm:t>
        <a:bodyPr/>
        <a:lstStyle/>
        <a:p>
          <a:endParaRPr lang="en-US"/>
        </a:p>
      </dgm:t>
    </dgm:pt>
    <dgm:pt modelId="{7FEF7A14-455D-454F-9342-281464ED1760}" type="parTrans" cxnId="{05B9C064-A1BF-4C12-982E-11E45680E0ED}">
      <dgm:prSet/>
      <dgm:spPr/>
      <dgm:t>
        <a:bodyPr/>
        <a:lstStyle/>
        <a:p>
          <a:endParaRPr lang="en-US"/>
        </a:p>
      </dgm:t>
    </dgm:pt>
    <dgm:pt modelId="{311E53C0-C8BE-4137-BF44-E3D90111CDD4}" type="sibTrans" cxnId="{05B9C064-A1BF-4C12-982E-11E45680E0ED}">
      <dgm:prSet/>
      <dgm:spPr/>
      <dgm:t>
        <a:bodyPr/>
        <a:lstStyle/>
        <a:p>
          <a:endParaRPr lang="en-US"/>
        </a:p>
      </dgm:t>
    </dgm:pt>
    <dgm:pt modelId="{9E9A47F1-C281-4740-8364-5555B44DD9FB}">
      <dgm:prSet phldrT="[Text]"/>
      <dgm:spPr>
        <a:solidFill>
          <a:srgbClr val="007DA3"/>
        </a:solidFill>
      </dgm:spPr>
      <dgm:t>
        <a:bodyPr/>
        <a:lstStyle/>
        <a:p>
          <a:pPr algn="l"/>
          <a:endParaRPr lang="en-US"/>
        </a:p>
      </dgm:t>
    </dgm:pt>
    <dgm:pt modelId="{C7EAFAF2-8465-4279-8322-9262AE24B8DF}" type="parTrans" cxnId="{F8544905-D497-4DA2-94F1-D8CA6CED4851}">
      <dgm:prSet/>
      <dgm:spPr/>
      <dgm:t>
        <a:bodyPr/>
        <a:lstStyle/>
        <a:p>
          <a:endParaRPr lang="en-US"/>
        </a:p>
      </dgm:t>
    </dgm:pt>
    <dgm:pt modelId="{CD43F85F-2F8A-41E9-B9D5-D84712AAF2B8}" type="sibTrans" cxnId="{F8544905-D497-4DA2-94F1-D8CA6CED4851}">
      <dgm:prSet/>
      <dgm:spPr/>
      <dgm:t>
        <a:bodyPr/>
        <a:lstStyle/>
        <a:p>
          <a:endParaRPr lang="en-US"/>
        </a:p>
      </dgm:t>
    </dgm:pt>
    <dgm:pt modelId="{1F75B64B-FDB7-407D-9FD9-8BBDF8BBE89C}" type="pres">
      <dgm:prSet presAssocID="{4DAC0DF7-DCF5-462F-A2D6-B51C0FEF6AF9}" presName="linearFlow" presStyleCnt="0">
        <dgm:presLayoutVars>
          <dgm:dir/>
          <dgm:resizeHandles val="exact"/>
        </dgm:presLayoutVars>
      </dgm:prSet>
      <dgm:spPr/>
    </dgm:pt>
    <dgm:pt modelId="{D7498B57-CA72-4EE7-A593-D851DA8C72B9}" type="pres">
      <dgm:prSet presAssocID="{6E7B7610-805E-4950-B09D-3B3E6B376FC2}" presName="composite" presStyleCnt="0"/>
      <dgm:spPr/>
    </dgm:pt>
    <dgm:pt modelId="{05323DE9-6B60-4761-BED0-AFE64A93B9A0}" type="pres">
      <dgm:prSet presAssocID="{6E7B7610-805E-4950-B09D-3B3E6B376FC2}" presName="imgShp" presStyleLbl="fgImgPlace1" presStyleIdx="0" presStyleCnt="2" custScaleX="131473" custScaleY="109137" custLinFactNeighborX="-22245" custLinFactNeighborY="23929"/>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566" t="-22022" r="-7782" b="-35730"/>
          </a:stretch>
        </a:blipFill>
        <a:ln w="76200">
          <a:solidFill>
            <a:srgbClr val="00B050"/>
          </a:solidFill>
        </a:ln>
      </dgm:spPr>
      <dgm:extLst>
        <a:ext uri="{E40237B7-FDA0-4F09-8148-C483321AD2D9}">
          <dgm14:cNvPr xmlns:dgm14="http://schemas.microsoft.com/office/drawing/2010/diagram" id="0" name="" descr="Urine specimen"/>
        </a:ext>
      </dgm:extLst>
    </dgm:pt>
    <dgm:pt modelId="{E9D53FD8-CC00-49BC-B520-FEC150381290}" type="pres">
      <dgm:prSet presAssocID="{6E7B7610-805E-4950-B09D-3B3E6B376FC2}" presName="txShp" presStyleLbl="node1" presStyleIdx="0" presStyleCnt="2" custScaleX="117786" custLinFactNeighborY="23929">
        <dgm:presLayoutVars>
          <dgm:bulletEnabled val="1"/>
        </dgm:presLayoutVars>
      </dgm:prSet>
      <dgm:spPr/>
    </dgm:pt>
    <dgm:pt modelId="{A8B93D82-4A49-4246-931B-4B6E1C0E619D}" type="pres">
      <dgm:prSet presAssocID="{311E53C0-C8BE-4137-BF44-E3D90111CDD4}" presName="spacing" presStyleCnt="0"/>
      <dgm:spPr/>
    </dgm:pt>
    <dgm:pt modelId="{5E77C82C-60E8-452A-9ED4-26E024E46DC5}" type="pres">
      <dgm:prSet presAssocID="{9E9A47F1-C281-4740-8364-5555B44DD9FB}" presName="composite" presStyleCnt="0"/>
      <dgm:spPr/>
    </dgm:pt>
    <dgm:pt modelId="{64A65A81-A9AD-4B57-97A3-C4AFD3B2A767}" type="pres">
      <dgm:prSet presAssocID="{9E9A47F1-C281-4740-8364-5555B44DD9FB}" presName="imgShp" presStyleLbl="fgImgPlace1" presStyleIdx="1" presStyleCnt="2" custScaleX="135491" custScaleY="116994" custLinFactNeighborX="-6456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901" t="-12530" r="-5901" b="12530"/>
          </a:stretch>
        </a:blipFill>
        <a:ln w="76200">
          <a:solidFill>
            <a:srgbClr val="00B050"/>
          </a:solidFill>
        </a:ln>
      </dgm:spPr>
      <dgm:extLst>
        <a:ext uri="{E40237B7-FDA0-4F09-8148-C483321AD2D9}">
          <dgm14:cNvPr xmlns:dgm14="http://schemas.microsoft.com/office/drawing/2010/diagram" id="0" name="" descr="Condom catheter"/>
        </a:ext>
      </dgm:extLst>
    </dgm:pt>
    <dgm:pt modelId="{41E4A5D3-1B63-47D8-AF4D-ABEBE52DEA58}" type="pres">
      <dgm:prSet presAssocID="{9E9A47F1-C281-4740-8364-5555B44DD9FB}" presName="txShp" presStyleLbl="node1" presStyleIdx="1" presStyleCnt="2" custScaleX="117786">
        <dgm:presLayoutVars>
          <dgm:bulletEnabled val="1"/>
        </dgm:presLayoutVars>
      </dgm:prSet>
      <dgm:spPr/>
    </dgm:pt>
  </dgm:ptLst>
  <dgm:cxnLst>
    <dgm:cxn modelId="{F8544905-D497-4DA2-94F1-D8CA6CED4851}" srcId="{4DAC0DF7-DCF5-462F-A2D6-B51C0FEF6AF9}" destId="{9E9A47F1-C281-4740-8364-5555B44DD9FB}" srcOrd="1" destOrd="0" parTransId="{C7EAFAF2-8465-4279-8322-9262AE24B8DF}" sibTransId="{CD43F85F-2F8A-41E9-B9D5-D84712AAF2B8}"/>
    <dgm:cxn modelId="{2C79EA14-9998-456F-B63C-6E7CACB5CB03}" type="presOf" srcId="{6E7B7610-805E-4950-B09D-3B3E6B376FC2}" destId="{E9D53FD8-CC00-49BC-B520-FEC150381290}" srcOrd="0" destOrd="0" presId="urn:microsoft.com/office/officeart/2005/8/layout/vList3"/>
    <dgm:cxn modelId="{E22E9A22-303C-4C2E-9BB6-3A7BEC9A544E}" type="presOf" srcId="{4DAC0DF7-DCF5-462F-A2D6-B51C0FEF6AF9}" destId="{1F75B64B-FDB7-407D-9FD9-8BBDF8BBE89C}" srcOrd="0" destOrd="0" presId="urn:microsoft.com/office/officeart/2005/8/layout/vList3"/>
    <dgm:cxn modelId="{3925B061-E4E3-4AFD-94BB-6DEB0EAE1D44}" type="presOf" srcId="{9E9A47F1-C281-4740-8364-5555B44DD9FB}" destId="{41E4A5D3-1B63-47D8-AF4D-ABEBE52DEA58}" srcOrd="0" destOrd="0" presId="urn:microsoft.com/office/officeart/2005/8/layout/vList3"/>
    <dgm:cxn modelId="{05B9C064-A1BF-4C12-982E-11E45680E0ED}" srcId="{4DAC0DF7-DCF5-462F-A2D6-B51C0FEF6AF9}" destId="{6E7B7610-805E-4950-B09D-3B3E6B376FC2}" srcOrd="0" destOrd="0" parTransId="{7FEF7A14-455D-454F-9342-281464ED1760}" sibTransId="{311E53C0-C8BE-4137-BF44-E3D90111CDD4}"/>
    <dgm:cxn modelId="{5E3902C9-047E-48AD-A40D-8A21A9B85137}" type="presParOf" srcId="{1F75B64B-FDB7-407D-9FD9-8BBDF8BBE89C}" destId="{D7498B57-CA72-4EE7-A593-D851DA8C72B9}" srcOrd="0" destOrd="0" presId="urn:microsoft.com/office/officeart/2005/8/layout/vList3"/>
    <dgm:cxn modelId="{3707FB4E-6933-41BC-936B-0AD1759A1885}" type="presParOf" srcId="{D7498B57-CA72-4EE7-A593-D851DA8C72B9}" destId="{05323DE9-6B60-4761-BED0-AFE64A93B9A0}" srcOrd="0" destOrd="0" presId="urn:microsoft.com/office/officeart/2005/8/layout/vList3"/>
    <dgm:cxn modelId="{8686D31C-4B6D-409B-93F6-6CD0AFB7AB56}" type="presParOf" srcId="{D7498B57-CA72-4EE7-A593-D851DA8C72B9}" destId="{E9D53FD8-CC00-49BC-B520-FEC150381290}" srcOrd="1" destOrd="0" presId="urn:microsoft.com/office/officeart/2005/8/layout/vList3"/>
    <dgm:cxn modelId="{43FF521D-E012-4DE9-9C79-A5AF13C56AE9}" type="presParOf" srcId="{1F75B64B-FDB7-407D-9FD9-8BBDF8BBE89C}" destId="{A8B93D82-4A49-4246-931B-4B6E1C0E619D}" srcOrd="1" destOrd="0" presId="urn:microsoft.com/office/officeart/2005/8/layout/vList3"/>
    <dgm:cxn modelId="{986782A8-0565-4287-99A5-96C043EC145A}" type="presParOf" srcId="{1F75B64B-FDB7-407D-9FD9-8BBDF8BBE89C}" destId="{5E77C82C-60E8-452A-9ED4-26E024E46DC5}" srcOrd="2" destOrd="0" presId="urn:microsoft.com/office/officeart/2005/8/layout/vList3"/>
    <dgm:cxn modelId="{DC41F335-B54B-465D-B1B2-68CB48DD72E1}" type="presParOf" srcId="{5E77C82C-60E8-452A-9ED4-26E024E46DC5}" destId="{64A65A81-A9AD-4B57-97A3-C4AFD3B2A767}" srcOrd="0" destOrd="0" presId="urn:microsoft.com/office/officeart/2005/8/layout/vList3"/>
    <dgm:cxn modelId="{BA45A700-8FC8-4D88-934F-4F3164403F55}" type="presParOf" srcId="{5E77C82C-60E8-452A-9ED4-26E024E46DC5}" destId="{41E4A5D3-1B63-47D8-AF4D-ABEBE52DEA5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9F7485-703B-4285-AB0A-26D79E512B1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FBA34E2A-2804-4BC1-8AD7-17FD84EC06C0}">
      <dgm:prSet custT="1"/>
      <dgm:spPr/>
      <dgm:t>
        <a:bodyPr/>
        <a:lstStyle/>
        <a:p>
          <a:endParaRPr lang="en-US" sz="2000"/>
        </a:p>
      </dgm:t>
    </dgm:pt>
    <dgm:pt modelId="{3D772E73-507B-41C9-9843-EC48179CDEF7}" type="parTrans" cxnId="{4DEAFCC9-082F-4754-BFA5-0A47C450A541}">
      <dgm:prSet/>
      <dgm:spPr/>
      <dgm:t>
        <a:bodyPr/>
        <a:lstStyle/>
        <a:p>
          <a:endParaRPr lang="en-US"/>
        </a:p>
      </dgm:t>
    </dgm:pt>
    <dgm:pt modelId="{59AE2EB4-9113-4017-BDDC-907AAEA1A635}" type="sibTrans" cxnId="{4DEAFCC9-082F-4754-BFA5-0A47C450A541}">
      <dgm:prSet/>
      <dgm:spPr/>
      <dgm:t>
        <a:bodyPr/>
        <a:lstStyle/>
        <a:p>
          <a:endParaRPr lang="en-US"/>
        </a:p>
      </dgm:t>
    </dgm:pt>
    <dgm:pt modelId="{323C8A2C-2DEA-419B-A34C-B54A8FCF2488}">
      <dgm:prSet custT="1"/>
      <dgm:spPr/>
      <dgm:t>
        <a:bodyPr/>
        <a:lstStyle/>
        <a:p>
          <a:endParaRPr lang="en-US" sz="2000"/>
        </a:p>
      </dgm:t>
    </dgm:pt>
    <dgm:pt modelId="{1C1BE9A9-4F27-4BDB-9BDE-457BBADABCAF}" type="parTrans" cxnId="{9D1C90BE-9D37-4CE0-AC6C-71EE6C3A7A29}">
      <dgm:prSet/>
      <dgm:spPr/>
      <dgm:t>
        <a:bodyPr/>
        <a:lstStyle/>
        <a:p>
          <a:endParaRPr lang="en-US"/>
        </a:p>
      </dgm:t>
    </dgm:pt>
    <dgm:pt modelId="{AD8AB5F7-EBFD-4A7B-A5B1-D1B83ABD43E1}" type="sibTrans" cxnId="{9D1C90BE-9D37-4CE0-AC6C-71EE6C3A7A29}">
      <dgm:prSet/>
      <dgm:spPr/>
      <dgm:t>
        <a:bodyPr/>
        <a:lstStyle/>
        <a:p>
          <a:endParaRPr lang="en-US"/>
        </a:p>
      </dgm:t>
    </dgm:pt>
    <dgm:pt modelId="{E4E290A7-28CA-418F-92B9-336F1CBC2424}">
      <dgm:prSet custT="1"/>
      <dgm:spPr/>
      <dgm:t>
        <a:bodyPr/>
        <a:lstStyle/>
        <a:p>
          <a:endParaRPr lang="en-US" sz="2000"/>
        </a:p>
      </dgm:t>
    </dgm:pt>
    <dgm:pt modelId="{7D004D4D-FDD7-46B5-8C13-619B49A10F93}" type="parTrans" cxnId="{B19687EF-632D-4317-9994-8F178C2BFDA2}">
      <dgm:prSet/>
      <dgm:spPr/>
      <dgm:t>
        <a:bodyPr/>
        <a:lstStyle/>
        <a:p>
          <a:endParaRPr lang="en-US"/>
        </a:p>
      </dgm:t>
    </dgm:pt>
    <dgm:pt modelId="{BD102849-E5DA-4F88-96BE-4281FB030F20}" type="sibTrans" cxnId="{B19687EF-632D-4317-9994-8F178C2BFDA2}">
      <dgm:prSet/>
      <dgm:spPr/>
      <dgm:t>
        <a:bodyPr/>
        <a:lstStyle/>
        <a:p>
          <a:endParaRPr lang="en-US"/>
        </a:p>
      </dgm:t>
    </dgm:pt>
    <dgm:pt modelId="{568161D8-4472-42E1-B715-C1724601184C}" type="pres">
      <dgm:prSet presAssocID="{B59F7485-703B-4285-AB0A-26D79E512B14}" presName="Name0" presStyleCnt="0">
        <dgm:presLayoutVars>
          <dgm:chMax val="11"/>
          <dgm:chPref val="11"/>
          <dgm:dir/>
          <dgm:resizeHandles/>
        </dgm:presLayoutVars>
      </dgm:prSet>
      <dgm:spPr/>
    </dgm:pt>
    <dgm:pt modelId="{CDEEDB0C-F049-46B2-8E79-71B942D89A74}" type="pres">
      <dgm:prSet presAssocID="{E4E290A7-28CA-418F-92B9-336F1CBC2424}" presName="Accent3" presStyleCnt="0"/>
      <dgm:spPr/>
    </dgm:pt>
    <dgm:pt modelId="{A49905B4-FA98-4AB6-B8D3-887A9F8F5CC8}" type="pres">
      <dgm:prSet presAssocID="{E4E290A7-28CA-418F-92B9-336F1CBC2424}" presName="Accent" presStyleLbl="node1" presStyleIdx="0" presStyleCnt="3"/>
      <dgm:spPr/>
      <dgm:extLst>
        <a:ext uri="{E40237B7-FDA0-4F09-8148-C483321AD2D9}">
          <dgm14:cNvPr xmlns:dgm14="http://schemas.microsoft.com/office/drawing/2010/diagram" id="0" name="" descr="Circle"/>
        </a:ext>
      </dgm:extLst>
    </dgm:pt>
    <dgm:pt modelId="{3982CEA1-7FC2-4C32-BDD5-57B8F42FA196}" type="pres">
      <dgm:prSet presAssocID="{E4E290A7-28CA-418F-92B9-336F1CBC2424}" presName="ParentBackground3" presStyleCnt="0"/>
      <dgm:spPr/>
    </dgm:pt>
    <dgm:pt modelId="{72BA8820-A5BB-424C-A176-D95D46B0F646}" type="pres">
      <dgm:prSet presAssocID="{E4E290A7-28CA-418F-92B9-336F1CBC2424}" presName="ParentBackground" presStyleLbl="fgAcc1" presStyleIdx="0" presStyleCnt="3"/>
      <dgm:spPr/>
    </dgm:pt>
    <dgm:pt modelId="{AD8A0847-E374-491E-9D9B-7987C97829C4}" type="pres">
      <dgm:prSet presAssocID="{E4E290A7-28CA-418F-92B9-336F1CBC2424}" presName="Parent3" presStyleLbl="revTx" presStyleIdx="0" presStyleCnt="0">
        <dgm:presLayoutVars>
          <dgm:chMax val="1"/>
          <dgm:chPref val="1"/>
          <dgm:bulletEnabled val="1"/>
        </dgm:presLayoutVars>
      </dgm:prSet>
      <dgm:spPr/>
    </dgm:pt>
    <dgm:pt modelId="{94F09096-772C-40CA-B7DE-3772C0AB9406}" type="pres">
      <dgm:prSet presAssocID="{323C8A2C-2DEA-419B-A34C-B54A8FCF2488}" presName="Accent2" presStyleCnt="0"/>
      <dgm:spPr/>
    </dgm:pt>
    <dgm:pt modelId="{847BCAEB-1301-4C21-9CDF-45B24C333EC4}" type="pres">
      <dgm:prSet presAssocID="{323C8A2C-2DEA-419B-A34C-B54A8FCF2488}" presName="Accent" presStyleLbl="node1" presStyleIdx="1" presStyleCnt="3"/>
      <dgm:spPr/>
      <dgm:extLst>
        <a:ext uri="{E40237B7-FDA0-4F09-8148-C483321AD2D9}">
          <dgm14:cNvPr xmlns:dgm14="http://schemas.microsoft.com/office/drawing/2010/diagram" id="0" name="" descr="Arrow pointing right"/>
        </a:ext>
      </dgm:extLst>
    </dgm:pt>
    <dgm:pt modelId="{F88873BC-8250-401E-88DC-A5B4127B5994}" type="pres">
      <dgm:prSet presAssocID="{323C8A2C-2DEA-419B-A34C-B54A8FCF2488}" presName="ParentBackground2" presStyleCnt="0"/>
      <dgm:spPr/>
    </dgm:pt>
    <dgm:pt modelId="{DFFD1149-EBC0-4179-AE1B-FD1B704BC667}" type="pres">
      <dgm:prSet presAssocID="{323C8A2C-2DEA-419B-A34C-B54A8FCF2488}" presName="ParentBackground" presStyleLbl="fgAcc1" presStyleIdx="1" presStyleCnt="3"/>
      <dgm:spPr/>
    </dgm:pt>
    <dgm:pt modelId="{76E07FA1-AEDA-4D9A-BD49-D1BA7D0C3BE5}" type="pres">
      <dgm:prSet presAssocID="{323C8A2C-2DEA-419B-A34C-B54A8FCF2488}" presName="Parent2" presStyleLbl="revTx" presStyleIdx="0" presStyleCnt="0">
        <dgm:presLayoutVars>
          <dgm:chMax val="1"/>
          <dgm:chPref val="1"/>
          <dgm:bulletEnabled val="1"/>
        </dgm:presLayoutVars>
      </dgm:prSet>
      <dgm:spPr/>
    </dgm:pt>
    <dgm:pt modelId="{9680D4D0-B04B-4968-8F9D-EEB26D5B5ACD}" type="pres">
      <dgm:prSet presAssocID="{FBA34E2A-2804-4BC1-8AD7-17FD84EC06C0}" presName="Accent1" presStyleCnt="0"/>
      <dgm:spPr/>
    </dgm:pt>
    <dgm:pt modelId="{76C84F2E-436F-4DFA-B3E3-9646E18FE031}" type="pres">
      <dgm:prSet presAssocID="{FBA34E2A-2804-4BC1-8AD7-17FD84EC06C0}" presName="Accent" presStyleLbl="node1" presStyleIdx="2" presStyleCnt="3"/>
      <dgm:spPr/>
      <dgm:extLst>
        <a:ext uri="{E40237B7-FDA0-4F09-8148-C483321AD2D9}">
          <dgm14:cNvPr xmlns:dgm14="http://schemas.microsoft.com/office/drawing/2010/diagram" id="0" name="" descr="Arrow pointing right"/>
        </a:ext>
      </dgm:extLst>
    </dgm:pt>
    <dgm:pt modelId="{92F3D1B3-0FEF-4455-9E33-9648A1FA7257}" type="pres">
      <dgm:prSet presAssocID="{FBA34E2A-2804-4BC1-8AD7-17FD84EC06C0}" presName="ParentBackground1" presStyleCnt="0"/>
      <dgm:spPr/>
    </dgm:pt>
    <dgm:pt modelId="{41D4041B-A342-43FA-A60D-57705CE56C27}" type="pres">
      <dgm:prSet presAssocID="{FBA34E2A-2804-4BC1-8AD7-17FD84EC06C0}" presName="ParentBackground" presStyleLbl="fgAcc1" presStyleIdx="2" presStyleCnt="3"/>
      <dgm:spPr/>
    </dgm:pt>
    <dgm:pt modelId="{D8A18537-2BD8-4A22-8ED6-C3B440C53911}" type="pres">
      <dgm:prSet presAssocID="{FBA34E2A-2804-4BC1-8AD7-17FD84EC06C0}" presName="Parent1" presStyleLbl="revTx" presStyleIdx="0" presStyleCnt="0">
        <dgm:presLayoutVars>
          <dgm:chMax val="1"/>
          <dgm:chPref val="1"/>
          <dgm:bulletEnabled val="1"/>
        </dgm:presLayoutVars>
      </dgm:prSet>
      <dgm:spPr/>
    </dgm:pt>
  </dgm:ptLst>
  <dgm:cxnLst>
    <dgm:cxn modelId="{14341705-3E36-4D72-A71D-A0E2B8B1CADA}" type="presOf" srcId="{FBA34E2A-2804-4BC1-8AD7-17FD84EC06C0}" destId="{D8A18537-2BD8-4A22-8ED6-C3B440C53911}" srcOrd="1" destOrd="0" presId="urn:microsoft.com/office/officeart/2011/layout/CircleProcess"/>
    <dgm:cxn modelId="{841D0726-3C68-43F8-9113-B77C3A00C317}" type="presOf" srcId="{E4E290A7-28CA-418F-92B9-336F1CBC2424}" destId="{AD8A0847-E374-491E-9D9B-7987C97829C4}" srcOrd="1" destOrd="0" presId="urn:microsoft.com/office/officeart/2011/layout/CircleProcess"/>
    <dgm:cxn modelId="{A55A8748-D2D1-4107-AF1C-9293A5B954E5}" type="presOf" srcId="{FBA34E2A-2804-4BC1-8AD7-17FD84EC06C0}" destId="{41D4041B-A342-43FA-A60D-57705CE56C27}" srcOrd="0" destOrd="0" presId="urn:microsoft.com/office/officeart/2011/layout/CircleProcess"/>
    <dgm:cxn modelId="{08E0A179-E015-4721-8B23-9AC5D77E0CDD}" type="presOf" srcId="{B59F7485-703B-4285-AB0A-26D79E512B14}" destId="{568161D8-4472-42E1-B715-C1724601184C}" srcOrd="0" destOrd="0" presId="urn:microsoft.com/office/officeart/2011/layout/CircleProcess"/>
    <dgm:cxn modelId="{947C1099-E137-42F4-A51B-D2EE6BEA9148}" type="presOf" srcId="{E4E290A7-28CA-418F-92B9-336F1CBC2424}" destId="{72BA8820-A5BB-424C-A176-D95D46B0F646}" srcOrd="0" destOrd="0" presId="urn:microsoft.com/office/officeart/2011/layout/CircleProcess"/>
    <dgm:cxn modelId="{9D1C90BE-9D37-4CE0-AC6C-71EE6C3A7A29}" srcId="{B59F7485-703B-4285-AB0A-26D79E512B14}" destId="{323C8A2C-2DEA-419B-A34C-B54A8FCF2488}" srcOrd="1" destOrd="0" parTransId="{1C1BE9A9-4F27-4BDB-9BDE-457BBADABCAF}" sibTransId="{AD8AB5F7-EBFD-4A7B-A5B1-D1B83ABD43E1}"/>
    <dgm:cxn modelId="{4DEAFCC9-082F-4754-BFA5-0A47C450A541}" srcId="{B59F7485-703B-4285-AB0A-26D79E512B14}" destId="{FBA34E2A-2804-4BC1-8AD7-17FD84EC06C0}" srcOrd="0" destOrd="0" parTransId="{3D772E73-507B-41C9-9843-EC48179CDEF7}" sibTransId="{59AE2EB4-9113-4017-BDDC-907AAEA1A635}"/>
    <dgm:cxn modelId="{03252ACB-44EF-4231-B869-7F5393628EBB}" type="presOf" srcId="{323C8A2C-2DEA-419B-A34C-B54A8FCF2488}" destId="{DFFD1149-EBC0-4179-AE1B-FD1B704BC667}" srcOrd="0" destOrd="0" presId="urn:microsoft.com/office/officeart/2011/layout/CircleProcess"/>
    <dgm:cxn modelId="{CAA5DAE6-96D0-4160-B477-923D32992AF9}" type="presOf" srcId="{323C8A2C-2DEA-419B-A34C-B54A8FCF2488}" destId="{76E07FA1-AEDA-4D9A-BD49-D1BA7D0C3BE5}" srcOrd="1" destOrd="0" presId="urn:microsoft.com/office/officeart/2011/layout/CircleProcess"/>
    <dgm:cxn modelId="{B19687EF-632D-4317-9994-8F178C2BFDA2}" srcId="{B59F7485-703B-4285-AB0A-26D79E512B14}" destId="{E4E290A7-28CA-418F-92B9-336F1CBC2424}" srcOrd="2" destOrd="0" parTransId="{7D004D4D-FDD7-46B5-8C13-619B49A10F93}" sibTransId="{BD102849-E5DA-4F88-96BE-4281FB030F20}"/>
    <dgm:cxn modelId="{F1CA4B09-8D80-4BFC-8420-BA30EFD0F62A}" type="presParOf" srcId="{568161D8-4472-42E1-B715-C1724601184C}" destId="{CDEEDB0C-F049-46B2-8E79-71B942D89A74}" srcOrd="0" destOrd="0" presId="urn:microsoft.com/office/officeart/2011/layout/CircleProcess"/>
    <dgm:cxn modelId="{64EABC60-79EE-46F7-AD31-F4FD0505008F}" type="presParOf" srcId="{CDEEDB0C-F049-46B2-8E79-71B942D89A74}" destId="{A49905B4-FA98-4AB6-B8D3-887A9F8F5CC8}" srcOrd="0" destOrd="0" presId="urn:microsoft.com/office/officeart/2011/layout/CircleProcess"/>
    <dgm:cxn modelId="{D1134AB4-D2ED-479E-8A47-285ABF49A219}" type="presParOf" srcId="{568161D8-4472-42E1-B715-C1724601184C}" destId="{3982CEA1-7FC2-4C32-BDD5-57B8F42FA196}" srcOrd="1" destOrd="0" presId="urn:microsoft.com/office/officeart/2011/layout/CircleProcess"/>
    <dgm:cxn modelId="{54A71B81-74FC-400C-8EE6-B349A7A526BB}" type="presParOf" srcId="{3982CEA1-7FC2-4C32-BDD5-57B8F42FA196}" destId="{72BA8820-A5BB-424C-A176-D95D46B0F646}" srcOrd="0" destOrd="0" presId="urn:microsoft.com/office/officeart/2011/layout/CircleProcess"/>
    <dgm:cxn modelId="{C22EE9A7-E92D-47CF-8603-86AC2EC65B7A}" type="presParOf" srcId="{568161D8-4472-42E1-B715-C1724601184C}" destId="{AD8A0847-E374-491E-9D9B-7987C97829C4}" srcOrd="2" destOrd="0" presId="urn:microsoft.com/office/officeart/2011/layout/CircleProcess"/>
    <dgm:cxn modelId="{F873C3BF-37B9-4ACA-A28E-2AEC722420D6}" type="presParOf" srcId="{568161D8-4472-42E1-B715-C1724601184C}" destId="{94F09096-772C-40CA-B7DE-3772C0AB9406}" srcOrd="3" destOrd="0" presId="urn:microsoft.com/office/officeart/2011/layout/CircleProcess"/>
    <dgm:cxn modelId="{5CE07C9A-B1B7-4742-A1B6-26A555FF465F}" type="presParOf" srcId="{94F09096-772C-40CA-B7DE-3772C0AB9406}" destId="{847BCAEB-1301-4C21-9CDF-45B24C333EC4}" srcOrd="0" destOrd="0" presId="urn:microsoft.com/office/officeart/2011/layout/CircleProcess"/>
    <dgm:cxn modelId="{B943560D-689C-46F9-82BE-4EE3D6DEC7F2}" type="presParOf" srcId="{568161D8-4472-42E1-B715-C1724601184C}" destId="{F88873BC-8250-401E-88DC-A5B4127B5994}" srcOrd="4" destOrd="0" presId="urn:microsoft.com/office/officeart/2011/layout/CircleProcess"/>
    <dgm:cxn modelId="{D7EEB268-5013-483C-AC99-78731320D256}" type="presParOf" srcId="{F88873BC-8250-401E-88DC-A5B4127B5994}" destId="{DFFD1149-EBC0-4179-AE1B-FD1B704BC667}" srcOrd="0" destOrd="0" presId="urn:microsoft.com/office/officeart/2011/layout/CircleProcess"/>
    <dgm:cxn modelId="{B4AA39AD-8F1B-45BA-B7EC-9C5C08F41BE1}" type="presParOf" srcId="{568161D8-4472-42E1-B715-C1724601184C}" destId="{76E07FA1-AEDA-4D9A-BD49-D1BA7D0C3BE5}" srcOrd="5" destOrd="0" presId="urn:microsoft.com/office/officeart/2011/layout/CircleProcess"/>
    <dgm:cxn modelId="{06CB0CC8-A271-46E9-9564-64913964B162}" type="presParOf" srcId="{568161D8-4472-42E1-B715-C1724601184C}" destId="{9680D4D0-B04B-4968-8F9D-EEB26D5B5ACD}" srcOrd="6" destOrd="0" presId="urn:microsoft.com/office/officeart/2011/layout/CircleProcess"/>
    <dgm:cxn modelId="{678D3B86-6B8F-4C21-961E-459227B42546}" type="presParOf" srcId="{9680D4D0-B04B-4968-8F9D-EEB26D5B5ACD}" destId="{76C84F2E-436F-4DFA-B3E3-9646E18FE031}" srcOrd="0" destOrd="0" presId="urn:microsoft.com/office/officeart/2011/layout/CircleProcess"/>
    <dgm:cxn modelId="{8A09150D-8DD0-4F92-A285-6773B467D35D}" type="presParOf" srcId="{568161D8-4472-42E1-B715-C1724601184C}" destId="{92F3D1B3-0FEF-4455-9E33-9648A1FA7257}" srcOrd="7" destOrd="0" presId="urn:microsoft.com/office/officeart/2011/layout/CircleProcess"/>
    <dgm:cxn modelId="{A249F748-FA6C-4E6A-BF1E-AED991E68122}" type="presParOf" srcId="{92F3D1B3-0FEF-4455-9E33-9648A1FA7257}" destId="{41D4041B-A342-43FA-A60D-57705CE56C27}" srcOrd="0" destOrd="0" presId="urn:microsoft.com/office/officeart/2011/layout/CircleProcess"/>
    <dgm:cxn modelId="{39560B0F-8722-48D8-A29C-695F6109799C}" type="presParOf" srcId="{568161D8-4472-42E1-B715-C1724601184C}" destId="{D8A18537-2BD8-4A22-8ED6-C3B440C53911}"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53FD8-CC00-49BC-B520-FEC150381290}">
      <dsp:nvSpPr>
        <dsp:cNvPr id="0" name=""/>
        <dsp:cNvSpPr/>
      </dsp:nvSpPr>
      <dsp:spPr>
        <a:xfrm rot="10800000">
          <a:off x="1207189" y="69737"/>
          <a:ext cx="7090163" cy="1502871"/>
        </a:xfrm>
        <a:prstGeom prst="homePlate">
          <a:avLst/>
        </a:prstGeom>
        <a:solidFill>
          <a:srgbClr val="007D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725" tIns="152400" rIns="284480" bIns="1524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rot="10800000">
        <a:off x="1582907" y="69737"/>
        <a:ext cx="6714445" cy="1502871"/>
      </dsp:txXfrm>
    </dsp:sp>
    <dsp:sp modelId="{05323DE9-6B60-4761-BED0-AFE64A93B9A0}">
      <dsp:nvSpPr>
        <dsp:cNvPr id="0" name=""/>
        <dsp:cNvSpPr/>
      </dsp:nvSpPr>
      <dsp:spPr>
        <a:xfrm>
          <a:off x="0" y="1079"/>
          <a:ext cx="1975870" cy="1640188"/>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566" t="-22022" r="-7782" b="-35730"/>
          </a:stretch>
        </a:blipFill>
        <a:ln w="762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41E4A5D3-1B63-47D8-AF4D-ABEBE52DEA58}">
      <dsp:nvSpPr>
        <dsp:cNvPr id="0" name=""/>
        <dsp:cNvSpPr/>
      </dsp:nvSpPr>
      <dsp:spPr>
        <a:xfrm rot="10800000">
          <a:off x="1215002" y="1964727"/>
          <a:ext cx="7090163" cy="1502871"/>
        </a:xfrm>
        <a:prstGeom prst="homePlate">
          <a:avLst/>
        </a:prstGeom>
        <a:solidFill>
          <a:srgbClr val="007D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725" tIns="152400" rIns="284480" bIns="1524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rot="10800000">
        <a:off x="1590720" y="1964727"/>
        <a:ext cx="6714445" cy="1502871"/>
      </dsp:txXfrm>
    </dsp:sp>
    <dsp:sp modelId="{64A65A81-A9AD-4B57-97A3-C4AFD3B2A767}">
      <dsp:nvSpPr>
        <dsp:cNvPr id="0" name=""/>
        <dsp:cNvSpPr/>
      </dsp:nvSpPr>
      <dsp:spPr>
        <a:xfrm>
          <a:off x="0" y="1833376"/>
          <a:ext cx="2036255" cy="1758269"/>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446" t="-9212" r="-11116" b="-3351"/>
          </a:stretch>
        </a:blipFill>
        <a:ln w="762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6EC6DAE5-245D-41AF-96C9-2CA04F43CA0A}">
      <dsp:nvSpPr>
        <dsp:cNvPr id="0" name=""/>
        <dsp:cNvSpPr/>
      </dsp:nvSpPr>
      <dsp:spPr>
        <a:xfrm rot="10800000">
          <a:off x="1184146" y="3813931"/>
          <a:ext cx="7090163" cy="1502871"/>
        </a:xfrm>
        <a:prstGeom prst="homePlate">
          <a:avLst/>
        </a:prstGeom>
        <a:solidFill>
          <a:srgbClr val="007D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2725" tIns="152400" rIns="284480" bIns="1524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rot="10800000">
        <a:off x="1559864" y="3813931"/>
        <a:ext cx="6714445" cy="1502871"/>
      </dsp:txXfrm>
    </dsp:sp>
    <dsp:sp modelId="{9F537949-916F-44A5-A2D8-62FF1703DFCB}">
      <dsp:nvSpPr>
        <dsp:cNvPr id="0" name=""/>
        <dsp:cNvSpPr/>
      </dsp:nvSpPr>
      <dsp:spPr>
        <a:xfrm>
          <a:off x="0" y="3813931"/>
          <a:ext cx="1883699" cy="150287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762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53FD8-CC00-49BC-B520-FEC150381290}">
      <dsp:nvSpPr>
        <dsp:cNvPr id="0" name=""/>
        <dsp:cNvSpPr/>
      </dsp:nvSpPr>
      <dsp:spPr>
        <a:xfrm rot="10800000">
          <a:off x="1457823" y="646427"/>
          <a:ext cx="7090163" cy="2265412"/>
        </a:xfrm>
        <a:prstGeom prst="homePlate">
          <a:avLst/>
        </a:prstGeom>
        <a:solidFill>
          <a:srgbClr val="007D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984" tIns="247650" rIns="46228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rot="10800000">
        <a:off x="2024176" y="646427"/>
        <a:ext cx="6523810" cy="2265412"/>
      </dsp:txXfrm>
    </dsp:sp>
    <dsp:sp modelId="{05323DE9-6B60-4761-BED0-AFE64A93B9A0}">
      <dsp:nvSpPr>
        <dsp:cNvPr id="0" name=""/>
        <dsp:cNvSpPr/>
      </dsp:nvSpPr>
      <dsp:spPr>
        <a:xfrm>
          <a:off x="0" y="542932"/>
          <a:ext cx="2978405" cy="2472402"/>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566" t="-22022" r="-7782" b="-35730"/>
          </a:stretch>
        </a:blipFill>
        <a:ln w="762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41E4A5D3-1B63-47D8-AF4D-ABEBE52DEA58}">
      <dsp:nvSpPr>
        <dsp:cNvPr id="0" name=""/>
        <dsp:cNvSpPr/>
      </dsp:nvSpPr>
      <dsp:spPr>
        <a:xfrm rot="10800000">
          <a:off x="1480579" y="3341979"/>
          <a:ext cx="7090163" cy="2265412"/>
        </a:xfrm>
        <a:prstGeom prst="homePlate">
          <a:avLst/>
        </a:prstGeom>
        <a:solidFill>
          <a:srgbClr val="007D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984" tIns="247650" rIns="462280" bIns="247650" numCol="1" spcCol="1270" anchor="ctr" anchorCtr="0">
          <a:noAutofit/>
        </a:bodyPr>
        <a:lstStyle/>
        <a:p>
          <a:pPr marL="0" lvl="0" indent="0" algn="l" defTabSz="2889250">
            <a:lnSpc>
              <a:spcPct val="90000"/>
            </a:lnSpc>
            <a:spcBef>
              <a:spcPct val="0"/>
            </a:spcBef>
            <a:spcAft>
              <a:spcPct val="35000"/>
            </a:spcAft>
            <a:buNone/>
          </a:pPr>
          <a:endParaRPr lang="en-US" sz="6500" kern="1200"/>
        </a:p>
      </dsp:txBody>
      <dsp:txXfrm rot="10800000">
        <a:off x="2046932" y="3341979"/>
        <a:ext cx="6523810" cy="2265412"/>
      </dsp:txXfrm>
    </dsp:sp>
    <dsp:sp modelId="{64A65A81-A9AD-4B57-97A3-C4AFD3B2A767}">
      <dsp:nvSpPr>
        <dsp:cNvPr id="0" name=""/>
        <dsp:cNvSpPr/>
      </dsp:nvSpPr>
      <dsp:spPr>
        <a:xfrm>
          <a:off x="0" y="3149487"/>
          <a:ext cx="3069429" cy="2650396"/>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901" t="-12530" r="-5901" b="12530"/>
          </a:stretch>
        </a:blipFill>
        <a:ln w="762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905B4-FA98-4AB6-B8D3-887A9F8F5CC8}">
      <dsp:nvSpPr>
        <dsp:cNvPr id="0" name=""/>
        <dsp:cNvSpPr/>
      </dsp:nvSpPr>
      <dsp:spPr>
        <a:xfrm>
          <a:off x="8145964" y="1192401"/>
          <a:ext cx="3158641" cy="31592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A8820-A5BB-424C-A176-D95D46B0F646}">
      <dsp:nvSpPr>
        <dsp:cNvPr id="0" name=""/>
        <dsp:cNvSpPr/>
      </dsp:nvSpPr>
      <dsp:spPr>
        <a:xfrm>
          <a:off x="8250841" y="1297727"/>
          <a:ext cx="2948887" cy="294857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672404" y="1719031"/>
        <a:ext cx="2105760" cy="2105965"/>
      </dsp:txXfrm>
    </dsp:sp>
    <dsp:sp modelId="{847BCAEB-1301-4C21-9CDF-45B24C333EC4}">
      <dsp:nvSpPr>
        <dsp:cNvPr id="0" name=""/>
        <dsp:cNvSpPr/>
      </dsp:nvSpPr>
      <dsp:spPr>
        <a:xfrm rot="2700000">
          <a:off x="4885222" y="1196220"/>
          <a:ext cx="3151033" cy="315103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FD1149-EBC0-4179-AE1B-FD1B704BC667}">
      <dsp:nvSpPr>
        <dsp:cNvPr id="0" name=""/>
        <dsp:cNvSpPr/>
      </dsp:nvSpPr>
      <dsp:spPr>
        <a:xfrm>
          <a:off x="4986294" y="1297727"/>
          <a:ext cx="2948887" cy="294857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407858" y="1719031"/>
        <a:ext cx="2105760" cy="2105965"/>
      </dsp:txXfrm>
    </dsp:sp>
    <dsp:sp modelId="{76C84F2E-436F-4DFA-B3E3-9646E18FE031}">
      <dsp:nvSpPr>
        <dsp:cNvPr id="0" name=""/>
        <dsp:cNvSpPr/>
      </dsp:nvSpPr>
      <dsp:spPr>
        <a:xfrm rot="2700000">
          <a:off x="1620675" y="1196220"/>
          <a:ext cx="3151033" cy="315103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4041B-A342-43FA-A60D-57705CE56C27}">
      <dsp:nvSpPr>
        <dsp:cNvPr id="0" name=""/>
        <dsp:cNvSpPr/>
      </dsp:nvSpPr>
      <dsp:spPr>
        <a:xfrm>
          <a:off x="1721748" y="1297727"/>
          <a:ext cx="2948887" cy="294857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143311" y="1719031"/>
        <a:ext cx="2105760" cy="210596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54C2E7-CF87-449E-9DD6-5EFE1ECC7883}" type="datetimeFigureOut">
              <a:rPr lang="en-US" smtClean="0"/>
              <a:t>6/16/2021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9DF2177-44FD-4555-B654-4DAE242BFACC}" type="slidenum">
              <a:rPr lang="en-US" smtClean="0"/>
              <a:t>‹#›</a:t>
            </a:fld>
            <a:endParaRPr lang="en-US"/>
          </a:p>
        </p:txBody>
      </p:sp>
    </p:spTree>
    <p:extLst>
      <p:ext uri="{BB962C8B-B14F-4D97-AF65-F5344CB8AC3E}">
        <p14:creationId xmlns:p14="http://schemas.microsoft.com/office/powerpoint/2010/main" val="2669301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6/16/2021</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18638" rtl="0" eaLnBrk="1" fontAlgn="auto" latinLnBrk="0" hangingPunct="1">
              <a:lnSpc>
                <a:spcPct val="100000"/>
              </a:lnSpc>
              <a:spcBef>
                <a:spcPts val="0"/>
              </a:spcBef>
              <a:spcAft>
                <a:spcPts val="0"/>
              </a:spcAft>
              <a:buClrTx/>
              <a:buSzTx/>
              <a:buFontTx/>
              <a:buNone/>
              <a:tabLst/>
              <a:defRPr/>
            </a:pPr>
            <a:fld id="{7AA7BD52-2C09-4B2E-B6DB-0CDDE57D82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63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364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10</a:t>
            </a:fld>
            <a:endParaRPr lang="en-US"/>
          </a:p>
        </p:txBody>
      </p:sp>
    </p:spTree>
    <p:extLst>
      <p:ext uri="{BB962C8B-B14F-4D97-AF65-F5344CB8AC3E}">
        <p14:creationId xmlns:p14="http://schemas.microsoft.com/office/powerpoint/2010/main" val="3294577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11</a:t>
            </a:fld>
            <a:endParaRPr lang="en-US"/>
          </a:p>
        </p:txBody>
      </p:sp>
    </p:spTree>
    <p:extLst>
      <p:ext uri="{BB962C8B-B14F-4D97-AF65-F5344CB8AC3E}">
        <p14:creationId xmlns:p14="http://schemas.microsoft.com/office/powerpoint/2010/main" val="4060513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12</a:t>
            </a:fld>
            <a:endParaRPr lang="en-US"/>
          </a:p>
        </p:txBody>
      </p:sp>
    </p:spTree>
    <p:extLst>
      <p:ext uri="{BB962C8B-B14F-4D97-AF65-F5344CB8AC3E}">
        <p14:creationId xmlns:p14="http://schemas.microsoft.com/office/powerpoint/2010/main" val="4262170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13</a:t>
            </a:fld>
            <a:endParaRPr lang="en-US"/>
          </a:p>
        </p:txBody>
      </p:sp>
    </p:spTree>
    <p:extLst>
      <p:ext uri="{BB962C8B-B14F-4D97-AF65-F5344CB8AC3E}">
        <p14:creationId xmlns:p14="http://schemas.microsoft.com/office/powerpoint/2010/main" val="305007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14</a:t>
            </a:fld>
            <a:endParaRPr lang="en-US"/>
          </a:p>
        </p:txBody>
      </p:sp>
    </p:spTree>
    <p:extLst>
      <p:ext uri="{BB962C8B-B14F-4D97-AF65-F5344CB8AC3E}">
        <p14:creationId xmlns:p14="http://schemas.microsoft.com/office/powerpoint/2010/main" val="268904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15</a:t>
            </a:fld>
            <a:endParaRPr lang="en-US"/>
          </a:p>
        </p:txBody>
      </p:sp>
    </p:spTree>
    <p:extLst>
      <p:ext uri="{BB962C8B-B14F-4D97-AF65-F5344CB8AC3E}">
        <p14:creationId xmlns:p14="http://schemas.microsoft.com/office/powerpoint/2010/main" val="1618174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16</a:t>
            </a:fld>
            <a:endParaRPr lang="en-US"/>
          </a:p>
        </p:txBody>
      </p:sp>
    </p:spTree>
    <p:extLst>
      <p:ext uri="{BB962C8B-B14F-4D97-AF65-F5344CB8AC3E}">
        <p14:creationId xmlns:p14="http://schemas.microsoft.com/office/powerpoint/2010/main" val="981860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10"/>
          </p:nvPr>
        </p:nvSpPr>
        <p:spPr/>
        <p:txBody>
          <a:bodyPr/>
          <a:lstStyle/>
          <a:p>
            <a:fld id="{9B028D75-60A0-4D58-B7AF-C8EE8914A113}" type="slidenum">
              <a:rPr lang="en-US" smtClean="0"/>
              <a:t>17</a:t>
            </a:fld>
            <a:endParaRPr lang="en-US"/>
          </a:p>
        </p:txBody>
      </p:sp>
    </p:spTree>
    <p:extLst>
      <p:ext uri="{BB962C8B-B14F-4D97-AF65-F5344CB8AC3E}">
        <p14:creationId xmlns:p14="http://schemas.microsoft.com/office/powerpoint/2010/main" val="3543901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18</a:t>
            </a:fld>
            <a:endParaRPr lang="en-US"/>
          </a:p>
        </p:txBody>
      </p:sp>
    </p:spTree>
    <p:extLst>
      <p:ext uri="{BB962C8B-B14F-4D97-AF65-F5344CB8AC3E}">
        <p14:creationId xmlns:p14="http://schemas.microsoft.com/office/powerpoint/2010/main" val="1166282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65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2</a:t>
            </a:fld>
            <a:endParaRPr lang="en-US"/>
          </a:p>
        </p:txBody>
      </p:sp>
    </p:spTree>
    <p:extLst>
      <p:ext uri="{BB962C8B-B14F-4D97-AF65-F5344CB8AC3E}">
        <p14:creationId xmlns:p14="http://schemas.microsoft.com/office/powerpoint/2010/main" val="3967184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20</a:t>
            </a:fld>
            <a:endParaRPr lang="en-US"/>
          </a:p>
        </p:txBody>
      </p:sp>
    </p:spTree>
    <p:extLst>
      <p:ext uri="{BB962C8B-B14F-4D97-AF65-F5344CB8AC3E}">
        <p14:creationId xmlns:p14="http://schemas.microsoft.com/office/powerpoint/2010/main" val="164042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3</a:t>
            </a:fld>
            <a:endParaRPr lang="en-US"/>
          </a:p>
        </p:txBody>
      </p:sp>
    </p:spTree>
    <p:extLst>
      <p:ext uri="{BB962C8B-B14F-4D97-AF65-F5344CB8AC3E}">
        <p14:creationId xmlns:p14="http://schemas.microsoft.com/office/powerpoint/2010/main" val="424393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4</a:t>
            </a:fld>
            <a:endParaRPr lang="en-US"/>
          </a:p>
        </p:txBody>
      </p:sp>
    </p:spTree>
    <p:extLst>
      <p:ext uri="{BB962C8B-B14F-4D97-AF65-F5344CB8AC3E}">
        <p14:creationId xmlns:p14="http://schemas.microsoft.com/office/powerpoint/2010/main" val="2599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028D75-60A0-4D58-B7AF-C8EE8914A113}" type="slidenum">
              <a:rPr lang="en-US" smtClean="0"/>
              <a:t>5</a:t>
            </a:fld>
            <a:endParaRPr lang="en-US"/>
          </a:p>
        </p:txBody>
      </p:sp>
    </p:spTree>
    <p:extLst>
      <p:ext uri="{BB962C8B-B14F-4D97-AF65-F5344CB8AC3E}">
        <p14:creationId xmlns:p14="http://schemas.microsoft.com/office/powerpoint/2010/main" val="273768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6</a:t>
            </a:fld>
            <a:endParaRPr lang="en-US"/>
          </a:p>
        </p:txBody>
      </p:sp>
    </p:spTree>
    <p:extLst>
      <p:ext uri="{BB962C8B-B14F-4D97-AF65-F5344CB8AC3E}">
        <p14:creationId xmlns:p14="http://schemas.microsoft.com/office/powerpoint/2010/main" val="346386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7</a:t>
            </a:fld>
            <a:endParaRPr lang="en-US"/>
          </a:p>
        </p:txBody>
      </p:sp>
    </p:spTree>
    <p:extLst>
      <p:ext uri="{BB962C8B-B14F-4D97-AF65-F5344CB8AC3E}">
        <p14:creationId xmlns:p14="http://schemas.microsoft.com/office/powerpoint/2010/main" val="247458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8</a:t>
            </a:fld>
            <a:endParaRPr lang="en-US"/>
          </a:p>
        </p:txBody>
      </p:sp>
    </p:spTree>
    <p:extLst>
      <p:ext uri="{BB962C8B-B14F-4D97-AF65-F5344CB8AC3E}">
        <p14:creationId xmlns:p14="http://schemas.microsoft.com/office/powerpoint/2010/main" val="166093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9</a:t>
            </a:fld>
            <a:endParaRPr lang="en-US"/>
          </a:p>
        </p:txBody>
      </p:sp>
    </p:spTree>
    <p:extLst>
      <p:ext uri="{BB962C8B-B14F-4D97-AF65-F5344CB8AC3E}">
        <p14:creationId xmlns:p14="http://schemas.microsoft.com/office/powerpoint/2010/main" val="1220973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2057400" y="4566920"/>
            <a:ext cx="571500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pic>
        <p:nvPicPr>
          <p:cNvPr id="5" name="Picture 4"/>
          <p:cNvPicPr>
            <a:picLocks noChangeAspect="1"/>
          </p:cNvPicPr>
          <p:nvPr userDrawn="1"/>
        </p:nvPicPr>
        <p:blipFill>
          <a:blip r:embed="rId4"/>
          <a:stretch>
            <a:fillRect/>
          </a:stretch>
        </p:blipFill>
        <p:spPr>
          <a:xfrm>
            <a:off x="7772400" y="6321222"/>
            <a:ext cx="1702045" cy="463955"/>
          </a:xfrm>
          <a:prstGeom prst="rect">
            <a:avLst/>
          </a:prstGeom>
        </p:spPr>
      </p:pic>
      <p:pic>
        <p:nvPicPr>
          <p:cNvPr id="6" name="Picture 5"/>
          <p:cNvPicPr>
            <a:picLocks noChangeAspect="1"/>
          </p:cNvPicPr>
          <p:nvPr userDrawn="1"/>
        </p:nvPicPr>
        <p:blipFill>
          <a:blip r:embed="rId5"/>
          <a:stretch>
            <a:fillRect/>
          </a:stretch>
        </p:blipFill>
        <p:spPr>
          <a:xfrm>
            <a:off x="277094" y="6181723"/>
            <a:ext cx="2072203" cy="579922"/>
          </a:xfrm>
          <a:prstGeom prst="rect">
            <a:avLst/>
          </a:prstGeom>
        </p:spPr>
      </p:pic>
      <p:sp>
        <p:nvSpPr>
          <p:cNvPr id="8" name="Text Placeholder 7"/>
          <p:cNvSpPr>
            <a:spLocks noGrp="1"/>
          </p:cNvSpPr>
          <p:nvPr>
            <p:ph type="body" sz="quarter" idx="10"/>
          </p:nvPr>
        </p:nvSpPr>
        <p:spPr>
          <a:xfrm>
            <a:off x="1138238" y="334963"/>
            <a:ext cx="8335962" cy="1270000"/>
          </a:xfrm>
        </p:spPr>
        <p:txBody>
          <a:bodyPr anchor="ctr">
            <a:normAutofit/>
          </a:bodyPr>
          <a:lstStyle>
            <a:lvl1pPr marL="0" indent="0" algn="ctr">
              <a:buNone/>
              <a:defRPr sz="4400"/>
            </a:lvl1pPr>
          </a:lstStyle>
          <a:p>
            <a:pPr lvl="0"/>
            <a:r>
              <a:rPr lang="en-US"/>
              <a:t>Edit Master text styles</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143000"/>
            <a:ext cx="4442460" cy="5799987"/>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
        <p:nvSpPr>
          <p:cNvPr id="6" name="Title 1"/>
          <p:cNvSpPr>
            <a:spLocks noGrp="1"/>
          </p:cNvSpPr>
          <p:nvPr>
            <p:ph type="title"/>
          </p:nvPr>
        </p:nvSpPr>
        <p:spPr>
          <a:xfrm>
            <a:off x="502920" y="311256"/>
            <a:ext cx="9052560" cy="603144"/>
          </a:xfrm>
        </p:spPr>
        <p:txBody>
          <a:bodyPr>
            <a:noAutofit/>
          </a:bodyPr>
          <a:lstStyle>
            <a:lvl1pPr>
              <a:defRPr sz="3600"/>
            </a:lvl1pPr>
          </a:lstStyle>
          <a:p>
            <a:r>
              <a:rPr lang="en-US"/>
              <a:t>Click to edit Master title style</a:t>
            </a:r>
          </a:p>
        </p:txBody>
      </p:sp>
    </p:spTree>
    <p:custDataLst>
      <p:tags r:id="rId1"/>
    </p:custDataLst>
    <p:extLst>
      <p:ext uri="{BB962C8B-B14F-4D97-AF65-F5344CB8AC3E}">
        <p14:creationId xmlns:p14="http://schemas.microsoft.com/office/powerpoint/2010/main" val="85155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
        <p:nvSpPr>
          <p:cNvPr id="8" name="Title 1"/>
          <p:cNvSpPr>
            <a:spLocks noGrp="1"/>
          </p:cNvSpPr>
          <p:nvPr>
            <p:ph type="title"/>
          </p:nvPr>
        </p:nvSpPr>
        <p:spPr>
          <a:xfrm>
            <a:off x="502920" y="311256"/>
            <a:ext cx="9052560" cy="603144"/>
          </a:xfrm>
        </p:spPr>
        <p:txBody>
          <a:bodyPr>
            <a:noAutofit/>
          </a:bodyPr>
          <a:lstStyle>
            <a:lvl1pPr>
              <a:defRPr sz="3600"/>
            </a:lvl1pPr>
          </a:lstStyle>
          <a:p>
            <a:r>
              <a:rPr lang="en-US"/>
              <a:t>Click to edit Master title style</a:t>
            </a:r>
          </a:p>
        </p:txBody>
      </p:sp>
    </p:spTree>
    <p:custDataLst>
      <p:tags r:id="rId1"/>
    </p:custDataLst>
    <p:extLst>
      <p:ext uri="{BB962C8B-B14F-4D97-AF65-F5344CB8AC3E}">
        <p14:creationId xmlns:p14="http://schemas.microsoft.com/office/powerpoint/2010/main" val="66386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85556"/>
          <a:stretch/>
        </p:blipFill>
        <p:spPr>
          <a:xfrm>
            <a:off x="0" y="6684264"/>
            <a:ext cx="10058400" cy="1122680"/>
          </a:xfrm>
          <a:prstGeom prst="rect">
            <a:avLst/>
          </a:prstGeom>
        </p:spPr>
      </p:pic>
      <p:sp>
        <p:nvSpPr>
          <p:cNvPr id="7" name="Title 1"/>
          <p:cNvSpPr txBox="1">
            <a:spLocks/>
          </p:cNvSpPr>
          <p:nvPr userDrawn="1"/>
        </p:nvSpPr>
        <p:spPr>
          <a:xfrm>
            <a:off x="502920" y="311256"/>
            <a:ext cx="9052560" cy="603144"/>
          </a:xfrm>
          <a:prstGeom prst="rect">
            <a:avLst/>
          </a:prstGeom>
        </p:spPr>
        <p:txBody>
          <a:bodyPr vert="horz" lIns="101864" tIns="50933" rIns="101864" bIns="50933" rtlCol="0" anchor="ctr">
            <a:noAutofit/>
          </a:bodyPr>
          <a:lstStyle>
            <a:lvl1pPr algn="ctr" defTabSz="1018638" rtl="0" eaLnBrk="1" latinLnBrk="0" hangingPunct="1">
              <a:spcBef>
                <a:spcPct val="0"/>
              </a:spcBef>
              <a:buNone/>
              <a:defRPr sz="3600" b="0" i="0" u="none" kern="1200">
                <a:solidFill>
                  <a:schemeClr val="bg1"/>
                </a:solidFill>
                <a:latin typeface="+mj-lt"/>
                <a:ea typeface="+mj-ea"/>
                <a:cs typeface="+mj-cs"/>
              </a:defRPr>
            </a:lvl1pPr>
          </a:lstStyle>
          <a:p>
            <a:r>
              <a:rPr lang="en-US"/>
              <a:t>Click to edit Master title style</a:t>
            </a:r>
          </a:p>
        </p:txBody>
      </p:sp>
      <p:sp>
        <p:nvSpPr>
          <p:cNvPr id="8" name="Content Placeholder 2"/>
          <p:cNvSpPr>
            <a:spLocks noGrp="1"/>
          </p:cNvSpPr>
          <p:nvPr>
            <p:ph idx="1"/>
          </p:nvPr>
        </p:nvSpPr>
        <p:spPr>
          <a:xfrm>
            <a:off x="502920" y="1143000"/>
            <a:ext cx="9052560" cy="5799987"/>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644432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067800" y="7434791"/>
            <a:ext cx="487680" cy="413809"/>
          </a:xfrm>
        </p:spPr>
        <p:txBody>
          <a:bodyPr/>
          <a:lstStyle/>
          <a:p>
            <a:fld id="{993EEC8E-C5CF-40DF-832D-5BCB0E209B98}" type="slidenum">
              <a:rPr lang="en-US" smtClean="0"/>
              <a:t>‹#›</a:t>
            </a:fld>
            <a:endParaRPr lang="en-US"/>
          </a:p>
        </p:txBody>
      </p:sp>
      <p:sp>
        <p:nvSpPr>
          <p:cNvPr id="13" name="Content Placeholder 2"/>
          <p:cNvSpPr>
            <a:spLocks noGrp="1"/>
          </p:cNvSpPr>
          <p:nvPr>
            <p:ph idx="13"/>
          </p:nvPr>
        </p:nvSpPr>
        <p:spPr>
          <a:xfrm>
            <a:off x="10058400" y="0"/>
            <a:ext cx="9052560" cy="52790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4"/>
          </p:nvPr>
        </p:nvSpPr>
        <p:spPr>
          <a:xfrm>
            <a:off x="10074206" y="609600"/>
            <a:ext cx="9052560" cy="52790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15"/>
          </p:nvPr>
        </p:nvSpPr>
        <p:spPr>
          <a:xfrm>
            <a:off x="10058400" y="1219200"/>
            <a:ext cx="9052560" cy="52790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6"/>
          </p:nvPr>
        </p:nvSpPr>
        <p:spPr>
          <a:xfrm>
            <a:off x="10058400" y="1828800"/>
            <a:ext cx="9052560" cy="52790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7"/>
          </p:nvPr>
        </p:nvSpPr>
        <p:spPr>
          <a:xfrm>
            <a:off x="10058400" y="2438400"/>
            <a:ext cx="9052560" cy="52790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8"/>
          </p:nvPr>
        </p:nvSpPr>
        <p:spPr>
          <a:xfrm>
            <a:off x="10058400" y="3048000"/>
            <a:ext cx="9052560" cy="52790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idx="19"/>
          </p:nvPr>
        </p:nvSpPr>
        <p:spPr>
          <a:xfrm>
            <a:off x="10058400" y="3657600"/>
            <a:ext cx="9052560" cy="52790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idx="20"/>
          </p:nvPr>
        </p:nvSpPr>
        <p:spPr>
          <a:xfrm>
            <a:off x="10068223" y="4267200"/>
            <a:ext cx="9052560" cy="52790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p:cNvSpPr>
            <a:spLocks noGrp="1"/>
          </p:cNvSpPr>
          <p:nvPr>
            <p:ph idx="21"/>
          </p:nvPr>
        </p:nvSpPr>
        <p:spPr>
          <a:xfrm>
            <a:off x="10058400" y="4876800"/>
            <a:ext cx="9052560" cy="52790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
          <p:cNvSpPr>
            <a:spLocks noGrp="1"/>
          </p:cNvSpPr>
          <p:nvPr>
            <p:ph idx="22"/>
          </p:nvPr>
        </p:nvSpPr>
        <p:spPr>
          <a:xfrm>
            <a:off x="10083382" y="5486400"/>
            <a:ext cx="9052560" cy="52790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idx="23"/>
          </p:nvPr>
        </p:nvSpPr>
        <p:spPr>
          <a:xfrm>
            <a:off x="10058400" y="6096000"/>
            <a:ext cx="9052560" cy="52790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p:cNvSpPr>
            <a:spLocks noGrp="1"/>
          </p:cNvSpPr>
          <p:nvPr>
            <p:ph idx="24"/>
          </p:nvPr>
        </p:nvSpPr>
        <p:spPr>
          <a:xfrm>
            <a:off x="10052862" y="6705600"/>
            <a:ext cx="9052560" cy="52790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5241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7" name="Title 1">
            <a:extLst>
              <a:ext uri="{FF2B5EF4-FFF2-40B4-BE49-F238E27FC236}">
                <a16:creationId xmlns:a16="http://schemas.microsoft.com/office/drawing/2014/main" id="{B99B0743-CE19-424C-8EFC-F5706BC27C49}"/>
              </a:ext>
            </a:extLst>
          </p:cNvPr>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8" name="Content Placeholder 2">
            <a:extLst>
              <a:ext uri="{FF2B5EF4-FFF2-40B4-BE49-F238E27FC236}">
                <a16:creationId xmlns:a16="http://schemas.microsoft.com/office/drawing/2014/main" id="{221744F2-02DA-5B40-ACC1-8CF5A23EC0A9}"/>
              </a:ext>
            </a:extLst>
          </p:cNvPr>
          <p:cNvSpPr>
            <a:spLocks noGrp="1"/>
          </p:cNvSpPr>
          <p:nvPr>
            <p:ph idx="1"/>
          </p:nvPr>
        </p:nvSpPr>
        <p:spPr>
          <a:xfrm>
            <a:off x="502920" y="1143000"/>
            <a:ext cx="3154680" cy="1398069"/>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CB8EF8A9-B5E7-574F-B094-3DEE46F5FC7C}"/>
              </a:ext>
            </a:extLst>
          </p:cNvPr>
          <p:cNvSpPr txBox="1">
            <a:spLocks/>
          </p:cNvSpPr>
          <p:nvPr userDrawn="1"/>
        </p:nvSpPr>
        <p:spPr>
          <a:xfrm>
            <a:off x="9067800" y="7358591"/>
            <a:ext cx="487680" cy="413809"/>
          </a:xfrm>
          <a:prstGeom prst="rect">
            <a:avLst/>
          </a:prstGeom>
        </p:spPr>
        <p:txBody>
          <a:bodyPr vert="horz" lIns="101864" tIns="50933" rIns="101864" bIns="50933" rtlCol="0" anchor="ctr"/>
          <a:lstStyle>
            <a:defPPr>
              <a:defRPr lang="en-US"/>
            </a:defPPr>
            <a:lvl1pPr marL="0" algn="r" defTabSz="1018638" rtl="0" eaLnBrk="1" latinLnBrk="0" hangingPunct="1">
              <a:defRPr sz="1300" kern="1200">
                <a:solidFill>
                  <a:schemeClr val="bg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fld id="{993EEC8E-C5CF-40DF-832D-5BCB0E209B98}" type="slidenum">
              <a:rPr lang="en-US" smtClean="0"/>
              <a:pPr/>
              <a:t>‹#›</a:t>
            </a:fld>
            <a:endParaRPr lang="en-US"/>
          </a:p>
        </p:txBody>
      </p:sp>
      <p:sp>
        <p:nvSpPr>
          <p:cNvPr id="10" name="Content Placeholder 2">
            <a:extLst>
              <a:ext uri="{FF2B5EF4-FFF2-40B4-BE49-F238E27FC236}">
                <a16:creationId xmlns:a16="http://schemas.microsoft.com/office/drawing/2014/main" id="{7738BB4A-F6C6-954B-98DB-4094D6622395}"/>
              </a:ext>
            </a:extLst>
          </p:cNvPr>
          <p:cNvSpPr>
            <a:spLocks noGrp="1"/>
          </p:cNvSpPr>
          <p:nvPr>
            <p:ph idx="13"/>
          </p:nvPr>
        </p:nvSpPr>
        <p:spPr>
          <a:xfrm>
            <a:off x="3891012" y="1143000"/>
            <a:ext cx="3154680" cy="1398069"/>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648D7124-D66A-B94C-A3CA-A20A38800DC2}"/>
              </a:ext>
            </a:extLst>
          </p:cNvPr>
          <p:cNvSpPr>
            <a:spLocks noGrp="1"/>
          </p:cNvSpPr>
          <p:nvPr>
            <p:ph idx="14"/>
          </p:nvPr>
        </p:nvSpPr>
        <p:spPr>
          <a:xfrm>
            <a:off x="7096225" y="1143000"/>
            <a:ext cx="3154680" cy="1398069"/>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BE26550-F791-9943-B75C-C59037CB5D77}"/>
              </a:ext>
            </a:extLst>
          </p:cNvPr>
          <p:cNvSpPr>
            <a:spLocks noGrp="1"/>
          </p:cNvSpPr>
          <p:nvPr>
            <p:ph idx="15"/>
          </p:nvPr>
        </p:nvSpPr>
        <p:spPr>
          <a:xfrm>
            <a:off x="736332" y="2875548"/>
            <a:ext cx="3154680" cy="1398069"/>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19E89CD8-4C1F-004A-A582-775A28EF4008}"/>
              </a:ext>
            </a:extLst>
          </p:cNvPr>
          <p:cNvSpPr>
            <a:spLocks noGrp="1"/>
          </p:cNvSpPr>
          <p:nvPr>
            <p:ph idx="16"/>
          </p:nvPr>
        </p:nvSpPr>
        <p:spPr>
          <a:xfrm>
            <a:off x="4740441" y="2769669"/>
            <a:ext cx="3154680" cy="1398069"/>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2B0018A-76A2-6C42-A6A0-963ECCB6B966}"/>
              </a:ext>
            </a:extLst>
          </p:cNvPr>
          <p:cNvSpPr>
            <a:spLocks noGrp="1"/>
          </p:cNvSpPr>
          <p:nvPr>
            <p:ph idx="17"/>
          </p:nvPr>
        </p:nvSpPr>
        <p:spPr>
          <a:xfrm>
            <a:off x="1275346" y="5089358"/>
            <a:ext cx="3154680" cy="1398069"/>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948E975F-14D6-E04A-8622-CB82B9755D45}"/>
              </a:ext>
            </a:extLst>
          </p:cNvPr>
          <p:cNvSpPr>
            <a:spLocks noGrp="1"/>
          </p:cNvSpPr>
          <p:nvPr>
            <p:ph idx="18"/>
          </p:nvPr>
        </p:nvSpPr>
        <p:spPr>
          <a:xfrm>
            <a:off x="4740441" y="5002731"/>
            <a:ext cx="3154680" cy="1398069"/>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
        <p:nvSpPr>
          <p:cNvPr id="8" name="Content Placeholder 2"/>
          <p:cNvSpPr>
            <a:spLocks noGrp="1"/>
          </p:cNvSpPr>
          <p:nvPr>
            <p:ph idx="1"/>
          </p:nvPr>
        </p:nvSpPr>
        <p:spPr>
          <a:xfrm>
            <a:off x="502920" y="1143000"/>
            <a:ext cx="4610100" cy="579998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5118100" y="1143000"/>
            <a:ext cx="4610100" cy="579998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
        <p:nvSpPr>
          <p:cNvPr id="10" name="Content Placeholder 2"/>
          <p:cNvSpPr>
            <a:spLocks noGrp="1"/>
          </p:cNvSpPr>
          <p:nvPr>
            <p:ph idx="13"/>
          </p:nvPr>
        </p:nvSpPr>
        <p:spPr>
          <a:xfrm>
            <a:off x="502920" y="1944264"/>
            <a:ext cx="4610100" cy="4998723"/>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5118100" y="1944264"/>
            <a:ext cx="4610100" cy="4998723"/>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05605">
              <a:defRPr/>
            </a:pPr>
            <a:endParaRPr lang="en-US" sz="1980">
              <a:solidFill>
                <a:prstClr val="black">
                  <a:tint val="75000"/>
                </a:prstClr>
              </a:solidFill>
            </a:endParaRPr>
          </a:p>
        </p:txBody>
      </p:sp>
      <p:sp>
        <p:nvSpPr>
          <p:cNvPr id="4" name="Footer Placeholder 3"/>
          <p:cNvSpPr>
            <a:spLocks noGrp="1"/>
          </p:cNvSpPr>
          <p:nvPr>
            <p:ph type="ftr" sz="quarter" idx="11"/>
          </p:nvPr>
        </p:nvSpPr>
        <p:spPr/>
        <p:txBody>
          <a:bodyPr/>
          <a:lstStyle/>
          <a:p>
            <a:pPr defTabSz="1005605">
              <a:defRPr/>
            </a:pPr>
            <a:endParaRPr lang="en-US" sz="1980">
              <a:solidFill>
                <a:prstClr val="black">
                  <a:tint val="75000"/>
                </a:prstClr>
              </a:solidFill>
            </a:endParaRPr>
          </a:p>
        </p:txBody>
      </p:sp>
      <p:sp>
        <p:nvSpPr>
          <p:cNvPr id="5" name="Slide Number Placeholder 4"/>
          <p:cNvSpPr>
            <a:spLocks noGrp="1"/>
          </p:cNvSpPr>
          <p:nvPr>
            <p:ph type="sldNum" sz="quarter" idx="12"/>
          </p:nvPr>
        </p:nvSpPr>
        <p:spPr/>
        <p:txBody>
          <a:bodyPr/>
          <a:lstStyle/>
          <a:p>
            <a:pPr algn="l" defTabSz="1005605">
              <a:defRPr/>
            </a:pPr>
            <a:fld id="{D068F712-46A8-4B9F-91AB-306A1DF8C3A3}" type="slidenum">
              <a:rPr lang="en-US" sz="1980" smtClean="0">
                <a:solidFill>
                  <a:prstClr val="black">
                    <a:tint val="75000"/>
                  </a:prstClr>
                </a:solidFill>
              </a:rPr>
              <a:pPr algn="l" defTabSz="1005605">
                <a:defRPr/>
              </a:pPr>
              <a:t>‹#›</a:t>
            </a:fld>
            <a:endParaRPr lang="en-US" sz="1980">
              <a:solidFill>
                <a:prstClr val="black">
                  <a:tint val="75000"/>
                </a:prstClr>
              </a:solidFill>
            </a:endParaRPr>
          </a:p>
        </p:txBody>
      </p:sp>
    </p:spTree>
    <p:extLst>
      <p:ext uri="{BB962C8B-B14F-4D97-AF65-F5344CB8AC3E}">
        <p14:creationId xmlns:p14="http://schemas.microsoft.com/office/powerpoint/2010/main" val="152686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p:nvPr>
        </p:nvSpPr>
        <p:spPr>
          <a:xfrm>
            <a:off x="1290638" y="355600"/>
            <a:ext cx="7558087" cy="1290638"/>
          </a:xfrm>
        </p:spPr>
        <p:txBody>
          <a:bodyPr anchor="ctr">
            <a:normAutofit/>
          </a:bodyPr>
          <a:lstStyle>
            <a:lvl1pPr marL="0" indent="0" algn="ctr">
              <a:buNone/>
              <a:defRPr sz="4400">
                <a:solidFill>
                  <a:schemeClr val="bg1"/>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04374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47339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2" name="TextBox 1">
            <a:extLst>
              <a:ext uri="{FF2B5EF4-FFF2-40B4-BE49-F238E27FC236}">
                <a16:creationId xmlns:a16="http://schemas.microsoft.com/office/drawing/2014/main" id="{7F0239A7-99EE-4E08-8681-404281AB980D}"/>
              </a:ext>
            </a:extLst>
          </p:cNvPr>
          <p:cNvSpPr txBox="1"/>
          <p:nvPr userDrawn="1"/>
        </p:nvSpPr>
        <p:spPr>
          <a:xfrm>
            <a:off x="7632975" y="7426995"/>
            <a:ext cx="1678665" cy="276999"/>
          </a:xfrm>
          <a:prstGeom prst="rect">
            <a:avLst/>
          </a:prstGeom>
          <a:noFill/>
        </p:spPr>
        <p:txBody>
          <a:bodyPr wrap="none" rtlCol="0">
            <a:spAutoFit/>
          </a:bodyPr>
          <a:lstStyle/>
          <a:p>
            <a:r>
              <a:rPr lang="en-US" sz="1200">
                <a:solidFill>
                  <a:schemeClr val="bg1"/>
                </a:solidFill>
              </a:rPr>
              <a:t>Collection of Specimens</a:t>
            </a:r>
          </a:p>
        </p:txBody>
      </p:sp>
      <p:pic>
        <p:nvPicPr>
          <p:cNvPr id="3" name="Picture 2">
            <a:extLst>
              <a:ext uri="{FF2B5EF4-FFF2-40B4-BE49-F238E27FC236}">
                <a16:creationId xmlns:a16="http://schemas.microsoft.com/office/drawing/2014/main" id="{800BB1F2-D8BD-4621-B801-C6CC06321CD2}"/>
              </a:ext>
            </a:extLst>
          </p:cNvPr>
          <p:cNvPicPr>
            <a:picLocks noChangeAspect="1"/>
          </p:cNvPicPr>
          <p:nvPr userDrawn="1"/>
        </p:nvPicPr>
        <p:blipFill>
          <a:blip r:embed="rId3"/>
          <a:stretch>
            <a:fillRect/>
          </a:stretch>
        </p:blipFill>
        <p:spPr>
          <a:xfrm>
            <a:off x="502920" y="7068078"/>
            <a:ext cx="1828800" cy="581025"/>
          </a:xfrm>
          <a:prstGeom prst="rect">
            <a:avLst/>
          </a:prstGeom>
        </p:spPr>
      </p:pic>
    </p:spTree>
    <p:custDataLst>
      <p:tags r:id="rId1"/>
    </p:custDataLst>
    <p:extLst>
      <p:ext uri="{BB962C8B-B14F-4D97-AF65-F5344CB8AC3E}">
        <p14:creationId xmlns:p14="http://schemas.microsoft.com/office/powerpoint/2010/main" val="185171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png"/><Relationship Id="rId5" Type="http://schemas.openxmlformats.org/officeDocument/2006/relationships/slideLayout" Target="../slideLayouts/slideLayout11.xml"/><Relationship Id="rId10" Type="http://schemas.openxmlformats.org/officeDocument/2006/relationships/image" Target="../media/image1.jpeg"/><Relationship Id="rId4" Type="http://schemas.openxmlformats.org/officeDocument/2006/relationships/slideLayout" Target="../slideLayouts/slideLayout10.xml"/><Relationship Id="rId9"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pic>
        <p:nvPicPr>
          <p:cNvPr id="4" name="Picture 3"/>
          <p:cNvPicPr>
            <a:picLocks noChangeAspect="1"/>
          </p:cNvPicPr>
          <p:nvPr userDrawn="1"/>
        </p:nvPicPr>
        <p:blipFill>
          <a:blip r:embed="rId10"/>
          <a:stretch>
            <a:fillRect/>
          </a:stretch>
        </p:blipFill>
        <p:spPr>
          <a:xfrm>
            <a:off x="502920" y="7068078"/>
            <a:ext cx="1828800" cy="581025"/>
          </a:xfrm>
          <a:prstGeom prst="rect">
            <a:avLst/>
          </a:prstGeom>
        </p:spPr>
      </p:pic>
      <p:sp>
        <p:nvSpPr>
          <p:cNvPr id="5" name="TextBox 4"/>
          <p:cNvSpPr txBox="1"/>
          <p:nvPr userDrawn="1"/>
        </p:nvSpPr>
        <p:spPr>
          <a:xfrm>
            <a:off x="7632975" y="7426995"/>
            <a:ext cx="1678665" cy="276999"/>
          </a:xfrm>
          <a:prstGeom prst="rect">
            <a:avLst/>
          </a:prstGeom>
          <a:noFill/>
        </p:spPr>
        <p:txBody>
          <a:bodyPr wrap="none" rtlCol="0">
            <a:spAutoFit/>
          </a:bodyPr>
          <a:lstStyle/>
          <a:p>
            <a:r>
              <a:rPr lang="en-US" sz="1200">
                <a:solidFill>
                  <a:schemeClr val="bg1"/>
                </a:solidFill>
              </a:rPr>
              <a:t>Collection of Specimens</a:t>
            </a:r>
          </a:p>
        </p:txBody>
      </p:sp>
    </p:spTree>
    <p:custDataLst>
      <p:tags r:id="rId8"/>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sp>
        <p:nvSpPr>
          <p:cNvPr id="4" name="TextBox 3">
            <a:extLst>
              <a:ext uri="{FF2B5EF4-FFF2-40B4-BE49-F238E27FC236}">
                <a16:creationId xmlns:a16="http://schemas.microsoft.com/office/drawing/2014/main" id="{B2965100-D1C1-4515-B49E-D9492F3066DE}"/>
              </a:ext>
            </a:extLst>
          </p:cNvPr>
          <p:cNvSpPr txBox="1"/>
          <p:nvPr userDrawn="1"/>
        </p:nvSpPr>
        <p:spPr>
          <a:xfrm>
            <a:off x="7632975" y="7426995"/>
            <a:ext cx="1678665" cy="276999"/>
          </a:xfrm>
          <a:prstGeom prst="rect">
            <a:avLst/>
          </a:prstGeom>
          <a:noFill/>
        </p:spPr>
        <p:txBody>
          <a:bodyPr wrap="none" rtlCol="0">
            <a:spAutoFit/>
          </a:bodyPr>
          <a:lstStyle/>
          <a:p>
            <a:r>
              <a:rPr lang="en-US" sz="1200">
                <a:solidFill>
                  <a:schemeClr val="bg1"/>
                </a:solidFill>
              </a:rPr>
              <a:t>Collection of Specimens</a:t>
            </a:r>
          </a:p>
        </p:txBody>
      </p:sp>
      <p:pic>
        <p:nvPicPr>
          <p:cNvPr id="5" name="Picture 4">
            <a:extLst>
              <a:ext uri="{FF2B5EF4-FFF2-40B4-BE49-F238E27FC236}">
                <a16:creationId xmlns:a16="http://schemas.microsoft.com/office/drawing/2014/main" id="{DEE7527E-1E41-47A2-8D04-4FB87406471B}"/>
              </a:ext>
            </a:extLst>
          </p:cNvPr>
          <p:cNvPicPr>
            <a:picLocks noChangeAspect="1"/>
          </p:cNvPicPr>
          <p:nvPr userDrawn="1"/>
        </p:nvPicPr>
        <p:blipFill>
          <a:blip r:embed="rId11"/>
          <a:stretch>
            <a:fillRect/>
          </a:stretch>
        </p:blipFill>
        <p:spPr>
          <a:xfrm>
            <a:off x="502920" y="7068078"/>
            <a:ext cx="1828800" cy="581025"/>
          </a:xfrm>
          <a:prstGeom prst="rect">
            <a:avLst/>
          </a:prstGeom>
        </p:spPr>
      </p:pic>
    </p:spTree>
    <p:custDataLst>
      <p:tags r:id="rId9"/>
    </p:custDataLst>
    <p:extLst>
      <p:ext uri="{BB962C8B-B14F-4D97-AF65-F5344CB8AC3E}">
        <p14:creationId xmlns:p14="http://schemas.microsoft.com/office/powerpoint/2010/main" val="333585276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4" r:id="rId7"/>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7.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3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hyperlink" Target="https://www.ahrq.gov/sites/default/files/wysiwyg/antibiotic-use/long-term-care/microbiological-cultures.pdf" TargetMode="External"/><Relationship Id="rId3" Type="http://schemas.openxmlformats.org/officeDocument/2006/relationships/notesSlide" Target="../notesSlides/notesSlide19.xml"/><Relationship Id="rId7" Type="http://schemas.openxmlformats.org/officeDocument/2006/relationships/hyperlink" Target="http://www.ahrq.gov/sites/default/files/wysiwyg/antibiotic-use/long-term-care/four-moments-form.pdf" TargetMode="Externa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s://www.ahrq.gov/sites/default/files/wysiwyg/antibiotic-use/long-term-care/poster-urine-collection.pdf" TargetMode="External"/><Relationship Id="rId5" Type="http://schemas.openxmlformats.org/officeDocument/2006/relationships/hyperlink" Target="https://www.ahrq.gov/sites/default/files/wysiwyg/antibiotic-use/long-term-care/poster-bacterial-cultures.pdf" TargetMode="External"/><Relationship Id="rId4" Type="http://schemas.openxmlformats.org/officeDocument/2006/relationships/hyperlink" Target="https://www.ahrq.gov/sites/default/files/wysiwyg/antibiotic-use/long-term-care/monthly-data-form.xlsx"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1.xml.rels><?xml version="1.0" encoding="UTF-8" standalone="yes"?>
<Relationships xmlns="http://schemas.openxmlformats.org/package/2006/relationships"><Relationship Id="rId3" Type="http://schemas.openxmlformats.org/officeDocument/2006/relationships/hyperlink" Target="https://phil.cdc.gov/phil/details.asp" TargetMode="Externa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s://www.idsociety.org/uploadedFiles/IDSA/Guidelines-Patient_Care/PDF_Library/Comp%20UTI.pdf"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7.jpeg"/><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phil.cdc.gov/Details.aspx?pid=5041"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a:t>Appropriate Collection of Microbiologic Specimens</a:t>
            </a:r>
          </a:p>
        </p:txBody>
      </p:sp>
      <p:sp>
        <p:nvSpPr>
          <p:cNvPr id="6" name="Subtitle 5">
            <a:extLst>
              <a:ext uri="{FF2B5EF4-FFF2-40B4-BE49-F238E27FC236}">
                <a16:creationId xmlns:a16="http://schemas.microsoft.com/office/drawing/2014/main" id="{143CA613-E676-49F5-BB0D-71BA8E2F85B8}"/>
              </a:ext>
            </a:extLst>
          </p:cNvPr>
          <p:cNvSpPr>
            <a:spLocks noGrp="1"/>
          </p:cNvSpPr>
          <p:nvPr>
            <p:ph type="subTitle" idx="1"/>
          </p:nvPr>
        </p:nvSpPr>
        <p:spPr/>
        <p:txBody>
          <a:bodyPr/>
          <a:lstStyle/>
          <a:p>
            <a:r>
              <a:rPr lang="en-US"/>
              <a:t>Long-Term Care</a:t>
            </a:r>
          </a:p>
        </p:txBody>
      </p:sp>
      <p:sp>
        <p:nvSpPr>
          <p:cNvPr id="10" name="Text Placeholder 9"/>
          <p:cNvSpPr>
            <a:spLocks noGrp="1"/>
          </p:cNvSpPr>
          <p:nvPr>
            <p:ph type="body" sz="quarter" idx="10"/>
          </p:nvPr>
        </p:nvSpPr>
        <p:spPr/>
        <p:txBody>
          <a:bodyPr>
            <a:normAutofit fontScale="92500" lnSpcReduction="10000"/>
          </a:bodyPr>
          <a:lstStyle/>
          <a:p>
            <a:r>
              <a:rPr lang="en-US">
                <a:solidFill>
                  <a:prstClr val="white"/>
                </a:solidFill>
                <a:cs typeface="Arial" panose="020B0604020202020204" pitchFamily="34" charset="0"/>
              </a:rPr>
              <a:t>AHRQ Safety Program for Improving Antibiotic Use</a:t>
            </a:r>
            <a:endParaRPr lang="en-US" sz="4000">
              <a:solidFill>
                <a:prstClr val="white"/>
              </a:solidFill>
            </a:endParaRPr>
          </a:p>
        </p:txBody>
      </p:sp>
      <p:sp>
        <p:nvSpPr>
          <p:cNvPr id="3" name="TextBox 2">
            <a:extLst>
              <a:ext uri="{FF2B5EF4-FFF2-40B4-BE49-F238E27FC236}">
                <a16:creationId xmlns:a16="http://schemas.microsoft.com/office/drawing/2014/main" id="{6917BEF4-57C6-4A0D-9136-E4301B1237D4}"/>
              </a:ext>
            </a:extLst>
          </p:cNvPr>
          <p:cNvSpPr txBox="1"/>
          <p:nvPr/>
        </p:nvSpPr>
        <p:spPr>
          <a:xfrm>
            <a:off x="7722667" y="7216745"/>
            <a:ext cx="2254015" cy="523220"/>
          </a:xfrm>
          <a:prstGeom prst="rect">
            <a:avLst/>
          </a:prstGeom>
          <a:noFill/>
        </p:spPr>
        <p:txBody>
          <a:bodyPr wrap="none" rtlCol="0">
            <a:spAutoFit/>
          </a:bodyPr>
          <a:lstStyle/>
          <a:p>
            <a:pPr algn="r"/>
            <a:r>
              <a:rPr lang="en-US" sz="1400" dirty="0">
                <a:solidFill>
                  <a:schemeClr val="bg1"/>
                </a:solidFill>
              </a:rPr>
              <a:t>AHRQ Pub. No.  17(21)-0029</a:t>
            </a:r>
          </a:p>
          <a:p>
            <a:pPr algn="r"/>
            <a:r>
              <a:rPr lang="en-US" sz="1400" dirty="0">
                <a:solidFill>
                  <a:schemeClr val="bg1"/>
                </a:solidFill>
              </a:rPr>
              <a:t>June 2021</a:t>
            </a:r>
          </a:p>
        </p:txBody>
      </p:sp>
    </p:spTree>
    <p:custDataLst>
      <p:tags r:id="rId1"/>
    </p:custDataLst>
    <p:extLst>
      <p:ext uri="{BB962C8B-B14F-4D97-AF65-F5344CB8AC3E}">
        <p14:creationId xmlns:p14="http://schemas.microsoft.com/office/powerpoint/2010/main" val="412632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10</a:t>
            </a:fld>
            <a:endParaRPr lang="en-US"/>
          </a:p>
        </p:txBody>
      </p:sp>
      <p:sp>
        <p:nvSpPr>
          <p:cNvPr id="2" name="Title 1"/>
          <p:cNvSpPr>
            <a:spLocks noGrp="1"/>
          </p:cNvSpPr>
          <p:nvPr>
            <p:ph type="title"/>
          </p:nvPr>
        </p:nvSpPr>
        <p:spPr/>
        <p:txBody>
          <a:bodyPr>
            <a:noAutofit/>
          </a:bodyPr>
          <a:lstStyle/>
          <a:p>
            <a:r>
              <a:rPr lang="en-US" sz="3600"/>
              <a:t>Steps To Collect Urine From a Clean Catheter</a:t>
            </a:r>
          </a:p>
        </p:txBody>
      </p:sp>
      <p:sp>
        <p:nvSpPr>
          <p:cNvPr id="5" name="Rounded Rectangle 4"/>
          <p:cNvSpPr/>
          <p:nvPr/>
        </p:nvSpPr>
        <p:spPr>
          <a:xfrm>
            <a:off x="339090" y="1143001"/>
            <a:ext cx="5334000" cy="5638648"/>
          </a:xfrm>
          <a:prstGeom prst="roundRect">
            <a:avLst/>
          </a:prstGeom>
          <a:solidFill>
            <a:srgbClr val="007DA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14325" indent="-314325">
              <a:buFont typeface="Arial" panose="020B0604020202020204" pitchFamily="34" charset="0"/>
              <a:buChar char="•"/>
            </a:pPr>
            <a:endParaRPr lang="en-US" sz="2750"/>
          </a:p>
        </p:txBody>
      </p:sp>
      <p:sp>
        <p:nvSpPr>
          <p:cNvPr id="9" name="Content Placeholder 8"/>
          <p:cNvSpPr>
            <a:spLocks noGrp="1"/>
          </p:cNvSpPr>
          <p:nvPr>
            <p:ph idx="13"/>
          </p:nvPr>
        </p:nvSpPr>
        <p:spPr>
          <a:xfrm>
            <a:off x="701040" y="1322406"/>
            <a:ext cx="4610100" cy="5503208"/>
          </a:xfrm>
        </p:spPr>
        <p:txBody>
          <a:bodyPr>
            <a:normAutofit fontScale="92500"/>
          </a:bodyPr>
          <a:lstStyle/>
          <a:p>
            <a:pPr marL="314325" lvl="0" indent="-314325">
              <a:spcBef>
                <a:spcPts val="0"/>
              </a:spcBef>
            </a:pPr>
            <a:r>
              <a:rPr lang="en-US" sz="2750">
                <a:solidFill>
                  <a:prstClr val="white"/>
                </a:solidFill>
              </a:rPr>
              <a:t>If no urine is in the tube, clamp the tube for 15</a:t>
            </a:r>
            <a:r>
              <a:rPr lang="en-US" sz="2750">
                <a:solidFill>
                  <a:prstClr val="white"/>
                </a:solidFill>
                <a:latin typeface="Calibri" panose="020F0502020204030204" pitchFamily="34" charset="0"/>
                <a:cs typeface="Calibri" panose="020F0502020204030204" pitchFamily="34" charset="0"/>
              </a:rPr>
              <a:t>–</a:t>
            </a:r>
            <a:r>
              <a:rPr lang="en-US" sz="2750">
                <a:solidFill>
                  <a:prstClr val="white"/>
                </a:solidFill>
              </a:rPr>
              <a:t>30 minutes prior to procedure.</a:t>
            </a:r>
          </a:p>
          <a:p>
            <a:pPr marL="314325" lvl="0" indent="-314325">
              <a:spcBef>
                <a:spcPts val="0"/>
              </a:spcBef>
            </a:pPr>
            <a:r>
              <a:rPr lang="en-US" sz="2750">
                <a:solidFill>
                  <a:prstClr val="white"/>
                </a:solidFill>
              </a:rPr>
              <a:t>Alcohol wipe the port prior to access.</a:t>
            </a:r>
          </a:p>
          <a:p>
            <a:pPr marL="314325" lvl="0" indent="-314325">
              <a:spcBef>
                <a:spcPts val="0"/>
              </a:spcBef>
            </a:pPr>
            <a:r>
              <a:rPr lang="en-US" sz="2750">
                <a:solidFill>
                  <a:prstClr val="white"/>
                </a:solidFill>
              </a:rPr>
              <a:t>Insert a 10 cc syringe at an angle into the port. Draw back 3</a:t>
            </a:r>
            <a:r>
              <a:rPr lang="en-US" sz="2750">
                <a:solidFill>
                  <a:prstClr val="white"/>
                </a:solidFill>
                <a:latin typeface="Calibri" panose="020F0502020204030204" pitchFamily="34" charset="0"/>
                <a:cs typeface="Calibri" panose="020F0502020204030204" pitchFamily="34" charset="0"/>
              </a:rPr>
              <a:t>–</a:t>
            </a:r>
            <a:r>
              <a:rPr lang="en-US" sz="2750">
                <a:solidFill>
                  <a:prstClr val="white"/>
                </a:solidFill>
              </a:rPr>
              <a:t>5 </a:t>
            </a:r>
            <a:r>
              <a:rPr lang="en-US" sz="2750" err="1">
                <a:solidFill>
                  <a:prstClr val="white"/>
                </a:solidFill>
              </a:rPr>
              <a:t>mL.</a:t>
            </a:r>
            <a:endParaRPr lang="en-US" sz="2750">
              <a:solidFill>
                <a:prstClr val="white"/>
              </a:solidFill>
            </a:endParaRPr>
          </a:p>
          <a:p>
            <a:pPr marL="314325" lvl="0" indent="-314325">
              <a:spcBef>
                <a:spcPts val="0"/>
              </a:spcBef>
            </a:pPr>
            <a:r>
              <a:rPr lang="en-US" sz="2750">
                <a:solidFill>
                  <a:prstClr val="white"/>
                </a:solidFill>
              </a:rPr>
              <a:t>Insert specimen into sterile container.</a:t>
            </a:r>
          </a:p>
          <a:p>
            <a:pPr marL="314325" lvl="0" indent="-314325">
              <a:spcBef>
                <a:spcPts val="0"/>
              </a:spcBef>
            </a:pPr>
            <a:r>
              <a:rPr lang="en-US" sz="2750">
                <a:solidFill>
                  <a:prstClr val="white"/>
                </a:solidFill>
              </a:rPr>
              <a:t>Label the specimen with time, date, and type/source. Transfer to lab or refrigerator within 15 minutes. </a:t>
            </a:r>
          </a:p>
          <a:p>
            <a:endParaRPr lang="en-US"/>
          </a:p>
        </p:txBody>
      </p:sp>
      <p:pic>
        <p:nvPicPr>
          <p:cNvPr id="10" name="Picture 9" descr="Catheter with po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2673" y="1322406"/>
            <a:ext cx="4022764" cy="2681843"/>
          </a:xfrm>
          <a:prstGeom prst="rect">
            <a:avLst/>
          </a:prstGeom>
        </p:spPr>
      </p:pic>
      <p:pic>
        <p:nvPicPr>
          <p:cNvPr id="7" name="Picture 6" descr="alcohol p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9040" y="3831620"/>
            <a:ext cx="2950029" cy="2950029"/>
          </a:xfrm>
          <a:prstGeom prst="rect">
            <a:avLst/>
          </a:prstGeom>
        </p:spPr>
      </p:pic>
    </p:spTree>
    <p:custDataLst>
      <p:tags r:id="rId1"/>
    </p:custDataLst>
    <p:extLst>
      <p:ext uri="{BB962C8B-B14F-4D97-AF65-F5344CB8AC3E}">
        <p14:creationId xmlns:p14="http://schemas.microsoft.com/office/powerpoint/2010/main" val="339862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11</a:t>
            </a:fld>
            <a:endParaRPr lang="en-US"/>
          </a:p>
        </p:txBody>
      </p:sp>
      <p:sp>
        <p:nvSpPr>
          <p:cNvPr id="2" name="Title 1"/>
          <p:cNvSpPr>
            <a:spLocks noGrp="1"/>
          </p:cNvSpPr>
          <p:nvPr>
            <p:ph type="title"/>
          </p:nvPr>
        </p:nvSpPr>
        <p:spPr/>
        <p:txBody>
          <a:bodyPr/>
          <a:lstStyle/>
          <a:p>
            <a:r>
              <a:rPr lang="en-US" sz="3600"/>
              <a:t>Knowledge Check</a:t>
            </a:r>
          </a:p>
        </p:txBody>
      </p:sp>
      <p:grpSp>
        <p:nvGrpSpPr>
          <p:cNvPr id="13" name="Group 12" descr="Number on a teal circle background" title="Number 1"/>
          <p:cNvGrpSpPr/>
          <p:nvPr/>
        </p:nvGrpSpPr>
        <p:grpSpPr>
          <a:xfrm>
            <a:off x="495026" y="762000"/>
            <a:ext cx="2162760" cy="3003899"/>
            <a:chOff x="420252" y="1050580"/>
            <a:chExt cx="3932291" cy="5461634"/>
          </a:xfrm>
          <a:effectLst/>
        </p:grpSpPr>
        <p:sp>
          <p:nvSpPr>
            <p:cNvPr id="6" name="Oval 5"/>
            <p:cNvSpPr/>
            <p:nvPr/>
          </p:nvSpPr>
          <p:spPr>
            <a:xfrm>
              <a:off x="420252" y="1909045"/>
              <a:ext cx="3932291" cy="3932291"/>
            </a:xfrm>
            <a:prstGeom prst="ellipse">
              <a:avLst/>
            </a:prstGeom>
            <a:solidFill>
              <a:srgbClr val="007DA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80"/>
            </a:p>
          </p:txBody>
        </p:sp>
        <p:sp>
          <p:nvSpPr>
            <p:cNvPr id="5" name="TextBox 4"/>
            <p:cNvSpPr txBox="1"/>
            <p:nvPr/>
          </p:nvSpPr>
          <p:spPr>
            <a:xfrm>
              <a:off x="1073967" y="1050580"/>
              <a:ext cx="2492195" cy="5461634"/>
            </a:xfrm>
            <a:prstGeom prst="rect">
              <a:avLst/>
            </a:prstGeom>
            <a:noFill/>
          </p:spPr>
          <p:txBody>
            <a:bodyPr wrap="square" rtlCol="0">
              <a:spAutoFit/>
            </a:bodyPr>
            <a:lstStyle/>
            <a:p>
              <a:r>
                <a:rPr lang="en-US" sz="18920" b="1">
                  <a:solidFill>
                    <a:schemeClr val="bg1"/>
                  </a:solidFill>
                  <a:effectLst>
                    <a:outerShdw blurRad="38100" dist="38100" dir="2700000" algn="tl">
                      <a:srgbClr val="000000">
                        <a:alpha val="43137"/>
                      </a:srgbClr>
                    </a:outerShdw>
                  </a:effectLst>
                </a:rPr>
                <a:t>1</a:t>
              </a:r>
            </a:p>
          </p:txBody>
        </p:sp>
      </p:grpSp>
      <p:sp>
        <p:nvSpPr>
          <p:cNvPr id="7" name="Rectangle 6"/>
          <p:cNvSpPr/>
          <p:nvPr/>
        </p:nvSpPr>
        <p:spPr>
          <a:xfrm>
            <a:off x="495026" y="4398755"/>
            <a:ext cx="8269274" cy="2330482"/>
          </a:xfrm>
          <a:prstGeom prst="rect">
            <a:avLst/>
          </a:prstGeom>
          <a:solidFill>
            <a:srgbClr val="007DA3"/>
          </a:solidFill>
          <a:ln>
            <a:solidFill>
              <a:srgbClr val="F8D8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3200"/>
          </a:p>
        </p:txBody>
      </p:sp>
      <p:sp>
        <p:nvSpPr>
          <p:cNvPr id="11" name="Rounded Rectangle 10"/>
          <p:cNvSpPr/>
          <p:nvPr/>
        </p:nvSpPr>
        <p:spPr>
          <a:xfrm>
            <a:off x="2895600" y="1281972"/>
            <a:ext cx="5868700" cy="1595540"/>
          </a:xfrm>
          <a:prstGeom prst="roundRect">
            <a:avLst/>
          </a:prstGeom>
          <a:solidFill>
            <a:srgbClr val="007DA3"/>
          </a:solidFill>
          <a:ln>
            <a:solidFill>
              <a:srgbClr val="F8D8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 name="Content Placeholder 3"/>
          <p:cNvSpPr>
            <a:spLocks noGrp="1"/>
          </p:cNvSpPr>
          <p:nvPr>
            <p:ph idx="1"/>
          </p:nvPr>
        </p:nvSpPr>
        <p:spPr>
          <a:xfrm>
            <a:off x="3008636" y="1361209"/>
            <a:ext cx="5746971" cy="1485129"/>
          </a:xfrm>
        </p:spPr>
        <p:txBody>
          <a:bodyPr>
            <a:normAutofit lnSpcReduction="10000"/>
          </a:bodyPr>
          <a:lstStyle/>
          <a:p>
            <a:pPr marL="0" lvl="0" indent="0">
              <a:spcBef>
                <a:spcPts val="0"/>
              </a:spcBef>
              <a:buNone/>
            </a:pPr>
            <a:r>
              <a:rPr lang="en-US" sz="3200">
                <a:solidFill>
                  <a:prstClr val="white"/>
                </a:solidFill>
              </a:rPr>
              <a:t>Why do you need to change gloves before a new catheter is placed?</a:t>
            </a:r>
          </a:p>
          <a:p>
            <a:endParaRPr lang="en-US"/>
          </a:p>
        </p:txBody>
      </p:sp>
      <p:sp>
        <p:nvSpPr>
          <p:cNvPr id="8" name="Content Placeholder 7"/>
          <p:cNvSpPr>
            <a:spLocks noGrp="1"/>
          </p:cNvSpPr>
          <p:nvPr>
            <p:ph idx="13"/>
          </p:nvPr>
        </p:nvSpPr>
        <p:spPr>
          <a:xfrm>
            <a:off x="495026" y="4429929"/>
            <a:ext cx="8269274" cy="2299876"/>
          </a:xfrm>
          <a:prstGeom prst="rect">
            <a:avLst/>
          </a:prstGeom>
          <a:noFill/>
        </p:spPr>
        <p:txBody>
          <a:bodyPr>
            <a:normAutofit/>
          </a:bodyPr>
          <a:lstStyle/>
          <a:p>
            <a:pPr marL="288925" lvl="1" indent="0">
              <a:spcBef>
                <a:spcPts val="0"/>
              </a:spcBef>
              <a:buNone/>
            </a:pPr>
            <a:r>
              <a:rPr lang="en-US" sz="3200">
                <a:solidFill>
                  <a:prstClr val="white"/>
                </a:solidFill>
              </a:rPr>
              <a:t>You just removed a contaminated catheter.  </a:t>
            </a:r>
            <a:br>
              <a:rPr lang="en-US" sz="3200">
                <a:solidFill>
                  <a:prstClr val="white"/>
                </a:solidFill>
              </a:rPr>
            </a:br>
            <a:r>
              <a:rPr lang="en-US" sz="3200">
                <a:solidFill>
                  <a:prstClr val="white"/>
                </a:solidFill>
              </a:rPr>
              <a:t>If you don’t change gloves, you will immediately transfer bacteria to the new catheter and contaminate the urine specimen. </a:t>
            </a:r>
          </a:p>
        </p:txBody>
      </p:sp>
      <p:sp>
        <p:nvSpPr>
          <p:cNvPr id="9" name="Down Arrow 8" title="Down arrow">
            <a:extLst>
              <a:ext uri="{FF2B5EF4-FFF2-40B4-BE49-F238E27FC236}">
                <a16:creationId xmlns:a16="http://schemas.microsoft.com/office/drawing/2014/main" id="{C972D683-8922-8344-A6F1-3B8653AE87F3}"/>
              </a:ext>
            </a:extLst>
          </p:cNvPr>
          <p:cNvSpPr/>
          <p:nvPr/>
        </p:nvSpPr>
        <p:spPr>
          <a:xfrm>
            <a:off x="5133109" y="2953009"/>
            <a:ext cx="1184564" cy="1370248"/>
          </a:xfrm>
          <a:prstGeom prst="downArrow">
            <a:avLst/>
          </a:prstGeom>
          <a:solidFill>
            <a:srgbClr val="009EC1"/>
          </a:solidFill>
          <a:ln>
            <a:solidFill>
              <a:srgbClr val="F8D8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ustDataLst>
      <p:tags r:id="rId1"/>
    </p:custDataLst>
    <p:extLst>
      <p:ext uri="{BB962C8B-B14F-4D97-AF65-F5344CB8AC3E}">
        <p14:creationId xmlns:p14="http://schemas.microsoft.com/office/powerpoint/2010/main" val="332868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12</a:t>
            </a:fld>
            <a:endParaRPr lang="en-US"/>
          </a:p>
        </p:txBody>
      </p:sp>
      <p:sp>
        <p:nvSpPr>
          <p:cNvPr id="2" name="Title 1"/>
          <p:cNvSpPr>
            <a:spLocks noGrp="1"/>
          </p:cNvSpPr>
          <p:nvPr>
            <p:ph type="title"/>
          </p:nvPr>
        </p:nvSpPr>
        <p:spPr/>
        <p:txBody>
          <a:bodyPr/>
          <a:lstStyle/>
          <a:p>
            <a:r>
              <a:rPr lang="en-US" sz="3600" dirty="0"/>
              <a:t>Knowledge Check, continued</a:t>
            </a:r>
          </a:p>
        </p:txBody>
      </p:sp>
      <p:grpSp>
        <p:nvGrpSpPr>
          <p:cNvPr id="13" name="Group 12" descr="Number on a teal circle background" title="Number 2"/>
          <p:cNvGrpSpPr/>
          <p:nvPr/>
        </p:nvGrpSpPr>
        <p:grpSpPr>
          <a:xfrm>
            <a:off x="458542" y="762000"/>
            <a:ext cx="2162760" cy="3003899"/>
            <a:chOff x="353917" y="1050580"/>
            <a:chExt cx="3932291" cy="5461634"/>
          </a:xfrm>
          <a:effectLst/>
        </p:grpSpPr>
        <p:sp>
          <p:nvSpPr>
            <p:cNvPr id="6" name="Oval 5"/>
            <p:cNvSpPr/>
            <p:nvPr/>
          </p:nvSpPr>
          <p:spPr>
            <a:xfrm>
              <a:off x="353917" y="1815251"/>
              <a:ext cx="3932291" cy="3932291"/>
            </a:xfrm>
            <a:prstGeom prst="ellipse">
              <a:avLst/>
            </a:prstGeom>
            <a:solidFill>
              <a:srgbClr val="007DA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80"/>
            </a:p>
          </p:txBody>
        </p:sp>
        <p:sp>
          <p:nvSpPr>
            <p:cNvPr id="5" name="TextBox 4"/>
            <p:cNvSpPr txBox="1"/>
            <p:nvPr/>
          </p:nvSpPr>
          <p:spPr>
            <a:xfrm>
              <a:off x="1073967" y="1050580"/>
              <a:ext cx="2492195" cy="5461634"/>
            </a:xfrm>
            <a:prstGeom prst="rect">
              <a:avLst/>
            </a:prstGeom>
            <a:noFill/>
          </p:spPr>
          <p:txBody>
            <a:bodyPr wrap="square" rtlCol="0">
              <a:spAutoFit/>
            </a:bodyPr>
            <a:lstStyle/>
            <a:p>
              <a:r>
                <a:rPr lang="en-US" sz="18920" b="1">
                  <a:solidFill>
                    <a:schemeClr val="bg1"/>
                  </a:solidFill>
                  <a:effectLst>
                    <a:outerShdw blurRad="38100" dist="38100" dir="2700000" algn="tl">
                      <a:srgbClr val="000000">
                        <a:alpha val="43137"/>
                      </a:srgbClr>
                    </a:outerShdw>
                  </a:effectLst>
                </a:rPr>
                <a:t>2</a:t>
              </a:r>
            </a:p>
          </p:txBody>
        </p:sp>
      </p:grpSp>
      <p:sp>
        <p:nvSpPr>
          <p:cNvPr id="7" name="Rectangle 6"/>
          <p:cNvSpPr/>
          <p:nvPr/>
        </p:nvSpPr>
        <p:spPr>
          <a:xfrm>
            <a:off x="476685" y="3692619"/>
            <a:ext cx="8269274" cy="3224552"/>
          </a:xfrm>
          <a:prstGeom prst="rect">
            <a:avLst/>
          </a:prstGeom>
          <a:solidFill>
            <a:srgbClr val="007DA3"/>
          </a:solidFill>
          <a:ln>
            <a:solidFill>
              <a:srgbClr val="F8D8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3200"/>
          </a:p>
        </p:txBody>
      </p:sp>
      <p:sp>
        <p:nvSpPr>
          <p:cNvPr id="11" name="Rounded Rectangle 10"/>
          <p:cNvSpPr/>
          <p:nvPr/>
        </p:nvSpPr>
        <p:spPr>
          <a:xfrm>
            <a:off x="2722418" y="1261631"/>
            <a:ext cx="6041684" cy="1637434"/>
          </a:xfrm>
          <a:prstGeom prst="roundRect">
            <a:avLst/>
          </a:prstGeom>
          <a:solidFill>
            <a:srgbClr val="007DA3"/>
          </a:solidFill>
          <a:ln>
            <a:solidFill>
              <a:srgbClr val="F8D8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 name="Content Placeholder 3"/>
          <p:cNvSpPr>
            <a:spLocks noGrp="1"/>
          </p:cNvSpPr>
          <p:nvPr>
            <p:ph idx="1"/>
          </p:nvPr>
        </p:nvSpPr>
        <p:spPr>
          <a:xfrm>
            <a:off x="2722418" y="1228994"/>
            <a:ext cx="6110381" cy="1784370"/>
          </a:xfrm>
        </p:spPr>
        <p:txBody>
          <a:bodyPr anchor="ctr">
            <a:normAutofit fontScale="92500"/>
          </a:bodyPr>
          <a:lstStyle/>
          <a:p>
            <a:pPr marL="0" lvl="0" indent="0">
              <a:spcBef>
                <a:spcPts val="0"/>
              </a:spcBef>
              <a:buNone/>
            </a:pPr>
            <a:r>
              <a:rPr lang="en-US" sz="3200">
                <a:solidFill>
                  <a:prstClr val="white"/>
                </a:solidFill>
              </a:rPr>
              <a:t>Why is it important to refrigerate the specimen if it can’t be transported to the lab within 2 hours?</a:t>
            </a:r>
            <a:endParaRPr lang="en-US"/>
          </a:p>
        </p:txBody>
      </p:sp>
      <p:sp>
        <p:nvSpPr>
          <p:cNvPr id="8" name="Content Placeholder 7"/>
          <p:cNvSpPr>
            <a:spLocks noGrp="1"/>
          </p:cNvSpPr>
          <p:nvPr>
            <p:ph idx="13"/>
          </p:nvPr>
        </p:nvSpPr>
        <p:spPr>
          <a:xfrm>
            <a:off x="458543" y="3692559"/>
            <a:ext cx="8305560" cy="3224553"/>
          </a:xfrm>
        </p:spPr>
        <p:txBody>
          <a:bodyPr anchor="ctr">
            <a:normAutofit/>
          </a:bodyPr>
          <a:lstStyle/>
          <a:p>
            <a:pPr marL="236538" lvl="1" indent="0">
              <a:spcBef>
                <a:spcPts val="0"/>
              </a:spcBef>
              <a:buNone/>
            </a:pPr>
            <a:r>
              <a:rPr lang="en-US" sz="3200">
                <a:solidFill>
                  <a:prstClr val="white"/>
                </a:solidFill>
              </a:rPr>
              <a:t>Specimens that aren’t handled properly are at risk for bacterial overgrowth and should not be accepted for analysis in the laboratory.  All that hard work obtaining the urine sample will be useless if the specimen isn’t stored and transported appropriately.</a:t>
            </a:r>
            <a:endParaRPr lang="en-US"/>
          </a:p>
        </p:txBody>
      </p:sp>
      <p:sp>
        <p:nvSpPr>
          <p:cNvPr id="12" name="Down Arrow 11" title="Down arrow">
            <a:extLst>
              <a:ext uri="{FF2B5EF4-FFF2-40B4-BE49-F238E27FC236}">
                <a16:creationId xmlns:a16="http://schemas.microsoft.com/office/drawing/2014/main" id="{4828A5E1-F3C1-EA45-ADC2-9AF45F36E222}"/>
              </a:ext>
            </a:extLst>
          </p:cNvPr>
          <p:cNvSpPr/>
          <p:nvPr/>
        </p:nvSpPr>
        <p:spPr>
          <a:xfrm>
            <a:off x="5005893" y="2984859"/>
            <a:ext cx="875750" cy="648801"/>
          </a:xfrm>
          <a:prstGeom prst="downArrow">
            <a:avLst/>
          </a:prstGeom>
          <a:solidFill>
            <a:srgbClr val="009EC1"/>
          </a:solidFill>
          <a:ln>
            <a:solidFill>
              <a:srgbClr val="F8D8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ustDataLst>
      <p:tags r:id="rId1"/>
    </p:custDataLst>
    <p:extLst>
      <p:ext uri="{BB962C8B-B14F-4D97-AF65-F5344CB8AC3E}">
        <p14:creationId xmlns:p14="http://schemas.microsoft.com/office/powerpoint/2010/main" val="224565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Take-Home Messages: Urine Collection</a:t>
            </a:r>
          </a:p>
        </p:txBody>
      </p:sp>
      <p:sp>
        <p:nvSpPr>
          <p:cNvPr id="19" name="Content Placeholder 18"/>
          <p:cNvSpPr>
            <a:spLocks noGrp="1"/>
          </p:cNvSpPr>
          <p:nvPr>
            <p:ph idx="1"/>
          </p:nvPr>
        </p:nvSpPr>
        <p:spPr>
          <a:xfrm>
            <a:off x="3344778" y="1143000"/>
            <a:ext cx="6210701" cy="5799987"/>
          </a:xfrm>
        </p:spPr>
        <p:txBody>
          <a:bodyPr>
            <a:normAutofit fontScale="92500"/>
          </a:bodyPr>
          <a:lstStyle/>
          <a:p>
            <a:r>
              <a:rPr lang="en-US" sz="2400"/>
              <a:t>Help residents clean the </a:t>
            </a:r>
            <a:r>
              <a:rPr lang="en-US" sz="2400" err="1"/>
              <a:t>periurethral</a:t>
            </a:r>
            <a:r>
              <a:rPr lang="en-US" sz="2400"/>
              <a:t> region prior to collecting a urine sample.</a:t>
            </a:r>
            <a:br>
              <a:rPr lang="en-US" sz="2400"/>
            </a:br>
            <a:endParaRPr lang="en-US" sz="2400"/>
          </a:p>
          <a:p>
            <a:r>
              <a:rPr lang="en-US" sz="2400"/>
              <a:t>If midstream clean-catch specimens are not possible, perform an in-and-out catheterization.</a:t>
            </a:r>
            <a:br>
              <a:rPr lang="en-US" sz="2400"/>
            </a:br>
            <a:endParaRPr lang="en-US" sz="2400"/>
          </a:p>
          <a:p>
            <a:r>
              <a:rPr lang="en-US" sz="2400"/>
              <a:t>For residents with a catheter, urine culture specimens should be obtained from freshly placed catheters, when feasible. </a:t>
            </a:r>
            <a:br>
              <a:rPr lang="en-US" sz="2400"/>
            </a:br>
            <a:endParaRPr lang="en-US" sz="2400"/>
          </a:p>
          <a:p>
            <a:r>
              <a:rPr lang="en-US" sz="2400"/>
              <a:t>Always wash your hands and obtain the specimen in a sterile container.</a:t>
            </a:r>
            <a:br>
              <a:rPr lang="en-US" sz="2400"/>
            </a:br>
            <a:endParaRPr lang="en-US" sz="2400"/>
          </a:p>
          <a:p>
            <a:r>
              <a:rPr lang="en-US" sz="2400"/>
              <a:t>Transport urine samples promptly (within 15 minutes) to lab; refrigerate if samples cannot be transported immediately. </a:t>
            </a:r>
          </a:p>
          <a:p>
            <a:endParaRPr lang="en-US" sz="2400"/>
          </a:p>
          <a:p>
            <a:endParaRPr lang="en-US" sz="2400"/>
          </a:p>
        </p:txBody>
      </p:sp>
      <p:sp>
        <p:nvSpPr>
          <p:cNvPr id="3" name="Slide Number Placeholder 2"/>
          <p:cNvSpPr>
            <a:spLocks noGrp="1"/>
          </p:cNvSpPr>
          <p:nvPr>
            <p:ph type="sldNum" sz="quarter" idx="12"/>
          </p:nvPr>
        </p:nvSpPr>
        <p:spPr/>
        <p:txBody>
          <a:bodyPr/>
          <a:lstStyle/>
          <a:p>
            <a:fld id="{390C5B08-BD67-40B7-9FCB-303274082AFB}" type="slidenum">
              <a:rPr lang="en-US" smtClean="0"/>
              <a:pPr/>
              <a:t>13</a:t>
            </a:fld>
            <a:endParaRPr lang="en-US"/>
          </a:p>
        </p:txBody>
      </p:sp>
      <p:sp>
        <p:nvSpPr>
          <p:cNvPr id="5" name="Line Callout 1 (Accent Bar) 4"/>
          <p:cNvSpPr/>
          <p:nvPr/>
        </p:nvSpPr>
        <p:spPr>
          <a:xfrm>
            <a:off x="3822353" y="1193326"/>
            <a:ext cx="6353586" cy="796533"/>
          </a:xfrm>
          <a:prstGeom prst="accentCallout1">
            <a:avLst>
              <a:gd name="adj1" fmla="val 18750"/>
              <a:gd name="adj2" fmla="val -8333"/>
              <a:gd name="adj3" fmla="val 342137"/>
              <a:gd name="adj4" fmla="val -389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 name="Line Callout 1 (Accent Bar) 10"/>
          <p:cNvSpPr/>
          <p:nvPr/>
        </p:nvSpPr>
        <p:spPr>
          <a:xfrm>
            <a:off x="3822353" y="2268786"/>
            <a:ext cx="6353586" cy="838428"/>
          </a:xfrm>
          <a:prstGeom prst="accentCallout1">
            <a:avLst>
              <a:gd name="adj1" fmla="val 18750"/>
              <a:gd name="adj2" fmla="val -8333"/>
              <a:gd name="adj3" fmla="val 196807"/>
              <a:gd name="adj4" fmla="val -302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 name="Line Callout 1 (Accent Bar) 12"/>
          <p:cNvSpPr/>
          <p:nvPr/>
        </p:nvSpPr>
        <p:spPr>
          <a:xfrm>
            <a:off x="3822353" y="3335815"/>
            <a:ext cx="6353586" cy="1043680"/>
          </a:xfrm>
          <a:prstGeom prst="accentCallout1">
            <a:avLst>
              <a:gd name="adj1" fmla="val 18750"/>
              <a:gd name="adj2" fmla="val -8333"/>
              <a:gd name="adj3" fmla="val 7448"/>
              <a:gd name="adj4" fmla="val -384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Line Callout 1 (Accent Bar) 14"/>
          <p:cNvSpPr/>
          <p:nvPr/>
        </p:nvSpPr>
        <p:spPr>
          <a:xfrm>
            <a:off x="3822353" y="4608096"/>
            <a:ext cx="6353586" cy="745958"/>
          </a:xfrm>
          <a:prstGeom prst="accentCallout1">
            <a:avLst>
              <a:gd name="adj1" fmla="val 18750"/>
              <a:gd name="adj2" fmla="val -8333"/>
              <a:gd name="adj3" fmla="val -203945"/>
              <a:gd name="adj4" fmla="val -402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 name="Line Callout 1 (Accent Bar) 16"/>
          <p:cNvSpPr/>
          <p:nvPr/>
        </p:nvSpPr>
        <p:spPr>
          <a:xfrm>
            <a:off x="3822353" y="5769658"/>
            <a:ext cx="6353586" cy="1052247"/>
          </a:xfrm>
          <a:prstGeom prst="accentCallout1">
            <a:avLst>
              <a:gd name="adj1" fmla="val 18750"/>
              <a:gd name="adj2" fmla="val -8333"/>
              <a:gd name="adj3" fmla="val -204702"/>
              <a:gd name="adj4" fmla="val -3796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6" name="Picture 5" descr="In and out catheter"/>
          <p:cNvPicPr>
            <a:picLocks noChangeAspect="1"/>
          </p:cNvPicPr>
          <p:nvPr/>
        </p:nvPicPr>
        <p:blipFill>
          <a:blip r:embed="rId4"/>
          <a:stretch>
            <a:fillRect/>
          </a:stretch>
        </p:blipFill>
        <p:spPr>
          <a:xfrm>
            <a:off x="292768" y="2804421"/>
            <a:ext cx="2730108" cy="1987783"/>
          </a:xfrm>
          <a:prstGeom prst="ellipse">
            <a:avLst/>
          </a:prstGeom>
          <a:ln w="19050" cap="rnd">
            <a:solidFill>
              <a:schemeClr val="tx2"/>
            </a:solidFill>
          </a:ln>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817762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80598" y="2298037"/>
            <a:ext cx="4854498" cy="394013"/>
          </a:xfrm>
          <a:prstGeom prst="rect">
            <a:avLst/>
          </a:prstGeom>
          <a:solidFill>
            <a:srgbClr val="002060"/>
          </a:solidFill>
          <a:ln w="38100">
            <a:solidFill>
              <a:schemeClr val="accent3">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400"/>
          </a:p>
        </p:txBody>
      </p:sp>
      <p:sp>
        <p:nvSpPr>
          <p:cNvPr id="13" name="Slide Number Placeholder 12"/>
          <p:cNvSpPr>
            <a:spLocks noGrp="1"/>
          </p:cNvSpPr>
          <p:nvPr>
            <p:ph type="sldNum" sz="quarter" idx="12"/>
          </p:nvPr>
        </p:nvSpPr>
        <p:spPr>
          <a:prstGeom prst="rect">
            <a:avLst/>
          </a:prstGeom>
        </p:spPr>
        <p:txBody>
          <a:bodyPr/>
          <a:lstStyle/>
          <a:p>
            <a:fld id="{390C5B08-BD67-40B7-9FCB-303274082AFB}" type="slidenum">
              <a:rPr lang="en-US" smtClean="0"/>
              <a:pPr/>
              <a:t>14</a:t>
            </a:fld>
            <a:endParaRPr lang="en-US"/>
          </a:p>
        </p:txBody>
      </p:sp>
      <p:pic>
        <p:nvPicPr>
          <p:cNvPr id="4" name="Content Placeholder 3" descr="Woman coughing into tissue"/>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06751" y="1185862"/>
            <a:ext cx="3803073" cy="5715000"/>
          </a:xfrm>
        </p:spPr>
      </p:pic>
      <p:sp>
        <p:nvSpPr>
          <p:cNvPr id="2" name="Title 1"/>
          <p:cNvSpPr>
            <a:spLocks noGrp="1"/>
          </p:cNvSpPr>
          <p:nvPr>
            <p:ph type="title"/>
          </p:nvPr>
        </p:nvSpPr>
        <p:spPr/>
        <p:txBody>
          <a:bodyPr/>
          <a:lstStyle/>
          <a:p>
            <a:r>
              <a:rPr lang="en-US" sz="3600"/>
              <a:t>Case 3: Carol</a:t>
            </a:r>
          </a:p>
        </p:txBody>
      </p:sp>
      <p:sp>
        <p:nvSpPr>
          <p:cNvPr id="5" name="Rounded Rectangle 4"/>
          <p:cNvSpPr/>
          <p:nvPr/>
        </p:nvSpPr>
        <p:spPr>
          <a:xfrm>
            <a:off x="5080598" y="1083619"/>
            <a:ext cx="4825402" cy="1138221"/>
          </a:xfrm>
          <a:prstGeom prst="roundRect">
            <a:avLst/>
          </a:prstGeom>
          <a:solidFill>
            <a:srgbClr val="007DA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p>
        </p:txBody>
      </p:sp>
      <p:sp>
        <p:nvSpPr>
          <p:cNvPr id="7" name="Rectangle 6"/>
          <p:cNvSpPr/>
          <p:nvPr/>
        </p:nvSpPr>
        <p:spPr>
          <a:xfrm>
            <a:off x="5051502" y="2745618"/>
            <a:ext cx="4883594" cy="874851"/>
          </a:xfrm>
          <a:prstGeom prst="rect">
            <a:avLst/>
          </a:prstGeom>
          <a:solidFill>
            <a:srgbClr val="002060"/>
          </a:solidFill>
          <a:ln w="38100">
            <a:solidFill>
              <a:schemeClr val="accent3">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400"/>
          </a:p>
        </p:txBody>
      </p:sp>
      <p:sp>
        <p:nvSpPr>
          <p:cNvPr id="8" name="Rectangle 7"/>
          <p:cNvSpPr/>
          <p:nvPr/>
        </p:nvSpPr>
        <p:spPr>
          <a:xfrm>
            <a:off x="5051502" y="3649707"/>
            <a:ext cx="4883594" cy="1538099"/>
          </a:xfrm>
          <a:prstGeom prst="rect">
            <a:avLst/>
          </a:prstGeom>
          <a:solidFill>
            <a:srgbClr val="002060"/>
          </a:solidFill>
          <a:ln w="38100">
            <a:solidFill>
              <a:schemeClr val="accent3">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400"/>
          </a:p>
        </p:txBody>
      </p:sp>
      <p:sp>
        <p:nvSpPr>
          <p:cNvPr id="9" name="Rectangle 8"/>
          <p:cNvSpPr/>
          <p:nvPr/>
        </p:nvSpPr>
        <p:spPr>
          <a:xfrm>
            <a:off x="5080598" y="5237109"/>
            <a:ext cx="4854498" cy="1650306"/>
          </a:xfrm>
          <a:prstGeom prst="rect">
            <a:avLst/>
          </a:prstGeom>
          <a:solidFill>
            <a:srgbClr val="002060"/>
          </a:solidFill>
          <a:ln w="57150">
            <a:solidFill>
              <a:srgbClr val="FF0000"/>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400"/>
          </a:p>
        </p:txBody>
      </p:sp>
      <p:pic>
        <p:nvPicPr>
          <p:cNvPr id="3" name="Picture 2" descr="Red X, reflecting that a urine culture is not indicated her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4108" y="5560983"/>
            <a:ext cx="275800" cy="315239"/>
          </a:xfrm>
          <a:prstGeom prst="rect">
            <a:avLst/>
          </a:prstGeom>
        </p:spPr>
      </p:pic>
      <p:pic>
        <p:nvPicPr>
          <p:cNvPr id="11" name="Picture 10" descr="Green check mark indicating that the rapid influenza test should be sent during flu seas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7688" y="3886200"/>
            <a:ext cx="352220" cy="351205"/>
          </a:xfrm>
          <a:prstGeom prst="rect">
            <a:avLst/>
          </a:prstGeom>
        </p:spPr>
      </p:pic>
      <p:pic>
        <p:nvPicPr>
          <p:cNvPr id="12" name="Picture 11" descr="Green check mark, confirming that urine legionella and urine strep pneumoniae antigen should be sen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0598" y="2997343"/>
            <a:ext cx="352220" cy="351205"/>
          </a:xfrm>
          <a:prstGeom prst="rect">
            <a:avLst/>
          </a:prstGeom>
        </p:spPr>
      </p:pic>
      <p:pic>
        <p:nvPicPr>
          <p:cNvPr id="14" name="Picture 13" descr="Green check mark, confirming that a CBC differential should be sen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4954" y="2352609"/>
            <a:ext cx="352220" cy="351205"/>
          </a:xfrm>
          <a:prstGeom prst="rect">
            <a:avLst/>
          </a:prstGeom>
        </p:spPr>
      </p:pic>
      <p:sp>
        <p:nvSpPr>
          <p:cNvPr id="10" name="Content Placeholder 9"/>
          <p:cNvSpPr>
            <a:spLocks noGrp="1"/>
          </p:cNvSpPr>
          <p:nvPr>
            <p:ph idx="13"/>
          </p:nvPr>
        </p:nvSpPr>
        <p:spPr>
          <a:xfrm>
            <a:off x="5269832" y="1129446"/>
            <a:ext cx="4694360" cy="5799987"/>
          </a:xfrm>
        </p:spPr>
        <p:txBody>
          <a:bodyPr>
            <a:normAutofit lnSpcReduction="10000"/>
          </a:bodyPr>
          <a:lstStyle/>
          <a:p>
            <a:pPr marL="0" lvl="0" indent="0" algn="ctr">
              <a:spcBef>
                <a:spcPts val="0"/>
              </a:spcBef>
              <a:buNone/>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else should be sent in the evaluation?</a:t>
            </a:r>
          </a:p>
          <a:p>
            <a:pPr marL="0" lvl="0" indent="0" algn="ctr">
              <a:spcBef>
                <a:spcPts val="0"/>
              </a:spcBef>
              <a:buNone/>
            </a:pPr>
            <a:endParaRPr lang="en-US" sz="2400" dirty="0">
              <a:solidFill>
                <a:prstClr val="white"/>
              </a:solidFill>
            </a:endParaRPr>
          </a:p>
          <a:p>
            <a:pPr marL="0" lvl="0" indent="0">
              <a:spcBef>
                <a:spcPts val="0"/>
              </a:spcBef>
              <a:buNone/>
            </a:pPr>
            <a:r>
              <a:rPr lang="en-US" sz="2400" dirty="0">
                <a:solidFill>
                  <a:prstClr val="white"/>
                </a:solidFill>
              </a:rPr>
              <a:t>    CBC with differential</a:t>
            </a:r>
            <a:r>
              <a:rPr lang="it-IT" sz="2400" dirty="0">
                <a:solidFill>
                  <a:prstClr val="white"/>
                </a:solidFill>
              </a:rPr>
              <a:t> </a:t>
            </a:r>
            <a:br>
              <a:rPr lang="it-IT" sz="800" dirty="0">
                <a:solidFill>
                  <a:prstClr val="white"/>
                </a:solidFill>
              </a:rPr>
            </a:br>
            <a:endParaRPr lang="it-IT" sz="100" dirty="0">
              <a:solidFill>
                <a:prstClr val="white"/>
              </a:solidFill>
            </a:endParaRPr>
          </a:p>
          <a:p>
            <a:pPr marL="0" lvl="0" indent="0">
              <a:spcBef>
                <a:spcPts val="0"/>
              </a:spcBef>
              <a:buNone/>
            </a:pPr>
            <a:endParaRPr lang="it-IT" sz="1400" dirty="0">
              <a:solidFill>
                <a:prstClr val="white"/>
              </a:solidFill>
            </a:endParaRPr>
          </a:p>
          <a:p>
            <a:pPr marL="0" lvl="0" indent="0">
              <a:spcBef>
                <a:spcPts val="0"/>
              </a:spcBef>
              <a:buNone/>
            </a:pPr>
            <a:r>
              <a:rPr lang="it-IT" sz="2400" dirty="0">
                <a:solidFill>
                  <a:prstClr val="white"/>
                </a:solidFill>
              </a:rPr>
              <a:t>    Urine </a:t>
            </a:r>
            <a:r>
              <a:rPr lang="it-IT" sz="2400" i="1" dirty="0">
                <a:solidFill>
                  <a:prstClr val="white"/>
                </a:solidFill>
              </a:rPr>
              <a:t>Legionella</a:t>
            </a:r>
            <a:r>
              <a:rPr lang="it-IT" sz="2400" dirty="0">
                <a:solidFill>
                  <a:prstClr val="white"/>
                </a:solidFill>
              </a:rPr>
              <a:t> and urine </a:t>
            </a:r>
            <a:r>
              <a:rPr lang="it-IT" sz="2400" i="1" dirty="0">
                <a:solidFill>
                  <a:prstClr val="white"/>
                </a:solidFill>
              </a:rPr>
              <a:t>Strep</a:t>
            </a:r>
          </a:p>
          <a:p>
            <a:pPr marL="0" lvl="0" indent="0">
              <a:spcBef>
                <a:spcPts val="0"/>
              </a:spcBef>
              <a:buNone/>
            </a:pPr>
            <a:r>
              <a:rPr lang="it-IT" sz="2400" i="1" dirty="0">
                <a:solidFill>
                  <a:prstClr val="white"/>
                </a:solidFill>
              </a:rPr>
              <a:t>    pneumoniae</a:t>
            </a:r>
            <a:r>
              <a:rPr lang="it-IT" sz="2400" dirty="0">
                <a:solidFill>
                  <a:prstClr val="white"/>
                </a:solidFill>
              </a:rPr>
              <a:t> antigen (if available)</a:t>
            </a:r>
            <a:br>
              <a:rPr lang="it-IT" sz="2400" dirty="0">
                <a:solidFill>
                  <a:prstClr val="white"/>
                </a:solidFill>
              </a:rPr>
            </a:br>
            <a:endParaRPr lang="en-US" sz="900" dirty="0">
              <a:solidFill>
                <a:prstClr val="white"/>
              </a:solidFill>
            </a:endParaRPr>
          </a:p>
          <a:p>
            <a:pPr marL="0" lvl="0" indent="0">
              <a:spcBef>
                <a:spcPts val="0"/>
              </a:spcBef>
              <a:buNone/>
            </a:pPr>
            <a:r>
              <a:rPr lang="en-US" sz="2400" dirty="0">
                <a:solidFill>
                  <a:prstClr val="white"/>
                </a:solidFill>
              </a:rPr>
              <a:t>    Rapid influenza – during influenza</a:t>
            </a:r>
          </a:p>
          <a:p>
            <a:pPr marL="0" lvl="0" indent="0">
              <a:spcBef>
                <a:spcPts val="0"/>
              </a:spcBef>
              <a:buNone/>
            </a:pPr>
            <a:r>
              <a:rPr lang="en-US" sz="2400" dirty="0">
                <a:solidFill>
                  <a:prstClr val="white"/>
                </a:solidFill>
              </a:rPr>
              <a:t>    season (and other respiratory</a:t>
            </a:r>
          </a:p>
          <a:p>
            <a:pPr marL="0" lvl="0" indent="0">
              <a:spcBef>
                <a:spcPts val="0"/>
              </a:spcBef>
              <a:buNone/>
            </a:pPr>
            <a:r>
              <a:rPr lang="en-US" sz="2400" dirty="0">
                <a:solidFill>
                  <a:prstClr val="white"/>
                </a:solidFill>
              </a:rPr>
              <a:t>    viruses depending on local</a:t>
            </a:r>
          </a:p>
          <a:p>
            <a:pPr marL="0" lvl="0" indent="0">
              <a:spcBef>
                <a:spcPts val="0"/>
              </a:spcBef>
              <a:buNone/>
            </a:pPr>
            <a:r>
              <a:rPr lang="en-US" sz="2400" dirty="0">
                <a:solidFill>
                  <a:prstClr val="white"/>
                </a:solidFill>
              </a:rPr>
              <a:t>    epidemiology) </a:t>
            </a:r>
          </a:p>
          <a:p>
            <a:pPr marL="0" lvl="0" indent="0">
              <a:spcBef>
                <a:spcPts val="0"/>
              </a:spcBef>
              <a:buNone/>
            </a:pPr>
            <a:r>
              <a:rPr lang="en-US" sz="2400" dirty="0">
                <a:solidFill>
                  <a:prstClr val="white"/>
                </a:solidFill>
              </a:rPr>
              <a:t> </a:t>
            </a:r>
            <a:br>
              <a:rPr lang="en-US" sz="100" dirty="0">
                <a:solidFill>
                  <a:prstClr val="white"/>
                </a:solidFill>
              </a:rPr>
            </a:br>
            <a:r>
              <a:rPr lang="en-US" sz="2400" dirty="0">
                <a:solidFill>
                  <a:prstClr val="white"/>
                </a:solidFill>
              </a:rPr>
              <a:t>    Urine culture – not indicated</a:t>
            </a:r>
          </a:p>
          <a:p>
            <a:pPr marL="0" lvl="0" indent="0">
              <a:spcBef>
                <a:spcPts val="0"/>
              </a:spcBef>
              <a:buNone/>
            </a:pPr>
            <a:r>
              <a:rPr lang="en-US" sz="2400" dirty="0">
                <a:solidFill>
                  <a:prstClr val="white"/>
                </a:solidFill>
              </a:rPr>
              <a:t>    here, with other localizing</a:t>
            </a:r>
          </a:p>
          <a:p>
            <a:pPr marL="0" lvl="0" indent="0">
              <a:spcBef>
                <a:spcPts val="0"/>
              </a:spcBef>
              <a:buNone/>
            </a:pPr>
            <a:r>
              <a:rPr lang="en-US" sz="2400" dirty="0">
                <a:solidFill>
                  <a:prstClr val="white"/>
                </a:solidFill>
              </a:rPr>
              <a:t>    symptoms (respiratory) and no</a:t>
            </a:r>
          </a:p>
          <a:p>
            <a:pPr marL="0" lvl="0" indent="0">
              <a:spcBef>
                <a:spcPts val="0"/>
              </a:spcBef>
              <a:buNone/>
            </a:pPr>
            <a:r>
              <a:rPr lang="en-US" sz="2400" dirty="0">
                <a:solidFill>
                  <a:prstClr val="white"/>
                </a:solidFill>
              </a:rPr>
              <a:t>    complaints of urinary symptoms</a:t>
            </a:r>
            <a:endParaRPr lang="en-US" dirty="0"/>
          </a:p>
        </p:txBody>
      </p:sp>
    </p:spTree>
    <p:custDataLst>
      <p:tags r:id="rId1"/>
    </p:custDataLst>
    <p:extLst>
      <p:ext uri="{BB962C8B-B14F-4D97-AF65-F5344CB8AC3E}">
        <p14:creationId xmlns:p14="http://schemas.microsoft.com/office/powerpoint/2010/main" val="4050928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prstGeom prst="rect">
            <a:avLst/>
          </a:prstGeom>
        </p:spPr>
        <p:txBody>
          <a:bodyPr/>
          <a:lstStyle/>
          <a:p>
            <a:fld id="{390C5B08-BD67-40B7-9FCB-303274082AFB}" type="slidenum">
              <a:rPr lang="en-US" smtClean="0"/>
              <a:pPr/>
              <a:t>15</a:t>
            </a:fld>
            <a:endParaRPr lang="en-US"/>
          </a:p>
        </p:txBody>
      </p:sp>
      <p:sp>
        <p:nvSpPr>
          <p:cNvPr id="2" name="Title 1"/>
          <p:cNvSpPr>
            <a:spLocks noGrp="1"/>
          </p:cNvSpPr>
          <p:nvPr>
            <p:ph type="title"/>
          </p:nvPr>
        </p:nvSpPr>
        <p:spPr/>
        <p:txBody>
          <a:bodyPr/>
          <a:lstStyle/>
          <a:p>
            <a:r>
              <a:rPr lang="en-US" sz="3600" dirty="0"/>
              <a:t>Case 3: Continued</a:t>
            </a:r>
          </a:p>
        </p:txBody>
      </p:sp>
      <p:sp>
        <p:nvSpPr>
          <p:cNvPr id="4" name="Rounded Rectangle 3"/>
          <p:cNvSpPr/>
          <p:nvPr/>
        </p:nvSpPr>
        <p:spPr>
          <a:xfrm>
            <a:off x="4707972" y="1236132"/>
            <a:ext cx="5084916" cy="5800725"/>
          </a:xfrm>
          <a:prstGeom prst="roundRect">
            <a:avLst/>
          </a:prstGeom>
          <a:solidFill>
            <a:srgbClr val="007DA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 name="Content Placeholder 2"/>
          <p:cNvSpPr>
            <a:spLocks noGrp="1"/>
          </p:cNvSpPr>
          <p:nvPr>
            <p:ph idx="13"/>
          </p:nvPr>
        </p:nvSpPr>
        <p:spPr>
          <a:xfrm>
            <a:off x="4945380" y="1355100"/>
            <a:ext cx="4610100" cy="5587887"/>
          </a:xfrm>
        </p:spPr>
        <p:txBody>
          <a:bodyPr/>
          <a:lstStyle/>
          <a:p>
            <a:pPr marL="0" lvl="0" indent="0" algn="ctr">
              <a:spcBef>
                <a:spcPts val="0"/>
              </a:spcBef>
              <a:buNone/>
            </a:pPr>
            <a:r>
              <a:rPr lang="en-US" sz="3600">
                <a:solidFill>
                  <a:prstClr val="white"/>
                </a:solidFill>
                <a:latin typeface="Calibri" panose="020F0502020204030204" pitchFamily="34" charset="0"/>
                <a:ea typeface="Calibri" panose="020F0502020204030204" pitchFamily="34" charset="0"/>
                <a:cs typeface="Times New Roman" panose="02020603050405020304" pitchFamily="18" charset="0"/>
              </a:rPr>
              <a:t>How could you have—</a:t>
            </a:r>
          </a:p>
          <a:p>
            <a:pPr marL="314325" lvl="0" indent="-314325">
              <a:spcBef>
                <a:spcPts val="0"/>
              </a:spcBef>
            </a:pPr>
            <a:r>
              <a:rPr lang="en-US">
                <a:solidFill>
                  <a:prstClr val="white"/>
                </a:solidFill>
                <a:latin typeface="Calibri" panose="020F0502020204030204" pitchFamily="34" charset="0"/>
                <a:ea typeface="Calibri" panose="020F0502020204030204" pitchFamily="34" charset="0"/>
                <a:cs typeface="Times New Roman" panose="02020603050405020304" pitchFamily="18" charset="0"/>
              </a:rPr>
              <a:t>Prevented the resident from being started on broad- spectrum antibiotics?</a:t>
            </a:r>
            <a:br>
              <a:rPr lang="en-US">
                <a:solidFill>
                  <a:prstClr val="white"/>
                </a:solidFill>
                <a:latin typeface="Calibri" panose="020F0502020204030204" pitchFamily="34" charset="0"/>
                <a:ea typeface="Calibri" panose="020F0502020204030204" pitchFamily="34" charset="0"/>
                <a:cs typeface="Times New Roman" panose="02020603050405020304" pitchFamily="18" charset="0"/>
              </a:rPr>
            </a:br>
            <a:endParaRPr lang="en-US" sz="200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14325" lvl="0" indent="-314325">
              <a:spcBef>
                <a:spcPts val="0"/>
              </a:spcBef>
            </a:pPr>
            <a:r>
              <a:rPr lang="en-US">
                <a:solidFill>
                  <a:prstClr val="white"/>
                </a:solidFill>
                <a:latin typeface="Calibri" panose="020F0502020204030204" pitchFamily="34" charset="0"/>
                <a:ea typeface="Calibri" panose="020F0502020204030204" pitchFamily="34" charset="0"/>
                <a:cs typeface="Times New Roman" panose="02020603050405020304" pitchFamily="18" charset="0"/>
              </a:rPr>
              <a:t>Improved the likelihood of obtaining a good sputum sample the first time?</a:t>
            </a:r>
            <a:br>
              <a:rPr lang="en-US">
                <a:solidFill>
                  <a:prstClr val="white"/>
                </a:solidFill>
                <a:latin typeface="Calibri" panose="020F0502020204030204" pitchFamily="34" charset="0"/>
                <a:ea typeface="Calibri" panose="020F0502020204030204" pitchFamily="34" charset="0"/>
                <a:cs typeface="Times New Roman" panose="02020603050405020304" pitchFamily="18" charset="0"/>
              </a:rPr>
            </a:br>
            <a:endParaRPr lang="en-US" sz="200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14325" lvl="0" indent="-314325">
              <a:spcBef>
                <a:spcPts val="0"/>
              </a:spcBef>
            </a:pPr>
            <a:r>
              <a:rPr lang="en-US">
                <a:solidFill>
                  <a:prstClr val="white"/>
                </a:solidFill>
                <a:latin typeface="Calibri" panose="020F0502020204030204" pitchFamily="34" charset="0"/>
                <a:cs typeface="Times New Roman" panose="02020603050405020304" pitchFamily="18" charset="0"/>
              </a:rPr>
              <a:t>Avoided the mistakes that were made in the respiratory collection process?</a:t>
            </a:r>
            <a:endParaRPr lang="en-US">
              <a:solidFill>
                <a:prstClr val="white"/>
              </a:solidFill>
            </a:endParaRPr>
          </a:p>
        </p:txBody>
      </p:sp>
      <p:pic>
        <p:nvPicPr>
          <p:cNvPr id="5" name="Content Placeholder 4" descr="Chest x-ray image"/>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30518" y="1630598"/>
            <a:ext cx="4297362" cy="5011794"/>
          </a:xfrm>
        </p:spPr>
      </p:pic>
    </p:spTree>
    <p:custDataLst>
      <p:tags r:id="rId1"/>
    </p:custDataLst>
    <p:extLst>
      <p:ext uri="{BB962C8B-B14F-4D97-AF65-F5344CB8AC3E}">
        <p14:creationId xmlns:p14="http://schemas.microsoft.com/office/powerpoint/2010/main" val="267337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98442" y="1427964"/>
            <a:ext cx="2775041" cy="1625509"/>
          </a:xfrm>
          <a:prstGeom prst="roundRect">
            <a:avLst/>
          </a:prstGeom>
          <a:solidFill>
            <a:srgbClr val="CD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7" name="Rounded Rectangle 6"/>
          <p:cNvSpPr/>
          <p:nvPr/>
        </p:nvSpPr>
        <p:spPr>
          <a:xfrm>
            <a:off x="3665776" y="1427964"/>
            <a:ext cx="2775041" cy="1625509"/>
          </a:xfrm>
          <a:prstGeom prst="roundRect">
            <a:avLst/>
          </a:prstGeom>
          <a:solidFill>
            <a:srgbClr val="CD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8" name="Rounded Rectangle 7"/>
          <p:cNvSpPr/>
          <p:nvPr/>
        </p:nvSpPr>
        <p:spPr>
          <a:xfrm>
            <a:off x="6615940" y="1427963"/>
            <a:ext cx="2775041" cy="1625509"/>
          </a:xfrm>
          <a:prstGeom prst="roundRect">
            <a:avLst/>
          </a:prstGeom>
          <a:solidFill>
            <a:srgbClr val="CD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9" name="Rounded Rectangle 8"/>
          <p:cNvSpPr/>
          <p:nvPr/>
        </p:nvSpPr>
        <p:spPr>
          <a:xfrm>
            <a:off x="5093301" y="3363594"/>
            <a:ext cx="4297680" cy="1625509"/>
          </a:xfrm>
          <a:prstGeom prst="roundRect">
            <a:avLst/>
          </a:prstGeom>
          <a:solidFill>
            <a:srgbClr val="CD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Rounded Rectangle 9"/>
          <p:cNvSpPr/>
          <p:nvPr/>
        </p:nvSpPr>
        <p:spPr>
          <a:xfrm>
            <a:off x="698443" y="3373412"/>
            <a:ext cx="4299584" cy="1625509"/>
          </a:xfrm>
          <a:prstGeom prst="roundRect">
            <a:avLst/>
          </a:prstGeom>
          <a:solidFill>
            <a:srgbClr val="CD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1" name="Rounded Rectangle 10"/>
          <p:cNvSpPr/>
          <p:nvPr/>
        </p:nvSpPr>
        <p:spPr>
          <a:xfrm>
            <a:off x="698442" y="5318860"/>
            <a:ext cx="8692539" cy="1625509"/>
          </a:xfrm>
          <a:prstGeom prst="roundRect">
            <a:avLst/>
          </a:prstGeom>
          <a:solidFill>
            <a:srgbClr val="CD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 name="Title 1"/>
          <p:cNvSpPr>
            <a:spLocks noGrp="1"/>
          </p:cNvSpPr>
          <p:nvPr>
            <p:ph type="title"/>
          </p:nvPr>
        </p:nvSpPr>
        <p:spPr/>
        <p:txBody>
          <a:bodyPr anchor="ctr"/>
          <a:lstStyle/>
          <a:p>
            <a:r>
              <a:rPr lang="en-US" sz="3200"/>
              <a:t>Collecting a Good Respiratory Sample</a:t>
            </a:r>
          </a:p>
        </p:txBody>
      </p:sp>
      <p:sp>
        <p:nvSpPr>
          <p:cNvPr id="13" name="Content Placeholder 12"/>
          <p:cNvSpPr>
            <a:spLocks noGrp="1"/>
          </p:cNvSpPr>
          <p:nvPr>
            <p:ph idx="1"/>
          </p:nvPr>
        </p:nvSpPr>
        <p:spPr>
          <a:xfrm>
            <a:off x="698442" y="1424154"/>
            <a:ext cx="2775041" cy="1629318"/>
          </a:xfrm>
        </p:spPr>
        <p:txBody>
          <a:bodyPr numCol="1" anchor="ctr">
            <a:normAutofit/>
          </a:bodyPr>
          <a:lstStyle/>
          <a:p>
            <a:pPr marL="0" lvl="0" indent="0" algn="ctr">
              <a:spcBef>
                <a:spcPts val="0"/>
              </a:spcBef>
              <a:buNone/>
            </a:pPr>
            <a:r>
              <a:rPr lang="en-US" sz="2400"/>
              <a:t>Wash hands and use new gloves for specimen collection.</a:t>
            </a:r>
          </a:p>
        </p:txBody>
      </p:sp>
      <p:sp>
        <p:nvSpPr>
          <p:cNvPr id="14" name="Content Placeholder 13"/>
          <p:cNvSpPr>
            <a:spLocks noGrp="1"/>
          </p:cNvSpPr>
          <p:nvPr>
            <p:ph idx="13"/>
          </p:nvPr>
        </p:nvSpPr>
        <p:spPr>
          <a:xfrm>
            <a:off x="3667532" y="1424153"/>
            <a:ext cx="2773285" cy="1642948"/>
          </a:xfrm>
        </p:spPr>
        <p:txBody>
          <a:bodyPr numCol="1" anchor="ctr">
            <a:normAutofit/>
          </a:bodyPr>
          <a:lstStyle/>
          <a:p>
            <a:pPr marL="0" indent="0" algn="ctr">
              <a:spcBef>
                <a:spcPts val="0"/>
              </a:spcBef>
              <a:buNone/>
            </a:pPr>
            <a:r>
              <a:rPr lang="en-US" sz="2400"/>
              <a:t>Ask the resident to rinse her mouth with water prior to collection.</a:t>
            </a:r>
          </a:p>
        </p:txBody>
      </p:sp>
      <p:sp>
        <p:nvSpPr>
          <p:cNvPr id="4" name="Text Placeholder 3"/>
          <p:cNvSpPr>
            <a:spLocks noGrp="1"/>
          </p:cNvSpPr>
          <p:nvPr>
            <p:ph idx="14"/>
          </p:nvPr>
        </p:nvSpPr>
        <p:spPr>
          <a:xfrm>
            <a:off x="6615940" y="1424153"/>
            <a:ext cx="2775041" cy="1609684"/>
          </a:xfrm>
        </p:spPr>
        <p:txBody>
          <a:bodyPr numCol="1" anchor="ctr">
            <a:noAutofit/>
          </a:bodyPr>
          <a:lstStyle/>
          <a:p>
            <a:pPr marL="0" indent="0" algn="ctr">
              <a:spcBef>
                <a:spcPts val="0"/>
              </a:spcBef>
              <a:buNone/>
            </a:pPr>
            <a:r>
              <a:rPr lang="en-US" sz="2400"/>
              <a:t>Transfer to the lab or refrigerator promptly.</a:t>
            </a:r>
          </a:p>
        </p:txBody>
      </p:sp>
      <p:sp>
        <p:nvSpPr>
          <p:cNvPr id="5" name="Text Placeholder 4"/>
          <p:cNvSpPr>
            <a:spLocks noGrp="1"/>
          </p:cNvSpPr>
          <p:nvPr>
            <p:ph idx="15"/>
          </p:nvPr>
        </p:nvSpPr>
        <p:spPr>
          <a:xfrm>
            <a:off x="698443" y="3369601"/>
            <a:ext cx="4299584" cy="1619502"/>
          </a:xfrm>
        </p:spPr>
        <p:txBody>
          <a:bodyPr numCol="1" anchor="ctr">
            <a:normAutofit/>
          </a:bodyPr>
          <a:lstStyle/>
          <a:p>
            <a:pPr marL="0" indent="0" algn="ctr">
              <a:spcBef>
                <a:spcPts val="0"/>
              </a:spcBef>
              <a:buNone/>
            </a:pPr>
            <a:r>
              <a:rPr lang="en-US" sz="2400"/>
              <a:t>Obtain an early-morning specimen, ideally before starting antibiotics.</a:t>
            </a:r>
          </a:p>
        </p:txBody>
      </p:sp>
      <p:sp>
        <p:nvSpPr>
          <p:cNvPr id="12" name="Content Placeholder 11">
            <a:extLst>
              <a:ext uri="{FF2B5EF4-FFF2-40B4-BE49-F238E27FC236}">
                <a16:creationId xmlns:a16="http://schemas.microsoft.com/office/drawing/2014/main" id="{84AB6B6F-7444-D843-8D35-6C31F85AE017}"/>
              </a:ext>
            </a:extLst>
          </p:cNvPr>
          <p:cNvSpPr>
            <a:spLocks noGrp="1"/>
          </p:cNvSpPr>
          <p:nvPr>
            <p:ph idx="16"/>
          </p:nvPr>
        </p:nvSpPr>
        <p:spPr>
          <a:xfrm>
            <a:off x="5093301" y="3363593"/>
            <a:ext cx="4297680" cy="1605874"/>
          </a:xfrm>
        </p:spPr>
        <p:txBody>
          <a:bodyPr numCol="1" anchor="ctr">
            <a:normAutofit/>
          </a:bodyPr>
          <a:lstStyle/>
          <a:p>
            <a:pPr marL="0" lvl="0" indent="0" algn="ctr">
              <a:spcBef>
                <a:spcPts val="0"/>
              </a:spcBef>
              <a:buNone/>
            </a:pPr>
            <a:r>
              <a:rPr lang="en-US" sz="2400"/>
              <a:t>Explain to the resident that you need phlegm from her lungs, not just spit from her mouth.</a:t>
            </a:r>
          </a:p>
        </p:txBody>
      </p:sp>
      <p:sp>
        <p:nvSpPr>
          <p:cNvPr id="15" name="Content Placeholder 14">
            <a:extLst>
              <a:ext uri="{FF2B5EF4-FFF2-40B4-BE49-F238E27FC236}">
                <a16:creationId xmlns:a16="http://schemas.microsoft.com/office/drawing/2014/main" id="{E68E2C5D-E7F3-4A47-BF6F-D57092AF0AEF}"/>
              </a:ext>
            </a:extLst>
          </p:cNvPr>
          <p:cNvSpPr>
            <a:spLocks noGrp="1"/>
          </p:cNvSpPr>
          <p:nvPr>
            <p:ph idx="17"/>
          </p:nvPr>
        </p:nvSpPr>
        <p:spPr>
          <a:xfrm>
            <a:off x="698443" y="5318859"/>
            <a:ext cx="8692538" cy="1625510"/>
          </a:xfrm>
        </p:spPr>
        <p:txBody>
          <a:bodyPr numCol="1" anchor="ctr">
            <a:normAutofit/>
          </a:bodyPr>
          <a:lstStyle/>
          <a:p>
            <a:pPr marL="0" indent="0" algn="ctr">
              <a:buNone/>
            </a:pPr>
            <a:r>
              <a:rPr lang="en-US" sz="2400"/>
              <a:t>Collect the specimen in a sterile, labeled container.</a:t>
            </a:r>
          </a:p>
        </p:txBody>
      </p:sp>
    </p:spTree>
    <p:custDataLst>
      <p:tags r:id="rId1"/>
    </p:custDataLst>
    <p:extLst>
      <p:ext uri="{BB962C8B-B14F-4D97-AF65-F5344CB8AC3E}">
        <p14:creationId xmlns:p14="http://schemas.microsoft.com/office/powerpoint/2010/main" val="1686916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836514786"/>
              </p:ext>
            </p:extLst>
          </p:nvPr>
        </p:nvGraphicFramePr>
        <p:xfrm>
          <a:off x="-1447800" y="1219200"/>
          <a:ext cx="12272681" cy="5543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 Placeholder 4"/>
          <p:cNvSpPr>
            <a:spLocks noGrp="1"/>
          </p:cNvSpPr>
          <p:nvPr>
            <p:ph type="body" idx="1"/>
          </p:nvPr>
        </p:nvSpPr>
        <p:spPr>
          <a:xfrm>
            <a:off x="497840" y="2533135"/>
            <a:ext cx="2504852" cy="2730842"/>
          </a:xfrm>
        </p:spPr>
        <p:txBody>
          <a:bodyPr>
            <a:normAutofit/>
          </a:bodyPr>
          <a:lstStyle/>
          <a:p>
            <a:pPr lvl="0" algn="ctr" defTabSz="914400">
              <a:spcBef>
                <a:spcPts val="0"/>
              </a:spcBef>
            </a:pPr>
            <a:r>
              <a:rPr lang="en-US" sz="2000" b="0" kern="0" dirty="0">
                <a:solidFill>
                  <a:sysClr val="windowText" lastClr="000000"/>
                </a:solidFill>
              </a:rPr>
              <a:t>Sputum cultures should only be sent on residents whom you are concerned have a lower respiratory tract infection (pneumonia).</a:t>
            </a:r>
          </a:p>
        </p:txBody>
      </p:sp>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17</a:t>
            </a:fld>
            <a:endParaRPr lang="en-US"/>
          </a:p>
        </p:txBody>
      </p:sp>
      <p:sp>
        <p:nvSpPr>
          <p:cNvPr id="7" name="Content Placeholder 6"/>
          <p:cNvSpPr>
            <a:spLocks noGrp="1"/>
          </p:cNvSpPr>
          <p:nvPr>
            <p:ph idx="13"/>
          </p:nvPr>
        </p:nvSpPr>
        <p:spPr>
          <a:xfrm>
            <a:off x="3793524" y="2533135"/>
            <a:ext cx="2421924" cy="2730842"/>
          </a:xfrm>
        </p:spPr>
        <p:txBody>
          <a:bodyPr anchor="ctr"/>
          <a:lstStyle/>
          <a:p>
            <a:pPr marL="0" lvl="0" indent="0" algn="ctr" defTabSz="914400">
              <a:spcBef>
                <a:spcPts val="0"/>
              </a:spcBef>
              <a:buNone/>
            </a:pPr>
            <a:r>
              <a:rPr lang="en-US" sz="2000" kern="0" dirty="0">
                <a:solidFill>
                  <a:sysClr val="windowText" lastClr="000000"/>
                </a:solidFill>
              </a:rPr>
              <a:t>A positive sputum culture does not necessarily mean that organism is responsible for infection.</a:t>
            </a:r>
          </a:p>
        </p:txBody>
      </p:sp>
      <p:sp>
        <p:nvSpPr>
          <p:cNvPr id="8" name="Content Placeholder 7"/>
          <p:cNvSpPr>
            <a:spLocks noGrp="1"/>
          </p:cNvSpPr>
          <p:nvPr>
            <p:ph idx="14"/>
          </p:nvPr>
        </p:nvSpPr>
        <p:spPr>
          <a:xfrm>
            <a:off x="7092778" y="2842054"/>
            <a:ext cx="2462702" cy="2582562"/>
          </a:xfrm>
        </p:spPr>
        <p:txBody>
          <a:bodyPr>
            <a:normAutofit/>
          </a:bodyPr>
          <a:lstStyle/>
          <a:p>
            <a:pPr marL="0" lvl="0" indent="0" algn="ctr" defTabSz="914400">
              <a:spcBef>
                <a:spcPts val="0"/>
              </a:spcBef>
              <a:buNone/>
            </a:pPr>
            <a:r>
              <a:rPr lang="en-US" sz="2000" kern="0" dirty="0">
                <a:solidFill>
                  <a:sysClr val="windowText" lastClr="000000"/>
                </a:solidFill>
              </a:rPr>
              <a:t>Sputum cultures should NOT be sent on residents with bronchitis or a COPD exacerbation as these are typically caused by viral infections.</a:t>
            </a:r>
            <a:endParaRPr lang="en-US" dirty="0"/>
          </a:p>
        </p:txBody>
      </p:sp>
      <p:sp>
        <p:nvSpPr>
          <p:cNvPr id="2" name="Title 1"/>
          <p:cNvSpPr>
            <a:spLocks noGrp="1"/>
          </p:cNvSpPr>
          <p:nvPr>
            <p:ph type="title"/>
          </p:nvPr>
        </p:nvSpPr>
        <p:spPr/>
        <p:txBody>
          <a:bodyPr/>
          <a:lstStyle/>
          <a:p>
            <a:r>
              <a:rPr lang="en-US" sz="3600"/>
              <a:t>Remember That Clinical Context Is Important!</a:t>
            </a:r>
          </a:p>
        </p:txBody>
      </p:sp>
    </p:spTree>
    <p:custDataLst>
      <p:tags r:id="rId1"/>
    </p:custDataLst>
    <p:extLst>
      <p:ext uri="{BB962C8B-B14F-4D97-AF65-F5344CB8AC3E}">
        <p14:creationId xmlns:p14="http://schemas.microsoft.com/office/powerpoint/2010/main" val="3675884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ackboard "/>
          <p:cNvPicPr>
            <a:picLocks noChangeAspect="1"/>
          </p:cNvPicPr>
          <p:nvPr/>
        </p:nvPicPr>
        <p:blipFill rotWithShape="1">
          <a:blip r:embed="rId4" cstate="print">
            <a:extLst>
              <a:ext uri="{28A0092B-C50C-407E-A947-70E740481C1C}">
                <a14:useLocalDpi xmlns:a14="http://schemas.microsoft.com/office/drawing/2010/main" val="0"/>
              </a:ext>
            </a:extLst>
          </a:blip>
          <a:srcRect l="2941" t="2941" r="2941" b="51961"/>
          <a:stretch/>
        </p:blipFill>
        <p:spPr>
          <a:xfrm>
            <a:off x="-5687" y="949420"/>
            <a:ext cx="10104582" cy="6060980"/>
          </a:xfrm>
          <a:prstGeom prst="rect">
            <a:avLst/>
          </a:prstGeom>
        </p:spPr>
      </p:pic>
      <p:sp>
        <p:nvSpPr>
          <p:cNvPr id="2" name="Title 1"/>
          <p:cNvSpPr>
            <a:spLocks noGrp="1"/>
          </p:cNvSpPr>
          <p:nvPr>
            <p:ph type="title"/>
          </p:nvPr>
        </p:nvSpPr>
        <p:spPr/>
        <p:txBody>
          <a:bodyPr/>
          <a:lstStyle/>
          <a:p>
            <a:r>
              <a:rPr lang="en-US" sz="3600"/>
              <a:t>Summary</a:t>
            </a:r>
          </a:p>
        </p:txBody>
      </p:sp>
      <p:sp>
        <p:nvSpPr>
          <p:cNvPr id="4" name="Content Placeholder 3"/>
          <p:cNvSpPr>
            <a:spLocks noGrp="1"/>
          </p:cNvSpPr>
          <p:nvPr>
            <p:ph idx="1"/>
          </p:nvPr>
        </p:nvSpPr>
        <p:spPr>
          <a:xfrm>
            <a:off x="502920" y="1467853"/>
            <a:ext cx="9052560" cy="5475134"/>
          </a:xfrm>
        </p:spPr>
        <p:txBody>
          <a:bodyPr/>
          <a:lstStyle/>
          <a:p>
            <a:pPr marL="457200" lvl="0" indent="-457200">
              <a:spcBef>
                <a:spcPts val="600"/>
              </a:spcBef>
              <a:spcAft>
                <a:spcPts val="1200"/>
              </a:spcAft>
              <a:buClr>
                <a:prstClr val="white"/>
              </a:buClr>
            </a:pPr>
            <a:r>
              <a:rPr lang="en-US" sz="3200">
                <a:solidFill>
                  <a:prstClr val="white"/>
                </a:solidFill>
              </a:rPr>
              <a:t>Bacterial cultures should only be collected from residents with abnormal and concerning clinical symptoms. </a:t>
            </a:r>
          </a:p>
          <a:p>
            <a:pPr marL="457200" lvl="0" indent="-457200">
              <a:spcBef>
                <a:spcPts val="600"/>
              </a:spcBef>
              <a:spcAft>
                <a:spcPts val="1200"/>
              </a:spcAft>
              <a:buClr>
                <a:prstClr val="white"/>
              </a:buClr>
            </a:pPr>
            <a:r>
              <a:rPr lang="en-US" sz="3200">
                <a:solidFill>
                  <a:prstClr val="white"/>
                </a:solidFill>
              </a:rPr>
              <a:t>Bacterial colonization does not necessarily represent infection.</a:t>
            </a:r>
          </a:p>
          <a:p>
            <a:pPr marL="457200" lvl="0" indent="-457200">
              <a:spcBef>
                <a:spcPts val="600"/>
              </a:spcBef>
              <a:spcAft>
                <a:spcPts val="1200"/>
              </a:spcAft>
              <a:buClr>
                <a:prstClr val="white"/>
              </a:buClr>
            </a:pPr>
            <a:r>
              <a:rPr lang="en-US" sz="3200">
                <a:solidFill>
                  <a:prstClr val="white"/>
                </a:solidFill>
              </a:rPr>
              <a:t>A good microbiologic specimen can help to make the correct diagnosis and direct treatment</a:t>
            </a:r>
            <a:r>
              <a:rPr lang="en-US" sz="3200">
                <a:solidFill>
                  <a:prstClr val="white"/>
                </a:solidFill>
                <a:latin typeface="Calibri" panose="020F0502020204030204" pitchFamily="34" charset="0"/>
                <a:cs typeface="Calibri" panose="020F0502020204030204" pitchFamily="34" charset="0"/>
              </a:rPr>
              <a:t>—</a:t>
            </a:r>
            <a:r>
              <a:rPr lang="en-US" sz="3200">
                <a:solidFill>
                  <a:prstClr val="white"/>
                </a:solidFill>
              </a:rPr>
              <a:t>and protect your residents from unnecessary antibiotic use. </a:t>
            </a:r>
          </a:p>
        </p:txBody>
      </p:sp>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18</a:t>
            </a:fld>
            <a:endParaRPr lang="en-US"/>
          </a:p>
        </p:txBody>
      </p:sp>
    </p:spTree>
    <p:custDataLst>
      <p:tags r:id="rId1"/>
    </p:custDataLst>
    <p:extLst>
      <p:ext uri="{BB962C8B-B14F-4D97-AF65-F5344CB8AC3E}">
        <p14:creationId xmlns:p14="http://schemas.microsoft.com/office/powerpoint/2010/main" val="1373877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Activities To Complete </a:t>
            </a:r>
          </a:p>
        </p:txBody>
      </p:sp>
      <p:sp>
        <p:nvSpPr>
          <p:cNvPr id="4" name="Slide Number Placeholder 3"/>
          <p:cNvSpPr>
            <a:spLocks noGrp="1"/>
          </p:cNvSpPr>
          <p:nvPr>
            <p:ph type="sldNum" sz="quarter" idx="12"/>
          </p:nvPr>
        </p:nvSpPr>
        <p:spPr/>
        <p:txBody>
          <a:bodyPr/>
          <a:lstStyle/>
          <a:p>
            <a:fld id="{993EEC8E-C5CF-40DF-832D-5BCB0E209B98}" type="slidenum">
              <a:rPr lang="en-US" smtClean="0"/>
              <a:t>19</a:t>
            </a:fld>
            <a:endParaRPr lang="en-US"/>
          </a:p>
        </p:txBody>
      </p:sp>
      <p:graphicFrame>
        <p:nvGraphicFramePr>
          <p:cNvPr id="8" name="Content Placeholder 7">
            <a:extLst>
              <a:ext uri="{FF2B5EF4-FFF2-40B4-BE49-F238E27FC236}">
                <a16:creationId xmlns:a16="http://schemas.microsoft.com/office/drawing/2014/main" id="{04C9FE54-E8D5-C949-86FE-E800AE2D0A3E}"/>
              </a:ext>
            </a:extLst>
          </p:cNvPr>
          <p:cNvGraphicFramePr>
            <a:graphicFrameLocks noGrp="1"/>
          </p:cNvGraphicFramePr>
          <p:nvPr>
            <p:ph idx="1"/>
            <p:extLst>
              <p:ext uri="{D42A27DB-BD31-4B8C-83A1-F6EECF244321}">
                <p14:modId xmlns:p14="http://schemas.microsoft.com/office/powerpoint/2010/main" val="2698112476"/>
              </p:ext>
            </p:extLst>
          </p:nvPr>
        </p:nvGraphicFramePr>
        <p:xfrm>
          <a:off x="503554" y="1306946"/>
          <a:ext cx="9051926" cy="5240401"/>
        </p:xfrm>
        <a:graphic>
          <a:graphicData uri="http://schemas.openxmlformats.org/drawingml/2006/table">
            <a:tbl>
              <a:tblPr firstRow="1" bandRow="1">
                <a:tableStyleId>{5C22544A-7EE6-4342-B048-85BDC9FD1C3A}</a:tableStyleId>
              </a:tblPr>
              <a:tblGrid>
                <a:gridCol w="3729789">
                  <a:extLst>
                    <a:ext uri="{9D8B030D-6E8A-4147-A177-3AD203B41FA5}">
                      <a16:colId xmlns:a16="http://schemas.microsoft.com/office/drawing/2014/main" val="1004986554"/>
                    </a:ext>
                  </a:extLst>
                </a:gridCol>
                <a:gridCol w="5322137">
                  <a:extLst>
                    <a:ext uri="{9D8B030D-6E8A-4147-A177-3AD203B41FA5}">
                      <a16:colId xmlns:a16="http://schemas.microsoft.com/office/drawing/2014/main" val="3523711415"/>
                    </a:ext>
                  </a:extLst>
                </a:gridCol>
              </a:tblGrid>
              <a:tr h="653494">
                <a:tc>
                  <a:txBody>
                    <a:bodyPr/>
                    <a:lstStyle/>
                    <a:p>
                      <a:pPr marL="0" marR="0" algn="ctr">
                        <a:lnSpc>
                          <a:spcPct val="107000"/>
                        </a:lnSpc>
                        <a:spcBef>
                          <a:spcPts val="0"/>
                        </a:spcBef>
                        <a:spcAft>
                          <a:spcPts val="0"/>
                        </a:spcAft>
                      </a:pPr>
                      <a:r>
                        <a:rPr lang="en-US" sz="2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0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Stewardship Team</a:t>
                      </a:r>
                      <a:r>
                        <a:rPr lang="en-US" sz="120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en-US" sz="2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7DA3"/>
                    </a:solidFill>
                  </a:tcPr>
                </a:tc>
                <a:tc>
                  <a:txBody>
                    <a:bodyPr/>
                    <a:lstStyle/>
                    <a:p>
                      <a:pPr marL="0" marR="0" algn="ctr">
                        <a:lnSpc>
                          <a:spcPct val="107000"/>
                        </a:lnSpc>
                        <a:spcBef>
                          <a:spcPts val="0"/>
                        </a:spcBef>
                        <a:spcAft>
                          <a:spcPts val="0"/>
                        </a:spcAft>
                      </a:pPr>
                      <a:r>
                        <a:rPr lang="en-US" sz="2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0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Frontline Providers</a:t>
                      </a:r>
                      <a:endParaRPr lang="en-US" sz="20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7DA3"/>
                    </a:solidFill>
                  </a:tcPr>
                </a:tc>
                <a:extLst>
                  <a:ext uri="{0D108BD9-81ED-4DB2-BD59-A6C34878D82A}">
                    <a16:rowId xmlns:a16="http://schemas.microsoft.com/office/drawing/2014/main" val="2234343154"/>
                  </a:ext>
                </a:extLst>
              </a:tr>
              <a:tr h="2331484">
                <a:tc>
                  <a:txBody>
                    <a:bodyPr/>
                    <a:lstStyle/>
                    <a:p>
                      <a:r>
                        <a:rPr lang="en-US" sz="1900" b="0" kern="1200" dirty="0">
                          <a:solidFill>
                            <a:schemeClr val="dk1"/>
                          </a:solidFill>
                          <a:effectLst/>
                          <a:latin typeface="+mn-lt"/>
                          <a:ea typeface="+mn-ea"/>
                          <a:cs typeface="+mn-cs"/>
                        </a:rPr>
                        <a:t>Continue to meet monthly</a:t>
                      </a:r>
                      <a:r>
                        <a:rPr lang="en-US" sz="1900" b="0" kern="1200" baseline="0" dirty="0">
                          <a:solidFill>
                            <a:schemeClr val="dk1"/>
                          </a:solidFill>
                          <a:effectLst/>
                          <a:latin typeface="+mn-lt"/>
                          <a:ea typeface="+mn-ea"/>
                          <a:cs typeface="+mn-cs"/>
                        </a:rPr>
                        <a:t> as a team and review interventions.</a:t>
                      </a:r>
                      <a:endParaRPr lang="en-US" sz="1900" b="0" kern="1200" dirty="0">
                        <a:solidFill>
                          <a:schemeClr val="dk1"/>
                        </a:solidFill>
                        <a:effectLst/>
                        <a:latin typeface="+mn-lt"/>
                        <a:ea typeface="+mn-ea"/>
                        <a:cs typeface="+mn-cs"/>
                      </a:endParaRPr>
                    </a:p>
                    <a:p>
                      <a:endParaRPr lang="en-US" sz="1900" b="1" kern="1200" dirty="0">
                        <a:solidFill>
                          <a:schemeClr val="dk1"/>
                        </a:solidFill>
                        <a:effectLst/>
                        <a:latin typeface="+mn-lt"/>
                        <a:ea typeface="+mn-ea"/>
                        <a:cs typeface="+mn-cs"/>
                      </a:endParaRPr>
                    </a:p>
                    <a:p>
                      <a:r>
                        <a:rPr lang="en-US" sz="1900" kern="1200" dirty="0">
                          <a:solidFill>
                            <a:schemeClr val="dk1"/>
                          </a:solidFill>
                          <a:effectLst/>
                          <a:latin typeface="+mn-lt"/>
                          <a:ea typeface="+mn-ea"/>
                          <a:cs typeface="+mn-cs"/>
                        </a:rPr>
                        <a:t>Continue to collect and analyze data using the </a:t>
                      </a:r>
                      <a:r>
                        <a:rPr lang="en-US" sz="1900" kern="1200" dirty="0">
                          <a:solidFill>
                            <a:schemeClr val="dk1"/>
                          </a:solidFill>
                          <a:effectLst/>
                          <a:latin typeface="+mn-lt"/>
                          <a:ea typeface="+mn-ea"/>
                          <a:cs typeface="+mn-cs"/>
                          <a:hlinkClick r:id="rId4"/>
                        </a:rPr>
                        <a:t>Monthly Data Collection Form</a:t>
                      </a:r>
                      <a:r>
                        <a:rPr lang="en-US" sz="1900" kern="1200" dirty="0">
                          <a:solidFill>
                            <a:schemeClr val="dk1"/>
                          </a:solidFill>
                          <a:effectLst/>
                          <a:latin typeface="+mn-lt"/>
                          <a:ea typeface="+mn-ea"/>
                          <a:cs typeface="+mn-cs"/>
                        </a:rPr>
                        <a:t>.</a:t>
                      </a:r>
                      <a:endParaRPr lang="en-US" sz="1900" dirty="0">
                        <a:effectLst/>
                      </a:endParaRPr>
                    </a:p>
                  </a:txBody>
                  <a:tcPr marL="68580" marR="68580" marT="0" marB="0">
                    <a:solidFill>
                      <a:srgbClr val="FFFDF7"/>
                    </a:solidFill>
                  </a:tcPr>
                </a:tc>
                <a:tc>
                  <a:txBody>
                    <a:bodyPr/>
                    <a:lstStyle/>
                    <a:p>
                      <a:r>
                        <a:rPr lang="en-US" sz="1800" kern="1200" dirty="0">
                          <a:solidFill>
                            <a:schemeClr val="dk1"/>
                          </a:solidFill>
                          <a:effectLst/>
                          <a:latin typeface="+mn-lt"/>
                          <a:ea typeface="+mn-ea"/>
                          <a:cs typeface="+mn-cs"/>
                        </a:rPr>
                        <a:t>Share feedback about the intervention with the Antibiotic Stewardship Team.</a:t>
                      </a:r>
                      <a:endParaRPr lang="en-US" sz="6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Review the </a:t>
                      </a:r>
                      <a:r>
                        <a:rPr lang="en-US" sz="1800" kern="1200" dirty="0">
                          <a:solidFill>
                            <a:schemeClr val="dk1"/>
                          </a:solidFill>
                          <a:effectLst/>
                          <a:latin typeface="+mn-lt"/>
                          <a:ea typeface="+mn-ea"/>
                          <a:cs typeface="+mn-cs"/>
                          <a:hlinkClick r:id="rId5"/>
                        </a:rPr>
                        <a:t>Collecting Bacterial Cultures </a:t>
                      </a:r>
                      <a:r>
                        <a:rPr lang="en-US" sz="1800" kern="1200" dirty="0">
                          <a:solidFill>
                            <a:schemeClr val="dk1"/>
                          </a:solidFill>
                          <a:effectLst/>
                          <a:latin typeface="+mn-lt"/>
                          <a:ea typeface="+mn-ea"/>
                          <a:cs typeface="+mn-cs"/>
                        </a:rPr>
                        <a:t>and </a:t>
                      </a:r>
                      <a:r>
                        <a:rPr lang="en-US" sz="1800" kern="1200" dirty="0">
                          <a:solidFill>
                            <a:schemeClr val="dk1"/>
                          </a:solidFill>
                          <a:effectLst/>
                          <a:latin typeface="+mn-lt"/>
                          <a:ea typeface="+mn-ea"/>
                          <a:cs typeface="+mn-cs"/>
                          <a:hlinkClick r:id="rId6"/>
                        </a:rPr>
                        <a:t>Urine Culture Collection</a:t>
                      </a:r>
                      <a:r>
                        <a:rPr lang="en-US" sz="1800" kern="1200" dirty="0">
                          <a:solidFill>
                            <a:schemeClr val="dk1"/>
                          </a:solidFill>
                          <a:effectLst/>
                          <a:latin typeface="+mn-lt"/>
                          <a:ea typeface="+mn-ea"/>
                          <a:cs typeface="+mn-cs"/>
                        </a:rPr>
                        <a:t> posters and display them in common areas, such as break rooms and work stations.</a:t>
                      </a:r>
                      <a:endParaRPr lang="en-US" sz="6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Review sample collection processes for urine at your facility.</a:t>
                      </a:r>
                    </a:p>
                    <a:p>
                      <a:r>
                        <a:rPr lang="en-US" sz="1800" kern="1200" dirty="0">
                          <a:solidFill>
                            <a:schemeClr val="dk1"/>
                          </a:solidFill>
                          <a:effectLst/>
                          <a:latin typeface="+mn-lt"/>
                          <a:ea typeface="+mn-ea"/>
                          <a:cs typeface="+mn-cs"/>
                        </a:rPr>
                        <a:t>Apply the </a:t>
                      </a:r>
                      <a:r>
                        <a:rPr lang="en-US" sz="1800" kern="1200" dirty="0">
                          <a:solidFill>
                            <a:schemeClr val="dk1"/>
                          </a:solidFill>
                          <a:effectLst/>
                          <a:latin typeface="+mn-lt"/>
                          <a:ea typeface="+mn-ea"/>
                          <a:cs typeface="+mn-cs"/>
                          <a:hlinkClick r:id="rId7"/>
                        </a:rPr>
                        <a:t>Four Moments of Antibiotic Decision Making Form </a:t>
                      </a:r>
                      <a:r>
                        <a:rPr lang="en-US" sz="1800" kern="1200" dirty="0">
                          <a:solidFill>
                            <a:schemeClr val="dk1"/>
                          </a:solidFill>
                          <a:effectLst/>
                          <a:latin typeface="+mn-lt"/>
                          <a:ea typeface="+mn-ea"/>
                          <a:cs typeface="+mn-cs"/>
                        </a:rPr>
                        <a:t>to 5</a:t>
                      </a:r>
                      <a:r>
                        <a:rPr lang="en-US" sz="1800" kern="1200" dirty="0">
                          <a:solidFill>
                            <a:schemeClr val="dk1"/>
                          </a:solidFill>
                          <a:effectLst/>
                          <a:latin typeface="Calibri" panose="020F0502020204030204" pitchFamily="34" charset="0"/>
                          <a:ea typeface="+mn-ea"/>
                          <a:cs typeface="Calibri" panose="020F0502020204030204" pitchFamily="34" charset="0"/>
                        </a:rPr>
                        <a:t>–</a:t>
                      </a:r>
                      <a:r>
                        <a:rPr lang="en-US" sz="1800" kern="1200" dirty="0">
                          <a:solidFill>
                            <a:schemeClr val="dk1"/>
                          </a:solidFill>
                          <a:effectLst/>
                          <a:latin typeface="+mn-lt"/>
                          <a:ea typeface="+mn-ea"/>
                          <a:cs typeface="+mn-cs"/>
                        </a:rPr>
                        <a:t>10 residents each month.</a:t>
                      </a:r>
                      <a:endParaRPr lang="en-US" sz="1800" dirty="0">
                        <a:effectLst/>
                      </a:endParaRPr>
                    </a:p>
                  </a:txBody>
                  <a:tcPr marL="68580" marR="68580" marT="0" marB="0">
                    <a:solidFill>
                      <a:srgbClr val="FFFDF7"/>
                    </a:solidFill>
                  </a:tcPr>
                </a:tc>
                <a:extLst>
                  <a:ext uri="{0D108BD9-81ED-4DB2-BD59-A6C34878D82A}">
                    <a16:rowId xmlns:a16="http://schemas.microsoft.com/office/drawing/2014/main" val="953401231"/>
                  </a:ext>
                </a:extLst>
              </a:tr>
              <a:tr h="317151">
                <a:tc gridSpan="2">
                  <a:txBody>
                    <a:bodyPr/>
                    <a:lstStyle/>
                    <a:p>
                      <a:pPr marL="0" marR="0" lvl="0" indent="0" algn="ctr" defTabSz="1018638" rtl="0" eaLnBrk="1" fontAlgn="auto" latinLnBrk="0" hangingPunct="1">
                        <a:lnSpc>
                          <a:spcPct val="107000"/>
                        </a:lnSpc>
                        <a:spcBef>
                          <a:spcPts val="0"/>
                        </a:spcBef>
                        <a:spcAft>
                          <a:spcPts val="0"/>
                        </a:spcAft>
                        <a:buClrTx/>
                        <a:buSzTx/>
                        <a:buFontTx/>
                        <a:buNone/>
                        <a:tabLst/>
                        <a:defRPr/>
                      </a:pPr>
                      <a:r>
                        <a:rPr lang="en-US" sz="2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Supporting</a:t>
                      </a:r>
                      <a:r>
                        <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Materials</a:t>
                      </a:r>
                      <a:endParaRPr lang="en-US" sz="28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7DA3"/>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466079304"/>
                  </a:ext>
                </a:extLst>
              </a:tr>
              <a:tr h="1050786">
                <a:tc gridSpan="2">
                  <a:txBody>
                    <a:bodyPr/>
                    <a:lstStyle/>
                    <a:p>
                      <a:pPr marL="342900" indent="-342900">
                        <a:buFont typeface="Arial" panose="020B0604020202020204" pitchFamily="34" charset="0"/>
                        <a:buChar char="•"/>
                      </a:pPr>
                      <a:r>
                        <a:rPr lang="en-US" sz="1900" kern="1200" dirty="0">
                          <a:solidFill>
                            <a:schemeClr val="dk1"/>
                          </a:solidFill>
                          <a:effectLst/>
                          <a:latin typeface="+mn-lt"/>
                          <a:ea typeface="+mn-ea"/>
                          <a:cs typeface="+mn-cs"/>
                          <a:hlinkClick r:id="rId8"/>
                        </a:rPr>
                        <a:t>Collection of Microbiological Cultures</a:t>
                      </a:r>
                      <a:endParaRPr lang="en-US" sz="1900" dirty="0">
                        <a:effectLst/>
                      </a:endParaRPr>
                    </a:p>
                    <a:p>
                      <a:pPr marL="342900" indent="-342900">
                        <a:buFont typeface="Arial" panose="020B0604020202020204" pitchFamily="34" charset="0"/>
                        <a:buChar char="•"/>
                      </a:pPr>
                      <a:r>
                        <a:rPr lang="en-US" sz="1900" kern="1200" dirty="0">
                          <a:solidFill>
                            <a:schemeClr val="dk1"/>
                          </a:solidFill>
                          <a:effectLst/>
                          <a:latin typeface="+mn-lt"/>
                          <a:ea typeface="+mn-ea"/>
                          <a:cs typeface="+mn-cs"/>
                          <a:hlinkClick r:id="rId5"/>
                        </a:rPr>
                        <a:t>Collecting Bacterial Cultures Poster</a:t>
                      </a:r>
                      <a:endParaRPr lang="en-US" sz="1900" dirty="0">
                        <a:effectLst/>
                      </a:endParaRPr>
                    </a:p>
                    <a:p>
                      <a:pPr marL="342900" indent="-342900">
                        <a:buFont typeface="Arial" panose="020B0604020202020204" pitchFamily="34" charset="0"/>
                        <a:buChar char="•"/>
                      </a:pPr>
                      <a:r>
                        <a:rPr lang="en-US" sz="1900" kern="1200" dirty="0">
                          <a:solidFill>
                            <a:schemeClr val="dk1"/>
                          </a:solidFill>
                          <a:effectLst/>
                          <a:latin typeface="+mn-lt"/>
                          <a:ea typeface="+mn-ea"/>
                          <a:cs typeface="+mn-cs"/>
                          <a:hlinkClick r:id="rId6"/>
                        </a:rPr>
                        <a:t>Urine Culture Collection Poster</a:t>
                      </a:r>
                      <a:endParaRPr lang="en-US" sz="1900" dirty="0">
                        <a:effectLst/>
                      </a:endParaRPr>
                    </a:p>
                    <a:p>
                      <a:pPr marL="342900" indent="-342900">
                        <a:buFont typeface="Arial" panose="020B0604020202020204" pitchFamily="34" charset="0"/>
                        <a:buChar char="•"/>
                      </a:pPr>
                      <a:r>
                        <a:rPr lang="en-US" sz="1900" kern="1200" dirty="0">
                          <a:solidFill>
                            <a:schemeClr val="dk1"/>
                          </a:solidFill>
                          <a:effectLst/>
                          <a:latin typeface="+mn-lt"/>
                          <a:ea typeface="+mn-ea"/>
                          <a:cs typeface="+mn-cs"/>
                          <a:hlinkClick r:id="rId7"/>
                        </a:rPr>
                        <a:t>Four Moments of Antibiotic Decision Making Form</a:t>
                      </a:r>
                      <a:endParaRPr lang="en-US" sz="1900" dirty="0">
                        <a:effectLst/>
                      </a:endParaRPr>
                    </a:p>
                    <a:p>
                      <a:pPr marL="342900" indent="-342900">
                        <a:buFont typeface="Arial" panose="020B0604020202020204" pitchFamily="34" charset="0"/>
                        <a:buChar char="•"/>
                      </a:pPr>
                      <a:r>
                        <a:rPr lang="en-US" sz="1900" kern="1200" dirty="0">
                          <a:solidFill>
                            <a:schemeClr val="dk1"/>
                          </a:solidFill>
                          <a:effectLst/>
                          <a:latin typeface="+mn-lt"/>
                          <a:ea typeface="+mn-ea"/>
                          <a:cs typeface="+mn-cs"/>
                          <a:hlinkClick r:id="rId4"/>
                        </a:rPr>
                        <a:t>Monthly Data Collection Form</a:t>
                      </a:r>
                      <a:endParaRPr lang="en-US" sz="1900" dirty="0">
                        <a:effectLst/>
                      </a:endParaRPr>
                    </a:p>
                  </a:txBody>
                  <a:tcPr marL="68580" marR="68580" marT="0" marB="0">
                    <a:solidFill>
                      <a:srgbClr val="FFFDF7"/>
                    </a:solidFill>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014845754"/>
                  </a:ext>
                </a:extLst>
              </a:tr>
            </a:tbl>
          </a:graphicData>
        </a:graphic>
      </p:graphicFrame>
    </p:spTree>
    <p:custDataLst>
      <p:tags r:id="rId1"/>
    </p:custDataLst>
    <p:extLst>
      <p:ext uri="{BB962C8B-B14F-4D97-AF65-F5344CB8AC3E}">
        <p14:creationId xmlns:p14="http://schemas.microsoft.com/office/powerpoint/2010/main" val="270475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Objectives </a:t>
            </a:r>
          </a:p>
        </p:txBody>
      </p:sp>
      <p:sp>
        <p:nvSpPr>
          <p:cNvPr id="3" name="Content Placeholder 2"/>
          <p:cNvSpPr>
            <a:spLocks noGrp="1"/>
          </p:cNvSpPr>
          <p:nvPr>
            <p:ph idx="1"/>
          </p:nvPr>
        </p:nvSpPr>
        <p:spPr/>
        <p:txBody>
          <a:bodyPr>
            <a:normAutofit/>
          </a:bodyPr>
          <a:lstStyle/>
          <a:p>
            <a:pPr marL="408623" indent="-408623">
              <a:buFont typeface="+mj-lt"/>
              <a:buAutoNum type="arabicPeriod"/>
            </a:pPr>
            <a:r>
              <a:rPr lang="en-US"/>
              <a:t>Recognize that collecting a good specimen is important to making treatment decisions.</a:t>
            </a:r>
            <a:br>
              <a:rPr lang="en-US"/>
            </a:br>
            <a:endParaRPr lang="en-US"/>
          </a:p>
          <a:p>
            <a:pPr marL="408623" indent="-408623">
              <a:buFont typeface="+mj-lt"/>
              <a:buAutoNum type="arabicPeriod"/>
            </a:pPr>
            <a:r>
              <a:rPr lang="en-US"/>
              <a:t>Detail procedures for collecting urine and respiratory samples from nursing home residents. </a:t>
            </a:r>
            <a:br>
              <a:rPr lang="en-US"/>
            </a:br>
            <a:endParaRPr lang="en-US"/>
          </a:p>
          <a:p>
            <a:pPr marL="408623" indent="-408623">
              <a:buFont typeface="+mj-lt"/>
              <a:buAutoNum type="arabicPeriod"/>
            </a:pPr>
            <a:r>
              <a:rPr lang="en-US"/>
              <a:t>Describe strategies that reduce the risk of collecting contaminated microbiologic samples.</a:t>
            </a:r>
          </a:p>
          <a:p>
            <a:pPr marL="408623" indent="-408623">
              <a:buFont typeface="+mj-lt"/>
              <a:buAutoNum type="arabicPeriod"/>
            </a:pPr>
            <a:endParaRPr lang="en-US"/>
          </a:p>
          <a:p>
            <a:pPr marL="0" indent="0" algn="ctr">
              <a:buNone/>
            </a:pPr>
            <a:r>
              <a:rPr lang="en-US">
                <a:solidFill>
                  <a:srgbClr val="C00000"/>
                </a:solidFill>
                <a:latin typeface="Calibri" panose="020F0502020204030204" pitchFamily="34" charset="0"/>
                <a:ea typeface="Calibri" panose="020F0502020204030204" pitchFamily="34" charset="0"/>
                <a:cs typeface="Times New Roman" panose="02020603050405020304" pitchFamily="18" charset="0"/>
              </a:rPr>
              <a:t>Goal—to collect high-quality samples, which will lead to better decisions about antibiotic prescriptions for residents </a:t>
            </a:r>
            <a:endParaRPr lang="en-US">
              <a:solidFill>
                <a:srgbClr val="C00000"/>
              </a:solidFill>
            </a:endParaRPr>
          </a:p>
          <a:p>
            <a:pPr marL="0" indent="0">
              <a:buNone/>
            </a:pPr>
            <a:endParaRPr lang="en-US"/>
          </a:p>
        </p:txBody>
      </p:sp>
      <p:sp>
        <p:nvSpPr>
          <p:cNvPr id="4" name="Slide Number Placeholder 3"/>
          <p:cNvSpPr>
            <a:spLocks noGrp="1"/>
          </p:cNvSpPr>
          <p:nvPr>
            <p:ph type="sldNum" sz="quarter" idx="12"/>
          </p:nvPr>
        </p:nvSpPr>
        <p:spPr>
          <a:prstGeom prst="rect">
            <a:avLst/>
          </a:prstGeom>
        </p:spPr>
        <p:txBody>
          <a:bodyPr/>
          <a:lstStyle/>
          <a:p>
            <a:fld id="{390C5B08-BD67-40B7-9FCB-303274082AFB}" type="slidenum">
              <a:rPr lang="en-US" smtClean="0"/>
              <a:pPr/>
              <a:t>2</a:t>
            </a:fld>
            <a:endParaRPr lang="en-US"/>
          </a:p>
        </p:txBody>
      </p:sp>
    </p:spTree>
    <p:custDataLst>
      <p:tags r:id="rId1"/>
    </p:custDataLst>
    <p:extLst>
      <p:ext uri="{BB962C8B-B14F-4D97-AF65-F5344CB8AC3E}">
        <p14:creationId xmlns:p14="http://schemas.microsoft.com/office/powerpoint/2010/main" val="3257850136"/>
      </p:ext>
    </p:extLst>
  </p:cSld>
  <p:clrMapOvr>
    <a:masterClrMapping/>
  </p:clrMapOvr>
  <mc:AlternateContent xmlns:mc="http://schemas.openxmlformats.org/markup-compatibility/2006" xmlns:p14="http://schemas.microsoft.com/office/powerpoint/2010/main">
    <mc:Choice Requires="p14">
      <p:transition spd="slow" p14:dur="2000" advTm="44512"/>
    </mc:Choice>
    <mc:Fallback xmlns="">
      <p:transition spd="slow" advTm="44512"/>
    </mc:Fallback>
  </mc:AlternateContent>
  <p:extLst>
    <p:ext uri="{E180D4A7-C9FB-4DFB-919C-405C955672EB}">
      <p14:showEvtLst xmlns:p14="http://schemas.microsoft.com/office/powerpoint/2010/main">
        <p14:playEvt time="14" objId="5"/>
        <p14:stopEvt time="44512" objId="5"/>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Disclaimer</a:t>
            </a:r>
          </a:p>
        </p:txBody>
      </p:sp>
      <p:sp>
        <p:nvSpPr>
          <p:cNvPr id="3" name="Content Placeholder 2"/>
          <p:cNvSpPr>
            <a:spLocks noGrp="1"/>
          </p:cNvSpPr>
          <p:nvPr>
            <p:ph idx="1"/>
          </p:nvPr>
        </p:nvSpPr>
        <p:spPr>
          <a:xfrm>
            <a:off x="502920" y="1143000"/>
            <a:ext cx="9052560" cy="6096000"/>
          </a:xfrm>
        </p:spPr>
        <p:txBody>
          <a:bodyPr>
            <a:normAutofit/>
          </a:bodyPr>
          <a:lstStyle/>
          <a:p>
            <a:r>
              <a:rPr lang="en-US"/>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r>
              <a:rPr lang="en-US"/>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endParaRPr lang="en-US" sz="240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20</a:t>
            </a:fld>
            <a:endParaRPr lang="en-US">
              <a:solidFill>
                <a:prstClr val="white"/>
              </a:solidFill>
            </a:endParaRPr>
          </a:p>
        </p:txBody>
      </p:sp>
    </p:spTree>
    <p:custDataLst>
      <p:tags r:id="rId1"/>
    </p:custDataLst>
    <p:extLst>
      <p:ext uri="{BB962C8B-B14F-4D97-AF65-F5344CB8AC3E}">
        <p14:creationId xmlns:p14="http://schemas.microsoft.com/office/powerpoint/2010/main" val="1983152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References</a:t>
            </a:r>
          </a:p>
        </p:txBody>
      </p:sp>
      <p:sp>
        <p:nvSpPr>
          <p:cNvPr id="5" name="Content Placeholder 4"/>
          <p:cNvSpPr>
            <a:spLocks noGrp="1"/>
          </p:cNvSpPr>
          <p:nvPr>
            <p:ph idx="1"/>
          </p:nvPr>
        </p:nvSpPr>
        <p:spPr>
          <a:xfrm>
            <a:off x="502920" y="1491191"/>
            <a:ext cx="9052560" cy="5451796"/>
          </a:xfrm>
        </p:spPr>
        <p:txBody>
          <a:bodyPr/>
          <a:lstStyle/>
          <a:p>
            <a:pPr marL="228600" lvl="0" indent="-228600">
              <a:spcBef>
                <a:spcPts val="0"/>
              </a:spcBef>
              <a:buFont typeface="+mj-lt"/>
              <a:buAutoNum type="arabicPeriod"/>
            </a:pPr>
            <a:r>
              <a:rPr lang="en-US" sz="1800" dirty="0">
                <a:solidFill>
                  <a:srgbClr val="000000"/>
                </a:solidFill>
              </a:rPr>
              <a:t>Centers for Disease Control and Prevention. Public Health Image Library (PHIL). Office of the Associate Director for Communications, Division of Public Affairs. </a:t>
            </a:r>
            <a:r>
              <a:rPr lang="en-US" sz="1800" dirty="0">
                <a:solidFill>
                  <a:srgbClr val="000000"/>
                </a:solidFill>
                <a:hlinkClick r:id="rId3"/>
              </a:rPr>
              <a:t>https://phil.cdc.gov/phil/details.asp</a:t>
            </a:r>
            <a:r>
              <a:rPr lang="en-US" sz="1800" dirty="0">
                <a:solidFill>
                  <a:srgbClr val="000000"/>
                </a:solidFill>
              </a:rPr>
              <a:t>. Accessed July 25, 2017.</a:t>
            </a:r>
          </a:p>
          <a:p>
            <a:pPr marL="228600" lvl="0" indent="-228600">
              <a:spcBef>
                <a:spcPts val="0"/>
              </a:spcBef>
              <a:buFont typeface="+mj-lt"/>
              <a:buAutoNum type="arabicPeriod"/>
            </a:pPr>
            <a:endParaRPr lang="en-US" sz="1800" dirty="0">
              <a:solidFill>
                <a:srgbClr val="000000"/>
              </a:solidFill>
            </a:endParaRPr>
          </a:p>
          <a:p>
            <a:pPr marL="228600" lvl="0" indent="-228600">
              <a:spcBef>
                <a:spcPts val="0"/>
              </a:spcBef>
              <a:buFont typeface="+mj-lt"/>
              <a:buAutoNum type="arabicPeriod"/>
            </a:pPr>
            <a:r>
              <a:rPr lang="en-US" sz="1800" dirty="0">
                <a:solidFill>
                  <a:srgbClr val="000000"/>
                </a:solidFill>
              </a:rPr>
              <a:t>Hooton TM, Bradley SF, Cardenas DD, et al. Diagnosis, Prevention, and Treatment of Catheter-Associated Urinary Tract Infection in Adults: 2009 International Clinical Practice Guidelines from the Infectious Diseases Society of America. Clin Infect Dis. 2010 Mar1;50(5):625-63. PMID: 21075247.</a:t>
            </a:r>
            <a:r>
              <a:rPr lang="en-US" sz="1800" u="sng" dirty="0">
                <a:solidFill>
                  <a:prstClr val="black"/>
                </a:solidFill>
                <a:hlinkClick r:id="rId4"/>
              </a:rPr>
              <a:t> https://www.idsociety.org/uploadedFiles/IDSA/Guidelines-Patient_Care/PDF_Library/Comp%20UTI.pdf</a:t>
            </a:r>
            <a:r>
              <a:rPr lang="en-US" sz="1800" dirty="0">
                <a:solidFill>
                  <a:srgbClr val="000000"/>
                </a:solidFill>
              </a:rPr>
              <a:t> </a:t>
            </a:r>
          </a:p>
        </p:txBody>
      </p:sp>
      <p:sp>
        <p:nvSpPr>
          <p:cNvPr id="2" name="Slide Number Placeholder 1"/>
          <p:cNvSpPr>
            <a:spLocks noGrp="1"/>
          </p:cNvSpPr>
          <p:nvPr>
            <p:ph type="sldNum" sz="quarter" idx="12"/>
          </p:nvPr>
        </p:nvSpPr>
        <p:spPr/>
        <p:txBody>
          <a:bodyPr/>
          <a:lstStyle/>
          <a:p>
            <a:fld id="{993EEC8E-C5CF-40DF-832D-5BCB0E209B98}" type="slidenum">
              <a:rPr lang="en-US" smtClean="0"/>
              <a:t>21</a:t>
            </a:fld>
            <a:endParaRPr lang="en-US"/>
          </a:p>
        </p:txBody>
      </p:sp>
      <p:sp>
        <p:nvSpPr>
          <p:cNvPr id="8" name="Content Placeholder 5"/>
          <p:cNvSpPr txBox="1">
            <a:spLocks/>
          </p:cNvSpPr>
          <p:nvPr/>
        </p:nvSpPr>
        <p:spPr>
          <a:xfrm>
            <a:off x="502920" y="981813"/>
            <a:ext cx="9052560" cy="5799987"/>
          </a:xfrm>
          <a:prstGeom prst="rect">
            <a:avLst/>
          </a:prstGeom>
        </p:spPr>
        <p:txBody>
          <a:bodyPr vert="horz" lIns="101864" tIns="50933" rIns="101864" bIns="50933" rtlCol="0">
            <a:noAutofit/>
          </a:bodyPr>
          <a:lstStyle>
            <a:lvl1pPr marL="381990" indent="-381990" algn="l" defTabSz="101863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228600" indent="-228600">
              <a:buClrTx/>
              <a:buFont typeface="+mj-lt"/>
              <a:buAutoNum type="arabicPeriod"/>
            </a:pPr>
            <a:endParaRPr lang="en-US" sz="1800">
              <a:solidFill>
                <a:srgbClr val="000000"/>
              </a:solidFill>
            </a:endParaRPr>
          </a:p>
        </p:txBody>
      </p:sp>
    </p:spTree>
    <p:custDataLst>
      <p:tags r:id="rId1"/>
    </p:custDataLst>
    <p:extLst>
      <p:ext uri="{BB962C8B-B14F-4D97-AF65-F5344CB8AC3E}">
        <p14:creationId xmlns:p14="http://schemas.microsoft.com/office/powerpoint/2010/main" val="394478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3</a:t>
            </a:fld>
            <a:endParaRPr lang="en-US"/>
          </a:p>
        </p:txBody>
      </p:sp>
      <p:pic>
        <p:nvPicPr>
          <p:cNvPr id="7" name="Content Placeholder 6" descr="Elderly woman in physical therapy"/>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31048" y="1223148"/>
            <a:ext cx="7996899" cy="5526568"/>
          </a:xfrm>
        </p:spPr>
      </p:pic>
      <p:sp>
        <p:nvSpPr>
          <p:cNvPr id="2" name="Title 1"/>
          <p:cNvSpPr>
            <a:spLocks noGrp="1"/>
          </p:cNvSpPr>
          <p:nvPr>
            <p:ph type="title"/>
          </p:nvPr>
        </p:nvSpPr>
        <p:spPr/>
        <p:txBody>
          <a:bodyPr/>
          <a:lstStyle/>
          <a:p>
            <a:r>
              <a:rPr lang="en-US" sz="3600"/>
              <a:t>Case 1:  Clara</a:t>
            </a:r>
          </a:p>
        </p:txBody>
      </p:sp>
      <p:sp>
        <p:nvSpPr>
          <p:cNvPr id="4" name="Rounded Rectangle 3"/>
          <p:cNvSpPr/>
          <p:nvPr/>
        </p:nvSpPr>
        <p:spPr>
          <a:xfrm>
            <a:off x="5378116" y="1643864"/>
            <a:ext cx="4507401" cy="4346390"/>
          </a:xfrm>
          <a:prstGeom prst="roundRect">
            <a:avLst/>
          </a:prstGeom>
          <a:solidFill>
            <a:srgbClr val="CDF7FF"/>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Content Placeholder 4"/>
          <p:cNvSpPr>
            <a:spLocks noGrp="1"/>
          </p:cNvSpPr>
          <p:nvPr>
            <p:ph idx="13"/>
          </p:nvPr>
        </p:nvSpPr>
        <p:spPr>
          <a:xfrm>
            <a:off x="5504900" y="1952612"/>
            <a:ext cx="4253832" cy="4037642"/>
          </a:xfrm>
        </p:spPr>
        <p:txBody>
          <a:bodyPr>
            <a:normAutofit/>
          </a:bodyPr>
          <a:lstStyle/>
          <a:p>
            <a:pPr marL="0" indent="0" algn="ctr">
              <a:buNone/>
            </a:pPr>
            <a:r>
              <a:rPr lang="en-US" sz="2400" b="1" dirty="0"/>
              <a:t>Indications for Urine Collection</a:t>
            </a:r>
          </a:p>
          <a:p>
            <a:r>
              <a:rPr lang="en-US" sz="2400" dirty="0"/>
              <a:t>Residents without urinary catheters who develop new pain with urination, or dysuria</a:t>
            </a:r>
          </a:p>
          <a:p>
            <a:pPr marL="0" indent="0" algn="ctr">
              <a:buNone/>
            </a:pPr>
            <a:r>
              <a:rPr lang="en-US" sz="2400" b="1" dirty="0"/>
              <a:t>Commonly Mistaken Symptoms</a:t>
            </a:r>
          </a:p>
          <a:p>
            <a:r>
              <a:rPr lang="en-US" sz="2400" dirty="0"/>
              <a:t>Incontinence or urgency alone</a:t>
            </a:r>
          </a:p>
          <a:p>
            <a:r>
              <a:rPr lang="en-US" sz="2400" dirty="0"/>
              <a:t>Foul-smelling or cloudy urine</a:t>
            </a:r>
          </a:p>
        </p:txBody>
      </p:sp>
    </p:spTree>
    <p:custDataLst>
      <p:tags r:id="rId1"/>
    </p:custDataLst>
    <p:extLst>
      <p:ext uri="{BB962C8B-B14F-4D97-AF65-F5344CB8AC3E}">
        <p14:creationId xmlns:p14="http://schemas.microsoft.com/office/powerpoint/2010/main" val="110486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4</a:t>
            </a:fld>
            <a:endParaRPr lang="en-US"/>
          </a:p>
        </p:txBody>
      </p:sp>
      <p:pic>
        <p:nvPicPr>
          <p:cNvPr id="4" name="Content Placeholder 3" descr="Elderly lady in wheelchair talking to provide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68287" y="1941582"/>
            <a:ext cx="7521825" cy="5013232"/>
          </a:xfrm>
        </p:spPr>
      </p:pic>
      <p:sp>
        <p:nvSpPr>
          <p:cNvPr id="2" name="Title 1"/>
          <p:cNvSpPr>
            <a:spLocks noGrp="1"/>
          </p:cNvSpPr>
          <p:nvPr>
            <p:ph type="title"/>
          </p:nvPr>
        </p:nvSpPr>
        <p:spPr/>
        <p:txBody>
          <a:bodyPr/>
          <a:lstStyle/>
          <a:p>
            <a:r>
              <a:rPr lang="en-US" sz="3600"/>
              <a:t>Case 1: Continued</a:t>
            </a:r>
          </a:p>
        </p:txBody>
      </p:sp>
      <p:sp>
        <p:nvSpPr>
          <p:cNvPr id="7" name="Rounded Rectangular Callout 6"/>
          <p:cNvSpPr/>
          <p:nvPr/>
        </p:nvSpPr>
        <p:spPr>
          <a:xfrm>
            <a:off x="381000" y="1281704"/>
            <a:ext cx="4572000" cy="2133600"/>
          </a:xfrm>
          <a:prstGeom prst="wedgeRoundRectCallout">
            <a:avLst>
              <a:gd name="adj1" fmla="val 51419"/>
              <a:gd name="adj2" fmla="val 102269"/>
              <a:gd name="adj3" fmla="val 16667"/>
            </a:avLst>
          </a:prstGeom>
          <a:solidFill>
            <a:srgbClr val="CDF7FF"/>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Content Placeholder 4"/>
          <p:cNvSpPr>
            <a:spLocks noGrp="1"/>
          </p:cNvSpPr>
          <p:nvPr>
            <p:ph idx="13"/>
          </p:nvPr>
        </p:nvSpPr>
        <p:spPr>
          <a:xfrm>
            <a:off x="587876" y="1452151"/>
            <a:ext cx="4158247" cy="1792705"/>
          </a:xfrm>
        </p:spPr>
        <p:txBody>
          <a:bodyPr>
            <a:normAutofit lnSpcReduction="10000"/>
          </a:bodyPr>
          <a:lstStyle/>
          <a:p>
            <a:pPr marL="0" lvl="0" indent="0">
              <a:spcBef>
                <a:spcPts val="0"/>
              </a:spcBef>
              <a:buNone/>
            </a:pPr>
            <a:r>
              <a:rPr lang="en-US" dirty="0"/>
              <a:t>“I do not think I can stand long enough to get a midstream, ‘clean catch’ urine sample on my own.” </a:t>
            </a:r>
          </a:p>
        </p:txBody>
      </p:sp>
    </p:spTree>
    <p:custDataLst>
      <p:tags r:id="rId1"/>
    </p:custDataLst>
    <p:extLst>
      <p:ext uri="{BB962C8B-B14F-4D97-AF65-F5344CB8AC3E}">
        <p14:creationId xmlns:p14="http://schemas.microsoft.com/office/powerpoint/2010/main" val="264960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e top picture shows a urine specimen cup circled in red. The text next to it reads, &quot;Offer to catch urine while she urinates.&quot;&#10;The middle picture shows a toilet hat circled in red. The text reads, &quot;Provide a toilet hat to collect urine.&quot;&#10;The bottom picture shows a urinary catheter circled in green. The text reads, &quot;Obtain an in-and-out catheterization.&quot;"/>
          <p:cNvGraphicFramePr>
            <a:graphicFrameLocks noGrp="1"/>
          </p:cNvGraphicFramePr>
          <p:nvPr>
            <p:ph idx="4294967295"/>
            <p:extLst>
              <p:ext uri="{D42A27DB-BD31-4B8C-83A1-F6EECF244321}">
                <p14:modId xmlns:p14="http://schemas.microsoft.com/office/powerpoint/2010/main" val="238670581"/>
              </p:ext>
            </p:extLst>
          </p:nvPr>
        </p:nvGraphicFramePr>
        <p:xfrm>
          <a:off x="1006475" y="1295400"/>
          <a:ext cx="9051925" cy="580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 Placeholder 4"/>
          <p:cNvSpPr>
            <a:spLocks noGrp="1"/>
          </p:cNvSpPr>
          <p:nvPr>
            <p:ph type="body" idx="1"/>
          </p:nvPr>
        </p:nvSpPr>
        <p:spPr>
          <a:xfrm>
            <a:off x="3139755" y="1511690"/>
            <a:ext cx="5751581" cy="1303421"/>
          </a:xfrm>
        </p:spPr>
        <p:txBody>
          <a:bodyPr anchor="ctr">
            <a:normAutofit lnSpcReduction="10000"/>
          </a:bodyPr>
          <a:lstStyle/>
          <a:p>
            <a:pPr lvl="0" defTabSz="914400">
              <a:spcBef>
                <a:spcPts val="0"/>
              </a:spcBef>
            </a:pPr>
            <a:r>
              <a:rPr lang="en-US" sz="4000" b="0" kern="0" dirty="0">
                <a:solidFill>
                  <a:schemeClr val="bg1"/>
                </a:solidFill>
              </a:rPr>
              <a:t>Offer to catch urine while she urinates.</a:t>
            </a:r>
            <a:endParaRPr lang="en-US" dirty="0">
              <a:solidFill>
                <a:schemeClr val="bg1"/>
              </a:solidFill>
            </a:endParaRPr>
          </a:p>
        </p:txBody>
      </p:sp>
      <p:sp>
        <p:nvSpPr>
          <p:cNvPr id="6" name="Text Placeholder 5"/>
          <p:cNvSpPr>
            <a:spLocks noGrp="1"/>
          </p:cNvSpPr>
          <p:nvPr>
            <p:ph type="body" sz="quarter" idx="3"/>
          </p:nvPr>
        </p:nvSpPr>
        <p:spPr>
          <a:xfrm>
            <a:off x="3139755" y="5398168"/>
            <a:ext cx="5928044" cy="1062790"/>
          </a:xfrm>
        </p:spPr>
        <p:txBody>
          <a:bodyPr anchor="ctr">
            <a:normAutofit fontScale="92500" lnSpcReduction="20000"/>
          </a:bodyPr>
          <a:lstStyle/>
          <a:p>
            <a:pPr lvl="0" defTabSz="914400">
              <a:spcBef>
                <a:spcPts val="0"/>
              </a:spcBef>
            </a:pPr>
            <a:r>
              <a:rPr lang="en-US" sz="4000" b="0" kern="0" dirty="0">
                <a:solidFill>
                  <a:schemeClr val="bg1"/>
                </a:solidFill>
              </a:rPr>
              <a:t>Obtain an in-and-out catheterization.</a:t>
            </a:r>
            <a:endParaRPr lang="en-US" dirty="0">
              <a:solidFill>
                <a:schemeClr val="bg1"/>
              </a:solidFill>
            </a:endParaRPr>
          </a:p>
        </p:txBody>
      </p:sp>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5</a:t>
            </a:fld>
            <a:endParaRPr lang="en-US"/>
          </a:p>
        </p:txBody>
      </p:sp>
      <p:sp>
        <p:nvSpPr>
          <p:cNvPr id="7" name="Content Placeholder 6"/>
          <p:cNvSpPr>
            <a:spLocks noGrp="1"/>
          </p:cNvSpPr>
          <p:nvPr>
            <p:ph idx="13"/>
          </p:nvPr>
        </p:nvSpPr>
        <p:spPr>
          <a:xfrm>
            <a:off x="3139755" y="3250093"/>
            <a:ext cx="6060992" cy="1454317"/>
          </a:xfrm>
        </p:spPr>
        <p:txBody>
          <a:bodyPr anchor="ctr"/>
          <a:lstStyle/>
          <a:p>
            <a:pPr marL="0" lvl="0" indent="0" defTabSz="914400">
              <a:spcBef>
                <a:spcPts val="0"/>
              </a:spcBef>
              <a:buNone/>
            </a:pPr>
            <a:r>
              <a:rPr lang="en-US" sz="4000" kern="0">
                <a:solidFill>
                  <a:schemeClr val="bg1"/>
                </a:solidFill>
              </a:rPr>
              <a:t>Provide a toilet hat to collect urine.</a:t>
            </a:r>
            <a:endParaRPr lang="en-US">
              <a:solidFill>
                <a:schemeClr val="bg1"/>
              </a:solidFill>
            </a:endParaRPr>
          </a:p>
        </p:txBody>
      </p:sp>
      <p:sp>
        <p:nvSpPr>
          <p:cNvPr id="2" name="Title 1"/>
          <p:cNvSpPr>
            <a:spLocks noGrp="1"/>
          </p:cNvSpPr>
          <p:nvPr>
            <p:ph type="title"/>
          </p:nvPr>
        </p:nvSpPr>
        <p:spPr/>
        <p:txBody>
          <a:bodyPr/>
          <a:lstStyle/>
          <a:p>
            <a:r>
              <a:rPr lang="en-US" sz="3600"/>
              <a:t>Case 1:  Options for Female Residents</a:t>
            </a:r>
          </a:p>
        </p:txBody>
      </p:sp>
    </p:spTree>
    <p:custDataLst>
      <p:tags r:id="rId1"/>
    </p:custDataLst>
    <p:extLst>
      <p:ext uri="{BB962C8B-B14F-4D97-AF65-F5344CB8AC3E}">
        <p14:creationId xmlns:p14="http://schemas.microsoft.com/office/powerpoint/2010/main" val="415809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e top picture shows a urine collection cup circled in green.&#10;The bottom picture shows a condom catheter circled in green."/>
          <p:cNvGraphicFramePr>
            <a:graphicFrameLocks noGrp="1"/>
          </p:cNvGraphicFramePr>
          <p:nvPr>
            <p:ph idx="4294967295"/>
            <p:extLst>
              <p:ext uri="{D42A27DB-BD31-4B8C-83A1-F6EECF244321}">
                <p14:modId xmlns:p14="http://schemas.microsoft.com/office/powerpoint/2010/main" val="2618772373"/>
              </p:ext>
            </p:extLst>
          </p:nvPr>
        </p:nvGraphicFramePr>
        <p:xfrm>
          <a:off x="1006475" y="876299"/>
          <a:ext cx="9051925" cy="580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Placeholder 5"/>
          <p:cNvSpPr>
            <a:spLocks noGrp="1"/>
          </p:cNvSpPr>
          <p:nvPr>
            <p:ph type="body" idx="1"/>
          </p:nvPr>
        </p:nvSpPr>
        <p:spPr>
          <a:xfrm>
            <a:off x="3943954" y="1534778"/>
            <a:ext cx="5741467" cy="2241884"/>
          </a:xfrm>
        </p:spPr>
        <p:txBody>
          <a:bodyPr>
            <a:noAutofit/>
          </a:bodyPr>
          <a:lstStyle/>
          <a:p>
            <a:pPr marL="342900" lvl="0" indent="-342900" defTabSz="914400">
              <a:spcBef>
                <a:spcPts val="0"/>
              </a:spcBef>
              <a:buFont typeface="Arial" panose="020B0604020202020204" pitchFamily="34" charset="0"/>
              <a:buChar char="•"/>
            </a:pPr>
            <a:r>
              <a:rPr lang="en-US" sz="2800" b="0" kern="0" dirty="0">
                <a:solidFill>
                  <a:schemeClr val="bg1"/>
                </a:solidFill>
              </a:rPr>
              <a:t>Catch midstream specimen.</a:t>
            </a:r>
          </a:p>
          <a:p>
            <a:pPr marL="342900" lvl="1" indent="-342900" defTabSz="914400">
              <a:spcBef>
                <a:spcPts val="0"/>
              </a:spcBef>
              <a:buFont typeface="Arial" panose="020B0604020202020204" pitchFamily="34" charset="0"/>
              <a:buChar char="•"/>
            </a:pPr>
            <a:r>
              <a:rPr lang="en-US" sz="2800" b="0" kern="0" dirty="0">
                <a:solidFill>
                  <a:schemeClr val="bg1"/>
                </a:solidFill>
              </a:rPr>
              <a:t>Clean skin around genitals to reduce bacterial contamination.</a:t>
            </a:r>
          </a:p>
          <a:p>
            <a:pPr marL="342900" lvl="1" indent="-342900" defTabSz="914400">
              <a:spcBef>
                <a:spcPts val="0"/>
              </a:spcBef>
              <a:buFont typeface="Arial" panose="020B0604020202020204" pitchFamily="34" charset="0"/>
              <a:buChar char="•"/>
            </a:pPr>
            <a:r>
              <a:rPr lang="en-US" sz="2800" b="0" kern="0" dirty="0">
                <a:solidFill>
                  <a:schemeClr val="bg1"/>
                </a:solidFill>
              </a:rPr>
              <a:t>Help clean the periurethral region and maintain midstream specimen.</a:t>
            </a:r>
            <a:endParaRPr lang="en-US" sz="3200" dirty="0">
              <a:solidFill>
                <a:schemeClr val="bg1"/>
              </a:solidFill>
            </a:endParaRPr>
          </a:p>
        </p:txBody>
      </p:sp>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6</a:t>
            </a:fld>
            <a:endParaRPr lang="en-US"/>
          </a:p>
        </p:txBody>
      </p:sp>
      <p:sp>
        <p:nvSpPr>
          <p:cNvPr id="8" name="Content Placeholder 7"/>
          <p:cNvSpPr>
            <a:spLocks noGrp="1"/>
          </p:cNvSpPr>
          <p:nvPr>
            <p:ph idx="13"/>
          </p:nvPr>
        </p:nvSpPr>
        <p:spPr>
          <a:xfrm>
            <a:off x="4076301" y="5005137"/>
            <a:ext cx="4610100" cy="818913"/>
          </a:xfrm>
        </p:spPr>
        <p:txBody>
          <a:bodyPr/>
          <a:lstStyle/>
          <a:p>
            <a:r>
              <a:rPr lang="en-US">
                <a:solidFill>
                  <a:schemeClr val="bg1"/>
                </a:solidFill>
              </a:rPr>
              <a:t>Provide condom catheter.</a:t>
            </a:r>
          </a:p>
        </p:txBody>
      </p:sp>
      <p:sp>
        <p:nvSpPr>
          <p:cNvPr id="2" name="Title 1"/>
          <p:cNvSpPr>
            <a:spLocks noGrp="1"/>
          </p:cNvSpPr>
          <p:nvPr>
            <p:ph type="title"/>
          </p:nvPr>
        </p:nvSpPr>
        <p:spPr/>
        <p:txBody>
          <a:bodyPr/>
          <a:lstStyle/>
          <a:p>
            <a:r>
              <a:rPr lang="en-US" sz="3600"/>
              <a:t>Case 1:  Options for Male Residents</a:t>
            </a:r>
          </a:p>
        </p:txBody>
      </p:sp>
    </p:spTree>
    <p:custDataLst>
      <p:tags r:id="rId1"/>
    </p:custDataLst>
    <p:extLst>
      <p:ext uri="{BB962C8B-B14F-4D97-AF65-F5344CB8AC3E}">
        <p14:creationId xmlns:p14="http://schemas.microsoft.com/office/powerpoint/2010/main" val="2740569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90C5B08-BD67-40B7-9FCB-303274082AFB}" type="slidenum">
              <a:rPr lang="en-US" smtClean="0"/>
              <a:pPr/>
              <a:t>7</a:t>
            </a:fld>
            <a:endParaRPr lang="en-US"/>
          </a:p>
        </p:txBody>
      </p:sp>
      <p:pic>
        <p:nvPicPr>
          <p:cNvPr id="6" name="Content Placeholder 5" descr="Woman taking (by hand) temperature of man who appears to be sad/sick with feve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76766" y="1154575"/>
            <a:ext cx="3863044" cy="5800725"/>
          </a:xfrm>
        </p:spPr>
      </p:pic>
      <p:sp>
        <p:nvSpPr>
          <p:cNvPr id="2" name="Title 1"/>
          <p:cNvSpPr>
            <a:spLocks noGrp="1"/>
          </p:cNvSpPr>
          <p:nvPr>
            <p:ph type="title"/>
          </p:nvPr>
        </p:nvSpPr>
        <p:spPr/>
        <p:txBody>
          <a:bodyPr/>
          <a:lstStyle/>
          <a:p>
            <a:r>
              <a:rPr lang="en-US"/>
              <a:t>Case 2:  Bernard</a:t>
            </a:r>
          </a:p>
        </p:txBody>
      </p:sp>
      <p:sp>
        <p:nvSpPr>
          <p:cNvPr id="4" name="Rounded Rectangle 3"/>
          <p:cNvSpPr/>
          <p:nvPr/>
        </p:nvSpPr>
        <p:spPr>
          <a:xfrm>
            <a:off x="4880758" y="1528762"/>
            <a:ext cx="4430882" cy="5029200"/>
          </a:xfrm>
          <a:prstGeom prst="roundRect">
            <a:avLst/>
          </a:prstGeom>
          <a:solidFill>
            <a:srgbClr val="CDF7FF"/>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9" name="Content Placeholder 8"/>
          <p:cNvSpPr>
            <a:spLocks noGrp="1"/>
          </p:cNvSpPr>
          <p:nvPr>
            <p:ph idx="13"/>
          </p:nvPr>
        </p:nvSpPr>
        <p:spPr>
          <a:xfrm>
            <a:off x="5263580" y="1935366"/>
            <a:ext cx="3804219" cy="4382307"/>
          </a:xfrm>
        </p:spPr>
        <p:txBody>
          <a:bodyPr/>
          <a:lstStyle/>
          <a:p>
            <a:pPr marL="314325" lvl="0" indent="-314325">
              <a:spcBef>
                <a:spcPts val="0"/>
              </a:spcBef>
            </a:pPr>
            <a:r>
              <a:rPr lang="en-US"/>
              <a:t>Resident has chronic indwelling urinary catheter due to urinary retention and inability to void independently</a:t>
            </a:r>
            <a:br>
              <a:rPr lang="en-US"/>
            </a:br>
            <a:endParaRPr lang="en-US"/>
          </a:p>
          <a:p>
            <a:pPr marL="314325" lvl="0" indent="-314325">
              <a:spcBef>
                <a:spcPts val="0"/>
              </a:spcBef>
            </a:pPr>
            <a:r>
              <a:rPr lang="en-US"/>
              <a:t>Develops a fever with flank pain</a:t>
            </a:r>
          </a:p>
        </p:txBody>
      </p:sp>
    </p:spTree>
    <p:custDataLst>
      <p:tags r:id="rId1"/>
    </p:custDataLst>
    <p:extLst>
      <p:ext uri="{BB962C8B-B14F-4D97-AF65-F5344CB8AC3E}">
        <p14:creationId xmlns:p14="http://schemas.microsoft.com/office/powerpoint/2010/main" val="3283102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8</a:t>
            </a:fld>
            <a:endParaRPr lang="en-US"/>
          </a:p>
        </p:txBody>
      </p:sp>
      <p:sp>
        <p:nvSpPr>
          <p:cNvPr id="8" name="Content Placeholder 7"/>
          <p:cNvSpPr>
            <a:spLocks noGrp="1"/>
          </p:cNvSpPr>
          <p:nvPr>
            <p:ph idx="14"/>
          </p:nvPr>
        </p:nvSpPr>
        <p:spPr>
          <a:xfrm>
            <a:off x="3140254" y="5963815"/>
            <a:ext cx="2461823" cy="1385380"/>
          </a:xfrm>
        </p:spPr>
        <p:txBody>
          <a:bodyPr/>
          <a:lstStyle/>
          <a:p>
            <a:pPr marL="0" lvl="0" indent="0">
              <a:spcBef>
                <a:spcPts val="0"/>
              </a:spcBef>
              <a:buNone/>
            </a:pPr>
            <a:r>
              <a:rPr lang="en-US" sz="800" dirty="0">
                <a:solidFill>
                  <a:srgbClr val="000000"/>
                </a:solidFill>
              </a:rPr>
              <a:t>Biofilm image source: Chelsea </a:t>
            </a:r>
            <a:r>
              <a:rPr lang="en-US" sz="800" dirty="0" err="1">
                <a:solidFill>
                  <a:srgbClr val="000000"/>
                </a:solidFill>
              </a:rPr>
              <a:t>Samaniego</a:t>
            </a:r>
            <a:r>
              <a:rPr lang="en-US" sz="800" dirty="0">
                <a:solidFill>
                  <a:srgbClr val="000000"/>
                </a:solidFill>
              </a:rPr>
              <a:t> Meltzer, EID Fellow, Centers for Disease Control and Prevention Biofilm Laboratory, Division of Healthcare Quality Promotion. </a:t>
            </a:r>
            <a:r>
              <a:rPr lang="en-US" sz="800" dirty="0">
                <a:solidFill>
                  <a:srgbClr val="000000"/>
                </a:solidFill>
                <a:hlinkClick r:id="rId4"/>
              </a:rPr>
              <a:t>https://phil.cdc.gov/Details.aspx?pid=5041</a:t>
            </a:r>
            <a:r>
              <a:rPr lang="en-US" sz="800" dirty="0">
                <a:solidFill>
                  <a:srgbClr val="000000"/>
                </a:solidFill>
              </a:rPr>
              <a:t>. Accessed March 31, 2020.</a:t>
            </a:r>
          </a:p>
        </p:txBody>
      </p:sp>
      <p:sp>
        <p:nvSpPr>
          <p:cNvPr id="2" name="Title 1"/>
          <p:cNvSpPr>
            <a:spLocks noGrp="1"/>
          </p:cNvSpPr>
          <p:nvPr>
            <p:ph type="title"/>
          </p:nvPr>
        </p:nvSpPr>
        <p:spPr/>
        <p:txBody>
          <a:bodyPr/>
          <a:lstStyle/>
          <a:p>
            <a:r>
              <a:rPr lang="en-US" sz="3600" dirty="0"/>
              <a:t>Why We Collect Urine From a Clean Catheter</a:t>
            </a:r>
            <a:r>
              <a:rPr lang="en-US" sz="3600" baseline="30000" dirty="0"/>
              <a:t>1</a:t>
            </a:r>
          </a:p>
        </p:txBody>
      </p:sp>
      <p:pic>
        <p:nvPicPr>
          <p:cNvPr id="12" name="Content Placeholder 11" descr="Rapid Colonization&#10;"/>
          <p:cNvPicPr>
            <a:picLocks noGrp="1" noChangeAspect="1"/>
          </p:cNvPicPr>
          <p:nvPr>
            <p:ph idx="4294967295"/>
          </p:nvPr>
        </p:nvPicPr>
        <p:blipFill rotWithShape="1">
          <a:blip r:embed="rId5" cstate="print">
            <a:extLst>
              <a:ext uri="{28A0092B-C50C-407E-A947-70E740481C1C}">
                <a14:useLocalDpi xmlns:a14="http://schemas.microsoft.com/office/drawing/2010/main" val="0"/>
              </a:ext>
            </a:extLst>
          </a:blip>
          <a:stretch/>
        </p:blipFill>
        <p:spPr>
          <a:xfrm rot="16200000">
            <a:off x="-143259" y="2875128"/>
            <a:ext cx="3397250" cy="247015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effectLst>
        </p:spPr>
      </p:pic>
      <p:sp>
        <p:nvSpPr>
          <p:cNvPr id="11" name="Content Placeholder 5"/>
          <p:cNvSpPr txBox="1">
            <a:spLocks/>
          </p:cNvSpPr>
          <p:nvPr/>
        </p:nvSpPr>
        <p:spPr>
          <a:xfrm>
            <a:off x="3326816" y="1805676"/>
            <a:ext cx="3060268" cy="3868109"/>
          </a:xfrm>
          <a:prstGeom prst="rect">
            <a:avLst/>
          </a:prstGeom>
        </p:spPr>
        <p:txBody>
          <a:bodyPr vert="horz" lIns="50292" tIns="25146" rIns="50292" bIns="25146"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rgbClr val="194083"/>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rgbClr val="194083"/>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rgbClr val="194083"/>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rgbClr val="194083"/>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rgbClr val="194083"/>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endParaRPr lang="en-US" sz="2310"/>
          </a:p>
        </p:txBody>
      </p:sp>
      <p:sp>
        <p:nvSpPr>
          <p:cNvPr id="16" name="Rounded Rectangle 15"/>
          <p:cNvSpPr/>
          <p:nvPr/>
        </p:nvSpPr>
        <p:spPr>
          <a:xfrm>
            <a:off x="311296" y="1805676"/>
            <a:ext cx="2479145" cy="460109"/>
          </a:xfrm>
          <a:prstGeom prst="roundRect">
            <a:avLst/>
          </a:prstGeom>
          <a:solidFill>
            <a:srgbClr val="007DA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a:p>
        </p:txBody>
      </p:sp>
      <p:sp>
        <p:nvSpPr>
          <p:cNvPr id="17" name="Rounded Rectangle 16"/>
          <p:cNvSpPr/>
          <p:nvPr/>
        </p:nvSpPr>
        <p:spPr>
          <a:xfrm>
            <a:off x="3144575" y="1805676"/>
            <a:ext cx="2444857" cy="460109"/>
          </a:xfrm>
          <a:prstGeom prst="roundRect">
            <a:avLst/>
          </a:prstGeom>
          <a:solidFill>
            <a:srgbClr val="007DA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a:p>
        </p:txBody>
      </p:sp>
      <p:sp>
        <p:nvSpPr>
          <p:cNvPr id="18" name="Rounded Rectangle 17"/>
          <p:cNvSpPr/>
          <p:nvPr/>
        </p:nvSpPr>
        <p:spPr>
          <a:xfrm>
            <a:off x="5943566" y="1785263"/>
            <a:ext cx="3808047" cy="460109"/>
          </a:xfrm>
          <a:prstGeom prst="roundRect">
            <a:avLst/>
          </a:prstGeom>
          <a:solidFill>
            <a:srgbClr val="007DA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a:p>
        </p:txBody>
      </p:sp>
      <p:pic>
        <p:nvPicPr>
          <p:cNvPr id="14" name="Content Placeholder 11" descr="Biofilm Formation&#10;&#10;"/>
          <p:cNvPicPr>
            <a:picLocks noChangeAspect="1"/>
          </p:cNvPicPr>
          <p:nvPr/>
        </p:nvPicPr>
        <p:blipFill rotWithShape="1">
          <a:blip r:embed="rId6">
            <a:extLst>
              <a:ext uri="{28A0092B-C50C-407E-A947-70E740481C1C}">
                <a14:useLocalDpi xmlns:a14="http://schemas.microsoft.com/office/drawing/2010/main" val="0"/>
              </a:ext>
            </a:extLst>
          </a:blip>
          <a:srcRect l="7997" t="8658" r="16390" b="15730"/>
          <a:stretch/>
        </p:blipFill>
        <p:spPr>
          <a:xfrm rot="5400000">
            <a:off x="2670835" y="2877587"/>
            <a:ext cx="3396337" cy="2466144"/>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effectLst>
        </p:spPr>
      </p:pic>
      <p:pic>
        <p:nvPicPr>
          <p:cNvPr id="13" name="Content Placeholder 11" descr="False Positive Culture&#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566" y="2416175"/>
            <a:ext cx="3808047" cy="2538697"/>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effectLst>
        </p:spPr>
      </p:pic>
      <p:sp>
        <p:nvSpPr>
          <p:cNvPr id="4" name="Text Placeholder 3"/>
          <p:cNvSpPr>
            <a:spLocks noGrp="1"/>
          </p:cNvSpPr>
          <p:nvPr>
            <p:ph type="body" idx="1"/>
          </p:nvPr>
        </p:nvSpPr>
        <p:spPr>
          <a:xfrm>
            <a:off x="287883" y="1819625"/>
            <a:ext cx="2430778" cy="405553"/>
          </a:xfrm>
        </p:spPr>
        <p:txBody>
          <a:bodyPr anchor="t"/>
          <a:lstStyle/>
          <a:p>
            <a:pPr lvl="0" algn="ctr">
              <a:spcBef>
                <a:spcPts val="0"/>
              </a:spcBef>
            </a:pPr>
            <a:r>
              <a:rPr lang="en-US" sz="1980" b="0">
                <a:solidFill>
                  <a:schemeClr val="bg1"/>
                </a:solidFill>
              </a:rPr>
              <a:t>Rapid Colonization</a:t>
            </a:r>
          </a:p>
        </p:txBody>
      </p:sp>
      <p:sp>
        <p:nvSpPr>
          <p:cNvPr id="7" name="Content Placeholder 6"/>
          <p:cNvSpPr>
            <a:spLocks noGrp="1"/>
          </p:cNvSpPr>
          <p:nvPr>
            <p:ph idx="13"/>
          </p:nvPr>
        </p:nvSpPr>
        <p:spPr>
          <a:xfrm>
            <a:off x="3157211" y="1807951"/>
            <a:ext cx="2402303" cy="466117"/>
          </a:xfrm>
        </p:spPr>
        <p:txBody>
          <a:bodyPr anchor="t"/>
          <a:lstStyle/>
          <a:p>
            <a:pPr marL="0" lvl="0" indent="0" algn="ctr">
              <a:spcBef>
                <a:spcPts val="0"/>
              </a:spcBef>
              <a:buNone/>
            </a:pPr>
            <a:r>
              <a:rPr lang="en-US" sz="1980">
                <a:solidFill>
                  <a:prstClr val="white"/>
                </a:solidFill>
              </a:rPr>
              <a:t>Biofilm Formation</a:t>
            </a:r>
          </a:p>
          <a:p>
            <a:endParaRPr lang="en-US"/>
          </a:p>
        </p:txBody>
      </p:sp>
      <p:sp>
        <p:nvSpPr>
          <p:cNvPr id="6" name="Text Placeholder 5"/>
          <p:cNvSpPr>
            <a:spLocks noGrp="1"/>
          </p:cNvSpPr>
          <p:nvPr>
            <p:ph type="body" sz="quarter" idx="3"/>
          </p:nvPr>
        </p:nvSpPr>
        <p:spPr>
          <a:xfrm>
            <a:off x="5934925" y="1819625"/>
            <a:ext cx="3793276" cy="454443"/>
          </a:xfrm>
        </p:spPr>
        <p:txBody>
          <a:bodyPr anchor="t"/>
          <a:lstStyle/>
          <a:p>
            <a:pPr lvl="0" algn="ctr">
              <a:spcBef>
                <a:spcPts val="0"/>
              </a:spcBef>
            </a:pPr>
            <a:r>
              <a:rPr lang="en-US" sz="1980" b="0">
                <a:solidFill>
                  <a:prstClr val="white"/>
                </a:solidFill>
              </a:rPr>
              <a:t>False Positive Culture</a:t>
            </a:r>
          </a:p>
        </p:txBody>
      </p:sp>
    </p:spTree>
    <p:custDataLst>
      <p:tags r:id="rId1"/>
    </p:custDataLst>
    <p:extLst>
      <p:ext uri="{BB962C8B-B14F-4D97-AF65-F5344CB8AC3E}">
        <p14:creationId xmlns:p14="http://schemas.microsoft.com/office/powerpoint/2010/main" val="860911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Case 2: True/False</a:t>
            </a:r>
            <a:endParaRPr lang="en-US" sz="3600" baseline="30000"/>
          </a:p>
        </p:txBody>
      </p:sp>
      <p:sp>
        <p:nvSpPr>
          <p:cNvPr id="10" name="Slide Number Placeholder 9"/>
          <p:cNvSpPr>
            <a:spLocks noGrp="1"/>
          </p:cNvSpPr>
          <p:nvPr>
            <p:ph type="sldNum" sz="quarter" idx="12"/>
          </p:nvPr>
        </p:nvSpPr>
        <p:spPr>
          <a:prstGeom prst="rect">
            <a:avLst/>
          </a:prstGeom>
        </p:spPr>
        <p:txBody>
          <a:bodyPr/>
          <a:lstStyle/>
          <a:p>
            <a:fld id="{390C5B08-BD67-40B7-9FCB-303274082AFB}" type="slidenum">
              <a:rPr lang="en-US" smtClean="0"/>
              <a:pPr/>
              <a:t>9</a:t>
            </a:fld>
            <a:endParaRPr lang="en-US"/>
          </a:p>
        </p:txBody>
      </p:sp>
      <p:sp>
        <p:nvSpPr>
          <p:cNvPr id="7" name="Rounded Rectangle 6"/>
          <p:cNvSpPr/>
          <p:nvPr/>
        </p:nvSpPr>
        <p:spPr>
          <a:xfrm>
            <a:off x="762000" y="2335642"/>
            <a:ext cx="8454238" cy="1099725"/>
          </a:xfrm>
          <a:prstGeom prst="roundRect">
            <a:avLst/>
          </a:prstGeom>
          <a:solidFill>
            <a:srgbClr val="007DA3"/>
          </a:solidFill>
          <a:ln w="76200">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800"/>
          </a:p>
        </p:txBody>
      </p:sp>
      <p:sp>
        <p:nvSpPr>
          <p:cNvPr id="8" name="Rounded Rectangle 7"/>
          <p:cNvSpPr/>
          <p:nvPr/>
        </p:nvSpPr>
        <p:spPr>
          <a:xfrm>
            <a:off x="762000" y="3578424"/>
            <a:ext cx="8454238" cy="1170524"/>
          </a:xfrm>
          <a:prstGeom prst="roundRect">
            <a:avLst/>
          </a:prstGeom>
          <a:solidFill>
            <a:srgbClr val="007DA3"/>
          </a:solidFill>
          <a:ln w="76200">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800"/>
          </a:p>
        </p:txBody>
      </p:sp>
      <p:sp>
        <p:nvSpPr>
          <p:cNvPr id="9" name="Rounded Rectangle 8"/>
          <p:cNvSpPr/>
          <p:nvPr/>
        </p:nvSpPr>
        <p:spPr>
          <a:xfrm>
            <a:off x="762000" y="4892005"/>
            <a:ext cx="8454238" cy="1241166"/>
          </a:xfrm>
          <a:prstGeom prst="roundRect">
            <a:avLst/>
          </a:prstGeom>
          <a:solidFill>
            <a:srgbClr val="007DA3"/>
          </a:solidFill>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800"/>
          </a:p>
        </p:txBody>
      </p:sp>
      <p:sp>
        <p:nvSpPr>
          <p:cNvPr id="3" name="Content Placeholder 2"/>
          <p:cNvSpPr>
            <a:spLocks noGrp="1"/>
          </p:cNvSpPr>
          <p:nvPr>
            <p:ph idx="1"/>
          </p:nvPr>
        </p:nvSpPr>
        <p:spPr/>
        <p:txBody>
          <a:bodyPr>
            <a:normAutofit/>
          </a:bodyPr>
          <a:lstStyle/>
          <a:p>
            <a:pPr marL="0" indent="0" algn="ctr">
              <a:buNone/>
            </a:pPr>
            <a:r>
              <a:rPr lang="en-US" sz="3200"/>
              <a:t>Why place a new urinary catheter before </a:t>
            </a:r>
            <a:br>
              <a:rPr lang="en-US" sz="3200"/>
            </a:br>
            <a:r>
              <a:rPr lang="en-US" sz="3200"/>
              <a:t>collecting the sample?</a:t>
            </a:r>
            <a:r>
              <a:rPr lang="en-US" sz="3200" baseline="30000"/>
              <a:t>2</a:t>
            </a:r>
          </a:p>
          <a:p>
            <a:pPr marL="445654" lvl="1" indent="0">
              <a:buNone/>
            </a:pPr>
            <a:endParaRPr lang="en-US" sz="1200"/>
          </a:p>
          <a:p>
            <a:pPr marL="445654" lvl="1" indent="0">
              <a:buNone/>
            </a:pPr>
            <a:r>
              <a:rPr lang="en-US" sz="2800">
                <a:solidFill>
                  <a:schemeClr val="bg1"/>
                </a:solidFill>
              </a:rPr>
              <a:t>If the urinary catheter has been in too long, the urine specimen is not helpful.</a:t>
            </a:r>
          </a:p>
          <a:p>
            <a:pPr marL="445654" lvl="1" indent="0">
              <a:buNone/>
            </a:pPr>
            <a:endParaRPr lang="en-US" sz="1800"/>
          </a:p>
          <a:p>
            <a:pPr marL="445654" lvl="1" indent="0">
              <a:buNone/>
            </a:pPr>
            <a:r>
              <a:rPr lang="en-US" sz="2800">
                <a:solidFill>
                  <a:schemeClr val="bg1"/>
                </a:solidFill>
              </a:rPr>
              <a:t>Placing a new catheter can help hasten the resolution </a:t>
            </a:r>
            <a:br>
              <a:rPr lang="en-US" sz="2800">
                <a:solidFill>
                  <a:schemeClr val="bg1"/>
                </a:solidFill>
              </a:rPr>
            </a:br>
            <a:r>
              <a:rPr lang="en-US" sz="2800">
                <a:solidFill>
                  <a:schemeClr val="bg1"/>
                </a:solidFill>
              </a:rPr>
              <a:t>of symptoms.</a:t>
            </a:r>
          </a:p>
          <a:p>
            <a:pPr marL="445654" lvl="1" indent="0">
              <a:buNone/>
            </a:pPr>
            <a:endParaRPr lang="en-US"/>
          </a:p>
          <a:p>
            <a:pPr marL="445654" lvl="1" indent="0">
              <a:buNone/>
            </a:pPr>
            <a:r>
              <a:rPr lang="en-US" sz="2800">
                <a:solidFill>
                  <a:schemeClr val="bg1"/>
                </a:solidFill>
              </a:rPr>
              <a:t>The catheter does not need to be changed before collecting the sample. </a:t>
            </a:r>
          </a:p>
          <a:p>
            <a:pPr marL="0" indent="0">
              <a:buNone/>
            </a:pPr>
            <a:endParaRPr lang="en-US"/>
          </a:p>
        </p:txBody>
      </p:sp>
    </p:spTree>
    <p:custDataLst>
      <p:tags r:id="rId1"/>
    </p:custDataLst>
    <p:extLst>
      <p:ext uri="{BB962C8B-B14F-4D97-AF65-F5344CB8AC3E}">
        <p14:creationId xmlns:p14="http://schemas.microsoft.com/office/powerpoint/2010/main" val="2386136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SLIDE_COUNT" val="24"/>
  <p:tag name="ARTICULATE_PROJECT_OPEN" val="0"/>
  <p:tag name="MMPROD_UIDATA" val="&lt;database version=&quot;11.0&quot;&gt;&lt;object type=&quot;1&quot; unique_id=&quot;10001&quot;&gt;&lt;object type=&quot;2&quot; unique_id=&quot;14094&quot;&gt;&lt;object type=&quot;3&quot; unique_id=&quot;14115&quot;&gt;&lt;property id=&quot;20148&quot; value=&quot;5&quot;/&gt;&lt;property id=&quot;20300&quot; value=&quot;Slide 1 - &amp;quot;Appropriate Collection of Microbiologic Specimens&amp;quot;&quot;/&gt;&lt;property id=&quot;20307&quot; value=&quot;259&quot;/&gt;&lt;/object&gt;&lt;object type=&quot;3&quot; unique_id=&quot;14116&quot;&gt;&lt;property id=&quot;20148&quot; value=&quot;5&quot;/&gt;&lt;property id=&quot;20300&quot; value=&quot;Slide 2 - &amp;quot;Presenter – Morgan Katz  &amp;quot;&quot;/&gt;&lt;property id=&quot;20307&quot; value=&quot;281&quot;/&gt;&lt;/object&gt;&lt;object type=&quot;3&quot; unique_id=&quot;14138&quot;&gt;&lt;property id=&quot;20148&quot; value=&quot;5&quot;/&gt;&lt;property id=&quot;20300&quot; value=&quot;Slide 21&quot;/&gt;&lt;property id=&quot;20307&quot; value=&quot;283&quot;/&gt;&lt;/object&gt;&lt;object type=&quot;3&quot; unique_id=&quot;45047&quot;&gt;&lt;property id=&quot;20148&quot; value=&quot;5&quot;/&gt;&lt;property id=&quot;20300&quot; value=&quot;Slide 3 - &amp;quot;Objectives &amp;quot;&quot;/&gt;&lt;property id=&quot;20307&quot; value=&quot;285&quot;/&gt;&lt;/object&gt;&lt;object type=&quot;3&quot; unique_id=&quot;45048&quot;&gt;&lt;property id=&quot;20148&quot; value=&quot;5&quot;/&gt;&lt;property id=&quot;20300&quot; value=&quot;Slide 4 - &amp;quot;Case 1 – Situation&amp;quot;&quot;/&gt;&lt;property id=&quot;20307&quot; value=&quot;286&quot;/&gt;&lt;/object&gt;&lt;object type=&quot;3&quot; unique_id=&quot;45049&quot;&gt;&lt;property id=&quot;20148&quot; value=&quot;5&quot;/&gt;&lt;property id=&quot;20300&quot; value=&quot;Slide 5 - &amp;quot;Case 1 – Problem… &amp;quot;&quot;/&gt;&lt;property id=&quot;20307&quot; value=&quot;287&quot;/&gt;&lt;/object&gt;&lt;object type=&quot;3&quot; unique_id=&quot;45050&quot;&gt;&lt;property id=&quot;20148&quot; value=&quot;5&quot;/&gt;&lt;property id=&quot;20300&quot; value=&quot;Slide 6 - &amp;quot;Case 1 – Options for Female Residents&amp;quot;&quot;/&gt;&lt;property id=&quot;20307&quot; value=&quot;288&quot;/&gt;&lt;/object&gt;&lt;object type=&quot;3&quot; unique_id=&quot;45051&quot;&gt;&lt;property id=&quot;20148&quot; value=&quot;5&quot;/&gt;&lt;property id=&quot;20300&quot; value=&quot;Slide 7 - &amp;quot;Case 1 – Options for Male Residents&amp;quot;&quot;/&gt;&lt;property id=&quot;20307&quot; value=&quot;289&quot;/&gt;&lt;/object&gt;&lt;object type=&quot;3&quot; unique_id=&quot;45052&quot;&gt;&lt;property id=&quot;20148&quot; value=&quot;5&quot;/&gt;&lt;property id=&quot;20300&quot; value=&quot;Slide 8 - &amp;quot;Case 2&amp;quot;&quot;/&gt;&lt;property id=&quot;20307&quot; value=&quot;290&quot;/&gt;&lt;/object&gt;&lt;object type=&quot;3&quot; unique_id=&quot;45053&quot;&gt;&lt;property id=&quot;20148&quot; value=&quot;5&quot;/&gt;&lt;property id=&quot;20300&quot; value=&quot;Slide 9 - &amp;quot;Case 2 – True/False&amp;quot;&quot;/&gt;&lt;property id=&quot;20307&quot; value=&quot;291&quot;/&gt;&lt;/object&gt;&lt;object type=&quot;3&quot; unique_id=&quot;45054&quot;&gt;&lt;property id=&quot;20148&quot; value=&quot;5&quot;/&gt;&lt;property id=&quot;20300&quot; value=&quot;Slide 10 - &amp;quot;Why We Collect Urine From a Clean Catheter&amp;quot;&quot;/&gt;&lt;property id=&quot;20307&quot; value=&quot;292&quot;/&gt;&lt;/object&gt;&lt;object type=&quot;3&quot; unique_id=&quot;45055&quot;&gt;&lt;property id=&quot;20148&quot; value=&quot;5&quot;/&gt;&lt;property id=&quot;20300&quot; value=&quot;Slide 11 - &amp;quot;Steps to Collect a Urine Sample From a Clean Catheter&amp;quot;&quot;/&gt;&lt;property id=&quot;20307&quot; value=&quot;293&quot;/&gt;&lt;/object&gt;&lt;object type=&quot;3&quot; unique_id=&quot;45058&quot;&gt;&lt;property id=&quot;20148&quot; value=&quot;5&quot;/&gt;&lt;property id=&quot;20300&quot; value=&quot;Slide 14 - &amp;quot;Take-Home Messages: Urine Collection&amp;quot;&quot;/&gt;&lt;property id=&quot;20307&quot; value=&quot;296&quot;/&gt;&lt;/object&gt;&lt;object type=&quot;3&quot; unique_id=&quot;45059&quot;&gt;&lt;property id=&quot;20148&quot; value=&quot;5&quot;/&gt;&lt;property id=&quot;20300&quot; value=&quot;Slide 15 - &amp;quot;Case 3&amp;quot;&quot;/&gt;&lt;property id=&quot;20307&quot; value=&quot;297&quot;/&gt;&lt;/object&gt;&lt;object type=&quot;3&quot; unique_id=&quot;45060&quot;&gt;&lt;property id=&quot;20148&quot; value=&quot;5&quot;/&gt;&lt;property id=&quot;20300&quot; value=&quot;Slide 16 - &amp;quot;Case 3&amp;quot;&quot;/&gt;&lt;property id=&quot;20307&quot; value=&quot;298&quot;/&gt;&lt;/object&gt;&lt;object type=&quot;3&quot; unique_id=&quot;45061&quot;&gt;&lt;property id=&quot;20148&quot; value=&quot;5&quot;/&gt;&lt;property id=&quot;20300&quot; value=&quot;Slide 17 - &amp;quot;Collecting a Good Respiratory Sample&amp;quot;&quot;/&gt;&lt;property id=&quot;20307&quot; value=&quot;299&quot;/&gt;&lt;/object&gt;&lt;object type=&quot;3&quot; unique_id=&quot;45062&quot;&gt;&lt;property id=&quot;20148&quot; value=&quot;5&quot;/&gt;&lt;property id=&quot;20300&quot; value=&quot;Slide 18 - &amp;quot;Remember That Clinical Context Is Important!&amp;quot;&quot;/&gt;&lt;property id=&quot;20307&quot; value=&quot;300&quot;/&gt;&lt;/object&gt;&lt;object type=&quot;3&quot; unique_id=&quot;45063&quot;&gt;&lt;property id=&quot;20148&quot; value=&quot;5&quot;/&gt;&lt;property id=&quot;20300&quot; value=&quot;Slide 19 - &amp;quot;Take-Home Messages&amp;quot;&quot;/&gt;&lt;property id=&quot;20307&quot; value=&quot;301&quot;/&gt;&lt;/object&gt;&lt;object type=&quot;3&quot; unique_id=&quot;45064&quot;&gt;&lt;property id=&quot;20148&quot; value=&quot;5&quot;/&gt;&lt;property id=&quot;20300&quot; value=&quot;Slide 23 - &amp;quot;Next Steps&amp;quot;&quot;/&gt;&lt;property id=&quot;20307&quot; value=&quot;302&quot;/&gt;&lt;/object&gt;&lt;object type=&quot;3&quot; unique_id=&quot;45367&quot;&gt;&lt;property id=&quot;20148&quot; value=&quot;5&quot;/&gt;&lt;property id=&quot;20300&quot; value=&quot;Slide 12 - &amp;quot;Knowledge Check&amp;quot;&quot;/&gt;&lt;property id=&quot;20307&quot; value=&quot;303&quot;/&gt;&lt;/object&gt;&lt;object type=&quot;3&quot; unique_id=&quot;45368&quot;&gt;&lt;property id=&quot;20148&quot; value=&quot;5&quot;/&gt;&lt;property id=&quot;20300&quot; value=&quot;Slide 13 - &amp;quot;Knowledge Check&amp;quot;&quot;/&gt;&lt;property id=&quot;20307&quot; value=&quot;304&quot;/&gt;&lt;/object&gt;&lt;object type=&quot;3&quot; unique_id=&quot;45514&quot;&gt;&lt;property id=&quot;20148&quot; value=&quot;5&quot;/&gt;&lt;property id=&quot;20300&quot; value=&quot;Slide 24 - &amp;quot;References&amp;quot;&quot;/&gt;&lt;property id=&quot;20307&quot; value=&quot;305&quot;/&gt;&lt;/object&gt;&lt;object type=&quot;3&quot; unique_id=&quot;45516&quot;&gt;&lt;property id=&quot;20148&quot; value=&quot;5&quot;/&gt;&lt;property id=&quot;20300&quot; value=&quot;Slide 20 - &amp;quot;Program Website Access&amp;quot;&quot;/&gt;&lt;property id=&quot;20307&quot; value=&quot;306&quot;/&gt;&lt;/object&gt;&lt;object type=&quot;3&quot; unique_id=&quot;45517&quot;&gt;&lt;property id=&quot;20148&quot; value=&quot;5&quot;/&gt;&lt;property id=&quot;20300&quot; value=&quot;Slide 22 - &amp;quot;Disclaimer&amp;quot;&quot;/&gt;&lt;property id=&quot;20307&quot; value=&quot;307&quot;/&gt;&lt;/object&gt;&lt;/object&gt;&lt;object type=&quot;8&quot; unique_id=&quot;1410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CUSP HAI slide template FINAL 10-12-16</Template>
  <TotalTime>170</TotalTime>
  <Words>1354</Words>
  <Application>Microsoft Office PowerPoint</Application>
  <PresentationFormat>Custom</PresentationFormat>
  <Paragraphs>164</Paragraphs>
  <Slides>21</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Calibri</vt:lpstr>
      <vt:lpstr>Office Theme</vt:lpstr>
      <vt:lpstr>1_Office Theme</vt:lpstr>
      <vt:lpstr>Appropriate Collection of Microbiologic Specimens</vt:lpstr>
      <vt:lpstr>Objectives </vt:lpstr>
      <vt:lpstr>Case 1:  Clara</vt:lpstr>
      <vt:lpstr>Case 1: Continued</vt:lpstr>
      <vt:lpstr>Case 1:  Options for Female Residents</vt:lpstr>
      <vt:lpstr>Case 1:  Options for Male Residents</vt:lpstr>
      <vt:lpstr>Case 2:  Bernard</vt:lpstr>
      <vt:lpstr>Why We Collect Urine From a Clean Catheter1</vt:lpstr>
      <vt:lpstr>Case 2: True/False</vt:lpstr>
      <vt:lpstr>Steps To Collect Urine From a Clean Catheter</vt:lpstr>
      <vt:lpstr>Knowledge Check</vt:lpstr>
      <vt:lpstr>Knowledge Check, continued</vt:lpstr>
      <vt:lpstr>Take-Home Messages: Urine Collection</vt:lpstr>
      <vt:lpstr>Case 3: Carol</vt:lpstr>
      <vt:lpstr>Case 3: Continued</vt:lpstr>
      <vt:lpstr>Collecting a Good Respiratory Sample</vt:lpstr>
      <vt:lpstr>Remember That Clinical Context Is Important!</vt:lpstr>
      <vt:lpstr>Summary</vt:lpstr>
      <vt:lpstr>Activities To Complete </vt:lpstr>
      <vt:lpstr>Disclaimer</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 Miller</dc:creator>
  <cp:lastModifiedBy>Ramage, Kathryn (AHRQ/OC) (CTR)</cp:lastModifiedBy>
  <cp:revision>17</cp:revision>
  <cp:lastPrinted>2016-09-27T14:15:34Z</cp:lastPrinted>
  <dcterms:created xsi:type="dcterms:W3CDTF">2017-03-24T18:33:59Z</dcterms:created>
  <dcterms:modified xsi:type="dcterms:W3CDTF">2021-06-16T14:35:32Z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