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24"/>
  </p:notesMasterIdLst>
  <p:handoutMasterIdLst>
    <p:handoutMasterId r:id="rId25"/>
  </p:handoutMasterIdLst>
  <p:sldIdLst>
    <p:sldId id="257" r:id="rId3"/>
    <p:sldId id="260" r:id="rId4"/>
    <p:sldId id="259" r:id="rId5"/>
    <p:sldId id="287" r:id="rId6"/>
    <p:sldId id="262" r:id="rId7"/>
    <p:sldId id="267" r:id="rId8"/>
    <p:sldId id="263" r:id="rId9"/>
    <p:sldId id="269" r:id="rId10"/>
    <p:sldId id="258" r:id="rId11"/>
    <p:sldId id="261" r:id="rId12"/>
    <p:sldId id="270" r:id="rId13"/>
    <p:sldId id="300" r:id="rId14"/>
    <p:sldId id="273" r:id="rId15"/>
    <p:sldId id="275" r:id="rId16"/>
    <p:sldId id="282" r:id="rId17"/>
    <p:sldId id="301" r:id="rId18"/>
    <p:sldId id="265" r:id="rId19"/>
    <p:sldId id="274" r:id="rId20"/>
    <p:sldId id="299" r:id="rId21"/>
    <p:sldId id="290" r:id="rId22"/>
    <p:sldId id="288" r:id="rId23"/>
  </p:sldIdLst>
  <p:sldSz cx="10058400" cy="7772400"/>
  <p:notesSz cx="7010400" cy="9296400"/>
  <p:custDataLst>
    <p:tags r:id="rId26"/>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A Miller" initials="MAM" lastIdx="2" clrIdx="0"/>
  <p:cmAuthor id="7" name="Kathleen" initials="K" lastIdx="4" clrIdx="7">
    <p:extLst>
      <p:ext uri="{19B8F6BF-5375-455C-9EA6-DF929625EA0E}">
        <p15:presenceInfo xmlns:p15="http://schemas.microsoft.com/office/powerpoint/2012/main" userId="Kathleen" providerId="None"/>
      </p:ext>
    </p:extLst>
  </p:cmAuthor>
  <p:cmAuthor id="1" name="Meghan Walrath" initials="MW" lastIdx="4" clrIdx="1">
    <p:extLst>
      <p:ext uri="{19B8F6BF-5375-455C-9EA6-DF929625EA0E}">
        <p15:presenceInfo xmlns:p15="http://schemas.microsoft.com/office/powerpoint/2012/main" userId="S-1-5-21-1214440339-484763869-725345543-4759983" providerId="AD"/>
      </p:ext>
    </p:extLst>
  </p:cmAuthor>
  <p:cmAuthor id="8" name="Morgan Katz" initials="MK" lastIdx="1" clrIdx="8">
    <p:extLst>
      <p:ext uri="{19B8F6BF-5375-455C-9EA6-DF929625EA0E}">
        <p15:presenceInfo xmlns:p15="http://schemas.microsoft.com/office/powerpoint/2012/main" userId="S-1-5-21-1214440339-484763869-725345543-4139200" providerId="AD"/>
      </p:ext>
    </p:extLst>
  </p:cmAuthor>
  <p:cmAuthor id="2" name="Robin Jump" initials="RJ" lastIdx="7" clrIdx="2">
    <p:extLst>
      <p:ext uri="{19B8F6BF-5375-455C-9EA6-DF929625EA0E}">
        <p15:presenceInfo xmlns:p15="http://schemas.microsoft.com/office/powerpoint/2012/main" userId="39a2fc35eb476a70" providerId="Windows Live"/>
      </p:ext>
    </p:extLst>
  </p:cmAuthor>
  <p:cmAuthor id="9" name="Heidenrich, Christine (AHRQ/OC) (CTR)" initials="HC((" lastIdx="21" clrIdx="9">
    <p:extLst>
      <p:ext uri="{19B8F6BF-5375-455C-9EA6-DF929625EA0E}">
        <p15:presenceInfo xmlns:p15="http://schemas.microsoft.com/office/powerpoint/2012/main" userId="S-1-5-21-1747495209-1248221918-2216747781-28054" providerId="AD"/>
      </p:ext>
    </p:extLst>
  </p:cmAuthor>
  <p:cmAuthor id="3" name="Kathleen Speck" initials="KS" lastIdx="20" clrIdx="3">
    <p:extLst>
      <p:ext uri="{19B8F6BF-5375-455C-9EA6-DF929625EA0E}">
        <p15:presenceInfo xmlns:p15="http://schemas.microsoft.com/office/powerpoint/2012/main" userId="S-1-5-21-1214440339-484763869-725345543-149909" providerId="AD"/>
      </p:ext>
    </p:extLst>
  </p:cmAuthor>
  <p:cmAuthor id="4" name="Sara Cosgrove" initials="SC" lastIdx="1" clrIdx="4">
    <p:extLst>
      <p:ext uri="{19B8F6BF-5375-455C-9EA6-DF929625EA0E}">
        <p15:presenceInfo xmlns:p15="http://schemas.microsoft.com/office/powerpoint/2012/main" userId="S-1-5-21-1214440339-484763869-725345543-46687" providerId="AD"/>
      </p:ext>
    </p:extLst>
  </p:cmAuthor>
  <p:cmAuthor id="5" name="Miller, Melissa (AHRQ/CQuIPS)" initials="MM(" lastIdx="20" clrIdx="5">
    <p:extLst>
      <p:ext uri="{19B8F6BF-5375-455C-9EA6-DF929625EA0E}">
        <p15:presenceInfo xmlns:p15="http://schemas.microsoft.com/office/powerpoint/2012/main" userId="S-1-5-21-1747495209-1248221918-2216747781-140716" providerId="AD"/>
      </p:ext>
    </p:extLst>
  </p:cmAuthor>
  <p:cmAuthor id="6" name="Meghan Walrath" initials="MW [2]" lastIdx="2" clrIdx="6">
    <p:extLst>
      <p:ext uri="{19B8F6BF-5375-455C-9EA6-DF929625EA0E}">
        <p15:presenceInfo xmlns:p15="http://schemas.microsoft.com/office/powerpoint/2012/main" userId="S::mwalrat2@jh.edu::83b17c40-4bc4-4453-86c4-254643040d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C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53CA71-81EE-4119-91DF-20E846B5A484}" v="3" dt="2020-10-06T17:26:04.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556" y="48"/>
      </p:cViewPr>
      <p:guideLst>
        <p:guide orient="horz" pos="2448"/>
        <p:guide pos="31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userId="1c3bee05-3f30-471c-9c5c-6f1d82c4dd7a" providerId="ADAL" clId="{3907C20D-6B98-43ED-A6A4-458845BCB724}"/>
    <pc:docChg chg="modSld">
      <pc:chgData name="Kathleen" userId="1c3bee05-3f30-471c-9c5c-6f1d82c4dd7a" providerId="ADAL" clId="{3907C20D-6B98-43ED-A6A4-458845BCB724}" dt="2020-03-31T14:45:47.174" v="3" actId="1076"/>
      <pc:docMkLst>
        <pc:docMk/>
      </pc:docMkLst>
      <pc:sldChg chg="modSp">
        <pc:chgData name="Kathleen" userId="1c3bee05-3f30-471c-9c5c-6f1d82c4dd7a" providerId="ADAL" clId="{3907C20D-6B98-43ED-A6A4-458845BCB724}" dt="2020-03-31T14:45:47.174" v="3" actId="1076"/>
        <pc:sldMkLst>
          <pc:docMk/>
          <pc:sldMk cId="2385463678" sldId="273"/>
        </pc:sldMkLst>
        <pc:spChg chg="mod">
          <ac:chgData name="Kathleen" userId="1c3bee05-3f30-471c-9c5c-6f1d82c4dd7a" providerId="ADAL" clId="{3907C20D-6B98-43ED-A6A4-458845BCB724}" dt="2020-03-31T14:45:47.174" v="3" actId="1076"/>
          <ac:spMkLst>
            <pc:docMk/>
            <pc:sldMk cId="2385463678" sldId="273"/>
            <ac:spMk id="8" creationId="{00000000-0000-0000-0000-000000000000}"/>
          </ac:spMkLst>
        </pc:spChg>
      </pc:sldChg>
      <pc:sldChg chg="modSp">
        <pc:chgData name="Kathleen" userId="1c3bee05-3f30-471c-9c5c-6f1d82c4dd7a" providerId="ADAL" clId="{3907C20D-6B98-43ED-A6A4-458845BCB724}" dt="2020-03-31T14:45:28.465" v="2" actId="1076"/>
        <pc:sldMkLst>
          <pc:docMk/>
          <pc:sldMk cId="3751143159" sldId="282"/>
        </pc:sldMkLst>
        <pc:spChg chg="mod">
          <ac:chgData name="Kathleen" userId="1c3bee05-3f30-471c-9c5c-6f1d82c4dd7a" providerId="ADAL" clId="{3907C20D-6B98-43ED-A6A4-458845BCB724}" dt="2020-03-31T14:45:28.465" v="2" actId="1076"/>
          <ac:spMkLst>
            <pc:docMk/>
            <pc:sldMk cId="3751143159" sldId="282"/>
            <ac:spMk id="12" creationId="{00000000-0000-0000-0000-000000000000}"/>
          </ac:spMkLst>
        </pc:spChg>
      </pc:sldChg>
      <pc:sldChg chg="modSp">
        <pc:chgData name="Kathleen" userId="1c3bee05-3f30-471c-9c5c-6f1d82c4dd7a" providerId="ADAL" clId="{3907C20D-6B98-43ED-A6A4-458845BCB724}" dt="2020-03-31T14:45:20.200" v="1" actId="1076"/>
        <pc:sldMkLst>
          <pc:docMk/>
          <pc:sldMk cId="1496250343" sldId="301"/>
        </pc:sldMkLst>
        <pc:spChg chg="mod">
          <ac:chgData name="Kathleen" userId="1c3bee05-3f30-471c-9c5c-6f1d82c4dd7a" providerId="ADAL" clId="{3907C20D-6B98-43ED-A6A4-458845BCB724}" dt="2020-03-31T14:45:20.200" v="1" actId="1076"/>
          <ac:spMkLst>
            <pc:docMk/>
            <pc:sldMk cId="1496250343" sldId="301"/>
            <ac:spMk id="12" creationId="{00000000-0000-0000-0000-000000000000}"/>
          </ac:spMkLst>
        </pc:spChg>
      </pc:sldChg>
    </pc:docChg>
  </pc:docChgLst>
  <pc:docChgLst>
    <pc:chgData name="Kathleen" userId="1c3bee05-3f30-471c-9c5c-6f1d82c4dd7a" providerId="ADAL" clId="{E153CA71-81EE-4119-91DF-20E846B5A484}"/>
    <pc:docChg chg="custSel modSld">
      <pc:chgData name="Kathleen" userId="1c3bee05-3f30-471c-9c5c-6f1d82c4dd7a" providerId="ADAL" clId="{E153CA71-81EE-4119-91DF-20E846B5A484}" dt="2020-10-06T17:26:28.215" v="68" actId="1589"/>
      <pc:docMkLst>
        <pc:docMk/>
      </pc:docMkLst>
      <pc:sldChg chg="modSp mod addCm modCm">
        <pc:chgData name="Kathleen" userId="1c3bee05-3f30-471c-9c5c-6f1d82c4dd7a" providerId="ADAL" clId="{E153CA71-81EE-4119-91DF-20E846B5A484}" dt="2020-10-06T17:26:28.215" v="68" actId="1589"/>
        <pc:sldMkLst>
          <pc:docMk/>
          <pc:sldMk cId="2543313146" sldId="299"/>
        </pc:sldMkLst>
        <pc:graphicFrameChg chg="modGraphic">
          <ac:chgData name="Kathleen" userId="1c3bee05-3f30-471c-9c5c-6f1d82c4dd7a" providerId="ADAL" clId="{E153CA71-81EE-4119-91DF-20E846B5A484}" dt="2020-10-06T17:26:12.766" v="66" actId="20577"/>
          <ac:graphicFrameMkLst>
            <pc:docMk/>
            <pc:sldMk cId="2543313146" sldId="299"/>
            <ac:graphicFrameMk id="8" creationId="{04C9FE54-E8D5-C949-86FE-E800AE2D0A3E}"/>
          </ac:graphicFrameMkLst>
        </pc:graphicFrameChg>
      </pc:sldChg>
    </pc:docChg>
  </pc:docChgLst>
  <pc:docChgLst>
    <pc:chgData name="Kathleen" userId="1c3bee05-3f30-471c-9c5c-6f1d82c4dd7a" providerId="ADAL" clId="{92F6A3D0-8E3D-4C92-80FD-80E95B72C0C5}"/>
    <pc:docChg chg="custSel modSld">
      <pc:chgData name="Kathleen" userId="1c3bee05-3f30-471c-9c5c-6f1d82c4dd7a" providerId="ADAL" clId="{92F6A3D0-8E3D-4C92-80FD-80E95B72C0C5}" dt="2020-08-04T18:53:20.373" v="5" actId="20577"/>
      <pc:docMkLst>
        <pc:docMk/>
      </pc:docMkLst>
      <pc:sldChg chg="modSp mod addCm">
        <pc:chgData name="Kathleen" userId="1c3bee05-3f30-471c-9c5c-6f1d82c4dd7a" providerId="ADAL" clId="{92F6A3D0-8E3D-4C92-80FD-80E95B72C0C5}" dt="2020-08-04T18:52:53.835" v="4" actId="1589"/>
        <pc:sldMkLst>
          <pc:docMk/>
          <pc:sldMk cId="3751143159" sldId="282"/>
        </pc:sldMkLst>
        <pc:spChg chg="mod">
          <ac:chgData name="Kathleen" userId="1c3bee05-3f30-471c-9c5c-6f1d82c4dd7a" providerId="ADAL" clId="{92F6A3D0-8E3D-4C92-80FD-80E95B72C0C5}" dt="2020-08-04T18:52:33.659" v="3" actId="20577"/>
          <ac:spMkLst>
            <pc:docMk/>
            <pc:sldMk cId="3751143159" sldId="282"/>
            <ac:spMk id="14" creationId="{00000000-0000-0000-0000-000000000000}"/>
          </ac:spMkLst>
        </pc:spChg>
      </pc:sldChg>
      <pc:sldChg chg="modSp mod">
        <pc:chgData name="Kathleen" userId="1c3bee05-3f30-471c-9c5c-6f1d82c4dd7a" providerId="ADAL" clId="{92F6A3D0-8E3D-4C92-80FD-80E95B72C0C5}" dt="2020-08-04T18:53:20.373" v="5" actId="20577"/>
        <pc:sldMkLst>
          <pc:docMk/>
          <pc:sldMk cId="2543313146" sldId="299"/>
        </pc:sldMkLst>
        <pc:graphicFrameChg chg="modGraphic">
          <ac:chgData name="Kathleen" userId="1c3bee05-3f30-471c-9c5c-6f1d82c4dd7a" providerId="ADAL" clId="{92F6A3D0-8E3D-4C92-80FD-80E95B72C0C5}" dt="2020-08-04T18:53:20.373" v="5" actId="20577"/>
          <ac:graphicFrameMkLst>
            <pc:docMk/>
            <pc:sldMk cId="2543313146" sldId="299"/>
            <ac:graphicFrameMk id="8" creationId="{04C9FE54-E8D5-C949-86FE-E800AE2D0A3E}"/>
          </ac:graphicFrameMkLst>
        </pc:graphicFrameChg>
      </pc:sldChg>
    </pc:docChg>
  </pc:docChgLst>
  <pc:docChgLst>
    <pc:chgData name="Kathleen Speck" userId="S::kspeck2@jh.edu::1c3bee05-3f30-471c-9c5c-6f1d82c4dd7a" providerId="AD" clId="Web-{30EEDFBA-2A39-D440-548B-2AC24B72BEF2}"/>
    <pc:docChg chg="delSld modSld">
      <pc:chgData name="Kathleen Speck" userId="S::kspeck2@jh.edu::1c3bee05-3f30-471c-9c5c-6f1d82c4dd7a" providerId="AD" clId="Web-{30EEDFBA-2A39-D440-548B-2AC24B72BEF2}" dt="2020-02-11T20:31:34.455" v="1"/>
      <pc:docMkLst>
        <pc:docMk/>
      </pc:docMkLst>
      <pc:sldChg chg="del">
        <pc:chgData name="Kathleen Speck" userId="S::kspeck2@jh.edu::1c3bee05-3f30-471c-9c5c-6f1d82c4dd7a" providerId="AD" clId="Web-{30EEDFBA-2A39-D440-548B-2AC24B72BEF2}" dt="2020-02-11T20:31:25.408" v="0"/>
        <pc:sldMkLst>
          <pc:docMk/>
          <pc:sldMk cId="1824956600" sldId="272"/>
        </pc:sldMkLst>
      </pc:sldChg>
      <pc:sldChg chg="delSp">
        <pc:chgData name="Kathleen Speck" userId="S::kspeck2@jh.edu::1c3bee05-3f30-471c-9c5c-6f1d82c4dd7a" providerId="AD" clId="Web-{30EEDFBA-2A39-D440-548B-2AC24B72BEF2}" dt="2020-02-11T20:31:34.455" v="1"/>
        <pc:sldMkLst>
          <pc:docMk/>
          <pc:sldMk cId="260165097" sldId="300"/>
        </pc:sldMkLst>
        <pc:picChg chg="del">
          <ac:chgData name="Kathleen Speck" userId="S::kspeck2@jh.edu::1c3bee05-3f30-471c-9c5c-6f1d82c4dd7a" providerId="AD" clId="Web-{30EEDFBA-2A39-D440-548B-2AC24B72BEF2}" dt="2020-02-11T20:31:34.455" v="1"/>
          <ac:picMkLst>
            <pc:docMk/>
            <pc:sldMk cId="260165097" sldId="300"/>
            <ac:picMk id="8" creationId="{00000000-0000-0000-0000-000000000000}"/>
          </ac:picMkLst>
        </pc:picChg>
      </pc:sldChg>
    </pc:docChg>
  </pc:docChgLst>
  <pc:docChgLst>
    <pc:chgData name="Meghan Walrath" userId="S::mwalrat2@jh.edu::83b17c40-4bc4-4453-86c4-254643040d40" providerId="AD" clId="Web-{92684FE9-D50A-28F7-4F28-4FBFEF319F31}"/>
    <pc:docChg chg="modSld">
      <pc:chgData name="Meghan Walrath" userId="S::mwalrat2@jh.edu::83b17c40-4bc4-4453-86c4-254643040d40" providerId="AD" clId="Web-{92684FE9-D50A-28F7-4F28-4FBFEF319F31}" dt="2020-03-30T15:47:58.083" v="42" actId="1076"/>
      <pc:docMkLst>
        <pc:docMk/>
      </pc:docMkLst>
      <pc:sldChg chg="modSp addCm">
        <pc:chgData name="Meghan Walrath" userId="S::mwalrat2@jh.edu::83b17c40-4bc4-4453-86c4-254643040d40" providerId="AD" clId="Web-{92684FE9-D50A-28F7-4F28-4FBFEF319F31}" dt="2020-03-30T15:44:00.697" v="10"/>
        <pc:sldMkLst>
          <pc:docMk/>
          <pc:sldMk cId="2385463678" sldId="273"/>
        </pc:sldMkLst>
        <pc:spChg chg="mod">
          <ac:chgData name="Meghan Walrath" userId="S::mwalrat2@jh.edu::83b17c40-4bc4-4453-86c4-254643040d40" providerId="AD" clId="Web-{92684FE9-D50A-28F7-4F28-4FBFEF319F31}" dt="2020-03-30T15:43:39.993" v="9" actId="14100"/>
          <ac:spMkLst>
            <pc:docMk/>
            <pc:sldMk cId="2385463678" sldId="273"/>
            <ac:spMk id="3" creationId="{00000000-0000-0000-0000-000000000000}"/>
          </ac:spMkLst>
        </pc:spChg>
        <pc:spChg chg="mod">
          <ac:chgData name="Meghan Walrath" userId="S::mwalrat2@jh.edu::83b17c40-4bc4-4453-86c4-254643040d40" providerId="AD" clId="Web-{92684FE9-D50A-28F7-4F28-4FBFEF319F31}" dt="2020-03-30T15:43:06.366" v="4" actId="14100"/>
          <ac:spMkLst>
            <pc:docMk/>
            <pc:sldMk cId="2385463678" sldId="273"/>
            <ac:spMk id="7" creationId="{00000000-0000-0000-0000-000000000000}"/>
          </ac:spMkLst>
        </pc:spChg>
        <pc:spChg chg="mod">
          <ac:chgData name="Meghan Walrath" userId="S::mwalrat2@jh.edu::83b17c40-4bc4-4453-86c4-254643040d40" providerId="AD" clId="Web-{92684FE9-D50A-28F7-4F28-4FBFEF319F31}" dt="2020-03-30T15:42:45.490" v="1" actId="14100"/>
          <ac:spMkLst>
            <pc:docMk/>
            <pc:sldMk cId="2385463678" sldId="273"/>
            <ac:spMk id="8" creationId="{00000000-0000-0000-0000-000000000000}"/>
          </ac:spMkLst>
        </pc:spChg>
      </pc:sldChg>
      <pc:sldChg chg="addSp delSp modSp addCm">
        <pc:chgData name="Meghan Walrath" userId="S::mwalrat2@jh.edu::83b17c40-4bc4-4453-86c4-254643040d40" providerId="AD" clId="Web-{92684FE9-D50A-28F7-4F28-4FBFEF319F31}" dt="2020-03-30T15:47:46.848" v="40" actId="1076"/>
        <pc:sldMkLst>
          <pc:docMk/>
          <pc:sldMk cId="3751143159" sldId="282"/>
        </pc:sldMkLst>
        <pc:spChg chg="add del mod">
          <ac:chgData name="Meghan Walrath" userId="S::mwalrat2@jh.edu::83b17c40-4bc4-4453-86c4-254643040d40" providerId="AD" clId="Web-{92684FE9-D50A-28F7-4F28-4FBFEF319F31}" dt="2020-03-30T15:46:17.562" v="32" actId="20577"/>
          <ac:spMkLst>
            <pc:docMk/>
            <pc:sldMk cId="3751143159" sldId="282"/>
            <ac:spMk id="3" creationId="{00000000-0000-0000-0000-000000000000}"/>
          </ac:spMkLst>
        </pc:spChg>
        <pc:spChg chg="add del mod">
          <ac:chgData name="Meghan Walrath" userId="S::mwalrat2@jh.edu::83b17c40-4bc4-4453-86c4-254643040d40" providerId="AD" clId="Web-{92684FE9-D50A-28F7-4F28-4FBFEF319F31}" dt="2020-03-30T15:44:31.636" v="13"/>
          <ac:spMkLst>
            <pc:docMk/>
            <pc:sldMk cId="3751143159" sldId="282"/>
            <ac:spMk id="6" creationId="{604BDE1B-108B-4AB8-B977-A9FA74AE8E7D}"/>
          </ac:spMkLst>
        </pc:spChg>
        <pc:spChg chg="add del mod">
          <ac:chgData name="Meghan Walrath" userId="S::mwalrat2@jh.edu::83b17c40-4bc4-4453-86c4-254643040d40" providerId="AD" clId="Web-{92684FE9-D50A-28F7-4F28-4FBFEF319F31}" dt="2020-03-30T15:46:37.751" v="33" actId="14100"/>
          <ac:spMkLst>
            <pc:docMk/>
            <pc:sldMk cId="3751143159" sldId="282"/>
            <ac:spMk id="7" creationId="{00000000-0000-0000-0000-000000000000}"/>
          </ac:spMkLst>
        </pc:spChg>
        <pc:spChg chg="add del mod">
          <ac:chgData name="Meghan Walrath" userId="S::mwalrat2@jh.edu::83b17c40-4bc4-4453-86c4-254643040d40" providerId="AD" clId="Web-{92684FE9-D50A-28F7-4F28-4FBFEF319F31}" dt="2020-03-30T15:47:46.848" v="40" actId="1076"/>
          <ac:spMkLst>
            <pc:docMk/>
            <pc:sldMk cId="3751143159" sldId="282"/>
            <ac:spMk id="8" creationId="{00000000-0000-0000-0000-000000000000}"/>
          </ac:spMkLst>
        </pc:spChg>
      </pc:sldChg>
      <pc:sldChg chg="modSp">
        <pc:chgData name="Meghan Walrath" userId="S::mwalrat2@jh.edu::83b17c40-4bc4-4453-86c4-254643040d40" providerId="AD" clId="Web-{92684FE9-D50A-28F7-4F28-4FBFEF319F31}" dt="2020-03-30T15:47:58.083" v="42" actId="1076"/>
        <pc:sldMkLst>
          <pc:docMk/>
          <pc:sldMk cId="97286107" sldId="283"/>
        </pc:sldMkLst>
        <pc:spChg chg="mod">
          <ac:chgData name="Meghan Walrath" userId="S::mwalrat2@jh.edu::83b17c40-4bc4-4453-86c4-254643040d40" providerId="AD" clId="Web-{92684FE9-D50A-28F7-4F28-4FBFEF319F31}" dt="2020-03-30T15:47:58.083" v="42" actId="1076"/>
          <ac:spMkLst>
            <pc:docMk/>
            <pc:sldMk cId="97286107" sldId="283"/>
            <ac:spMk id="8" creationId="{00000000-0000-0000-0000-000000000000}"/>
          </ac:spMkLst>
        </pc:spChg>
      </pc:sldChg>
    </pc:docChg>
  </pc:docChgLst>
  <pc:docChgLst>
    <pc:chgData name="Kathleen" userId="1c3bee05-3f30-471c-9c5c-6f1d82c4dd7a" providerId="ADAL" clId="{6AF8FDB3-24CE-403B-BC2E-D88C83E8EF2E}"/>
    <pc:docChg chg="undo custSel modSld">
      <pc:chgData name="Kathleen" userId="1c3bee05-3f30-471c-9c5c-6f1d82c4dd7a" providerId="ADAL" clId="{6AF8FDB3-24CE-403B-BC2E-D88C83E8EF2E}" dt="2020-03-30T14:40:21.893" v="13" actId="1076"/>
      <pc:docMkLst>
        <pc:docMk/>
      </pc:docMkLst>
      <pc:sldChg chg="addCm delCm modCm">
        <pc:chgData name="Kathleen" userId="1c3bee05-3f30-471c-9c5c-6f1d82c4dd7a" providerId="ADAL" clId="{6AF8FDB3-24CE-403B-BC2E-D88C83E8EF2E}" dt="2020-03-30T14:39:10.371" v="9"/>
        <pc:sldMkLst>
          <pc:docMk/>
          <pc:sldMk cId="2267100339" sldId="265"/>
        </pc:sldMkLst>
      </pc:sldChg>
      <pc:sldChg chg="modSp">
        <pc:chgData name="Kathleen" userId="1c3bee05-3f30-471c-9c5c-6f1d82c4dd7a" providerId="ADAL" clId="{6AF8FDB3-24CE-403B-BC2E-D88C83E8EF2E}" dt="2020-03-30T14:35:57.921" v="0" actId="1076"/>
        <pc:sldMkLst>
          <pc:docMk/>
          <pc:sldMk cId="2385463678" sldId="273"/>
        </pc:sldMkLst>
        <pc:spChg chg="mod">
          <ac:chgData name="Kathleen" userId="1c3bee05-3f30-471c-9c5c-6f1d82c4dd7a" providerId="ADAL" clId="{6AF8FDB3-24CE-403B-BC2E-D88C83E8EF2E}" dt="2020-03-30T14:35:57.921" v="0" actId="1076"/>
          <ac:spMkLst>
            <pc:docMk/>
            <pc:sldMk cId="2385463678" sldId="273"/>
            <ac:spMk id="8" creationId="{00000000-0000-0000-0000-000000000000}"/>
          </ac:spMkLst>
        </pc:spChg>
      </pc:sldChg>
      <pc:sldChg chg="modSp">
        <pc:chgData name="Kathleen" userId="1c3bee05-3f30-471c-9c5c-6f1d82c4dd7a" providerId="ADAL" clId="{6AF8FDB3-24CE-403B-BC2E-D88C83E8EF2E}" dt="2020-03-30T14:38:40.695" v="8" actId="1076"/>
        <pc:sldMkLst>
          <pc:docMk/>
          <pc:sldMk cId="97286107" sldId="283"/>
        </pc:sldMkLst>
        <pc:spChg chg="mod">
          <ac:chgData name="Kathleen" userId="1c3bee05-3f30-471c-9c5c-6f1d82c4dd7a" providerId="ADAL" clId="{6AF8FDB3-24CE-403B-BC2E-D88C83E8EF2E}" dt="2020-03-30T14:38:40.695" v="8" actId="1076"/>
          <ac:spMkLst>
            <pc:docMk/>
            <pc:sldMk cId="97286107" sldId="283"/>
            <ac:spMk id="3" creationId="{00000000-0000-0000-0000-000000000000}"/>
          </ac:spMkLst>
        </pc:spChg>
        <pc:spChg chg="mod">
          <ac:chgData name="Kathleen" userId="1c3bee05-3f30-471c-9c5c-6f1d82c4dd7a" providerId="ADAL" clId="{6AF8FDB3-24CE-403B-BC2E-D88C83E8EF2E}" dt="2020-03-30T14:37:05.478" v="1" actId="1076"/>
          <ac:spMkLst>
            <pc:docMk/>
            <pc:sldMk cId="97286107" sldId="283"/>
            <ac:spMk id="9" creationId="{00000000-0000-0000-0000-000000000000}"/>
          </ac:spMkLst>
        </pc:spChg>
      </pc:sldChg>
      <pc:sldChg chg="modSp">
        <pc:chgData name="Kathleen" userId="1c3bee05-3f30-471c-9c5c-6f1d82c4dd7a" providerId="ADAL" clId="{6AF8FDB3-24CE-403B-BC2E-D88C83E8EF2E}" dt="2020-03-30T14:40:21.893" v="13" actId="1076"/>
        <pc:sldMkLst>
          <pc:docMk/>
          <pc:sldMk cId="2543313146" sldId="299"/>
        </pc:sldMkLst>
        <pc:graphicFrameChg chg="mod modGraphic">
          <ac:chgData name="Kathleen" userId="1c3bee05-3f30-471c-9c5c-6f1d82c4dd7a" providerId="ADAL" clId="{6AF8FDB3-24CE-403B-BC2E-D88C83E8EF2E}" dt="2020-03-30T14:40:21.893" v="13" actId="1076"/>
          <ac:graphicFrameMkLst>
            <pc:docMk/>
            <pc:sldMk cId="2543313146" sldId="299"/>
            <ac:graphicFrameMk id="8" creationId="{04C9FE54-E8D5-C949-86FE-E800AE2D0A3E}"/>
          </ac:graphicFrameMkLst>
        </pc:graphicFrameChg>
      </pc:sldChg>
    </pc:docChg>
  </pc:docChgLst>
  <pc:docChgLst>
    <pc:chgData name="Kathleen" userId="1c3bee05-3f30-471c-9c5c-6f1d82c4dd7a" providerId="ADAL" clId="{F5175F77-FB64-4046-93EF-9C517886186E}"/>
    <pc:docChg chg="modSld">
      <pc:chgData name="Kathleen" userId="1c3bee05-3f30-471c-9c5c-6f1d82c4dd7a" providerId="ADAL" clId="{F5175F77-FB64-4046-93EF-9C517886186E}" dt="2020-08-04T19:26:58.226" v="0"/>
      <pc:docMkLst>
        <pc:docMk/>
      </pc:docMkLst>
      <pc:sldChg chg="modCm">
        <pc:chgData name="Kathleen" userId="1c3bee05-3f30-471c-9c5c-6f1d82c4dd7a" providerId="ADAL" clId="{F5175F77-FB64-4046-93EF-9C517886186E}" dt="2020-08-04T19:26:58.226" v="0"/>
        <pc:sldMkLst>
          <pc:docMk/>
          <pc:sldMk cId="2757264693" sldId="2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03DCB8C-F45E-4DDB-A300-AF39BFD83027}" type="datetimeFigureOut">
              <a:rPr lang="en-US" smtClean="0"/>
              <a:t>5/28/2021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79D1AAF-51D7-42EE-97AF-60B3CDD37853}" type="slidenum">
              <a:rPr lang="en-US" smtClean="0"/>
              <a:t>‹#›</a:t>
            </a:fld>
            <a:endParaRPr lang="en-US"/>
          </a:p>
        </p:txBody>
      </p:sp>
    </p:spTree>
    <p:extLst>
      <p:ext uri="{BB962C8B-B14F-4D97-AF65-F5344CB8AC3E}">
        <p14:creationId xmlns:p14="http://schemas.microsoft.com/office/powerpoint/2010/main" val="178868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5/28/2021</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a:t>
            </a:fld>
            <a:endParaRPr lang="en-US"/>
          </a:p>
        </p:txBody>
      </p:sp>
    </p:spTree>
    <p:extLst>
      <p:ext uri="{BB962C8B-B14F-4D97-AF65-F5344CB8AC3E}">
        <p14:creationId xmlns:p14="http://schemas.microsoft.com/office/powerpoint/2010/main" val="73556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a:solidFill>
                <a:srgbClr val="0000FF"/>
              </a:solidFill>
            </a:endParaRPr>
          </a:p>
        </p:txBody>
      </p:sp>
      <p:sp>
        <p:nvSpPr>
          <p:cNvPr id="4" name="Slide Number Placeholder 3"/>
          <p:cNvSpPr>
            <a:spLocks noGrp="1"/>
          </p:cNvSpPr>
          <p:nvPr>
            <p:ph type="sldNum" sz="quarter" idx="10"/>
          </p:nvPr>
        </p:nvSpPr>
        <p:spPr/>
        <p:txBody>
          <a:bodyPr/>
          <a:lstStyle/>
          <a:p>
            <a:fld id="{6F6E0279-E039-4FD6-AE27-C626EDCEFED9}" type="slidenum">
              <a:rPr lang="en-US" smtClean="0"/>
              <a:t>10</a:t>
            </a:fld>
            <a:endParaRPr lang="en-US"/>
          </a:p>
        </p:txBody>
      </p:sp>
    </p:spTree>
    <p:extLst>
      <p:ext uri="{BB962C8B-B14F-4D97-AF65-F5344CB8AC3E}">
        <p14:creationId xmlns:p14="http://schemas.microsoft.com/office/powerpoint/2010/main" val="1067344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11</a:t>
            </a:fld>
            <a:endParaRPr lang="en-US"/>
          </a:p>
        </p:txBody>
      </p:sp>
    </p:spTree>
    <p:extLst>
      <p:ext uri="{BB962C8B-B14F-4D97-AF65-F5344CB8AC3E}">
        <p14:creationId xmlns:p14="http://schemas.microsoft.com/office/powerpoint/2010/main" val="2676573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12</a:t>
            </a:fld>
            <a:endParaRPr lang="en-US"/>
          </a:p>
        </p:txBody>
      </p:sp>
    </p:spTree>
    <p:extLst>
      <p:ext uri="{BB962C8B-B14F-4D97-AF65-F5344CB8AC3E}">
        <p14:creationId xmlns:p14="http://schemas.microsoft.com/office/powerpoint/2010/main" val="3046043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13</a:t>
            </a:fld>
            <a:endParaRPr lang="en-US"/>
          </a:p>
        </p:txBody>
      </p:sp>
    </p:spTree>
    <p:extLst>
      <p:ext uri="{BB962C8B-B14F-4D97-AF65-F5344CB8AC3E}">
        <p14:creationId xmlns:p14="http://schemas.microsoft.com/office/powerpoint/2010/main" val="927989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14</a:t>
            </a:fld>
            <a:endParaRPr lang="en-US"/>
          </a:p>
        </p:txBody>
      </p:sp>
    </p:spTree>
    <p:extLst>
      <p:ext uri="{BB962C8B-B14F-4D97-AF65-F5344CB8AC3E}">
        <p14:creationId xmlns:p14="http://schemas.microsoft.com/office/powerpoint/2010/main" val="927989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15</a:t>
            </a:fld>
            <a:endParaRPr lang="en-US"/>
          </a:p>
        </p:txBody>
      </p:sp>
    </p:spTree>
    <p:extLst>
      <p:ext uri="{BB962C8B-B14F-4D97-AF65-F5344CB8AC3E}">
        <p14:creationId xmlns:p14="http://schemas.microsoft.com/office/powerpoint/2010/main" val="884681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16</a:t>
            </a:fld>
            <a:endParaRPr lang="en-US"/>
          </a:p>
        </p:txBody>
      </p:sp>
    </p:spTree>
    <p:extLst>
      <p:ext uri="{BB962C8B-B14F-4D97-AF65-F5344CB8AC3E}">
        <p14:creationId xmlns:p14="http://schemas.microsoft.com/office/powerpoint/2010/main" val="728485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17</a:t>
            </a:fld>
            <a:endParaRPr lang="en-US"/>
          </a:p>
        </p:txBody>
      </p:sp>
    </p:spTree>
    <p:extLst>
      <p:ext uri="{BB962C8B-B14F-4D97-AF65-F5344CB8AC3E}">
        <p14:creationId xmlns:p14="http://schemas.microsoft.com/office/powerpoint/2010/main" val="2629425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18</a:t>
            </a:fld>
            <a:endParaRPr lang="en-US"/>
          </a:p>
        </p:txBody>
      </p:sp>
    </p:spTree>
    <p:extLst>
      <p:ext uri="{BB962C8B-B14F-4D97-AF65-F5344CB8AC3E}">
        <p14:creationId xmlns:p14="http://schemas.microsoft.com/office/powerpoint/2010/main" val="346761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CB1979C5-EB3F-4247-933C-82F8801FC7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048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2</a:t>
            </a:fld>
            <a:endParaRPr lang="en-US"/>
          </a:p>
        </p:txBody>
      </p:sp>
    </p:spTree>
    <p:extLst>
      <p:ext uri="{BB962C8B-B14F-4D97-AF65-F5344CB8AC3E}">
        <p14:creationId xmlns:p14="http://schemas.microsoft.com/office/powerpoint/2010/main" val="359679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186">
              <a:defRPr/>
            </a:pPr>
            <a:fld id="{CB1979C5-EB3F-4247-933C-82F8801FC73F}" type="slidenum">
              <a:rPr lang="en-US" smtClean="0">
                <a:solidFill>
                  <a:prstClr val="black"/>
                </a:solidFill>
              </a:rPr>
              <a:pPr defTabSz="914186">
                <a:defRPr/>
              </a:pPr>
              <a:t>3</a:t>
            </a:fld>
            <a:endParaRPr lang="en-US">
              <a:solidFill>
                <a:prstClr val="black"/>
              </a:solidFill>
            </a:endParaRPr>
          </a:p>
        </p:txBody>
      </p:sp>
    </p:spTree>
    <p:extLst>
      <p:ext uri="{BB962C8B-B14F-4D97-AF65-F5344CB8AC3E}">
        <p14:creationId xmlns:p14="http://schemas.microsoft.com/office/powerpoint/2010/main" val="204697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4</a:t>
            </a:fld>
            <a:endParaRPr lang="en-US"/>
          </a:p>
        </p:txBody>
      </p:sp>
    </p:spTree>
    <p:extLst>
      <p:ext uri="{BB962C8B-B14F-4D97-AF65-F5344CB8AC3E}">
        <p14:creationId xmlns:p14="http://schemas.microsoft.com/office/powerpoint/2010/main" val="2371926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5</a:t>
            </a:fld>
            <a:endParaRPr lang="en-US"/>
          </a:p>
        </p:txBody>
      </p:sp>
    </p:spTree>
    <p:extLst>
      <p:ext uri="{BB962C8B-B14F-4D97-AF65-F5344CB8AC3E}">
        <p14:creationId xmlns:p14="http://schemas.microsoft.com/office/powerpoint/2010/main" val="314998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6</a:t>
            </a:fld>
            <a:endParaRPr lang="en-US"/>
          </a:p>
        </p:txBody>
      </p:sp>
    </p:spTree>
    <p:extLst>
      <p:ext uri="{BB962C8B-B14F-4D97-AF65-F5344CB8AC3E}">
        <p14:creationId xmlns:p14="http://schemas.microsoft.com/office/powerpoint/2010/main" val="54491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7</a:t>
            </a:fld>
            <a:endParaRPr lang="en-US"/>
          </a:p>
        </p:txBody>
      </p:sp>
    </p:spTree>
    <p:extLst>
      <p:ext uri="{BB962C8B-B14F-4D97-AF65-F5344CB8AC3E}">
        <p14:creationId xmlns:p14="http://schemas.microsoft.com/office/powerpoint/2010/main" val="399983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8</a:t>
            </a:fld>
            <a:endParaRPr lang="en-US"/>
          </a:p>
        </p:txBody>
      </p:sp>
    </p:spTree>
    <p:extLst>
      <p:ext uri="{BB962C8B-B14F-4D97-AF65-F5344CB8AC3E}">
        <p14:creationId xmlns:p14="http://schemas.microsoft.com/office/powerpoint/2010/main" val="203124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9</a:t>
            </a:fld>
            <a:endParaRPr lang="en-US"/>
          </a:p>
        </p:txBody>
      </p:sp>
    </p:spTree>
    <p:extLst>
      <p:ext uri="{BB962C8B-B14F-4D97-AF65-F5344CB8AC3E}">
        <p14:creationId xmlns:p14="http://schemas.microsoft.com/office/powerpoint/2010/main" val="562765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508760" y="4566920"/>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8" name="Content Placeholder 2"/>
          <p:cNvSpPr>
            <a:spLocks noGrp="1"/>
          </p:cNvSpPr>
          <p:nvPr>
            <p:ph idx="1"/>
          </p:nvPr>
        </p:nvSpPr>
        <p:spPr>
          <a:xfrm>
            <a:off x="502920" y="1143000"/>
            <a:ext cx="4610100" cy="579998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5118100" y="1143000"/>
            <a:ext cx="4610100" cy="5799987"/>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Tree>
    <p:custDataLst>
      <p:tags r:id="rId1"/>
    </p:custDataLst>
    <p:extLst>
      <p:ext uri="{BB962C8B-B14F-4D97-AF65-F5344CB8AC3E}">
        <p14:creationId xmlns:p14="http://schemas.microsoft.com/office/powerpoint/2010/main" val="190224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idx="13"/>
          </p:nvPr>
        </p:nvSpPr>
        <p:spPr>
          <a:xfrm>
            <a:off x="502920" y="1944264"/>
            <a:ext cx="4610100" cy="4998723"/>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5118100" y="1944264"/>
            <a:ext cx="4610100" cy="4998723"/>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Tree>
    <p:custDataLst>
      <p:tags r:id="rId1"/>
    </p:custDataLst>
    <p:extLst>
      <p:ext uri="{BB962C8B-B14F-4D97-AF65-F5344CB8AC3E}">
        <p14:creationId xmlns:p14="http://schemas.microsoft.com/office/powerpoint/2010/main" val="124897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181854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1944264"/>
            <a:ext cx="4444206"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1944264"/>
            <a:ext cx="4445953"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0"/>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5"/>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3"/>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382122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2057400" y="4566920"/>
            <a:ext cx="571500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pic>
        <p:nvPicPr>
          <p:cNvPr id="5" name="Picture 4"/>
          <p:cNvPicPr>
            <a:picLocks noChangeAspect="1"/>
          </p:cNvPicPr>
          <p:nvPr userDrawn="1"/>
        </p:nvPicPr>
        <p:blipFill>
          <a:blip r:embed="rId4"/>
          <a:stretch>
            <a:fillRect/>
          </a:stretch>
        </p:blipFill>
        <p:spPr>
          <a:xfrm>
            <a:off x="7772400" y="5406824"/>
            <a:ext cx="1702045" cy="463955"/>
          </a:xfrm>
          <a:prstGeom prst="rect">
            <a:avLst/>
          </a:prstGeom>
        </p:spPr>
      </p:pic>
      <p:pic>
        <p:nvPicPr>
          <p:cNvPr id="6" name="Picture 5"/>
          <p:cNvPicPr>
            <a:picLocks noChangeAspect="1"/>
          </p:cNvPicPr>
          <p:nvPr userDrawn="1"/>
        </p:nvPicPr>
        <p:blipFill>
          <a:blip r:embed="rId5"/>
          <a:stretch>
            <a:fillRect/>
          </a:stretch>
        </p:blipFill>
        <p:spPr>
          <a:xfrm>
            <a:off x="277094" y="5267325"/>
            <a:ext cx="2072203" cy="579922"/>
          </a:xfrm>
          <a:prstGeom prst="rect">
            <a:avLst/>
          </a:prstGeom>
        </p:spPr>
      </p:pic>
    </p:spTree>
    <p:custDataLst>
      <p:tags r:id="rId1"/>
    </p:custDataLst>
    <p:extLst>
      <p:ext uri="{BB962C8B-B14F-4D97-AF65-F5344CB8AC3E}">
        <p14:creationId xmlns:p14="http://schemas.microsoft.com/office/powerpoint/2010/main" val="44196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02920" y="1143001"/>
            <a:ext cx="9052560" cy="990600"/>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5" name="Content Placeholder 2"/>
          <p:cNvSpPr>
            <a:spLocks noGrp="1"/>
          </p:cNvSpPr>
          <p:nvPr>
            <p:ph idx="13"/>
          </p:nvPr>
        </p:nvSpPr>
        <p:spPr>
          <a:xfrm>
            <a:off x="502920" y="2286000"/>
            <a:ext cx="9052560" cy="990600"/>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502920" y="3428999"/>
            <a:ext cx="9052560" cy="990600"/>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502920" y="4564377"/>
            <a:ext cx="9052560" cy="990600"/>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502920" y="5699755"/>
            <a:ext cx="9052560" cy="990600"/>
          </a:xfrm>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39510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502920" y="1143001"/>
            <a:ext cx="9052560" cy="474763"/>
          </a:xfrm>
        </p:spPr>
        <p:txBody>
          <a:bodyPr>
            <a:normAutofit/>
          </a:bodyPr>
          <a:lstStyle>
            <a:lvl1pPr marL="0" indent="0">
              <a:buNone/>
              <a:defRPr sz="1200"/>
            </a:lvl1pPr>
            <a:lvl2pPr>
              <a:defRPr sz="2400"/>
            </a:lvl2pPr>
            <a:lvl3pPr>
              <a:defRPr sz="2000"/>
            </a:lvl3pPr>
            <a:lvl4pPr>
              <a:defRPr sz="2000"/>
            </a:lvl4pPr>
            <a:lvl5pPr>
              <a:defRPr sz="1800"/>
            </a:lvl5pPr>
          </a:lstStyle>
          <a:p>
            <a:pPr lvl="0"/>
            <a:endParaRPr lang="en-US"/>
          </a:p>
        </p:txBody>
      </p:sp>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idx="13"/>
          </p:nvPr>
        </p:nvSpPr>
        <p:spPr>
          <a:xfrm>
            <a:off x="502920" y="1831125"/>
            <a:ext cx="9052560" cy="474763"/>
          </a:xfrm>
        </p:spPr>
        <p:txBody>
          <a:bodyPr>
            <a:normAutofit/>
          </a:bodyPr>
          <a:lstStyle>
            <a:lvl1pPr marL="0" indent="0">
              <a:buNone/>
              <a:defRPr sz="1200"/>
            </a:lvl1pPr>
            <a:lvl2pPr>
              <a:defRPr sz="2400"/>
            </a:lvl2pPr>
            <a:lvl3pPr>
              <a:defRPr sz="2000"/>
            </a:lvl3pPr>
            <a:lvl4pPr>
              <a:defRPr sz="2000"/>
            </a:lvl4pPr>
            <a:lvl5pPr>
              <a:defRPr sz="1800"/>
            </a:lvl5pPr>
          </a:lstStyle>
          <a:p>
            <a:pPr lvl="0"/>
            <a:endParaRPr lang="en-US"/>
          </a:p>
        </p:txBody>
      </p:sp>
      <p:sp>
        <p:nvSpPr>
          <p:cNvPr id="11" name="Content Placeholder 2"/>
          <p:cNvSpPr>
            <a:spLocks noGrp="1"/>
          </p:cNvSpPr>
          <p:nvPr>
            <p:ph idx="14"/>
          </p:nvPr>
        </p:nvSpPr>
        <p:spPr>
          <a:xfrm>
            <a:off x="502920" y="2531734"/>
            <a:ext cx="9052560" cy="474763"/>
          </a:xfrm>
        </p:spPr>
        <p:txBody>
          <a:bodyPr>
            <a:normAutofit/>
          </a:bodyPr>
          <a:lstStyle>
            <a:lvl1pPr marL="0" indent="0">
              <a:buNone/>
              <a:defRPr sz="1200"/>
            </a:lvl1pPr>
            <a:lvl2pPr>
              <a:defRPr sz="2400"/>
            </a:lvl2pPr>
            <a:lvl3pPr>
              <a:defRPr sz="2000"/>
            </a:lvl3pPr>
            <a:lvl4pPr>
              <a:defRPr sz="2000"/>
            </a:lvl4pPr>
            <a:lvl5pPr>
              <a:defRPr sz="1800"/>
            </a:lvl5pPr>
          </a:lstStyle>
          <a:p>
            <a:pPr lvl="0"/>
            <a:endParaRPr lang="en-US"/>
          </a:p>
        </p:txBody>
      </p:sp>
      <p:sp>
        <p:nvSpPr>
          <p:cNvPr id="12" name="Content Placeholder 2"/>
          <p:cNvSpPr>
            <a:spLocks noGrp="1"/>
          </p:cNvSpPr>
          <p:nvPr>
            <p:ph idx="15"/>
          </p:nvPr>
        </p:nvSpPr>
        <p:spPr>
          <a:xfrm>
            <a:off x="502920" y="3319047"/>
            <a:ext cx="9052560" cy="474763"/>
          </a:xfrm>
        </p:spPr>
        <p:txBody>
          <a:bodyPr>
            <a:normAutofit/>
          </a:bodyPr>
          <a:lstStyle>
            <a:lvl1pPr marL="0" indent="0">
              <a:buNone/>
              <a:defRPr sz="1200"/>
            </a:lvl1pPr>
            <a:lvl2pPr>
              <a:defRPr sz="2400"/>
            </a:lvl2pPr>
            <a:lvl3pPr>
              <a:defRPr sz="2000"/>
            </a:lvl3pPr>
            <a:lvl4pPr>
              <a:defRPr sz="2000"/>
            </a:lvl4pPr>
            <a:lvl5pPr>
              <a:defRPr sz="1800"/>
            </a:lvl5pPr>
          </a:lstStyle>
          <a:p>
            <a:pPr lvl="0"/>
            <a:endParaRPr lang="en-US"/>
          </a:p>
        </p:txBody>
      </p:sp>
      <p:sp>
        <p:nvSpPr>
          <p:cNvPr id="13" name="Content Placeholder 2"/>
          <p:cNvSpPr>
            <a:spLocks noGrp="1"/>
          </p:cNvSpPr>
          <p:nvPr>
            <p:ph idx="16"/>
          </p:nvPr>
        </p:nvSpPr>
        <p:spPr>
          <a:xfrm>
            <a:off x="502920" y="4106360"/>
            <a:ext cx="9052560" cy="474763"/>
          </a:xfrm>
        </p:spPr>
        <p:txBody>
          <a:bodyPr>
            <a:normAutofit/>
          </a:bodyPr>
          <a:lstStyle>
            <a:lvl1pPr marL="0" indent="0">
              <a:buNone/>
              <a:defRPr sz="1200"/>
            </a:lvl1pPr>
            <a:lvl2pPr>
              <a:defRPr sz="2400"/>
            </a:lvl2pPr>
            <a:lvl3pPr>
              <a:defRPr sz="2000"/>
            </a:lvl3pPr>
            <a:lvl4pPr>
              <a:defRPr sz="2000"/>
            </a:lvl4pPr>
            <a:lvl5pPr>
              <a:defRPr sz="1800"/>
            </a:lvl5pPr>
          </a:lstStyle>
          <a:p>
            <a:pPr lvl="0"/>
            <a:endParaRPr lang="en-US"/>
          </a:p>
        </p:txBody>
      </p:sp>
      <p:sp>
        <p:nvSpPr>
          <p:cNvPr id="14" name="Content Placeholder 2"/>
          <p:cNvSpPr>
            <a:spLocks noGrp="1"/>
          </p:cNvSpPr>
          <p:nvPr>
            <p:ph idx="17"/>
          </p:nvPr>
        </p:nvSpPr>
        <p:spPr>
          <a:xfrm>
            <a:off x="502920" y="4893673"/>
            <a:ext cx="9052560" cy="474763"/>
          </a:xfrm>
        </p:spPr>
        <p:txBody>
          <a:bodyPr>
            <a:normAutofit/>
          </a:bodyPr>
          <a:lstStyle>
            <a:lvl1pPr marL="0" indent="0">
              <a:buNone/>
              <a:defRPr sz="1200"/>
            </a:lvl1pPr>
            <a:lvl2pPr>
              <a:defRPr sz="2400"/>
            </a:lvl2pPr>
            <a:lvl3pPr>
              <a:defRPr sz="2000"/>
            </a:lvl3pPr>
            <a:lvl4pPr>
              <a:defRPr sz="2000"/>
            </a:lvl4pPr>
            <a:lvl5pPr>
              <a:defRPr sz="1800"/>
            </a:lvl5pPr>
          </a:lstStyle>
          <a:p>
            <a:pPr lvl="0"/>
            <a:endParaRPr lang="en-US"/>
          </a:p>
        </p:txBody>
      </p:sp>
    </p:spTree>
    <p:custDataLst>
      <p:tags r:id="rId1"/>
    </p:custDataLst>
    <p:extLst>
      <p:ext uri="{BB962C8B-B14F-4D97-AF65-F5344CB8AC3E}">
        <p14:creationId xmlns:p14="http://schemas.microsoft.com/office/powerpoint/2010/main" val="3929893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a:p>
        </p:txBody>
      </p:sp>
      <p:sp>
        <p:nvSpPr>
          <p:cNvPr id="8" name="Rectangle 7"/>
          <p:cNvSpPr/>
          <p:nvPr userDrawn="1"/>
        </p:nvSpPr>
        <p:spPr>
          <a:xfrm>
            <a:off x="381000" y="7126069"/>
            <a:ext cx="2040013" cy="646331"/>
          </a:xfrm>
          <a:prstGeom prst="rect">
            <a:avLst/>
          </a:prstGeom>
        </p:spPr>
        <p:txBody>
          <a:bodyPr wrap="square">
            <a:spAutoFit/>
          </a:bodyPr>
          <a:lstStyle/>
          <a:p>
            <a:r>
              <a:rPr lang="en-US" sz="1200">
                <a:solidFill>
                  <a:srgbClr val="000000"/>
                </a:solidFill>
                <a:latin typeface="+mn-lt"/>
                <a:cs typeface="Arial" panose="020B0604020202020204" pitchFamily="34" charset="0"/>
              </a:rPr>
              <a:t>AHRQ Safety Program for Improving Antibiotic Use – Long-Term Care</a:t>
            </a:r>
          </a:p>
        </p:txBody>
      </p:sp>
      <p:cxnSp>
        <p:nvCxnSpPr>
          <p:cNvPr id="9" name="Straight Connector 8"/>
          <p:cNvCxnSpPr/>
          <p:nvPr userDrawn="1"/>
        </p:nvCxnSpPr>
        <p:spPr>
          <a:xfrm>
            <a:off x="251514" y="7166873"/>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7858233" y="7408594"/>
            <a:ext cx="1299138" cy="292388"/>
          </a:xfrm>
          <a:prstGeom prst="rect">
            <a:avLst/>
          </a:prstGeom>
          <a:noFill/>
        </p:spPr>
        <p:txBody>
          <a:bodyPr wrap="none" rtlCol="0">
            <a:spAutoFit/>
          </a:bodyPr>
          <a:lstStyle/>
          <a:p>
            <a:r>
              <a:rPr lang="en-US" sz="1300" dirty="0">
                <a:solidFill>
                  <a:schemeClr val="bg1"/>
                </a:solidFill>
              </a:rPr>
              <a:t>Senior Executive</a:t>
            </a:r>
          </a:p>
        </p:txBody>
      </p:sp>
    </p:spTree>
    <p:custDataLst>
      <p:tags r:id="rId8"/>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2" r:id="rId6"/>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solidFill>
                  <a:prstClr val="white"/>
                </a:solidFill>
              </a:rPr>
              <a:pPr/>
              <a:t>‹#›</a:t>
            </a:fld>
            <a:endParaRPr lang="en-US">
              <a:solidFill>
                <a:prstClr val="white"/>
              </a:solidFill>
            </a:endParaRPr>
          </a:p>
        </p:txBody>
      </p:sp>
      <p:sp>
        <p:nvSpPr>
          <p:cNvPr id="9" name="Rectangle 8"/>
          <p:cNvSpPr/>
          <p:nvPr userDrawn="1"/>
        </p:nvSpPr>
        <p:spPr>
          <a:xfrm>
            <a:off x="381000" y="7126069"/>
            <a:ext cx="2040013" cy="646331"/>
          </a:xfrm>
          <a:prstGeom prst="rect">
            <a:avLst/>
          </a:prstGeom>
        </p:spPr>
        <p:txBody>
          <a:bodyPr wrap="square">
            <a:spAutoFit/>
          </a:bodyPr>
          <a:lstStyle/>
          <a:p>
            <a:r>
              <a:rPr lang="en-US" sz="1200">
                <a:solidFill>
                  <a:srgbClr val="000000"/>
                </a:solidFill>
                <a:latin typeface="+mn-lt"/>
                <a:cs typeface="Arial" panose="020B0604020202020204" pitchFamily="34" charset="0"/>
              </a:rPr>
              <a:t>AHRQ Safety Program for Improving Antibiotic Use – Long-Term Care</a:t>
            </a:r>
          </a:p>
        </p:txBody>
      </p:sp>
      <p:cxnSp>
        <p:nvCxnSpPr>
          <p:cNvPr id="10" name="Straight Connector 9"/>
          <p:cNvCxnSpPr/>
          <p:nvPr userDrawn="1"/>
        </p:nvCxnSpPr>
        <p:spPr>
          <a:xfrm>
            <a:off x="251514" y="7166873"/>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7858233" y="7408594"/>
            <a:ext cx="1299138" cy="292388"/>
          </a:xfrm>
          <a:prstGeom prst="rect">
            <a:avLst/>
          </a:prstGeom>
          <a:noFill/>
        </p:spPr>
        <p:txBody>
          <a:bodyPr wrap="none" rtlCol="0">
            <a:spAutoFit/>
          </a:bodyPr>
          <a:lstStyle/>
          <a:p>
            <a:r>
              <a:rPr lang="en-US" sz="1300" dirty="0">
                <a:solidFill>
                  <a:schemeClr val="bg1"/>
                </a:solidFill>
              </a:rPr>
              <a:t>Senior Executive</a:t>
            </a:r>
          </a:p>
        </p:txBody>
      </p:sp>
    </p:spTree>
    <p:custDataLst>
      <p:tags r:id="rId8"/>
    </p:custDataLst>
    <p:extLst>
      <p:ext uri="{BB962C8B-B14F-4D97-AF65-F5344CB8AC3E}">
        <p14:creationId xmlns:p14="http://schemas.microsoft.com/office/powerpoint/2010/main" val="222987356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0" r:id="rId3"/>
    <p:sldLayoutId id="2147483658" r:id="rId4"/>
    <p:sldLayoutId id="2147483659" r:id="rId5"/>
    <p:sldLayoutId id="2147483661" r:id="rId6"/>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2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hyperlink" Target="https://www.ahrq.gov/sites/default/files/wysiwyg/antibiotic-use/long-term-care/four-moments-poster.pdf" TargetMode="External"/><Relationship Id="rId4" Type="http://schemas.openxmlformats.org/officeDocument/2006/relationships/hyperlink" Target="https://www.ahrq.gov/sites/default/files/wysiwyg/antibiotic-use/long-term-care/four-moments-form.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6737" y="2511601"/>
            <a:ext cx="8549640" cy="1666028"/>
          </a:xfrm>
        </p:spPr>
        <p:txBody>
          <a:bodyPr>
            <a:noAutofit/>
          </a:bodyPr>
          <a:lstStyle/>
          <a:p>
            <a:r>
              <a:rPr lang="en-US" sz="5400" dirty="0"/>
              <a:t>Partnering With a Senior Executive</a:t>
            </a:r>
          </a:p>
        </p:txBody>
      </p:sp>
      <p:sp>
        <p:nvSpPr>
          <p:cNvPr id="6" name="Title 1"/>
          <p:cNvSpPr txBox="1">
            <a:spLocks/>
          </p:cNvSpPr>
          <p:nvPr/>
        </p:nvSpPr>
        <p:spPr>
          <a:xfrm>
            <a:off x="754380" y="152400"/>
            <a:ext cx="8549640" cy="1666028"/>
          </a:xfrm>
          <a:prstGeom prst="rect">
            <a:avLst/>
          </a:prstGeom>
        </p:spPr>
        <p:txBody>
          <a:bodyPr vert="horz" lIns="101864" tIns="50933" rIns="101864" bIns="50933" rtlCol="0" anchor="ctr">
            <a:normAutofit/>
          </a:bodyPr>
          <a:lstStyle>
            <a:lvl1pPr algn="ctr" defTabSz="1018638" rtl="0" eaLnBrk="1" latinLnBrk="0" hangingPunct="1">
              <a:spcBef>
                <a:spcPct val="0"/>
              </a:spcBef>
              <a:buNone/>
              <a:defRPr sz="5000" b="0" i="0" u="none" kern="1200">
                <a:solidFill>
                  <a:schemeClr val="tx1"/>
                </a:solidFill>
                <a:latin typeface="+mj-lt"/>
                <a:ea typeface="+mj-ea"/>
                <a:cs typeface="+mj-cs"/>
              </a:defRPr>
            </a:lvl1pPr>
          </a:lstStyle>
          <a:p>
            <a:r>
              <a:rPr lang="en-US" sz="4800" dirty="0">
                <a:solidFill>
                  <a:schemeClr val="bg1"/>
                </a:solidFill>
                <a:cs typeface="Arial" panose="020B0604020202020204" pitchFamily="34" charset="0"/>
              </a:rPr>
              <a:t>AHRQ Safety Program for Improving Antibiotic Use</a:t>
            </a:r>
            <a:endParaRPr lang="en-US" sz="4400" dirty="0">
              <a:solidFill>
                <a:schemeClr val="bg1"/>
              </a:solidFill>
            </a:endParaRPr>
          </a:p>
        </p:txBody>
      </p:sp>
      <p:sp>
        <p:nvSpPr>
          <p:cNvPr id="5" name="Rectangle 4"/>
          <p:cNvSpPr/>
          <p:nvPr/>
        </p:nvSpPr>
        <p:spPr>
          <a:xfrm>
            <a:off x="1269657" y="4547636"/>
            <a:ext cx="7543800" cy="707886"/>
          </a:xfrm>
          <a:prstGeom prst="rect">
            <a:avLst/>
          </a:prstGeom>
        </p:spPr>
        <p:txBody>
          <a:bodyPr wrap="square">
            <a:spAutoFit/>
          </a:bodyPr>
          <a:lstStyle/>
          <a:p>
            <a:pPr lvl="0" algn="ctr">
              <a:spcBef>
                <a:spcPct val="20000"/>
              </a:spcBef>
            </a:pPr>
            <a:r>
              <a:rPr lang="en-US" sz="4000" dirty="0">
                <a:solidFill>
                  <a:prstClr val="black">
                    <a:tint val="75000"/>
                  </a:prstClr>
                </a:solidFill>
              </a:rPr>
              <a:t>Long-Term Care</a:t>
            </a:r>
          </a:p>
        </p:txBody>
      </p:sp>
      <p:sp>
        <p:nvSpPr>
          <p:cNvPr id="2" name="TextBox 1"/>
          <p:cNvSpPr txBox="1"/>
          <p:nvPr/>
        </p:nvSpPr>
        <p:spPr>
          <a:xfrm>
            <a:off x="7739734" y="7184569"/>
            <a:ext cx="2213939" cy="523220"/>
          </a:xfrm>
          <a:prstGeom prst="rect">
            <a:avLst/>
          </a:prstGeom>
          <a:noFill/>
        </p:spPr>
        <p:txBody>
          <a:bodyPr wrap="none" rtlCol="0">
            <a:spAutoFit/>
          </a:bodyPr>
          <a:lstStyle/>
          <a:p>
            <a:pPr algn="r"/>
            <a:r>
              <a:rPr lang="en-US" sz="1400" dirty="0">
                <a:solidFill>
                  <a:schemeClr val="bg1"/>
                </a:solidFill>
              </a:rPr>
              <a:t>AHRQ Pub. No. 17(21)-0029</a:t>
            </a:r>
          </a:p>
          <a:p>
            <a:pPr algn="r"/>
            <a:r>
              <a:rPr lang="en-US" sz="1400" dirty="0">
                <a:solidFill>
                  <a:schemeClr val="bg1"/>
                </a:solidFill>
              </a:rPr>
              <a:t>June 2021</a:t>
            </a:r>
          </a:p>
        </p:txBody>
      </p:sp>
    </p:spTree>
    <p:custDataLst>
      <p:tags r:id="rId1"/>
    </p:custDataLst>
    <p:extLst>
      <p:ext uri="{BB962C8B-B14F-4D97-AF65-F5344CB8AC3E}">
        <p14:creationId xmlns:p14="http://schemas.microsoft.com/office/powerpoint/2010/main" val="258903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a:t>Executive Partnership: Win-Win</a:t>
            </a:r>
          </a:p>
        </p:txBody>
      </p:sp>
      <p:sp>
        <p:nvSpPr>
          <p:cNvPr id="3" name="Content Placeholder 2"/>
          <p:cNvSpPr>
            <a:spLocks noGrp="1"/>
          </p:cNvSpPr>
          <p:nvPr>
            <p:ph sz="half" idx="1"/>
          </p:nvPr>
        </p:nvSpPr>
        <p:spPr>
          <a:xfrm>
            <a:off x="502920" y="1143000"/>
            <a:ext cx="4442460" cy="5799987"/>
          </a:xfrm>
        </p:spPr>
        <p:txBody>
          <a:bodyPr>
            <a:normAutofit lnSpcReduction="10000"/>
          </a:bodyPr>
          <a:lstStyle/>
          <a:p>
            <a:pPr marL="0" indent="0">
              <a:buNone/>
            </a:pPr>
            <a:r>
              <a:rPr lang="en-US" dirty="0"/>
              <a:t>Executives can—</a:t>
            </a:r>
          </a:p>
          <a:p>
            <a:pPr lvl="0"/>
            <a:r>
              <a:rPr lang="en-US" dirty="0"/>
              <a:t>Develop strategies for the entire organization</a:t>
            </a:r>
          </a:p>
          <a:p>
            <a:pPr lvl="0"/>
            <a:r>
              <a:rPr lang="en-US" dirty="0"/>
              <a:t>Realize fiscal benefits for the facility  </a:t>
            </a:r>
          </a:p>
          <a:p>
            <a:pPr lvl="0"/>
            <a:r>
              <a:rPr lang="en-US" dirty="0"/>
              <a:t>Collaborate </a:t>
            </a:r>
            <a:r>
              <a:rPr lang="en-US" i="1" dirty="0"/>
              <a:t>with</a:t>
            </a:r>
            <a:r>
              <a:rPr lang="en-US" dirty="0"/>
              <a:t> instead of demanding </a:t>
            </a:r>
            <a:r>
              <a:rPr lang="en-US" i="1" dirty="0"/>
              <a:t>from</a:t>
            </a:r>
            <a:r>
              <a:rPr lang="en-US" dirty="0"/>
              <a:t> </a:t>
            </a:r>
          </a:p>
          <a:p>
            <a:pPr lvl="0"/>
            <a:r>
              <a:rPr lang="en-US" dirty="0"/>
              <a:t>Quantify and report impressive outcomes </a:t>
            </a:r>
          </a:p>
          <a:p>
            <a:pPr lvl="0"/>
            <a:r>
              <a:rPr lang="en-US" dirty="0"/>
              <a:t>… and more!</a:t>
            </a:r>
          </a:p>
        </p:txBody>
      </p:sp>
      <p:pic>
        <p:nvPicPr>
          <p:cNvPr id="7" name="Content Placeholder 6" descr="Shoes standing at small crossroads with pavement markings indicating arrows pointing left and right and both sides indicating &quot;win.&quot;"/>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13338" y="2035103"/>
            <a:ext cx="4441825" cy="4016518"/>
          </a:xfrm>
        </p:spPr>
      </p:pic>
      <p:sp>
        <p:nvSpPr>
          <p:cNvPr id="4" name="Slide Number Placeholder 3"/>
          <p:cNvSpPr>
            <a:spLocks noGrp="1"/>
          </p:cNvSpPr>
          <p:nvPr>
            <p:ph type="sldNum" sz="quarter" idx="12"/>
          </p:nvPr>
        </p:nvSpPr>
        <p:spPr/>
        <p:txBody>
          <a:bodyPr/>
          <a:lstStyle/>
          <a:p>
            <a:fld id="{993EEC8E-C5CF-40DF-832D-5BCB0E209B98}" type="slidenum">
              <a:rPr lang="en-US" smtClean="0"/>
              <a:t>10</a:t>
            </a:fld>
            <a:endParaRPr lang="en-US"/>
          </a:p>
        </p:txBody>
      </p:sp>
    </p:spTree>
    <p:custDataLst>
      <p:tags r:id="rId1"/>
    </p:custDataLst>
    <p:extLst>
      <p:ext uri="{BB962C8B-B14F-4D97-AF65-F5344CB8AC3E}">
        <p14:creationId xmlns:p14="http://schemas.microsoft.com/office/powerpoint/2010/main" val="124449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23826"/>
          <a:stretch/>
        </p:blipFill>
        <p:spPr>
          <a:xfrm>
            <a:off x="0" y="1134217"/>
            <a:ext cx="10058400" cy="5109154"/>
          </a:xfrm>
        </p:spPr>
      </p:pic>
      <p:sp>
        <p:nvSpPr>
          <p:cNvPr id="6" name="Rectangle 5"/>
          <p:cNvSpPr/>
          <p:nvPr/>
        </p:nvSpPr>
        <p:spPr>
          <a:xfrm>
            <a:off x="0" y="5774794"/>
            <a:ext cx="10058400" cy="13118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400"/>
              <a:t>Success/Challenges</a:t>
            </a:r>
          </a:p>
        </p:txBody>
      </p:sp>
      <p:sp>
        <p:nvSpPr>
          <p:cNvPr id="4" name="Slide Number Placeholder 3"/>
          <p:cNvSpPr>
            <a:spLocks noGrp="1"/>
          </p:cNvSpPr>
          <p:nvPr>
            <p:ph type="sldNum" sz="quarter" idx="12"/>
          </p:nvPr>
        </p:nvSpPr>
        <p:spPr/>
        <p:txBody>
          <a:bodyPr/>
          <a:lstStyle/>
          <a:p>
            <a:fld id="{993EEC8E-C5CF-40DF-832D-5BCB0E209B98}" type="slidenum">
              <a:rPr lang="en-US" smtClean="0"/>
              <a:t>11</a:t>
            </a:fld>
            <a:endParaRPr lang="en-US"/>
          </a:p>
        </p:txBody>
      </p:sp>
      <p:sp>
        <p:nvSpPr>
          <p:cNvPr id="8" name="Content Placeholder 7"/>
          <p:cNvSpPr>
            <a:spLocks noGrp="1"/>
          </p:cNvSpPr>
          <p:nvPr>
            <p:ph idx="13"/>
          </p:nvPr>
        </p:nvSpPr>
        <p:spPr>
          <a:xfrm>
            <a:off x="381000" y="3352796"/>
            <a:ext cx="3733800" cy="3276603"/>
          </a:xfrm>
        </p:spPr>
        <p:txBody>
          <a:bodyPr>
            <a:normAutofit/>
          </a:bodyPr>
          <a:lstStyle/>
          <a:p>
            <a:r>
              <a:rPr lang="en-US">
                <a:solidFill>
                  <a:schemeClr val="bg1"/>
                </a:solidFill>
              </a:rPr>
              <a:t>Busy schedules </a:t>
            </a:r>
          </a:p>
          <a:p>
            <a:r>
              <a:rPr lang="en-US">
                <a:solidFill>
                  <a:schemeClr val="bg1"/>
                </a:solidFill>
              </a:rPr>
              <a:t>Not available to meet on a regular basis  </a:t>
            </a:r>
          </a:p>
          <a:p>
            <a:r>
              <a:rPr lang="en-US">
                <a:solidFill>
                  <a:schemeClr val="bg1"/>
                </a:solidFill>
              </a:rPr>
              <a:t>Often do not have a clinical background  </a:t>
            </a:r>
          </a:p>
        </p:txBody>
      </p:sp>
      <p:sp>
        <p:nvSpPr>
          <p:cNvPr id="9" name="Content Placeholder 8"/>
          <p:cNvSpPr>
            <a:spLocks noGrp="1"/>
          </p:cNvSpPr>
          <p:nvPr>
            <p:ph idx="14"/>
          </p:nvPr>
        </p:nvSpPr>
        <p:spPr>
          <a:xfrm>
            <a:off x="6172200" y="3352796"/>
            <a:ext cx="3886200" cy="3405813"/>
          </a:xfrm>
        </p:spPr>
        <p:txBody>
          <a:bodyPr>
            <a:normAutofit/>
          </a:bodyPr>
          <a:lstStyle/>
          <a:p>
            <a:r>
              <a:rPr lang="en-US">
                <a:solidFill>
                  <a:schemeClr val="bg1"/>
                </a:solidFill>
              </a:rPr>
              <a:t>Create a reasonable schedule for all of you </a:t>
            </a:r>
          </a:p>
          <a:p>
            <a:pPr lvl="1"/>
            <a:r>
              <a:rPr lang="en-US">
                <a:solidFill>
                  <a:schemeClr val="bg1"/>
                </a:solidFill>
              </a:rPr>
              <a:t>Quarterly meetings </a:t>
            </a:r>
          </a:p>
          <a:p>
            <a:r>
              <a:rPr lang="en-US">
                <a:solidFill>
                  <a:schemeClr val="bg1"/>
                </a:solidFill>
              </a:rPr>
              <a:t>Explain any clinical information</a:t>
            </a:r>
          </a:p>
        </p:txBody>
      </p:sp>
    </p:spTree>
    <p:custDataLst>
      <p:tags r:id="rId1"/>
    </p:custDataLst>
    <p:extLst>
      <p:ext uri="{BB962C8B-B14F-4D97-AF65-F5344CB8AC3E}">
        <p14:creationId xmlns:p14="http://schemas.microsoft.com/office/powerpoint/2010/main" val="256626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ck with hand that has written, &quot;Time to plan.&quot;"/>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5910"/>
          <a:stretch/>
        </p:blipFill>
        <p:spPr>
          <a:xfrm>
            <a:off x="0" y="2133600"/>
            <a:ext cx="10062210" cy="5037987"/>
          </a:xfrm>
          <a:prstGeom prst="rect">
            <a:avLst/>
          </a:prstGeom>
        </p:spPr>
      </p:pic>
      <p:sp>
        <p:nvSpPr>
          <p:cNvPr id="2" name="Title 1"/>
          <p:cNvSpPr>
            <a:spLocks noGrp="1"/>
          </p:cNvSpPr>
          <p:nvPr>
            <p:ph type="title"/>
          </p:nvPr>
        </p:nvSpPr>
        <p:spPr/>
        <p:txBody>
          <a:bodyPr>
            <a:noAutofit/>
          </a:bodyPr>
          <a:lstStyle/>
          <a:p>
            <a:r>
              <a:rPr lang="en-US" sz="4400" dirty="0"/>
              <a:t>How To Engage Your Senior Executive</a:t>
            </a:r>
          </a:p>
        </p:txBody>
      </p:sp>
      <p:sp>
        <p:nvSpPr>
          <p:cNvPr id="3" name="Content Placeholder 2"/>
          <p:cNvSpPr>
            <a:spLocks noGrp="1"/>
          </p:cNvSpPr>
          <p:nvPr>
            <p:ph idx="1"/>
          </p:nvPr>
        </p:nvSpPr>
        <p:spPr/>
        <p:txBody>
          <a:bodyPr/>
          <a:lstStyle/>
          <a:p>
            <a:r>
              <a:rPr lang="en-US"/>
              <a:t>Set a reasonable time schedule</a:t>
            </a:r>
          </a:p>
          <a:p>
            <a:r>
              <a:rPr lang="en-US"/>
              <a:t>Prepare before the meeting</a:t>
            </a:r>
          </a:p>
          <a:p>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t>12</a:t>
            </a:fld>
            <a:endParaRPr lang="en-US"/>
          </a:p>
        </p:txBody>
      </p:sp>
    </p:spTree>
    <p:custDataLst>
      <p:tags r:id="rId1"/>
    </p:custDataLst>
    <p:extLst>
      <p:ext uri="{BB962C8B-B14F-4D97-AF65-F5344CB8AC3E}">
        <p14:creationId xmlns:p14="http://schemas.microsoft.com/office/powerpoint/2010/main" val="260165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Female executive at desk."/>
          <p:cNvSpPr/>
          <p:nvPr/>
        </p:nvSpPr>
        <p:spPr>
          <a:xfrm>
            <a:off x="1282008" y="1255180"/>
            <a:ext cx="7939863" cy="6020865"/>
          </a:xfrm>
          <a:prstGeom prst="rect">
            <a:avLst/>
          </a:prstGeom>
          <a:blipFill dpi="0" rotWithShape="1">
            <a:blip r:embed="rId4">
              <a:extLst>
                <a:ext uri="{28A0092B-C50C-407E-A947-70E740481C1C}">
                  <a14:useLocalDpi xmlns:a14="http://schemas.microsoft.com/office/drawing/2010/main" val="0"/>
                </a:ext>
              </a:extLst>
            </a:blip>
            <a:srcRect/>
            <a:stretch>
              <a:fillRect r="-10924"/>
            </a:stretch>
          </a:blip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4400"/>
              <a:t>Dialogue for Senior Executive Rounds</a:t>
            </a:r>
          </a:p>
        </p:txBody>
      </p:sp>
      <p:sp>
        <p:nvSpPr>
          <p:cNvPr id="4" name="Slide Number Placeholder 3"/>
          <p:cNvSpPr>
            <a:spLocks noGrp="1"/>
          </p:cNvSpPr>
          <p:nvPr>
            <p:ph type="sldNum" sz="quarter" idx="12"/>
          </p:nvPr>
        </p:nvSpPr>
        <p:spPr/>
        <p:txBody>
          <a:bodyPr/>
          <a:lstStyle/>
          <a:p>
            <a:fld id="{993EEC8E-C5CF-40DF-832D-5BCB0E209B98}" type="slidenum">
              <a:rPr lang="en-US" smtClean="0"/>
              <a:t>13</a:t>
            </a:fld>
            <a:endParaRPr lang="en-US"/>
          </a:p>
        </p:txBody>
      </p:sp>
      <p:sp>
        <p:nvSpPr>
          <p:cNvPr id="7" name="Rounded Rectangular Callout 6"/>
          <p:cNvSpPr/>
          <p:nvPr/>
        </p:nvSpPr>
        <p:spPr>
          <a:xfrm>
            <a:off x="696433" y="1073790"/>
            <a:ext cx="4813360" cy="5246570"/>
          </a:xfrm>
          <a:prstGeom prst="wedgeRoundRectCallout">
            <a:avLst>
              <a:gd name="adj1" fmla="val -53333"/>
              <a:gd name="adj2" fmla="val 57015"/>
              <a:gd name="adj3" fmla="val 16667"/>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60120" y="1255180"/>
            <a:ext cx="4397272" cy="4896853"/>
          </a:xfrm>
        </p:spPr>
        <p:txBody>
          <a:bodyPr vert="horz" lIns="101864" tIns="50933" rIns="101864" bIns="50933" rtlCol="0" anchor="t">
            <a:noAutofit/>
          </a:bodyPr>
          <a:lstStyle/>
          <a:p>
            <a:pPr marL="381635" indent="-381635"/>
            <a:r>
              <a:rPr lang="en-US" sz="3000" dirty="0"/>
              <a:t>Thanks for joining us.</a:t>
            </a:r>
            <a:endParaRPr lang="en-US" sz="3000" dirty="0">
              <a:cs typeface="Calibri"/>
            </a:endParaRPr>
          </a:p>
          <a:p>
            <a:pPr marL="381635" indent="-381635"/>
            <a:r>
              <a:rPr lang="en-US" sz="3000" dirty="0"/>
              <a:t>We have identified a patient safety issue that our antibiotic stewardship team would like to address first…</a:t>
            </a:r>
            <a:endParaRPr lang="en-US" sz="3000" dirty="0">
              <a:cs typeface="Calibri"/>
            </a:endParaRPr>
          </a:p>
          <a:p>
            <a:pPr marL="381635" indent="-381635"/>
            <a:r>
              <a:rPr lang="en-US" sz="3000" dirty="0"/>
              <a:t>Here are some potential solutions…</a:t>
            </a:r>
            <a:endParaRPr lang="en-US" sz="3000" dirty="0">
              <a:cs typeface="Calibri"/>
            </a:endParaRPr>
          </a:p>
          <a:p>
            <a:pPr marL="381635" indent="-381635"/>
            <a:r>
              <a:rPr lang="en-US" sz="3000" dirty="0"/>
              <a:t>We would love your help and ideas. </a:t>
            </a:r>
            <a:endParaRPr lang="en-US" sz="3000" dirty="0">
              <a:cs typeface="Calibri"/>
            </a:endParaRPr>
          </a:p>
        </p:txBody>
      </p:sp>
    </p:spTree>
    <p:custDataLst>
      <p:tags r:id="rId1"/>
    </p:custDataLst>
    <p:extLst>
      <p:ext uri="{BB962C8B-B14F-4D97-AF65-F5344CB8AC3E}">
        <p14:creationId xmlns:p14="http://schemas.microsoft.com/office/powerpoint/2010/main" val="2385463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a:t>Second Example</a:t>
            </a:r>
          </a:p>
        </p:txBody>
      </p:sp>
      <p:sp>
        <p:nvSpPr>
          <p:cNvPr id="3" name="Content Placeholder 2"/>
          <p:cNvSpPr>
            <a:spLocks noGrp="1"/>
          </p:cNvSpPr>
          <p:nvPr>
            <p:ph idx="1"/>
          </p:nvPr>
        </p:nvSpPr>
        <p:spPr>
          <a:xfrm>
            <a:off x="483870" y="1219200"/>
            <a:ext cx="5078730" cy="5799987"/>
          </a:xfrm>
        </p:spPr>
        <p:txBody>
          <a:bodyPr>
            <a:normAutofit lnSpcReduction="10000"/>
          </a:bodyPr>
          <a:lstStyle/>
          <a:p>
            <a:r>
              <a:rPr lang="en-US" dirty="0"/>
              <a:t>Problem  </a:t>
            </a:r>
          </a:p>
          <a:p>
            <a:pPr lvl="1"/>
            <a:r>
              <a:rPr lang="en-US" dirty="0"/>
              <a:t>Concerned family members who insist on antibiotics</a:t>
            </a:r>
          </a:p>
          <a:p>
            <a:r>
              <a:rPr lang="en-US" dirty="0"/>
              <a:t>Solution </a:t>
            </a:r>
          </a:p>
          <a:p>
            <a:pPr lvl="1"/>
            <a:r>
              <a:rPr lang="en-US" dirty="0"/>
              <a:t>A communication tool for nurses to use to discuss antibiotics</a:t>
            </a:r>
          </a:p>
          <a:p>
            <a:r>
              <a:rPr lang="en-US" dirty="0"/>
              <a:t>Result </a:t>
            </a:r>
          </a:p>
          <a:p>
            <a:pPr lvl="1"/>
            <a:r>
              <a:rPr lang="en-US" dirty="0"/>
              <a:t>Situation is getting worse after 2 months</a:t>
            </a:r>
          </a:p>
        </p:txBody>
      </p:sp>
      <p:sp>
        <p:nvSpPr>
          <p:cNvPr id="4" name="Slide Number Placeholder 3"/>
          <p:cNvSpPr>
            <a:spLocks noGrp="1"/>
          </p:cNvSpPr>
          <p:nvPr>
            <p:ph type="sldNum" sz="quarter" idx="12"/>
          </p:nvPr>
        </p:nvSpPr>
        <p:spPr/>
        <p:txBody>
          <a:bodyPr/>
          <a:lstStyle/>
          <a:p>
            <a:fld id="{993EEC8E-C5CF-40DF-832D-5BCB0E209B98}" type="slidenum">
              <a:rPr lang="en-US" smtClean="0"/>
              <a:t>14</a:t>
            </a:fld>
            <a:endParaRPr lang="en-US"/>
          </a:p>
        </p:txBody>
      </p:sp>
      <p:pic>
        <p:nvPicPr>
          <p:cNvPr id="6" name="Picture 5" descr="Medical providers and executives at conference tab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798968" y="1982832"/>
            <a:ext cx="5715000" cy="4187736"/>
          </a:xfrm>
          <a:prstGeom prst="rect">
            <a:avLst/>
          </a:prstGeom>
        </p:spPr>
      </p:pic>
    </p:spTree>
    <p:custDataLst>
      <p:tags r:id="rId1"/>
    </p:custDataLst>
    <p:extLst>
      <p:ext uri="{BB962C8B-B14F-4D97-AF65-F5344CB8AC3E}">
        <p14:creationId xmlns:p14="http://schemas.microsoft.com/office/powerpoint/2010/main" val="837972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Female executive at desk."/>
          <p:cNvSpPr/>
          <p:nvPr/>
        </p:nvSpPr>
        <p:spPr>
          <a:xfrm>
            <a:off x="1352938" y="1265813"/>
            <a:ext cx="7939863" cy="6020865"/>
          </a:xfrm>
          <a:prstGeom prst="rect">
            <a:avLst/>
          </a:prstGeom>
          <a:blipFill dpi="0" rotWithShape="1">
            <a:blip r:embed="rId4">
              <a:extLst>
                <a:ext uri="{28A0092B-C50C-407E-A947-70E740481C1C}">
                  <a14:useLocalDpi xmlns:a14="http://schemas.microsoft.com/office/drawing/2010/main" val="0"/>
                </a:ext>
              </a:extLst>
            </a:blip>
            <a:srcRect/>
            <a:stretch>
              <a:fillRect r="-10924"/>
            </a:stretch>
          </a:blip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696433" y="1073790"/>
            <a:ext cx="4813360" cy="5246570"/>
          </a:xfrm>
          <a:prstGeom prst="wedgeRoundRectCallout">
            <a:avLst>
              <a:gd name="adj1" fmla="val -53333"/>
              <a:gd name="adj2" fmla="val 57015"/>
              <a:gd name="adj3" fmla="val 16667"/>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960120" y="1255180"/>
            <a:ext cx="4397272" cy="4896853"/>
          </a:xfrm>
          <a:prstGeom prst="rect">
            <a:avLst/>
          </a:prstGeom>
        </p:spPr>
        <p:txBody>
          <a:bodyPr vert="horz" lIns="101864" tIns="50933" rIns="101864" bIns="50933" rtlCol="0" anchor="t">
            <a:no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381635" indent="-381635"/>
            <a:r>
              <a:rPr lang="en-US" sz="3000"/>
              <a:t>Need to improve our communication techniques  </a:t>
            </a:r>
            <a:endParaRPr lang="en-US" sz="3000">
              <a:cs typeface="Calibri"/>
            </a:endParaRPr>
          </a:p>
          <a:p>
            <a:pPr marL="381635" indent="-381635"/>
            <a:r>
              <a:rPr lang="en-US" sz="3000"/>
              <a:t>We developed a communication tool and did an in-service training</a:t>
            </a:r>
            <a:endParaRPr lang="en-US" sz="3000">
              <a:cs typeface="Calibri"/>
            </a:endParaRPr>
          </a:p>
          <a:p>
            <a:pPr marL="381635" indent="-381635"/>
            <a:r>
              <a:rPr lang="en-US" sz="3000"/>
              <a:t>2 months later, during check-in, most of the nurses have not been using the tool</a:t>
            </a:r>
            <a:endParaRPr lang="en-US" sz="3000">
              <a:cs typeface="Calibri"/>
            </a:endParaRPr>
          </a:p>
        </p:txBody>
      </p:sp>
      <p:sp>
        <p:nvSpPr>
          <p:cNvPr id="2" name="Title 1"/>
          <p:cNvSpPr>
            <a:spLocks noGrp="1"/>
          </p:cNvSpPr>
          <p:nvPr>
            <p:ph type="title"/>
          </p:nvPr>
        </p:nvSpPr>
        <p:spPr/>
        <p:txBody>
          <a:bodyPr>
            <a:noAutofit/>
          </a:bodyPr>
          <a:lstStyle/>
          <a:p>
            <a:r>
              <a:rPr lang="en-US" sz="4400" dirty="0"/>
              <a:t>Framing </a:t>
            </a:r>
            <a:r>
              <a:rPr lang="en-US" sz="4400"/>
              <a:t>the Discussion</a:t>
            </a:r>
            <a:endParaRPr lang="en-US" sz="4400" dirty="0"/>
          </a:p>
        </p:txBody>
      </p:sp>
      <p:sp>
        <p:nvSpPr>
          <p:cNvPr id="4" name="Slide Number Placeholder 3"/>
          <p:cNvSpPr>
            <a:spLocks noGrp="1"/>
          </p:cNvSpPr>
          <p:nvPr>
            <p:ph type="sldNum" sz="quarter" idx="12"/>
          </p:nvPr>
        </p:nvSpPr>
        <p:spPr/>
        <p:txBody>
          <a:bodyPr/>
          <a:lstStyle/>
          <a:p>
            <a:fld id="{993EEC8E-C5CF-40DF-832D-5BCB0E209B98}" type="slidenum">
              <a:rPr lang="en-US" smtClean="0"/>
              <a:t>15</a:t>
            </a:fld>
            <a:endParaRPr lang="en-US"/>
          </a:p>
        </p:txBody>
      </p:sp>
    </p:spTree>
    <p:custDataLst>
      <p:tags r:id="rId1"/>
    </p:custDataLst>
    <p:extLst>
      <p:ext uri="{BB962C8B-B14F-4D97-AF65-F5344CB8AC3E}">
        <p14:creationId xmlns:p14="http://schemas.microsoft.com/office/powerpoint/2010/main" val="375114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Female executive at desk."/>
          <p:cNvSpPr/>
          <p:nvPr/>
        </p:nvSpPr>
        <p:spPr>
          <a:xfrm>
            <a:off x="1371777" y="1255180"/>
            <a:ext cx="7939863" cy="6020865"/>
          </a:xfrm>
          <a:prstGeom prst="rect">
            <a:avLst/>
          </a:prstGeom>
          <a:blipFill dpi="0" rotWithShape="1">
            <a:blip r:embed="rId4">
              <a:extLst>
                <a:ext uri="{28A0092B-C50C-407E-A947-70E740481C1C}">
                  <a14:useLocalDpi xmlns:a14="http://schemas.microsoft.com/office/drawing/2010/main" val="0"/>
                </a:ext>
              </a:extLst>
            </a:blip>
            <a:srcRect/>
            <a:stretch>
              <a:fillRect r="-10924"/>
            </a:stretch>
          </a:blip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696433" y="1073790"/>
            <a:ext cx="4813360" cy="5246570"/>
          </a:xfrm>
          <a:prstGeom prst="wedgeRoundRectCallout">
            <a:avLst>
              <a:gd name="adj1" fmla="val -53333"/>
              <a:gd name="adj2" fmla="val 57015"/>
              <a:gd name="adj3" fmla="val 16667"/>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960120" y="1255180"/>
            <a:ext cx="4397272" cy="4896853"/>
          </a:xfrm>
          <a:prstGeom prst="rect">
            <a:avLst/>
          </a:prstGeom>
        </p:spPr>
        <p:txBody>
          <a:bodyPr vert="horz" lIns="101864" tIns="50933" rIns="101864" bIns="50933" rtlCol="0" anchor="t">
            <a:no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sz="2800"/>
              <a:t>Need time to train staff</a:t>
            </a:r>
          </a:p>
          <a:p>
            <a:r>
              <a:rPr lang="en-US" sz="2800"/>
              <a:t>Need to educate families directly using pamphlets and posters</a:t>
            </a:r>
          </a:p>
          <a:p>
            <a:r>
              <a:rPr lang="en-US" sz="2800"/>
              <a:t>Need to have material printed</a:t>
            </a:r>
          </a:p>
          <a:p>
            <a:r>
              <a:rPr lang="en-US" sz="2800"/>
              <a:t>Can we start training staff this July and have material by August?</a:t>
            </a:r>
          </a:p>
        </p:txBody>
      </p:sp>
      <p:sp>
        <p:nvSpPr>
          <p:cNvPr id="2" name="Title 1"/>
          <p:cNvSpPr>
            <a:spLocks noGrp="1"/>
          </p:cNvSpPr>
          <p:nvPr>
            <p:ph type="title"/>
          </p:nvPr>
        </p:nvSpPr>
        <p:spPr/>
        <p:txBody>
          <a:bodyPr>
            <a:noAutofit/>
          </a:bodyPr>
          <a:lstStyle/>
          <a:p>
            <a:r>
              <a:rPr lang="en-US" sz="4400"/>
              <a:t>How Can the Senior Executive Help?</a:t>
            </a:r>
          </a:p>
        </p:txBody>
      </p:sp>
      <p:sp>
        <p:nvSpPr>
          <p:cNvPr id="4" name="Slide Number Placeholder 3"/>
          <p:cNvSpPr>
            <a:spLocks noGrp="1"/>
          </p:cNvSpPr>
          <p:nvPr>
            <p:ph type="sldNum" sz="quarter" idx="12"/>
          </p:nvPr>
        </p:nvSpPr>
        <p:spPr/>
        <p:txBody>
          <a:bodyPr/>
          <a:lstStyle/>
          <a:p>
            <a:fld id="{993EEC8E-C5CF-40DF-832D-5BCB0E209B98}" type="slidenum">
              <a:rPr lang="en-US" smtClean="0"/>
              <a:t>16</a:t>
            </a:fld>
            <a:endParaRPr lang="en-US"/>
          </a:p>
        </p:txBody>
      </p:sp>
    </p:spTree>
    <p:custDataLst>
      <p:tags r:id="rId1"/>
    </p:custDataLst>
    <p:extLst>
      <p:ext uri="{BB962C8B-B14F-4D97-AF65-F5344CB8AC3E}">
        <p14:creationId xmlns:p14="http://schemas.microsoft.com/office/powerpoint/2010/main" val="1496250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52500"/>
            <a:ext cx="10058400" cy="5990487"/>
          </a:xfrm>
          <a:prstGeom prst="rect">
            <a:avLst/>
          </a:prstGeom>
          <a:solidFill>
            <a:srgbClr val="EC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4400"/>
              <a:t>Benefits of Senior Executive Support</a:t>
            </a:r>
          </a:p>
        </p:txBody>
      </p:sp>
      <p:sp>
        <p:nvSpPr>
          <p:cNvPr id="4" name="Slide Number Placeholder 3"/>
          <p:cNvSpPr>
            <a:spLocks noGrp="1"/>
          </p:cNvSpPr>
          <p:nvPr>
            <p:ph type="sldNum" sz="quarter" idx="12"/>
          </p:nvPr>
        </p:nvSpPr>
        <p:spPr/>
        <p:txBody>
          <a:bodyPr/>
          <a:lstStyle/>
          <a:p>
            <a:fld id="{993EEC8E-C5CF-40DF-832D-5BCB0E209B98}" type="slidenum">
              <a:rPr lang="en-US" smtClean="0"/>
              <a:t>17</a:t>
            </a:fld>
            <a:endParaRPr lang="en-US"/>
          </a:p>
        </p:txBody>
      </p:sp>
      <p:pic>
        <p:nvPicPr>
          <p:cNvPr id="5" name="Picture 4" descr="Red marker checking box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30573"/>
            <a:ext cx="3015343" cy="2012414"/>
          </a:xfrm>
          <a:prstGeom prst="rect">
            <a:avLst/>
          </a:prstGeom>
          <a:effectLst>
            <a:softEdge rad="635000"/>
          </a:effectLst>
        </p:spPr>
      </p:pic>
      <p:sp>
        <p:nvSpPr>
          <p:cNvPr id="3" name="Content Placeholder 2"/>
          <p:cNvSpPr>
            <a:spLocks noGrp="1"/>
          </p:cNvSpPr>
          <p:nvPr>
            <p:ph idx="1"/>
          </p:nvPr>
        </p:nvSpPr>
        <p:spPr>
          <a:xfrm>
            <a:off x="1219200" y="1143000"/>
            <a:ext cx="8336280" cy="5799987"/>
          </a:xfrm>
        </p:spPr>
        <p:txBody>
          <a:bodyPr>
            <a:normAutofit/>
          </a:bodyPr>
          <a:lstStyle/>
          <a:p>
            <a:pPr lvl="0"/>
            <a:r>
              <a:rPr lang="en-US" dirty="0"/>
              <a:t>Emphasizes effective communication within the organization</a:t>
            </a:r>
          </a:p>
          <a:p>
            <a:pPr lvl="0"/>
            <a:r>
              <a:rPr lang="en-US" dirty="0"/>
              <a:t>Attends meetings with ASP team</a:t>
            </a:r>
          </a:p>
          <a:p>
            <a:pPr lvl="0"/>
            <a:r>
              <a:rPr lang="en-US" dirty="0"/>
              <a:t>Supports technical and adaptive changes</a:t>
            </a:r>
          </a:p>
          <a:p>
            <a:pPr lvl="0"/>
            <a:r>
              <a:rPr lang="en-US" dirty="0"/>
              <a:t>Collaborates to develop and implement  plans</a:t>
            </a:r>
          </a:p>
          <a:p>
            <a:pPr lvl="0"/>
            <a:r>
              <a:rPr lang="en-US" dirty="0"/>
              <a:t>Ensures necessary resources</a:t>
            </a:r>
          </a:p>
          <a:p>
            <a:pPr lvl="0"/>
            <a:r>
              <a:rPr lang="en-US" dirty="0"/>
              <a:t>Holds staff accountable for reducing harm</a:t>
            </a:r>
          </a:p>
        </p:txBody>
      </p:sp>
    </p:spTree>
    <p:custDataLst>
      <p:tags r:id="rId1"/>
    </p:custDataLst>
    <p:extLst>
      <p:ext uri="{BB962C8B-B14F-4D97-AF65-F5344CB8AC3E}">
        <p14:creationId xmlns:p14="http://schemas.microsoft.com/office/powerpoint/2010/main" val="2267100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941" t="2522" r="3082" b="51680"/>
          <a:stretch/>
        </p:blipFill>
        <p:spPr>
          <a:xfrm>
            <a:off x="14463" y="988791"/>
            <a:ext cx="10029473" cy="6065152"/>
          </a:xfrm>
          <a:prstGeom prst="rect">
            <a:avLst/>
          </a:prstGeom>
        </p:spPr>
      </p:pic>
      <p:sp>
        <p:nvSpPr>
          <p:cNvPr id="2" name="Title 1"/>
          <p:cNvSpPr>
            <a:spLocks noGrp="1"/>
          </p:cNvSpPr>
          <p:nvPr>
            <p:ph type="title"/>
          </p:nvPr>
        </p:nvSpPr>
        <p:spPr/>
        <p:txBody>
          <a:bodyPr>
            <a:noAutofit/>
          </a:bodyPr>
          <a:lstStyle/>
          <a:p>
            <a:r>
              <a:rPr lang="en-US" sz="4400"/>
              <a:t>Summary</a:t>
            </a:r>
          </a:p>
        </p:txBody>
      </p:sp>
      <p:sp>
        <p:nvSpPr>
          <p:cNvPr id="3" name="Content Placeholder 2"/>
          <p:cNvSpPr>
            <a:spLocks noGrp="1"/>
          </p:cNvSpPr>
          <p:nvPr>
            <p:ph idx="1"/>
          </p:nvPr>
        </p:nvSpPr>
        <p:spPr>
          <a:xfrm>
            <a:off x="502920" y="1442495"/>
            <a:ext cx="9052560" cy="5350191"/>
          </a:xfrm>
        </p:spPr>
        <p:txBody>
          <a:bodyPr>
            <a:normAutofit fontScale="92500" lnSpcReduction="10000"/>
          </a:bodyPr>
          <a:lstStyle/>
          <a:p>
            <a:pPr lvl="0"/>
            <a:r>
              <a:rPr lang="en-US" dirty="0">
                <a:solidFill>
                  <a:schemeClr val="bg1"/>
                </a:solidFill>
              </a:rPr>
              <a:t>Your senior executive—</a:t>
            </a:r>
          </a:p>
          <a:p>
            <a:pPr lvl="1"/>
            <a:r>
              <a:rPr lang="en-US" dirty="0">
                <a:solidFill>
                  <a:schemeClr val="bg1"/>
                </a:solidFill>
              </a:rPr>
              <a:t>Does </a:t>
            </a:r>
            <a:r>
              <a:rPr lang="en-US" i="1" dirty="0">
                <a:solidFill>
                  <a:schemeClr val="bg1"/>
                </a:solidFill>
              </a:rPr>
              <a:t>not</a:t>
            </a:r>
            <a:r>
              <a:rPr lang="en-US" dirty="0">
                <a:solidFill>
                  <a:schemeClr val="bg1"/>
                </a:solidFill>
              </a:rPr>
              <a:t> need a clinical </a:t>
            </a:r>
          </a:p>
          <a:p>
            <a:pPr marL="509320" lvl="1" indent="0">
              <a:buNone/>
            </a:pPr>
            <a:r>
              <a:rPr lang="en-US" dirty="0">
                <a:solidFill>
                  <a:schemeClr val="bg1"/>
                </a:solidFill>
              </a:rPr>
              <a:t>   background</a:t>
            </a:r>
          </a:p>
          <a:p>
            <a:pPr lvl="1"/>
            <a:r>
              <a:rPr lang="en-US" i="1" dirty="0">
                <a:solidFill>
                  <a:schemeClr val="bg1"/>
                </a:solidFill>
              </a:rPr>
              <a:t>Should</a:t>
            </a:r>
            <a:r>
              <a:rPr lang="en-US" dirty="0">
                <a:solidFill>
                  <a:schemeClr val="bg1"/>
                </a:solidFill>
              </a:rPr>
              <a:t> be an active team </a:t>
            </a:r>
            <a:br>
              <a:rPr lang="en-US" dirty="0">
                <a:solidFill>
                  <a:schemeClr val="bg1"/>
                </a:solidFill>
              </a:rPr>
            </a:br>
            <a:r>
              <a:rPr lang="en-US" dirty="0">
                <a:solidFill>
                  <a:schemeClr val="bg1"/>
                </a:solidFill>
              </a:rPr>
              <a:t>member</a:t>
            </a:r>
          </a:p>
          <a:p>
            <a:pPr lvl="1"/>
            <a:r>
              <a:rPr lang="en-US" dirty="0">
                <a:solidFill>
                  <a:schemeClr val="bg1"/>
                </a:solidFill>
              </a:rPr>
              <a:t>Is responsible for—</a:t>
            </a:r>
          </a:p>
          <a:p>
            <a:pPr lvl="2"/>
            <a:r>
              <a:rPr lang="en-US" dirty="0">
                <a:solidFill>
                  <a:schemeClr val="bg1"/>
                </a:solidFill>
              </a:rPr>
              <a:t>Supporting effective communication </a:t>
            </a:r>
          </a:p>
          <a:p>
            <a:pPr lvl="2"/>
            <a:r>
              <a:rPr lang="en-US" dirty="0">
                <a:solidFill>
                  <a:schemeClr val="bg1"/>
                </a:solidFill>
              </a:rPr>
              <a:t>Meeting with the antibiotic stewardship team </a:t>
            </a:r>
          </a:p>
          <a:p>
            <a:pPr lvl="2"/>
            <a:r>
              <a:rPr lang="en-US" dirty="0">
                <a:solidFill>
                  <a:schemeClr val="bg1"/>
                </a:solidFill>
              </a:rPr>
              <a:t>Understanding technical and adaptive work</a:t>
            </a:r>
          </a:p>
          <a:p>
            <a:pPr lvl="2"/>
            <a:r>
              <a:rPr lang="en-US" dirty="0">
                <a:solidFill>
                  <a:schemeClr val="bg1"/>
                </a:solidFill>
              </a:rPr>
              <a:t>Collaborating with the team to address safety issues </a:t>
            </a:r>
          </a:p>
          <a:p>
            <a:pPr lvl="2"/>
            <a:r>
              <a:rPr lang="en-US" dirty="0">
                <a:solidFill>
                  <a:schemeClr val="bg1"/>
                </a:solidFill>
              </a:rPr>
              <a:t>Holding staff accountable</a:t>
            </a:r>
          </a:p>
        </p:txBody>
      </p:sp>
      <p:sp>
        <p:nvSpPr>
          <p:cNvPr id="4" name="Slide Number Placeholder 3"/>
          <p:cNvSpPr>
            <a:spLocks noGrp="1"/>
          </p:cNvSpPr>
          <p:nvPr>
            <p:ph type="sldNum" sz="quarter" idx="12"/>
          </p:nvPr>
        </p:nvSpPr>
        <p:spPr/>
        <p:txBody>
          <a:bodyPr/>
          <a:lstStyle/>
          <a:p>
            <a:fld id="{993EEC8E-C5CF-40DF-832D-5BCB0E209B98}" type="slidenum">
              <a:rPr lang="en-US" smtClean="0"/>
              <a:t>18</a:t>
            </a:fld>
            <a:endParaRPr lang="en-US"/>
          </a:p>
        </p:txBody>
      </p:sp>
      <p:pic>
        <p:nvPicPr>
          <p:cNvPr id="6" name="Content Placeholder 9" descr="Female executive at des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8542" y="1388971"/>
            <a:ext cx="3948594" cy="2632396"/>
          </a:xfrm>
          <a:prstGeom prst="rect">
            <a:avLst/>
          </a:prstGeom>
          <a:ln>
            <a:solidFill>
              <a:schemeClr val="bg1"/>
            </a:solidFill>
          </a:ln>
        </p:spPr>
      </p:pic>
    </p:spTree>
    <p:custDataLst>
      <p:tags r:id="rId1"/>
    </p:custDataLst>
    <p:extLst>
      <p:ext uri="{BB962C8B-B14F-4D97-AF65-F5344CB8AC3E}">
        <p14:creationId xmlns:p14="http://schemas.microsoft.com/office/powerpoint/2010/main" val="2757264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Activities To Complete </a:t>
            </a:r>
          </a:p>
        </p:txBody>
      </p:sp>
      <p:sp>
        <p:nvSpPr>
          <p:cNvPr id="4" name="Slide Number Placeholder 3"/>
          <p:cNvSpPr>
            <a:spLocks noGrp="1"/>
          </p:cNvSpPr>
          <p:nvPr>
            <p:ph type="sldNum" sz="quarter" idx="12"/>
          </p:nvPr>
        </p:nvSpPr>
        <p:spPr/>
        <p:txBody>
          <a:bodyPr/>
          <a:lstStyle/>
          <a:p>
            <a:fld id="{993EEC8E-C5CF-40DF-832D-5BCB0E209B98}" type="slidenum">
              <a:rPr lang="en-US" smtClean="0"/>
              <a:t>19</a:t>
            </a:fld>
            <a:endParaRPr lang="en-US"/>
          </a:p>
        </p:txBody>
      </p:sp>
      <p:graphicFrame>
        <p:nvGraphicFramePr>
          <p:cNvPr id="8" name="Content Placeholder 7">
            <a:extLst>
              <a:ext uri="{FF2B5EF4-FFF2-40B4-BE49-F238E27FC236}">
                <a16:creationId xmlns:a16="http://schemas.microsoft.com/office/drawing/2014/main" id="{04C9FE54-E8D5-C949-86FE-E800AE2D0A3E}"/>
              </a:ext>
            </a:extLst>
          </p:cNvPr>
          <p:cNvGraphicFramePr>
            <a:graphicFrameLocks noGrp="1"/>
          </p:cNvGraphicFramePr>
          <p:nvPr>
            <p:ph idx="1"/>
            <p:extLst>
              <p:ext uri="{D42A27DB-BD31-4B8C-83A1-F6EECF244321}">
                <p14:modId xmlns:p14="http://schemas.microsoft.com/office/powerpoint/2010/main" val="943196472"/>
              </p:ext>
            </p:extLst>
          </p:nvPr>
        </p:nvGraphicFramePr>
        <p:xfrm>
          <a:off x="482089" y="1130152"/>
          <a:ext cx="9051926" cy="5945663"/>
        </p:xfrm>
        <a:graphic>
          <a:graphicData uri="http://schemas.openxmlformats.org/drawingml/2006/table">
            <a:tbl>
              <a:tblPr firstRow="1" bandRow="1">
                <a:tableStyleId>{5C22544A-7EE6-4342-B048-85BDC9FD1C3A}</a:tableStyleId>
              </a:tblPr>
              <a:tblGrid>
                <a:gridCol w="4525963">
                  <a:extLst>
                    <a:ext uri="{9D8B030D-6E8A-4147-A177-3AD203B41FA5}">
                      <a16:colId xmlns:a16="http://schemas.microsoft.com/office/drawing/2014/main" val="1004986554"/>
                    </a:ext>
                  </a:extLst>
                </a:gridCol>
                <a:gridCol w="4525963">
                  <a:extLst>
                    <a:ext uri="{9D8B030D-6E8A-4147-A177-3AD203B41FA5}">
                      <a16:colId xmlns:a16="http://schemas.microsoft.com/office/drawing/2014/main" val="3523711415"/>
                    </a:ext>
                  </a:extLst>
                </a:gridCol>
              </a:tblGrid>
              <a:tr h="869219">
                <a:tc>
                  <a:txBody>
                    <a:bodyPr/>
                    <a:lstStyle/>
                    <a:p>
                      <a:pPr marL="0" marR="0" algn="ctr">
                        <a:lnSpc>
                          <a:spcPct val="107000"/>
                        </a:lnSpc>
                        <a:spcBef>
                          <a:spcPts val="0"/>
                        </a:spcBef>
                        <a:spcAft>
                          <a:spcPts val="0"/>
                        </a:spcAft>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Stewardship Team</a:t>
                      </a:r>
                      <a:r>
                        <a:rPr lang="en-US" sz="1200">
                          <a:effectLst/>
                          <a:latin typeface="Calibri" panose="020F0502020204030204" pitchFamily="34" charset="0"/>
                          <a:ea typeface="Calibri" panose="020F0502020204030204" pitchFamily="34" charset="0"/>
                          <a:cs typeface="Arial" panose="020B0604020202020204" pitchFamily="34" charset="0"/>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A0C4"/>
                    </a:solidFill>
                  </a:tcPr>
                </a:tc>
                <a:tc>
                  <a:txBody>
                    <a:bodyPr/>
                    <a:lstStyle/>
                    <a:p>
                      <a:pPr marL="0" marR="0" algn="ctr">
                        <a:lnSpc>
                          <a:spcPct val="107000"/>
                        </a:lnSpc>
                        <a:spcBef>
                          <a:spcPts val="0"/>
                        </a:spcBef>
                        <a:spcAft>
                          <a:spcPts val="0"/>
                        </a:spcAft>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20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Frontline Providers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A0C4"/>
                    </a:solidFill>
                  </a:tcPr>
                </a:tc>
                <a:extLst>
                  <a:ext uri="{0D108BD9-81ED-4DB2-BD59-A6C34878D82A}">
                    <a16:rowId xmlns:a16="http://schemas.microsoft.com/office/drawing/2014/main" val="2234343154"/>
                  </a:ext>
                </a:extLst>
              </a:tr>
              <a:tr h="3685840">
                <a:tc>
                  <a:txBody>
                    <a:bodyPr/>
                    <a:lstStyle/>
                    <a:p>
                      <a:pPr marL="0" marR="0">
                        <a:lnSpc>
                          <a:spcPct val="107000"/>
                        </a:lnSpc>
                        <a:spcBef>
                          <a:spcPts val="0"/>
                        </a:spcBef>
                        <a:spcAft>
                          <a:spcPts val="0"/>
                        </a:spcAft>
                      </a:pPr>
                      <a:r>
                        <a:rPr lang="en-US" sz="2000" b="0" dirty="0">
                          <a:solidFill>
                            <a:schemeClr val="tx1"/>
                          </a:solidFill>
                          <a:effectLst/>
                          <a:latin typeface="+mn-lt"/>
                          <a:ea typeface="Calibri" panose="020F0502020204030204" pitchFamily="34" charset="0"/>
                          <a:cs typeface="Arial" panose="020B0604020202020204" pitchFamily="34" charset="0"/>
                        </a:rPr>
                        <a:t>Schedule a meeting with a senior executive</a:t>
                      </a:r>
                    </a:p>
                    <a:p>
                      <a:pPr marL="0" marR="0">
                        <a:lnSpc>
                          <a:spcPct val="107000"/>
                        </a:lnSpc>
                        <a:spcBef>
                          <a:spcPts val="0"/>
                        </a:spcBef>
                        <a:spcAft>
                          <a:spcPts val="0"/>
                        </a:spcAft>
                      </a:pPr>
                      <a:endParaRPr lang="en-US" sz="2000" b="0" dirty="0">
                        <a:solidFill>
                          <a:schemeClr val="tx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000" b="0" dirty="0">
                          <a:solidFill>
                            <a:schemeClr val="tx1"/>
                          </a:solidFill>
                          <a:effectLst/>
                          <a:latin typeface="+mn-lt"/>
                          <a:ea typeface="Calibri" panose="020F0502020204030204" pitchFamily="34" charset="0"/>
                          <a:cs typeface="Arial" panose="020B0604020202020204" pitchFamily="34" charset="0"/>
                        </a:rPr>
                        <a:t>To prepare for the meeting </a:t>
                      </a:r>
                    </a:p>
                    <a:p>
                      <a:pPr marL="852219" marR="0" lvl="1" indent="-342900">
                        <a:lnSpc>
                          <a:spcPct val="107000"/>
                        </a:lnSpc>
                        <a:spcBef>
                          <a:spcPts val="0"/>
                        </a:spcBef>
                        <a:spcAft>
                          <a:spcPts val="0"/>
                        </a:spcAft>
                        <a:buFont typeface="Arial" panose="020B0604020202020204" pitchFamily="34" charset="0"/>
                        <a:buChar char="•"/>
                      </a:pPr>
                      <a:r>
                        <a:rPr lang="en-US" sz="2000" b="0" dirty="0">
                          <a:solidFill>
                            <a:schemeClr val="tx1"/>
                          </a:solidFill>
                          <a:effectLst/>
                          <a:latin typeface="+mn-lt"/>
                          <a:ea typeface="Calibri" panose="020F0502020204030204" pitchFamily="34" charset="0"/>
                          <a:cs typeface="Arial" panose="020B0604020202020204" pitchFamily="34" charset="0"/>
                        </a:rPr>
                        <a:t>Identify a specific issue or concern (based on the brainstorming from the first meeting)</a:t>
                      </a:r>
                    </a:p>
                    <a:p>
                      <a:pPr marL="852219" marR="0" lvl="1" indent="-342900">
                        <a:lnSpc>
                          <a:spcPct val="107000"/>
                        </a:lnSpc>
                        <a:spcBef>
                          <a:spcPts val="0"/>
                        </a:spcBef>
                        <a:spcAft>
                          <a:spcPts val="0"/>
                        </a:spcAft>
                        <a:buFont typeface="Arial" panose="020B0604020202020204" pitchFamily="34" charset="0"/>
                        <a:buChar char="•"/>
                      </a:pPr>
                      <a:r>
                        <a:rPr lang="en-US" sz="2000" b="0" dirty="0">
                          <a:solidFill>
                            <a:schemeClr val="tx1"/>
                          </a:solidFill>
                          <a:effectLst/>
                          <a:latin typeface="+mn-lt"/>
                          <a:ea typeface="Calibri" panose="020F0502020204030204" pitchFamily="34" charset="0"/>
                          <a:cs typeface="Arial" panose="020B0604020202020204" pitchFamily="34" charset="0"/>
                        </a:rPr>
                        <a:t>Put together current data, goals for the project, and reasons you need funding</a:t>
                      </a:r>
                    </a:p>
                    <a:p>
                      <a:pPr marL="0" marR="0">
                        <a:lnSpc>
                          <a:spcPct val="107000"/>
                        </a:lnSpc>
                        <a:spcBef>
                          <a:spcPts val="0"/>
                        </a:spcBef>
                        <a:spcAft>
                          <a:spcPts val="0"/>
                        </a:spcAft>
                      </a:pPr>
                      <a:r>
                        <a:rPr lang="en-US" sz="1200" b="0" dirty="0">
                          <a:solidFill>
                            <a:schemeClr val="tx1"/>
                          </a:solidFill>
                          <a:effectLst/>
                          <a:latin typeface="+mn-lt"/>
                          <a:ea typeface="Calibri" panose="020F0502020204030204" pitchFamily="34" charset="0"/>
                          <a:cs typeface="Arial" panose="020B0604020202020204" pitchFamily="34" charset="0"/>
                        </a:rPr>
                        <a:t> </a:t>
                      </a:r>
                      <a:endParaRPr lang="en-US" sz="11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FFF1CE"/>
                    </a:solidFill>
                  </a:tcPr>
                </a:tc>
                <a:tc>
                  <a:txBody>
                    <a:bodyPr/>
                    <a:lstStyle/>
                    <a:p>
                      <a:r>
                        <a:rPr lang="en-US" sz="2000" kern="1200" dirty="0">
                          <a:solidFill>
                            <a:schemeClr val="dk1"/>
                          </a:solidFill>
                          <a:effectLst/>
                          <a:latin typeface="+mn-lt"/>
                          <a:ea typeface="+mn-ea"/>
                          <a:cs typeface="+mn-cs"/>
                        </a:rPr>
                        <a:t>Invite interested parties to join the stewardship team</a:t>
                      </a:r>
                      <a:r>
                        <a:rPr lang="en-US" sz="2000" dirty="0">
                          <a:effectLst/>
                          <a:latin typeface="+mn-lt"/>
                        </a:rPr>
                        <a:t> </a:t>
                      </a:r>
                      <a:endParaRPr lang="en-US" sz="2000" dirty="0">
                        <a:effectLst/>
                        <a:latin typeface="+mn-lt"/>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953401231"/>
                  </a:ext>
                </a:extLst>
              </a:tr>
              <a:tr h="423386">
                <a:tc gridSpan="2">
                  <a:txBody>
                    <a:bodyPr/>
                    <a:lstStyle/>
                    <a:p>
                      <a:pPr marL="0" marR="0" lvl="0" indent="0" algn="ctr" defTabSz="1018638" rtl="0" eaLnBrk="1" fontAlgn="auto" latinLnBrk="0" hangingPunct="1">
                        <a:lnSpc>
                          <a:spcPct val="107000"/>
                        </a:lnSpc>
                        <a:spcBef>
                          <a:spcPts val="0"/>
                        </a:spcBef>
                        <a:spcAft>
                          <a:spcPts val="0"/>
                        </a:spcAft>
                        <a:buClrTx/>
                        <a:buSzTx/>
                        <a:buFontTx/>
                        <a:buNone/>
                        <a:tabLst/>
                        <a:defRPr/>
                      </a:pP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Supporting</a:t>
                      </a:r>
                      <a:r>
                        <a:rPr lang="en-US" sz="20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Materials</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A0C4"/>
                    </a:solidFill>
                  </a:tcPr>
                </a:tc>
                <a:tc hMerge="1">
                  <a:txBody>
                    <a:bodyPr/>
                    <a:lstStyle/>
                    <a:p>
                      <a:pPr marL="0" marR="0" algn="ctr">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466079304"/>
                  </a:ext>
                </a:extLst>
              </a:tr>
              <a:tr h="847375">
                <a:tc gridSpan="2">
                  <a:txBody>
                    <a:bodyPr/>
                    <a:lstStyle/>
                    <a:p>
                      <a:pPr marL="285750" indent="-285750">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Arial" panose="020B0604020202020204" pitchFamily="34" charset="0"/>
                          <a:hlinkClick r:id="rId4"/>
                        </a:rPr>
                        <a:t>Four Moments of Antibiotic Decision Making Form</a:t>
                      </a:r>
                      <a:endParaRPr lang="en-US" sz="2000" baseline="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000" baseline="0" dirty="0">
                          <a:effectLst/>
                          <a:latin typeface="Calibri" panose="020F0502020204030204" pitchFamily="34" charset="0"/>
                          <a:ea typeface="Calibri" panose="020F0502020204030204" pitchFamily="34" charset="0"/>
                          <a:cs typeface="Arial" panose="020B0604020202020204" pitchFamily="34" charset="0"/>
                          <a:hlinkClick r:id="rId5"/>
                        </a:rPr>
                        <a:t>4 Moments Poster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tc hMerge="1">
                  <a:txBody>
                    <a:bodyPr/>
                    <a:lstStyle/>
                    <a:p>
                      <a:pPr marL="0" marR="0" algn="ctr">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014845754"/>
                  </a:ext>
                </a:extLst>
              </a:tr>
            </a:tbl>
          </a:graphicData>
        </a:graphic>
      </p:graphicFrame>
    </p:spTree>
    <p:custDataLst>
      <p:tags r:id="rId1"/>
    </p:custDataLst>
    <p:extLst>
      <p:ext uri="{BB962C8B-B14F-4D97-AF65-F5344CB8AC3E}">
        <p14:creationId xmlns:p14="http://schemas.microsoft.com/office/powerpoint/2010/main" val="254331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Objectives</a:t>
            </a:r>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a:t>Identify the qualities a senior executive brings to a team and recognize how they can help improve patient safety.</a:t>
            </a:r>
          </a:p>
          <a:p>
            <a:pPr marL="742950" indent="-742950">
              <a:buFont typeface="+mj-lt"/>
              <a:buAutoNum type="arabicPeriod"/>
            </a:pPr>
            <a:r>
              <a:rPr lang="en-US"/>
              <a:t>Describe the responsibilities of the senior executive.</a:t>
            </a:r>
          </a:p>
          <a:p>
            <a:pPr marL="742950" indent="-742950">
              <a:buFont typeface="+mj-lt"/>
              <a:buAutoNum type="arabicPeriod"/>
            </a:pPr>
            <a:r>
              <a:rPr lang="en-US"/>
              <a:t>Identify strategies for engaging executive leaders in your safety and quality projects.</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a:t>
            </a:fld>
            <a:endParaRPr lang="en-US">
              <a:solidFill>
                <a:prstClr val="white"/>
              </a:solidFill>
            </a:endParaRPr>
          </a:p>
        </p:txBody>
      </p:sp>
    </p:spTree>
    <p:custDataLst>
      <p:tags r:id="rId1"/>
    </p:custDataLst>
    <p:extLst>
      <p:ext uri="{BB962C8B-B14F-4D97-AF65-F5344CB8AC3E}">
        <p14:creationId xmlns:p14="http://schemas.microsoft.com/office/powerpoint/2010/main" val="2020919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Disclaimer</a:t>
            </a:r>
          </a:p>
        </p:txBody>
      </p:sp>
      <p:sp>
        <p:nvSpPr>
          <p:cNvPr id="3" name="Content Placeholder 2"/>
          <p:cNvSpPr>
            <a:spLocks noGrp="1"/>
          </p:cNvSpPr>
          <p:nvPr>
            <p:ph idx="1"/>
          </p:nvPr>
        </p:nvSpPr>
        <p:spPr/>
        <p:txBody>
          <a:bodyPr>
            <a:normAutofit fontScale="85000" lnSpcReduction="20000"/>
          </a:bodyPr>
          <a:lstStyle/>
          <a:p>
            <a:r>
              <a:rPr lang="en-US"/>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r>
              <a:rPr lang="en-US"/>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a:p>
            <a:endParaRPr lang="en-US"/>
          </a:p>
        </p:txBody>
      </p:sp>
      <p:sp>
        <p:nvSpPr>
          <p:cNvPr id="4" name="Slide Number Placeholder 3"/>
          <p:cNvSpPr>
            <a:spLocks noGrp="1"/>
          </p:cNvSpPr>
          <p:nvPr>
            <p:ph type="sldNum" sz="quarter" idx="12"/>
          </p:nvPr>
        </p:nvSpPr>
        <p:spPr/>
        <p:txBody>
          <a:bodyPr/>
          <a:lstStyle/>
          <a:p>
            <a:fld id="{390C5B08-BD67-40B7-9FCB-303274082AFB}" type="slidenum">
              <a:rPr lang="en-US" smtClean="0"/>
              <a:pPr/>
              <a:t>20</a:t>
            </a:fld>
            <a:endParaRPr lang="en-US"/>
          </a:p>
        </p:txBody>
      </p:sp>
    </p:spTree>
    <p:custDataLst>
      <p:tags r:id="rId1"/>
    </p:custDataLst>
    <p:extLst>
      <p:ext uri="{BB962C8B-B14F-4D97-AF65-F5344CB8AC3E}">
        <p14:creationId xmlns:p14="http://schemas.microsoft.com/office/powerpoint/2010/main" val="2844928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400"/>
              <a:t>References</a:t>
            </a:r>
          </a:p>
        </p:txBody>
      </p:sp>
      <p:sp>
        <p:nvSpPr>
          <p:cNvPr id="7" name="Content Placeholder 6"/>
          <p:cNvSpPr>
            <a:spLocks noGrp="1"/>
          </p:cNvSpPr>
          <p:nvPr>
            <p:ph idx="1"/>
          </p:nvPr>
        </p:nvSpPr>
        <p:spPr/>
        <p:txBody>
          <a:bodyPr>
            <a:normAutofit/>
          </a:bodyPr>
          <a:lstStyle/>
          <a:p>
            <a:pPr marL="742950" indent="-742950">
              <a:buFont typeface="+mj-lt"/>
              <a:buAutoNum type="arabicPeriod"/>
            </a:pPr>
            <a:r>
              <a:rPr lang="en-US" sz="2000" dirty="0"/>
              <a:t>Woo, K. </a:t>
            </a:r>
            <a:r>
              <a:rPr lang="en-US" sz="2000" dirty="0" err="1"/>
              <a:t>Milworm</a:t>
            </a:r>
            <a:r>
              <a:rPr lang="en-US" sz="2000" dirty="0"/>
              <a:t> G, and </a:t>
            </a:r>
            <a:r>
              <a:rPr lang="en-US" sz="2000" dirty="0" err="1"/>
              <a:t>Dowding</a:t>
            </a:r>
            <a:r>
              <a:rPr lang="en-US" sz="2000" dirty="0"/>
              <a:t> G. Characteristics of Quality Improvement Champions in Nursing Homes: A Systematic Review With Implications for Evidence-Based Practice. Worldviews </a:t>
            </a:r>
            <a:r>
              <a:rPr lang="en-US" sz="2000" dirty="0" err="1"/>
              <a:t>Evid</a:t>
            </a:r>
            <a:r>
              <a:rPr lang="en-US" sz="2000" dirty="0"/>
              <a:t> Based </a:t>
            </a:r>
            <a:r>
              <a:rPr lang="en-US" sz="2000" dirty="0" err="1"/>
              <a:t>Nurs</a:t>
            </a:r>
            <a:r>
              <a:rPr lang="en-US" sz="2000" dirty="0"/>
              <a:t>. 2017 Dec;14(6):440-446. </a:t>
            </a:r>
          </a:p>
          <a:p>
            <a:pPr marL="742950" indent="-742950">
              <a:buFont typeface="+mj-lt"/>
              <a:buAutoNum type="arabicPeriod"/>
            </a:pPr>
            <a:r>
              <a:rPr lang="en-US" sz="2000" dirty="0" err="1"/>
              <a:t>Vogus</a:t>
            </a:r>
            <a:r>
              <a:rPr lang="en-US" sz="2000" dirty="0"/>
              <a:t> TJ, </a:t>
            </a:r>
            <a:r>
              <a:rPr lang="en-US" sz="2000" dirty="0" err="1"/>
              <a:t>Weick</a:t>
            </a:r>
            <a:r>
              <a:rPr lang="en-US" sz="2000" dirty="0"/>
              <a:t> KE, Sutcliffe KM. Doing no harm: enabling, enacting, and elaborating a culture of safety in health care. </a:t>
            </a:r>
            <a:r>
              <a:rPr lang="en-US" sz="2000" dirty="0" err="1"/>
              <a:t>Acad</a:t>
            </a:r>
            <a:r>
              <a:rPr lang="en-US" sz="2000" dirty="0"/>
              <a:t> </a:t>
            </a:r>
            <a:r>
              <a:rPr lang="en-US" sz="2000" dirty="0" err="1"/>
              <a:t>Manag</a:t>
            </a:r>
            <a:r>
              <a:rPr lang="en-US" sz="2000" dirty="0"/>
              <a:t> </a:t>
            </a:r>
            <a:r>
              <a:rPr lang="en-US" sz="2000" dirty="0" err="1"/>
              <a:t>Perspect</a:t>
            </a:r>
            <a:r>
              <a:rPr lang="en-US" sz="2000" dirty="0"/>
              <a:t>. 2010;24:60–77.</a:t>
            </a:r>
          </a:p>
        </p:txBody>
      </p:sp>
      <p:sp>
        <p:nvSpPr>
          <p:cNvPr id="5" name="Slide Number Placeholder 4"/>
          <p:cNvSpPr>
            <a:spLocks noGrp="1"/>
          </p:cNvSpPr>
          <p:nvPr>
            <p:ph type="sldNum" sz="quarter" idx="12"/>
          </p:nvPr>
        </p:nvSpPr>
        <p:spPr/>
        <p:txBody>
          <a:bodyPr/>
          <a:lstStyle/>
          <a:p>
            <a:fld id="{993EEC8E-C5CF-40DF-832D-5BCB0E209B98}" type="slidenum">
              <a:rPr lang="en-US" smtClean="0"/>
              <a:t>21</a:t>
            </a:fld>
            <a:endParaRPr lang="en-US"/>
          </a:p>
        </p:txBody>
      </p:sp>
    </p:spTree>
    <p:extLst>
      <p:ext uri="{BB962C8B-B14F-4D97-AF65-F5344CB8AC3E}">
        <p14:creationId xmlns:p14="http://schemas.microsoft.com/office/powerpoint/2010/main" val="4049825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68F712-46A8-4B9F-91AB-306A1DF8C3A3}" type="slidenum">
              <a:rPr lang="en-US" smtClean="0">
                <a:solidFill>
                  <a:prstClr val="white"/>
                </a:solidFill>
              </a:rPr>
              <a:pPr/>
              <a:t>3</a:t>
            </a:fld>
            <a:endParaRPr lang="en-US">
              <a:solidFill>
                <a:prstClr val="white"/>
              </a:solidFill>
            </a:endParaRPr>
          </a:p>
        </p:txBody>
      </p:sp>
      <p:sp>
        <p:nvSpPr>
          <p:cNvPr id="14" name="Title 1"/>
          <p:cNvSpPr>
            <a:spLocks noGrp="1"/>
          </p:cNvSpPr>
          <p:nvPr>
            <p:ph type="title"/>
          </p:nvPr>
        </p:nvSpPr>
        <p:spPr>
          <a:xfrm>
            <a:off x="502920" y="311256"/>
            <a:ext cx="9052560" cy="603144"/>
          </a:xfrm>
        </p:spPr>
        <p:txBody>
          <a:bodyPr>
            <a:noAutofit/>
          </a:bodyPr>
          <a:lstStyle/>
          <a:p>
            <a:r>
              <a:rPr lang="en-US" sz="3300" dirty="0"/>
              <a:t>5 Steps for Improving the Culture of Patient Safety</a:t>
            </a:r>
          </a:p>
        </p:txBody>
      </p:sp>
      <p:sp>
        <p:nvSpPr>
          <p:cNvPr id="15" name="Slide Number Placeholder 3"/>
          <p:cNvSpPr txBox="1">
            <a:spLocks/>
          </p:cNvSpPr>
          <p:nvPr/>
        </p:nvSpPr>
        <p:spPr>
          <a:xfrm>
            <a:off x="9067800" y="7358591"/>
            <a:ext cx="487680" cy="413809"/>
          </a:xfrm>
          <a:prstGeom prst="rect">
            <a:avLst/>
          </a:prstGeom>
        </p:spPr>
        <p:txBody>
          <a:bodyPr vert="horz" lIns="101864" tIns="50933" rIns="101864" bIns="50933" rtlCol="0" anchor="ctr"/>
          <a:lstStyle>
            <a:defPPr>
              <a:defRPr lang="en-US"/>
            </a:defPPr>
            <a:lvl1pPr marL="0" algn="r" defTabSz="1018638" rtl="0" eaLnBrk="1" latinLnBrk="0" hangingPunct="1">
              <a:defRPr sz="1300" kern="1200">
                <a:solidFill>
                  <a:schemeClr val="bg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fld id="{D068F712-46A8-4B9F-91AB-306A1DF8C3A3}" type="slidenum">
              <a:rPr lang="en-US" smtClean="0"/>
              <a:pPr/>
              <a:t>3</a:t>
            </a:fld>
            <a:endParaRPr lang="en-US"/>
          </a:p>
        </p:txBody>
      </p:sp>
      <p:sp>
        <p:nvSpPr>
          <p:cNvPr id="16" name="Rectangle 15"/>
          <p:cNvSpPr/>
          <p:nvPr/>
        </p:nvSpPr>
        <p:spPr>
          <a:xfrm>
            <a:off x="1524000" y="1677376"/>
            <a:ext cx="8382000" cy="5256824"/>
          </a:xfrm>
          <a:prstGeom prst="rect">
            <a:avLst/>
          </a:prstGeom>
        </p:spPr>
        <p:txBody>
          <a:bodyPr wrap="square">
            <a:spAutoFit/>
          </a:bodyPr>
          <a:lstStyle/>
          <a:p>
            <a:pPr marL="457200" lvl="0" indent="-457200">
              <a:spcBef>
                <a:spcPts val="2400"/>
              </a:spcBef>
              <a:spcAft>
                <a:spcPts val="1200"/>
              </a:spcAft>
              <a:buFont typeface="+mj-lt"/>
              <a:buAutoNum type="arabicPeriod"/>
            </a:pPr>
            <a:r>
              <a:rPr lang="en-US" sz="3080" dirty="0">
                <a:cs typeface="Arial" panose="020B0604020202020204" pitchFamily="34" charset="0"/>
              </a:rPr>
              <a:t>Engage leadership for support and collaboration</a:t>
            </a:r>
          </a:p>
          <a:p>
            <a:pPr marL="457200" lvl="0" indent="-457200">
              <a:spcBef>
                <a:spcPts val="2400"/>
              </a:spcBef>
              <a:spcAft>
                <a:spcPts val="1200"/>
              </a:spcAft>
              <a:buFont typeface="+mj-lt"/>
              <a:buAutoNum type="arabicPeriod"/>
            </a:pPr>
            <a:r>
              <a:rPr lang="en-US" sz="3080" dirty="0">
                <a:cs typeface="Arial" panose="020B0604020202020204" pitchFamily="34" charset="0"/>
              </a:rPr>
              <a:t>Understand the science of safety</a:t>
            </a:r>
          </a:p>
          <a:p>
            <a:pPr marL="457200" lvl="0" indent="-457200">
              <a:spcBef>
                <a:spcPts val="2400"/>
              </a:spcBef>
              <a:spcAft>
                <a:spcPts val="1200"/>
              </a:spcAft>
              <a:buFont typeface="+mj-lt"/>
              <a:buAutoNum type="arabicPeriod"/>
            </a:pPr>
            <a:r>
              <a:rPr lang="en-US" sz="3080" dirty="0">
                <a:cs typeface="Arial" panose="020B0604020202020204" pitchFamily="34" charset="0"/>
              </a:rPr>
              <a:t>Improve teamwork and communication</a:t>
            </a:r>
          </a:p>
          <a:p>
            <a:pPr marL="457200" lvl="0" indent="-457200">
              <a:spcBef>
                <a:spcPts val="2400"/>
              </a:spcBef>
              <a:spcAft>
                <a:spcPts val="1200"/>
              </a:spcAft>
              <a:buFont typeface="+mj-lt"/>
              <a:buAutoNum type="arabicPeriod"/>
            </a:pPr>
            <a:r>
              <a:rPr lang="en-US" sz="3080" dirty="0">
                <a:cs typeface="Arial" panose="020B0604020202020204" pitchFamily="34" charset="0"/>
              </a:rPr>
              <a:t>Recognize current practices that may lead to patient harm</a:t>
            </a:r>
          </a:p>
          <a:p>
            <a:pPr marL="457200" indent="-457200">
              <a:spcBef>
                <a:spcPts val="2400"/>
              </a:spcBef>
              <a:spcAft>
                <a:spcPts val="1200"/>
              </a:spcAft>
              <a:buFont typeface="+mj-lt"/>
              <a:buAutoNum type="arabicPeriod"/>
            </a:pPr>
            <a:r>
              <a:rPr lang="en-US" sz="3080" dirty="0">
                <a:cs typeface="Arial" panose="020B0604020202020204" pitchFamily="34" charset="0"/>
              </a:rPr>
              <a:t>Develop system-based solutions to improve patient safety</a:t>
            </a:r>
          </a:p>
        </p:txBody>
      </p:sp>
      <p:pic>
        <p:nvPicPr>
          <p:cNvPr id="17" name="Picture 16" descr="Handshake icon"/>
          <p:cNvPicPr>
            <a:picLocks noChangeAspect="1"/>
          </p:cNvPicPr>
          <p:nvPr/>
        </p:nvPicPr>
        <p:blipFill rotWithShape="1">
          <a:blip r:embed="rId4" cstate="print">
            <a:extLst>
              <a:ext uri="{28A0092B-C50C-407E-A947-70E740481C1C}">
                <a14:useLocalDpi xmlns:a14="http://schemas.microsoft.com/office/drawing/2010/main" val="0"/>
              </a:ext>
            </a:extLst>
          </a:blip>
          <a:srcRect l="40790" r="40116" b="44817"/>
          <a:stretch/>
        </p:blipFill>
        <p:spPr>
          <a:xfrm>
            <a:off x="354960" y="1318628"/>
            <a:ext cx="998422" cy="1005840"/>
          </a:xfrm>
          <a:prstGeom prst="rect">
            <a:avLst/>
          </a:prstGeom>
        </p:spPr>
      </p:pic>
      <p:pic>
        <p:nvPicPr>
          <p:cNvPr id="18" name="Picture 17" descr="Icon of a person giving a presentation"/>
          <p:cNvPicPr>
            <a:picLocks noChangeAspect="1"/>
          </p:cNvPicPr>
          <p:nvPr/>
        </p:nvPicPr>
        <p:blipFill rotWithShape="1">
          <a:blip r:embed="rId4" cstate="print">
            <a:extLst>
              <a:ext uri="{28A0092B-C50C-407E-A947-70E740481C1C}">
                <a14:useLocalDpi xmlns:a14="http://schemas.microsoft.com/office/drawing/2010/main" val="0"/>
              </a:ext>
            </a:extLst>
          </a:blip>
          <a:srcRect l="2037" r="78869" b="44817"/>
          <a:stretch/>
        </p:blipFill>
        <p:spPr>
          <a:xfrm>
            <a:off x="354960" y="2441192"/>
            <a:ext cx="998422" cy="1005840"/>
          </a:xfrm>
          <a:prstGeom prst="rect">
            <a:avLst/>
          </a:prstGeom>
        </p:spPr>
      </p:pic>
      <p:pic>
        <p:nvPicPr>
          <p:cNvPr id="19" name="Picture 18" descr="Magnifying glass icon"/>
          <p:cNvPicPr>
            <a:picLocks noChangeAspect="1"/>
          </p:cNvPicPr>
          <p:nvPr/>
        </p:nvPicPr>
        <p:blipFill rotWithShape="1">
          <a:blip r:embed="rId5" cstate="print">
            <a:extLst>
              <a:ext uri="{28A0092B-C50C-407E-A947-70E740481C1C}">
                <a14:useLocalDpi xmlns:a14="http://schemas.microsoft.com/office/drawing/2010/main" val="0"/>
              </a:ext>
            </a:extLst>
          </a:blip>
          <a:srcRect l="21273" r="59633" b="44817"/>
          <a:stretch/>
        </p:blipFill>
        <p:spPr>
          <a:xfrm>
            <a:off x="354960" y="4607745"/>
            <a:ext cx="998422" cy="1005840"/>
          </a:xfrm>
          <a:prstGeom prst="rect">
            <a:avLst/>
          </a:prstGeom>
        </p:spPr>
      </p:pic>
      <p:pic>
        <p:nvPicPr>
          <p:cNvPr id="20" name="Picture 19" descr="Icon of a light bulb with an exclamation mark inside it"/>
          <p:cNvPicPr>
            <a:picLocks noChangeAspect="1"/>
          </p:cNvPicPr>
          <p:nvPr/>
        </p:nvPicPr>
        <p:blipFill rotWithShape="1">
          <a:blip r:embed="rId4" cstate="print">
            <a:extLst>
              <a:ext uri="{28A0092B-C50C-407E-A947-70E740481C1C}">
                <a14:useLocalDpi xmlns:a14="http://schemas.microsoft.com/office/drawing/2010/main" val="0"/>
              </a:ext>
            </a:extLst>
          </a:blip>
          <a:srcRect l="59744" r="21162" b="44817"/>
          <a:stretch/>
        </p:blipFill>
        <p:spPr>
          <a:xfrm>
            <a:off x="354960" y="5730309"/>
            <a:ext cx="998422" cy="1005840"/>
          </a:xfrm>
          <a:prstGeom prst="rect">
            <a:avLst/>
          </a:prstGeom>
        </p:spPr>
      </p:pic>
      <p:pic>
        <p:nvPicPr>
          <p:cNvPr id="21" name="Picture 20" descr="Speech bubbles icon"/>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4960" y="3563757"/>
            <a:ext cx="929328" cy="927263"/>
          </a:xfrm>
          <a:prstGeom prst="rect">
            <a:avLst/>
          </a:prstGeom>
        </p:spPr>
      </p:pic>
      <p:sp>
        <p:nvSpPr>
          <p:cNvPr id="12" name="Rounded Rectangle 11"/>
          <p:cNvSpPr/>
          <p:nvPr/>
        </p:nvSpPr>
        <p:spPr>
          <a:xfrm>
            <a:off x="1331898" y="1523999"/>
            <a:ext cx="8574101" cy="95160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73013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400" dirty="0"/>
              <a:t>Why Focus on Leader Engagement?</a:t>
            </a:r>
          </a:p>
        </p:txBody>
      </p:sp>
      <p:sp>
        <p:nvSpPr>
          <p:cNvPr id="8" name="Content Placeholder 7"/>
          <p:cNvSpPr>
            <a:spLocks noGrp="1"/>
          </p:cNvSpPr>
          <p:nvPr>
            <p:ph idx="1"/>
          </p:nvPr>
        </p:nvSpPr>
        <p:spPr/>
        <p:txBody>
          <a:bodyPr>
            <a:normAutofit/>
          </a:bodyPr>
          <a:lstStyle/>
          <a:p>
            <a:pPr marL="0" indent="0">
              <a:buNone/>
            </a:pPr>
            <a:r>
              <a:rPr lang="en-US" dirty="0"/>
              <a:t>“Leadership support” is the most commonly reported barrier to patient safety improvement projects.</a:t>
            </a:r>
            <a:r>
              <a:rPr lang="en-US" baseline="30000" dirty="0"/>
              <a:t>1,2</a:t>
            </a:r>
            <a:endParaRPr lang="en-US" dirty="0">
              <a:latin typeface="Calibri" panose="020F0502020204030204" pitchFamily="34" charset="0"/>
            </a:endParaRPr>
          </a:p>
          <a:p>
            <a:pPr marL="0" indent="0">
              <a:buNone/>
            </a:pPr>
            <a:endParaRPr lang="en-US" dirty="0">
              <a:latin typeface="Calibri" panose="020F0502020204030204" pitchFamily="34" charset="0"/>
            </a:endParaRPr>
          </a:p>
        </p:txBody>
      </p:sp>
      <p:sp>
        <p:nvSpPr>
          <p:cNvPr id="9" name="Slide Number Placeholder 8"/>
          <p:cNvSpPr>
            <a:spLocks noGrp="1"/>
          </p:cNvSpPr>
          <p:nvPr>
            <p:ph type="sldNum" sz="quarter" idx="12"/>
          </p:nvPr>
        </p:nvSpPr>
        <p:spPr/>
        <p:txBody>
          <a:bodyPr/>
          <a:lstStyle/>
          <a:p>
            <a:fld id="{993EEC8E-C5CF-40DF-832D-5BCB0E209B98}" type="slidenum">
              <a:rPr lang="en-US" smtClean="0"/>
              <a:t>4</a:t>
            </a:fld>
            <a:endParaRPr lang="en-US"/>
          </a:p>
        </p:txBody>
      </p:sp>
      <p:pic>
        <p:nvPicPr>
          <p:cNvPr id="3" name="Picture 2" descr="Photo of a human outline walking across a wooden block path with the help of a person holding a block across a ga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567" y="3048000"/>
            <a:ext cx="5837266" cy="3894987"/>
          </a:xfrm>
          <a:prstGeom prst="rect">
            <a:avLst/>
          </a:prstGeom>
        </p:spPr>
      </p:pic>
    </p:spTree>
    <p:custDataLst>
      <p:tags r:id="rId1"/>
    </p:custDataLst>
    <p:extLst>
      <p:ext uri="{BB962C8B-B14F-4D97-AF65-F5344CB8AC3E}">
        <p14:creationId xmlns:p14="http://schemas.microsoft.com/office/powerpoint/2010/main" val="116221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a:t>What Does an Executive Offer?</a:t>
            </a:r>
          </a:p>
        </p:txBody>
      </p:sp>
      <p:sp>
        <p:nvSpPr>
          <p:cNvPr id="3" name="Content Placeholder 2"/>
          <p:cNvSpPr>
            <a:spLocks noGrp="1"/>
          </p:cNvSpPr>
          <p:nvPr>
            <p:ph idx="1"/>
          </p:nvPr>
        </p:nvSpPr>
        <p:spPr/>
        <p:txBody>
          <a:bodyPr>
            <a:normAutofit/>
          </a:bodyPr>
          <a:lstStyle/>
          <a:p>
            <a:r>
              <a:rPr lang="en-US"/>
              <a:t>Ability to impact structure for your antibiotic stewardship program.</a:t>
            </a:r>
          </a:p>
          <a:p>
            <a:r>
              <a:rPr lang="en-US"/>
              <a:t>Ability to push consistency across the system.</a:t>
            </a:r>
          </a:p>
          <a:p>
            <a:r>
              <a:rPr lang="en-US"/>
              <a:t>Ability to provide material resources and finances.</a:t>
            </a:r>
          </a:p>
        </p:txBody>
      </p:sp>
      <p:sp>
        <p:nvSpPr>
          <p:cNvPr id="4" name="Slide Number Placeholder 3"/>
          <p:cNvSpPr>
            <a:spLocks noGrp="1"/>
          </p:cNvSpPr>
          <p:nvPr>
            <p:ph type="sldNum" sz="quarter" idx="12"/>
          </p:nvPr>
        </p:nvSpPr>
        <p:spPr/>
        <p:txBody>
          <a:bodyPr/>
          <a:lstStyle/>
          <a:p>
            <a:fld id="{993EEC8E-C5CF-40DF-832D-5BCB0E209B98}" type="slidenum">
              <a:rPr lang="en-US" smtClean="0"/>
              <a:t>5</a:t>
            </a:fld>
            <a:endParaRPr lang="en-US"/>
          </a:p>
        </p:txBody>
      </p:sp>
      <p:pic>
        <p:nvPicPr>
          <p:cNvPr id="6" name="Picture 5" descr="Photo of several human images lined up, with a human hand pushing one up higher above the othe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4183591"/>
            <a:ext cx="4724400" cy="3149600"/>
          </a:xfrm>
          <a:prstGeom prst="rect">
            <a:avLst/>
          </a:prstGeom>
        </p:spPr>
      </p:pic>
    </p:spTree>
    <p:custDataLst>
      <p:tags r:id="rId1"/>
    </p:custDataLst>
    <p:extLst>
      <p:ext uri="{BB962C8B-B14F-4D97-AF65-F5344CB8AC3E}">
        <p14:creationId xmlns:p14="http://schemas.microsoft.com/office/powerpoint/2010/main" val="173408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a:t>Scenario</a:t>
            </a:r>
          </a:p>
        </p:txBody>
      </p:sp>
      <p:sp>
        <p:nvSpPr>
          <p:cNvPr id="4" name="Slide Number Placeholder 3"/>
          <p:cNvSpPr>
            <a:spLocks noGrp="1"/>
          </p:cNvSpPr>
          <p:nvPr>
            <p:ph type="sldNum" sz="quarter" idx="12"/>
          </p:nvPr>
        </p:nvSpPr>
        <p:spPr/>
        <p:txBody>
          <a:bodyPr/>
          <a:lstStyle/>
          <a:p>
            <a:fld id="{993EEC8E-C5CF-40DF-832D-5BCB0E209B98}" type="slidenum">
              <a:rPr lang="en-US" smtClean="0"/>
              <a:t>6</a:t>
            </a:fld>
            <a:endParaRPr lang="en-US"/>
          </a:p>
        </p:txBody>
      </p:sp>
      <p:pic>
        <p:nvPicPr>
          <p:cNvPr id="3" name="Picture 2" descr="Doctor with speech bubble saying, &quot;Delays in getting lab results back in a timely fashion make it hard to know how to adjust warfarin doses.&quot;&#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894" y="1785758"/>
            <a:ext cx="2736664" cy="5602016"/>
          </a:xfrm>
          <a:prstGeom prst="rect">
            <a:avLst/>
          </a:prstGeom>
        </p:spPr>
      </p:pic>
      <p:pic>
        <p:nvPicPr>
          <p:cNvPr id="6" name="Picture 5" descr="Provider with speech bubble saying, &quot;Delays in lab results are making our residents unsafe!&quot;&#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0558" y="2133600"/>
            <a:ext cx="2034274" cy="5132920"/>
          </a:xfrm>
          <a:prstGeom prst="rect">
            <a:avLst/>
          </a:prstGeom>
        </p:spPr>
      </p:pic>
      <p:sp>
        <p:nvSpPr>
          <p:cNvPr id="7" name="Oval Callout 6"/>
          <p:cNvSpPr/>
          <p:nvPr/>
        </p:nvSpPr>
        <p:spPr>
          <a:xfrm>
            <a:off x="76200" y="1098434"/>
            <a:ext cx="2978336" cy="2635366"/>
          </a:xfrm>
          <a:prstGeom prst="wedgeEllipseCallout">
            <a:avLst>
              <a:gd name="adj1" fmla="val 64317"/>
              <a:gd name="adj2" fmla="val 8270"/>
            </a:avLst>
          </a:prstGeom>
          <a:solidFill>
            <a:schemeClr val="bg2"/>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Delays in getting lab results back in a timely fashion make it hard to know how to adjust warfarin doses.</a:t>
            </a:r>
          </a:p>
        </p:txBody>
      </p:sp>
      <p:sp>
        <p:nvSpPr>
          <p:cNvPr id="8" name="Oval Callout 7"/>
          <p:cNvSpPr/>
          <p:nvPr/>
        </p:nvSpPr>
        <p:spPr>
          <a:xfrm>
            <a:off x="7239000" y="2336643"/>
            <a:ext cx="2636978" cy="1828800"/>
          </a:xfrm>
          <a:prstGeom prst="wedgeEllipseCallout">
            <a:avLst>
              <a:gd name="adj1" fmla="val -85911"/>
              <a:gd name="adj2" fmla="val -27454"/>
            </a:avLst>
          </a:prstGeom>
          <a:solidFill>
            <a:schemeClr val="bg2"/>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Delays in lab results are making our residents unsafe!</a:t>
            </a:r>
          </a:p>
        </p:txBody>
      </p:sp>
    </p:spTree>
    <p:custDataLst>
      <p:tags r:id="rId1"/>
    </p:custDataLst>
    <p:extLst>
      <p:ext uri="{BB962C8B-B14F-4D97-AF65-F5344CB8AC3E}">
        <p14:creationId xmlns:p14="http://schemas.microsoft.com/office/powerpoint/2010/main" val="32895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a:t>Identifying Your Executive</a:t>
            </a:r>
          </a:p>
        </p:txBody>
      </p:sp>
      <p:sp>
        <p:nvSpPr>
          <p:cNvPr id="3" name="Content Placeholder 2"/>
          <p:cNvSpPr>
            <a:spLocks noGrp="1"/>
          </p:cNvSpPr>
          <p:nvPr>
            <p:ph idx="1"/>
          </p:nvPr>
        </p:nvSpPr>
        <p:spPr>
          <a:xfrm>
            <a:off x="514643" y="1143000"/>
            <a:ext cx="9052560" cy="6215591"/>
          </a:xfrm>
        </p:spPr>
        <p:txBody>
          <a:bodyPr>
            <a:normAutofit/>
          </a:bodyPr>
          <a:lstStyle/>
          <a:p>
            <a:r>
              <a:rPr lang="en-US" dirty="0"/>
              <a:t>Senior executives in a nursing home may include:</a:t>
            </a:r>
          </a:p>
          <a:p>
            <a:pPr lvl="1"/>
            <a:r>
              <a:rPr lang="en-US" dirty="0"/>
              <a:t>Administrator or executive director</a:t>
            </a:r>
          </a:p>
          <a:p>
            <a:pPr lvl="1"/>
            <a:r>
              <a:rPr lang="en-US" dirty="0"/>
              <a:t>Medical director</a:t>
            </a:r>
          </a:p>
          <a:p>
            <a:pPr lvl="1"/>
            <a:r>
              <a:rPr lang="en-US" dirty="0"/>
              <a:t>CEO of the company or facility</a:t>
            </a:r>
          </a:p>
        </p:txBody>
      </p:sp>
      <p:sp>
        <p:nvSpPr>
          <p:cNvPr id="4" name="Slide Number Placeholder 3"/>
          <p:cNvSpPr>
            <a:spLocks noGrp="1"/>
          </p:cNvSpPr>
          <p:nvPr>
            <p:ph type="sldNum" sz="quarter" idx="12"/>
          </p:nvPr>
        </p:nvSpPr>
        <p:spPr/>
        <p:txBody>
          <a:bodyPr/>
          <a:lstStyle/>
          <a:p>
            <a:fld id="{993EEC8E-C5CF-40DF-832D-5BCB0E209B98}" type="slidenum">
              <a:rPr lang="en-US" smtClean="0"/>
              <a:t>7</a:t>
            </a:fld>
            <a:endParaRPr lang="en-US"/>
          </a:p>
        </p:txBody>
      </p:sp>
      <p:pic>
        <p:nvPicPr>
          <p:cNvPr id="5" name="Picture 4" descr="Exterior of a nursing hom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004" y="4133507"/>
            <a:ext cx="4660392" cy="3225084"/>
          </a:xfrm>
          <a:prstGeom prst="rect">
            <a:avLst/>
          </a:prstGeom>
        </p:spPr>
      </p:pic>
    </p:spTree>
    <p:custDataLst>
      <p:tags r:id="rId1"/>
    </p:custDataLst>
    <p:extLst>
      <p:ext uri="{BB962C8B-B14F-4D97-AF65-F5344CB8AC3E}">
        <p14:creationId xmlns:p14="http://schemas.microsoft.com/office/powerpoint/2010/main" val="86806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a:t>Scenario</a:t>
            </a:r>
          </a:p>
        </p:txBody>
      </p:sp>
      <p:sp>
        <p:nvSpPr>
          <p:cNvPr id="3" name="Content Placeholder 2"/>
          <p:cNvSpPr>
            <a:spLocks noGrp="1"/>
          </p:cNvSpPr>
          <p:nvPr>
            <p:ph sz="half" idx="1"/>
          </p:nvPr>
        </p:nvSpPr>
        <p:spPr>
          <a:xfrm>
            <a:off x="502920" y="1143000"/>
            <a:ext cx="8107680" cy="5799987"/>
          </a:xfrm>
        </p:spPr>
        <p:txBody>
          <a:bodyPr/>
          <a:lstStyle/>
          <a:p>
            <a:r>
              <a:rPr lang="en-US" dirty="0"/>
              <a:t>Company’s CEO, Dawn Silver </a:t>
            </a:r>
          </a:p>
          <a:p>
            <a:pPr lvl="1"/>
            <a:r>
              <a:rPr lang="en-US" sz="3200" dirty="0"/>
              <a:t>Engaged in the community</a:t>
            </a:r>
          </a:p>
          <a:p>
            <a:pPr lvl="1"/>
            <a:r>
              <a:rPr lang="en-US" sz="3200" dirty="0"/>
              <a:t>Has served on a board to address reducing catheter-associated UTIs in long-term care</a:t>
            </a:r>
          </a:p>
        </p:txBody>
      </p:sp>
      <p:pic>
        <p:nvPicPr>
          <p:cNvPr id="10" name="Content Placeholder 9" descr="Female executive at desk."/>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228850" y="3606464"/>
            <a:ext cx="5600700" cy="3733800"/>
          </a:xfrm>
        </p:spPr>
      </p:pic>
      <p:sp>
        <p:nvSpPr>
          <p:cNvPr id="4" name="Slide Number Placeholder 3"/>
          <p:cNvSpPr>
            <a:spLocks noGrp="1"/>
          </p:cNvSpPr>
          <p:nvPr>
            <p:ph type="sldNum" sz="quarter" idx="12"/>
          </p:nvPr>
        </p:nvSpPr>
        <p:spPr/>
        <p:txBody>
          <a:bodyPr/>
          <a:lstStyle/>
          <a:p>
            <a:fld id="{993EEC8E-C5CF-40DF-832D-5BCB0E209B98}" type="slidenum">
              <a:rPr lang="en-US" smtClean="0"/>
              <a:t>8</a:t>
            </a:fld>
            <a:endParaRPr lang="en-US"/>
          </a:p>
        </p:txBody>
      </p:sp>
    </p:spTree>
    <p:custDataLst>
      <p:tags r:id="rId1"/>
    </p:custDataLst>
    <p:extLst>
      <p:ext uri="{BB962C8B-B14F-4D97-AF65-F5344CB8AC3E}">
        <p14:creationId xmlns:p14="http://schemas.microsoft.com/office/powerpoint/2010/main" val="69687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a:t>Engaging Your Executive</a:t>
            </a:r>
          </a:p>
        </p:txBody>
      </p:sp>
      <p:sp>
        <p:nvSpPr>
          <p:cNvPr id="3" name="Content Placeholder 2"/>
          <p:cNvSpPr>
            <a:spLocks noGrp="1"/>
          </p:cNvSpPr>
          <p:nvPr>
            <p:ph sz="half" idx="1"/>
          </p:nvPr>
        </p:nvSpPr>
        <p:spPr>
          <a:xfrm>
            <a:off x="502920" y="1143000"/>
            <a:ext cx="4297680" cy="5799987"/>
          </a:xfrm>
        </p:spPr>
        <p:txBody>
          <a:bodyPr>
            <a:normAutofit fontScale="92500" lnSpcReduction="20000"/>
          </a:bodyPr>
          <a:lstStyle/>
          <a:p>
            <a:pPr lvl="0">
              <a:spcBef>
                <a:spcPts val="1200"/>
              </a:spcBef>
            </a:pPr>
            <a:r>
              <a:rPr lang="en-US" dirty="0"/>
              <a:t>Make sure you clarify requests.  </a:t>
            </a:r>
          </a:p>
          <a:p>
            <a:pPr lvl="1">
              <a:spcBef>
                <a:spcPts val="1200"/>
              </a:spcBef>
            </a:pPr>
            <a:r>
              <a:rPr lang="en-US" dirty="0"/>
              <a:t>What exactly is your team asking for?</a:t>
            </a:r>
          </a:p>
          <a:p>
            <a:pPr lvl="0">
              <a:spcBef>
                <a:spcPts val="1200"/>
              </a:spcBef>
            </a:pPr>
            <a:r>
              <a:rPr lang="en-US" dirty="0"/>
              <a:t>Be specific.</a:t>
            </a:r>
          </a:p>
          <a:p>
            <a:pPr lvl="0">
              <a:spcBef>
                <a:spcPts val="1200"/>
              </a:spcBef>
            </a:pPr>
            <a:r>
              <a:rPr lang="en-US" dirty="0"/>
              <a:t>Be prepared.</a:t>
            </a:r>
          </a:p>
          <a:p>
            <a:pPr lvl="0">
              <a:spcBef>
                <a:spcPts val="1200"/>
              </a:spcBef>
            </a:pPr>
            <a:r>
              <a:rPr lang="en-US" dirty="0"/>
              <a:t>Have evidence to support your requests.</a:t>
            </a:r>
          </a:p>
          <a:p>
            <a:pPr lvl="0">
              <a:spcBef>
                <a:spcPts val="1200"/>
              </a:spcBef>
            </a:pPr>
            <a:r>
              <a:rPr lang="en-US" dirty="0"/>
              <a:t>Anticipate obstacles and solutions.</a:t>
            </a:r>
          </a:p>
          <a:p>
            <a:pPr lvl="0">
              <a:spcBef>
                <a:spcPts val="1200"/>
              </a:spcBef>
            </a:pPr>
            <a:r>
              <a:rPr lang="en-US" dirty="0"/>
              <a:t>Give a reasonable time frame to address your concerns.</a:t>
            </a:r>
          </a:p>
          <a:p>
            <a:pPr lvl="0"/>
            <a:endParaRPr lang="en-US" dirty="0"/>
          </a:p>
        </p:txBody>
      </p:sp>
      <p:pic>
        <p:nvPicPr>
          <p:cNvPr id="6" name="Content Placeholder 5" descr="Female executive at desk."/>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13338" y="2562754"/>
            <a:ext cx="4441824" cy="2961216"/>
          </a:xfrm>
        </p:spPr>
      </p:pic>
      <p:sp>
        <p:nvSpPr>
          <p:cNvPr id="4" name="Slide Number Placeholder 3"/>
          <p:cNvSpPr>
            <a:spLocks noGrp="1"/>
          </p:cNvSpPr>
          <p:nvPr>
            <p:ph type="sldNum" sz="quarter" idx="12"/>
          </p:nvPr>
        </p:nvSpPr>
        <p:spPr/>
        <p:txBody>
          <a:bodyPr/>
          <a:lstStyle/>
          <a:p>
            <a:fld id="{993EEC8E-C5CF-40DF-832D-5BCB0E209B98}" type="slidenum">
              <a:rPr lang="en-US" smtClean="0"/>
              <a:t>9</a:t>
            </a:fld>
            <a:endParaRPr lang="en-US"/>
          </a:p>
        </p:txBody>
      </p:sp>
    </p:spTree>
    <p:custDataLst>
      <p:tags r:id="rId1"/>
    </p:custDataLst>
    <p:extLst>
      <p:ext uri="{BB962C8B-B14F-4D97-AF65-F5344CB8AC3E}">
        <p14:creationId xmlns:p14="http://schemas.microsoft.com/office/powerpoint/2010/main" val="1024032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DESIGN_ID_1_OFFICE THEME" val="JHCMpWPF"/>
  <p:tag name="ARTICULATE_PROJECT_OPEN" val="0"/>
  <p:tag name="ARTICULATE_SLIDE_COUNT" val="22"/>
  <p:tag name="MMPROD_UIDATA" val="&lt;database version=&quot;11.0&quot;&gt;&lt;object type=&quot;1&quot; unique_id=&quot;10001&quot;&gt;&lt;object type=&quot;2&quot; unique_id=&quot;14094&quot;&gt;&lt;object type=&quot;3&quot; unique_id=&quot;14095&quot;&gt;&lt;property id=&quot;20148&quot; value=&quot;5&quot;/&gt;&lt;property id=&quot;20300&quot; value=&quot;Slide 1 - &amp;quot;Partnering With a Senior Executive&amp;quot;&quot;/&gt;&lt;property id=&quot;20307&quot; value=&quot;257&quot;/&gt;&lt;/object&gt;&lt;object type=&quot;3&quot; unique_id=&quot;14096&quot;&gt;&lt;property id=&quot;20148&quot; value=&quot;5&quot;/&gt;&lt;property id=&quot;20300&quot; value=&quot;Slide 5 - &amp;quot;Why Focus on Leader Engagement?&amp;quot;&quot;/&gt;&lt;property id=&quot;20307&quot; value=&quot;256&quot;/&gt;&lt;/object&gt;&lt;object type=&quot;3&quot; unique_id=&quot;14113&quot;&gt;&lt;property id=&quot;20148&quot; value=&quot;5&quot;/&gt;&lt;property id=&quot;20300&quot; value=&quot;Slide 11 - &amp;quot;Engaging Your Executive&amp;quot;&quot;/&gt;&lt;property id=&quot;20307&quot; value=&quot;258&quot;/&gt;&lt;/object&gt;&lt;object type=&quot;3&quot; unique_id=&quot;14115&quot;&gt;&lt;property id=&quot;20148&quot; value=&quot;5&quot;/&gt;&lt;property id=&quot;20300&quot; value=&quot;Slide 2 - &amp;quot;Presenter  &amp;quot;&quot;/&gt;&lt;property id=&quot;20307&quot; value=&quot;278&quot;/&gt;&lt;/object&gt;&lt;object type=&quot;3&quot; unique_id=&quot;14117&quot;&gt;&lt;property id=&quot;20148&quot; value=&quot;5&quot;/&gt;&lt;property id=&quot;20300&quot; value=&quot;Slide 3 - &amp;quot;Objectives&amp;quot;&quot;/&gt;&lt;property id=&quot;20307&quot; value=&quot;260&quot;/&gt;&lt;/object&gt;&lt;object type=&quot;3&quot; unique_id=&quot;14118&quot;&gt;&lt;property id=&quot;20148&quot; value=&quot;5&quot;/&gt;&lt;property id=&quot;20300&quot; value=&quot;Slide 4 - &amp;quot;The 5 Steps of CUSP&amp;quot;&quot;/&gt;&lt;property id=&quot;20307&quot; value=&quot;259&quot;/&gt;&lt;/object&gt;&lt;object type=&quot;3&quot; unique_id=&quot;14119&quot;&gt;&lt;property id=&quot;20148&quot; value=&quot;5&quot;/&gt;&lt;property id=&quot;20300&quot; value=&quot;Slide 6 - &amp;quot;What Does an Executive Offer?&amp;quot;&quot;/&gt;&lt;property id=&quot;20307&quot; value=&quot;262&quot;/&gt;&lt;/object&gt;&lt;object type=&quot;3&quot; unique_id=&quot;14120&quot;&gt;&lt;property id=&quot;20148&quot; value=&quot;5&quot;/&gt;&lt;property id=&quot;20300&quot; value=&quot;Slide 7 - &amp;quot;Scenario&amp;quot;&quot;/&gt;&lt;property id=&quot;20307&quot; value=&quot;267&quot;/&gt;&lt;/object&gt;&lt;object type=&quot;3&quot; unique_id=&quot;14121&quot;&gt;&lt;property id=&quot;20148&quot; value=&quot;5&quot;/&gt;&lt;property id=&quot;20300&quot; value=&quot;Slide 8 - &amp;quot;Staff Safety Assessment&amp;quot;&quot;/&gt;&lt;property id=&quot;20307&quot; value=&quot;268&quot;/&gt;&lt;/object&gt;&lt;object type=&quot;3&quot; unique_id=&quot;14122&quot;&gt;&lt;property id=&quot;20148&quot; value=&quot;5&quot;/&gt;&lt;property id=&quot;20300&quot; value=&quot;Slide 9 - &amp;quot;Identifying Your Executive&amp;quot;&quot;/&gt;&lt;property id=&quot;20307&quot; value=&quot;263&quot;/&gt;&lt;/object&gt;&lt;object type=&quot;3&quot; unique_id=&quot;14123&quot;&gt;&lt;property id=&quot;20148&quot; value=&quot;5&quot;/&gt;&lt;property id=&quot;20300&quot; value=&quot;Slide 10 - &amp;quot;Scenario&amp;quot;&quot;/&gt;&lt;property id=&quot;20307&quot; value=&quot;269&quot;/&gt;&lt;/object&gt;&lt;object type=&quot;3&quot; unique_id=&quot;14125&quot;&gt;&lt;property id=&quot;20148&quot; value=&quot;5&quot;/&gt;&lt;property id=&quot;20300&quot; value=&quot;Slide 12 - &amp;quot;Executive Partnership: Win-Win&amp;quot;&quot;/&gt;&lt;property id=&quot;20307&quot; value=&quot;261&quot;/&gt;&lt;/object&gt;&lt;object type=&quot;3&quot; unique_id=&quot;14126&quot;&gt;&lt;property id=&quot;20148&quot; value=&quot;5&quot;/&gt;&lt;property id=&quot;20300&quot; value=&quot;Slide 13 - &amp;quot;Success/Challenges&amp;quot;&quot;/&gt;&lt;property id=&quot;20307&quot; value=&quot;270&quot;/&gt;&lt;/object&gt;&lt;object type=&quot;3&quot; unique_id=&quot;14127&quot;&gt;&lt;property id=&quot;20148&quot; value=&quot;5&quot;/&gt;&lt;property id=&quot;20300&quot; value=&quot;Slide 14 - &amp;quot;How to Engage Your Senior Executive&amp;quot;&quot;/&gt;&lt;property id=&quot;20307&quot; value=&quot;272&quot;/&gt;&lt;/object&gt;&lt;object type=&quot;3&quot; unique_id=&quot;14128&quot;&gt;&lt;property id=&quot;20148&quot; value=&quot;5&quot;/&gt;&lt;property id=&quot;20300&quot; value=&quot;Slide 15 - &amp;quot;Dialogue for Senior Executive Rounds&amp;quot;&quot;/&gt;&lt;property id=&quot;20307&quot; value=&quot;273&quot;/&gt;&lt;/object&gt;&lt;object type=&quot;3&quot; unique_id=&quot;14129&quot;&gt;&lt;property id=&quot;20148&quot; value=&quot;5&quot;/&gt;&lt;property id=&quot;20300&quot; value=&quot;Slide 16 - &amp;quot;Second Example&amp;quot;&quot;/&gt;&lt;property id=&quot;20307&quot; value=&quot;275&quot;/&gt;&lt;/object&gt;&lt;object type=&quot;3&quot; unique_id=&quot;14132&quot;&gt;&lt;property id=&quot;20148&quot; value=&quot;5&quot;/&gt;&lt;property id=&quot;20300&quot; value=&quot;Slide 19 - &amp;quot;Responsibilities of the Senior Executive&amp;quot;&quot;/&gt;&lt;property id=&quot;20307&quot; value=&quot;265&quot;/&gt;&lt;/object&gt;&lt;object type=&quot;3&quot; unique_id=&quot;14133&quot;&gt;&lt;property id=&quot;20148&quot; value=&quot;5&quot;/&gt;&lt;property id=&quot;20300&quot; value=&quot;Slide 20 - &amp;quot;Summary&amp;quot;&quot;/&gt;&lt;property id=&quot;20307&quot; value=&quot;274&quot;/&gt;&lt;/object&gt;&lt;object type=&quot;3&quot; unique_id=&quot;14134&quot;&gt;&lt;property id=&quot;20148&quot; value=&quot;5&quot;/&gt;&lt;property id=&quot;20300&quot; value=&quot;Slide 21 - &amp;quot;Questions&amp;quot;&quot;/&gt;&lt;property id=&quot;20307&quot; value=&quot;280&quot;/&gt;&lt;/object&gt;&lt;object type=&quot;3&quot; unique_id=&quot;21850&quot;&gt;&lt;property id=&quot;20148&quot; value=&quot;5&quot;/&gt;&lt;property id=&quot;20300&quot; value=&quot;Slide 22 - &amp;quot;Next Steps&amp;quot;&quot;/&gt;&lt;property id=&quot;20307&quot; value=&quot;281&quot;/&gt;&lt;/object&gt;&lt;object type=&quot;3&quot; unique_id=&quot;22072&quot;&gt;&lt;property id=&quot;20148&quot; value=&quot;5&quot;/&gt;&lt;property id=&quot;20300&quot; value=&quot;Slide 17 - &amp;quot;How Can the Senior Executive Help?&amp;quot;&quot;/&gt;&lt;property id=&quot;20307&quot; value=&quot;282&quot;/&gt;&lt;/object&gt;&lt;object type=&quot;3&quot; unique_id=&quot;22073&quot;&gt;&lt;property id=&quot;20148&quot; value=&quot;5&quot;/&gt;&lt;property id=&quot;20300&quot; value=&quot;Slide 18 - &amp;quot;How Can the Senior Executive Help?&amp;quot;&quot;/&gt;&lt;property id=&quot;20307&quot; value=&quot;283&quot;/&gt;&lt;/object&gt;&lt;/object&gt;&lt;object type=&quot;8&quot; unique_id=&quot;1410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CUSP HAI slide template FINAL 10-12-16</Template>
  <TotalTime>477</TotalTime>
  <Words>901</Words>
  <Application>Microsoft Office PowerPoint</Application>
  <PresentationFormat>Custom</PresentationFormat>
  <Paragraphs>158</Paragraphs>
  <Slides>21</Slides>
  <Notes>19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Calibri</vt:lpstr>
      <vt:lpstr>Office Theme</vt:lpstr>
      <vt:lpstr>1_Office Theme</vt:lpstr>
      <vt:lpstr>Partnering With a Senior Executive</vt:lpstr>
      <vt:lpstr>Objectives</vt:lpstr>
      <vt:lpstr>5 Steps for Improving the Culture of Patient Safety</vt:lpstr>
      <vt:lpstr>Why Focus on Leader Engagement?</vt:lpstr>
      <vt:lpstr>What Does an Executive Offer?</vt:lpstr>
      <vt:lpstr>Scenario</vt:lpstr>
      <vt:lpstr>Identifying Your Executive</vt:lpstr>
      <vt:lpstr>Scenario</vt:lpstr>
      <vt:lpstr>Engaging Your Executive</vt:lpstr>
      <vt:lpstr>Executive Partnership: Win-Win</vt:lpstr>
      <vt:lpstr>Success/Challenges</vt:lpstr>
      <vt:lpstr>How To Engage Your Senior Executive</vt:lpstr>
      <vt:lpstr>Dialogue for Senior Executive Rounds</vt:lpstr>
      <vt:lpstr>Second Example</vt:lpstr>
      <vt:lpstr>Framing the Discussion</vt:lpstr>
      <vt:lpstr>How Can the Senior Executive Help?</vt:lpstr>
      <vt:lpstr>Benefits of Senior Executive Support</vt:lpstr>
      <vt:lpstr>Summary</vt:lpstr>
      <vt:lpstr>Activities To Complete </vt:lpstr>
      <vt:lpstr>Disclaimer</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 Miller</dc:creator>
  <cp:lastModifiedBy>Heidenrich, Christine (AHRQ/OC) (CTR)</cp:lastModifiedBy>
  <cp:revision>24</cp:revision>
  <cp:lastPrinted>2016-09-27T14:15:34Z</cp:lastPrinted>
  <dcterms:created xsi:type="dcterms:W3CDTF">2017-03-24T18:33:59Z</dcterms:created>
  <dcterms:modified xsi:type="dcterms:W3CDTF">2021-05-29T03:06:16Z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