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67" r:id="rId2"/>
    <p:sldId id="330" r:id="rId3"/>
    <p:sldId id="347" r:id="rId4"/>
    <p:sldId id="361" r:id="rId5"/>
    <p:sldId id="348" r:id="rId6"/>
    <p:sldId id="345" r:id="rId7"/>
    <p:sldId id="346" r:id="rId8"/>
    <p:sldId id="336" r:id="rId9"/>
    <p:sldId id="349" r:id="rId10"/>
    <p:sldId id="350" r:id="rId11"/>
    <p:sldId id="351" r:id="rId12"/>
    <p:sldId id="352" r:id="rId13"/>
    <p:sldId id="353" r:id="rId14"/>
    <p:sldId id="354" r:id="rId15"/>
    <p:sldId id="355" r:id="rId16"/>
    <p:sldId id="356" r:id="rId17"/>
    <p:sldId id="362" r:id="rId18"/>
    <p:sldId id="357" r:id="rId19"/>
    <p:sldId id="358" r:id="rId20"/>
    <p:sldId id="363" r:id="rId21"/>
    <p:sldId id="364" r:id="rId22"/>
    <p:sldId id="365" r:id="rId23"/>
    <p:sldId id="359" r:id="rId24"/>
    <p:sldId id="375" r:id="rId25"/>
    <p:sldId id="377" r:id="rId26"/>
    <p:sldId id="310" r:id="rId27"/>
    <p:sldId id="311" r:id="rId28"/>
  </p:sldIdLst>
  <p:sldSz cx="10058400" cy="7772400"/>
  <p:notesSz cx="7077075" cy="9363075"/>
  <p:custDataLst>
    <p:tags r:id="rId30"/>
  </p:custDataLst>
  <p:defaultTextStyle>
    <a:defPPr>
      <a:defRPr lang="en-US"/>
    </a:defPPr>
    <a:lvl1pPr marL="0" algn="l" defTabSz="1018638" rtl="0" eaLnBrk="1" latinLnBrk="0" hangingPunct="1">
      <a:defRPr sz="2000" kern="1200">
        <a:solidFill>
          <a:schemeClr val="tx1"/>
        </a:solidFill>
        <a:latin typeface="+mn-lt"/>
        <a:ea typeface="+mn-ea"/>
        <a:cs typeface="+mn-cs"/>
      </a:defRPr>
    </a:lvl1pPr>
    <a:lvl2pPr marL="509319" algn="l" defTabSz="1018638" rtl="0" eaLnBrk="1" latinLnBrk="0" hangingPunct="1">
      <a:defRPr sz="2000" kern="1200">
        <a:solidFill>
          <a:schemeClr val="tx1"/>
        </a:solidFill>
        <a:latin typeface="+mn-lt"/>
        <a:ea typeface="+mn-ea"/>
        <a:cs typeface="+mn-cs"/>
      </a:defRPr>
    </a:lvl2pPr>
    <a:lvl3pPr marL="1018638" algn="l" defTabSz="1018638" rtl="0" eaLnBrk="1" latinLnBrk="0" hangingPunct="1">
      <a:defRPr sz="2000" kern="1200">
        <a:solidFill>
          <a:schemeClr val="tx1"/>
        </a:solidFill>
        <a:latin typeface="+mn-lt"/>
        <a:ea typeface="+mn-ea"/>
        <a:cs typeface="+mn-cs"/>
      </a:defRPr>
    </a:lvl3pPr>
    <a:lvl4pPr marL="1527956" algn="l" defTabSz="1018638" rtl="0" eaLnBrk="1" latinLnBrk="0" hangingPunct="1">
      <a:defRPr sz="2000" kern="1200">
        <a:solidFill>
          <a:schemeClr val="tx1"/>
        </a:solidFill>
        <a:latin typeface="+mn-lt"/>
        <a:ea typeface="+mn-ea"/>
        <a:cs typeface="+mn-cs"/>
      </a:defRPr>
    </a:lvl4pPr>
    <a:lvl5pPr marL="2037275" algn="l" defTabSz="1018638" rtl="0" eaLnBrk="1" latinLnBrk="0" hangingPunct="1">
      <a:defRPr sz="2000" kern="1200">
        <a:solidFill>
          <a:schemeClr val="tx1"/>
        </a:solidFill>
        <a:latin typeface="+mn-lt"/>
        <a:ea typeface="+mn-ea"/>
        <a:cs typeface="+mn-cs"/>
      </a:defRPr>
    </a:lvl5pPr>
    <a:lvl6pPr marL="2546595" algn="l" defTabSz="1018638" rtl="0" eaLnBrk="1" latinLnBrk="0" hangingPunct="1">
      <a:defRPr sz="2000" kern="1200">
        <a:solidFill>
          <a:schemeClr val="tx1"/>
        </a:solidFill>
        <a:latin typeface="+mn-lt"/>
        <a:ea typeface="+mn-ea"/>
        <a:cs typeface="+mn-cs"/>
      </a:defRPr>
    </a:lvl6pPr>
    <a:lvl7pPr marL="3055914" algn="l" defTabSz="1018638" rtl="0" eaLnBrk="1" latinLnBrk="0" hangingPunct="1">
      <a:defRPr sz="2000" kern="1200">
        <a:solidFill>
          <a:schemeClr val="tx1"/>
        </a:solidFill>
        <a:latin typeface="+mn-lt"/>
        <a:ea typeface="+mn-ea"/>
        <a:cs typeface="+mn-cs"/>
      </a:defRPr>
    </a:lvl7pPr>
    <a:lvl8pPr marL="3565233" algn="l" defTabSz="1018638" rtl="0" eaLnBrk="1" latinLnBrk="0" hangingPunct="1">
      <a:defRPr sz="2000" kern="1200">
        <a:solidFill>
          <a:schemeClr val="tx1"/>
        </a:solidFill>
        <a:latin typeface="+mn-lt"/>
        <a:ea typeface="+mn-ea"/>
        <a:cs typeface="+mn-cs"/>
      </a:defRPr>
    </a:lvl8pPr>
    <a:lvl9pPr marL="4074549" algn="l" defTabSz="101863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Jump" initials="" lastIdx="14" clrIdx="0"/>
  <p:cmAuthor id="7" name="Kathleen" initials="K" lastIdx="34" clrIdx="7">
    <p:extLst>
      <p:ext uri="{19B8F6BF-5375-455C-9EA6-DF929625EA0E}">
        <p15:presenceInfo xmlns:p15="http://schemas.microsoft.com/office/powerpoint/2012/main" userId="Kathleen" providerId="None"/>
      </p:ext>
    </p:extLst>
  </p:cmAuthor>
  <p:cmAuthor id="1" name="Melissa A Miller" initials="MAM" lastIdx="5" clrIdx="1"/>
  <p:cmAuthor id="8" name="Henderson, Susan (AHRQ/CQuIPS)" initials="HS(" lastIdx="20" clrIdx="8">
    <p:extLst>
      <p:ext uri="{19B8F6BF-5375-455C-9EA6-DF929625EA0E}">
        <p15:presenceInfo xmlns:p15="http://schemas.microsoft.com/office/powerpoint/2012/main" userId="S-1-5-21-1747495209-1248221918-2216747781-233076" providerId="AD"/>
      </p:ext>
    </p:extLst>
  </p:cmAuthor>
  <p:cmAuthor id="2" name="Kathleen Speck" initials="KS" lastIdx="15" clrIdx="2"/>
  <p:cmAuthor id="9" name="Heidenrich, Christine (AHRQ/OC) (CTR)" initials="HC((" lastIdx="12" clrIdx="9">
    <p:extLst>
      <p:ext uri="{19B8F6BF-5375-455C-9EA6-DF929625EA0E}">
        <p15:presenceInfo xmlns:p15="http://schemas.microsoft.com/office/powerpoint/2012/main" userId="S-1-5-21-1747495209-1248221918-2216747781-28054" providerId="AD"/>
      </p:ext>
    </p:extLst>
  </p:cmAuthor>
  <p:cmAuthor id="3" name="Meghan Walrath" initials="MW" lastIdx="9" clrIdx="3"/>
  <p:cmAuthor id="10" name="Heidenrich, Christine (AHRQ/OC) (CTR)" initials="HC(( [2]" lastIdx="1" clrIdx="10">
    <p:extLst>
      <p:ext uri="{19B8F6BF-5375-455C-9EA6-DF929625EA0E}">
        <p15:presenceInfo xmlns:p15="http://schemas.microsoft.com/office/powerpoint/2012/main" userId="S::Christine.Heidenrich@ahrq.hhs.gov::58cf9597-5aed-4544-869e-b91fdda55fa7" providerId="AD"/>
      </p:ext>
    </p:extLst>
  </p:cmAuthor>
  <p:cmAuthor id="4" name="Miller, Melissa (AHRQ/CQuIPS)" initials="MM(" lastIdx="42" clrIdx="4"/>
  <p:cmAuthor id="5" name="Morgan Katz" initials="MK" lastIdx="18" clrIdx="5"/>
  <p:cmAuthor id="6" name="Mayo Levering" initials="ML"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03"/>
    <a:srgbClr val="FDD800"/>
    <a:srgbClr val="C3A310"/>
    <a:srgbClr val="007DA3"/>
    <a:srgbClr val="FFFCF3"/>
    <a:srgbClr val="4BACC6"/>
    <a:srgbClr val="FFD602"/>
    <a:srgbClr val="55553D"/>
    <a:srgbClr val="9A8772"/>
    <a:srgbClr val="E38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9" autoAdjust="0"/>
    <p:restoredTop sz="86364" autoAdjust="0"/>
  </p:normalViewPr>
  <p:slideViewPr>
    <p:cSldViewPr>
      <p:cViewPr varScale="1">
        <p:scale>
          <a:sx n="51" d="100"/>
          <a:sy n="51" d="100"/>
        </p:scale>
        <p:origin x="1236" y="40"/>
      </p:cViewPr>
      <p:guideLst>
        <p:guide orient="horz" pos="2448"/>
        <p:guide pos="3168"/>
      </p:guideLst>
    </p:cSldViewPr>
  </p:slideViewPr>
  <p:outlineViewPr>
    <p:cViewPr>
      <p:scale>
        <a:sx n="33" d="100"/>
        <a:sy n="33" d="100"/>
      </p:scale>
      <p:origin x="0" y="-22382"/>
    </p:cViewPr>
  </p:outlineViewPr>
  <p:notesTextViewPr>
    <p:cViewPr>
      <p:scale>
        <a:sx n="170" d="100"/>
        <a:sy n="1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userId="1c3bee05-3f30-471c-9c5c-6f1d82c4dd7a" providerId="ADAL" clId="{86EF1065-C96E-4107-B48E-7574769B0CC1}"/>
    <pc:docChg chg="undo custSel modSld">
      <pc:chgData name="Kathleen" userId="1c3bee05-3f30-471c-9c5c-6f1d82c4dd7a" providerId="ADAL" clId="{86EF1065-C96E-4107-B48E-7574769B0CC1}" dt="2020-09-23T17:22:49.803" v="143" actId="1589"/>
      <pc:docMkLst>
        <pc:docMk/>
      </pc:docMkLst>
      <pc:sldChg chg="modSp mod addCm">
        <pc:chgData name="Kathleen" userId="1c3bee05-3f30-471c-9c5c-6f1d82c4dd7a" providerId="ADAL" clId="{86EF1065-C96E-4107-B48E-7574769B0CC1}" dt="2020-09-23T17:22:49.803" v="143" actId="1589"/>
        <pc:sldMkLst>
          <pc:docMk/>
          <pc:sldMk cId="3093276491" sldId="310"/>
        </pc:sldMkLst>
        <pc:spChg chg="mod">
          <ac:chgData name="Kathleen" userId="1c3bee05-3f30-471c-9c5c-6f1d82c4dd7a" providerId="ADAL" clId="{86EF1065-C96E-4107-B48E-7574769B0CC1}" dt="2020-09-23T17:22:37.162" v="142" actId="20577"/>
          <ac:spMkLst>
            <pc:docMk/>
            <pc:sldMk cId="3093276491" sldId="310"/>
            <ac:spMk id="3" creationId="{00000000-0000-0000-0000-000000000000}"/>
          </ac:spMkLst>
        </pc:spChg>
      </pc:sldChg>
      <pc:sldChg chg="modSp mod modCm">
        <pc:chgData name="Kathleen" userId="1c3bee05-3f30-471c-9c5c-6f1d82c4dd7a" providerId="ADAL" clId="{86EF1065-C96E-4107-B48E-7574769B0CC1}" dt="2020-09-23T17:15:59.178" v="39" actId="20577"/>
        <pc:sldMkLst>
          <pc:docMk/>
          <pc:sldMk cId="2953488832" sldId="336"/>
        </pc:sldMkLst>
        <pc:spChg chg="mod">
          <ac:chgData name="Kathleen" userId="1c3bee05-3f30-471c-9c5c-6f1d82c4dd7a" providerId="ADAL" clId="{86EF1065-C96E-4107-B48E-7574769B0CC1}" dt="2020-09-23T17:15:59.178" v="39" actId="20577"/>
          <ac:spMkLst>
            <pc:docMk/>
            <pc:sldMk cId="2953488832" sldId="336"/>
            <ac:spMk id="2" creationId="{00000000-0000-0000-0000-000000000000}"/>
          </ac:spMkLst>
        </pc:spChg>
      </pc:sldChg>
      <pc:sldChg chg="modSp mod addCm">
        <pc:chgData name="Kathleen" userId="1c3bee05-3f30-471c-9c5c-6f1d82c4dd7a" providerId="ADAL" clId="{86EF1065-C96E-4107-B48E-7574769B0CC1}" dt="2020-09-23T17:16:09.272" v="46" actId="20577"/>
        <pc:sldMkLst>
          <pc:docMk/>
          <pc:sldMk cId="3604270382" sldId="349"/>
        </pc:sldMkLst>
        <pc:spChg chg="mod">
          <ac:chgData name="Kathleen" userId="1c3bee05-3f30-471c-9c5c-6f1d82c4dd7a" providerId="ADAL" clId="{86EF1065-C96E-4107-B48E-7574769B0CC1}" dt="2020-09-23T17:16:09.272" v="46" actId="20577"/>
          <ac:spMkLst>
            <pc:docMk/>
            <pc:sldMk cId="3604270382" sldId="349"/>
            <ac:spMk id="2" creationId="{00000000-0000-0000-0000-000000000000}"/>
          </ac:spMkLst>
        </pc:spChg>
        <pc:spChg chg="mod">
          <ac:chgData name="Kathleen" userId="1c3bee05-3f30-471c-9c5c-6f1d82c4dd7a" providerId="ADAL" clId="{86EF1065-C96E-4107-B48E-7574769B0CC1}" dt="2020-09-23T17:08:03.460" v="2" actId="20577"/>
          <ac:spMkLst>
            <pc:docMk/>
            <pc:sldMk cId="3604270382" sldId="349"/>
            <ac:spMk id="3" creationId="{00000000-0000-0000-0000-000000000000}"/>
          </ac:spMkLst>
        </pc:spChg>
      </pc:sldChg>
      <pc:sldChg chg="modSp mod">
        <pc:chgData name="Kathleen" userId="1c3bee05-3f30-471c-9c5c-6f1d82c4dd7a" providerId="ADAL" clId="{86EF1065-C96E-4107-B48E-7574769B0CC1}" dt="2020-09-23T17:16:18.663" v="53" actId="20577"/>
        <pc:sldMkLst>
          <pc:docMk/>
          <pc:sldMk cId="700829347" sldId="350"/>
        </pc:sldMkLst>
        <pc:spChg chg="mod">
          <ac:chgData name="Kathleen" userId="1c3bee05-3f30-471c-9c5c-6f1d82c4dd7a" providerId="ADAL" clId="{86EF1065-C96E-4107-B48E-7574769B0CC1}" dt="2020-09-23T17:16:18.663" v="53" actId="20577"/>
          <ac:spMkLst>
            <pc:docMk/>
            <pc:sldMk cId="700829347" sldId="350"/>
            <ac:spMk id="2" creationId="{00000000-0000-0000-0000-000000000000}"/>
          </ac:spMkLst>
        </pc:spChg>
      </pc:sldChg>
      <pc:sldChg chg="modSp mod modCm">
        <pc:chgData name="Kathleen" userId="1c3bee05-3f30-471c-9c5c-6f1d82c4dd7a" providerId="ADAL" clId="{86EF1065-C96E-4107-B48E-7574769B0CC1}" dt="2020-09-23T17:16:30.826" v="60" actId="20577"/>
        <pc:sldMkLst>
          <pc:docMk/>
          <pc:sldMk cId="1749067581" sldId="352"/>
        </pc:sldMkLst>
        <pc:spChg chg="mod">
          <ac:chgData name="Kathleen" userId="1c3bee05-3f30-471c-9c5c-6f1d82c4dd7a" providerId="ADAL" clId="{86EF1065-C96E-4107-B48E-7574769B0CC1}" dt="2020-09-23T17:16:30.826" v="60" actId="20577"/>
          <ac:spMkLst>
            <pc:docMk/>
            <pc:sldMk cId="1749067581" sldId="352"/>
            <ac:spMk id="2" creationId="{00000000-0000-0000-0000-000000000000}"/>
          </ac:spMkLst>
        </pc:spChg>
      </pc:sldChg>
      <pc:sldChg chg="modSp mod">
        <pc:chgData name="Kathleen" userId="1c3bee05-3f30-471c-9c5c-6f1d82c4dd7a" providerId="ADAL" clId="{86EF1065-C96E-4107-B48E-7574769B0CC1}" dt="2020-09-23T17:18:37.023" v="70" actId="20577"/>
        <pc:sldMkLst>
          <pc:docMk/>
          <pc:sldMk cId="766496651" sldId="354"/>
        </pc:sldMkLst>
        <pc:spChg chg="mod">
          <ac:chgData name="Kathleen" userId="1c3bee05-3f30-471c-9c5c-6f1d82c4dd7a" providerId="ADAL" clId="{86EF1065-C96E-4107-B48E-7574769B0CC1}" dt="2020-09-23T17:18:37.023" v="70" actId="20577"/>
          <ac:spMkLst>
            <pc:docMk/>
            <pc:sldMk cId="766496651" sldId="354"/>
            <ac:spMk id="2" creationId="{00000000-0000-0000-0000-000000000000}"/>
          </ac:spMkLst>
        </pc:spChg>
      </pc:sldChg>
      <pc:sldChg chg="modSp mod addCm">
        <pc:chgData name="Kathleen" userId="1c3bee05-3f30-471c-9c5c-6f1d82c4dd7a" providerId="ADAL" clId="{86EF1065-C96E-4107-B48E-7574769B0CC1}" dt="2020-09-23T17:18:47.788" v="80" actId="20577"/>
        <pc:sldMkLst>
          <pc:docMk/>
          <pc:sldMk cId="1865736935" sldId="355"/>
        </pc:sldMkLst>
        <pc:spChg chg="mod">
          <ac:chgData name="Kathleen" userId="1c3bee05-3f30-471c-9c5c-6f1d82c4dd7a" providerId="ADAL" clId="{86EF1065-C96E-4107-B48E-7574769B0CC1}" dt="2020-09-23T17:18:47.788" v="80" actId="20577"/>
          <ac:spMkLst>
            <pc:docMk/>
            <pc:sldMk cId="1865736935" sldId="355"/>
            <ac:spMk id="2" creationId="{00000000-0000-0000-0000-000000000000}"/>
          </ac:spMkLst>
        </pc:spChg>
        <pc:spChg chg="mod">
          <ac:chgData name="Kathleen" userId="1c3bee05-3f30-471c-9c5c-6f1d82c4dd7a" providerId="ADAL" clId="{86EF1065-C96E-4107-B48E-7574769B0CC1}" dt="2020-09-23T17:14:08.481" v="19" actId="20577"/>
          <ac:spMkLst>
            <pc:docMk/>
            <pc:sldMk cId="1865736935" sldId="355"/>
            <ac:spMk id="3" creationId="{00000000-0000-0000-0000-000000000000}"/>
          </ac:spMkLst>
        </pc:spChg>
      </pc:sldChg>
      <pc:sldChg chg="modSp mod">
        <pc:chgData name="Kathleen" userId="1c3bee05-3f30-471c-9c5c-6f1d82c4dd7a" providerId="ADAL" clId="{86EF1065-C96E-4107-B48E-7574769B0CC1}" dt="2020-09-23T17:15:36.821" v="31" actId="20577"/>
        <pc:sldMkLst>
          <pc:docMk/>
          <pc:sldMk cId="3768331686" sldId="356"/>
        </pc:sldMkLst>
        <pc:spChg chg="mod">
          <ac:chgData name="Kathleen" userId="1c3bee05-3f30-471c-9c5c-6f1d82c4dd7a" providerId="ADAL" clId="{86EF1065-C96E-4107-B48E-7574769B0CC1}" dt="2020-09-23T17:15:36.821" v="31" actId="20577"/>
          <ac:spMkLst>
            <pc:docMk/>
            <pc:sldMk cId="3768331686" sldId="356"/>
            <ac:spMk id="2" creationId="{00000000-0000-0000-0000-000000000000}"/>
          </ac:spMkLst>
        </pc:spChg>
      </pc:sldChg>
      <pc:sldChg chg="modSp mod">
        <pc:chgData name="Kathleen" userId="1c3bee05-3f30-471c-9c5c-6f1d82c4dd7a" providerId="ADAL" clId="{86EF1065-C96E-4107-B48E-7574769B0CC1}" dt="2020-09-23T17:19:37.147" v="88" actId="20577"/>
        <pc:sldMkLst>
          <pc:docMk/>
          <pc:sldMk cId="2602827394" sldId="363"/>
        </pc:sldMkLst>
        <pc:spChg chg="mod">
          <ac:chgData name="Kathleen" userId="1c3bee05-3f30-471c-9c5c-6f1d82c4dd7a" providerId="ADAL" clId="{86EF1065-C96E-4107-B48E-7574769B0CC1}" dt="2020-09-23T17:19:37.147" v="88" actId="20577"/>
          <ac:spMkLst>
            <pc:docMk/>
            <pc:sldMk cId="2602827394" sldId="363"/>
            <ac:spMk id="2" creationId="{00000000-0000-0000-0000-000000000000}"/>
          </ac:spMkLst>
        </pc:spChg>
      </pc:sldChg>
      <pc:sldChg chg="modSp mod">
        <pc:chgData name="Kathleen" userId="1c3bee05-3f30-471c-9c5c-6f1d82c4dd7a" providerId="ADAL" clId="{86EF1065-C96E-4107-B48E-7574769B0CC1}" dt="2020-09-23T17:19:46.478" v="95" actId="20577"/>
        <pc:sldMkLst>
          <pc:docMk/>
          <pc:sldMk cId="3513013603" sldId="364"/>
        </pc:sldMkLst>
        <pc:spChg chg="mod">
          <ac:chgData name="Kathleen" userId="1c3bee05-3f30-471c-9c5c-6f1d82c4dd7a" providerId="ADAL" clId="{86EF1065-C96E-4107-B48E-7574769B0CC1}" dt="2020-09-23T17:19:46.478" v="95" actId="20577"/>
          <ac:spMkLst>
            <pc:docMk/>
            <pc:sldMk cId="3513013603" sldId="364"/>
            <ac:spMk id="2" creationId="{00000000-0000-0000-0000-000000000000}"/>
          </ac:spMkLst>
        </pc:spChg>
      </pc:sldChg>
      <pc:sldChg chg="modSp mod addCm">
        <pc:chgData name="Kathleen" userId="1c3bee05-3f30-471c-9c5c-6f1d82c4dd7a" providerId="ADAL" clId="{86EF1065-C96E-4107-B48E-7574769B0CC1}" dt="2020-09-23T17:21:32.467" v="105" actId="1589"/>
        <pc:sldMkLst>
          <pc:docMk/>
          <pc:sldMk cId="70393812" sldId="365"/>
        </pc:sldMkLst>
        <pc:spChg chg="mod">
          <ac:chgData name="Kathleen" userId="1c3bee05-3f30-471c-9c5c-6f1d82c4dd7a" providerId="ADAL" clId="{86EF1065-C96E-4107-B48E-7574769B0CC1}" dt="2020-09-23T17:19:56.718" v="103" actId="20577"/>
          <ac:spMkLst>
            <pc:docMk/>
            <pc:sldMk cId="70393812" sldId="365"/>
            <ac:spMk id="2" creationId="{00000000-0000-0000-0000-000000000000}"/>
          </ac:spMkLst>
        </pc:spChg>
        <pc:spChg chg="mod">
          <ac:chgData name="Kathleen" userId="1c3bee05-3f30-471c-9c5c-6f1d82c4dd7a" providerId="ADAL" clId="{86EF1065-C96E-4107-B48E-7574769B0CC1}" dt="2020-09-23T17:21:22.739" v="104" actId="20577"/>
          <ac:spMkLst>
            <pc:docMk/>
            <pc:sldMk cId="70393812" sldId="365"/>
            <ac:spMk id="3" creationId="{00000000-0000-0000-0000-000000000000}"/>
          </ac:spMkLst>
        </pc:spChg>
      </pc:sldChg>
    </pc:docChg>
  </pc:docChgLst>
  <pc:docChgLst>
    <pc:chgData name="Kathleen Speck" userId="1c3bee05-3f30-471c-9c5c-6f1d82c4dd7a" providerId="ADAL" clId="{5F383431-9F38-47A6-B284-50557838E215}"/>
    <pc:docChg chg="undo custSel modMainMaster">
      <pc:chgData name="Kathleen Speck" userId="1c3bee05-3f30-471c-9c5c-6f1d82c4dd7a" providerId="ADAL" clId="{5F383431-9F38-47A6-B284-50557838E215}" dt="2021-01-04T16:37:24.200" v="34" actId="1076"/>
      <pc:docMkLst>
        <pc:docMk/>
      </pc:docMkLst>
      <pc:sldMasterChg chg="modSp mod modSldLayout">
        <pc:chgData name="Kathleen Speck" userId="1c3bee05-3f30-471c-9c5c-6f1d82c4dd7a" providerId="ADAL" clId="{5F383431-9F38-47A6-B284-50557838E215}" dt="2021-01-04T16:37:24.200" v="34" actId="1076"/>
        <pc:sldMasterMkLst>
          <pc:docMk/>
          <pc:sldMasterMk cId="4163395254" sldId="2147483648"/>
        </pc:sldMasterMkLst>
        <pc:spChg chg="mod">
          <ac:chgData name="Kathleen Speck" userId="1c3bee05-3f30-471c-9c5c-6f1d82c4dd7a" providerId="ADAL" clId="{5F383431-9F38-47A6-B284-50557838E215}" dt="2021-01-04T16:37:24.200" v="34" actId="1076"/>
          <ac:spMkLst>
            <pc:docMk/>
            <pc:sldMasterMk cId="4163395254" sldId="2147483648"/>
            <ac:spMk id="5" creationId="{00000000-0000-0000-0000-000000000000}"/>
          </ac:spMkLst>
        </pc:spChg>
        <pc:sldLayoutChg chg="modSp mod">
          <pc:chgData name="Kathleen Speck" userId="1c3bee05-3f30-471c-9c5c-6f1d82c4dd7a" providerId="ADAL" clId="{5F383431-9F38-47A6-B284-50557838E215}" dt="2021-01-04T16:35:40.218" v="1" actId="1076"/>
          <pc:sldLayoutMkLst>
            <pc:docMk/>
            <pc:sldMasterMk cId="4163395254" sldId="2147483648"/>
            <pc:sldLayoutMk cId="2492227256" sldId="2147483650"/>
          </pc:sldLayoutMkLst>
          <pc:spChg chg="mod">
            <ac:chgData name="Kathleen Speck" userId="1c3bee05-3f30-471c-9c5c-6f1d82c4dd7a" providerId="ADAL" clId="{5F383431-9F38-47A6-B284-50557838E215}" dt="2021-01-04T16:35:40.218" v="1" actId="1076"/>
            <ac:spMkLst>
              <pc:docMk/>
              <pc:sldMasterMk cId="4163395254" sldId="2147483648"/>
              <pc:sldLayoutMk cId="2492227256" sldId="2147483650"/>
              <ac:spMk id="12" creationId="{00000000-0000-0000-0000-000000000000}"/>
            </ac:spMkLst>
          </pc:spChg>
        </pc:sldLayoutChg>
      </pc:sldMasterChg>
    </pc:docChg>
  </pc:docChgLst>
  <pc:docChgLst>
    <pc:chgData name="Kathleen" userId="1c3bee05-3f30-471c-9c5c-6f1d82c4dd7a" providerId="ADAL" clId="{92FFB090-471D-4A7D-8EFA-1DF9ED98D0FF}"/>
    <pc:docChg chg="undo custSel modSld">
      <pc:chgData name="Kathleen" userId="1c3bee05-3f30-471c-9c5c-6f1d82c4dd7a" providerId="ADAL" clId="{92FFB090-471D-4A7D-8EFA-1DF9ED98D0FF}" dt="2020-11-10T19:23:16.823" v="347" actId="1076"/>
      <pc:docMkLst>
        <pc:docMk/>
      </pc:docMkLst>
      <pc:sldChg chg="modSp mod">
        <pc:chgData name="Kathleen" userId="1c3bee05-3f30-471c-9c5c-6f1d82c4dd7a" providerId="ADAL" clId="{92FFB090-471D-4A7D-8EFA-1DF9ED98D0FF}" dt="2020-11-10T18:41:02.261" v="11" actId="962"/>
        <pc:sldMkLst>
          <pc:docMk/>
          <pc:sldMk cId="2953488832" sldId="336"/>
        </pc:sldMkLst>
        <pc:picChg chg="mod">
          <ac:chgData name="Kathleen" userId="1c3bee05-3f30-471c-9c5c-6f1d82c4dd7a" providerId="ADAL" clId="{92FFB090-471D-4A7D-8EFA-1DF9ED98D0FF}" dt="2020-11-10T18:41:02.261" v="11" actId="962"/>
          <ac:picMkLst>
            <pc:docMk/>
            <pc:sldMk cId="2953488832" sldId="336"/>
            <ac:picMk id="7" creationId="{00000000-0000-0000-0000-000000000000}"/>
          </ac:picMkLst>
        </pc:picChg>
      </pc:sldChg>
      <pc:sldChg chg="modSp mod">
        <pc:chgData name="Kathleen" userId="1c3bee05-3f30-471c-9c5c-6f1d82c4dd7a" providerId="ADAL" clId="{92FFB090-471D-4A7D-8EFA-1DF9ED98D0FF}" dt="2020-11-10T19:23:16.823" v="347" actId="1076"/>
        <pc:sldMkLst>
          <pc:docMk/>
          <pc:sldMk cId="3947559896" sldId="348"/>
        </pc:sldMkLst>
        <pc:spChg chg="mod">
          <ac:chgData name="Kathleen" userId="1c3bee05-3f30-471c-9c5c-6f1d82c4dd7a" providerId="ADAL" clId="{92FFB090-471D-4A7D-8EFA-1DF9ED98D0FF}" dt="2020-11-10T19:23:16.823" v="347" actId="1076"/>
          <ac:spMkLst>
            <pc:docMk/>
            <pc:sldMk cId="3947559896" sldId="348"/>
            <ac:spMk id="3" creationId="{00000000-0000-0000-0000-000000000000}"/>
          </ac:spMkLst>
        </pc:spChg>
      </pc:sldChg>
      <pc:sldChg chg="modSp mod">
        <pc:chgData name="Kathleen" userId="1c3bee05-3f30-471c-9c5c-6f1d82c4dd7a" providerId="ADAL" clId="{92FFB090-471D-4A7D-8EFA-1DF9ED98D0FF}" dt="2020-11-10T18:41:16.061" v="23" actId="962"/>
        <pc:sldMkLst>
          <pc:docMk/>
          <pc:sldMk cId="3604270382" sldId="349"/>
        </pc:sldMkLst>
        <pc:picChg chg="mod">
          <ac:chgData name="Kathleen" userId="1c3bee05-3f30-471c-9c5c-6f1d82c4dd7a" providerId="ADAL" clId="{92FFB090-471D-4A7D-8EFA-1DF9ED98D0FF}" dt="2020-11-10T18:41:16.061" v="23" actId="962"/>
          <ac:picMkLst>
            <pc:docMk/>
            <pc:sldMk cId="3604270382" sldId="349"/>
            <ac:picMk id="18" creationId="{00000000-0000-0000-0000-000000000000}"/>
          </ac:picMkLst>
        </pc:picChg>
      </pc:sldChg>
      <pc:sldChg chg="modSp mod">
        <pc:chgData name="Kathleen" userId="1c3bee05-3f30-471c-9c5c-6f1d82c4dd7a" providerId="ADAL" clId="{92FFB090-471D-4A7D-8EFA-1DF9ED98D0FF}" dt="2020-11-10T18:41:35.601" v="33" actId="962"/>
        <pc:sldMkLst>
          <pc:docMk/>
          <pc:sldMk cId="700829347" sldId="350"/>
        </pc:sldMkLst>
        <pc:picChg chg="mod">
          <ac:chgData name="Kathleen" userId="1c3bee05-3f30-471c-9c5c-6f1d82c4dd7a" providerId="ADAL" clId="{92FFB090-471D-4A7D-8EFA-1DF9ED98D0FF}" dt="2020-11-10T18:41:35.601" v="33" actId="962"/>
          <ac:picMkLst>
            <pc:docMk/>
            <pc:sldMk cId="700829347" sldId="350"/>
            <ac:picMk id="23" creationId="{00000000-0000-0000-0000-000000000000}"/>
          </ac:picMkLst>
        </pc:picChg>
      </pc:sldChg>
      <pc:sldChg chg="modSp mod">
        <pc:chgData name="Kathleen" userId="1c3bee05-3f30-471c-9c5c-6f1d82c4dd7a" providerId="ADAL" clId="{92FFB090-471D-4A7D-8EFA-1DF9ED98D0FF}" dt="2020-11-10T18:41:53.953" v="43" actId="962"/>
        <pc:sldMkLst>
          <pc:docMk/>
          <pc:sldMk cId="4108066210" sldId="351"/>
        </pc:sldMkLst>
        <pc:picChg chg="mod">
          <ac:chgData name="Kathleen" userId="1c3bee05-3f30-471c-9c5c-6f1d82c4dd7a" providerId="ADAL" clId="{92FFB090-471D-4A7D-8EFA-1DF9ED98D0FF}" dt="2020-11-10T18:41:53.953" v="43" actId="962"/>
          <ac:picMkLst>
            <pc:docMk/>
            <pc:sldMk cId="4108066210" sldId="351"/>
            <ac:picMk id="26" creationId="{00000000-0000-0000-0000-000000000000}"/>
          </ac:picMkLst>
        </pc:picChg>
      </pc:sldChg>
      <pc:sldChg chg="modSp mod">
        <pc:chgData name="Kathleen" userId="1c3bee05-3f30-471c-9c5c-6f1d82c4dd7a" providerId="ADAL" clId="{92FFB090-471D-4A7D-8EFA-1DF9ED98D0FF}" dt="2020-11-10T18:42:07.492" v="53" actId="962"/>
        <pc:sldMkLst>
          <pc:docMk/>
          <pc:sldMk cId="1749067581" sldId="352"/>
        </pc:sldMkLst>
        <pc:picChg chg="mod">
          <ac:chgData name="Kathleen" userId="1c3bee05-3f30-471c-9c5c-6f1d82c4dd7a" providerId="ADAL" clId="{92FFB090-471D-4A7D-8EFA-1DF9ED98D0FF}" dt="2020-11-10T18:42:07.492" v="53" actId="962"/>
          <ac:picMkLst>
            <pc:docMk/>
            <pc:sldMk cId="1749067581" sldId="352"/>
            <ac:picMk id="25" creationId="{00000000-0000-0000-0000-000000000000}"/>
          </ac:picMkLst>
        </pc:picChg>
      </pc:sldChg>
      <pc:sldChg chg="modSp mod">
        <pc:chgData name="Kathleen" userId="1c3bee05-3f30-471c-9c5c-6f1d82c4dd7a" providerId="ADAL" clId="{92FFB090-471D-4A7D-8EFA-1DF9ED98D0FF}" dt="2020-11-10T18:42:31.675" v="69" actId="962"/>
        <pc:sldMkLst>
          <pc:docMk/>
          <pc:sldMk cId="766496651" sldId="354"/>
        </pc:sldMkLst>
        <pc:picChg chg="mod">
          <ac:chgData name="Kathleen" userId="1c3bee05-3f30-471c-9c5c-6f1d82c4dd7a" providerId="ADAL" clId="{92FFB090-471D-4A7D-8EFA-1DF9ED98D0FF}" dt="2020-11-10T18:42:31.675" v="69" actId="962"/>
          <ac:picMkLst>
            <pc:docMk/>
            <pc:sldMk cId="766496651" sldId="354"/>
            <ac:picMk id="8" creationId="{00000000-0000-0000-0000-000000000000}"/>
          </ac:picMkLst>
        </pc:picChg>
      </pc:sldChg>
      <pc:sldChg chg="addSp delSp modSp mod">
        <pc:chgData name="Kathleen" userId="1c3bee05-3f30-471c-9c5c-6f1d82c4dd7a" providerId="ADAL" clId="{92FFB090-471D-4A7D-8EFA-1DF9ED98D0FF}" dt="2020-11-10T18:43:20.536" v="89" actId="962"/>
        <pc:sldMkLst>
          <pc:docMk/>
          <pc:sldMk cId="1865736935" sldId="355"/>
        </pc:sldMkLst>
        <pc:spChg chg="add del">
          <ac:chgData name="Kathleen" userId="1c3bee05-3f30-471c-9c5c-6f1d82c4dd7a" providerId="ADAL" clId="{92FFB090-471D-4A7D-8EFA-1DF9ED98D0FF}" dt="2020-11-10T18:43:11.729" v="73" actId="21"/>
          <ac:spMkLst>
            <pc:docMk/>
            <pc:sldMk cId="1865736935" sldId="355"/>
            <ac:spMk id="13" creationId="{00000000-0000-0000-0000-000000000000}"/>
          </ac:spMkLst>
        </pc:spChg>
        <pc:spChg chg="add del">
          <ac:chgData name="Kathleen" userId="1c3bee05-3f30-471c-9c5c-6f1d82c4dd7a" providerId="ADAL" clId="{92FFB090-471D-4A7D-8EFA-1DF9ED98D0FF}" dt="2020-11-10T18:42:58.948" v="71" actId="21"/>
          <ac:spMkLst>
            <pc:docMk/>
            <pc:sldMk cId="1865736935" sldId="355"/>
            <ac:spMk id="14" creationId="{00000000-0000-0000-0000-000000000000}"/>
          </ac:spMkLst>
        </pc:spChg>
        <pc:picChg chg="mod">
          <ac:chgData name="Kathleen" userId="1c3bee05-3f30-471c-9c5c-6f1d82c4dd7a" providerId="ADAL" clId="{92FFB090-471D-4A7D-8EFA-1DF9ED98D0FF}" dt="2020-11-10T18:43:20.536" v="89" actId="962"/>
          <ac:picMkLst>
            <pc:docMk/>
            <pc:sldMk cId="1865736935" sldId="355"/>
            <ac:picMk id="18" creationId="{00000000-0000-0000-0000-000000000000}"/>
          </ac:picMkLst>
        </pc:picChg>
      </pc:sldChg>
      <pc:sldChg chg="modSp mod">
        <pc:chgData name="Kathleen" userId="1c3bee05-3f30-471c-9c5c-6f1d82c4dd7a" providerId="ADAL" clId="{92FFB090-471D-4A7D-8EFA-1DF9ED98D0FF}" dt="2020-11-10T18:43:46.207" v="106" actId="962"/>
        <pc:sldMkLst>
          <pc:docMk/>
          <pc:sldMk cId="3768331686" sldId="356"/>
        </pc:sldMkLst>
        <pc:picChg chg="mod">
          <ac:chgData name="Kathleen" userId="1c3bee05-3f30-471c-9c5c-6f1d82c4dd7a" providerId="ADAL" clId="{92FFB090-471D-4A7D-8EFA-1DF9ED98D0FF}" dt="2020-11-10T18:43:46.207" v="106" actId="962"/>
          <ac:picMkLst>
            <pc:docMk/>
            <pc:sldMk cId="3768331686" sldId="356"/>
            <ac:picMk id="21" creationId="{00000000-0000-0000-0000-000000000000}"/>
          </ac:picMkLst>
        </pc:picChg>
        <pc:cxnChg chg="mod">
          <ac:chgData name="Kathleen" userId="1c3bee05-3f30-471c-9c5c-6f1d82c4dd7a" providerId="ADAL" clId="{92FFB090-471D-4A7D-8EFA-1DF9ED98D0FF}" dt="2020-11-10T18:43:39.676" v="90" actId="1076"/>
          <ac:cxnSpMkLst>
            <pc:docMk/>
            <pc:sldMk cId="3768331686" sldId="356"/>
            <ac:cxnSpMk id="22" creationId="{00000000-0000-0000-0000-000000000000}"/>
          </ac:cxnSpMkLst>
        </pc:cxnChg>
      </pc:sldChg>
      <pc:sldChg chg="modSp mod">
        <pc:chgData name="Kathleen" userId="1c3bee05-3f30-471c-9c5c-6f1d82c4dd7a" providerId="ADAL" clId="{92FFB090-471D-4A7D-8EFA-1DF9ED98D0FF}" dt="2020-11-10T18:44:20.624" v="138" actId="962"/>
        <pc:sldMkLst>
          <pc:docMk/>
          <pc:sldMk cId="537656806" sldId="357"/>
        </pc:sldMkLst>
        <pc:picChg chg="mod">
          <ac:chgData name="Kathleen" userId="1c3bee05-3f30-471c-9c5c-6f1d82c4dd7a" providerId="ADAL" clId="{92FFB090-471D-4A7D-8EFA-1DF9ED98D0FF}" dt="2020-11-10T18:44:20.624" v="138" actId="962"/>
          <ac:picMkLst>
            <pc:docMk/>
            <pc:sldMk cId="537656806" sldId="357"/>
            <ac:picMk id="21" creationId="{00000000-0000-0000-0000-000000000000}"/>
          </ac:picMkLst>
        </pc:picChg>
      </pc:sldChg>
      <pc:sldChg chg="modSp mod">
        <pc:chgData name="Kathleen" userId="1c3bee05-3f30-471c-9c5c-6f1d82c4dd7a" providerId="ADAL" clId="{92FFB090-471D-4A7D-8EFA-1DF9ED98D0FF}" dt="2020-11-10T18:44:44.465" v="154" actId="962"/>
        <pc:sldMkLst>
          <pc:docMk/>
          <pc:sldMk cId="285422060" sldId="358"/>
        </pc:sldMkLst>
        <pc:picChg chg="mod">
          <ac:chgData name="Kathleen" userId="1c3bee05-3f30-471c-9c5c-6f1d82c4dd7a" providerId="ADAL" clId="{92FFB090-471D-4A7D-8EFA-1DF9ED98D0FF}" dt="2020-11-10T18:44:44.465" v="154" actId="962"/>
          <ac:picMkLst>
            <pc:docMk/>
            <pc:sldMk cId="285422060" sldId="358"/>
            <ac:picMk id="15" creationId="{00000000-0000-0000-0000-000000000000}"/>
          </ac:picMkLst>
        </pc:picChg>
      </pc:sldChg>
      <pc:sldChg chg="modSp mod">
        <pc:chgData name="Kathleen" userId="1c3bee05-3f30-471c-9c5c-6f1d82c4dd7a" providerId="ADAL" clId="{92FFB090-471D-4A7D-8EFA-1DF9ED98D0FF}" dt="2020-11-10T18:44:06.921" v="122" actId="962"/>
        <pc:sldMkLst>
          <pc:docMk/>
          <pc:sldMk cId="2715387691" sldId="362"/>
        </pc:sldMkLst>
        <pc:picChg chg="mod">
          <ac:chgData name="Kathleen" userId="1c3bee05-3f30-471c-9c5c-6f1d82c4dd7a" providerId="ADAL" clId="{92FFB090-471D-4A7D-8EFA-1DF9ED98D0FF}" dt="2020-11-10T18:44:06.921" v="122" actId="962"/>
          <ac:picMkLst>
            <pc:docMk/>
            <pc:sldMk cId="2715387691" sldId="362"/>
            <ac:picMk id="30" creationId="{00000000-0000-0000-0000-000000000000}"/>
          </ac:picMkLst>
        </pc:picChg>
      </pc:sldChg>
      <pc:sldChg chg="modSp mod">
        <pc:chgData name="Kathleen" userId="1c3bee05-3f30-471c-9c5c-6f1d82c4dd7a" providerId="ADAL" clId="{92FFB090-471D-4A7D-8EFA-1DF9ED98D0FF}" dt="2020-11-10T18:53:32.973" v="214" actId="962"/>
        <pc:sldMkLst>
          <pc:docMk/>
          <pc:sldMk cId="2602827394" sldId="363"/>
        </pc:sldMkLst>
        <pc:picChg chg="mod">
          <ac:chgData name="Kathleen" userId="1c3bee05-3f30-471c-9c5c-6f1d82c4dd7a" providerId="ADAL" clId="{92FFB090-471D-4A7D-8EFA-1DF9ED98D0FF}" dt="2020-11-10T18:53:32.973" v="214" actId="962"/>
          <ac:picMkLst>
            <pc:docMk/>
            <pc:sldMk cId="2602827394" sldId="363"/>
            <ac:picMk id="8" creationId="{00000000-0000-0000-0000-000000000000}"/>
          </ac:picMkLst>
        </pc:picChg>
      </pc:sldChg>
      <pc:sldChg chg="modSp mod">
        <pc:chgData name="Kathleen" userId="1c3bee05-3f30-471c-9c5c-6f1d82c4dd7a" providerId="ADAL" clId="{92FFB090-471D-4A7D-8EFA-1DF9ED98D0FF}" dt="2020-11-10T18:53:59.987" v="276" actId="962"/>
        <pc:sldMkLst>
          <pc:docMk/>
          <pc:sldMk cId="3513013603" sldId="364"/>
        </pc:sldMkLst>
        <pc:picChg chg="mod">
          <ac:chgData name="Kathleen" userId="1c3bee05-3f30-471c-9c5c-6f1d82c4dd7a" providerId="ADAL" clId="{92FFB090-471D-4A7D-8EFA-1DF9ED98D0FF}" dt="2020-11-10T18:53:59.987" v="276" actId="962"/>
          <ac:picMkLst>
            <pc:docMk/>
            <pc:sldMk cId="3513013603" sldId="364"/>
            <ac:picMk id="11" creationId="{00000000-0000-0000-0000-000000000000}"/>
          </ac:picMkLst>
        </pc:picChg>
      </pc:sldChg>
      <pc:sldChg chg="modSp mod">
        <pc:chgData name="Kathleen" userId="1c3bee05-3f30-471c-9c5c-6f1d82c4dd7a" providerId="ADAL" clId="{92FFB090-471D-4A7D-8EFA-1DF9ED98D0FF}" dt="2020-11-10T18:54:32.748" v="338" actId="962"/>
        <pc:sldMkLst>
          <pc:docMk/>
          <pc:sldMk cId="70393812" sldId="365"/>
        </pc:sldMkLst>
        <pc:picChg chg="mod">
          <ac:chgData name="Kathleen" userId="1c3bee05-3f30-471c-9c5c-6f1d82c4dd7a" providerId="ADAL" clId="{92FFB090-471D-4A7D-8EFA-1DF9ED98D0FF}" dt="2020-11-10T18:54:32.748" v="338" actId="962"/>
          <ac:picMkLst>
            <pc:docMk/>
            <pc:sldMk cId="70393812" sldId="365"/>
            <ac:picMk id="14" creationId="{00000000-0000-0000-0000-000000000000}"/>
          </ac:picMkLst>
        </pc:picChg>
      </pc:sldChg>
    </pc:docChg>
  </pc:docChgLst>
  <pc:docChgLst>
    <pc:chgData name="Kathleen" userId="1c3bee05-3f30-471c-9c5c-6f1d82c4dd7a" providerId="ADAL" clId="{FC8D6F7D-5054-4EEB-AE1F-0C10529A2655}"/>
    <pc:docChg chg="undo redo custSel modSld sldOrd">
      <pc:chgData name="Kathleen" userId="1c3bee05-3f30-471c-9c5c-6f1d82c4dd7a" providerId="ADAL" clId="{FC8D6F7D-5054-4EEB-AE1F-0C10529A2655}" dt="2020-10-07T13:31:09.043" v="475" actId="207"/>
      <pc:docMkLst>
        <pc:docMk/>
      </pc:docMkLst>
      <pc:sldChg chg="modSp mod">
        <pc:chgData name="Kathleen" userId="1c3bee05-3f30-471c-9c5c-6f1d82c4dd7a" providerId="ADAL" clId="{FC8D6F7D-5054-4EEB-AE1F-0C10529A2655}" dt="2020-10-07T12:58:06.825" v="8" actId="207"/>
        <pc:sldMkLst>
          <pc:docMk/>
          <pc:sldMk cId="3196990864" sldId="330"/>
        </pc:sldMkLst>
        <pc:spChg chg="mod">
          <ac:chgData name="Kathleen" userId="1c3bee05-3f30-471c-9c5c-6f1d82c4dd7a" providerId="ADAL" clId="{FC8D6F7D-5054-4EEB-AE1F-0C10529A2655}" dt="2020-10-07T12:58:06.825" v="8" actId="207"/>
          <ac:spMkLst>
            <pc:docMk/>
            <pc:sldMk cId="3196990864" sldId="330"/>
            <ac:spMk id="3" creationId="{00000000-0000-0000-0000-000000000000}"/>
          </ac:spMkLst>
        </pc:spChg>
      </pc:sldChg>
      <pc:sldChg chg="modSp mod">
        <pc:chgData name="Kathleen" userId="1c3bee05-3f30-471c-9c5c-6f1d82c4dd7a" providerId="ADAL" clId="{FC8D6F7D-5054-4EEB-AE1F-0C10529A2655}" dt="2020-10-07T13:25:31.339" v="441" actId="692"/>
        <pc:sldMkLst>
          <pc:docMk/>
          <pc:sldMk cId="2953488832" sldId="336"/>
        </pc:sldMkLst>
        <pc:picChg chg="mod">
          <ac:chgData name="Kathleen" userId="1c3bee05-3f30-471c-9c5c-6f1d82c4dd7a" providerId="ADAL" clId="{FC8D6F7D-5054-4EEB-AE1F-0C10529A2655}" dt="2020-10-07T13:25:31.339" v="441" actId="692"/>
          <ac:picMkLst>
            <pc:docMk/>
            <pc:sldMk cId="2953488832" sldId="336"/>
            <ac:picMk id="7" creationId="{00000000-0000-0000-0000-000000000000}"/>
          </ac:picMkLst>
        </pc:picChg>
      </pc:sldChg>
      <pc:sldChg chg="modSp mod">
        <pc:chgData name="Kathleen" userId="1c3bee05-3f30-471c-9c5c-6f1d82c4dd7a" providerId="ADAL" clId="{FC8D6F7D-5054-4EEB-AE1F-0C10529A2655}" dt="2020-10-07T12:59:37.971" v="18" actId="207"/>
        <pc:sldMkLst>
          <pc:docMk/>
          <pc:sldMk cId="3311783478" sldId="345"/>
        </pc:sldMkLst>
        <pc:spChg chg="mod">
          <ac:chgData name="Kathleen" userId="1c3bee05-3f30-471c-9c5c-6f1d82c4dd7a" providerId="ADAL" clId="{FC8D6F7D-5054-4EEB-AE1F-0C10529A2655}" dt="2020-10-07T12:59:37.971" v="18" actId="207"/>
          <ac:spMkLst>
            <pc:docMk/>
            <pc:sldMk cId="3311783478" sldId="345"/>
            <ac:spMk id="3" creationId="{00000000-0000-0000-0000-000000000000}"/>
          </ac:spMkLst>
        </pc:spChg>
      </pc:sldChg>
      <pc:sldChg chg="modSp mod">
        <pc:chgData name="Kathleen" userId="1c3bee05-3f30-471c-9c5c-6f1d82c4dd7a" providerId="ADAL" clId="{FC8D6F7D-5054-4EEB-AE1F-0C10529A2655}" dt="2020-10-07T13:14:16.618" v="191" actId="962"/>
        <pc:sldMkLst>
          <pc:docMk/>
          <pc:sldMk cId="4212234552" sldId="347"/>
        </pc:sldMkLst>
        <pc:spChg chg="mod">
          <ac:chgData name="Kathleen" userId="1c3bee05-3f30-471c-9c5c-6f1d82c4dd7a" providerId="ADAL" clId="{FC8D6F7D-5054-4EEB-AE1F-0C10529A2655}" dt="2020-10-07T12:52:30.775" v="1" actId="27636"/>
          <ac:spMkLst>
            <pc:docMk/>
            <pc:sldMk cId="4212234552" sldId="347"/>
            <ac:spMk id="2" creationId="{00000000-0000-0000-0000-000000000000}"/>
          </ac:spMkLst>
        </pc:spChg>
        <pc:picChg chg="mod">
          <ac:chgData name="Kathleen" userId="1c3bee05-3f30-471c-9c5c-6f1d82c4dd7a" providerId="ADAL" clId="{FC8D6F7D-5054-4EEB-AE1F-0C10529A2655}" dt="2020-10-07T13:14:16.618" v="191" actId="962"/>
          <ac:picMkLst>
            <pc:docMk/>
            <pc:sldMk cId="4212234552" sldId="347"/>
            <ac:picMk id="12" creationId="{00000000-0000-0000-0000-000000000000}"/>
          </ac:picMkLst>
        </pc:picChg>
      </pc:sldChg>
      <pc:sldChg chg="modSp mod">
        <pc:chgData name="Kathleen" userId="1c3bee05-3f30-471c-9c5c-6f1d82c4dd7a" providerId="ADAL" clId="{FC8D6F7D-5054-4EEB-AE1F-0C10529A2655}" dt="2020-10-07T12:58:28.415" v="12" actId="207"/>
        <pc:sldMkLst>
          <pc:docMk/>
          <pc:sldMk cId="3947559896" sldId="348"/>
        </pc:sldMkLst>
        <pc:spChg chg="mod">
          <ac:chgData name="Kathleen" userId="1c3bee05-3f30-471c-9c5c-6f1d82c4dd7a" providerId="ADAL" clId="{FC8D6F7D-5054-4EEB-AE1F-0C10529A2655}" dt="2020-10-07T12:58:28.415" v="12" actId="207"/>
          <ac:spMkLst>
            <pc:docMk/>
            <pc:sldMk cId="3947559896" sldId="348"/>
            <ac:spMk id="3" creationId="{00000000-0000-0000-0000-000000000000}"/>
          </ac:spMkLst>
        </pc:spChg>
      </pc:sldChg>
      <pc:sldChg chg="modSp mod">
        <pc:chgData name="Kathleen" userId="1c3bee05-3f30-471c-9c5c-6f1d82c4dd7a" providerId="ADAL" clId="{FC8D6F7D-5054-4EEB-AE1F-0C10529A2655}" dt="2020-10-07T13:23:01.135" v="426" actId="14100"/>
        <pc:sldMkLst>
          <pc:docMk/>
          <pc:sldMk cId="3604270382" sldId="349"/>
        </pc:sldMkLst>
        <pc:spChg chg="mod">
          <ac:chgData name="Kathleen" userId="1c3bee05-3f30-471c-9c5c-6f1d82c4dd7a" providerId="ADAL" clId="{FC8D6F7D-5054-4EEB-AE1F-0C10529A2655}" dt="2020-10-07T13:23:01.135" v="426" actId="14100"/>
          <ac:spMkLst>
            <pc:docMk/>
            <pc:sldMk cId="3604270382" sldId="349"/>
            <ac:spMk id="13" creationId="{00000000-0000-0000-0000-000000000000}"/>
          </ac:spMkLst>
        </pc:spChg>
        <pc:picChg chg="mod">
          <ac:chgData name="Kathleen" userId="1c3bee05-3f30-471c-9c5c-6f1d82c4dd7a" providerId="ADAL" clId="{FC8D6F7D-5054-4EEB-AE1F-0C10529A2655}" dt="2020-10-07T13:22:06.575" v="421" actId="692"/>
          <ac:picMkLst>
            <pc:docMk/>
            <pc:sldMk cId="3604270382" sldId="349"/>
            <ac:picMk id="14" creationId="{00000000-0000-0000-0000-000000000000}"/>
          </ac:picMkLst>
        </pc:picChg>
        <pc:cxnChg chg="mod">
          <ac:chgData name="Kathleen" userId="1c3bee05-3f30-471c-9c5c-6f1d82c4dd7a" providerId="ADAL" clId="{FC8D6F7D-5054-4EEB-AE1F-0C10529A2655}" dt="2020-10-07T13:21:41.424" v="420" actId="208"/>
          <ac:cxnSpMkLst>
            <pc:docMk/>
            <pc:sldMk cId="3604270382" sldId="349"/>
            <ac:cxnSpMk id="16" creationId="{00000000-0000-0000-0000-000000000000}"/>
          </ac:cxnSpMkLst>
        </pc:cxnChg>
      </pc:sldChg>
      <pc:sldChg chg="modSp mod">
        <pc:chgData name="Kathleen" userId="1c3bee05-3f30-471c-9c5c-6f1d82c4dd7a" providerId="ADAL" clId="{FC8D6F7D-5054-4EEB-AE1F-0C10529A2655}" dt="2020-10-07T13:23:45.654" v="430" actId="207"/>
        <pc:sldMkLst>
          <pc:docMk/>
          <pc:sldMk cId="700829347" sldId="350"/>
        </pc:sldMkLst>
        <pc:spChg chg="mod">
          <ac:chgData name="Kathleen" userId="1c3bee05-3f30-471c-9c5c-6f1d82c4dd7a" providerId="ADAL" clId="{FC8D6F7D-5054-4EEB-AE1F-0C10529A2655}" dt="2020-10-07T12:59:57.585" v="21" actId="207"/>
          <ac:spMkLst>
            <pc:docMk/>
            <pc:sldMk cId="700829347" sldId="350"/>
            <ac:spMk id="3" creationId="{00000000-0000-0000-0000-000000000000}"/>
          </ac:spMkLst>
        </pc:spChg>
        <pc:spChg chg="mod">
          <ac:chgData name="Kathleen" userId="1c3bee05-3f30-471c-9c5c-6f1d82c4dd7a" providerId="ADAL" clId="{FC8D6F7D-5054-4EEB-AE1F-0C10529A2655}" dt="2020-10-07T13:23:45.654" v="430" actId="207"/>
          <ac:spMkLst>
            <pc:docMk/>
            <pc:sldMk cId="700829347" sldId="350"/>
            <ac:spMk id="19" creationId="{00000000-0000-0000-0000-000000000000}"/>
          </ac:spMkLst>
        </pc:spChg>
        <pc:picChg chg="mod">
          <ac:chgData name="Kathleen" userId="1c3bee05-3f30-471c-9c5c-6f1d82c4dd7a" providerId="ADAL" clId="{FC8D6F7D-5054-4EEB-AE1F-0C10529A2655}" dt="2020-10-07T13:23:34.394" v="428" actId="692"/>
          <ac:picMkLst>
            <pc:docMk/>
            <pc:sldMk cId="700829347" sldId="350"/>
            <ac:picMk id="15" creationId="{00000000-0000-0000-0000-000000000000}"/>
          </ac:picMkLst>
        </pc:picChg>
        <pc:cxnChg chg="mod">
          <ac:chgData name="Kathleen" userId="1c3bee05-3f30-471c-9c5c-6f1d82c4dd7a" providerId="ADAL" clId="{FC8D6F7D-5054-4EEB-AE1F-0C10529A2655}" dt="2020-10-07T13:23:14.039" v="427" actId="692"/>
          <ac:cxnSpMkLst>
            <pc:docMk/>
            <pc:sldMk cId="700829347" sldId="350"/>
            <ac:cxnSpMk id="17" creationId="{00000000-0000-0000-0000-000000000000}"/>
          </ac:cxnSpMkLst>
        </pc:cxnChg>
      </pc:sldChg>
      <pc:sldChg chg="modSp mod">
        <pc:chgData name="Kathleen" userId="1c3bee05-3f30-471c-9c5c-6f1d82c4dd7a" providerId="ADAL" clId="{FC8D6F7D-5054-4EEB-AE1F-0C10529A2655}" dt="2020-10-07T13:24:37.001" v="436" actId="207"/>
        <pc:sldMkLst>
          <pc:docMk/>
          <pc:sldMk cId="4108066210" sldId="351"/>
        </pc:sldMkLst>
        <pc:spChg chg="mod">
          <ac:chgData name="Kathleen" userId="1c3bee05-3f30-471c-9c5c-6f1d82c4dd7a" providerId="ADAL" clId="{FC8D6F7D-5054-4EEB-AE1F-0C10529A2655}" dt="2020-10-07T13:24:37.001" v="436" actId="207"/>
          <ac:spMkLst>
            <pc:docMk/>
            <pc:sldMk cId="4108066210" sldId="351"/>
            <ac:spMk id="22" creationId="{00000000-0000-0000-0000-000000000000}"/>
          </ac:spMkLst>
        </pc:spChg>
        <pc:graphicFrameChg chg="modGraphic">
          <ac:chgData name="Kathleen" userId="1c3bee05-3f30-471c-9c5c-6f1d82c4dd7a" providerId="ADAL" clId="{FC8D6F7D-5054-4EEB-AE1F-0C10529A2655}" dt="2020-10-07T13:24:08.317" v="433" actId="207"/>
          <ac:graphicFrameMkLst>
            <pc:docMk/>
            <pc:sldMk cId="4108066210" sldId="351"/>
            <ac:graphicFrameMk id="18" creationId="{00000000-0000-0000-0000-000000000000}"/>
          </ac:graphicFrameMkLst>
        </pc:graphicFrameChg>
        <pc:picChg chg="mod">
          <ac:chgData name="Kathleen" userId="1c3bee05-3f30-471c-9c5c-6f1d82c4dd7a" providerId="ADAL" clId="{FC8D6F7D-5054-4EEB-AE1F-0C10529A2655}" dt="2020-10-07T13:24:26.110" v="435" actId="692"/>
          <ac:picMkLst>
            <pc:docMk/>
            <pc:sldMk cId="4108066210" sldId="351"/>
            <ac:picMk id="13" creationId="{00000000-0000-0000-0000-000000000000}"/>
          </ac:picMkLst>
        </pc:picChg>
        <pc:cxnChg chg="mod">
          <ac:chgData name="Kathleen" userId="1c3bee05-3f30-471c-9c5c-6f1d82c4dd7a" providerId="ADAL" clId="{FC8D6F7D-5054-4EEB-AE1F-0C10529A2655}" dt="2020-10-07T13:24:18.490" v="434" actId="692"/>
          <ac:cxnSpMkLst>
            <pc:docMk/>
            <pc:sldMk cId="4108066210" sldId="351"/>
            <ac:cxnSpMk id="14" creationId="{00000000-0000-0000-0000-000000000000}"/>
          </ac:cxnSpMkLst>
        </pc:cxnChg>
      </pc:sldChg>
      <pc:sldChg chg="modSp mod">
        <pc:chgData name="Kathleen" userId="1c3bee05-3f30-471c-9c5c-6f1d82c4dd7a" providerId="ADAL" clId="{FC8D6F7D-5054-4EEB-AE1F-0C10529A2655}" dt="2020-10-07T13:25:11.096" v="440" actId="207"/>
        <pc:sldMkLst>
          <pc:docMk/>
          <pc:sldMk cId="1749067581" sldId="352"/>
        </pc:sldMkLst>
        <pc:spChg chg="mod">
          <ac:chgData name="Kathleen" userId="1c3bee05-3f30-471c-9c5c-6f1d82c4dd7a" providerId="ADAL" clId="{FC8D6F7D-5054-4EEB-AE1F-0C10529A2655}" dt="2020-10-07T13:00:24.345" v="25" actId="207"/>
          <ac:spMkLst>
            <pc:docMk/>
            <pc:sldMk cId="1749067581" sldId="352"/>
            <ac:spMk id="3" creationId="{00000000-0000-0000-0000-000000000000}"/>
          </ac:spMkLst>
        </pc:spChg>
        <pc:spChg chg="mod">
          <ac:chgData name="Kathleen" userId="1c3bee05-3f30-471c-9c5c-6f1d82c4dd7a" providerId="ADAL" clId="{FC8D6F7D-5054-4EEB-AE1F-0C10529A2655}" dt="2020-10-07T13:25:11.096" v="440" actId="207"/>
          <ac:spMkLst>
            <pc:docMk/>
            <pc:sldMk cId="1749067581" sldId="352"/>
            <ac:spMk id="20" creationId="{00000000-0000-0000-0000-000000000000}"/>
          </ac:spMkLst>
        </pc:spChg>
        <pc:picChg chg="mod">
          <ac:chgData name="Kathleen" userId="1c3bee05-3f30-471c-9c5c-6f1d82c4dd7a" providerId="ADAL" clId="{FC8D6F7D-5054-4EEB-AE1F-0C10529A2655}" dt="2020-10-07T13:16:22.025" v="227" actId="962"/>
          <ac:picMkLst>
            <pc:docMk/>
            <pc:sldMk cId="1749067581" sldId="352"/>
            <ac:picMk id="15" creationId="{00000000-0000-0000-0000-000000000000}"/>
          </ac:picMkLst>
        </pc:picChg>
        <pc:picChg chg="mod">
          <ac:chgData name="Kathleen" userId="1c3bee05-3f30-471c-9c5c-6f1d82c4dd7a" providerId="ADAL" clId="{FC8D6F7D-5054-4EEB-AE1F-0C10529A2655}" dt="2020-10-07T13:24:58.738" v="438" actId="692"/>
          <ac:picMkLst>
            <pc:docMk/>
            <pc:sldMk cId="1749067581" sldId="352"/>
            <ac:picMk id="24" creationId="{00000000-0000-0000-0000-000000000000}"/>
          </ac:picMkLst>
        </pc:picChg>
        <pc:cxnChg chg="mod">
          <ac:chgData name="Kathleen" userId="1c3bee05-3f30-471c-9c5c-6f1d82c4dd7a" providerId="ADAL" clId="{FC8D6F7D-5054-4EEB-AE1F-0C10529A2655}" dt="2020-10-07T13:24:52.400" v="437" actId="692"/>
          <ac:cxnSpMkLst>
            <pc:docMk/>
            <pc:sldMk cId="1749067581" sldId="352"/>
            <ac:cxnSpMk id="19" creationId="{00000000-0000-0000-0000-000000000000}"/>
          </ac:cxnSpMkLst>
        </pc:cxnChg>
      </pc:sldChg>
      <pc:sldChg chg="modSp mod">
        <pc:chgData name="Kathleen" userId="1c3bee05-3f30-471c-9c5c-6f1d82c4dd7a" providerId="ADAL" clId="{FC8D6F7D-5054-4EEB-AE1F-0C10529A2655}" dt="2020-10-07T13:25:52.316" v="442" actId="692"/>
        <pc:sldMkLst>
          <pc:docMk/>
          <pc:sldMk cId="3192507536" sldId="353"/>
        </pc:sldMkLst>
        <pc:picChg chg="mod">
          <ac:chgData name="Kathleen" userId="1c3bee05-3f30-471c-9c5c-6f1d82c4dd7a" providerId="ADAL" clId="{FC8D6F7D-5054-4EEB-AE1F-0C10529A2655}" dt="2020-10-07T13:25:52.316" v="442" actId="692"/>
          <ac:picMkLst>
            <pc:docMk/>
            <pc:sldMk cId="3192507536" sldId="353"/>
            <ac:picMk id="12" creationId="{00000000-0000-0000-0000-000000000000}"/>
          </ac:picMkLst>
        </pc:picChg>
      </pc:sldChg>
      <pc:sldChg chg="modSp mod">
        <pc:chgData name="Kathleen" userId="1c3bee05-3f30-471c-9c5c-6f1d82c4dd7a" providerId="ADAL" clId="{FC8D6F7D-5054-4EEB-AE1F-0C10529A2655}" dt="2020-10-07T13:26:21.867" v="445" actId="692"/>
        <pc:sldMkLst>
          <pc:docMk/>
          <pc:sldMk cId="766496651" sldId="354"/>
        </pc:sldMkLst>
        <pc:picChg chg="mod">
          <ac:chgData name="Kathleen" userId="1c3bee05-3f30-471c-9c5c-6f1d82c4dd7a" providerId="ADAL" clId="{FC8D6F7D-5054-4EEB-AE1F-0C10529A2655}" dt="2020-10-07T13:26:07.927" v="443" actId="692"/>
          <ac:picMkLst>
            <pc:docMk/>
            <pc:sldMk cId="766496651" sldId="354"/>
            <ac:picMk id="8" creationId="{00000000-0000-0000-0000-000000000000}"/>
          </ac:picMkLst>
        </pc:picChg>
        <pc:picChg chg="mod">
          <ac:chgData name="Kathleen" userId="1c3bee05-3f30-471c-9c5c-6f1d82c4dd7a" providerId="ADAL" clId="{FC8D6F7D-5054-4EEB-AE1F-0C10529A2655}" dt="2020-10-07T13:26:21.867" v="445" actId="692"/>
          <ac:picMkLst>
            <pc:docMk/>
            <pc:sldMk cId="766496651" sldId="354"/>
            <ac:picMk id="16" creationId="{00000000-0000-0000-0000-000000000000}"/>
          </ac:picMkLst>
        </pc:picChg>
        <pc:cxnChg chg="mod">
          <ac:chgData name="Kathleen" userId="1c3bee05-3f30-471c-9c5c-6f1d82c4dd7a" providerId="ADAL" clId="{FC8D6F7D-5054-4EEB-AE1F-0C10529A2655}" dt="2020-10-07T13:26:15.282" v="444" actId="692"/>
          <ac:cxnSpMkLst>
            <pc:docMk/>
            <pc:sldMk cId="766496651" sldId="354"/>
            <ac:cxnSpMk id="9" creationId="{00000000-0000-0000-0000-000000000000}"/>
          </ac:cxnSpMkLst>
        </pc:cxnChg>
      </pc:sldChg>
      <pc:sldChg chg="modSp mod">
        <pc:chgData name="Kathleen" userId="1c3bee05-3f30-471c-9c5c-6f1d82c4dd7a" providerId="ADAL" clId="{FC8D6F7D-5054-4EEB-AE1F-0C10529A2655}" dt="2020-10-07T13:27:11.091" v="449" actId="207"/>
        <pc:sldMkLst>
          <pc:docMk/>
          <pc:sldMk cId="1865736935" sldId="355"/>
        </pc:sldMkLst>
        <pc:spChg chg="mod">
          <ac:chgData name="Kathleen" userId="1c3bee05-3f30-471c-9c5c-6f1d82c4dd7a" providerId="ADAL" clId="{FC8D6F7D-5054-4EEB-AE1F-0C10529A2655}" dt="2020-10-07T13:27:11.091" v="449" actId="207"/>
          <ac:spMkLst>
            <pc:docMk/>
            <pc:sldMk cId="1865736935" sldId="355"/>
            <ac:spMk id="24" creationId="{00000000-0000-0000-0000-000000000000}"/>
          </ac:spMkLst>
        </pc:spChg>
        <pc:picChg chg="mod">
          <ac:chgData name="Kathleen" userId="1c3bee05-3f30-471c-9c5c-6f1d82c4dd7a" providerId="ADAL" clId="{FC8D6F7D-5054-4EEB-AE1F-0C10529A2655}" dt="2020-10-07T13:26:44.731" v="446" actId="692"/>
          <ac:picMkLst>
            <pc:docMk/>
            <pc:sldMk cId="1865736935" sldId="355"/>
            <ac:picMk id="12" creationId="{00000000-0000-0000-0000-000000000000}"/>
          </ac:picMkLst>
        </pc:picChg>
        <pc:picChg chg="mod">
          <ac:chgData name="Kathleen" userId="1c3bee05-3f30-471c-9c5c-6f1d82c4dd7a" providerId="ADAL" clId="{FC8D6F7D-5054-4EEB-AE1F-0C10529A2655}" dt="2020-10-07T13:26:59.324" v="448" actId="692"/>
          <ac:picMkLst>
            <pc:docMk/>
            <pc:sldMk cId="1865736935" sldId="355"/>
            <ac:picMk id="23" creationId="{00000000-0000-0000-0000-000000000000}"/>
          </ac:picMkLst>
        </pc:picChg>
        <pc:cxnChg chg="mod">
          <ac:chgData name="Kathleen" userId="1c3bee05-3f30-471c-9c5c-6f1d82c4dd7a" providerId="ADAL" clId="{FC8D6F7D-5054-4EEB-AE1F-0C10529A2655}" dt="2020-10-07T13:26:54.264" v="447" actId="692"/>
          <ac:cxnSpMkLst>
            <pc:docMk/>
            <pc:sldMk cId="1865736935" sldId="355"/>
            <ac:cxnSpMk id="25" creationId="{00000000-0000-0000-0000-000000000000}"/>
          </ac:cxnSpMkLst>
        </pc:cxnChg>
      </pc:sldChg>
      <pc:sldChg chg="modSp mod">
        <pc:chgData name="Kathleen" userId="1c3bee05-3f30-471c-9c5c-6f1d82c4dd7a" providerId="ADAL" clId="{FC8D6F7D-5054-4EEB-AE1F-0C10529A2655}" dt="2020-10-07T13:17:35.733" v="321" actId="962"/>
        <pc:sldMkLst>
          <pc:docMk/>
          <pc:sldMk cId="3768331686" sldId="356"/>
        </pc:sldMkLst>
        <pc:picChg chg="mod">
          <ac:chgData name="Kathleen" userId="1c3bee05-3f30-471c-9c5c-6f1d82c4dd7a" providerId="ADAL" clId="{FC8D6F7D-5054-4EEB-AE1F-0C10529A2655}" dt="2020-10-07T13:17:19.313" v="303" actId="962"/>
          <ac:picMkLst>
            <pc:docMk/>
            <pc:sldMk cId="3768331686" sldId="356"/>
            <ac:picMk id="12" creationId="{00000000-0000-0000-0000-000000000000}"/>
          </ac:picMkLst>
        </pc:picChg>
        <pc:picChg chg="mod">
          <ac:chgData name="Kathleen" userId="1c3bee05-3f30-471c-9c5c-6f1d82c4dd7a" providerId="ADAL" clId="{FC8D6F7D-5054-4EEB-AE1F-0C10529A2655}" dt="2020-10-07T13:17:35.733" v="321" actId="962"/>
          <ac:picMkLst>
            <pc:docMk/>
            <pc:sldMk cId="3768331686" sldId="356"/>
            <ac:picMk id="23" creationId="{00000000-0000-0000-0000-000000000000}"/>
          </ac:picMkLst>
        </pc:picChg>
      </pc:sldChg>
      <pc:sldChg chg="modSp mod">
        <pc:chgData name="Kathleen" userId="1c3bee05-3f30-471c-9c5c-6f1d82c4dd7a" providerId="ADAL" clId="{FC8D6F7D-5054-4EEB-AE1F-0C10529A2655}" dt="2020-10-07T13:28:55.006" v="462" actId="207"/>
        <pc:sldMkLst>
          <pc:docMk/>
          <pc:sldMk cId="537656806" sldId="357"/>
        </pc:sldMkLst>
        <pc:spChg chg="mod">
          <ac:chgData name="Kathleen" userId="1c3bee05-3f30-471c-9c5c-6f1d82c4dd7a" providerId="ADAL" clId="{FC8D6F7D-5054-4EEB-AE1F-0C10529A2655}" dt="2020-10-07T13:00:51.341" v="29" actId="207"/>
          <ac:spMkLst>
            <pc:docMk/>
            <pc:sldMk cId="537656806" sldId="357"/>
            <ac:spMk id="3" creationId="{00000000-0000-0000-0000-000000000000}"/>
          </ac:spMkLst>
        </pc:spChg>
        <pc:spChg chg="mod">
          <ac:chgData name="Kathleen" userId="1c3bee05-3f30-471c-9c5c-6f1d82c4dd7a" providerId="ADAL" clId="{FC8D6F7D-5054-4EEB-AE1F-0C10529A2655}" dt="2020-10-07T13:28:55.006" v="462" actId="207"/>
          <ac:spMkLst>
            <pc:docMk/>
            <pc:sldMk cId="537656806" sldId="357"/>
            <ac:spMk id="30" creationId="{00000000-0000-0000-0000-000000000000}"/>
          </ac:spMkLst>
        </pc:spChg>
        <pc:picChg chg="mod">
          <ac:chgData name="Kathleen" userId="1c3bee05-3f30-471c-9c5c-6f1d82c4dd7a" providerId="ADAL" clId="{FC8D6F7D-5054-4EEB-AE1F-0C10529A2655}" dt="2020-10-07T13:28:43.582" v="461" actId="692"/>
          <ac:picMkLst>
            <pc:docMk/>
            <pc:sldMk cId="537656806" sldId="357"/>
            <ac:picMk id="27" creationId="{00000000-0000-0000-0000-000000000000}"/>
          </ac:picMkLst>
        </pc:picChg>
        <pc:picChg chg="mod">
          <ac:chgData name="Kathleen" userId="1c3bee05-3f30-471c-9c5c-6f1d82c4dd7a" providerId="ADAL" clId="{FC8D6F7D-5054-4EEB-AE1F-0C10529A2655}" dt="2020-10-07T13:18:18.819" v="355" actId="962"/>
          <ac:picMkLst>
            <pc:docMk/>
            <pc:sldMk cId="537656806" sldId="357"/>
            <ac:picMk id="28" creationId="{00000000-0000-0000-0000-000000000000}"/>
          </ac:picMkLst>
        </pc:picChg>
        <pc:cxnChg chg="mod">
          <ac:chgData name="Kathleen" userId="1c3bee05-3f30-471c-9c5c-6f1d82c4dd7a" providerId="ADAL" clId="{FC8D6F7D-5054-4EEB-AE1F-0C10529A2655}" dt="2020-10-07T13:28:36.124" v="460" actId="692"/>
          <ac:cxnSpMkLst>
            <pc:docMk/>
            <pc:sldMk cId="537656806" sldId="357"/>
            <ac:cxnSpMk id="32" creationId="{00000000-0000-0000-0000-000000000000}"/>
          </ac:cxnSpMkLst>
        </pc:cxnChg>
      </pc:sldChg>
      <pc:sldChg chg="modSp mod">
        <pc:chgData name="Kathleen" userId="1c3bee05-3f30-471c-9c5c-6f1d82c4dd7a" providerId="ADAL" clId="{FC8D6F7D-5054-4EEB-AE1F-0C10529A2655}" dt="2020-10-07T13:29:45.746" v="466" actId="207"/>
        <pc:sldMkLst>
          <pc:docMk/>
          <pc:sldMk cId="285422060" sldId="358"/>
        </pc:sldMkLst>
        <pc:spChg chg="mod">
          <ac:chgData name="Kathleen" userId="1c3bee05-3f30-471c-9c5c-6f1d82c4dd7a" providerId="ADAL" clId="{FC8D6F7D-5054-4EEB-AE1F-0C10529A2655}" dt="2020-10-07T13:29:45.746" v="466" actId="207"/>
          <ac:spMkLst>
            <pc:docMk/>
            <pc:sldMk cId="285422060" sldId="358"/>
            <ac:spMk id="42" creationId="{00000000-0000-0000-0000-000000000000}"/>
          </ac:spMkLst>
        </pc:spChg>
        <pc:picChg chg="mod">
          <ac:chgData name="Kathleen" userId="1c3bee05-3f30-471c-9c5c-6f1d82c4dd7a" providerId="ADAL" clId="{FC8D6F7D-5054-4EEB-AE1F-0C10529A2655}" dt="2020-10-07T13:29:09.452" v="463" actId="692"/>
          <ac:picMkLst>
            <pc:docMk/>
            <pc:sldMk cId="285422060" sldId="358"/>
            <ac:picMk id="30" creationId="{00000000-0000-0000-0000-000000000000}"/>
          </ac:picMkLst>
        </pc:picChg>
        <pc:picChg chg="mod">
          <ac:chgData name="Kathleen" userId="1c3bee05-3f30-471c-9c5c-6f1d82c4dd7a" providerId="ADAL" clId="{FC8D6F7D-5054-4EEB-AE1F-0C10529A2655}" dt="2020-10-07T13:29:20.942" v="465" actId="692"/>
          <ac:picMkLst>
            <pc:docMk/>
            <pc:sldMk cId="285422060" sldId="358"/>
            <ac:picMk id="31" creationId="{00000000-0000-0000-0000-000000000000}"/>
          </ac:picMkLst>
        </pc:picChg>
        <pc:cxnChg chg="mod">
          <ac:chgData name="Kathleen" userId="1c3bee05-3f30-471c-9c5c-6f1d82c4dd7a" providerId="ADAL" clId="{FC8D6F7D-5054-4EEB-AE1F-0C10529A2655}" dt="2020-10-07T13:29:15.776" v="464" actId="692"/>
          <ac:cxnSpMkLst>
            <pc:docMk/>
            <pc:sldMk cId="285422060" sldId="358"/>
            <ac:cxnSpMk id="44" creationId="{00000000-0000-0000-0000-000000000000}"/>
          </ac:cxnSpMkLst>
        </pc:cxnChg>
      </pc:sldChg>
      <pc:sldChg chg="ord">
        <pc:chgData name="Kathleen" userId="1c3bee05-3f30-471c-9c5c-6f1d82c4dd7a" providerId="ADAL" clId="{FC8D6F7D-5054-4EEB-AE1F-0C10529A2655}" dt="2020-10-07T12:52:35.341" v="3"/>
        <pc:sldMkLst>
          <pc:docMk/>
          <pc:sldMk cId="1492025913" sldId="361"/>
        </pc:sldMkLst>
      </pc:sldChg>
      <pc:sldChg chg="modSp mod">
        <pc:chgData name="Kathleen" userId="1c3bee05-3f30-471c-9c5c-6f1d82c4dd7a" providerId="ADAL" clId="{FC8D6F7D-5054-4EEB-AE1F-0C10529A2655}" dt="2020-10-07T13:27:47.414" v="453" actId="207"/>
        <pc:sldMkLst>
          <pc:docMk/>
          <pc:sldMk cId="2715387691" sldId="362"/>
        </pc:sldMkLst>
        <pc:spChg chg="mod">
          <ac:chgData name="Kathleen" userId="1c3bee05-3f30-471c-9c5c-6f1d82c4dd7a" providerId="ADAL" clId="{FC8D6F7D-5054-4EEB-AE1F-0C10529A2655}" dt="2020-10-07T13:27:47.414" v="453" actId="207"/>
          <ac:spMkLst>
            <pc:docMk/>
            <pc:sldMk cId="2715387691" sldId="362"/>
            <ac:spMk id="36" creationId="{00000000-0000-0000-0000-000000000000}"/>
          </ac:spMkLst>
        </pc:spChg>
        <pc:picChg chg="mod">
          <ac:chgData name="Kathleen" userId="1c3bee05-3f30-471c-9c5c-6f1d82c4dd7a" providerId="ADAL" clId="{FC8D6F7D-5054-4EEB-AE1F-0C10529A2655}" dt="2020-10-07T13:27:26.764" v="450" actId="692"/>
          <ac:picMkLst>
            <pc:docMk/>
            <pc:sldMk cId="2715387691" sldId="362"/>
            <ac:picMk id="12" creationId="{00000000-0000-0000-0000-000000000000}"/>
          </ac:picMkLst>
        </pc:picChg>
        <pc:picChg chg="mod">
          <ac:chgData name="Kathleen" userId="1c3bee05-3f30-471c-9c5c-6f1d82c4dd7a" providerId="ADAL" clId="{FC8D6F7D-5054-4EEB-AE1F-0C10529A2655}" dt="2020-10-07T13:27:39.454" v="452" actId="692"/>
          <ac:picMkLst>
            <pc:docMk/>
            <pc:sldMk cId="2715387691" sldId="362"/>
            <ac:picMk id="33" creationId="{00000000-0000-0000-0000-000000000000}"/>
          </ac:picMkLst>
        </pc:picChg>
        <pc:cxnChg chg="mod">
          <ac:chgData name="Kathleen" userId="1c3bee05-3f30-471c-9c5c-6f1d82c4dd7a" providerId="ADAL" clId="{FC8D6F7D-5054-4EEB-AE1F-0C10529A2655}" dt="2020-10-07T13:27:33.888" v="451" actId="692"/>
          <ac:cxnSpMkLst>
            <pc:docMk/>
            <pc:sldMk cId="2715387691" sldId="362"/>
            <ac:cxnSpMk id="37" creationId="{00000000-0000-0000-0000-000000000000}"/>
          </ac:cxnSpMkLst>
        </pc:cxnChg>
      </pc:sldChg>
      <pc:sldChg chg="modSp mod">
        <pc:chgData name="Kathleen" userId="1c3bee05-3f30-471c-9c5c-6f1d82c4dd7a" providerId="ADAL" clId="{FC8D6F7D-5054-4EEB-AE1F-0C10529A2655}" dt="2020-10-07T13:30:17.196" v="469" actId="692"/>
        <pc:sldMkLst>
          <pc:docMk/>
          <pc:sldMk cId="2602827394" sldId="363"/>
        </pc:sldMkLst>
        <pc:picChg chg="mod">
          <ac:chgData name="Kathleen" userId="1c3bee05-3f30-471c-9c5c-6f1d82c4dd7a" providerId="ADAL" clId="{FC8D6F7D-5054-4EEB-AE1F-0C10529A2655}" dt="2020-10-07T13:30:02.965" v="467" actId="692"/>
          <ac:picMkLst>
            <pc:docMk/>
            <pc:sldMk cId="2602827394" sldId="363"/>
            <ac:picMk id="8" creationId="{00000000-0000-0000-0000-000000000000}"/>
          </ac:picMkLst>
        </pc:picChg>
        <pc:picChg chg="mod">
          <ac:chgData name="Kathleen" userId="1c3bee05-3f30-471c-9c5c-6f1d82c4dd7a" providerId="ADAL" clId="{FC8D6F7D-5054-4EEB-AE1F-0C10529A2655}" dt="2020-10-07T13:30:17.196" v="469" actId="692"/>
          <ac:picMkLst>
            <pc:docMk/>
            <pc:sldMk cId="2602827394" sldId="363"/>
            <ac:picMk id="14" creationId="{00000000-0000-0000-0000-000000000000}"/>
          </ac:picMkLst>
        </pc:picChg>
        <pc:cxnChg chg="mod">
          <ac:chgData name="Kathleen" userId="1c3bee05-3f30-471c-9c5c-6f1d82c4dd7a" providerId="ADAL" clId="{FC8D6F7D-5054-4EEB-AE1F-0C10529A2655}" dt="2020-10-07T13:30:11.723" v="468" actId="692"/>
          <ac:cxnSpMkLst>
            <pc:docMk/>
            <pc:sldMk cId="2602827394" sldId="363"/>
            <ac:cxnSpMk id="9" creationId="{00000000-0000-0000-0000-000000000000}"/>
          </ac:cxnSpMkLst>
        </pc:cxnChg>
      </pc:sldChg>
      <pc:sldChg chg="modSp mod">
        <pc:chgData name="Kathleen" userId="1c3bee05-3f30-471c-9c5c-6f1d82c4dd7a" providerId="ADAL" clId="{FC8D6F7D-5054-4EEB-AE1F-0C10529A2655}" dt="2020-10-07T13:30:42.188" v="472" actId="207"/>
        <pc:sldMkLst>
          <pc:docMk/>
          <pc:sldMk cId="3513013603" sldId="364"/>
        </pc:sldMkLst>
        <pc:spChg chg="mod">
          <ac:chgData name="Kathleen" userId="1c3bee05-3f30-471c-9c5c-6f1d82c4dd7a" providerId="ADAL" clId="{FC8D6F7D-5054-4EEB-AE1F-0C10529A2655}" dt="2020-10-07T13:30:42.188" v="472" actId="207"/>
          <ac:spMkLst>
            <pc:docMk/>
            <pc:sldMk cId="3513013603" sldId="364"/>
            <ac:spMk id="23" creationId="{00000000-0000-0000-0000-000000000000}"/>
          </ac:spMkLst>
        </pc:spChg>
        <pc:picChg chg="mod">
          <ac:chgData name="Kathleen" userId="1c3bee05-3f30-471c-9c5c-6f1d82c4dd7a" providerId="ADAL" clId="{FC8D6F7D-5054-4EEB-AE1F-0C10529A2655}" dt="2020-10-07T13:30:34.877" v="471" actId="692"/>
          <ac:picMkLst>
            <pc:docMk/>
            <pc:sldMk cId="3513013603" sldId="364"/>
            <ac:picMk id="19" creationId="{00000000-0000-0000-0000-000000000000}"/>
          </ac:picMkLst>
        </pc:picChg>
        <pc:cxnChg chg="mod">
          <ac:chgData name="Kathleen" userId="1c3bee05-3f30-471c-9c5c-6f1d82c4dd7a" providerId="ADAL" clId="{FC8D6F7D-5054-4EEB-AE1F-0C10529A2655}" dt="2020-10-07T13:30:29.820" v="470" actId="692"/>
          <ac:cxnSpMkLst>
            <pc:docMk/>
            <pc:sldMk cId="3513013603" sldId="364"/>
            <ac:cxnSpMk id="20" creationId="{00000000-0000-0000-0000-000000000000}"/>
          </ac:cxnSpMkLst>
        </pc:cxnChg>
      </pc:sldChg>
      <pc:sldChg chg="modSp mod">
        <pc:chgData name="Kathleen" userId="1c3bee05-3f30-471c-9c5c-6f1d82c4dd7a" providerId="ADAL" clId="{FC8D6F7D-5054-4EEB-AE1F-0C10529A2655}" dt="2020-10-07T13:31:09.043" v="475" actId="207"/>
        <pc:sldMkLst>
          <pc:docMk/>
          <pc:sldMk cId="70393812" sldId="365"/>
        </pc:sldMkLst>
        <pc:spChg chg="mod">
          <ac:chgData name="Kathleen" userId="1c3bee05-3f30-471c-9c5c-6f1d82c4dd7a" providerId="ADAL" clId="{FC8D6F7D-5054-4EEB-AE1F-0C10529A2655}" dt="2020-10-07T13:01:15.973" v="33" actId="207"/>
          <ac:spMkLst>
            <pc:docMk/>
            <pc:sldMk cId="70393812" sldId="365"/>
            <ac:spMk id="3" creationId="{00000000-0000-0000-0000-000000000000}"/>
          </ac:spMkLst>
        </pc:spChg>
        <pc:spChg chg="mod">
          <ac:chgData name="Kathleen" userId="1c3bee05-3f30-471c-9c5c-6f1d82c4dd7a" providerId="ADAL" clId="{FC8D6F7D-5054-4EEB-AE1F-0C10529A2655}" dt="2020-10-07T13:31:09.043" v="475" actId="207"/>
          <ac:spMkLst>
            <pc:docMk/>
            <pc:sldMk cId="70393812" sldId="365"/>
            <ac:spMk id="26" creationId="{00000000-0000-0000-0000-000000000000}"/>
          </ac:spMkLst>
        </pc:spChg>
        <pc:picChg chg="mod">
          <ac:chgData name="Kathleen" userId="1c3bee05-3f30-471c-9c5c-6f1d82c4dd7a" providerId="ADAL" clId="{FC8D6F7D-5054-4EEB-AE1F-0C10529A2655}" dt="2020-10-07T13:19:21.416" v="403" actId="962"/>
          <ac:picMkLst>
            <pc:docMk/>
            <pc:sldMk cId="70393812" sldId="365"/>
            <ac:picMk id="21" creationId="{00000000-0000-0000-0000-000000000000}"/>
          </ac:picMkLst>
        </pc:picChg>
        <pc:picChg chg="mod">
          <ac:chgData name="Kathleen" userId="1c3bee05-3f30-471c-9c5c-6f1d82c4dd7a" providerId="ADAL" clId="{FC8D6F7D-5054-4EEB-AE1F-0C10529A2655}" dt="2020-10-07T13:31:01.844" v="474" actId="692"/>
          <ac:picMkLst>
            <pc:docMk/>
            <pc:sldMk cId="70393812" sldId="365"/>
            <ac:picMk id="24" creationId="{00000000-0000-0000-0000-000000000000}"/>
          </ac:picMkLst>
        </pc:picChg>
        <pc:cxnChg chg="mod">
          <ac:chgData name="Kathleen" userId="1c3bee05-3f30-471c-9c5c-6f1d82c4dd7a" providerId="ADAL" clId="{FC8D6F7D-5054-4EEB-AE1F-0C10529A2655}" dt="2020-10-07T13:30:56.663" v="473" actId="692"/>
          <ac:cxnSpMkLst>
            <pc:docMk/>
            <pc:sldMk cId="70393812" sldId="365"/>
            <ac:cxnSpMk id="25" creationId="{00000000-0000-0000-0000-000000000000}"/>
          </ac:cxnSpMkLst>
        </pc:cxnChg>
      </pc:sldChg>
      <pc:sldChg chg="modSp mod addCm modCm">
        <pc:chgData name="Kathleen" userId="1c3bee05-3f30-471c-9c5c-6f1d82c4dd7a" providerId="ADAL" clId="{FC8D6F7D-5054-4EEB-AE1F-0C10529A2655}" dt="2020-10-07T13:13:42.713" v="183"/>
        <pc:sldMkLst>
          <pc:docMk/>
          <pc:sldMk cId="3010666478" sldId="377"/>
        </pc:sldMkLst>
        <pc:graphicFrameChg chg="mod modGraphic">
          <ac:chgData name="Kathleen" userId="1c3bee05-3f30-471c-9c5c-6f1d82c4dd7a" providerId="ADAL" clId="{FC8D6F7D-5054-4EEB-AE1F-0C10529A2655}" dt="2020-10-07T13:11:49.674" v="176" actId="20577"/>
          <ac:graphicFrameMkLst>
            <pc:docMk/>
            <pc:sldMk cId="3010666478" sldId="377"/>
            <ac:graphicFrameMk id="8" creationId="{04C9FE54-E8D5-C949-86FE-E800AE2D0A3E}"/>
          </ac:graphicFrameMkLst>
        </pc:graphicFrameChg>
      </pc:sldChg>
    </pc:docChg>
  </pc:docChgLst>
  <pc:docChgLst>
    <pc:chgData name="Kathleen" userId="1c3bee05-3f30-471c-9c5c-6f1d82c4dd7a" providerId="ADAL" clId="{4A7C1E27-A10A-4EBA-A01A-8F6C9AE13735}"/>
    <pc:docChg chg="custSel modSld">
      <pc:chgData name="Kathleen" userId="1c3bee05-3f30-471c-9c5c-6f1d82c4dd7a" providerId="ADAL" clId="{4A7C1E27-A10A-4EBA-A01A-8F6C9AE13735}" dt="2020-10-02T15:02:28.932" v="4" actId="1589"/>
      <pc:docMkLst>
        <pc:docMk/>
      </pc:docMkLst>
      <pc:sldChg chg="addCm">
        <pc:chgData name="Kathleen" userId="1c3bee05-3f30-471c-9c5c-6f1d82c4dd7a" providerId="ADAL" clId="{4A7C1E27-A10A-4EBA-A01A-8F6C9AE13735}" dt="2020-10-02T14:59:11.921" v="1" actId="1589"/>
        <pc:sldMkLst>
          <pc:docMk/>
          <pc:sldMk cId="700829347" sldId="350"/>
        </pc:sldMkLst>
      </pc:sldChg>
      <pc:sldChg chg="addCm">
        <pc:chgData name="Kathleen" userId="1c3bee05-3f30-471c-9c5c-6f1d82c4dd7a" providerId="ADAL" clId="{4A7C1E27-A10A-4EBA-A01A-8F6C9AE13735}" dt="2020-10-02T14:59:43.842" v="2" actId="1589"/>
        <pc:sldMkLst>
          <pc:docMk/>
          <pc:sldMk cId="1749067581" sldId="352"/>
        </pc:sldMkLst>
      </pc:sldChg>
      <pc:sldChg chg="modSp mod addCm">
        <pc:chgData name="Kathleen" userId="1c3bee05-3f30-471c-9c5c-6f1d82c4dd7a" providerId="ADAL" clId="{4A7C1E27-A10A-4EBA-A01A-8F6C9AE13735}" dt="2020-10-02T15:01:54.483" v="3" actId="1589"/>
        <pc:sldMkLst>
          <pc:docMk/>
          <pc:sldMk cId="3768331686" sldId="356"/>
        </pc:sldMkLst>
        <pc:picChg chg="mod">
          <ac:chgData name="Kathleen" userId="1c3bee05-3f30-471c-9c5c-6f1d82c4dd7a" providerId="ADAL" clId="{4A7C1E27-A10A-4EBA-A01A-8F6C9AE13735}" dt="2020-10-02T14:23:46.050" v="0" actId="1076"/>
          <ac:picMkLst>
            <pc:docMk/>
            <pc:sldMk cId="3768331686" sldId="356"/>
            <ac:picMk id="12" creationId="{00000000-0000-0000-0000-000000000000}"/>
          </ac:picMkLst>
        </pc:picChg>
      </pc:sldChg>
      <pc:sldChg chg="addCm">
        <pc:chgData name="Kathleen" userId="1c3bee05-3f30-471c-9c5c-6f1d82c4dd7a" providerId="ADAL" clId="{4A7C1E27-A10A-4EBA-A01A-8F6C9AE13735}" dt="2020-10-02T15:02:28.932" v="4" actId="1589"/>
        <pc:sldMkLst>
          <pc:docMk/>
          <pc:sldMk cId="537656806" sldId="357"/>
        </pc:sldMkLst>
      </pc:sldChg>
    </pc:docChg>
  </pc:docChgLst>
  <pc:docChgLst>
    <pc:chgData name="Kathleen" userId="1c3bee05-3f30-471c-9c5c-6f1d82c4dd7a" providerId="ADAL" clId="{F009BA5D-0C52-4932-9141-BE42ABFBC60D}"/>
    <pc:docChg chg="custSel modSld">
      <pc:chgData name="Kathleen" userId="1c3bee05-3f30-471c-9c5c-6f1d82c4dd7a" providerId="ADAL" clId="{F009BA5D-0C52-4932-9141-BE42ABFBC60D}" dt="2020-03-27T18:34:36.921" v="71" actId="20577"/>
      <pc:docMkLst>
        <pc:docMk/>
      </pc:docMkLst>
      <pc:sldChg chg="modSp">
        <pc:chgData name="Kathleen" userId="1c3bee05-3f30-471c-9c5c-6f1d82c4dd7a" providerId="ADAL" clId="{F009BA5D-0C52-4932-9141-BE42ABFBC60D}" dt="2020-03-27T18:34:36.921" v="71" actId="20577"/>
        <pc:sldMkLst>
          <pc:docMk/>
          <pc:sldMk cId="5282736" sldId="311"/>
        </pc:sldMkLst>
        <pc:spChg chg="mod">
          <ac:chgData name="Kathleen" userId="1c3bee05-3f30-471c-9c5c-6f1d82c4dd7a" providerId="ADAL" clId="{F009BA5D-0C52-4932-9141-BE42ABFBC60D}" dt="2020-03-27T18:34:36.921" v="71" actId="20577"/>
          <ac:spMkLst>
            <pc:docMk/>
            <pc:sldMk cId="5282736" sldId="311"/>
            <ac:spMk id="8" creationId="{00000000-0000-0000-0000-000000000000}"/>
          </ac:spMkLst>
        </pc:spChg>
      </pc:sldChg>
      <pc:sldChg chg="addCm modCm">
        <pc:chgData name="Kathleen" userId="1c3bee05-3f30-471c-9c5c-6f1d82c4dd7a" providerId="ADAL" clId="{F009BA5D-0C52-4932-9141-BE42ABFBC60D}" dt="2020-03-27T18:20:26.512" v="17"/>
        <pc:sldMkLst>
          <pc:docMk/>
          <pc:sldMk cId="2953488832" sldId="336"/>
        </pc:sldMkLst>
      </pc:sldChg>
      <pc:sldChg chg="delSp">
        <pc:chgData name="Kathleen" userId="1c3bee05-3f30-471c-9c5c-6f1d82c4dd7a" providerId="ADAL" clId="{F009BA5D-0C52-4932-9141-BE42ABFBC60D}" dt="2020-03-27T18:32:35.403" v="54" actId="21"/>
        <pc:sldMkLst>
          <pc:docMk/>
          <pc:sldMk cId="3311783478" sldId="345"/>
        </pc:sldMkLst>
        <pc:spChg chg="del">
          <ac:chgData name="Kathleen" userId="1c3bee05-3f30-471c-9c5c-6f1d82c4dd7a" providerId="ADAL" clId="{F009BA5D-0C52-4932-9141-BE42ABFBC60D}" dt="2020-03-27T18:32:35.403" v="54" actId="21"/>
          <ac:spMkLst>
            <pc:docMk/>
            <pc:sldMk cId="3311783478" sldId="345"/>
            <ac:spMk id="6" creationId="{F43FBEAB-AD5E-8D44-8767-84A12EA78763}"/>
          </ac:spMkLst>
        </pc:spChg>
      </pc:sldChg>
      <pc:sldChg chg="delSp modSp addCm modCm">
        <pc:chgData name="Kathleen" userId="1c3bee05-3f30-471c-9c5c-6f1d82c4dd7a" providerId="ADAL" clId="{F009BA5D-0C52-4932-9141-BE42ABFBC60D}" dt="2020-03-27T18:33:21.965" v="57" actId="21"/>
        <pc:sldMkLst>
          <pc:docMk/>
          <pc:sldMk cId="137975907" sldId="346"/>
        </pc:sldMkLst>
        <pc:spChg chg="mod">
          <ac:chgData name="Kathleen" userId="1c3bee05-3f30-471c-9c5c-6f1d82c4dd7a" providerId="ADAL" clId="{F009BA5D-0C52-4932-9141-BE42ABFBC60D}" dt="2020-03-27T18:33:15.229" v="56" actId="20577"/>
          <ac:spMkLst>
            <pc:docMk/>
            <pc:sldMk cId="137975907" sldId="346"/>
            <ac:spMk id="2" creationId="{00000000-0000-0000-0000-000000000000}"/>
          </ac:spMkLst>
        </pc:spChg>
        <pc:spChg chg="mod">
          <ac:chgData name="Kathleen" userId="1c3bee05-3f30-471c-9c5c-6f1d82c4dd7a" providerId="ADAL" clId="{F009BA5D-0C52-4932-9141-BE42ABFBC60D}" dt="2020-03-27T18:33:09.119" v="55" actId="20577"/>
          <ac:spMkLst>
            <pc:docMk/>
            <pc:sldMk cId="137975907" sldId="346"/>
            <ac:spMk id="3" creationId="{00000000-0000-0000-0000-000000000000}"/>
          </ac:spMkLst>
        </pc:spChg>
        <pc:spChg chg="del">
          <ac:chgData name="Kathleen" userId="1c3bee05-3f30-471c-9c5c-6f1d82c4dd7a" providerId="ADAL" clId="{F009BA5D-0C52-4932-9141-BE42ABFBC60D}" dt="2020-03-27T18:33:21.965" v="57" actId="21"/>
          <ac:spMkLst>
            <pc:docMk/>
            <pc:sldMk cId="137975907" sldId="346"/>
            <ac:spMk id="7" creationId="{00000000-0000-0000-0000-000000000000}"/>
          </ac:spMkLst>
        </pc:spChg>
      </pc:sldChg>
      <pc:sldChg chg="addSp delSp modSp addCm modCm">
        <pc:chgData name="Kathleen" userId="1c3bee05-3f30-471c-9c5c-6f1d82c4dd7a" providerId="ADAL" clId="{F009BA5D-0C52-4932-9141-BE42ABFBC60D}" dt="2020-03-27T18:31:58.863" v="50" actId="21"/>
        <pc:sldMkLst>
          <pc:docMk/>
          <pc:sldMk cId="4212234552" sldId="347"/>
        </pc:sldMkLst>
        <pc:spChg chg="add del mod">
          <ac:chgData name="Kathleen" userId="1c3bee05-3f30-471c-9c5c-6f1d82c4dd7a" providerId="ADAL" clId="{F009BA5D-0C52-4932-9141-BE42ABFBC60D}" dt="2020-03-27T18:31:58.863" v="50" actId="21"/>
          <ac:spMkLst>
            <pc:docMk/>
            <pc:sldMk cId="4212234552" sldId="347"/>
            <ac:spMk id="6" creationId="{D7995DF0-0D45-4F27-97A3-3EA757487A5A}"/>
          </ac:spMkLst>
        </pc:spChg>
        <pc:spChg chg="del">
          <ac:chgData name="Kathleen" userId="1c3bee05-3f30-471c-9c5c-6f1d82c4dd7a" providerId="ADAL" clId="{F009BA5D-0C52-4932-9141-BE42ABFBC60D}" dt="2020-03-27T18:31:52.969" v="48" actId="21"/>
          <ac:spMkLst>
            <pc:docMk/>
            <pc:sldMk cId="4212234552" sldId="347"/>
            <ac:spMk id="11" creationId="{00000000-0000-0000-0000-000000000000}"/>
          </ac:spMkLst>
        </pc:spChg>
      </pc:sldChg>
      <pc:sldChg chg="addSp delSp modSp">
        <pc:chgData name="Kathleen" userId="1c3bee05-3f30-471c-9c5c-6f1d82c4dd7a" providerId="ADAL" clId="{F009BA5D-0C52-4932-9141-BE42ABFBC60D}" dt="2020-03-27T18:32:23.647" v="53" actId="21"/>
        <pc:sldMkLst>
          <pc:docMk/>
          <pc:sldMk cId="3947559896" sldId="348"/>
        </pc:sldMkLst>
        <pc:spChg chg="add del mod">
          <ac:chgData name="Kathleen" userId="1c3bee05-3f30-471c-9c5c-6f1d82c4dd7a" providerId="ADAL" clId="{F009BA5D-0C52-4932-9141-BE42ABFBC60D}" dt="2020-03-27T18:32:23.647" v="53" actId="21"/>
          <ac:spMkLst>
            <pc:docMk/>
            <pc:sldMk cId="3947559896" sldId="348"/>
            <ac:spMk id="6" creationId="{C89D0D23-AB2B-487C-8F68-41FBFD411BA3}"/>
          </ac:spMkLst>
        </pc:spChg>
        <pc:spChg chg="del">
          <ac:chgData name="Kathleen" userId="1c3bee05-3f30-471c-9c5c-6f1d82c4dd7a" providerId="ADAL" clId="{F009BA5D-0C52-4932-9141-BE42ABFBC60D}" dt="2020-03-27T18:32:18.937" v="52" actId="21"/>
          <ac:spMkLst>
            <pc:docMk/>
            <pc:sldMk cId="3947559896" sldId="348"/>
            <ac:spMk id="11" creationId="{00000000-0000-0000-0000-000000000000}"/>
          </ac:spMkLst>
        </pc:spChg>
      </pc:sldChg>
      <pc:sldChg chg="addCm modCm">
        <pc:chgData name="Kathleen" userId="1c3bee05-3f30-471c-9c5c-6f1d82c4dd7a" providerId="ADAL" clId="{F009BA5D-0C52-4932-9141-BE42ABFBC60D}" dt="2020-03-27T18:20:48.190" v="19"/>
        <pc:sldMkLst>
          <pc:docMk/>
          <pc:sldMk cId="3604270382" sldId="349"/>
        </pc:sldMkLst>
      </pc:sldChg>
      <pc:sldChg chg="addCm modCm">
        <pc:chgData name="Kathleen" userId="1c3bee05-3f30-471c-9c5c-6f1d82c4dd7a" providerId="ADAL" clId="{F009BA5D-0C52-4932-9141-BE42ABFBC60D}" dt="2020-03-27T18:21:10.290" v="21"/>
        <pc:sldMkLst>
          <pc:docMk/>
          <pc:sldMk cId="700829347" sldId="350"/>
        </pc:sldMkLst>
      </pc:sldChg>
      <pc:sldChg chg="addCm modCm">
        <pc:chgData name="Kathleen" userId="1c3bee05-3f30-471c-9c5c-6f1d82c4dd7a" providerId="ADAL" clId="{F009BA5D-0C52-4932-9141-BE42ABFBC60D}" dt="2020-03-27T18:23:29.751" v="23"/>
        <pc:sldMkLst>
          <pc:docMk/>
          <pc:sldMk cId="4108066210" sldId="351"/>
        </pc:sldMkLst>
      </pc:sldChg>
      <pc:sldChg chg="addCm modCm">
        <pc:chgData name="Kathleen" userId="1c3bee05-3f30-471c-9c5c-6f1d82c4dd7a" providerId="ADAL" clId="{F009BA5D-0C52-4932-9141-BE42ABFBC60D}" dt="2020-03-27T18:23:48.770" v="25"/>
        <pc:sldMkLst>
          <pc:docMk/>
          <pc:sldMk cId="1749067581" sldId="352"/>
        </pc:sldMkLst>
      </pc:sldChg>
      <pc:sldChg chg="addCm modCm">
        <pc:chgData name="Kathleen" userId="1c3bee05-3f30-471c-9c5c-6f1d82c4dd7a" providerId="ADAL" clId="{F009BA5D-0C52-4932-9141-BE42ABFBC60D}" dt="2020-03-27T18:24:07.982" v="27"/>
        <pc:sldMkLst>
          <pc:docMk/>
          <pc:sldMk cId="3192507536" sldId="353"/>
        </pc:sldMkLst>
      </pc:sldChg>
      <pc:sldChg chg="addCm modCm">
        <pc:chgData name="Kathleen" userId="1c3bee05-3f30-471c-9c5c-6f1d82c4dd7a" providerId="ADAL" clId="{F009BA5D-0C52-4932-9141-BE42ABFBC60D}" dt="2020-03-27T18:27:18.719" v="29"/>
        <pc:sldMkLst>
          <pc:docMk/>
          <pc:sldMk cId="766496651" sldId="354"/>
        </pc:sldMkLst>
      </pc:sldChg>
      <pc:sldChg chg="addCm modCm">
        <pc:chgData name="Kathleen" userId="1c3bee05-3f30-471c-9c5c-6f1d82c4dd7a" providerId="ADAL" clId="{F009BA5D-0C52-4932-9141-BE42ABFBC60D}" dt="2020-03-27T18:27:37.938" v="31"/>
        <pc:sldMkLst>
          <pc:docMk/>
          <pc:sldMk cId="1865736935" sldId="355"/>
        </pc:sldMkLst>
      </pc:sldChg>
      <pc:sldChg chg="addCm modCm">
        <pc:chgData name="Kathleen" userId="1c3bee05-3f30-471c-9c5c-6f1d82c4dd7a" providerId="ADAL" clId="{F009BA5D-0C52-4932-9141-BE42ABFBC60D}" dt="2020-03-27T18:27:57.974" v="33"/>
        <pc:sldMkLst>
          <pc:docMk/>
          <pc:sldMk cId="3768331686" sldId="356"/>
        </pc:sldMkLst>
      </pc:sldChg>
      <pc:sldChg chg="addCm modCm">
        <pc:chgData name="Kathleen" userId="1c3bee05-3f30-471c-9c5c-6f1d82c4dd7a" providerId="ADAL" clId="{F009BA5D-0C52-4932-9141-BE42ABFBC60D}" dt="2020-03-27T18:28:45.019" v="37"/>
        <pc:sldMkLst>
          <pc:docMk/>
          <pc:sldMk cId="537656806" sldId="357"/>
        </pc:sldMkLst>
      </pc:sldChg>
      <pc:sldChg chg="addCm modCm">
        <pc:chgData name="Kathleen" userId="1c3bee05-3f30-471c-9c5c-6f1d82c4dd7a" providerId="ADAL" clId="{F009BA5D-0C52-4932-9141-BE42ABFBC60D}" dt="2020-03-27T18:29:08.961" v="39"/>
        <pc:sldMkLst>
          <pc:docMk/>
          <pc:sldMk cId="285422060" sldId="358"/>
        </pc:sldMkLst>
      </pc:sldChg>
      <pc:sldChg chg="addCm modCm">
        <pc:chgData name="Kathleen" userId="1c3bee05-3f30-471c-9c5c-6f1d82c4dd7a" providerId="ADAL" clId="{F009BA5D-0C52-4932-9141-BE42ABFBC60D}" dt="2020-03-27T18:30:27.347" v="47"/>
        <pc:sldMkLst>
          <pc:docMk/>
          <pc:sldMk cId="2243306193" sldId="359"/>
        </pc:sldMkLst>
      </pc:sldChg>
      <pc:sldChg chg="delSp addCm modCm">
        <pc:chgData name="Kathleen" userId="1c3bee05-3f30-471c-9c5c-6f1d82c4dd7a" providerId="ADAL" clId="{F009BA5D-0C52-4932-9141-BE42ABFBC60D}" dt="2020-03-27T18:32:09.465" v="51" actId="21"/>
        <pc:sldMkLst>
          <pc:docMk/>
          <pc:sldMk cId="1492025913" sldId="361"/>
        </pc:sldMkLst>
        <pc:spChg chg="del">
          <ac:chgData name="Kathleen" userId="1c3bee05-3f30-471c-9c5c-6f1d82c4dd7a" providerId="ADAL" clId="{F009BA5D-0C52-4932-9141-BE42ABFBC60D}" dt="2020-03-27T18:32:09.465" v="51" actId="21"/>
          <ac:spMkLst>
            <pc:docMk/>
            <pc:sldMk cId="1492025913" sldId="361"/>
            <ac:spMk id="5" creationId="{00000000-0000-0000-0000-000000000000}"/>
          </ac:spMkLst>
        </pc:spChg>
      </pc:sldChg>
      <pc:sldChg chg="addCm modCm">
        <pc:chgData name="Kathleen" userId="1c3bee05-3f30-471c-9c5c-6f1d82c4dd7a" providerId="ADAL" clId="{F009BA5D-0C52-4932-9141-BE42ABFBC60D}" dt="2020-03-27T18:28:23.336" v="35"/>
        <pc:sldMkLst>
          <pc:docMk/>
          <pc:sldMk cId="2715387691" sldId="362"/>
        </pc:sldMkLst>
      </pc:sldChg>
      <pc:sldChg chg="addCm modCm">
        <pc:chgData name="Kathleen" userId="1c3bee05-3f30-471c-9c5c-6f1d82c4dd7a" providerId="ADAL" clId="{F009BA5D-0C52-4932-9141-BE42ABFBC60D}" dt="2020-03-27T18:29:27.467" v="41"/>
        <pc:sldMkLst>
          <pc:docMk/>
          <pc:sldMk cId="2602827394" sldId="363"/>
        </pc:sldMkLst>
      </pc:sldChg>
      <pc:sldChg chg="addCm modCm">
        <pc:chgData name="Kathleen" userId="1c3bee05-3f30-471c-9c5c-6f1d82c4dd7a" providerId="ADAL" clId="{F009BA5D-0C52-4932-9141-BE42ABFBC60D}" dt="2020-03-27T18:29:45.629" v="43"/>
        <pc:sldMkLst>
          <pc:docMk/>
          <pc:sldMk cId="3513013603" sldId="364"/>
        </pc:sldMkLst>
      </pc:sldChg>
      <pc:sldChg chg="addCm modCm">
        <pc:chgData name="Kathleen" userId="1c3bee05-3f30-471c-9c5c-6f1d82c4dd7a" providerId="ADAL" clId="{F009BA5D-0C52-4932-9141-BE42ABFBC60D}" dt="2020-03-27T18:30:03.856" v="45"/>
        <pc:sldMkLst>
          <pc:docMk/>
          <pc:sldMk cId="70393812" sldId="365"/>
        </pc:sldMkLst>
      </pc:sldChg>
      <pc:sldChg chg="delSp modSp">
        <pc:chgData name="Kathleen" userId="1c3bee05-3f30-471c-9c5c-6f1d82c4dd7a" providerId="ADAL" clId="{F009BA5D-0C52-4932-9141-BE42ABFBC60D}" dt="2020-03-27T18:18:24.075" v="9" actId="255"/>
        <pc:sldMkLst>
          <pc:docMk/>
          <pc:sldMk cId="1937519098" sldId="367"/>
        </pc:sldMkLst>
        <pc:spChg chg="mod">
          <ac:chgData name="Kathleen" userId="1c3bee05-3f30-471c-9c5c-6f1d82c4dd7a" providerId="ADAL" clId="{F009BA5D-0C52-4932-9141-BE42ABFBC60D}" dt="2020-03-27T18:18:09.147" v="8" actId="1076"/>
          <ac:spMkLst>
            <pc:docMk/>
            <pc:sldMk cId="1937519098" sldId="367"/>
            <ac:spMk id="2" creationId="{00000000-0000-0000-0000-000000000000}"/>
          </ac:spMkLst>
        </pc:spChg>
        <pc:spChg chg="mod">
          <ac:chgData name="Kathleen" userId="1c3bee05-3f30-471c-9c5c-6f1d82c4dd7a" providerId="ADAL" clId="{F009BA5D-0C52-4932-9141-BE42ABFBC60D}" dt="2020-03-27T18:18:24.075" v="9" actId="255"/>
          <ac:spMkLst>
            <pc:docMk/>
            <pc:sldMk cId="1937519098" sldId="367"/>
            <ac:spMk id="3" creationId="{00000000-0000-0000-0000-000000000000}"/>
          </ac:spMkLst>
        </pc:spChg>
        <pc:picChg chg="del">
          <ac:chgData name="Kathleen" userId="1c3bee05-3f30-471c-9c5c-6f1d82c4dd7a" providerId="ADAL" clId="{F009BA5D-0C52-4932-9141-BE42ABFBC60D}" dt="2020-03-27T18:17:19.164" v="0" actId="21"/>
          <ac:picMkLst>
            <pc:docMk/>
            <pc:sldMk cId="1937519098" sldId="367"/>
            <ac:picMk id="5" creationId="{00000000-0000-0000-0000-000000000000}"/>
          </ac:picMkLst>
        </pc:picChg>
        <pc:picChg chg="del">
          <ac:chgData name="Kathleen" userId="1c3bee05-3f30-471c-9c5c-6f1d82c4dd7a" providerId="ADAL" clId="{F009BA5D-0C52-4932-9141-BE42ABFBC60D}" dt="2020-03-27T18:17:25.919" v="2" actId="21"/>
          <ac:picMkLst>
            <pc:docMk/>
            <pc:sldMk cId="1937519098" sldId="367"/>
            <ac:picMk id="6" creationId="{00000000-0000-0000-0000-000000000000}"/>
          </ac:picMkLst>
        </pc:picChg>
        <pc:picChg chg="del">
          <ac:chgData name="Kathleen" userId="1c3bee05-3f30-471c-9c5c-6f1d82c4dd7a" providerId="ADAL" clId="{F009BA5D-0C52-4932-9141-BE42ABFBC60D}" dt="2020-03-27T18:17:22.610" v="1" actId="21"/>
          <ac:picMkLst>
            <pc:docMk/>
            <pc:sldMk cId="1937519098" sldId="367"/>
            <ac:picMk id="7" creationId="{00000000-0000-0000-0000-000000000000}"/>
          </ac:picMkLst>
        </pc:picChg>
      </pc:sldChg>
    </pc:docChg>
  </pc:docChgLst>
  <pc:docChgLst>
    <pc:chgData name="Kathleen" userId="1c3bee05-3f30-471c-9c5c-6f1d82c4dd7a" providerId="ADAL" clId="{F624822F-3FB9-4E06-967B-08405BAF977C}"/>
    <pc:docChg chg="undo custSel modSld">
      <pc:chgData name="Kathleen" userId="1c3bee05-3f30-471c-9c5c-6f1d82c4dd7a" providerId="ADAL" clId="{F624822F-3FB9-4E06-967B-08405BAF977C}" dt="2020-03-30T13:12:39.340" v="100" actId="20577"/>
      <pc:docMkLst>
        <pc:docMk/>
      </pc:docMkLst>
      <pc:sldChg chg="modSp">
        <pc:chgData name="Kathleen" userId="1c3bee05-3f30-471c-9c5c-6f1d82c4dd7a" providerId="ADAL" clId="{F624822F-3FB9-4E06-967B-08405BAF977C}" dt="2020-03-30T13:12:39.340" v="100" actId="20577"/>
        <pc:sldMkLst>
          <pc:docMk/>
          <pc:sldMk cId="5282736" sldId="311"/>
        </pc:sldMkLst>
        <pc:spChg chg="mod">
          <ac:chgData name="Kathleen" userId="1c3bee05-3f30-471c-9c5c-6f1d82c4dd7a" providerId="ADAL" clId="{F624822F-3FB9-4E06-967B-08405BAF977C}" dt="2020-03-30T13:12:39.340" v="100" actId="20577"/>
          <ac:spMkLst>
            <pc:docMk/>
            <pc:sldMk cId="5282736" sldId="311"/>
            <ac:spMk id="8" creationId="{00000000-0000-0000-0000-000000000000}"/>
          </ac:spMkLst>
        </pc:spChg>
      </pc:sldChg>
    </pc:docChg>
  </pc:docChgLst>
  <pc:docChgLst>
    <pc:chgData name="Meghan Walrath" userId="83b17c40-4bc4-4453-86c4-254643040d40" providerId="ADAL" clId="{01CF4627-DC89-2648-97C5-D39EBA446321}"/>
    <pc:docChg chg="modSld">
      <pc:chgData name="Meghan Walrath" userId="83b17c40-4bc4-4453-86c4-254643040d40" providerId="ADAL" clId="{01CF4627-DC89-2648-97C5-D39EBA446321}" dt="2020-10-30T19:33:14.339" v="77" actId="1036"/>
      <pc:docMkLst>
        <pc:docMk/>
      </pc:docMkLst>
      <pc:sldChg chg="modSp">
        <pc:chgData name="Meghan Walrath" userId="83b17c40-4bc4-4453-86c4-254643040d40" providerId="ADAL" clId="{01CF4627-DC89-2648-97C5-D39EBA446321}" dt="2020-10-30T19:26:33.321" v="39" actId="14861"/>
        <pc:sldMkLst>
          <pc:docMk/>
          <pc:sldMk cId="137975907" sldId="346"/>
        </pc:sldMkLst>
        <pc:picChg chg="mod">
          <ac:chgData name="Meghan Walrath" userId="83b17c40-4bc4-4453-86c4-254643040d40" providerId="ADAL" clId="{01CF4627-DC89-2648-97C5-D39EBA446321}" dt="2020-10-30T19:26:33.321" v="39" actId="14861"/>
          <ac:picMkLst>
            <pc:docMk/>
            <pc:sldMk cId="137975907" sldId="346"/>
            <ac:picMk id="6" creationId="{00000000-0000-0000-0000-000000000000}"/>
          </ac:picMkLst>
        </pc:picChg>
      </pc:sldChg>
      <pc:sldChg chg="modSp">
        <pc:chgData name="Meghan Walrath" userId="83b17c40-4bc4-4453-86c4-254643040d40" providerId="ADAL" clId="{01CF4627-DC89-2648-97C5-D39EBA446321}" dt="2020-10-30T19:25:48.682" v="37" actId="962"/>
        <pc:sldMkLst>
          <pc:docMk/>
          <pc:sldMk cId="4212234552" sldId="347"/>
        </pc:sldMkLst>
        <pc:picChg chg="mod">
          <ac:chgData name="Meghan Walrath" userId="83b17c40-4bc4-4453-86c4-254643040d40" providerId="ADAL" clId="{01CF4627-DC89-2648-97C5-D39EBA446321}" dt="2020-10-30T19:25:48.682" v="37" actId="962"/>
          <ac:picMkLst>
            <pc:docMk/>
            <pc:sldMk cId="4212234552" sldId="347"/>
            <ac:picMk id="12" creationId="{00000000-0000-0000-0000-000000000000}"/>
          </ac:picMkLst>
        </pc:picChg>
      </pc:sldChg>
      <pc:sldChg chg="modSp">
        <pc:chgData name="Meghan Walrath" userId="83b17c40-4bc4-4453-86c4-254643040d40" providerId="ADAL" clId="{01CF4627-DC89-2648-97C5-D39EBA446321}" dt="2020-10-30T19:28:12.488" v="43" actId="207"/>
        <pc:sldMkLst>
          <pc:docMk/>
          <pc:sldMk cId="3604270382" sldId="349"/>
        </pc:sldMkLst>
        <pc:spChg chg="mod">
          <ac:chgData name="Meghan Walrath" userId="83b17c40-4bc4-4453-86c4-254643040d40" providerId="ADAL" clId="{01CF4627-DC89-2648-97C5-D39EBA446321}" dt="2020-10-30T19:28:12.488" v="43" actId="207"/>
          <ac:spMkLst>
            <pc:docMk/>
            <pc:sldMk cId="3604270382" sldId="349"/>
            <ac:spMk id="13" creationId="{00000000-0000-0000-0000-000000000000}"/>
          </ac:spMkLst>
        </pc:spChg>
      </pc:sldChg>
      <pc:sldChg chg="modSp">
        <pc:chgData name="Meghan Walrath" userId="83b17c40-4bc4-4453-86c4-254643040d40" providerId="ADAL" clId="{01CF4627-DC89-2648-97C5-D39EBA446321}" dt="2020-10-30T19:28:22.261" v="44" actId="207"/>
        <pc:sldMkLst>
          <pc:docMk/>
          <pc:sldMk cId="700829347" sldId="350"/>
        </pc:sldMkLst>
        <pc:spChg chg="mod">
          <ac:chgData name="Meghan Walrath" userId="83b17c40-4bc4-4453-86c4-254643040d40" providerId="ADAL" clId="{01CF4627-DC89-2648-97C5-D39EBA446321}" dt="2020-10-30T19:28:22.261" v="44" actId="207"/>
          <ac:spMkLst>
            <pc:docMk/>
            <pc:sldMk cId="700829347" sldId="350"/>
            <ac:spMk id="19" creationId="{00000000-0000-0000-0000-000000000000}"/>
          </ac:spMkLst>
        </pc:spChg>
      </pc:sldChg>
      <pc:sldChg chg="modSp">
        <pc:chgData name="Meghan Walrath" userId="83b17c40-4bc4-4453-86c4-254643040d40" providerId="ADAL" clId="{01CF4627-DC89-2648-97C5-D39EBA446321}" dt="2020-10-30T19:28:44.110" v="50" actId="1036"/>
        <pc:sldMkLst>
          <pc:docMk/>
          <pc:sldMk cId="4108066210" sldId="351"/>
        </pc:sldMkLst>
        <pc:spChg chg="mod">
          <ac:chgData name="Meghan Walrath" userId="83b17c40-4bc4-4453-86c4-254643040d40" providerId="ADAL" clId="{01CF4627-DC89-2648-97C5-D39EBA446321}" dt="2020-10-30T19:28:44.110" v="50" actId="1036"/>
          <ac:spMkLst>
            <pc:docMk/>
            <pc:sldMk cId="4108066210" sldId="351"/>
            <ac:spMk id="22" creationId="{00000000-0000-0000-0000-000000000000}"/>
          </ac:spMkLst>
        </pc:spChg>
      </pc:sldChg>
      <pc:sldChg chg="modSp">
        <pc:chgData name="Meghan Walrath" userId="83b17c40-4bc4-4453-86c4-254643040d40" providerId="ADAL" clId="{01CF4627-DC89-2648-97C5-D39EBA446321}" dt="2020-10-30T19:29:03.831" v="53" actId="207"/>
        <pc:sldMkLst>
          <pc:docMk/>
          <pc:sldMk cId="1749067581" sldId="352"/>
        </pc:sldMkLst>
        <pc:spChg chg="mod">
          <ac:chgData name="Meghan Walrath" userId="83b17c40-4bc4-4453-86c4-254643040d40" providerId="ADAL" clId="{01CF4627-DC89-2648-97C5-D39EBA446321}" dt="2020-10-30T19:29:03.831" v="53" actId="207"/>
          <ac:spMkLst>
            <pc:docMk/>
            <pc:sldMk cId="1749067581" sldId="352"/>
            <ac:spMk id="17" creationId="{00000000-0000-0000-0000-000000000000}"/>
          </ac:spMkLst>
        </pc:spChg>
        <pc:spChg chg="mod">
          <ac:chgData name="Meghan Walrath" userId="83b17c40-4bc4-4453-86c4-254643040d40" providerId="ADAL" clId="{01CF4627-DC89-2648-97C5-D39EBA446321}" dt="2020-10-30T19:28:54.010" v="51" actId="207"/>
          <ac:spMkLst>
            <pc:docMk/>
            <pc:sldMk cId="1749067581" sldId="352"/>
            <ac:spMk id="20" creationId="{00000000-0000-0000-0000-000000000000}"/>
          </ac:spMkLst>
        </pc:spChg>
      </pc:sldChg>
      <pc:sldChg chg="modSp">
        <pc:chgData name="Meghan Walrath" userId="83b17c40-4bc4-4453-86c4-254643040d40" providerId="ADAL" clId="{01CF4627-DC89-2648-97C5-D39EBA446321}" dt="2020-10-30T19:29:14.887" v="54" actId="13822"/>
        <pc:sldMkLst>
          <pc:docMk/>
          <pc:sldMk cId="3192507536" sldId="353"/>
        </pc:sldMkLst>
        <pc:spChg chg="mod">
          <ac:chgData name="Meghan Walrath" userId="83b17c40-4bc4-4453-86c4-254643040d40" providerId="ADAL" clId="{01CF4627-DC89-2648-97C5-D39EBA446321}" dt="2020-10-30T19:29:14.887" v="54" actId="13822"/>
          <ac:spMkLst>
            <pc:docMk/>
            <pc:sldMk cId="3192507536" sldId="353"/>
            <ac:spMk id="14" creationId="{00000000-0000-0000-0000-000000000000}"/>
          </ac:spMkLst>
        </pc:spChg>
      </pc:sldChg>
      <pc:sldChg chg="modSp">
        <pc:chgData name="Meghan Walrath" userId="83b17c40-4bc4-4453-86c4-254643040d40" providerId="ADAL" clId="{01CF4627-DC89-2648-97C5-D39EBA446321}" dt="2020-10-30T19:29:49.796" v="57" actId="207"/>
        <pc:sldMkLst>
          <pc:docMk/>
          <pc:sldMk cId="1865736935" sldId="355"/>
        </pc:sldMkLst>
        <pc:spChg chg="mod">
          <ac:chgData name="Meghan Walrath" userId="83b17c40-4bc4-4453-86c4-254643040d40" providerId="ADAL" clId="{01CF4627-DC89-2648-97C5-D39EBA446321}" dt="2020-10-30T19:29:44.831" v="56" actId="208"/>
          <ac:spMkLst>
            <pc:docMk/>
            <pc:sldMk cId="1865736935" sldId="355"/>
            <ac:spMk id="13" creationId="{00000000-0000-0000-0000-000000000000}"/>
          </ac:spMkLst>
        </pc:spChg>
        <pc:spChg chg="mod">
          <ac:chgData name="Meghan Walrath" userId="83b17c40-4bc4-4453-86c4-254643040d40" providerId="ADAL" clId="{01CF4627-DC89-2648-97C5-D39EBA446321}" dt="2020-10-30T19:29:36.980" v="55" actId="208"/>
          <ac:spMkLst>
            <pc:docMk/>
            <pc:sldMk cId="1865736935" sldId="355"/>
            <ac:spMk id="14" creationId="{00000000-0000-0000-0000-000000000000}"/>
          </ac:spMkLst>
        </pc:spChg>
        <pc:spChg chg="mod">
          <ac:chgData name="Meghan Walrath" userId="83b17c40-4bc4-4453-86c4-254643040d40" providerId="ADAL" clId="{01CF4627-DC89-2648-97C5-D39EBA446321}" dt="2020-10-30T19:29:49.796" v="57" actId="207"/>
          <ac:spMkLst>
            <pc:docMk/>
            <pc:sldMk cId="1865736935" sldId="355"/>
            <ac:spMk id="24" creationId="{00000000-0000-0000-0000-000000000000}"/>
          </ac:spMkLst>
        </pc:spChg>
      </pc:sldChg>
      <pc:sldChg chg="modSp">
        <pc:chgData name="Meghan Walrath" userId="83b17c40-4bc4-4453-86c4-254643040d40" providerId="ADAL" clId="{01CF4627-DC89-2648-97C5-D39EBA446321}" dt="2020-10-30T19:30:23.645" v="61" actId="207"/>
        <pc:sldMkLst>
          <pc:docMk/>
          <pc:sldMk cId="3768331686" sldId="356"/>
        </pc:sldMkLst>
        <pc:spChg chg="mod">
          <ac:chgData name="Meghan Walrath" userId="83b17c40-4bc4-4453-86c4-254643040d40" providerId="ADAL" clId="{01CF4627-DC89-2648-97C5-D39EBA446321}" dt="2020-10-30T19:30:19.176" v="60" actId="2085"/>
          <ac:spMkLst>
            <pc:docMk/>
            <pc:sldMk cId="3768331686" sldId="356"/>
            <ac:spMk id="5" creationId="{00000000-0000-0000-0000-000000000000}"/>
          </ac:spMkLst>
        </pc:spChg>
        <pc:spChg chg="mod">
          <ac:chgData name="Meghan Walrath" userId="83b17c40-4bc4-4453-86c4-254643040d40" providerId="ADAL" clId="{01CF4627-DC89-2648-97C5-D39EBA446321}" dt="2020-10-30T19:30:14.058" v="59" actId="208"/>
          <ac:spMkLst>
            <pc:docMk/>
            <pc:sldMk cId="3768331686" sldId="356"/>
            <ac:spMk id="13" creationId="{00000000-0000-0000-0000-000000000000}"/>
          </ac:spMkLst>
        </pc:spChg>
        <pc:spChg chg="mod">
          <ac:chgData name="Meghan Walrath" userId="83b17c40-4bc4-4453-86c4-254643040d40" providerId="ADAL" clId="{01CF4627-DC89-2648-97C5-D39EBA446321}" dt="2020-10-30T19:30:08.890" v="58" actId="208"/>
          <ac:spMkLst>
            <pc:docMk/>
            <pc:sldMk cId="3768331686" sldId="356"/>
            <ac:spMk id="24" creationId="{00000000-0000-0000-0000-000000000000}"/>
          </ac:spMkLst>
        </pc:spChg>
        <pc:spChg chg="mod">
          <ac:chgData name="Meghan Walrath" userId="83b17c40-4bc4-4453-86c4-254643040d40" providerId="ADAL" clId="{01CF4627-DC89-2648-97C5-D39EBA446321}" dt="2020-10-30T19:30:08.890" v="58" actId="208"/>
          <ac:spMkLst>
            <pc:docMk/>
            <pc:sldMk cId="3768331686" sldId="356"/>
            <ac:spMk id="25" creationId="{00000000-0000-0000-0000-000000000000}"/>
          </ac:spMkLst>
        </pc:spChg>
        <pc:spChg chg="mod">
          <ac:chgData name="Meghan Walrath" userId="83b17c40-4bc4-4453-86c4-254643040d40" providerId="ADAL" clId="{01CF4627-DC89-2648-97C5-D39EBA446321}" dt="2020-10-30T19:30:08.890" v="58" actId="208"/>
          <ac:spMkLst>
            <pc:docMk/>
            <pc:sldMk cId="3768331686" sldId="356"/>
            <ac:spMk id="26" creationId="{00000000-0000-0000-0000-000000000000}"/>
          </ac:spMkLst>
        </pc:spChg>
        <pc:spChg chg="mod">
          <ac:chgData name="Meghan Walrath" userId="83b17c40-4bc4-4453-86c4-254643040d40" providerId="ADAL" clId="{01CF4627-DC89-2648-97C5-D39EBA446321}" dt="2020-10-30T19:30:23.645" v="61" actId="207"/>
          <ac:spMkLst>
            <pc:docMk/>
            <pc:sldMk cId="3768331686" sldId="356"/>
            <ac:spMk id="30" creationId="{00000000-0000-0000-0000-000000000000}"/>
          </ac:spMkLst>
        </pc:spChg>
      </pc:sldChg>
      <pc:sldChg chg="modSp">
        <pc:chgData name="Meghan Walrath" userId="83b17c40-4bc4-4453-86c4-254643040d40" providerId="ADAL" clId="{01CF4627-DC89-2648-97C5-D39EBA446321}" dt="2020-10-30T19:30:55.876" v="67" actId="207"/>
        <pc:sldMkLst>
          <pc:docMk/>
          <pc:sldMk cId="537656806" sldId="357"/>
        </pc:sldMkLst>
        <pc:spChg chg="mod">
          <ac:chgData name="Meghan Walrath" userId="83b17c40-4bc4-4453-86c4-254643040d40" providerId="ADAL" clId="{01CF4627-DC89-2648-97C5-D39EBA446321}" dt="2020-10-30T19:30:51.171" v="66" actId="207"/>
          <ac:spMkLst>
            <pc:docMk/>
            <pc:sldMk cId="537656806" sldId="357"/>
            <ac:spMk id="30" creationId="{00000000-0000-0000-0000-000000000000}"/>
          </ac:spMkLst>
        </pc:spChg>
        <pc:spChg chg="mod">
          <ac:chgData name="Meghan Walrath" userId="83b17c40-4bc4-4453-86c4-254643040d40" providerId="ADAL" clId="{01CF4627-DC89-2648-97C5-D39EBA446321}" dt="2020-10-30T19:30:55.876" v="67" actId="207"/>
          <ac:spMkLst>
            <pc:docMk/>
            <pc:sldMk cId="537656806" sldId="357"/>
            <ac:spMk id="31" creationId="{00000000-0000-0000-0000-000000000000}"/>
          </ac:spMkLst>
        </pc:spChg>
      </pc:sldChg>
      <pc:sldChg chg="modSp">
        <pc:chgData name="Meghan Walrath" userId="83b17c40-4bc4-4453-86c4-254643040d40" providerId="ADAL" clId="{01CF4627-DC89-2648-97C5-D39EBA446321}" dt="2020-10-30T19:32:01.301" v="70" actId="207"/>
        <pc:sldMkLst>
          <pc:docMk/>
          <pc:sldMk cId="285422060" sldId="358"/>
        </pc:sldMkLst>
        <pc:spChg chg="mod">
          <ac:chgData name="Meghan Walrath" userId="83b17c40-4bc4-4453-86c4-254643040d40" providerId="ADAL" clId="{01CF4627-DC89-2648-97C5-D39EBA446321}" dt="2020-10-30T19:31:10.707" v="68" actId="208"/>
          <ac:spMkLst>
            <pc:docMk/>
            <pc:sldMk cId="285422060" sldId="358"/>
            <ac:spMk id="22" creationId="{00000000-0000-0000-0000-000000000000}"/>
          </ac:spMkLst>
        </pc:spChg>
        <pc:spChg chg="mod">
          <ac:chgData name="Meghan Walrath" userId="83b17c40-4bc4-4453-86c4-254643040d40" providerId="ADAL" clId="{01CF4627-DC89-2648-97C5-D39EBA446321}" dt="2020-10-30T19:31:10.707" v="68" actId="208"/>
          <ac:spMkLst>
            <pc:docMk/>
            <pc:sldMk cId="285422060" sldId="358"/>
            <ac:spMk id="23" creationId="{00000000-0000-0000-0000-000000000000}"/>
          </ac:spMkLst>
        </pc:spChg>
        <pc:spChg chg="mod">
          <ac:chgData name="Meghan Walrath" userId="83b17c40-4bc4-4453-86c4-254643040d40" providerId="ADAL" clId="{01CF4627-DC89-2648-97C5-D39EBA446321}" dt="2020-10-30T19:31:10.707" v="68" actId="208"/>
          <ac:spMkLst>
            <pc:docMk/>
            <pc:sldMk cId="285422060" sldId="358"/>
            <ac:spMk id="24" creationId="{00000000-0000-0000-0000-000000000000}"/>
          </ac:spMkLst>
        </pc:spChg>
        <pc:spChg chg="mod">
          <ac:chgData name="Meghan Walrath" userId="83b17c40-4bc4-4453-86c4-254643040d40" providerId="ADAL" clId="{01CF4627-DC89-2648-97C5-D39EBA446321}" dt="2020-10-30T19:31:10.707" v="68" actId="208"/>
          <ac:spMkLst>
            <pc:docMk/>
            <pc:sldMk cId="285422060" sldId="358"/>
            <ac:spMk id="25" creationId="{00000000-0000-0000-0000-000000000000}"/>
          </ac:spMkLst>
        </pc:spChg>
        <pc:spChg chg="mod">
          <ac:chgData name="Meghan Walrath" userId="83b17c40-4bc4-4453-86c4-254643040d40" providerId="ADAL" clId="{01CF4627-DC89-2648-97C5-D39EBA446321}" dt="2020-10-30T19:31:57.407" v="69" actId="207"/>
          <ac:spMkLst>
            <pc:docMk/>
            <pc:sldMk cId="285422060" sldId="358"/>
            <ac:spMk id="42" creationId="{00000000-0000-0000-0000-000000000000}"/>
          </ac:spMkLst>
        </pc:spChg>
        <pc:spChg chg="mod">
          <ac:chgData name="Meghan Walrath" userId="83b17c40-4bc4-4453-86c4-254643040d40" providerId="ADAL" clId="{01CF4627-DC89-2648-97C5-D39EBA446321}" dt="2020-10-30T19:32:01.301" v="70" actId="207"/>
          <ac:spMkLst>
            <pc:docMk/>
            <pc:sldMk cId="285422060" sldId="358"/>
            <ac:spMk id="43" creationId="{00000000-0000-0000-0000-000000000000}"/>
          </ac:spMkLst>
        </pc:spChg>
      </pc:sldChg>
      <pc:sldChg chg="modSp">
        <pc:chgData name="Meghan Walrath" userId="83b17c40-4bc4-4453-86c4-254643040d40" providerId="ADAL" clId="{01CF4627-DC89-2648-97C5-D39EBA446321}" dt="2020-10-30T19:26:02.093" v="38" actId="962"/>
        <pc:sldMkLst>
          <pc:docMk/>
          <pc:sldMk cId="1492025913" sldId="361"/>
        </pc:sldMkLst>
        <pc:picChg chg="mod">
          <ac:chgData name="Meghan Walrath" userId="83b17c40-4bc4-4453-86c4-254643040d40" providerId="ADAL" clId="{01CF4627-DC89-2648-97C5-D39EBA446321}" dt="2020-10-30T19:26:02.093" v="38" actId="962"/>
          <ac:picMkLst>
            <pc:docMk/>
            <pc:sldMk cId="1492025913" sldId="361"/>
            <ac:picMk id="9" creationId="{00000000-0000-0000-0000-000000000000}"/>
          </ac:picMkLst>
        </pc:picChg>
      </pc:sldChg>
      <pc:sldChg chg="modSp">
        <pc:chgData name="Meghan Walrath" userId="83b17c40-4bc4-4453-86c4-254643040d40" providerId="ADAL" clId="{01CF4627-DC89-2648-97C5-D39EBA446321}" dt="2020-10-30T19:30:44.015" v="65" actId="207"/>
        <pc:sldMkLst>
          <pc:docMk/>
          <pc:sldMk cId="2715387691" sldId="362"/>
        </pc:sldMkLst>
        <pc:spChg chg="mod">
          <ac:chgData name="Meghan Walrath" userId="83b17c40-4bc4-4453-86c4-254643040d40" providerId="ADAL" clId="{01CF4627-DC89-2648-97C5-D39EBA446321}" dt="2020-10-30T19:30:39.632" v="64" actId="208"/>
          <ac:spMkLst>
            <pc:docMk/>
            <pc:sldMk cId="2715387691" sldId="362"/>
            <ac:spMk id="13" creationId="{00000000-0000-0000-0000-000000000000}"/>
          </ac:spMkLst>
        </pc:spChg>
        <pc:spChg chg="mod">
          <ac:chgData name="Meghan Walrath" userId="83b17c40-4bc4-4453-86c4-254643040d40" providerId="ADAL" clId="{01CF4627-DC89-2648-97C5-D39EBA446321}" dt="2020-10-30T19:30:44.015" v="65" actId="207"/>
          <ac:spMkLst>
            <pc:docMk/>
            <pc:sldMk cId="2715387691" sldId="362"/>
            <ac:spMk id="36" creationId="{00000000-0000-0000-0000-000000000000}"/>
          </ac:spMkLst>
        </pc:spChg>
      </pc:sldChg>
      <pc:sldChg chg="modSp">
        <pc:chgData name="Meghan Walrath" userId="83b17c40-4bc4-4453-86c4-254643040d40" providerId="ADAL" clId="{01CF4627-DC89-2648-97C5-D39EBA446321}" dt="2020-10-30T19:32:11.154" v="71" actId="207"/>
        <pc:sldMkLst>
          <pc:docMk/>
          <pc:sldMk cId="3513013603" sldId="364"/>
        </pc:sldMkLst>
        <pc:spChg chg="mod">
          <ac:chgData name="Meghan Walrath" userId="83b17c40-4bc4-4453-86c4-254643040d40" providerId="ADAL" clId="{01CF4627-DC89-2648-97C5-D39EBA446321}" dt="2020-10-30T19:32:11.154" v="71" actId="207"/>
          <ac:spMkLst>
            <pc:docMk/>
            <pc:sldMk cId="3513013603" sldId="364"/>
            <ac:spMk id="23" creationId="{00000000-0000-0000-0000-000000000000}"/>
          </ac:spMkLst>
        </pc:spChg>
      </pc:sldChg>
      <pc:sldChg chg="modSp">
        <pc:chgData name="Meghan Walrath" userId="83b17c40-4bc4-4453-86c4-254643040d40" providerId="ADAL" clId="{01CF4627-DC89-2648-97C5-D39EBA446321}" dt="2020-10-30T19:33:14.339" v="77" actId="1036"/>
        <pc:sldMkLst>
          <pc:docMk/>
          <pc:sldMk cId="70393812" sldId="365"/>
        </pc:sldMkLst>
        <pc:spChg chg="mod">
          <ac:chgData name="Meghan Walrath" userId="83b17c40-4bc4-4453-86c4-254643040d40" providerId="ADAL" clId="{01CF4627-DC89-2648-97C5-D39EBA446321}" dt="2020-10-30T19:33:14.339" v="77" actId="1036"/>
          <ac:spMkLst>
            <pc:docMk/>
            <pc:sldMk cId="70393812" sldId="365"/>
            <ac:spMk id="23" creationId="{00000000-0000-0000-0000-000000000000}"/>
          </ac:spMkLst>
        </pc:spChg>
        <pc:spChg chg="mod">
          <ac:chgData name="Meghan Walrath" userId="83b17c40-4bc4-4453-86c4-254643040d40" providerId="ADAL" clId="{01CF4627-DC89-2648-97C5-D39EBA446321}" dt="2020-10-30T19:33:07.467" v="76" actId="1035"/>
          <ac:spMkLst>
            <pc:docMk/>
            <pc:sldMk cId="70393812" sldId="365"/>
            <ac:spMk id="26" creationId="{00000000-0000-0000-0000-000000000000}"/>
          </ac:spMkLst>
        </pc:spChg>
      </pc:sldChg>
    </pc:docChg>
  </pc:docChgLst>
  <pc:docChgLst>
    <pc:chgData name="Kathleen" userId="1c3bee05-3f30-471c-9c5c-6f1d82c4dd7a" providerId="ADAL" clId="{CCF415E6-23F0-4B9C-A521-0BCDD1FC4CA0}"/>
    <pc:docChg chg="modSld">
      <pc:chgData name="Kathleen" userId="1c3bee05-3f30-471c-9c5c-6f1d82c4dd7a" providerId="ADAL" clId="{CCF415E6-23F0-4B9C-A521-0BCDD1FC4CA0}" dt="2020-10-29T18:58:27.021" v="10" actId="20577"/>
      <pc:docMkLst>
        <pc:docMk/>
      </pc:docMkLst>
      <pc:sldChg chg="modSp mod">
        <pc:chgData name="Kathleen" userId="1c3bee05-3f30-471c-9c5c-6f1d82c4dd7a" providerId="ADAL" clId="{CCF415E6-23F0-4B9C-A521-0BCDD1FC4CA0}" dt="2020-10-29T18:58:27.021" v="10" actId="20577"/>
        <pc:sldMkLst>
          <pc:docMk/>
          <pc:sldMk cId="3604270382" sldId="349"/>
        </pc:sldMkLst>
        <pc:spChg chg="mod">
          <ac:chgData name="Kathleen" userId="1c3bee05-3f30-471c-9c5c-6f1d82c4dd7a" providerId="ADAL" clId="{CCF415E6-23F0-4B9C-A521-0BCDD1FC4CA0}" dt="2020-10-29T18:58:27.021" v="10" actId="20577"/>
          <ac:spMkLst>
            <pc:docMk/>
            <pc:sldMk cId="3604270382" sldId="349"/>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A45BD74E-E827-4F97-87D4-C307608CFA39}" type="datetimeFigureOut">
              <a:rPr lang="en-US" smtClean="0"/>
              <a:t>6/16/2021</a:t>
            </a:fld>
            <a:endParaRPr lang="en-US"/>
          </a:p>
        </p:txBody>
      </p:sp>
      <p:sp>
        <p:nvSpPr>
          <p:cNvPr id="4" name="Slide Image Placeholder 3"/>
          <p:cNvSpPr>
            <a:spLocks noGrp="1" noRot="1" noChangeAspect="1"/>
          </p:cNvSpPr>
          <p:nvPr>
            <p:ph type="sldImg" idx="2"/>
          </p:nvPr>
        </p:nvSpPr>
        <p:spPr>
          <a:xfrm>
            <a:off x="1266825" y="701675"/>
            <a:ext cx="4543425" cy="351155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6F6E0279-E039-4FD6-AE27-C626EDCEFED9}" type="slidenum">
              <a:rPr lang="en-US" smtClean="0"/>
              <a:t>‹#›</a:t>
            </a:fld>
            <a:endParaRPr lang="en-US"/>
          </a:p>
        </p:txBody>
      </p:sp>
    </p:spTree>
    <p:extLst>
      <p:ext uri="{BB962C8B-B14F-4D97-AF65-F5344CB8AC3E}">
        <p14:creationId xmlns:p14="http://schemas.microsoft.com/office/powerpoint/2010/main" val="2383706113"/>
      </p:ext>
    </p:extLst>
  </p:cSld>
  <p:clrMap bg1="lt1" tx1="dk1" bg2="lt2" tx2="dk2" accent1="accent1" accent2="accent2" accent3="accent3" accent4="accent4" accent5="accent5" accent6="accent6" hlink="hlink" folHlink="folHlink"/>
  <p:notesStyle>
    <a:lvl1pPr marL="0" algn="l" defTabSz="1018638" rtl="0" eaLnBrk="1" latinLnBrk="0" hangingPunct="1">
      <a:defRPr sz="1300" kern="1200">
        <a:solidFill>
          <a:schemeClr val="tx1"/>
        </a:solidFill>
        <a:latin typeface="+mn-lt"/>
        <a:ea typeface="+mn-ea"/>
        <a:cs typeface="+mn-cs"/>
      </a:defRPr>
    </a:lvl1pPr>
    <a:lvl2pPr marL="509319" algn="l" defTabSz="1018638" rtl="0" eaLnBrk="1" latinLnBrk="0" hangingPunct="1">
      <a:defRPr sz="1300" kern="1200">
        <a:solidFill>
          <a:schemeClr val="tx1"/>
        </a:solidFill>
        <a:latin typeface="+mn-lt"/>
        <a:ea typeface="+mn-ea"/>
        <a:cs typeface="+mn-cs"/>
      </a:defRPr>
    </a:lvl2pPr>
    <a:lvl3pPr marL="1018638" algn="l" defTabSz="1018638" rtl="0" eaLnBrk="1" latinLnBrk="0" hangingPunct="1">
      <a:defRPr sz="1300" kern="1200">
        <a:solidFill>
          <a:schemeClr val="tx1"/>
        </a:solidFill>
        <a:latin typeface="+mn-lt"/>
        <a:ea typeface="+mn-ea"/>
        <a:cs typeface="+mn-cs"/>
      </a:defRPr>
    </a:lvl3pPr>
    <a:lvl4pPr marL="1527956" algn="l" defTabSz="1018638" rtl="0" eaLnBrk="1" latinLnBrk="0" hangingPunct="1">
      <a:defRPr sz="1300" kern="1200">
        <a:solidFill>
          <a:schemeClr val="tx1"/>
        </a:solidFill>
        <a:latin typeface="+mn-lt"/>
        <a:ea typeface="+mn-ea"/>
        <a:cs typeface="+mn-cs"/>
      </a:defRPr>
    </a:lvl4pPr>
    <a:lvl5pPr marL="2037275" algn="l" defTabSz="1018638" rtl="0" eaLnBrk="1" latinLnBrk="0" hangingPunct="1">
      <a:defRPr sz="1300" kern="1200">
        <a:solidFill>
          <a:schemeClr val="tx1"/>
        </a:solidFill>
        <a:latin typeface="+mn-lt"/>
        <a:ea typeface="+mn-ea"/>
        <a:cs typeface="+mn-cs"/>
      </a:defRPr>
    </a:lvl5pPr>
    <a:lvl6pPr marL="2546595" algn="l" defTabSz="1018638" rtl="0" eaLnBrk="1" latinLnBrk="0" hangingPunct="1">
      <a:defRPr sz="1300" kern="1200">
        <a:solidFill>
          <a:schemeClr val="tx1"/>
        </a:solidFill>
        <a:latin typeface="+mn-lt"/>
        <a:ea typeface="+mn-ea"/>
        <a:cs typeface="+mn-cs"/>
      </a:defRPr>
    </a:lvl6pPr>
    <a:lvl7pPr marL="3055914" algn="l" defTabSz="1018638" rtl="0" eaLnBrk="1" latinLnBrk="0" hangingPunct="1">
      <a:defRPr sz="1300" kern="1200">
        <a:solidFill>
          <a:schemeClr val="tx1"/>
        </a:solidFill>
        <a:latin typeface="+mn-lt"/>
        <a:ea typeface="+mn-ea"/>
        <a:cs typeface="+mn-cs"/>
      </a:defRPr>
    </a:lvl7pPr>
    <a:lvl8pPr marL="3565233" algn="l" defTabSz="1018638" rtl="0" eaLnBrk="1" latinLnBrk="0" hangingPunct="1">
      <a:defRPr sz="1300" kern="1200">
        <a:solidFill>
          <a:schemeClr val="tx1"/>
        </a:solidFill>
        <a:latin typeface="+mn-lt"/>
        <a:ea typeface="+mn-ea"/>
        <a:cs typeface="+mn-cs"/>
      </a:defRPr>
    </a:lvl8pPr>
    <a:lvl9pPr marL="4074549" algn="l" defTabSz="101863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638" rtl="0" eaLnBrk="1" fontAlgn="auto" latinLnBrk="0" hangingPunct="1">
              <a:lnSpc>
                <a:spcPct val="100000"/>
              </a:lnSpc>
              <a:spcBef>
                <a:spcPts val="0"/>
              </a:spcBef>
              <a:spcAft>
                <a:spcPts val="0"/>
              </a:spcAft>
              <a:buClrTx/>
              <a:buSzTx/>
              <a:buFontTx/>
              <a:buNone/>
              <a:tabLst/>
              <a:defRPr/>
            </a:pPr>
            <a:fld id="{7AA7BD52-2C09-4B2E-B6DB-0CDDE57D82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63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685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10</a:t>
            </a:fld>
            <a:endParaRPr lang="en-US"/>
          </a:p>
        </p:txBody>
      </p:sp>
    </p:spTree>
    <p:extLst>
      <p:ext uri="{BB962C8B-B14F-4D97-AF65-F5344CB8AC3E}">
        <p14:creationId xmlns:p14="http://schemas.microsoft.com/office/powerpoint/2010/main" val="85719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F6E0279-E039-4FD6-AE27-C626EDCEFED9}" type="slidenum">
              <a:rPr lang="en-US" smtClean="0"/>
              <a:t>11</a:t>
            </a:fld>
            <a:endParaRPr lang="en-US"/>
          </a:p>
        </p:txBody>
      </p:sp>
    </p:spTree>
    <p:extLst>
      <p:ext uri="{BB962C8B-B14F-4D97-AF65-F5344CB8AC3E}">
        <p14:creationId xmlns:p14="http://schemas.microsoft.com/office/powerpoint/2010/main" val="181261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12</a:t>
            </a:fld>
            <a:endParaRPr lang="en-US"/>
          </a:p>
        </p:txBody>
      </p:sp>
    </p:spTree>
    <p:extLst>
      <p:ext uri="{BB962C8B-B14F-4D97-AF65-F5344CB8AC3E}">
        <p14:creationId xmlns:p14="http://schemas.microsoft.com/office/powerpoint/2010/main" val="1883977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F6E0279-E039-4FD6-AE27-C626EDCEFED9}" type="slidenum">
              <a:rPr lang="en-US" smtClean="0"/>
              <a:t>13</a:t>
            </a:fld>
            <a:endParaRPr lang="en-US"/>
          </a:p>
        </p:txBody>
      </p:sp>
    </p:spTree>
    <p:extLst>
      <p:ext uri="{BB962C8B-B14F-4D97-AF65-F5344CB8AC3E}">
        <p14:creationId xmlns:p14="http://schemas.microsoft.com/office/powerpoint/2010/main" val="395766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14</a:t>
            </a:fld>
            <a:endParaRPr lang="en-US"/>
          </a:p>
        </p:txBody>
      </p:sp>
    </p:spTree>
    <p:extLst>
      <p:ext uri="{BB962C8B-B14F-4D97-AF65-F5344CB8AC3E}">
        <p14:creationId xmlns:p14="http://schemas.microsoft.com/office/powerpoint/2010/main" val="139901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15</a:t>
            </a:fld>
            <a:endParaRPr lang="en-US"/>
          </a:p>
        </p:txBody>
      </p:sp>
    </p:spTree>
    <p:extLst>
      <p:ext uri="{BB962C8B-B14F-4D97-AF65-F5344CB8AC3E}">
        <p14:creationId xmlns:p14="http://schemas.microsoft.com/office/powerpoint/2010/main" val="8873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16</a:t>
            </a:fld>
            <a:endParaRPr lang="en-US"/>
          </a:p>
        </p:txBody>
      </p:sp>
    </p:spTree>
    <p:extLst>
      <p:ext uri="{BB962C8B-B14F-4D97-AF65-F5344CB8AC3E}">
        <p14:creationId xmlns:p14="http://schemas.microsoft.com/office/powerpoint/2010/main" val="177181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17</a:t>
            </a:fld>
            <a:endParaRPr lang="en-US"/>
          </a:p>
        </p:txBody>
      </p:sp>
    </p:spTree>
    <p:extLst>
      <p:ext uri="{BB962C8B-B14F-4D97-AF65-F5344CB8AC3E}">
        <p14:creationId xmlns:p14="http://schemas.microsoft.com/office/powerpoint/2010/main" val="1771812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18</a:t>
            </a:fld>
            <a:endParaRPr lang="en-US"/>
          </a:p>
        </p:txBody>
      </p:sp>
    </p:spTree>
    <p:extLst>
      <p:ext uri="{BB962C8B-B14F-4D97-AF65-F5344CB8AC3E}">
        <p14:creationId xmlns:p14="http://schemas.microsoft.com/office/powerpoint/2010/main" val="419054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19</a:t>
            </a:fld>
            <a:endParaRPr lang="en-US"/>
          </a:p>
        </p:txBody>
      </p:sp>
    </p:spTree>
    <p:extLst>
      <p:ext uri="{BB962C8B-B14F-4D97-AF65-F5344CB8AC3E}">
        <p14:creationId xmlns:p14="http://schemas.microsoft.com/office/powerpoint/2010/main" val="417500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7BD52-2C09-4B2E-B6DB-0CDDE57D82CD}" type="slidenum">
              <a:rPr lang="en-US" smtClean="0"/>
              <a:t>2</a:t>
            </a:fld>
            <a:endParaRPr lang="en-US"/>
          </a:p>
        </p:txBody>
      </p:sp>
    </p:spTree>
    <p:extLst>
      <p:ext uri="{BB962C8B-B14F-4D97-AF65-F5344CB8AC3E}">
        <p14:creationId xmlns:p14="http://schemas.microsoft.com/office/powerpoint/2010/main" val="4104843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F6E0279-E039-4FD6-AE27-C626EDCEFED9}" type="slidenum">
              <a:rPr lang="en-US" smtClean="0"/>
              <a:t>20</a:t>
            </a:fld>
            <a:endParaRPr lang="en-US"/>
          </a:p>
        </p:txBody>
      </p:sp>
    </p:spTree>
    <p:extLst>
      <p:ext uri="{BB962C8B-B14F-4D97-AF65-F5344CB8AC3E}">
        <p14:creationId xmlns:p14="http://schemas.microsoft.com/office/powerpoint/2010/main" val="1399018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21</a:t>
            </a:fld>
            <a:endParaRPr lang="en-US"/>
          </a:p>
        </p:txBody>
      </p:sp>
    </p:spTree>
    <p:extLst>
      <p:ext uri="{BB962C8B-B14F-4D97-AF65-F5344CB8AC3E}">
        <p14:creationId xmlns:p14="http://schemas.microsoft.com/office/powerpoint/2010/main" val="139901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22</a:t>
            </a:fld>
            <a:endParaRPr lang="en-US"/>
          </a:p>
        </p:txBody>
      </p:sp>
    </p:spTree>
    <p:extLst>
      <p:ext uri="{BB962C8B-B14F-4D97-AF65-F5344CB8AC3E}">
        <p14:creationId xmlns:p14="http://schemas.microsoft.com/office/powerpoint/2010/main" val="139901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23</a:t>
            </a:fld>
            <a:endParaRPr lang="en-US"/>
          </a:p>
        </p:txBody>
      </p:sp>
    </p:spTree>
    <p:extLst>
      <p:ext uri="{BB962C8B-B14F-4D97-AF65-F5344CB8AC3E}">
        <p14:creationId xmlns:p14="http://schemas.microsoft.com/office/powerpoint/2010/main" val="372323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6F6E0279-E039-4FD6-AE27-C626EDCEFED9}"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70635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638"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186" rtl="0" eaLnBrk="1" fontAlgn="auto" latinLnBrk="0" hangingPunct="1">
              <a:lnSpc>
                <a:spcPct val="100000"/>
              </a:lnSpc>
              <a:spcBef>
                <a:spcPts val="0"/>
              </a:spcBef>
              <a:spcAft>
                <a:spcPts val="0"/>
              </a:spcAft>
              <a:buClrTx/>
              <a:buSzTx/>
              <a:buFontTx/>
              <a:buNone/>
              <a:tabLst/>
              <a:defRPr/>
            </a:pPr>
            <a:fld id="{CB1979C5-EB3F-4247-933C-82F8801FC7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8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851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E0279-E039-4FD6-AE27-C626EDCEFED9}" type="slidenum">
              <a:rPr lang="en-US" smtClean="0"/>
              <a:t>26</a:t>
            </a:fld>
            <a:endParaRPr lang="en-US"/>
          </a:p>
        </p:txBody>
      </p:sp>
    </p:spTree>
    <p:extLst>
      <p:ext uri="{BB962C8B-B14F-4D97-AF65-F5344CB8AC3E}">
        <p14:creationId xmlns:p14="http://schemas.microsoft.com/office/powerpoint/2010/main" val="34533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E0279-E039-4FD6-AE27-C626EDCEFED9}" type="slidenum">
              <a:rPr lang="en-US" smtClean="0"/>
              <a:t>27</a:t>
            </a:fld>
            <a:endParaRPr lang="en-US"/>
          </a:p>
        </p:txBody>
      </p:sp>
    </p:spTree>
    <p:extLst>
      <p:ext uri="{BB962C8B-B14F-4D97-AF65-F5344CB8AC3E}">
        <p14:creationId xmlns:p14="http://schemas.microsoft.com/office/powerpoint/2010/main" val="268971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6F6E0279-E039-4FD6-AE27-C626EDCEFED9}" type="slidenum">
              <a:rPr lang="en-US" smtClean="0"/>
              <a:t>3</a:t>
            </a:fld>
            <a:endParaRPr lang="en-US"/>
          </a:p>
        </p:txBody>
      </p:sp>
    </p:spTree>
    <p:extLst>
      <p:ext uri="{BB962C8B-B14F-4D97-AF65-F5344CB8AC3E}">
        <p14:creationId xmlns:p14="http://schemas.microsoft.com/office/powerpoint/2010/main" val="324343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F6E0279-E039-4FD6-AE27-C626EDCEFED9}" type="slidenum">
              <a:rPr lang="en-US" smtClean="0"/>
              <a:t>4</a:t>
            </a:fld>
            <a:endParaRPr lang="en-US"/>
          </a:p>
        </p:txBody>
      </p:sp>
    </p:spTree>
    <p:extLst>
      <p:ext uri="{BB962C8B-B14F-4D97-AF65-F5344CB8AC3E}">
        <p14:creationId xmlns:p14="http://schemas.microsoft.com/office/powerpoint/2010/main" val="295773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F6E0279-E039-4FD6-AE27-C626EDCEFED9}" type="slidenum">
              <a:rPr lang="en-US" smtClean="0"/>
              <a:t>5</a:t>
            </a:fld>
            <a:endParaRPr lang="en-US"/>
          </a:p>
        </p:txBody>
      </p:sp>
    </p:spTree>
    <p:extLst>
      <p:ext uri="{BB962C8B-B14F-4D97-AF65-F5344CB8AC3E}">
        <p14:creationId xmlns:p14="http://schemas.microsoft.com/office/powerpoint/2010/main" val="152384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6</a:t>
            </a:fld>
            <a:endParaRPr lang="en-US"/>
          </a:p>
        </p:txBody>
      </p:sp>
    </p:spTree>
    <p:extLst>
      <p:ext uri="{BB962C8B-B14F-4D97-AF65-F5344CB8AC3E}">
        <p14:creationId xmlns:p14="http://schemas.microsoft.com/office/powerpoint/2010/main" val="341259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7</a:t>
            </a:fld>
            <a:endParaRPr lang="en-US"/>
          </a:p>
        </p:txBody>
      </p:sp>
    </p:spTree>
    <p:extLst>
      <p:ext uri="{BB962C8B-B14F-4D97-AF65-F5344CB8AC3E}">
        <p14:creationId xmlns:p14="http://schemas.microsoft.com/office/powerpoint/2010/main" val="295773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7BD52-2C09-4B2E-B6DB-0CDDE57D82CD}" type="slidenum">
              <a:rPr lang="en-US" smtClean="0"/>
              <a:t>8</a:t>
            </a:fld>
            <a:endParaRPr lang="en-US"/>
          </a:p>
        </p:txBody>
      </p:sp>
    </p:spTree>
    <p:extLst>
      <p:ext uri="{BB962C8B-B14F-4D97-AF65-F5344CB8AC3E}">
        <p14:creationId xmlns:p14="http://schemas.microsoft.com/office/powerpoint/2010/main" val="4104843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E0279-E039-4FD6-AE27-C626EDCEFED9}" type="slidenum">
              <a:rPr lang="en-US" smtClean="0"/>
              <a:t>9</a:t>
            </a:fld>
            <a:endParaRPr lang="en-US"/>
          </a:p>
        </p:txBody>
      </p:sp>
    </p:spTree>
    <p:extLst>
      <p:ext uri="{BB962C8B-B14F-4D97-AF65-F5344CB8AC3E}">
        <p14:creationId xmlns:p14="http://schemas.microsoft.com/office/powerpoint/2010/main" val="3247852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1"/>
          <p:cNvSpPr>
            <a:spLocks noGrp="1"/>
          </p:cNvSpPr>
          <p:nvPr>
            <p:ph type="ctrTitle"/>
          </p:nvPr>
        </p:nvSpPr>
        <p:spPr>
          <a:xfrm>
            <a:off x="754380" y="2601172"/>
            <a:ext cx="8549640" cy="1666028"/>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08760" y="4566920"/>
            <a:ext cx="7040880" cy="1986280"/>
          </a:xfrm>
        </p:spPr>
        <p:txBody>
          <a:bodyPr/>
          <a:lstStyle>
            <a:lvl1pPr marL="0" indent="0" algn="ctr">
              <a:buNone/>
              <a:defRPr>
                <a:solidFill>
                  <a:schemeClr val="tx1">
                    <a:tint val="75000"/>
                  </a:schemeClr>
                </a:solidFill>
              </a:defRPr>
            </a:lvl1pPr>
            <a:lvl2pPr marL="509319" indent="0" algn="ctr">
              <a:buNone/>
              <a:defRPr>
                <a:solidFill>
                  <a:schemeClr val="tx1">
                    <a:tint val="75000"/>
                  </a:schemeClr>
                </a:solidFill>
              </a:defRPr>
            </a:lvl2pPr>
            <a:lvl3pPr marL="1018638" indent="0" algn="ctr">
              <a:buNone/>
              <a:defRPr>
                <a:solidFill>
                  <a:schemeClr val="tx1">
                    <a:tint val="75000"/>
                  </a:schemeClr>
                </a:solidFill>
              </a:defRPr>
            </a:lvl3pPr>
            <a:lvl4pPr marL="1527956" indent="0" algn="ctr">
              <a:buNone/>
              <a:defRPr>
                <a:solidFill>
                  <a:schemeClr val="tx1">
                    <a:tint val="75000"/>
                  </a:schemeClr>
                </a:solidFill>
              </a:defRPr>
            </a:lvl4pPr>
            <a:lvl5pPr marL="2037275" indent="0" algn="ctr">
              <a:buNone/>
              <a:defRPr>
                <a:solidFill>
                  <a:schemeClr val="tx1">
                    <a:tint val="75000"/>
                  </a:schemeClr>
                </a:solidFill>
              </a:defRPr>
            </a:lvl5pPr>
            <a:lvl6pPr marL="2546595" indent="0" algn="ctr">
              <a:buNone/>
              <a:defRPr>
                <a:solidFill>
                  <a:schemeClr val="tx1">
                    <a:tint val="75000"/>
                  </a:schemeClr>
                </a:solidFill>
              </a:defRPr>
            </a:lvl6pPr>
            <a:lvl7pPr marL="3055914" indent="0" algn="ctr">
              <a:buNone/>
              <a:defRPr>
                <a:solidFill>
                  <a:schemeClr val="tx1">
                    <a:tint val="75000"/>
                  </a:schemeClr>
                </a:solidFill>
              </a:defRPr>
            </a:lvl7pPr>
            <a:lvl8pPr marL="3565233" indent="0" algn="ctr">
              <a:buNone/>
              <a:defRPr>
                <a:solidFill>
                  <a:schemeClr val="tx1">
                    <a:tint val="75000"/>
                  </a:schemeClr>
                </a:solidFill>
              </a:defRPr>
            </a:lvl8pPr>
            <a:lvl9pPr marL="4074549"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p:nvPr>
        </p:nvSpPr>
        <p:spPr>
          <a:xfrm>
            <a:off x="754063" y="304800"/>
            <a:ext cx="8313737" cy="1219200"/>
          </a:xfrm>
        </p:spPr>
        <p:txBody>
          <a:bodyPr anchor="ctr">
            <a:normAutofit/>
          </a:bodyPr>
          <a:lstStyle>
            <a:lvl1pPr marL="0" indent="0" algn="ctr">
              <a:buNone/>
              <a:defRPr sz="4400">
                <a:solidFill>
                  <a:schemeClr val="bg1"/>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8788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dirty="0"/>
          </a:p>
        </p:txBody>
      </p:sp>
      <p:sp>
        <p:nvSpPr>
          <p:cNvPr id="5" name="Content Placeholder 2"/>
          <p:cNvSpPr>
            <a:spLocks noGrp="1"/>
          </p:cNvSpPr>
          <p:nvPr>
            <p:ph idx="13"/>
          </p:nvPr>
        </p:nvSpPr>
        <p:spPr>
          <a:xfrm>
            <a:off x="10210800" y="1137921"/>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4"/>
          </p:nvPr>
        </p:nvSpPr>
        <p:spPr>
          <a:xfrm>
            <a:off x="10210800" y="1752600"/>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10210800" y="2401261"/>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6"/>
          </p:nvPr>
        </p:nvSpPr>
        <p:spPr>
          <a:xfrm>
            <a:off x="10210800" y="3046766"/>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p:nvPr>
        </p:nvSpPr>
        <p:spPr>
          <a:xfrm>
            <a:off x="10210800" y="3661445"/>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8"/>
          </p:nvPr>
        </p:nvSpPr>
        <p:spPr>
          <a:xfrm>
            <a:off x="10210800" y="4310106"/>
            <a:ext cx="9052560" cy="538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half" idx="10"/>
          </p:nvPr>
        </p:nvSpPr>
        <p:spPr>
          <a:xfrm>
            <a:off x="-16497" y="7040563"/>
            <a:ext cx="8382000" cy="731837"/>
          </a:xfrm>
        </p:spPr>
        <p:txBody>
          <a:bodyPr anchor="b">
            <a:noAutofit/>
          </a:bodyPr>
          <a:lstStyle>
            <a:lvl1pPr>
              <a:buClr>
                <a:schemeClr val="tx1"/>
              </a:buClr>
              <a:buFont typeface="+mj-lt"/>
              <a:buAutoNum type="arabicPeriod"/>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49222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62736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143000"/>
            <a:ext cx="4442460" cy="579998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3020" y="1143000"/>
            <a:ext cx="4442460" cy="579998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320854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3" y="1066800"/>
            <a:ext cx="4444206" cy="725064"/>
          </a:xfrm>
        </p:spPr>
        <p:txBody>
          <a:bodyPr anchor="b"/>
          <a:lstStyle>
            <a:lvl1pPr marL="0" indent="0">
              <a:buNone/>
              <a:defRPr sz="2600" b="1"/>
            </a:lvl1pPr>
            <a:lvl2pPr marL="509319" indent="0">
              <a:buNone/>
              <a:defRPr sz="2200" b="1"/>
            </a:lvl2pPr>
            <a:lvl3pPr marL="1018638" indent="0">
              <a:buNone/>
              <a:defRPr sz="2000" b="1"/>
            </a:lvl3pPr>
            <a:lvl4pPr marL="1527956" indent="0">
              <a:buNone/>
              <a:defRPr sz="1800" b="1"/>
            </a:lvl4pPr>
            <a:lvl5pPr marL="2037275" indent="0">
              <a:buNone/>
              <a:defRPr sz="1800" b="1"/>
            </a:lvl5pPr>
            <a:lvl6pPr marL="2546595" indent="0">
              <a:buNone/>
              <a:defRPr sz="1800" b="1"/>
            </a:lvl6pPr>
            <a:lvl7pPr marL="3055914" indent="0">
              <a:buNone/>
              <a:defRPr sz="1800" b="1"/>
            </a:lvl7pPr>
            <a:lvl8pPr marL="3565233" indent="0">
              <a:buNone/>
              <a:defRPr sz="1800" b="1"/>
            </a:lvl8pPr>
            <a:lvl9pPr marL="4074549"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3" y="1944264"/>
            <a:ext cx="4444206" cy="499872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09530" y="1066800"/>
            <a:ext cx="4445953" cy="725064"/>
          </a:xfrm>
        </p:spPr>
        <p:txBody>
          <a:bodyPr anchor="b"/>
          <a:lstStyle>
            <a:lvl1pPr marL="0" indent="0">
              <a:buNone/>
              <a:defRPr sz="2600" b="1"/>
            </a:lvl1pPr>
            <a:lvl2pPr marL="509319" indent="0">
              <a:buNone/>
              <a:defRPr sz="2200" b="1"/>
            </a:lvl2pPr>
            <a:lvl3pPr marL="1018638" indent="0">
              <a:buNone/>
              <a:defRPr sz="2000" b="1"/>
            </a:lvl3pPr>
            <a:lvl4pPr marL="1527956" indent="0">
              <a:buNone/>
              <a:defRPr sz="1800" b="1"/>
            </a:lvl4pPr>
            <a:lvl5pPr marL="2037275" indent="0">
              <a:buNone/>
              <a:defRPr sz="1800" b="1"/>
            </a:lvl5pPr>
            <a:lvl6pPr marL="2546595" indent="0">
              <a:buNone/>
              <a:defRPr sz="1800" b="1"/>
            </a:lvl6pPr>
            <a:lvl7pPr marL="3055914" indent="0">
              <a:buNone/>
              <a:defRPr sz="1800" b="1"/>
            </a:lvl7pPr>
            <a:lvl8pPr marL="3565233" indent="0">
              <a:buNone/>
              <a:defRPr sz="1800" b="1"/>
            </a:lvl8pPr>
            <a:lvl9pPr marL="4074549"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30" y="1944264"/>
            <a:ext cx="4445953" cy="499872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149881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99D347-68B0-43F8-890A-5E44A39EEB51}" type="datetime1">
              <a:rPr lang="en-US" smtClean="0">
                <a:solidFill>
                  <a:prstClr val="black">
                    <a:tint val="75000"/>
                  </a:prstClr>
                </a:solidFill>
              </a:rPr>
              <a:t>6/16/2021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F510B9-21A5-441C-BCE3-E356E0993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49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122680"/>
            <a:ext cx="5113020" cy="5786120"/>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02920" y="7203867"/>
            <a:ext cx="2346960" cy="413809"/>
          </a:xfrm>
          <a:prstGeom prst="rect">
            <a:avLst/>
          </a:prstGeom>
        </p:spPr>
        <p:txBody>
          <a:bodyPr/>
          <a:lstStyle/>
          <a:p>
            <a:fld id="{49410899-C8C8-4C1C-AEAC-D0DD78807FC4}" type="datetime1">
              <a:rPr lang="en-US" smtClean="0">
                <a:solidFill>
                  <a:prstClr val="black">
                    <a:tint val="75000"/>
                  </a:prstClr>
                </a:solidFill>
                <a:latin typeface="Calibri"/>
              </a:rPr>
              <a:t>6/16/2021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436620" y="7203867"/>
            <a:ext cx="3185160" cy="413809"/>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7208520" y="7203867"/>
            <a:ext cx="2346960" cy="413809"/>
          </a:xfrm>
          <a:prstGeom prst="rect">
            <a:avLst/>
          </a:prstGeom>
        </p:spPr>
        <p:txBody>
          <a:bodyPr/>
          <a:lstStyle/>
          <a:p>
            <a:fld id="{993EEC8E-C5CF-40DF-832D-5BCB0E209B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Picture Placeholder 7"/>
          <p:cNvSpPr>
            <a:spLocks noGrp="1"/>
          </p:cNvSpPr>
          <p:nvPr>
            <p:ph type="pic" sz="quarter" idx="13"/>
          </p:nvPr>
        </p:nvSpPr>
        <p:spPr>
          <a:xfrm>
            <a:off x="5783580" y="1122680"/>
            <a:ext cx="3771900" cy="5786120"/>
          </a:xfrm>
        </p:spPr>
        <p:txBody>
          <a:bodyPr/>
          <a:lstStyle/>
          <a:p>
            <a:endParaRPr lang="en-US"/>
          </a:p>
        </p:txBody>
      </p:sp>
      <p:sp>
        <p:nvSpPr>
          <p:cNvPr id="9" name="Title 1"/>
          <p:cNvSpPr>
            <a:spLocks noGrp="1"/>
          </p:cNvSpPr>
          <p:nvPr>
            <p:ph type="title"/>
          </p:nvPr>
        </p:nvSpPr>
        <p:spPr>
          <a:xfrm>
            <a:off x="502920" y="311256"/>
            <a:ext cx="9052560" cy="603144"/>
          </a:xfrm>
        </p:spPr>
        <p:txBody>
          <a:bodyPr>
            <a:noAutofit/>
          </a:bodyPr>
          <a:lstStyle>
            <a:lvl1pPr>
              <a:defRPr sz="3600"/>
            </a:lvl1pPr>
          </a:lstStyle>
          <a:p>
            <a:r>
              <a:rPr lang="en-US" dirty="0"/>
              <a:t>Click to edit Master title style</a:t>
            </a:r>
          </a:p>
        </p:txBody>
      </p:sp>
    </p:spTree>
    <p:custDataLst>
      <p:tags r:id="rId1"/>
    </p:custDataLst>
    <p:extLst>
      <p:ext uri="{BB962C8B-B14F-4D97-AF65-F5344CB8AC3E}">
        <p14:creationId xmlns:p14="http://schemas.microsoft.com/office/powerpoint/2010/main" val="370412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691515" y="133523"/>
            <a:ext cx="8675370" cy="781523"/>
          </a:xfrm>
        </p:spPr>
        <p:txBody>
          <a:bodyPr/>
          <a:lstStyle/>
          <a:p>
            <a:r>
              <a:rPr lang="en-US"/>
              <a:t>Click to edit Master title style</a:t>
            </a:r>
            <a:endParaRPr lang="en-US" dirty="0"/>
          </a:p>
        </p:txBody>
      </p:sp>
      <p:sp>
        <p:nvSpPr>
          <p:cNvPr id="6" name="Content Placeholder 2"/>
          <p:cNvSpPr>
            <a:spLocks noGrp="1"/>
          </p:cNvSpPr>
          <p:nvPr>
            <p:ph idx="1"/>
          </p:nvPr>
        </p:nvSpPr>
        <p:spPr>
          <a:xfrm>
            <a:off x="691515" y="1097195"/>
            <a:ext cx="8675370" cy="53137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9525" y="7028618"/>
            <a:ext cx="1396631" cy="938719"/>
          </a:xfrm>
          <a:prstGeom prst="rect">
            <a:avLst/>
          </a:prstGeom>
        </p:spPr>
        <p:txBody>
          <a:bodyPr wrap="square">
            <a:spAutoFit/>
          </a:bodyPr>
          <a:lstStyle/>
          <a:p>
            <a:r>
              <a:rPr lang="en-US" sz="1100" dirty="0">
                <a:cs typeface="Arial" panose="020B0604020202020204" pitchFamily="34" charset="0"/>
              </a:rPr>
              <a:t>AHRQ Safety Program for Improving Antibiotic Use – Long-Term Care</a:t>
            </a:r>
            <a:endParaRPr lang="en-US" sz="1100" dirty="0"/>
          </a:p>
        </p:txBody>
      </p:sp>
      <p:cxnSp>
        <p:nvCxnSpPr>
          <p:cNvPr id="8" name="Straight Connector 7"/>
          <p:cNvCxnSpPr/>
          <p:nvPr userDrawn="1"/>
        </p:nvCxnSpPr>
        <p:spPr>
          <a:xfrm>
            <a:off x="119525" y="7070577"/>
            <a:ext cx="7872" cy="655668"/>
          </a:xfrm>
          <a:prstGeom prst="line">
            <a:avLst/>
          </a:prstGeom>
          <a:ln>
            <a:solidFill>
              <a:srgbClr val="07AAC9"/>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860267" y="7250904"/>
            <a:ext cx="1215290" cy="397032"/>
          </a:xfrm>
          <a:prstGeom prst="rect">
            <a:avLst/>
          </a:prstGeom>
        </p:spPr>
        <p:txBody>
          <a:bodyPr wrap="square">
            <a:spAutoFit/>
          </a:bodyPr>
          <a:lstStyle/>
          <a:p>
            <a:r>
              <a:rPr lang="en-US" sz="990" kern="1200" dirty="0">
                <a:solidFill>
                  <a:schemeClr val="tx1"/>
                </a:solidFill>
                <a:latin typeface="+mn-lt"/>
                <a:ea typeface="+mn-ea"/>
                <a:cs typeface="Arial" panose="020B0604020202020204" pitchFamily="34" charset="0"/>
              </a:rPr>
              <a:t>Assessment Suspected UTI</a:t>
            </a:r>
          </a:p>
        </p:txBody>
      </p:sp>
      <p:sp>
        <p:nvSpPr>
          <p:cNvPr id="10" name="Slide Number Placeholder 3"/>
          <p:cNvSpPr>
            <a:spLocks noGrp="1"/>
          </p:cNvSpPr>
          <p:nvPr>
            <p:ph type="sldNum" sz="quarter" idx="4"/>
          </p:nvPr>
        </p:nvSpPr>
        <p:spPr>
          <a:xfrm>
            <a:off x="9496313" y="7377431"/>
            <a:ext cx="468603" cy="413809"/>
          </a:xfrm>
          <a:prstGeom prst="rect">
            <a:avLst/>
          </a:prstGeom>
        </p:spPr>
        <p:txBody>
          <a:bodyPr vert="horz" lIns="91440" tIns="45720" rIns="91440" bIns="45720" rtlCol="0" anchor="ctr"/>
          <a:lstStyle>
            <a:lvl1pPr algn="r">
              <a:defRPr lang="en-US" sz="990" kern="1200" smtClean="0">
                <a:solidFill>
                  <a:schemeClr val="tx1"/>
                </a:solidFill>
                <a:latin typeface="Calibri" panose="020F0502020204030204" pitchFamily="34" charset="0"/>
                <a:ea typeface="+mn-ea"/>
                <a:cs typeface="+mn-cs"/>
              </a:defRPr>
            </a:lvl1pPr>
          </a:lstStyle>
          <a:p>
            <a:fld id="{390C5B08-BD67-40B7-9FCB-303274082AFB}" type="slidenum">
              <a:rPr lang="en-US" smtClean="0"/>
              <a:pPr/>
              <a:t>‹#›</a:t>
            </a:fld>
            <a:endParaRPr lang="en-US" dirty="0"/>
          </a:p>
        </p:txBody>
      </p:sp>
    </p:spTree>
    <p:custDataLst>
      <p:tags r:id="rId1"/>
    </p:custDataLst>
    <p:extLst>
      <p:ext uri="{BB962C8B-B14F-4D97-AF65-F5344CB8AC3E}">
        <p14:creationId xmlns:p14="http://schemas.microsoft.com/office/powerpoint/2010/main" val="25402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914400"/>
          </a:xfrm>
        </p:spPr>
        <p:txBody>
          <a:bodyPr anchor="b">
            <a:no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300079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Placeholder 1"/>
          <p:cNvSpPr>
            <a:spLocks noGrp="1"/>
          </p:cNvSpPr>
          <p:nvPr>
            <p:ph type="title"/>
          </p:nvPr>
        </p:nvSpPr>
        <p:spPr>
          <a:xfrm>
            <a:off x="502920" y="311256"/>
            <a:ext cx="9052560" cy="603144"/>
          </a:xfrm>
          <a:prstGeom prst="rect">
            <a:avLst/>
          </a:prstGeom>
        </p:spPr>
        <p:txBody>
          <a:bodyPr vert="horz" lIns="101864" tIns="50933" rIns="101864" bIns="50933" rtlCol="0" anchor="ctr">
            <a:normAutofit/>
          </a:bodyPr>
          <a:lstStyle/>
          <a:p>
            <a:r>
              <a:rPr lang="en-US" dirty="0"/>
              <a:t>Click to edit Master title style</a:t>
            </a:r>
          </a:p>
        </p:txBody>
      </p:sp>
      <p:sp>
        <p:nvSpPr>
          <p:cNvPr id="3" name="Text Placeholder 2"/>
          <p:cNvSpPr>
            <a:spLocks noGrp="1"/>
          </p:cNvSpPr>
          <p:nvPr>
            <p:ph type="body" idx="1"/>
          </p:nvPr>
        </p:nvSpPr>
        <p:spPr>
          <a:xfrm>
            <a:off x="502920" y="1143000"/>
            <a:ext cx="9052560" cy="5799987"/>
          </a:xfrm>
          <a:prstGeom prst="rect">
            <a:avLst/>
          </a:prstGeom>
        </p:spPr>
        <p:txBody>
          <a:bodyPr vert="horz" lIns="101864" tIns="50933" rIns="101864" bIns="5093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67800" y="7358591"/>
            <a:ext cx="487680" cy="413809"/>
          </a:xfrm>
          <a:prstGeom prst="rect">
            <a:avLst/>
          </a:prstGeom>
        </p:spPr>
        <p:txBody>
          <a:bodyPr vert="horz" lIns="101864" tIns="50933" rIns="101864" bIns="50933" rtlCol="0" anchor="ctr"/>
          <a:lstStyle>
            <a:lvl1pPr algn="r">
              <a:defRPr sz="1300">
                <a:solidFill>
                  <a:schemeClr val="bg1"/>
                </a:solidFill>
              </a:defRPr>
            </a:lvl1pPr>
          </a:lstStyle>
          <a:p>
            <a:fld id="{993EEC8E-C5CF-40DF-832D-5BCB0E209B98}" type="slidenum">
              <a:rPr lang="en-US" smtClean="0"/>
              <a:pPr/>
              <a:t>‹#›</a:t>
            </a:fld>
            <a:endParaRPr lang="en-US"/>
          </a:p>
        </p:txBody>
      </p:sp>
      <p:pic>
        <p:nvPicPr>
          <p:cNvPr id="4" name="Picture 3"/>
          <p:cNvPicPr>
            <a:picLocks noChangeAspect="1"/>
          </p:cNvPicPr>
          <p:nvPr userDrawn="1"/>
        </p:nvPicPr>
        <p:blipFill>
          <a:blip r:embed="rId13"/>
          <a:stretch>
            <a:fillRect/>
          </a:stretch>
        </p:blipFill>
        <p:spPr>
          <a:xfrm>
            <a:off x="502920" y="7068078"/>
            <a:ext cx="1828800" cy="581025"/>
          </a:xfrm>
          <a:prstGeom prst="rect">
            <a:avLst/>
          </a:prstGeom>
        </p:spPr>
      </p:pic>
      <p:sp>
        <p:nvSpPr>
          <p:cNvPr id="5" name="TextBox 4"/>
          <p:cNvSpPr txBox="1"/>
          <p:nvPr userDrawn="1"/>
        </p:nvSpPr>
        <p:spPr>
          <a:xfrm>
            <a:off x="7955181" y="7393323"/>
            <a:ext cx="1219398" cy="369332"/>
          </a:xfrm>
          <a:prstGeom prst="rect">
            <a:avLst/>
          </a:prstGeom>
          <a:noFill/>
        </p:spPr>
        <p:txBody>
          <a:bodyPr wrap="square" rtlCol="0">
            <a:spAutoFit/>
          </a:bodyPr>
          <a:lstStyle/>
          <a:p>
            <a:r>
              <a:rPr lang="en-US" sz="900" dirty="0">
                <a:solidFill>
                  <a:schemeClr val="bg1"/>
                </a:solidFill>
              </a:rPr>
              <a:t>Communicating With Prescribers</a:t>
            </a:r>
          </a:p>
        </p:txBody>
      </p:sp>
    </p:spTree>
    <p:custDataLst>
      <p:tags r:id="rId11"/>
    </p:custDataLst>
    <p:extLst>
      <p:ext uri="{BB962C8B-B14F-4D97-AF65-F5344CB8AC3E}">
        <p14:creationId xmlns:p14="http://schemas.microsoft.com/office/powerpoint/2010/main" val="4163395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9" r:id="rId9"/>
  </p:sldLayoutIdLst>
  <p:hf hdr="0" ftr="0" dt="0"/>
  <p:txStyles>
    <p:titleStyle>
      <a:lvl1pPr algn="ctr" defTabSz="1018638" rtl="0" eaLnBrk="1" latinLnBrk="0" hangingPunct="1">
        <a:spcBef>
          <a:spcPct val="0"/>
        </a:spcBef>
        <a:buNone/>
        <a:defRPr sz="5000" b="0" i="0" u="none" kern="1200">
          <a:solidFill>
            <a:schemeClr val="bg1"/>
          </a:solidFill>
          <a:latin typeface="+mj-lt"/>
          <a:ea typeface="+mj-ea"/>
          <a:cs typeface="+mj-cs"/>
        </a:defRPr>
      </a:lvl1pPr>
    </p:titleStyle>
    <p:bodyStyle>
      <a:lvl1pPr marL="381990" indent="-381990" algn="l" defTabSz="101863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44" indent="-318324" algn="l" defTabSz="10186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273297" indent="-254660" algn="l" defTabSz="1018638"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8261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3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254"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573"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891"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209"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638" rtl="0" eaLnBrk="1" latinLnBrk="0" hangingPunct="1">
        <a:defRPr sz="2000" kern="1200">
          <a:solidFill>
            <a:schemeClr val="tx1"/>
          </a:solidFill>
          <a:latin typeface="+mn-lt"/>
          <a:ea typeface="+mn-ea"/>
          <a:cs typeface="+mn-cs"/>
        </a:defRPr>
      </a:lvl1pPr>
      <a:lvl2pPr marL="509319" algn="l" defTabSz="1018638" rtl="0" eaLnBrk="1" latinLnBrk="0" hangingPunct="1">
        <a:defRPr sz="2000" kern="1200">
          <a:solidFill>
            <a:schemeClr val="tx1"/>
          </a:solidFill>
          <a:latin typeface="+mn-lt"/>
          <a:ea typeface="+mn-ea"/>
          <a:cs typeface="+mn-cs"/>
        </a:defRPr>
      </a:lvl2pPr>
      <a:lvl3pPr marL="1018638" algn="l" defTabSz="1018638" rtl="0" eaLnBrk="1" latinLnBrk="0" hangingPunct="1">
        <a:defRPr sz="2000" kern="1200">
          <a:solidFill>
            <a:schemeClr val="tx1"/>
          </a:solidFill>
          <a:latin typeface="+mn-lt"/>
          <a:ea typeface="+mn-ea"/>
          <a:cs typeface="+mn-cs"/>
        </a:defRPr>
      </a:lvl3pPr>
      <a:lvl4pPr marL="1527956" algn="l" defTabSz="1018638" rtl="0" eaLnBrk="1" latinLnBrk="0" hangingPunct="1">
        <a:defRPr sz="2000" kern="1200">
          <a:solidFill>
            <a:schemeClr val="tx1"/>
          </a:solidFill>
          <a:latin typeface="+mn-lt"/>
          <a:ea typeface="+mn-ea"/>
          <a:cs typeface="+mn-cs"/>
        </a:defRPr>
      </a:lvl4pPr>
      <a:lvl5pPr marL="2037275" algn="l" defTabSz="1018638" rtl="0" eaLnBrk="1" latinLnBrk="0" hangingPunct="1">
        <a:defRPr sz="2000" kern="1200">
          <a:solidFill>
            <a:schemeClr val="tx1"/>
          </a:solidFill>
          <a:latin typeface="+mn-lt"/>
          <a:ea typeface="+mn-ea"/>
          <a:cs typeface="+mn-cs"/>
        </a:defRPr>
      </a:lvl5pPr>
      <a:lvl6pPr marL="2546595" algn="l" defTabSz="1018638" rtl="0" eaLnBrk="1" latinLnBrk="0" hangingPunct="1">
        <a:defRPr sz="2000" kern="1200">
          <a:solidFill>
            <a:schemeClr val="tx1"/>
          </a:solidFill>
          <a:latin typeface="+mn-lt"/>
          <a:ea typeface="+mn-ea"/>
          <a:cs typeface="+mn-cs"/>
        </a:defRPr>
      </a:lvl6pPr>
      <a:lvl7pPr marL="3055914" algn="l" defTabSz="1018638" rtl="0" eaLnBrk="1" latinLnBrk="0" hangingPunct="1">
        <a:defRPr sz="2000" kern="1200">
          <a:solidFill>
            <a:schemeClr val="tx1"/>
          </a:solidFill>
          <a:latin typeface="+mn-lt"/>
          <a:ea typeface="+mn-ea"/>
          <a:cs typeface="+mn-cs"/>
        </a:defRPr>
      </a:lvl7pPr>
      <a:lvl8pPr marL="3565233" algn="l" defTabSz="1018638" rtl="0" eaLnBrk="1" latinLnBrk="0" hangingPunct="1">
        <a:defRPr sz="2000" kern="1200">
          <a:solidFill>
            <a:schemeClr val="tx1"/>
          </a:solidFill>
          <a:latin typeface="+mn-lt"/>
          <a:ea typeface="+mn-ea"/>
          <a:cs typeface="+mn-cs"/>
        </a:defRPr>
      </a:lvl8pPr>
      <a:lvl9pPr marL="4074549" algn="l" defTabSz="101863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0.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2.xml"/><Relationship Id="rId6" Type="http://schemas.microsoft.com/office/2007/relationships/hdphoto" Target="../media/hdphoto3.wdp"/><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5.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jpe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6.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9.jpe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7.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jpe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0.jpeg"/><Relationship Id="rId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9.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2.jpeg"/><Relationship Id="rId11" Type="http://schemas.microsoft.com/office/2007/relationships/hdphoto" Target="../media/hdphoto2.wdp"/><Relationship Id="rId5" Type="http://schemas.microsoft.com/office/2007/relationships/hdphoto" Target="../media/hdphoto4.wdp"/><Relationship Id="rId10" Type="http://schemas.openxmlformats.org/officeDocument/2006/relationships/image" Target="../media/image11.png"/><Relationship Id="rId4" Type="http://schemas.openxmlformats.org/officeDocument/2006/relationships/image" Target="../media/image17.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1.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2.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6.png"/><Relationship Id="rId5" Type="http://schemas.microsoft.com/office/2007/relationships/hdphoto" Target="../media/hdphoto6.wdp"/><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hyperlink" Target="https://www.youtube.com/embed/ZOjANzNChf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hyperlink" Target="https://www.ahrq.gov/sites/default/files/wysiwyg/antibiotic-use/long-term-care/four-moments-form.pdf" TargetMode="External"/><Relationship Id="rId3" Type="http://schemas.openxmlformats.org/officeDocument/2006/relationships/notesSlide" Target="../notesSlides/notesSlide25.xml"/><Relationship Id="rId7" Type="http://schemas.openxmlformats.org/officeDocument/2006/relationships/hyperlink" Target="https://www.ahrq.gov/sites/default/files/wysiwyg/antibiotic-use/long-term-care/four-moments-residents.pdf" TargetMode="External"/><Relationship Id="rId2" Type="http://schemas.openxmlformats.org/officeDocument/2006/relationships/slideLayout" Target="../slideLayouts/slideLayout9.xml"/><Relationship Id="rId1" Type="http://schemas.openxmlformats.org/officeDocument/2006/relationships/tags" Target="../tags/tag35.xml"/><Relationship Id="rId6" Type="http://schemas.openxmlformats.org/officeDocument/2006/relationships/hyperlink" Target="https://www.ahrq.gov/sites/default/files/wysiwyg/antibiotic-use/long-term-care/identifying-delirium.pdf" TargetMode="External"/><Relationship Id="rId5" Type="http://schemas.openxmlformats.org/officeDocument/2006/relationships/hyperlink" Target="https://www.ahrq.gov/sites/default/files/wysiwyg/antibiotic-use/long-term-care/poster-4x6-delirium.pdf" TargetMode="External"/><Relationship Id="rId4" Type="http://schemas.openxmlformats.org/officeDocument/2006/relationships/hyperlink" Target="https://www.ahrq.gov/sites/default/files/wysiwyg/antibiotic-use/long-term-care/monthly-data-form.xlsx"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7.xml.rels><?xml version="1.0" encoding="UTF-8" standalone="yes"?>
<Relationships xmlns="http://schemas.openxmlformats.org/package/2006/relationships"><Relationship Id="rId8" Type="http://schemas.openxmlformats.org/officeDocument/2006/relationships/hyperlink" Target="http://www.ahrq.gov/teamstepps/longtermcare/index.html" TargetMode="External"/><Relationship Id="rId3" Type="http://schemas.openxmlformats.org/officeDocument/2006/relationships/notesSlide" Target="../notesSlides/notesSlide27.xml"/><Relationship Id="rId7" Type="http://schemas.openxmlformats.org/officeDocument/2006/relationships/hyperlink" Target="https://www.ismp.org/resources/intimidation-practitioners-speak-about-unresolved-problem-part-i.%20Accessed%20March%2030"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www.ismp.org/resources/intimidation-practitioners-speak-about-unresolved-problem-part-i" TargetMode="External"/><Relationship Id="rId5" Type="http://schemas.openxmlformats.org/officeDocument/2006/relationships/hyperlink" Target="https://www.beckershospitalreview.com/quality/10-most-identified-sentinel-event-root-causes.html" TargetMode="External"/><Relationship Id="rId4" Type="http://schemas.openxmlformats.org/officeDocument/2006/relationships/hyperlink" Target="https://www.jointcommission.org/se_data_event_type_by_year_/" TargetMode="External"/><Relationship Id="rId9" Type="http://schemas.openxmlformats.org/officeDocument/2006/relationships/hyperlink" Target="http://www.ihi.org/resources/Pages/Tools/sbartoolkit.aspx"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900892"/>
            <a:ext cx="8549640" cy="1666028"/>
          </a:xfrm>
        </p:spPr>
        <p:txBody>
          <a:bodyPr>
            <a:normAutofit fontScale="90000"/>
          </a:bodyPr>
          <a:lstStyle/>
          <a:p>
            <a:pPr lvl="0"/>
            <a:r>
              <a:rPr lang="en-US" dirty="0"/>
              <a:t>Communicating Infectious Concerns With Antibiotic Prescribers </a:t>
            </a:r>
          </a:p>
        </p:txBody>
      </p:sp>
      <p:sp>
        <p:nvSpPr>
          <p:cNvPr id="3" name="Subtitle 2"/>
          <p:cNvSpPr>
            <a:spLocks noGrp="1"/>
          </p:cNvSpPr>
          <p:nvPr>
            <p:ph type="subTitle" idx="1"/>
          </p:nvPr>
        </p:nvSpPr>
        <p:spPr/>
        <p:txBody>
          <a:bodyPr/>
          <a:lstStyle/>
          <a:p>
            <a:pPr lvl="0"/>
            <a:r>
              <a:rPr lang="en-US"/>
              <a:t>Long-Term Care</a:t>
            </a:r>
            <a:endParaRPr lang="en-US" dirty="0"/>
          </a:p>
        </p:txBody>
      </p:sp>
      <p:sp>
        <p:nvSpPr>
          <p:cNvPr id="7" name="Text Placeholder 6"/>
          <p:cNvSpPr>
            <a:spLocks noGrp="1"/>
          </p:cNvSpPr>
          <p:nvPr>
            <p:ph type="body" sz="quarter" idx="10"/>
          </p:nvPr>
        </p:nvSpPr>
        <p:spPr/>
        <p:txBody>
          <a:bodyPr>
            <a:normAutofit fontScale="92500" lnSpcReduction="20000"/>
          </a:bodyPr>
          <a:lstStyle/>
          <a:p>
            <a:r>
              <a:rPr lang="en-US" dirty="0">
                <a:solidFill>
                  <a:prstClr val="white"/>
                </a:solidFill>
                <a:cs typeface="Arial" panose="020B0604020202020204" pitchFamily="34" charset="0"/>
              </a:rPr>
              <a:t>AHRQ Safety Program for Improving Antibiotic Use</a:t>
            </a:r>
            <a:endParaRPr lang="en-US" sz="4000" dirty="0">
              <a:solidFill>
                <a:prstClr val="white"/>
              </a:solidFill>
            </a:endParaRPr>
          </a:p>
        </p:txBody>
      </p:sp>
      <p:sp>
        <p:nvSpPr>
          <p:cNvPr id="4" name="TextBox 3">
            <a:extLst>
              <a:ext uri="{FF2B5EF4-FFF2-40B4-BE49-F238E27FC236}">
                <a16:creationId xmlns:a16="http://schemas.microsoft.com/office/drawing/2014/main" id="{E3AC7679-E79E-4F57-9994-03290B5CBF09}"/>
              </a:ext>
            </a:extLst>
          </p:cNvPr>
          <p:cNvSpPr txBox="1"/>
          <p:nvPr/>
        </p:nvSpPr>
        <p:spPr>
          <a:xfrm>
            <a:off x="8001000" y="7205990"/>
            <a:ext cx="1784527" cy="430887"/>
          </a:xfrm>
          <a:prstGeom prst="rect">
            <a:avLst/>
          </a:prstGeom>
          <a:noFill/>
        </p:spPr>
        <p:txBody>
          <a:bodyPr wrap="none" rtlCol="0">
            <a:spAutoFit/>
          </a:bodyPr>
          <a:lstStyle/>
          <a:p>
            <a:pPr algn="r"/>
            <a:r>
              <a:rPr lang="en-US" sz="1100" dirty="0">
                <a:solidFill>
                  <a:schemeClr val="bg1"/>
                </a:solidFill>
              </a:rPr>
              <a:t>AHRQ Pub. No. 17(21)-0029</a:t>
            </a:r>
          </a:p>
          <a:p>
            <a:pPr algn="r"/>
            <a:r>
              <a:rPr lang="en-US" sz="1100" dirty="0">
                <a:solidFill>
                  <a:schemeClr val="bg1"/>
                </a:solidFill>
              </a:rPr>
              <a:t>June 2021</a:t>
            </a:r>
          </a:p>
        </p:txBody>
      </p:sp>
    </p:spTree>
    <p:custDataLst>
      <p:tags r:id="rId1"/>
    </p:custDataLst>
    <p:extLst>
      <p:ext uri="{BB962C8B-B14F-4D97-AF65-F5344CB8AC3E}">
        <p14:creationId xmlns:p14="http://schemas.microsoft.com/office/powerpoint/2010/main" val="1937519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04800"/>
            <a:ext cx="9052560" cy="603144"/>
          </a:xfrm>
        </p:spPr>
        <p:txBody>
          <a:bodyPr>
            <a:noAutofit/>
          </a:bodyPr>
          <a:lstStyle/>
          <a:p>
            <a:r>
              <a:rPr lang="en-US" sz="3600" dirty="0"/>
              <a:t>Case 1: Elma R. – Take 1</a:t>
            </a:r>
          </a:p>
        </p:txBody>
      </p:sp>
      <p:sp>
        <p:nvSpPr>
          <p:cNvPr id="3" name="Content Placeholder 2"/>
          <p:cNvSpPr>
            <a:spLocks noGrp="1"/>
          </p:cNvSpPr>
          <p:nvPr>
            <p:ph idx="1"/>
          </p:nvPr>
        </p:nvSpPr>
        <p:spPr>
          <a:xfrm>
            <a:off x="502920" y="1050866"/>
            <a:ext cx="9052560" cy="4724400"/>
          </a:xfrm>
        </p:spPr>
        <p:txBody>
          <a:bodyPr>
            <a:noAutofit/>
          </a:bodyPr>
          <a:lstStyle/>
          <a:p>
            <a:r>
              <a:rPr lang="en-US" sz="2800" b="1" i="1" u="sng" dirty="0">
                <a:solidFill>
                  <a:srgbClr val="007DA3"/>
                </a:solidFill>
              </a:rPr>
              <a:t>Nurse</a:t>
            </a:r>
            <a:r>
              <a:rPr lang="en-US" sz="2800" b="1" i="1" dirty="0">
                <a:solidFill>
                  <a:srgbClr val="007DA3"/>
                </a:solidFill>
              </a:rPr>
              <a:t>: </a:t>
            </a:r>
            <a:r>
              <a:rPr lang="en-US" sz="2800" dirty="0"/>
              <a:t>Hello Dr. K, I am calling about Ms. R., a 92-year-old long-term care resident. She fell out of bed tonight. She seemed confused, but she’s sleeping now.</a:t>
            </a:r>
          </a:p>
          <a:p>
            <a:r>
              <a:rPr lang="en-US" sz="2800" b="1" i="1" u="sng" dirty="0">
                <a:solidFill>
                  <a:srgbClr val="007DA3"/>
                </a:solidFill>
              </a:rPr>
              <a:t>Dr.</a:t>
            </a:r>
            <a:r>
              <a:rPr lang="en-US" sz="2800" b="1" i="1" dirty="0">
                <a:solidFill>
                  <a:srgbClr val="007DA3"/>
                </a:solidFill>
              </a:rPr>
              <a:t>: </a:t>
            </a:r>
            <a:r>
              <a:rPr lang="en-US" sz="2800" dirty="0"/>
              <a:t>She’s confused? Maybe she has an infection. Let’s get a UA and urine culture. You can also get some imaging of her head in the morning if she still seems out of it.</a:t>
            </a:r>
          </a:p>
          <a:p>
            <a:r>
              <a:rPr lang="en-US" sz="2800" b="1" i="1" u="sng" dirty="0">
                <a:solidFill>
                  <a:srgbClr val="007DA3"/>
                </a:solidFill>
              </a:rPr>
              <a:t>Nurse</a:t>
            </a:r>
            <a:r>
              <a:rPr lang="en-US" sz="2800" b="1" i="1" dirty="0">
                <a:solidFill>
                  <a:srgbClr val="007DA3"/>
                </a:solidFill>
              </a:rPr>
              <a:t>: </a:t>
            </a:r>
            <a:r>
              <a:rPr lang="en-US" sz="2800" dirty="0"/>
              <a:t>OK, thank you, I will do that.</a:t>
            </a:r>
          </a:p>
        </p:txBody>
      </p:sp>
      <p:sp>
        <p:nvSpPr>
          <p:cNvPr id="4" name="Slide Number Placeholder 3"/>
          <p:cNvSpPr>
            <a:spLocks noGrp="1"/>
          </p:cNvSpPr>
          <p:nvPr>
            <p:ph type="sldNum" sz="quarter" idx="12"/>
          </p:nvPr>
        </p:nvSpPr>
        <p:spPr/>
        <p:txBody>
          <a:bodyPr/>
          <a:lstStyle/>
          <a:p>
            <a:fld id="{993EEC8E-C5CF-40DF-832D-5BCB0E209B98}" type="slidenum">
              <a:rPr lang="en-US" smtClean="0"/>
              <a:t>10</a:t>
            </a:fld>
            <a:endParaRPr lang="en-US"/>
          </a:p>
        </p:txBody>
      </p:sp>
      <p:cxnSp>
        <p:nvCxnSpPr>
          <p:cNvPr id="12" name="Straight Arrow Connector 11"/>
          <p:cNvCxnSpPr/>
          <p:nvPr/>
        </p:nvCxnSpPr>
        <p:spPr>
          <a:xfrm>
            <a:off x="1707387" y="6389988"/>
            <a:ext cx="458295" cy="0"/>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5" name="Picture 14" descr="Doctor talking on 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047" y="5031914"/>
            <a:ext cx="2936636" cy="1957757"/>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17" name="Straight Arrow Connector 16" descr="arrow showing progression to next image"/>
          <p:cNvCxnSpPr>
            <a:stCxn id="20" idx="3"/>
            <a:endCxn id="15" idx="1"/>
          </p:cNvCxnSpPr>
          <p:nvPr/>
        </p:nvCxnSpPr>
        <p:spPr>
          <a:xfrm>
            <a:off x="6370228" y="6009262"/>
            <a:ext cx="455819" cy="1531"/>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19" name="Rectangle 18" descr="Take 1 sign"/>
          <p:cNvSpPr/>
          <p:nvPr/>
        </p:nvSpPr>
        <p:spPr>
          <a:xfrm>
            <a:off x="9174900" y="5031914"/>
            <a:ext cx="587783" cy="1963333"/>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pic>
        <p:nvPicPr>
          <p:cNvPr id="20" name="Picture 19" descr="Provider on the phone and compute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429000" y="5028853"/>
            <a:ext cx="2941228" cy="196081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2" name="Straight Arrow Connector 21" descr="arrow showing progression to next image"/>
          <p:cNvCxnSpPr>
            <a:stCxn id="23" idx="3"/>
            <a:endCxn id="20" idx="1"/>
          </p:cNvCxnSpPr>
          <p:nvPr/>
        </p:nvCxnSpPr>
        <p:spPr>
          <a:xfrm flipV="1">
            <a:off x="3026952" y="6009262"/>
            <a:ext cx="402048" cy="2989"/>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3" name="Picture 22" descr="Character in case 1- Elma R&#10;&#10;Elderly woman in bed"/>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402" y="5031914"/>
            <a:ext cx="2720550" cy="1960673"/>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70082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Was This Communication Effective?</a:t>
            </a:r>
          </a:p>
        </p:txBody>
      </p:sp>
      <p:sp>
        <p:nvSpPr>
          <p:cNvPr id="4" name="Slide Number Placeholder 3"/>
          <p:cNvSpPr>
            <a:spLocks noGrp="1"/>
          </p:cNvSpPr>
          <p:nvPr>
            <p:ph type="sldNum" sz="quarter" idx="12"/>
          </p:nvPr>
        </p:nvSpPr>
        <p:spPr/>
        <p:txBody>
          <a:bodyPr/>
          <a:lstStyle/>
          <a:p>
            <a:fld id="{993EEC8E-C5CF-40DF-832D-5BCB0E209B98}" type="slidenum">
              <a:rPr lang="en-US" smtClean="0"/>
              <a:t>11</a:t>
            </a:fld>
            <a:endParaRPr lang="en-US"/>
          </a:p>
        </p:txBody>
      </p:sp>
      <p:graphicFrame>
        <p:nvGraphicFramePr>
          <p:cNvPr id="18" name="Content Placeholder 17"/>
          <p:cNvGraphicFramePr>
            <a:graphicFrameLocks noGrp="1"/>
          </p:cNvGraphicFramePr>
          <p:nvPr>
            <p:ph idx="13"/>
            <p:extLst>
              <p:ext uri="{D42A27DB-BD31-4B8C-83A1-F6EECF244321}">
                <p14:modId xmlns:p14="http://schemas.microsoft.com/office/powerpoint/2010/main" val="3541713380"/>
              </p:ext>
            </p:extLst>
          </p:nvPr>
        </p:nvGraphicFramePr>
        <p:xfrm>
          <a:off x="152400" y="993392"/>
          <a:ext cx="9753600" cy="3962053"/>
        </p:xfrm>
        <a:graphic>
          <a:graphicData uri="http://schemas.openxmlformats.org/drawingml/2006/table">
            <a:tbl>
              <a:tblPr firstRow="1" bandRow="1">
                <a:tableStyleId>{7DF18680-E054-41AD-8BC1-D1AEF772440D}</a:tableStyleId>
              </a:tblPr>
              <a:tblGrid>
                <a:gridCol w="1713470">
                  <a:extLst>
                    <a:ext uri="{9D8B030D-6E8A-4147-A177-3AD203B41FA5}">
                      <a16:colId xmlns:a16="http://schemas.microsoft.com/office/drawing/2014/main" val="3228372213"/>
                    </a:ext>
                  </a:extLst>
                </a:gridCol>
                <a:gridCol w="1258330">
                  <a:extLst>
                    <a:ext uri="{9D8B030D-6E8A-4147-A177-3AD203B41FA5}">
                      <a16:colId xmlns:a16="http://schemas.microsoft.com/office/drawing/2014/main" val="3570648368"/>
                    </a:ext>
                  </a:extLst>
                </a:gridCol>
                <a:gridCol w="6781800">
                  <a:extLst>
                    <a:ext uri="{9D8B030D-6E8A-4147-A177-3AD203B41FA5}">
                      <a16:colId xmlns:a16="http://schemas.microsoft.com/office/drawing/2014/main" val="3203745338"/>
                    </a:ext>
                  </a:extLst>
                </a:gridCol>
              </a:tblGrid>
              <a:tr h="378314">
                <a:tc>
                  <a:txBody>
                    <a:bodyPr/>
                    <a:lstStyle/>
                    <a:p>
                      <a:r>
                        <a:rPr lang="en-US" sz="2400" dirty="0"/>
                        <a:t>Evaluation</a:t>
                      </a:r>
                    </a:p>
                  </a:txBody>
                  <a:tcPr>
                    <a:solidFill>
                      <a:srgbClr val="007DA3"/>
                    </a:solidFill>
                  </a:tcPr>
                </a:tc>
                <a:tc>
                  <a:txBody>
                    <a:bodyPr/>
                    <a:lstStyle/>
                    <a:p>
                      <a:r>
                        <a:rPr lang="en-US" sz="2400" dirty="0"/>
                        <a:t>Answer</a:t>
                      </a:r>
                    </a:p>
                  </a:txBody>
                  <a:tcPr>
                    <a:solidFill>
                      <a:srgbClr val="007DA3"/>
                    </a:solidFill>
                  </a:tcPr>
                </a:tc>
                <a:tc>
                  <a:txBody>
                    <a:bodyPr/>
                    <a:lstStyle/>
                    <a:p>
                      <a:r>
                        <a:rPr lang="en-US" sz="2400" dirty="0"/>
                        <a:t>Reason</a:t>
                      </a:r>
                    </a:p>
                  </a:txBody>
                  <a:tcPr>
                    <a:solidFill>
                      <a:srgbClr val="007DA3"/>
                    </a:solidFill>
                  </a:tcPr>
                </a:tc>
                <a:extLst>
                  <a:ext uri="{0D108BD9-81ED-4DB2-BD59-A6C34878D82A}">
                    <a16:rowId xmlns:a16="http://schemas.microsoft.com/office/drawing/2014/main" val="3190295030"/>
                  </a:ext>
                </a:extLst>
              </a:tr>
              <a:tr h="832290">
                <a:tc>
                  <a:txBody>
                    <a:bodyPr/>
                    <a:lstStyle/>
                    <a:p>
                      <a:r>
                        <a:rPr lang="en-US" sz="2000" dirty="0"/>
                        <a:t>Complete?</a:t>
                      </a:r>
                    </a:p>
                  </a:txBody>
                  <a:tcPr/>
                </a:tc>
                <a:tc>
                  <a:txBody>
                    <a:bodyPr/>
                    <a:lstStyle/>
                    <a:p>
                      <a:r>
                        <a:rPr lang="en-US" sz="2000" dirty="0"/>
                        <a:t>No</a:t>
                      </a:r>
                    </a:p>
                  </a:txBody>
                  <a:tcPr/>
                </a:tc>
                <a:tc>
                  <a:txBody>
                    <a:bodyPr/>
                    <a:lstStyle/>
                    <a:p>
                      <a:pPr marL="457200" lvl="0" indent="-457200">
                        <a:buFont typeface="Arial" panose="020B0604020202020204" pitchFamily="34" charset="0"/>
                        <a:buChar char="•"/>
                      </a:pPr>
                      <a:r>
                        <a:rPr lang="en-US" sz="2000" dirty="0"/>
                        <a:t>The nurse did not share:</a:t>
                      </a:r>
                    </a:p>
                    <a:p>
                      <a:pPr marL="852219" lvl="1" indent="-342900">
                        <a:buFont typeface="Courier New" panose="02070309020205020404" pitchFamily="49" charset="0"/>
                        <a:buChar char="o"/>
                      </a:pPr>
                      <a:r>
                        <a:rPr lang="en-US" sz="2000" dirty="0"/>
                        <a:t>Resident’s anticoagulation status</a:t>
                      </a:r>
                    </a:p>
                    <a:p>
                      <a:pPr marL="852219" lvl="1" indent="-342900">
                        <a:buFont typeface="Courier New" panose="02070309020205020404" pitchFamily="49" charset="0"/>
                        <a:buChar char="o"/>
                      </a:pPr>
                      <a:r>
                        <a:rPr lang="en-US" sz="2000" dirty="0"/>
                        <a:t>No update on vitals</a:t>
                      </a:r>
                    </a:p>
                  </a:txBody>
                  <a:tcPr/>
                </a:tc>
                <a:extLst>
                  <a:ext uri="{0D108BD9-81ED-4DB2-BD59-A6C34878D82A}">
                    <a16:rowId xmlns:a16="http://schemas.microsoft.com/office/drawing/2014/main" val="324689978"/>
                  </a:ext>
                </a:extLst>
              </a:tr>
              <a:tr h="1336708">
                <a:tc>
                  <a:txBody>
                    <a:bodyPr/>
                    <a:lstStyle/>
                    <a:p>
                      <a:r>
                        <a:rPr lang="en-US" sz="2000" dirty="0"/>
                        <a:t>Clear?</a:t>
                      </a:r>
                    </a:p>
                  </a:txBody>
                  <a:tcPr/>
                </a:tc>
                <a:tc>
                  <a:txBody>
                    <a:bodyPr/>
                    <a:lstStyle/>
                    <a:p>
                      <a:r>
                        <a:rPr lang="en-US" sz="2000" dirty="0"/>
                        <a:t>No</a:t>
                      </a:r>
                    </a:p>
                  </a:txBody>
                  <a:tcPr/>
                </a:tc>
                <a:tc>
                  <a:txBody>
                    <a:bodyPr/>
                    <a:lstStyle/>
                    <a:p>
                      <a:pPr marL="457200" lvl="0" indent="-457200">
                        <a:buFont typeface="Arial" panose="020B0604020202020204" pitchFamily="34" charset="0"/>
                        <a:buChar char="•"/>
                      </a:pPr>
                      <a:r>
                        <a:rPr lang="en-US" sz="2000" dirty="0"/>
                        <a:t>Physician did not ask questions</a:t>
                      </a:r>
                    </a:p>
                    <a:p>
                      <a:pPr marL="852219" lvl="1" indent="-342900">
                        <a:buFont typeface="Courier New" panose="02070309020205020404" pitchFamily="49" charset="0"/>
                        <a:buChar char="o"/>
                      </a:pPr>
                      <a:r>
                        <a:rPr lang="en-US" sz="2000" dirty="0"/>
                        <a:t>No idea about urinary symptoms that would merit workup for UTI</a:t>
                      </a:r>
                    </a:p>
                    <a:p>
                      <a:pPr marL="852219" lvl="1" indent="-342900">
                        <a:buFont typeface="Courier New" panose="02070309020205020404" pitchFamily="49" charset="0"/>
                        <a:buChar char="o"/>
                      </a:pPr>
                      <a:r>
                        <a:rPr lang="en-US" sz="2000" dirty="0"/>
                        <a:t>No questions about the resident’s background or anticoagulation status</a:t>
                      </a:r>
                    </a:p>
                  </a:txBody>
                  <a:tcPr/>
                </a:tc>
                <a:extLst>
                  <a:ext uri="{0D108BD9-81ED-4DB2-BD59-A6C34878D82A}">
                    <a16:rowId xmlns:a16="http://schemas.microsoft.com/office/drawing/2014/main" val="3803646200"/>
                  </a:ext>
                </a:extLst>
              </a:tr>
              <a:tr h="327872">
                <a:tc>
                  <a:txBody>
                    <a:bodyPr/>
                    <a:lstStyle/>
                    <a:p>
                      <a:r>
                        <a:rPr lang="en-US" sz="2000" dirty="0"/>
                        <a:t>Brief?</a:t>
                      </a:r>
                    </a:p>
                  </a:txBody>
                  <a:tcPr/>
                </a:tc>
                <a:tc>
                  <a:txBody>
                    <a:bodyPr/>
                    <a:lstStyle/>
                    <a:p>
                      <a:r>
                        <a:rPr lang="en-US" sz="2000" dirty="0"/>
                        <a:t>Yes</a:t>
                      </a:r>
                    </a:p>
                  </a:txBody>
                  <a:tcPr/>
                </a:tc>
                <a:tc>
                  <a:txBody>
                    <a:bodyPr/>
                    <a:lstStyle/>
                    <a:p>
                      <a:endParaRPr lang="en-US" sz="2000" dirty="0"/>
                    </a:p>
                  </a:txBody>
                  <a:tcPr/>
                </a:tc>
                <a:extLst>
                  <a:ext uri="{0D108BD9-81ED-4DB2-BD59-A6C34878D82A}">
                    <a16:rowId xmlns:a16="http://schemas.microsoft.com/office/drawing/2014/main" val="232418313"/>
                  </a:ext>
                </a:extLst>
              </a:tr>
              <a:tr h="487333">
                <a:tc>
                  <a:txBody>
                    <a:bodyPr/>
                    <a:lstStyle/>
                    <a:p>
                      <a:r>
                        <a:rPr lang="en-US" sz="2000" dirty="0"/>
                        <a:t>Timely?</a:t>
                      </a:r>
                    </a:p>
                  </a:txBody>
                  <a:tcPr/>
                </a:tc>
                <a:tc>
                  <a:txBody>
                    <a:bodyPr/>
                    <a:lstStyle/>
                    <a:p>
                      <a:r>
                        <a:rPr lang="en-US" sz="2000" dirty="0"/>
                        <a:t>No</a:t>
                      </a:r>
                    </a:p>
                  </a:txBody>
                  <a:tcPr/>
                </a:tc>
                <a:tc>
                  <a:txBody>
                    <a:bodyPr/>
                    <a:lstStyle/>
                    <a:p>
                      <a:pPr marL="342900" marR="0" lvl="0" indent="-342900" algn="l" defTabSz="101863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Prescriber did not call back in prompt time interval</a:t>
                      </a:r>
                    </a:p>
                  </a:txBody>
                  <a:tcPr/>
                </a:tc>
                <a:extLst>
                  <a:ext uri="{0D108BD9-81ED-4DB2-BD59-A6C34878D82A}">
                    <a16:rowId xmlns:a16="http://schemas.microsoft.com/office/drawing/2014/main" val="3916046724"/>
                  </a:ext>
                </a:extLst>
              </a:tr>
            </a:tbl>
          </a:graphicData>
        </a:graphic>
      </p:graphicFrame>
      <p:cxnSp>
        <p:nvCxnSpPr>
          <p:cNvPr id="19" name="Straight Arrow Connector 18"/>
          <p:cNvCxnSpPr/>
          <p:nvPr/>
        </p:nvCxnSpPr>
        <p:spPr>
          <a:xfrm>
            <a:off x="1707387" y="6389988"/>
            <a:ext cx="458295" cy="0"/>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3" name="Picture 12" descr="Doctor talking on 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047" y="5066896"/>
            <a:ext cx="2936636" cy="1957757"/>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14" name="Straight Arrow Connector 13" descr="arrow showing progression to next image"/>
          <p:cNvCxnSpPr>
            <a:stCxn id="24" idx="3"/>
            <a:endCxn id="13" idx="1"/>
          </p:cNvCxnSpPr>
          <p:nvPr/>
        </p:nvCxnSpPr>
        <p:spPr>
          <a:xfrm>
            <a:off x="6370228" y="6044244"/>
            <a:ext cx="455819" cy="1531"/>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22" name="Rectangle 21" descr="Take 1 sign"/>
          <p:cNvSpPr/>
          <p:nvPr/>
        </p:nvSpPr>
        <p:spPr>
          <a:xfrm>
            <a:off x="9174900" y="5047067"/>
            <a:ext cx="587783" cy="1963333"/>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pic>
        <p:nvPicPr>
          <p:cNvPr id="24" name="Picture 23" descr="Provider on the phone and compute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429000" y="5063835"/>
            <a:ext cx="2941228" cy="196081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5" name="Straight Arrow Connector 24" descr="arrow showing progression to next image"/>
          <p:cNvCxnSpPr>
            <a:stCxn id="26" idx="3"/>
            <a:endCxn id="24" idx="1"/>
          </p:cNvCxnSpPr>
          <p:nvPr/>
        </p:nvCxnSpPr>
        <p:spPr>
          <a:xfrm flipV="1">
            <a:off x="3026952" y="6044244"/>
            <a:ext cx="402048" cy="2989"/>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6" name="Picture 25" descr="Character in case 1- Elma R&#10;&#10;Elderly woman in bed"/>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402" y="5066896"/>
            <a:ext cx="2720550" cy="1960673"/>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108066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Case 1: Elma R. – Take 2</a:t>
            </a:r>
          </a:p>
        </p:txBody>
      </p:sp>
      <p:sp>
        <p:nvSpPr>
          <p:cNvPr id="3" name="Content Placeholder 2"/>
          <p:cNvSpPr>
            <a:spLocks noGrp="1"/>
          </p:cNvSpPr>
          <p:nvPr>
            <p:ph idx="1"/>
          </p:nvPr>
        </p:nvSpPr>
        <p:spPr>
          <a:xfrm>
            <a:off x="381000" y="1085300"/>
            <a:ext cx="9525000" cy="3734756"/>
          </a:xfrm>
        </p:spPr>
        <p:txBody>
          <a:bodyPr>
            <a:normAutofit fontScale="92500" lnSpcReduction="10000"/>
          </a:bodyPr>
          <a:lstStyle/>
          <a:p>
            <a:pPr>
              <a:spcAft>
                <a:spcPts val="1200"/>
              </a:spcAft>
            </a:pPr>
            <a:r>
              <a:rPr lang="en-US" sz="2400" b="1" i="1" dirty="0">
                <a:solidFill>
                  <a:srgbClr val="007DA3"/>
                </a:solidFill>
              </a:rPr>
              <a:t>Situation: </a:t>
            </a:r>
            <a:r>
              <a:rPr lang="en-US" sz="2400" dirty="0"/>
              <a:t>“Hello Dr. K., I am calling about Ms. R., the 92-year-old in room 332. She tripped and fell and landed on her hip; she seems ok but disoriented.” </a:t>
            </a:r>
          </a:p>
          <a:p>
            <a:pPr>
              <a:spcAft>
                <a:spcPts val="1200"/>
              </a:spcAft>
            </a:pPr>
            <a:r>
              <a:rPr lang="en-US" sz="2400" b="1" i="1" dirty="0">
                <a:solidFill>
                  <a:srgbClr val="007DA3"/>
                </a:solidFill>
              </a:rPr>
              <a:t>Background: </a:t>
            </a:r>
            <a:r>
              <a:rPr lang="en-US" sz="2400" dirty="0"/>
              <a:t>“She has a history of pulmonary embolism, is on warfarin, and has dementia. She does not seem to have mental status changes. Her vitals are normal and she has no symptoms other than pain in her hip.”</a:t>
            </a:r>
          </a:p>
          <a:p>
            <a:pPr>
              <a:spcAft>
                <a:spcPts val="1200"/>
              </a:spcAft>
            </a:pPr>
            <a:r>
              <a:rPr lang="en-US" sz="2400" b="1" i="1" dirty="0">
                <a:solidFill>
                  <a:srgbClr val="007DA3"/>
                </a:solidFill>
              </a:rPr>
              <a:t>Assessment: </a:t>
            </a:r>
            <a:r>
              <a:rPr lang="en-US" sz="2400" dirty="0"/>
              <a:t>“I am concerned because of her anticoagulation status; she is already developing a hematoma on her hip.”</a:t>
            </a:r>
          </a:p>
          <a:p>
            <a:pPr>
              <a:spcAft>
                <a:spcPts val="1200"/>
              </a:spcAft>
            </a:pPr>
            <a:r>
              <a:rPr lang="en-US" sz="2400" b="1" i="1" dirty="0">
                <a:solidFill>
                  <a:srgbClr val="007DA3"/>
                </a:solidFill>
              </a:rPr>
              <a:t>Recommendation: </a:t>
            </a:r>
            <a:r>
              <a:rPr lang="en-US" sz="2400" dirty="0"/>
              <a:t>“I think she needs to be transferred to the hospital for imaging.”</a:t>
            </a:r>
          </a:p>
        </p:txBody>
      </p:sp>
      <p:sp>
        <p:nvSpPr>
          <p:cNvPr id="4" name="Slide Number Placeholder 3"/>
          <p:cNvSpPr>
            <a:spLocks noGrp="1"/>
          </p:cNvSpPr>
          <p:nvPr>
            <p:ph type="sldNum" sz="quarter" idx="12"/>
          </p:nvPr>
        </p:nvSpPr>
        <p:spPr/>
        <p:txBody>
          <a:bodyPr/>
          <a:lstStyle/>
          <a:p>
            <a:fld id="{993EEC8E-C5CF-40DF-832D-5BCB0E209B98}" type="slidenum">
              <a:rPr lang="en-US" smtClean="0"/>
              <a:t>12</a:t>
            </a:fld>
            <a:endParaRPr lang="en-US"/>
          </a:p>
        </p:txBody>
      </p:sp>
      <p:pic>
        <p:nvPicPr>
          <p:cNvPr id="24" name="Content Placeholder 23" descr="Doctor talking on phone"/>
          <p:cNvPicPr>
            <a:picLocks noGrp="1" noChangeAspect="1"/>
          </p:cNvPicPr>
          <p:nvPr>
            <p:ph idx="15"/>
          </p:nvPr>
        </p:nvPicPr>
        <p:blipFill rotWithShape="1">
          <a:blip r:embed="rId4" cstate="print">
            <a:extLst>
              <a:ext uri="{28A0092B-C50C-407E-A947-70E740481C1C}">
                <a14:useLocalDpi xmlns:a14="http://schemas.microsoft.com/office/drawing/2010/main" val="0"/>
              </a:ext>
            </a:extLst>
          </a:blip>
          <a:srcRect l="11537" t="7371" r="31415" b="35581"/>
          <a:stretch/>
        </p:blipFill>
        <p:spPr>
          <a:xfrm>
            <a:off x="7221071" y="5791200"/>
            <a:ext cx="2090569" cy="1393576"/>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pic>
        <p:nvPicPr>
          <p:cNvPr id="15" name="Picture 14" descr="Doctor talking on phone"/>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221070" y="4273576"/>
            <a:ext cx="2090570" cy="1393713"/>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16" name="Straight Arrow Connector 15" descr="arrow showing progression to next image"/>
          <p:cNvCxnSpPr>
            <a:stCxn id="18" idx="3"/>
            <a:endCxn id="15" idx="1"/>
          </p:cNvCxnSpPr>
          <p:nvPr/>
        </p:nvCxnSpPr>
        <p:spPr>
          <a:xfrm flipV="1">
            <a:off x="6650868" y="4970433"/>
            <a:ext cx="570202" cy="950664"/>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20" name="Rectangle 19" descr="Take 2 sign"/>
          <p:cNvSpPr/>
          <p:nvPr/>
        </p:nvSpPr>
        <p:spPr>
          <a:xfrm>
            <a:off x="9367762" y="5773334"/>
            <a:ext cx="283611" cy="1429309"/>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2</a:t>
            </a:r>
          </a:p>
        </p:txBody>
      </p:sp>
      <p:sp>
        <p:nvSpPr>
          <p:cNvPr id="17" name="Rectangle 16" descr="Take 1 sign"/>
          <p:cNvSpPr/>
          <p:nvPr/>
        </p:nvSpPr>
        <p:spPr>
          <a:xfrm>
            <a:off x="9367762" y="4243602"/>
            <a:ext cx="283611" cy="1453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cxnSp>
        <p:nvCxnSpPr>
          <p:cNvPr id="19" name="Straight Arrow Connector 18" descr="arrow showing progression to next image"/>
          <p:cNvCxnSpPr>
            <a:stCxn id="18" idx="3"/>
          </p:cNvCxnSpPr>
          <p:nvPr/>
        </p:nvCxnSpPr>
        <p:spPr>
          <a:xfrm>
            <a:off x="6650868" y="5921097"/>
            <a:ext cx="542142" cy="598728"/>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8" name="Picture 17" descr="Provider on the phone and compute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930318" y="5014247"/>
            <a:ext cx="2720550" cy="18137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1" name="Straight Arrow Connector 20" descr="arrow showing progression to next image"/>
          <p:cNvCxnSpPr>
            <a:stCxn id="25" idx="3"/>
            <a:endCxn id="18" idx="1"/>
          </p:cNvCxnSpPr>
          <p:nvPr/>
        </p:nvCxnSpPr>
        <p:spPr>
          <a:xfrm flipV="1">
            <a:off x="3223470" y="5921097"/>
            <a:ext cx="706848" cy="1"/>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5" name="Picture 24" descr="Character in case 1- Elma R&#10;&#10;Elderly woman in bed"/>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502920" y="4940761"/>
            <a:ext cx="2720550" cy="1960673"/>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749067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143000"/>
            <a:ext cx="9098280" cy="5799987"/>
          </a:xfrm>
        </p:spPr>
        <p:txBody>
          <a:bodyPr>
            <a:normAutofit/>
          </a:bodyPr>
          <a:lstStyle/>
          <a:p>
            <a:r>
              <a:rPr lang="en-US" sz="3200" dirty="0"/>
              <a:t>You should get a response from the practitioner</a:t>
            </a:r>
          </a:p>
          <a:p>
            <a:r>
              <a:rPr lang="en-US" sz="3200" dirty="0"/>
              <a:t>You may (and should!) suggest the kind of response you would like from the practitioner</a:t>
            </a:r>
          </a:p>
        </p:txBody>
      </p:sp>
      <p:pic>
        <p:nvPicPr>
          <p:cNvPr id="12" name="Picture 11" descr="Provider on the phone and compu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 y="3149838"/>
            <a:ext cx="5638801" cy="375920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14" name="Rectangular Callout 13"/>
          <p:cNvSpPr/>
          <p:nvPr/>
        </p:nvSpPr>
        <p:spPr>
          <a:xfrm>
            <a:off x="6400799" y="3039692"/>
            <a:ext cx="3479181" cy="3284907"/>
          </a:xfrm>
          <a:prstGeom prst="wedgeRectCallout">
            <a:avLst>
              <a:gd name="adj1" fmla="val -110412"/>
              <a:gd name="adj2" fmla="val 8556"/>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a:t>Getting a Response Using SBAR</a:t>
            </a:r>
          </a:p>
        </p:txBody>
      </p:sp>
      <p:sp>
        <p:nvSpPr>
          <p:cNvPr id="4" name="Slide Number Placeholder 3"/>
          <p:cNvSpPr>
            <a:spLocks noGrp="1"/>
          </p:cNvSpPr>
          <p:nvPr>
            <p:ph type="sldNum" sz="quarter" idx="12"/>
          </p:nvPr>
        </p:nvSpPr>
        <p:spPr/>
        <p:txBody>
          <a:bodyPr/>
          <a:lstStyle/>
          <a:p>
            <a:fld id="{993EEC8E-C5CF-40DF-832D-5BCB0E209B98}" type="slidenum">
              <a:rPr lang="en-US" smtClean="0"/>
              <a:t>13</a:t>
            </a:fld>
            <a:endParaRPr lang="en-US"/>
          </a:p>
        </p:txBody>
      </p:sp>
      <p:sp>
        <p:nvSpPr>
          <p:cNvPr id="10" name="Content Placeholder 9"/>
          <p:cNvSpPr>
            <a:spLocks noGrp="1"/>
          </p:cNvSpPr>
          <p:nvPr>
            <p:ph idx="18"/>
          </p:nvPr>
        </p:nvSpPr>
        <p:spPr>
          <a:xfrm>
            <a:off x="6477000" y="3149838"/>
            <a:ext cx="3383278" cy="3064614"/>
          </a:xfrm>
        </p:spPr>
        <p:txBody>
          <a:bodyPr>
            <a:noAutofit/>
          </a:bodyPr>
          <a:lstStyle/>
          <a:p>
            <a:pPr marL="0" indent="0">
              <a:buNone/>
            </a:pPr>
            <a:r>
              <a:rPr lang="en-US" sz="2800" dirty="0"/>
              <a:t>I think that Ms. R. needs to be seen sooner rather than later, and I wouldn’t feel comfortable waiting until the morning.</a:t>
            </a:r>
          </a:p>
        </p:txBody>
      </p:sp>
    </p:spTree>
    <p:custDataLst>
      <p:tags r:id="rId1"/>
    </p:custDataLst>
    <p:extLst>
      <p:ext uri="{BB962C8B-B14F-4D97-AF65-F5344CB8AC3E}">
        <p14:creationId xmlns:p14="http://schemas.microsoft.com/office/powerpoint/2010/main" val="3192507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603144"/>
          </a:xfrm>
        </p:spPr>
        <p:txBody>
          <a:bodyPr>
            <a:noAutofit/>
          </a:bodyPr>
          <a:lstStyle/>
          <a:p>
            <a:r>
              <a:rPr lang="en-US" sz="3600" dirty="0"/>
              <a:t>Case 2: Fred B. </a:t>
            </a:r>
          </a:p>
        </p:txBody>
      </p:sp>
      <p:sp>
        <p:nvSpPr>
          <p:cNvPr id="3" name="Content Placeholder 2"/>
          <p:cNvSpPr>
            <a:spLocks noGrp="1"/>
          </p:cNvSpPr>
          <p:nvPr>
            <p:ph idx="1"/>
          </p:nvPr>
        </p:nvSpPr>
        <p:spPr>
          <a:xfrm>
            <a:off x="381000" y="1066800"/>
            <a:ext cx="9448800" cy="5799987"/>
          </a:xfrm>
        </p:spPr>
        <p:txBody>
          <a:bodyPr>
            <a:normAutofit/>
          </a:bodyPr>
          <a:lstStyle/>
          <a:p>
            <a:r>
              <a:rPr lang="en-US" sz="3200" dirty="0"/>
              <a:t>Microbiology lab must notify the facility if patient has a culture growing a multidrug-resistant organism</a:t>
            </a:r>
          </a:p>
          <a:p>
            <a:r>
              <a:rPr lang="en-US" sz="3200" dirty="0"/>
              <a:t>One of the residents is growing a multidrug-resistant organism in his urine</a:t>
            </a:r>
          </a:p>
          <a:p>
            <a:r>
              <a:rPr lang="en-US" sz="3200" dirty="0"/>
              <a:t>Resident is not on antibiotics and is feeling fine</a:t>
            </a:r>
          </a:p>
          <a:p>
            <a:r>
              <a:rPr lang="en-US" sz="3200" dirty="0"/>
              <a:t>His urine was sent over a week ago, but no one on the floor can recall why</a:t>
            </a:r>
          </a:p>
        </p:txBody>
      </p:sp>
      <p:sp>
        <p:nvSpPr>
          <p:cNvPr id="4" name="Slide Number Placeholder 3"/>
          <p:cNvSpPr>
            <a:spLocks noGrp="1"/>
          </p:cNvSpPr>
          <p:nvPr>
            <p:ph type="sldNum" sz="quarter" idx="12"/>
          </p:nvPr>
        </p:nvSpPr>
        <p:spPr/>
        <p:txBody>
          <a:bodyPr/>
          <a:lstStyle/>
          <a:p>
            <a:fld id="{993EEC8E-C5CF-40DF-832D-5BCB0E209B98}" type="slidenum">
              <a:rPr lang="en-US" smtClean="0"/>
              <a:t>14</a:t>
            </a:fld>
            <a:endParaRPr lang="en-US"/>
          </a:p>
        </p:txBody>
      </p:sp>
      <p:pic>
        <p:nvPicPr>
          <p:cNvPr id="8" name="Picture 7" descr="Character Case 2- Fred B&#10;&#10;Elderly man pati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188668"/>
            <a:ext cx="2721103" cy="1814069"/>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9" name="Straight Arrow Connector 8" descr="arrow showing progression to next image"/>
          <p:cNvCxnSpPr>
            <a:stCxn id="8" idx="3"/>
            <a:endCxn id="16" idx="1"/>
          </p:cNvCxnSpPr>
          <p:nvPr/>
        </p:nvCxnSpPr>
        <p:spPr>
          <a:xfrm flipV="1">
            <a:off x="2949703" y="6093566"/>
            <a:ext cx="838256" cy="2137"/>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6" name="Picture 15" descr="Provider on the phone and compu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7959" y="5186531"/>
            <a:ext cx="2721103" cy="1814069"/>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76649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Case 2: Fred B. – Take 1</a:t>
            </a:r>
          </a:p>
        </p:txBody>
      </p:sp>
      <p:sp>
        <p:nvSpPr>
          <p:cNvPr id="3" name="Content Placeholder 2"/>
          <p:cNvSpPr>
            <a:spLocks noGrp="1"/>
          </p:cNvSpPr>
          <p:nvPr>
            <p:ph idx="1"/>
          </p:nvPr>
        </p:nvSpPr>
        <p:spPr>
          <a:xfrm>
            <a:off x="508782" y="1066800"/>
            <a:ext cx="9052560" cy="5799987"/>
          </a:xfrm>
        </p:spPr>
        <p:txBody>
          <a:bodyPr>
            <a:normAutofit/>
          </a:bodyPr>
          <a:lstStyle/>
          <a:p>
            <a:r>
              <a:rPr lang="en-US" sz="3200" dirty="0"/>
              <a:t>It is Saturday at 8 p.m.</a:t>
            </a:r>
          </a:p>
          <a:p>
            <a:r>
              <a:rPr lang="en-US" sz="3200" dirty="0"/>
              <a:t>You call the physician to relay the information from the microbiology lab</a:t>
            </a:r>
          </a:p>
        </p:txBody>
      </p:sp>
      <p:sp>
        <p:nvSpPr>
          <p:cNvPr id="4" name="Slide Number Placeholder 3"/>
          <p:cNvSpPr>
            <a:spLocks noGrp="1"/>
          </p:cNvSpPr>
          <p:nvPr>
            <p:ph type="sldNum" sz="quarter" idx="12"/>
          </p:nvPr>
        </p:nvSpPr>
        <p:spPr/>
        <p:txBody>
          <a:bodyPr/>
          <a:lstStyle/>
          <a:p>
            <a:fld id="{993EEC8E-C5CF-40DF-832D-5BCB0E209B98}" type="slidenum">
              <a:rPr lang="en-US" smtClean="0"/>
              <a:t>15</a:t>
            </a:fld>
            <a:endParaRPr lang="en-US"/>
          </a:p>
        </p:txBody>
      </p:sp>
      <p:pic>
        <p:nvPicPr>
          <p:cNvPr id="12" name="Picture 11" descr="Provider on the phone and compu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326" y="2236260"/>
            <a:ext cx="4221481" cy="281432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13" name="Rectangular Callout 12"/>
          <p:cNvSpPr/>
          <p:nvPr/>
        </p:nvSpPr>
        <p:spPr>
          <a:xfrm>
            <a:off x="152400" y="2939742"/>
            <a:ext cx="4800600" cy="2110840"/>
          </a:xfrm>
          <a:prstGeom prst="wedgeRectCallout">
            <a:avLst>
              <a:gd name="adj1" fmla="val 113746"/>
              <a:gd name="adj2" fmla="val -328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9"/>
          <p:cNvSpPr txBox="1">
            <a:spLocks/>
          </p:cNvSpPr>
          <p:nvPr/>
        </p:nvSpPr>
        <p:spPr>
          <a:xfrm>
            <a:off x="225978" y="2880968"/>
            <a:ext cx="4879422" cy="2169614"/>
          </a:xfrm>
          <a:prstGeom prst="rect">
            <a:avLst/>
          </a:prstGeom>
        </p:spPr>
        <p:txBody>
          <a:bodyPr vert="horz" lIns="101864" tIns="50933" rIns="101864" bIns="50933" rtlCol="0">
            <a:noAutofit/>
          </a:bodyPr>
          <a:lstStyle>
            <a:lvl1pPr marL="381990" indent="-381990" algn="l" defTabSz="101863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44" indent="-318324" algn="l" defTabSz="10186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273297" indent="-254660" algn="l" defTabSz="1018638"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8261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3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254"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573"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891"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209"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sz="2800" dirty="0"/>
              <a:t>This is the nurse for Mr. B. in room 214. The lab just called me, and he has a resistant organism growing in his urine culture.</a:t>
            </a:r>
          </a:p>
        </p:txBody>
      </p:sp>
      <p:pic>
        <p:nvPicPr>
          <p:cNvPr id="18" name="Picture 17" descr="Character Case 2- Fred B&#10;&#10;Elderly male patient"/>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28600" y="5188668"/>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2" name="Straight Arrow Connector 21" descr="arrow showing progression to next image"/>
          <p:cNvCxnSpPr>
            <a:stCxn id="18" idx="3"/>
            <a:endCxn id="26" idx="1"/>
          </p:cNvCxnSpPr>
          <p:nvPr/>
        </p:nvCxnSpPr>
        <p:spPr>
          <a:xfrm flipV="1">
            <a:off x="2949703" y="6093566"/>
            <a:ext cx="838256" cy="213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3" name="Picture 22" descr="Take 1 response image- female provider on the ph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3231" y="5186531"/>
            <a:ext cx="2583760" cy="1814069"/>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24" name="Rectangle 23" descr="Take 1 sign"/>
          <p:cNvSpPr/>
          <p:nvPr/>
        </p:nvSpPr>
        <p:spPr>
          <a:xfrm>
            <a:off x="9255880" y="5186531"/>
            <a:ext cx="599199" cy="1814069"/>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Take </a:t>
            </a:r>
            <a:r>
              <a:rPr lang="en-US" sz="1100" b="1" dirty="0">
                <a:solidFill>
                  <a:sysClr val="windowText" lastClr="000000"/>
                </a:solidFill>
                <a:effectLst>
                  <a:outerShdw blurRad="38100" dist="38100" dir="2700000" algn="tl">
                    <a:srgbClr val="000000">
                      <a:alpha val="43137"/>
                    </a:srgbClr>
                  </a:outerShdw>
                </a:effectLst>
              </a:rPr>
              <a:t>1</a:t>
            </a:r>
          </a:p>
        </p:txBody>
      </p:sp>
      <p:cxnSp>
        <p:nvCxnSpPr>
          <p:cNvPr id="25" name="Straight Arrow Connector 24" descr="arrow showing progression to next image"/>
          <p:cNvCxnSpPr>
            <a:stCxn id="26" idx="3"/>
            <a:endCxn id="23" idx="1"/>
          </p:cNvCxnSpPr>
          <p:nvPr/>
        </p:nvCxnSpPr>
        <p:spPr>
          <a:xfrm>
            <a:off x="6509062" y="6093566"/>
            <a:ext cx="754169" cy="0"/>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6" name="Picture 25" descr="Provider on the phone and compute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787959" y="5186531"/>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865736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ular Callout 25"/>
          <p:cNvSpPr/>
          <p:nvPr/>
        </p:nvSpPr>
        <p:spPr>
          <a:xfrm>
            <a:off x="152400" y="4456295"/>
            <a:ext cx="8839200" cy="469285"/>
          </a:xfrm>
          <a:prstGeom prst="wedgeRectCallout">
            <a:avLst>
              <a:gd name="adj1" fmla="val 45808"/>
              <a:gd name="adj2" fmla="val -15946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152400" y="2467001"/>
            <a:ext cx="5943600" cy="442401"/>
          </a:xfrm>
          <a:prstGeom prst="wedgeRectCallout">
            <a:avLst>
              <a:gd name="adj1" fmla="val 54834"/>
              <a:gd name="adj2" fmla="val -156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ular Callout 23"/>
          <p:cNvSpPr/>
          <p:nvPr/>
        </p:nvSpPr>
        <p:spPr>
          <a:xfrm>
            <a:off x="152400" y="3144065"/>
            <a:ext cx="5943600" cy="407331"/>
          </a:xfrm>
          <a:prstGeom prst="wedgeRectCallout">
            <a:avLst>
              <a:gd name="adj1" fmla="val 54934"/>
              <a:gd name="adj2" fmla="val -290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152400" y="3670156"/>
            <a:ext cx="6541477" cy="714275"/>
          </a:xfrm>
          <a:prstGeom prst="wedgeRectCallout">
            <a:avLst>
              <a:gd name="adj1" fmla="val 56564"/>
              <a:gd name="adj2" fmla="val -375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a:t>Case 2: Fred B. – Take 1</a:t>
            </a:r>
          </a:p>
        </p:txBody>
      </p:sp>
      <p:sp>
        <p:nvSpPr>
          <p:cNvPr id="3" name="Content Placeholder 2"/>
          <p:cNvSpPr>
            <a:spLocks noGrp="1"/>
          </p:cNvSpPr>
          <p:nvPr>
            <p:ph idx="1"/>
          </p:nvPr>
        </p:nvSpPr>
        <p:spPr>
          <a:xfrm>
            <a:off x="502920" y="1090191"/>
            <a:ext cx="9052560" cy="5799987"/>
          </a:xfrm>
        </p:spPr>
        <p:txBody>
          <a:bodyPr>
            <a:normAutofit/>
          </a:bodyPr>
          <a:lstStyle/>
          <a:p>
            <a:pPr marL="0" indent="0">
              <a:buNone/>
            </a:pPr>
            <a:r>
              <a:rPr lang="en-US" sz="3200" dirty="0"/>
              <a:t>How would you expect the physician to respond to that communication?</a:t>
            </a:r>
          </a:p>
        </p:txBody>
      </p:sp>
      <p:sp>
        <p:nvSpPr>
          <p:cNvPr id="4" name="Slide Number Placeholder 3"/>
          <p:cNvSpPr>
            <a:spLocks noGrp="1"/>
          </p:cNvSpPr>
          <p:nvPr>
            <p:ph type="sldNum" sz="quarter" idx="12"/>
          </p:nvPr>
        </p:nvSpPr>
        <p:spPr/>
        <p:txBody>
          <a:bodyPr/>
          <a:lstStyle/>
          <a:p>
            <a:fld id="{993EEC8E-C5CF-40DF-832D-5BCB0E209B98}" type="slidenum">
              <a:rPr lang="en-US" smtClean="0"/>
              <a:t>16</a:t>
            </a:fld>
            <a:endParaRPr lang="en-US"/>
          </a:p>
        </p:txBody>
      </p:sp>
      <p:sp>
        <p:nvSpPr>
          <p:cNvPr id="5" name="Content Placeholder 4"/>
          <p:cNvSpPr>
            <a:spLocks noGrp="1"/>
          </p:cNvSpPr>
          <p:nvPr>
            <p:ph idx="13"/>
          </p:nvPr>
        </p:nvSpPr>
        <p:spPr>
          <a:xfrm>
            <a:off x="228599" y="2354327"/>
            <a:ext cx="6009759" cy="689251"/>
          </a:xfrm>
          <a:ln>
            <a:noFill/>
          </a:ln>
        </p:spPr>
        <p:txBody>
          <a:bodyPr anchor="ctr">
            <a:noAutofit/>
          </a:bodyPr>
          <a:lstStyle/>
          <a:p>
            <a:pPr marL="284163" indent="-284163">
              <a:buNone/>
            </a:pPr>
            <a:r>
              <a:rPr lang="en-US" sz="2000" dirty="0"/>
              <a:t>A.  Come in on the weekend and evaluate the resident.</a:t>
            </a:r>
          </a:p>
        </p:txBody>
      </p:sp>
      <p:sp>
        <p:nvSpPr>
          <p:cNvPr id="6" name="Content Placeholder 5"/>
          <p:cNvSpPr>
            <a:spLocks noGrp="1"/>
          </p:cNvSpPr>
          <p:nvPr>
            <p:ph idx="14"/>
          </p:nvPr>
        </p:nvSpPr>
        <p:spPr>
          <a:xfrm>
            <a:off x="228599" y="3009889"/>
            <a:ext cx="6172200" cy="687755"/>
          </a:xfrm>
        </p:spPr>
        <p:txBody>
          <a:bodyPr anchor="ctr">
            <a:normAutofit/>
          </a:bodyPr>
          <a:lstStyle/>
          <a:p>
            <a:pPr marL="284163" indent="-284163">
              <a:buNone/>
            </a:pPr>
            <a:r>
              <a:rPr lang="en-US" sz="2000" dirty="0"/>
              <a:t>B.  Start an antibiotic based on the urine culture results.</a:t>
            </a:r>
          </a:p>
        </p:txBody>
      </p:sp>
      <p:sp>
        <p:nvSpPr>
          <p:cNvPr id="7" name="Content Placeholder 6"/>
          <p:cNvSpPr>
            <a:spLocks noGrp="1"/>
          </p:cNvSpPr>
          <p:nvPr>
            <p:ph idx="15"/>
          </p:nvPr>
        </p:nvSpPr>
        <p:spPr>
          <a:xfrm>
            <a:off x="233680" y="3663955"/>
            <a:ext cx="6929120" cy="693956"/>
          </a:xfrm>
        </p:spPr>
        <p:txBody>
          <a:bodyPr anchor="ctr">
            <a:noAutofit/>
          </a:bodyPr>
          <a:lstStyle/>
          <a:p>
            <a:pPr marL="284163" indent="-284163">
              <a:buNone/>
            </a:pPr>
            <a:r>
              <a:rPr lang="en-US" sz="2000" dirty="0"/>
              <a:t>C.  Tell the nurse to wait until Monday and notify the regular practitioner. “I’m too busy right now.”</a:t>
            </a:r>
          </a:p>
        </p:txBody>
      </p:sp>
      <p:sp>
        <p:nvSpPr>
          <p:cNvPr id="8" name="Content Placeholder 7"/>
          <p:cNvSpPr>
            <a:spLocks noGrp="1"/>
          </p:cNvSpPr>
          <p:nvPr>
            <p:ph idx="16"/>
          </p:nvPr>
        </p:nvSpPr>
        <p:spPr>
          <a:xfrm>
            <a:off x="157976" y="4324221"/>
            <a:ext cx="7772400" cy="724708"/>
          </a:xfrm>
        </p:spPr>
        <p:txBody>
          <a:bodyPr anchor="ctr">
            <a:normAutofit/>
          </a:bodyPr>
          <a:lstStyle/>
          <a:p>
            <a:pPr marL="0" indent="0">
              <a:buNone/>
            </a:pPr>
            <a:r>
              <a:rPr lang="en-US" sz="2000" dirty="0"/>
              <a:t>D.  Ask for more information regarding symptoms.</a:t>
            </a:r>
          </a:p>
        </p:txBody>
      </p:sp>
      <p:pic>
        <p:nvPicPr>
          <p:cNvPr id="12" name="Picture 11" descr="Female provider on 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1773" y="1671042"/>
            <a:ext cx="2739867" cy="1882448"/>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21" name="Picture 20" descr="Character Case 2- Fred B&#10;&#10;Elderly male patient"/>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40791" y="5186531"/>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2" name="Straight Arrow Connector 21" descr="arrow showing progression to next image"/>
          <p:cNvCxnSpPr>
            <a:stCxn id="21" idx="3"/>
            <a:endCxn id="32" idx="1"/>
          </p:cNvCxnSpPr>
          <p:nvPr/>
        </p:nvCxnSpPr>
        <p:spPr>
          <a:xfrm>
            <a:off x="2961894" y="6093566"/>
            <a:ext cx="826065" cy="0"/>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3" name="Picture 22" descr="Take 1 response image- female provider on the ph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3231" y="5186531"/>
            <a:ext cx="2583760" cy="1814069"/>
          </a:xfrm>
          <a:prstGeom prst="rect">
            <a:avLst/>
          </a:prstGeom>
          <a:ln w="38100" cap="sq">
            <a:solidFill>
              <a:srgbClr val="4BACC6"/>
            </a:solidFill>
            <a:prstDash val="solid"/>
            <a:miter lim="800000"/>
          </a:ln>
          <a:effectLst>
            <a:outerShdw blurRad="50800" dist="38100" dir="2700000" algn="tl" rotWithShape="0">
              <a:srgbClr val="000000">
                <a:alpha val="43000"/>
              </a:srgbClr>
            </a:outerShdw>
          </a:effectLst>
        </p:spPr>
      </p:pic>
      <p:sp>
        <p:nvSpPr>
          <p:cNvPr id="30" name="Rectangle 29" descr="Take 1 sign"/>
          <p:cNvSpPr/>
          <p:nvPr/>
        </p:nvSpPr>
        <p:spPr>
          <a:xfrm>
            <a:off x="9255880" y="5186531"/>
            <a:ext cx="599199" cy="1814069"/>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cxnSp>
        <p:nvCxnSpPr>
          <p:cNvPr id="31" name="Straight Arrow Connector 30" descr="arrow showing progression to next image"/>
          <p:cNvCxnSpPr>
            <a:stCxn id="32" idx="3"/>
            <a:endCxn id="23" idx="1"/>
          </p:cNvCxnSpPr>
          <p:nvPr/>
        </p:nvCxnSpPr>
        <p:spPr>
          <a:xfrm>
            <a:off x="6509062" y="6093566"/>
            <a:ext cx="754169" cy="0"/>
          </a:xfrm>
          <a:prstGeom prst="straightConnector1">
            <a:avLst/>
          </a:prstGeom>
          <a:ln w="38100" cap="sq">
            <a:solidFill>
              <a:schemeClr val="accent5"/>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32" name="Picture 31" descr="Provider on the phone and compute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787959" y="5186531"/>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76833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Provider Perceptions Vary</a:t>
            </a:r>
          </a:p>
        </p:txBody>
      </p:sp>
      <p:sp>
        <p:nvSpPr>
          <p:cNvPr id="3" name="Content Placeholder 2"/>
          <p:cNvSpPr>
            <a:spLocks noGrp="1"/>
          </p:cNvSpPr>
          <p:nvPr>
            <p:ph idx="1"/>
          </p:nvPr>
        </p:nvSpPr>
        <p:spPr/>
        <p:txBody>
          <a:bodyPr>
            <a:normAutofit/>
          </a:bodyPr>
          <a:lstStyle/>
          <a:p>
            <a:pPr marL="0" indent="0">
              <a:buNone/>
            </a:pPr>
            <a:r>
              <a:rPr lang="en-US" sz="3200" dirty="0"/>
              <a:t>Without context, a call about a positive urine culture will likely lead to an antibiotic prescription.</a:t>
            </a:r>
          </a:p>
        </p:txBody>
      </p:sp>
      <p:sp>
        <p:nvSpPr>
          <p:cNvPr id="4" name="Slide Number Placeholder 3"/>
          <p:cNvSpPr>
            <a:spLocks noGrp="1"/>
          </p:cNvSpPr>
          <p:nvPr>
            <p:ph type="sldNum" sz="quarter" idx="12"/>
          </p:nvPr>
        </p:nvSpPr>
        <p:spPr/>
        <p:txBody>
          <a:bodyPr/>
          <a:lstStyle/>
          <a:p>
            <a:fld id="{993EEC8E-C5CF-40DF-832D-5BCB0E209B98}" type="slidenum">
              <a:rPr lang="en-US" smtClean="0"/>
              <a:t>17</a:t>
            </a:fld>
            <a:endParaRPr lang="en-US"/>
          </a:p>
        </p:txBody>
      </p:sp>
      <p:pic>
        <p:nvPicPr>
          <p:cNvPr id="12" name="Picture 11" descr="Provider on the phone and compu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598" y="2190455"/>
            <a:ext cx="4221481" cy="281432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13" name="Rectangular Callout 12"/>
          <p:cNvSpPr/>
          <p:nvPr/>
        </p:nvSpPr>
        <p:spPr>
          <a:xfrm>
            <a:off x="1033711" y="2440645"/>
            <a:ext cx="4114800" cy="2131355"/>
          </a:xfrm>
          <a:prstGeom prst="wedgeRectCallout">
            <a:avLst>
              <a:gd name="adj1" fmla="val 100738"/>
              <a:gd name="adj2" fmla="val -19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4" name="Content Placeholder 9"/>
          <p:cNvSpPr txBox="1">
            <a:spLocks/>
          </p:cNvSpPr>
          <p:nvPr/>
        </p:nvSpPr>
        <p:spPr>
          <a:xfrm>
            <a:off x="1186111" y="2548903"/>
            <a:ext cx="3810000" cy="1870697"/>
          </a:xfrm>
          <a:prstGeom prst="rect">
            <a:avLst/>
          </a:prstGeom>
        </p:spPr>
        <p:txBody>
          <a:bodyPr vert="horz" lIns="101864" tIns="50933" rIns="101864" bIns="50933" rtlCol="0" anchor="ctr">
            <a:noAutofit/>
          </a:bodyPr>
          <a:lstStyle>
            <a:lvl1pPr marL="381990" indent="-381990" algn="l" defTabSz="101863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44" indent="-318324" algn="l" defTabSz="10186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273297" indent="-254660" algn="l" defTabSz="1018638"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8261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3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254"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573"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891"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209"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sz="2800" dirty="0"/>
              <a:t>I’m calling because our policy states I must inform a health care practitioner about all positive cultures.</a:t>
            </a:r>
          </a:p>
        </p:txBody>
      </p:sp>
      <p:pic>
        <p:nvPicPr>
          <p:cNvPr id="30" name="Picture 29" descr="Character Case 2- Fred B&#10;&#10;Elderly male patient"/>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28600" y="5188668"/>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31" name="Straight Arrow Connector 30" descr="arrow showing progression to next image"/>
          <p:cNvCxnSpPr>
            <a:stCxn id="30" idx="3"/>
            <a:endCxn id="38" idx="1"/>
          </p:cNvCxnSpPr>
          <p:nvPr/>
        </p:nvCxnSpPr>
        <p:spPr>
          <a:xfrm flipV="1">
            <a:off x="2949703" y="6093566"/>
            <a:ext cx="838256" cy="213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33" name="Picture 32" descr="Take 1 response image- female provider on the ph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3231" y="5186531"/>
            <a:ext cx="2583760" cy="1814069"/>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36" name="Rectangle 35" descr="Take 1 sign"/>
          <p:cNvSpPr/>
          <p:nvPr/>
        </p:nvSpPr>
        <p:spPr>
          <a:xfrm>
            <a:off x="9255880" y="5186531"/>
            <a:ext cx="599199" cy="1814069"/>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Take </a:t>
            </a:r>
            <a:r>
              <a:rPr lang="en-US" sz="1100" b="1" dirty="0">
                <a:solidFill>
                  <a:sysClr val="windowText" lastClr="000000"/>
                </a:solidFill>
                <a:effectLst>
                  <a:outerShdw blurRad="38100" dist="38100" dir="2700000" algn="tl">
                    <a:srgbClr val="000000">
                      <a:alpha val="43137"/>
                    </a:srgbClr>
                  </a:outerShdw>
                </a:effectLst>
              </a:rPr>
              <a:t>1</a:t>
            </a:r>
          </a:p>
        </p:txBody>
      </p:sp>
      <p:cxnSp>
        <p:nvCxnSpPr>
          <p:cNvPr id="37" name="Straight Arrow Connector 36" descr="arrow showing progression to next image"/>
          <p:cNvCxnSpPr>
            <a:stCxn id="38" idx="3"/>
            <a:endCxn id="33" idx="1"/>
          </p:cNvCxnSpPr>
          <p:nvPr/>
        </p:nvCxnSpPr>
        <p:spPr>
          <a:xfrm>
            <a:off x="6509062" y="6093566"/>
            <a:ext cx="754169" cy="0"/>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38" name="Picture 37" descr="Provider on the phone and compute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787959" y="5186531"/>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715387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Case 2: Fred B. – Take 2</a:t>
            </a:r>
          </a:p>
        </p:txBody>
      </p:sp>
      <p:sp>
        <p:nvSpPr>
          <p:cNvPr id="3" name="Content Placeholder 2"/>
          <p:cNvSpPr>
            <a:spLocks noGrp="1"/>
          </p:cNvSpPr>
          <p:nvPr>
            <p:ph idx="1"/>
          </p:nvPr>
        </p:nvSpPr>
        <p:spPr>
          <a:xfrm>
            <a:off x="403860" y="1002265"/>
            <a:ext cx="9250680" cy="6215591"/>
          </a:xfrm>
        </p:spPr>
        <p:txBody>
          <a:bodyPr>
            <a:noAutofit/>
          </a:bodyPr>
          <a:lstStyle/>
          <a:p>
            <a:pPr>
              <a:spcBef>
                <a:spcPts val="600"/>
              </a:spcBef>
              <a:spcAft>
                <a:spcPts val="600"/>
              </a:spcAft>
            </a:pPr>
            <a:r>
              <a:rPr lang="en-US" sz="2200" b="1" i="1" dirty="0">
                <a:solidFill>
                  <a:srgbClr val="007DA3"/>
                </a:solidFill>
              </a:rPr>
              <a:t>Situation: </a:t>
            </a:r>
            <a:r>
              <a:rPr lang="en-US" sz="2200" dirty="0"/>
              <a:t>Hello, I am calling about Mr. B. in room 214. The lab just called </a:t>
            </a:r>
            <a:r>
              <a:rPr lang="en-US" sz="2200" dirty="0">
                <a:latin typeface="Calibri" panose="020F0502020204030204" pitchFamily="34" charset="0"/>
                <a:cs typeface="Calibri" panose="020F0502020204030204" pitchFamily="34" charset="0"/>
              </a:rPr>
              <a:t>–</a:t>
            </a:r>
            <a:r>
              <a:rPr lang="en-US" sz="2200" dirty="0"/>
              <a:t> he has a resistant organism in his urine. Our policy states I must inform the on-call physician about all positive cultures.</a:t>
            </a:r>
          </a:p>
          <a:p>
            <a:pPr>
              <a:spcBef>
                <a:spcPts val="600"/>
              </a:spcBef>
            </a:pPr>
            <a:r>
              <a:rPr lang="en-US" sz="2200" b="1" i="1" dirty="0">
                <a:solidFill>
                  <a:srgbClr val="007DA3"/>
                </a:solidFill>
              </a:rPr>
              <a:t>Background: </a:t>
            </a:r>
            <a:r>
              <a:rPr lang="en-US" sz="2200" dirty="0"/>
              <a:t>He is an 83-year-old with Parkinson’s disease. He does not have a catheter. He is not on antibiotics, and no one can recall why the urine culture was sent.</a:t>
            </a:r>
          </a:p>
          <a:p>
            <a:pPr>
              <a:spcBef>
                <a:spcPts val="600"/>
              </a:spcBef>
              <a:spcAft>
                <a:spcPts val="600"/>
              </a:spcAft>
            </a:pPr>
            <a:r>
              <a:rPr lang="en-US" sz="2200" b="1" i="1" dirty="0">
                <a:solidFill>
                  <a:srgbClr val="007DA3"/>
                </a:solidFill>
              </a:rPr>
              <a:t>Assessment: </a:t>
            </a:r>
            <a:r>
              <a:rPr lang="en-US" sz="2200" dirty="0"/>
              <a:t>He has no signs or symptoms of a urinary tract infection; his vital signs are stable and he is clinically at his baseline.</a:t>
            </a:r>
          </a:p>
          <a:p>
            <a:pPr>
              <a:spcBef>
                <a:spcPts val="600"/>
              </a:spcBef>
              <a:spcAft>
                <a:spcPts val="600"/>
              </a:spcAft>
            </a:pPr>
            <a:r>
              <a:rPr lang="en-US" sz="2200" b="1" i="1" dirty="0">
                <a:solidFill>
                  <a:srgbClr val="007DA3"/>
                </a:solidFill>
              </a:rPr>
              <a:t>Recommendation: </a:t>
            </a:r>
            <a:r>
              <a:rPr lang="en-US" sz="2200" dirty="0"/>
              <a:t>I think we should continue to observe</a:t>
            </a:r>
            <a:br>
              <a:rPr lang="en-US" sz="2200" dirty="0"/>
            </a:br>
            <a:r>
              <a:rPr lang="en-US" sz="2200" dirty="0"/>
              <a:t>him. I placed him on isolation precautions. I don’t see a </a:t>
            </a:r>
            <a:br>
              <a:rPr lang="en-US" sz="2200" dirty="0"/>
            </a:br>
            <a:r>
              <a:rPr lang="en-US" sz="2200" dirty="0"/>
              <a:t>need to start him on antibiotics at this time. </a:t>
            </a:r>
          </a:p>
        </p:txBody>
      </p:sp>
      <p:sp>
        <p:nvSpPr>
          <p:cNvPr id="4" name="Slide Number Placeholder 3"/>
          <p:cNvSpPr>
            <a:spLocks noGrp="1"/>
          </p:cNvSpPr>
          <p:nvPr>
            <p:ph type="sldNum" sz="quarter" idx="12"/>
          </p:nvPr>
        </p:nvSpPr>
        <p:spPr/>
        <p:txBody>
          <a:bodyPr/>
          <a:lstStyle/>
          <a:p>
            <a:fld id="{993EEC8E-C5CF-40DF-832D-5BCB0E209B98}" type="slidenum">
              <a:rPr lang="en-US" smtClean="0"/>
              <a:t>18</a:t>
            </a:fld>
            <a:endParaRPr lang="en-US"/>
          </a:p>
        </p:txBody>
      </p:sp>
      <p:pic>
        <p:nvPicPr>
          <p:cNvPr id="21" name="Picture 20" descr="Character Case 2- Fred B&#10;&#10;Elderly male patient"/>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28600" y="5188668"/>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2" name="Straight Arrow Connector 21" descr="arrow showing progression to next image"/>
          <p:cNvCxnSpPr>
            <a:stCxn id="21" idx="3"/>
            <a:endCxn id="33" idx="1"/>
          </p:cNvCxnSpPr>
          <p:nvPr/>
        </p:nvCxnSpPr>
        <p:spPr>
          <a:xfrm>
            <a:off x="2949703" y="6095703"/>
            <a:ext cx="920102" cy="1"/>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7" name="Content Placeholder 23" descr="Take 2 response image- female provider on the phone"/>
          <p:cNvPicPr>
            <a:picLocks noChangeAspect="1"/>
          </p:cNvPicPr>
          <p:nvPr/>
        </p:nvPicPr>
        <p:blipFill rotWithShape="1">
          <a:blip r:embed="rId6" cstate="print">
            <a:extLst>
              <a:ext uri="{28A0092B-C50C-407E-A947-70E740481C1C}">
                <a14:useLocalDpi xmlns:a14="http://schemas.microsoft.com/office/drawing/2010/main" val="0"/>
              </a:ext>
            </a:extLst>
          </a:blip>
          <a:srcRect l="27346" t="7190" r="17916" b="38073"/>
          <a:stretch/>
        </p:blipFill>
        <p:spPr>
          <a:xfrm>
            <a:off x="7511010" y="5638800"/>
            <a:ext cx="2072532" cy="142395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pic>
        <p:nvPicPr>
          <p:cNvPr id="28" name="Picture 27" descr="Take 1 response image- female provider on the phone"/>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511010" y="4114800"/>
            <a:ext cx="2044470" cy="143543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9" name="Straight Arrow Connector 28" descr="arrow showing progression to next image"/>
          <p:cNvCxnSpPr>
            <a:stCxn id="33" idx="3"/>
          </p:cNvCxnSpPr>
          <p:nvPr/>
        </p:nvCxnSpPr>
        <p:spPr>
          <a:xfrm flipV="1">
            <a:off x="6590908" y="4960247"/>
            <a:ext cx="874001" cy="113545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30" name="Rectangle 29" descr="Take 2 sign"/>
          <p:cNvSpPr/>
          <p:nvPr/>
        </p:nvSpPr>
        <p:spPr>
          <a:xfrm>
            <a:off x="9611601" y="5638800"/>
            <a:ext cx="283611" cy="1457860"/>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Take </a:t>
            </a:r>
            <a:r>
              <a:rPr lang="en-US" sz="1100" b="1" dirty="0">
                <a:solidFill>
                  <a:sysClr val="windowText" lastClr="000000"/>
                </a:solidFill>
                <a:effectLst>
                  <a:outerShdw blurRad="38100" dist="38100" dir="2700000" algn="tl">
                    <a:srgbClr val="000000">
                      <a:alpha val="43137"/>
                    </a:srgbClr>
                  </a:outerShdw>
                </a:effectLst>
              </a:rPr>
              <a:t>2</a:t>
            </a:r>
          </a:p>
        </p:txBody>
      </p:sp>
      <p:sp>
        <p:nvSpPr>
          <p:cNvPr id="31" name="Rectangle 30" descr="Take 1 sign"/>
          <p:cNvSpPr/>
          <p:nvPr/>
        </p:nvSpPr>
        <p:spPr>
          <a:xfrm>
            <a:off x="9611601" y="4114800"/>
            <a:ext cx="283611" cy="1468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Take </a:t>
            </a:r>
            <a:r>
              <a:rPr lang="en-US" sz="1100" b="1" dirty="0">
                <a:solidFill>
                  <a:sysClr val="windowText" lastClr="000000"/>
                </a:solidFill>
                <a:effectLst>
                  <a:outerShdw blurRad="38100" dist="38100" dir="2700000" algn="tl">
                    <a:srgbClr val="000000">
                      <a:alpha val="43137"/>
                    </a:srgbClr>
                  </a:outerShdw>
                </a:effectLst>
              </a:rPr>
              <a:t>1</a:t>
            </a:r>
          </a:p>
        </p:txBody>
      </p:sp>
      <p:cxnSp>
        <p:nvCxnSpPr>
          <p:cNvPr id="32" name="Straight Arrow Connector 31" descr="arrow showing progression to next image"/>
          <p:cNvCxnSpPr>
            <a:stCxn id="33" idx="3"/>
          </p:cNvCxnSpPr>
          <p:nvPr/>
        </p:nvCxnSpPr>
        <p:spPr>
          <a:xfrm>
            <a:off x="6590908" y="6095704"/>
            <a:ext cx="845941" cy="413935"/>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33" name="Picture 32" descr="Provider on the phone and computer"/>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3869805" y="5188669"/>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537656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Take 2: The Response</a:t>
            </a:r>
          </a:p>
        </p:txBody>
      </p:sp>
      <p:sp>
        <p:nvSpPr>
          <p:cNvPr id="3" name="Content Placeholder 2"/>
          <p:cNvSpPr>
            <a:spLocks noGrp="1"/>
          </p:cNvSpPr>
          <p:nvPr>
            <p:ph idx="1"/>
          </p:nvPr>
        </p:nvSpPr>
        <p:spPr>
          <a:xfrm>
            <a:off x="502920" y="1084734"/>
            <a:ext cx="9052560" cy="1066800"/>
          </a:xfrm>
        </p:spPr>
        <p:txBody>
          <a:bodyPr>
            <a:normAutofit/>
          </a:bodyPr>
          <a:lstStyle/>
          <a:p>
            <a:pPr marL="0" indent="0">
              <a:buNone/>
            </a:pPr>
            <a:r>
              <a:rPr lang="en-US" sz="3200" dirty="0"/>
              <a:t>SBAR changes the provider’s next steps  </a:t>
            </a:r>
          </a:p>
        </p:txBody>
      </p:sp>
      <p:sp>
        <p:nvSpPr>
          <p:cNvPr id="4" name="Slide Number Placeholder 3"/>
          <p:cNvSpPr>
            <a:spLocks noGrp="1"/>
          </p:cNvSpPr>
          <p:nvPr>
            <p:ph type="sldNum" sz="quarter" idx="12"/>
          </p:nvPr>
        </p:nvSpPr>
        <p:spPr/>
        <p:txBody>
          <a:bodyPr/>
          <a:lstStyle/>
          <a:p>
            <a:fld id="{993EEC8E-C5CF-40DF-832D-5BCB0E209B98}" type="slidenum">
              <a:rPr lang="en-US" smtClean="0"/>
              <a:t>19</a:t>
            </a:fld>
            <a:endParaRPr lang="en-US"/>
          </a:p>
        </p:txBody>
      </p:sp>
      <p:pic>
        <p:nvPicPr>
          <p:cNvPr id="15" name="Picture 14" descr="Character Case 2- Fred B&#10;&#10;Elderly male patient"/>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28600" y="5188668"/>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17" name="Straight Arrow Connector 16" descr="arrow showing progression to next image"/>
          <p:cNvCxnSpPr>
            <a:stCxn id="15" idx="3"/>
            <a:endCxn id="16" idx="1"/>
          </p:cNvCxnSpPr>
          <p:nvPr/>
        </p:nvCxnSpPr>
        <p:spPr>
          <a:xfrm>
            <a:off x="2949703" y="6095703"/>
            <a:ext cx="920102" cy="1"/>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30" name="Picture 29" descr="Take 2 response image- female patient on the phone"/>
          <p:cNvPicPr>
            <a:picLocks noChangeAspect="1"/>
          </p:cNvPicPr>
          <p:nvPr/>
        </p:nvPicPr>
        <p:blipFill rotWithShape="1">
          <a:blip r:embed="rId6" cstate="print">
            <a:extLst>
              <a:ext uri="{28A0092B-C50C-407E-A947-70E740481C1C}">
                <a14:useLocalDpi xmlns:a14="http://schemas.microsoft.com/office/drawing/2010/main" val="0"/>
              </a:ext>
            </a:extLst>
          </a:blip>
          <a:srcRect l="27896" t="3484" r="8192" b="32604"/>
          <a:stretch/>
        </p:blipFill>
        <p:spPr>
          <a:xfrm>
            <a:off x="6529870" y="1778996"/>
            <a:ext cx="2739867" cy="1882448"/>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
        <p:nvSpPr>
          <p:cNvPr id="22" name="Rectangular Callout 21"/>
          <p:cNvSpPr/>
          <p:nvPr/>
        </p:nvSpPr>
        <p:spPr>
          <a:xfrm>
            <a:off x="228599" y="4308087"/>
            <a:ext cx="6934201" cy="730003"/>
          </a:xfrm>
          <a:prstGeom prst="wedgeRectCallout">
            <a:avLst>
              <a:gd name="adj1" fmla="val 55724"/>
              <a:gd name="adj2" fmla="val -1192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ular Callout 22"/>
          <p:cNvSpPr/>
          <p:nvPr/>
        </p:nvSpPr>
        <p:spPr>
          <a:xfrm>
            <a:off x="228600" y="1754477"/>
            <a:ext cx="4953000" cy="730003"/>
          </a:xfrm>
          <a:prstGeom prst="wedgeRectCallout">
            <a:avLst>
              <a:gd name="adj1" fmla="val 75097"/>
              <a:gd name="adj2" fmla="val -232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ular Callout 23"/>
          <p:cNvSpPr/>
          <p:nvPr/>
        </p:nvSpPr>
        <p:spPr>
          <a:xfrm>
            <a:off x="228600" y="2583420"/>
            <a:ext cx="4953000" cy="730003"/>
          </a:xfrm>
          <a:prstGeom prst="wedgeRectCallout">
            <a:avLst>
              <a:gd name="adj1" fmla="val 74071"/>
              <a:gd name="adj2" fmla="val -455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231140" y="3479144"/>
            <a:ext cx="6169660" cy="730003"/>
          </a:xfrm>
          <a:prstGeom prst="wedgeRectCallout">
            <a:avLst>
              <a:gd name="adj1" fmla="val 51135"/>
              <a:gd name="adj2" fmla="val -11139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4"/>
          <p:cNvSpPr>
            <a:spLocks noGrp="1"/>
          </p:cNvSpPr>
          <p:nvPr>
            <p:ph idx="13"/>
          </p:nvPr>
        </p:nvSpPr>
        <p:spPr>
          <a:xfrm>
            <a:off x="304800" y="1803734"/>
            <a:ext cx="4800600" cy="689251"/>
          </a:xfrm>
        </p:spPr>
        <p:txBody>
          <a:bodyPr anchor="ctr">
            <a:noAutofit/>
          </a:bodyPr>
          <a:lstStyle/>
          <a:p>
            <a:pPr marL="346075" indent="-282575">
              <a:buNone/>
            </a:pPr>
            <a:r>
              <a:rPr lang="en-US" sz="2000" dirty="0"/>
              <a:t>A. Come in on the weekend and evaluate the resident.</a:t>
            </a:r>
          </a:p>
        </p:txBody>
      </p:sp>
      <p:sp>
        <p:nvSpPr>
          <p:cNvPr id="27" name="Content Placeholder 5"/>
          <p:cNvSpPr>
            <a:spLocks noGrp="1"/>
          </p:cNvSpPr>
          <p:nvPr>
            <p:ph idx="14"/>
          </p:nvPr>
        </p:nvSpPr>
        <p:spPr>
          <a:xfrm>
            <a:off x="304800" y="2623577"/>
            <a:ext cx="4800600" cy="687755"/>
          </a:xfrm>
        </p:spPr>
        <p:txBody>
          <a:bodyPr anchor="ctr">
            <a:normAutofit lnSpcReduction="10000"/>
          </a:bodyPr>
          <a:lstStyle/>
          <a:p>
            <a:pPr marL="346075" indent="-282575">
              <a:buNone/>
            </a:pPr>
            <a:r>
              <a:rPr lang="en-US" sz="2000" dirty="0"/>
              <a:t>B. Start an antibiotic based on the urine culture results.</a:t>
            </a:r>
          </a:p>
        </p:txBody>
      </p:sp>
      <p:sp>
        <p:nvSpPr>
          <p:cNvPr id="28" name="Content Placeholder 6"/>
          <p:cNvSpPr>
            <a:spLocks noGrp="1"/>
          </p:cNvSpPr>
          <p:nvPr>
            <p:ph idx="15"/>
          </p:nvPr>
        </p:nvSpPr>
        <p:spPr>
          <a:xfrm>
            <a:off x="319613" y="3495549"/>
            <a:ext cx="6090920" cy="693956"/>
          </a:xfrm>
        </p:spPr>
        <p:txBody>
          <a:bodyPr anchor="ctr">
            <a:noAutofit/>
          </a:bodyPr>
          <a:lstStyle/>
          <a:p>
            <a:pPr marL="346075" indent="-282575">
              <a:buNone/>
            </a:pPr>
            <a:r>
              <a:rPr lang="en-US" sz="2000" dirty="0"/>
              <a:t>C. Tells the nurse to wait until Monday and notify the regular practitioner. “I’m too busy right now.”</a:t>
            </a:r>
          </a:p>
        </p:txBody>
      </p:sp>
      <p:sp>
        <p:nvSpPr>
          <p:cNvPr id="29" name="Content Placeholder 7"/>
          <p:cNvSpPr>
            <a:spLocks noGrp="1"/>
          </p:cNvSpPr>
          <p:nvPr>
            <p:ph idx="16"/>
          </p:nvPr>
        </p:nvSpPr>
        <p:spPr>
          <a:xfrm>
            <a:off x="319613" y="4256149"/>
            <a:ext cx="7772400" cy="724708"/>
          </a:xfrm>
        </p:spPr>
        <p:txBody>
          <a:bodyPr anchor="ctr">
            <a:normAutofit/>
          </a:bodyPr>
          <a:lstStyle/>
          <a:p>
            <a:pPr marL="346075" indent="-282575">
              <a:buNone/>
            </a:pPr>
            <a:r>
              <a:rPr lang="en-US" sz="2000" dirty="0"/>
              <a:t>D. Ask for more information regarding symptoms.</a:t>
            </a:r>
          </a:p>
        </p:txBody>
      </p:sp>
      <p:pic>
        <p:nvPicPr>
          <p:cNvPr id="31" name="Content Placeholder 23" descr="Take 2 response image- female patient on the phone"/>
          <p:cNvPicPr>
            <a:picLocks noChangeAspect="1"/>
          </p:cNvPicPr>
          <p:nvPr/>
        </p:nvPicPr>
        <p:blipFill rotWithShape="1">
          <a:blip r:embed="rId7" cstate="print">
            <a:extLst>
              <a:ext uri="{28A0092B-C50C-407E-A947-70E740481C1C}">
                <a14:useLocalDpi xmlns:a14="http://schemas.microsoft.com/office/drawing/2010/main" val="0"/>
              </a:ext>
            </a:extLst>
          </a:blip>
          <a:srcRect l="27346" t="7190" r="17916" b="38073"/>
          <a:stretch/>
        </p:blipFill>
        <p:spPr>
          <a:xfrm>
            <a:off x="7511010" y="5638800"/>
            <a:ext cx="2072532" cy="142395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pic>
        <p:nvPicPr>
          <p:cNvPr id="32" name="Picture 31" descr="Take 1 response image- female patient on the phone"/>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511010" y="4114800"/>
            <a:ext cx="2044470" cy="143543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41" name="Straight Arrow Connector 40" descr="arrow showing progression to next image"/>
          <p:cNvCxnSpPr>
            <a:stCxn id="16" idx="3"/>
          </p:cNvCxnSpPr>
          <p:nvPr/>
        </p:nvCxnSpPr>
        <p:spPr>
          <a:xfrm flipV="1">
            <a:off x="6590908" y="4960247"/>
            <a:ext cx="874001" cy="113545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42" name="Rectangle 41" descr="Take 2 sign"/>
          <p:cNvSpPr/>
          <p:nvPr/>
        </p:nvSpPr>
        <p:spPr>
          <a:xfrm>
            <a:off x="9611601" y="5638800"/>
            <a:ext cx="283611" cy="1457860"/>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2</a:t>
            </a:r>
          </a:p>
        </p:txBody>
      </p:sp>
      <p:sp>
        <p:nvSpPr>
          <p:cNvPr id="43" name="Rectangle 42" descr="Take 1 sign"/>
          <p:cNvSpPr/>
          <p:nvPr/>
        </p:nvSpPr>
        <p:spPr>
          <a:xfrm>
            <a:off x="9611601" y="4114800"/>
            <a:ext cx="283611" cy="1468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cxnSp>
        <p:nvCxnSpPr>
          <p:cNvPr id="44" name="Straight Arrow Connector 43" descr="arrow showing progression to next image"/>
          <p:cNvCxnSpPr>
            <a:stCxn id="16" idx="3"/>
          </p:cNvCxnSpPr>
          <p:nvPr/>
        </p:nvCxnSpPr>
        <p:spPr>
          <a:xfrm>
            <a:off x="6590908" y="6095704"/>
            <a:ext cx="845941" cy="413935"/>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6" name="Picture 15" descr="Provider on the phone and compute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3869805" y="5188669"/>
            <a:ext cx="2721103" cy="1814069"/>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8542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Objectives</a:t>
            </a:r>
          </a:p>
        </p:txBody>
      </p:sp>
      <p:sp>
        <p:nvSpPr>
          <p:cNvPr id="3" name="Content Placeholder 2"/>
          <p:cNvSpPr>
            <a:spLocks noGrp="1"/>
          </p:cNvSpPr>
          <p:nvPr>
            <p:ph idx="1"/>
          </p:nvPr>
        </p:nvSpPr>
        <p:spPr>
          <a:xfrm>
            <a:off x="502920" y="990600"/>
            <a:ext cx="9250680" cy="6019800"/>
          </a:xfrm>
        </p:spPr>
        <p:txBody>
          <a:bodyPr>
            <a:normAutofit/>
          </a:bodyPr>
          <a:lstStyle/>
          <a:p>
            <a:pPr marL="742950" indent="-742950">
              <a:buFont typeface="+mj-lt"/>
              <a:buAutoNum type="arabicPeriod"/>
            </a:pPr>
            <a:r>
              <a:rPr lang="en-US" sz="3200" dirty="0"/>
              <a:t>Describe the components of, and when to use</a:t>
            </a:r>
            <a:r>
              <a:rPr lang="en-US" sz="3200" i="1" dirty="0">
                <a:solidFill>
                  <a:schemeClr val="accent5"/>
                </a:solidFill>
              </a:rPr>
              <a:t> </a:t>
            </a:r>
            <a:r>
              <a:rPr lang="en-US" sz="3200" i="1" dirty="0">
                <a:solidFill>
                  <a:srgbClr val="007DA3"/>
                </a:solidFill>
              </a:rPr>
              <a:t>SBAR</a:t>
            </a:r>
            <a:r>
              <a:rPr lang="en-US" sz="3200" dirty="0"/>
              <a:t>:  </a:t>
            </a:r>
          </a:p>
          <a:p>
            <a:pPr marL="1348507" lvl="2" indent="-457200"/>
            <a:r>
              <a:rPr lang="en-US" sz="3200" b="1" i="1" dirty="0">
                <a:solidFill>
                  <a:srgbClr val="007DA3"/>
                </a:solidFill>
              </a:rPr>
              <a:t>S</a:t>
            </a:r>
            <a:r>
              <a:rPr lang="en-US" sz="3200" dirty="0"/>
              <a:t>ituation</a:t>
            </a:r>
          </a:p>
          <a:p>
            <a:pPr marL="1348507" lvl="2" indent="-457200"/>
            <a:r>
              <a:rPr lang="en-US" sz="3200" b="1" i="1" dirty="0">
                <a:solidFill>
                  <a:srgbClr val="007DA3"/>
                </a:solidFill>
              </a:rPr>
              <a:t>B</a:t>
            </a:r>
            <a:r>
              <a:rPr lang="en-US" sz="3200" dirty="0"/>
              <a:t>ackground</a:t>
            </a:r>
          </a:p>
          <a:p>
            <a:pPr marL="1348507" lvl="2" indent="-457200"/>
            <a:r>
              <a:rPr lang="en-US" sz="3200" b="1" i="1" dirty="0">
                <a:solidFill>
                  <a:srgbClr val="007DA3"/>
                </a:solidFill>
              </a:rPr>
              <a:t>A</a:t>
            </a:r>
            <a:r>
              <a:rPr lang="en-US" sz="3200" dirty="0"/>
              <a:t>ssessment </a:t>
            </a:r>
          </a:p>
          <a:p>
            <a:pPr marL="1348507" lvl="2" indent="-457200"/>
            <a:r>
              <a:rPr lang="en-US" sz="3200" b="1" i="1" dirty="0">
                <a:solidFill>
                  <a:srgbClr val="007DA3"/>
                </a:solidFill>
              </a:rPr>
              <a:t>R</a:t>
            </a:r>
            <a:r>
              <a:rPr lang="en-US" sz="3200" dirty="0"/>
              <a:t>ecommendation</a:t>
            </a:r>
          </a:p>
          <a:p>
            <a:pPr marL="742950" indent="-742950">
              <a:buFont typeface="+mj-lt"/>
              <a:buAutoNum type="arabicPeriod"/>
            </a:pPr>
            <a:r>
              <a:rPr lang="en-US" sz="3200" dirty="0"/>
              <a:t>Implement SBAR to improve communication between nursing staff and providers</a:t>
            </a:r>
          </a:p>
          <a:p>
            <a:pPr marL="742950" indent="-742950">
              <a:buFont typeface="+mj-lt"/>
              <a:buAutoNum type="arabicPeriod"/>
            </a:pPr>
            <a:r>
              <a:rPr lang="en-US" sz="3200" dirty="0"/>
              <a:t>Recognize that SBAR can support the role of nurses as advocates for antibiotic stewardship</a:t>
            </a:r>
          </a:p>
        </p:txBody>
      </p:sp>
      <p:sp>
        <p:nvSpPr>
          <p:cNvPr id="6" name="Slide Number Placeholder 5"/>
          <p:cNvSpPr>
            <a:spLocks noGrp="1"/>
          </p:cNvSpPr>
          <p:nvPr>
            <p:ph type="sldNum" sz="quarter" idx="12"/>
          </p:nvPr>
        </p:nvSpPr>
        <p:spPr/>
        <p:txBody>
          <a:bodyPr/>
          <a:lstStyle/>
          <a:p>
            <a:fld id="{993EEC8E-C5CF-40DF-832D-5BCB0E209B98}" type="slidenum">
              <a:rPr lang="en-US" smtClean="0"/>
              <a:pPr/>
              <a:t>2</a:t>
            </a:fld>
            <a:endParaRPr lang="en-US"/>
          </a:p>
        </p:txBody>
      </p:sp>
    </p:spTree>
    <p:custDataLst>
      <p:tags r:id="rId1"/>
    </p:custDataLst>
    <p:extLst>
      <p:ext uri="{BB962C8B-B14F-4D97-AF65-F5344CB8AC3E}">
        <p14:creationId xmlns:p14="http://schemas.microsoft.com/office/powerpoint/2010/main" val="319699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603144"/>
          </a:xfrm>
        </p:spPr>
        <p:txBody>
          <a:bodyPr>
            <a:noAutofit/>
          </a:bodyPr>
          <a:lstStyle/>
          <a:p>
            <a:r>
              <a:rPr lang="en-US" sz="3600" dirty="0"/>
              <a:t>Case 3: Mark P. </a:t>
            </a:r>
          </a:p>
        </p:txBody>
      </p:sp>
      <p:sp>
        <p:nvSpPr>
          <p:cNvPr id="3" name="Content Placeholder 2"/>
          <p:cNvSpPr>
            <a:spLocks noGrp="1"/>
          </p:cNvSpPr>
          <p:nvPr>
            <p:ph idx="1"/>
          </p:nvPr>
        </p:nvSpPr>
        <p:spPr>
          <a:xfrm>
            <a:off x="288679" y="988944"/>
            <a:ext cx="9266802" cy="4800599"/>
          </a:xfrm>
        </p:spPr>
        <p:txBody>
          <a:bodyPr vert="horz" lIns="101864" tIns="50933" rIns="101864" bIns="50933" rtlCol="0" anchor="t">
            <a:noAutofit/>
          </a:bodyPr>
          <a:lstStyle/>
          <a:p>
            <a:pPr marL="381635" indent="-381635">
              <a:spcBef>
                <a:spcPts val="0"/>
              </a:spcBef>
              <a:spcAft>
                <a:spcPts val="600"/>
              </a:spcAft>
            </a:pPr>
            <a:r>
              <a:rPr lang="en-US" sz="2800" dirty="0"/>
              <a:t>75-year-old man with dementia and progressive multiple sclerosis</a:t>
            </a:r>
            <a:endParaRPr lang="en-US" sz="3200" dirty="0"/>
          </a:p>
          <a:p>
            <a:pPr marL="381635" indent="-381635">
              <a:spcBef>
                <a:spcPts val="0"/>
              </a:spcBef>
              <a:spcAft>
                <a:spcPts val="600"/>
              </a:spcAft>
            </a:pPr>
            <a:r>
              <a:rPr lang="en-US" sz="2800" dirty="0"/>
              <a:t>Has a chronic indwelling urinary catheter for neurogenic bladder</a:t>
            </a:r>
            <a:endParaRPr lang="en-US" sz="2800" dirty="0">
              <a:cs typeface="Calibri"/>
            </a:endParaRPr>
          </a:p>
          <a:p>
            <a:pPr marL="381635" indent="-381635">
              <a:spcBef>
                <a:spcPts val="0"/>
              </a:spcBef>
              <a:spcAft>
                <a:spcPts val="600"/>
              </a:spcAft>
            </a:pPr>
            <a:r>
              <a:rPr lang="en-US" sz="2800" dirty="0"/>
              <a:t>Saturday: T 99⁰F for &gt; 8 hours</a:t>
            </a:r>
            <a:endParaRPr lang="en-US" sz="2800" dirty="0">
              <a:cs typeface="Calibri"/>
            </a:endParaRPr>
          </a:p>
          <a:p>
            <a:pPr marL="827405" lvl="1" indent="-318135">
              <a:spcBef>
                <a:spcPts val="0"/>
              </a:spcBef>
              <a:spcAft>
                <a:spcPts val="600"/>
              </a:spcAft>
            </a:pPr>
            <a:r>
              <a:rPr lang="en-US" sz="2400" dirty="0"/>
              <a:t> Subdued, vague pain</a:t>
            </a:r>
            <a:endParaRPr lang="en-US" sz="2400" dirty="0">
              <a:cs typeface="Calibri"/>
            </a:endParaRPr>
          </a:p>
          <a:p>
            <a:pPr marL="381635" indent="-381635">
              <a:spcBef>
                <a:spcPts val="0"/>
              </a:spcBef>
              <a:spcAft>
                <a:spcPts val="600"/>
              </a:spcAft>
            </a:pPr>
            <a:r>
              <a:rPr lang="en-US" sz="2800" dirty="0"/>
              <a:t>Sunday: start antibiotics; obtain lab studies and chest x ray</a:t>
            </a:r>
            <a:endParaRPr lang="en-US" sz="2800" dirty="0">
              <a:cs typeface="Calibri"/>
            </a:endParaRPr>
          </a:p>
          <a:p>
            <a:pPr marL="381635" indent="-381635">
              <a:spcBef>
                <a:spcPts val="0"/>
              </a:spcBef>
              <a:spcAft>
                <a:spcPts val="600"/>
              </a:spcAft>
            </a:pPr>
            <a:r>
              <a:rPr lang="en-US" sz="2800" dirty="0"/>
              <a:t>Monday: chest x ray unchanged</a:t>
            </a:r>
            <a:endParaRPr lang="en-US" sz="2800" dirty="0">
              <a:cs typeface="Calibri"/>
            </a:endParaRPr>
          </a:p>
          <a:p>
            <a:pPr marL="381635" indent="-381635">
              <a:spcBef>
                <a:spcPts val="0"/>
              </a:spcBef>
              <a:spcAft>
                <a:spcPts val="600"/>
              </a:spcAft>
            </a:pPr>
            <a:r>
              <a:rPr lang="en-US" sz="2800" dirty="0"/>
              <a:t>Wednesday: back to normal and afebrile</a:t>
            </a:r>
            <a:endParaRPr lang="en-US" sz="2800" dirty="0">
              <a:cs typeface="Calibri"/>
            </a:endParaRPr>
          </a:p>
        </p:txBody>
      </p:sp>
      <p:sp>
        <p:nvSpPr>
          <p:cNvPr id="4" name="Slide Number Placeholder 3"/>
          <p:cNvSpPr>
            <a:spLocks noGrp="1"/>
          </p:cNvSpPr>
          <p:nvPr>
            <p:ph type="sldNum" sz="quarter" idx="12"/>
          </p:nvPr>
        </p:nvSpPr>
        <p:spPr/>
        <p:txBody>
          <a:bodyPr/>
          <a:lstStyle/>
          <a:p>
            <a:fld id="{993EEC8E-C5CF-40DF-832D-5BCB0E209B98}" type="slidenum">
              <a:rPr lang="en-US" smtClean="0"/>
              <a:t>20</a:t>
            </a:fld>
            <a:endParaRPr lang="en-US"/>
          </a:p>
        </p:txBody>
      </p:sp>
      <p:pic>
        <p:nvPicPr>
          <p:cNvPr id="8" name="Picture 7" descr="Character in Case 3: Mark P.&#10;&#10;Patient in wheel chair with provider and caretaker&#10;"/>
          <p:cNvPicPr>
            <a:picLocks noChangeAspect="1"/>
          </p:cNvPicPr>
          <p:nvPr/>
        </p:nvPicPr>
        <p:blipFill rotWithShape="1">
          <a:blip r:embed="rId4" cstate="print">
            <a:extLst>
              <a:ext uri="{28A0092B-C50C-407E-A947-70E740481C1C}">
                <a14:useLocalDpi xmlns:a14="http://schemas.microsoft.com/office/drawing/2010/main" val="0"/>
              </a:ext>
            </a:extLst>
          </a:blip>
          <a:srcRect l="19786" t="16319" r="12965" b="17277"/>
          <a:stretch/>
        </p:blipFill>
        <p:spPr>
          <a:xfrm>
            <a:off x="680884" y="5386501"/>
            <a:ext cx="1466330" cy="1612961"/>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9" name="Straight Arrow Connector 8" descr="arrow pointing to next scene"/>
          <p:cNvCxnSpPr>
            <a:stCxn id="8" idx="3"/>
            <a:endCxn id="14" idx="1"/>
          </p:cNvCxnSpPr>
          <p:nvPr/>
        </p:nvCxnSpPr>
        <p:spPr>
          <a:xfrm flipV="1">
            <a:off x="2147214" y="6192585"/>
            <a:ext cx="666232" cy="397"/>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4" name="Picture 13" descr="Provider on phone and compu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3446" y="5386501"/>
            <a:ext cx="2418252" cy="1612168"/>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60282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603144"/>
          </a:xfrm>
        </p:spPr>
        <p:txBody>
          <a:bodyPr>
            <a:noAutofit/>
          </a:bodyPr>
          <a:lstStyle/>
          <a:p>
            <a:r>
              <a:rPr lang="en-US" sz="3600" dirty="0"/>
              <a:t>Case 3: Mark P. – Take 1</a:t>
            </a:r>
          </a:p>
        </p:txBody>
      </p:sp>
      <p:sp>
        <p:nvSpPr>
          <p:cNvPr id="3" name="Content Placeholder 2"/>
          <p:cNvSpPr>
            <a:spLocks noGrp="1"/>
          </p:cNvSpPr>
          <p:nvPr>
            <p:ph idx="1"/>
          </p:nvPr>
        </p:nvSpPr>
        <p:spPr>
          <a:xfrm>
            <a:off x="381000" y="1143000"/>
            <a:ext cx="9173308" cy="5799987"/>
          </a:xfrm>
        </p:spPr>
        <p:txBody>
          <a:bodyPr>
            <a:normAutofit/>
          </a:bodyPr>
          <a:lstStyle/>
          <a:p>
            <a:pPr>
              <a:spcBef>
                <a:spcPts val="0"/>
              </a:spcBef>
              <a:defRPr/>
            </a:pPr>
            <a:r>
              <a:rPr lang="en-US" sz="3200" dirty="0"/>
              <a:t>On Wednesday, Mark’s urine culture results comes back as negative or no growth.</a:t>
            </a:r>
          </a:p>
          <a:p>
            <a:pPr>
              <a:spcBef>
                <a:spcPts val="0"/>
              </a:spcBef>
              <a:defRPr/>
            </a:pPr>
            <a:r>
              <a:rPr lang="en-US" sz="3200" dirty="0"/>
              <a:t>His nurse faxes the urine culture results to provider’s office.</a:t>
            </a:r>
          </a:p>
          <a:p>
            <a:r>
              <a:rPr lang="en-US" sz="3200" dirty="0"/>
              <a:t>Mark receives all 10 days of his antibiotics.</a:t>
            </a:r>
          </a:p>
          <a:p>
            <a:r>
              <a:rPr lang="en-US" sz="3200" dirty="0"/>
              <a:t>He develops diarrhea and is in isolation for 4 days until the </a:t>
            </a:r>
            <a:r>
              <a:rPr lang="en-US" sz="3200" i="1" dirty="0"/>
              <a:t>C. difficile </a:t>
            </a:r>
            <a:r>
              <a:rPr lang="en-US" sz="3200" dirty="0"/>
              <a:t>test results come back negative.</a:t>
            </a:r>
          </a:p>
        </p:txBody>
      </p:sp>
      <p:sp>
        <p:nvSpPr>
          <p:cNvPr id="4" name="Slide Number Placeholder 3"/>
          <p:cNvSpPr>
            <a:spLocks noGrp="1"/>
          </p:cNvSpPr>
          <p:nvPr>
            <p:ph type="sldNum" sz="quarter" idx="12"/>
          </p:nvPr>
        </p:nvSpPr>
        <p:spPr/>
        <p:txBody>
          <a:bodyPr/>
          <a:lstStyle/>
          <a:p>
            <a:fld id="{993EEC8E-C5CF-40DF-832D-5BCB0E209B98}" type="slidenum">
              <a:rPr lang="en-US" smtClean="0"/>
              <a:t>21</a:t>
            </a:fld>
            <a:endParaRPr lang="en-US"/>
          </a:p>
        </p:txBody>
      </p:sp>
      <p:pic>
        <p:nvPicPr>
          <p:cNvPr id="11" name="Picture 10" descr="Character in Case 3 - Mark P.&#10;&#10;Patient in wheel chair with provider and caretaker&#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786" t="16319" r="12965" b="17277"/>
          <a:stretch/>
        </p:blipFill>
        <p:spPr>
          <a:xfrm>
            <a:off x="680884" y="5386501"/>
            <a:ext cx="1466330" cy="161296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18" name="Straight Arrow Connector 17" descr="arrow pointing to next scene"/>
          <p:cNvCxnSpPr>
            <a:stCxn id="11" idx="3"/>
            <a:endCxn id="25" idx="1"/>
          </p:cNvCxnSpPr>
          <p:nvPr/>
        </p:nvCxnSpPr>
        <p:spPr>
          <a:xfrm flipV="1">
            <a:off x="2147214" y="6192585"/>
            <a:ext cx="666232" cy="39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9" name="Picture 18" descr="Take 1- provider on phon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6778" y="5386501"/>
            <a:ext cx="2464089" cy="1612168"/>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20" name="Straight Arrow Connector 19" descr="arrow pointing to next scene"/>
          <p:cNvCxnSpPr>
            <a:stCxn id="25" idx="3"/>
            <a:endCxn id="19" idx="1"/>
          </p:cNvCxnSpPr>
          <p:nvPr/>
        </p:nvCxnSpPr>
        <p:spPr>
          <a:xfrm>
            <a:off x="5231698" y="6192585"/>
            <a:ext cx="655080" cy="0"/>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848600" y="5386501"/>
            <a:ext cx="502267" cy="1612168"/>
          </a:xfrm>
          <a:prstGeom prst="rect">
            <a:avLst/>
          </a:prstGeom>
          <a:solidFill>
            <a:srgbClr val="FFD602"/>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pic>
        <p:nvPicPr>
          <p:cNvPr id="25" name="Picture 24" descr="Provider on phone and compute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813446" y="5386501"/>
            <a:ext cx="2418252" cy="161216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51301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40969"/>
            <a:ext cx="9052560" cy="603144"/>
          </a:xfrm>
        </p:spPr>
        <p:txBody>
          <a:bodyPr>
            <a:noAutofit/>
          </a:bodyPr>
          <a:lstStyle/>
          <a:p>
            <a:r>
              <a:rPr lang="en-US" sz="3600" dirty="0"/>
              <a:t>Case 3: Mark P. – Take 2</a:t>
            </a:r>
          </a:p>
        </p:txBody>
      </p:sp>
      <p:sp>
        <p:nvSpPr>
          <p:cNvPr id="3" name="Content Placeholder 2"/>
          <p:cNvSpPr>
            <a:spLocks noGrp="1"/>
          </p:cNvSpPr>
          <p:nvPr>
            <p:ph idx="1"/>
          </p:nvPr>
        </p:nvSpPr>
        <p:spPr>
          <a:xfrm>
            <a:off x="381000" y="1047321"/>
            <a:ext cx="9296400" cy="4515279"/>
          </a:xfrm>
        </p:spPr>
        <p:txBody>
          <a:bodyPr>
            <a:normAutofit fontScale="70000" lnSpcReduction="20000"/>
          </a:bodyPr>
          <a:lstStyle/>
          <a:p>
            <a:pPr>
              <a:spcAft>
                <a:spcPts val="1200"/>
              </a:spcAft>
            </a:pPr>
            <a:r>
              <a:rPr lang="en-US" b="1" i="1" dirty="0">
                <a:solidFill>
                  <a:srgbClr val="007DA3"/>
                </a:solidFill>
              </a:rPr>
              <a:t>Situation: </a:t>
            </a:r>
            <a:r>
              <a:rPr lang="en-US" dirty="0"/>
              <a:t>Mark P., 75-year-old with multiple sclerosis</a:t>
            </a:r>
          </a:p>
          <a:p>
            <a:pPr>
              <a:spcAft>
                <a:spcPts val="1200"/>
              </a:spcAft>
            </a:pPr>
            <a:r>
              <a:rPr lang="en-US" b="1" i="1" dirty="0">
                <a:solidFill>
                  <a:srgbClr val="007DA3"/>
                </a:solidFill>
              </a:rPr>
              <a:t>Background: </a:t>
            </a:r>
            <a:r>
              <a:rPr lang="en-US" dirty="0"/>
              <a:t>Had a fever to 99⁰F over weekend. Started </a:t>
            </a:r>
            <a:r>
              <a:rPr lang="en-US" dirty="0" err="1"/>
              <a:t>amox</a:t>
            </a:r>
            <a:r>
              <a:rPr lang="en-US" dirty="0"/>
              <a:t>/</a:t>
            </a:r>
            <a:r>
              <a:rPr lang="en-US" dirty="0" err="1"/>
              <a:t>clav</a:t>
            </a:r>
            <a:r>
              <a:rPr lang="en-US" dirty="0"/>
              <a:t> Sunday.</a:t>
            </a:r>
          </a:p>
          <a:p>
            <a:pPr>
              <a:spcBef>
                <a:spcPts val="0"/>
              </a:spcBef>
              <a:spcAft>
                <a:spcPts val="600"/>
              </a:spcAft>
            </a:pPr>
            <a:r>
              <a:rPr lang="en-US" b="1" i="1" dirty="0">
                <a:solidFill>
                  <a:srgbClr val="007DA3"/>
                </a:solidFill>
              </a:rPr>
              <a:t>Assessment: </a:t>
            </a:r>
            <a:r>
              <a:rPr lang="en-US" dirty="0"/>
              <a:t>Urinalysis with 67 WBC/</a:t>
            </a:r>
            <a:r>
              <a:rPr lang="en-US" dirty="0" err="1"/>
              <a:t>hpf</a:t>
            </a:r>
            <a:r>
              <a:rPr lang="en-US" dirty="0"/>
              <a:t>; he has a chronic indwelling urinary catheter. His urine culture came back negative. His white blood cell count was normal and his chest x ray unchanged. No fever since Sunday evening. Back to baseline on Monday.</a:t>
            </a:r>
          </a:p>
          <a:p>
            <a:pPr>
              <a:spcAft>
                <a:spcPts val="1200"/>
              </a:spcAft>
            </a:pPr>
            <a:r>
              <a:rPr lang="en-US" b="1" i="1" dirty="0">
                <a:solidFill>
                  <a:srgbClr val="007DA3"/>
                </a:solidFill>
              </a:rPr>
              <a:t>Recommendation: </a:t>
            </a:r>
            <a:r>
              <a:rPr lang="en-US" dirty="0"/>
              <a:t>He seems to be better. His labs are normal, except for the WBC in his urine, which he usually has. Should we consider stopping the antibiotics? Today is day 4 of a 10-day course.</a:t>
            </a:r>
          </a:p>
        </p:txBody>
      </p:sp>
      <p:sp>
        <p:nvSpPr>
          <p:cNvPr id="4" name="Slide Number Placeholder 3"/>
          <p:cNvSpPr>
            <a:spLocks noGrp="1"/>
          </p:cNvSpPr>
          <p:nvPr>
            <p:ph type="sldNum" sz="quarter" idx="12"/>
          </p:nvPr>
        </p:nvSpPr>
        <p:spPr/>
        <p:txBody>
          <a:bodyPr/>
          <a:lstStyle/>
          <a:p>
            <a:fld id="{993EEC8E-C5CF-40DF-832D-5BCB0E209B98}" type="slidenum">
              <a:rPr lang="en-US" smtClean="0"/>
              <a:t>22</a:t>
            </a:fld>
            <a:endParaRPr lang="en-US"/>
          </a:p>
        </p:txBody>
      </p:sp>
      <p:pic>
        <p:nvPicPr>
          <p:cNvPr id="14" name="Picture 13" descr="Character in Case 3 - Mark P.&#10;&#10;Patient in wheel chair with provider and caretaker&#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786" t="16319" r="12965" b="17277"/>
          <a:stretch/>
        </p:blipFill>
        <p:spPr>
          <a:xfrm>
            <a:off x="680884" y="5386501"/>
            <a:ext cx="1466330" cy="161296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16" name="Straight Arrow Connector 15" descr="arrow pointing to next scene"/>
          <p:cNvCxnSpPr>
            <a:stCxn id="14" idx="3"/>
            <a:endCxn id="15" idx="1"/>
          </p:cNvCxnSpPr>
          <p:nvPr/>
        </p:nvCxnSpPr>
        <p:spPr>
          <a:xfrm flipV="1">
            <a:off x="2147214" y="6192585"/>
            <a:ext cx="666232" cy="397"/>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1" name="Picture 20" descr="Take 1- provider on phone"/>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876271" y="5121715"/>
            <a:ext cx="1758594" cy="1150587"/>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cxnSp>
        <p:nvCxnSpPr>
          <p:cNvPr id="22" name="Straight Arrow Connector 21" descr="arrow pointing to next scene"/>
          <p:cNvCxnSpPr>
            <a:stCxn id="15" idx="3"/>
            <a:endCxn id="21" idx="1"/>
          </p:cNvCxnSpPr>
          <p:nvPr/>
        </p:nvCxnSpPr>
        <p:spPr>
          <a:xfrm flipV="1">
            <a:off x="5231698" y="5697009"/>
            <a:ext cx="644573" cy="495576"/>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24" name="Content Placeholder 23" descr="Take 2- provider on phone"/>
          <p:cNvPicPr>
            <a:picLocks noChangeAspect="1"/>
          </p:cNvPicPr>
          <p:nvPr/>
        </p:nvPicPr>
        <p:blipFill rotWithShape="1">
          <a:blip r:embed="rId8" cstate="print">
            <a:extLst>
              <a:ext uri="{28A0092B-C50C-407E-A947-70E740481C1C}">
                <a14:useLocalDpi xmlns:a14="http://schemas.microsoft.com/office/drawing/2010/main" val="0"/>
              </a:ext>
            </a:extLst>
          </a:blip>
          <a:srcRect l="19197" t="-1606" r="19355" b="40158"/>
          <a:stretch/>
        </p:blipFill>
        <p:spPr>
          <a:xfrm>
            <a:off x="5897930" y="6339649"/>
            <a:ext cx="1725710" cy="1150474"/>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25" name="Straight Arrow Connector 24" descr="arrow pointing to next scene"/>
          <p:cNvCxnSpPr>
            <a:stCxn id="15" idx="3"/>
            <a:endCxn id="24" idx="1"/>
          </p:cNvCxnSpPr>
          <p:nvPr/>
        </p:nvCxnSpPr>
        <p:spPr>
          <a:xfrm>
            <a:off x="5231698" y="6192585"/>
            <a:ext cx="666232" cy="722301"/>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20000" y="5102693"/>
            <a:ext cx="255926" cy="1221907"/>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sp>
        <p:nvSpPr>
          <p:cNvPr id="26" name="Rectangle 25"/>
          <p:cNvSpPr/>
          <p:nvPr/>
        </p:nvSpPr>
        <p:spPr>
          <a:xfrm>
            <a:off x="7620000" y="6324600"/>
            <a:ext cx="255926" cy="1183022"/>
          </a:xfrm>
          <a:prstGeom prst="rect">
            <a:avLst/>
          </a:prstGeom>
          <a:solidFill>
            <a:srgbClr val="FFD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2</a:t>
            </a:r>
          </a:p>
        </p:txBody>
      </p:sp>
      <p:pic>
        <p:nvPicPr>
          <p:cNvPr id="15" name="Picture 14" descr="Provider on phone and computer"/>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813446" y="5386501"/>
            <a:ext cx="2418252" cy="161216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7039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lkboard background"/>
          <p:cNvPicPr>
            <a:picLocks noChangeAspect="1"/>
          </p:cNvPicPr>
          <p:nvPr/>
        </p:nvPicPr>
        <p:blipFill rotWithShape="1">
          <a:blip r:embed="rId4" cstate="print">
            <a:extLst>
              <a:ext uri="{28A0092B-C50C-407E-A947-70E740481C1C}">
                <a14:useLocalDpi xmlns:a14="http://schemas.microsoft.com/office/drawing/2010/main" val="0"/>
              </a:ext>
            </a:extLst>
          </a:blip>
          <a:srcRect l="2846" t="2819" r="3036" b="52083"/>
          <a:stretch/>
        </p:blipFill>
        <p:spPr>
          <a:xfrm>
            <a:off x="0" y="914400"/>
            <a:ext cx="10078844" cy="6096000"/>
          </a:xfrm>
          <a:prstGeom prst="rect">
            <a:avLst/>
          </a:prstGeom>
        </p:spPr>
      </p:pic>
      <p:sp>
        <p:nvSpPr>
          <p:cNvPr id="2" name="Title 1"/>
          <p:cNvSpPr>
            <a:spLocks noGrp="1"/>
          </p:cNvSpPr>
          <p:nvPr>
            <p:ph type="title"/>
          </p:nvPr>
        </p:nvSpPr>
        <p:spPr/>
        <p:txBody>
          <a:bodyPr>
            <a:noAutofit/>
          </a:bodyPr>
          <a:lstStyle/>
          <a:p>
            <a:r>
              <a:rPr lang="en-US" sz="3600" dirty="0"/>
              <a:t>Key Points</a:t>
            </a:r>
          </a:p>
        </p:txBody>
      </p:sp>
      <p:sp>
        <p:nvSpPr>
          <p:cNvPr id="3" name="Content Placeholder 2"/>
          <p:cNvSpPr>
            <a:spLocks noGrp="1"/>
          </p:cNvSpPr>
          <p:nvPr>
            <p:ph idx="1"/>
          </p:nvPr>
        </p:nvSpPr>
        <p:spPr>
          <a:xfrm>
            <a:off x="228600" y="612828"/>
            <a:ext cx="9601200" cy="5867400"/>
          </a:xfrm>
        </p:spPr>
        <p:txBody>
          <a:bodyPr anchor="ctr">
            <a:normAutofit/>
          </a:bodyPr>
          <a:lstStyle/>
          <a:p>
            <a:pPr marL="742950" indent="-742950">
              <a:spcAft>
                <a:spcPts val="1200"/>
              </a:spcAft>
              <a:buFont typeface="+mj-lt"/>
              <a:buAutoNum type="arabicPeriod"/>
            </a:pPr>
            <a:r>
              <a:rPr lang="en-US" sz="3200" dirty="0">
                <a:solidFill>
                  <a:schemeClr val="bg1"/>
                </a:solidFill>
              </a:rPr>
              <a:t>Effective communication is a key component to ensure resident safety.</a:t>
            </a:r>
          </a:p>
          <a:p>
            <a:pPr marL="742950" indent="-742950">
              <a:spcAft>
                <a:spcPts val="1200"/>
              </a:spcAft>
              <a:buFont typeface="+mj-lt"/>
              <a:buAutoNum type="arabicPeriod"/>
            </a:pPr>
            <a:r>
              <a:rPr lang="en-US" sz="3200" dirty="0">
                <a:solidFill>
                  <a:schemeClr val="bg1"/>
                </a:solidFill>
              </a:rPr>
              <a:t>SBAR provides the framework for clear, concise communication about a resident’s status.</a:t>
            </a:r>
          </a:p>
          <a:p>
            <a:pPr marL="742950" indent="-742950">
              <a:spcAft>
                <a:spcPts val="1200"/>
              </a:spcAft>
              <a:buFont typeface="+mj-lt"/>
              <a:buAutoNum type="arabicPeriod"/>
            </a:pPr>
            <a:r>
              <a:rPr lang="en-US" sz="3200" dirty="0">
                <a:solidFill>
                  <a:schemeClr val="bg1"/>
                </a:solidFill>
              </a:rPr>
              <a:t>Your assessment and impression of the resident is a critical part of the communication, and directly affects health care practitioner responses and resident outcomes. </a:t>
            </a:r>
          </a:p>
        </p:txBody>
      </p:sp>
      <p:sp>
        <p:nvSpPr>
          <p:cNvPr id="4" name="Slide Number Placeholder 3"/>
          <p:cNvSpPr>
            <a:spLocks noGrp="1"/>
          </p:cNvSpPr>
          <p:nvPr>
            <p:ph type="sldNum" sz="quarter" idx="12"/>
          </p:nvPr>
        </p:nvSpPr>
        <p:spPr/>
        <p:txBody>
          <a:bodyPr/>
          <a:lstStyle/>
          <a:p>
            <a:fld id="{993EEC8E-C5CF-40DF-832D-5BCB0E209B98}" type="slidenum">
              <a:rPr lang="en-US" smtClean="0"/>
              <a:t>23</a:t>
            </a:fld>
            <a:endParaRPr lang="en-US"/>
          </a:p>
        </p:txBody>
      </p:sp>
    </p:spTree>
    <p:custDataLst>
      <p:tags r:id="rId1"/>
    </p:custDataLst>
    <p:extLst>
      <p:ext uri="{BB962C8B-B14F-4D97-AF65-F5344CB8AC3E}">
        <p14:creationId xmlns:p14="http://schemas.microsoft.com/office/powerpoint/2010/main" val="2243306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9036" y="3004300"/>
            <a:ext cx="8540327" cy="650947"/>
          </a:xfrm>
          <a:prstGeom prst="rect">
            <a:avLst/>
          </a:prstGeom>
        </p:spPr>
        <p:txBody>
          <a:bodyPr wrap="square">
            <a:spAutoFit/>
          </a:bodyPr>
          <a:lstStyle/>
          <a:p>
            <a:pPr algn="ctr"/>
            <a:endParaRPr lang="en-US" sz="3630" dirty="0">
              <a:solidFill>
                <a:srgbClr val="404040"/>
              </a:solidFill>
              <a:latin typeface="Calibri" panose="020F0502020204030204" pitchFamily="34" charset="0"/>
            </a:endParaRPr>
          </a:p>
        </p:txBody>
      </p:sp>
      <p:sp>
        <p:nvSpPr>
          <p:cNvPr id="7" name="Title 6"/>
          <p:cNvSpPr>
            <a:spLocks noGrp="1"/>
          </p:cNvSpPr>
          <p:nvPr>
            <p:ph type="ctrTitle"/>
          </p:nvPr>
        </p:nvSpPr>
        <p:spPr>
          <a:xfrm>
            <a:off x="462115" y="2953162"/>
            <a:ext cx="8549640" cy="1666028"/>
          </a:xfrm>
        </p:spPr>
        <p:txBody>
          <a:bodyPr>
            <a:normAutofit fontScale="90000"/>
          </a:bodyPr>
          <a:lstStyle/>
          <a:p>
            <a:pPr lvl="0">
              <a:spcBef>
                <a:spcPts val="0"/>
              </a:spcBef>
            </a:pPr>
            <a:r>
              <a:rPr lang="en-US" sz="4800" b="1" dirty="0">
                <a:solidFill>
                  <a:srgbClr val="008EAA"/>
                </a:solidFill>
                <a:ea typeface="+mn-ea"/>
                <a:cs typeface="Arial" panose="020B0604020202020204" pitchFamily="34" charset="0"/>
              </a:rPr>
              <a:t>AHRQ Safety Program for Improving Antibiotic Use</a:t>
            </a:r>
            <a:br>
              <a:rPr lang="en-US" sz="4800" b="1" dirty="0">
                <a:solidFill>
                  <a:srgbClr val="008EAA"/>
                </a:solidFill>
                <a:ea typeface="+mn-ea"/>
                <a:cs typeface="Arial" panose="020B0604020202020204" pitchFamily="34" charset="0"/>
              </a:rPr>
            </a:br>
            <a:r>
              <a:rPr lang="en-US" sz="2700" b="1" dirty="0">
                <a:solidFill>
                  <a:srgbClr val="008EAA"/>
                </a:solidFill>
                <a:ea typeface="+mn-ea"/>
                <a:cs typeface="Arial" panose="020B0604020202020204" pitchFamily="34" charset="0"/>
              </a:rPr>
              <a:t>Long-Term Care</a:t>
            </a:r>
            <a:endParaRPr lang="en-US" dirty="0"/>
          </a:p>
        </p:txBody>
      </p:sp>
      <p:sp>
        <p:nvSpPr>
          <p:cNvPr id="2" name="Subtitle 1"/>
          <p:cNvSpPr>
            <a:spLocks noGrp="1"/>
          </p:cNvSpPr>
          <p:nvPr>
            <p:ph type="subTitle" idx="1"/>
          </p:nvPr>
        </p:nvSpPr>
        <p:spPr/>
        <p:txBody>
          <a:bodyPr/>
          <a:lstStyle/>
          <a:p>
            <a:r>
              <a:rPr lang="en-US" dirty="0"/>
              <a:t>Communicating Infectious Concerns With Antibiotic Prescribers</a:t>
            </a:r>
          </a:p>
        </p:txBody>
      </p:sp>
      <p:sp>
        <p:nvSpPr>
          <p:cNvPr id="4" name="Text Placeholder 3"/>
          <p:cNvSpPr>
            <a:spLocks noGrp="1"/>
          </p:cNvSpPr>
          <p:nvPr>
            <p:ph type="body" sz="quarter" idx="10"/>
          </p:nvPr>
        </p:nvSpPr>
        <p:spPr/>
        <p:txBody>
          <a:bodyPr/>
          <a:lstStyle/>
          <a:p>
            <a:r>
              <a:rPr lang="en-US"/>
              <a:t>Narrated Presentation</a:t>
            </a:r>
            <a:endParaRPr lang="en-US" dirty="0"/>
          </a:p>
        </p:txBody>
      </p:sp>
      <p:grpSp>
        <p:nvGrpSpPr>
          <p:cNvPr id="11" name="Group 10"/>
          <p:cNvGrpSpPr/>
          <p:nvPr/>
        </p:nvGrpSpPr>
        <p:grpSpPr>
          <a:xfrm>
            <a:off x="3692634" y="5866502"/>
            <a:ext cx="2673129" cy="708584"/>
            <a:chOff x="6372097" y="9137025"/>
            <a:chExt cx="4199073" cy="111307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994" y="9295391"/>
              <a:ext cx="920176" cy="8919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097" y="9137025"/>
              <a:ext cx="3280868" cy="1113077"/>
            </a:xfrm>
            <a:prstGeom prst="rect">
              <a:avLst/>
            </a:prstGeom>
          </p:spPr>
        </p:pic>
        <p:cxnSp>
          <p:nvCxnSpPr>
            <p:cNvPr id="14" name="Straight Connector 13"/>
            <p:cNvCxnSpPr/>
            <p:nvPr/>
          </p:nvCxnSpPr>
          <p:spPr>
            <a:xfrm>
              <a:off x="9516902" y="9284505"/>
              <a:ext cx="0" cy="817438"/>
            </a:xfrm>
            <a:prstGeom prst="line">
              <a:avLst/>
            </a:prstGeom>
            <a:ln w="28575">
              <a:solidFill>
                <a:srgbClr val="454344"/>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8801100" y="6359643"/>
            <a:ext cx="1257300" cy="430887"/>
          </a:xfrm>
          <a:prstGeom prst="rect">
            <a:avLst/>
          </a:prstGeom>
        </p:spPr>
        <p:txBody>
          <a:bodyPr wrap="square">
            <a:spAutoFit/>
          </a:bodyPr>
          <a:lstStyle/>
          <a:p>
            <a:r>
              <a:rPr lang="en-US" sz="1100" dirty="0"/>
              <a:t>Content supported in part by the VA</a:t>
            </a:r>
          </a:p>
        </p:txBody>
      </p:sp>
      <p:sp>
        <p:nvSpPr>
          <p:cNvPr id="5" name="TextBox 4">
            <a:extLst>
              <a:ext uri="{FF2B5EF4-FFF2-40B4-BE49-F238E27FC236}">
                <a16:creationId xmlns:a16="http://schemas.microsoft.com/office/drawing/2014/main" id="{B645C7D6-6A1B-442F-A607-D5A82238B716}"/>
              </a:ext>
            </a:extLst>
          </p:cNvPr>
          <p:cNvSpPr txBox="1"/>
          <p:nvPr/>
        </p:nvSpPr>
        <p:spPr>
          <a:xfrm>
            <a:off x="6371750" y="2002020"/>
            <a:ext cx="3686650" cy="707886"/>
          </a:xfrm>
          <a:prstGeom prst="rect">
            <a:avLst/>
          </a:prstGeom>
          <a:noFill/>
        </p:spPr>
        <p:txBody>
          <a:bodyPr wrap="none" rtlCol="0">
            <a:spAutoFit/>
          </a:bodyPr>
          <a:lstStyle/>
          <a:p>
            <a:r>
              <a:rPr lang="en-US" dirty="0"/>
              <a:t>Link to </a:t>
            </a:r>
            <a:r>
              <a:rPr lang="en-US" dirty="0">
                <a:hlinkClick r:id="rId6"/>
              </a:rPr>
              <a:t>Communicating With</a:t>
            </a:r>
          </a:p>
          <a:p>
            <a:r>
              <a:rPr lang="en-US" dirty="0">
                <a:hlinkClick r:id="rId6"/>
              </a:rPr>
              <a:t>Prescribers narrated presentation</a:t>
            </a:r>
            <a:endParaRPr lang="en-US" dirty="0"/>
          </a:p>
        </p:txBody>
      </p:sp>
    </p:spTree>
    <p:custDataLst>
      <p:tags r:id="rId1"/>
    </p:custDataLst>
    <p:extLst>
      <p:ext uri="{BB962C8B-B14F-4D97-AF65-F5344CB8AC3E}">
        <p14:creationId xmlns:p14="http://schemas.microsoft.com/office/powerpoint/2010/main" val="965745143"/>
      </p:ext>
    </p:extLst>
  </p:cSld>
  <p:clrMapOvr>
    <a:masterClrMapping/>
  </p:clrMapOvr>
  <mc:AlternateContent xmlns:mc="http://schemas.openxmlformats.org/markup-compatibility/2006" xmlns:p14="http://schemas.microsoft.com/office/powerpoint/2010/main">
    <mc:Choice Requires="p14">
      <p:transition spd="slow" p14:dur="2000" advTm="4551"/>
    </mc:Choice>
    <mc:Fallback xmlns="">
      <p:transition spd="slow" advTm="45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Activities To Complete </a:t>
            </a:r>
          </a:p>
        </p:txBody>
      </p:sp>
      <p:sp>
        <p:nvSpPr>
          <p:cNvPr id="4" name="Slide Number Placeholder 3"/>
          <p:cNvSpPr>
            <a:spLocks noGrp="1"/>
          </p:cNvSpPr>
          <p:nvPr>
            <p:ph type="sldNum" sz="quarter" idx="12"/>
          </p:nvPr>
        </p:nvSpPr>
        <p:spPr/>
        <p:txBody>
          <a:bodyPr/>
          <a:lstStyle/>
          <a:p>
            <a:fld id="{993EEC8E-C5CF-40DF-832D-5BCB0E209B98}" type="slidenum">
              <a:rPr lang="en-US" smtClean="0"/>
              <a:t>25</a:t>
            </a:fld>
            <a:endParaRPr lang="en-US"/>
          </a:p>
        </p:txBody>
      </p:sp>
      <p:graphicFrame>
        <p:nvGraphicFramePr>
          <p:cNvPr id="8" name="Content Placeholder 7">
            <a:extLst>
              <a:ext uri="{FF2B5EF4-FFF2-40B4-BE49-F238E27FC236}">
                <a16:creationId xmlns:a16="http://schemas.microsoft.com/office/drawing/2014/main" id="{04C9FE54-E8D5-C949-86FE-E800AE2D0A3E}"/>
              </a:ext>
            </a:extLst>
          </p:cNvPr>
          <p:cNvGraphicFramePr>
            <a:graphicFrameLocks noGrp="1"/>
          </p:cNvGraphicFramePr>
          <p:nvPr>
            <p:ph idx="1"/>
            <p:extLst>
              <p:ext uri="{D42A27DB-BD31-4B8C-83A1-F6EECF244321}">
                <p14:modId xmlns:p14="http://schemas.microsoft.com/office/powerpoint/2010/main" val="2629804403"/>
              </p:ext>
            </p:extLst>
          </p:nvPr>
        </p:nvGraphicFramePr>
        <p:xfrm>
          <a:off x="555549" y="1447800"/>
          <a:ext cx="8732028" cy="5590921"/>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1004986554"/>
                    </a:ext>
                  </a:extLst>
                </a:gridCol>
                <a:gridCol w="4769628">
                  <a:extLst>
                    <a:ext uri="{9D8B030D-6E8A-4147-A177-3AD203B41FA5}">
                      <a16:colId xmlns:a16="http://schemas.microsoft.com/office/drawing/2014/main" val="3523711415"/>
                    </a:ext>
                  </a:extLst>
                </a:gridCol>
              </a:tblGrid>
              <a:tr h="716427">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Activity,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Stewardship Team</a:t>
                      </a:r>
                      <a:r>
                        <a:rPr lang="en-US" sz="12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007DA3"/>
                    </a:solidFill>
                  </a:tcPr>
                </a:tc>
                <a:tc>
                  <a:txBody>
                    <a:bodyPr/>
                    <a:lstStyle/>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Activity,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Frontline Providers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007DA3"/>
                    </a:solidFill>
                  </a:tcPr>
                </a:tc>
                <a:extLst>
                  <a:ext uri="{0D108BD9-81ED-4DB2-BD59-A6C34878D82A}">
                    <a16:rowId xmlns:a16="http://schemas.microsoft.com/office/drawing/2014/main" val="2234343154"/>
                  </a:ext>
                </a:extLst>
              </a:tr>
              <a:tr h="2601058">
                <a:tc>
                  <a:txBody>
                    <a:bodyPr/>
                    <a:lstStyle/>
                    <a:p>
                      <a:pPr marL="0" marR="0" algn="l" defTabSz="1018638" rtl="0" eaLnBrk="1" latinLnBrk="0" hangingPunct="1">
                        <a:spcBef>
                          <a:spcPts val="0"/>
                        </a:spcBef>
                        <a:spcAft>
                          <a:spcPts val="0"/>
                        </a:spcAft>
                      </a:pPr>
                      <a:r>
                        <a:rPr lang="en-US" sz="2000" kern="1200" dirty="0">
                          <a:solidFill>
                            <a:srgbClr val="000000"/>
                          </a:solidFill>
                          <a:effectLst/>
                          <a:latin typeface="Calibri" panose="020F0502020204030204" pitchFamily="34" charset="0"/>
                          <a:ea typeface="+mn-ea"/>
                          <a:cs typeface="+mn-cs"/>
                        </a:rPr>
                        <a:t>Hold Antibiotic Stewardship Team meetings</a:t>
                      </a:r>
                    </a:p>
                    <a:p>
                      <a:pPr marL="0" marR="0" algn="l" defTabSz="1018638" rtl="0" eaLnBrk="1" latinLnBrk="0" hangingPunct="1">
                        <a:spcBef>
                          <a:spcPts val="0"/>
                        </a:spcBef>
                        <a:spcAft>
                          <a:spcPts val="0"/>
                        </a:spcAft>
                      </a:pPr>
                      <a:endParaRPr lang="en-US" sz="2000" kern="1200" dirty="0">
                        <a:solidFill>
                          <a:srgbClr val="000000"/>
                        </a:solidFill>
                        <a:effectLst/>
                        <a:latin typeface="Calibri" panose="020F0502020204030204" pitchFamily="34" charset="0"/>
                        <a:ea typeface="+mn-ea"/>
                        <a:cs typeface="+mn-cs"/>
                      </a:endParaRPr>
                    </a:p>
                    <a:p>
                      <a:pPr marL="0" marR="0" lvl="0" indent="0" algn="l" defTabSz="1018638" rtl="0" eaLnBrk="1" latinLnBrk="0" hangingPunct="1">
                        <a:lnSpc>
                          <a:spcPct val="107000"/>
                        </a:lnSpc>
                        <a:spcBef>
                          <a:spcPts val="0"/>
                        </a:spcBef>
                        <a:spcAft>
                          <a:spcPts val="0"/>
                        </a:spcAft>
                        <a:buFont typeface="Symbol" pitchFamily="2" charset="2"/>
                        <a:buNone/>
                      </a:pPr>
                      <a:r>
                        <a:rPr lang="en-US" sz="2000" kern="1200" baseline="0" dirty="0">
                          <a:solidFill>
                            <a:srgbClr val="000000"/>
                          </a:solidFill>
                          <a:effectLst/>
                          <a:latin typeface="Calibri" panose="020F0502020204030204" pitchFamily="34" charset="0"/>
                          <a:ea typeface="+mn-ea"/>
                          <a:cs typeface="+mn-cs"/>
                        </a:rPr>
                        <a:t>G</a:t>
                      </a:r>
                      <a:r>
                        <a:rPr lang="en-US" sz="2000" kern="1200" dirty="0">
                          <a:solidFill>
                            <a:srgbClr val="000000"/>
                          </a:solidFill>
                          <a:effectLst/>
                          <a:latin typeface="Calibri" panose="020F0502020204030204" pitchFamily="34" charset="0"/>
                          <a:ea typeface="+mn-ea"/>
                          <a:cs typeface="+mn-cs"/>
                        </a:rPr>
                        <a:t>ather data from the intervention</a:t>
                      </a:r>
                    </a:p>
                    <a:p>
                      <a:endParaRPr lang="en-US" sz="2000" dirty="0">
                        <a:solidFill>
                          <a:srgbClr val="000000"/>
                        </a:solidFill>
                        <a:effectLst/>
                        <a:latin typeface="Calibri" panose="020F0502020204030204" pitchFamily="34" charset="0"/>
                      </a:endParaRPr>
                    </a:p>
                    <a:p>
                      <a:r>
                        <a:rPr lang="en-US" sz="2000" dirty="0">
                          <a:solidFill>
                            <a:srgbClr val="000000"/>
                          </a:solidFill>
                          <a:effectLst/>
                          <a:latin typeface="Calibri" panose="020F0502020204030204" pitchFamily="34" charset="0"/>
                        </a:rPr>
                        <a:t>Collect and analyze data using the </a:t>
                      </a:r>
                      <a:r>
                        <a:rPr lang="en-US" sz="2000" dirty="0">
                          <a:solidFill>
                            <a:srgbClr val="000000"/>
                          </a:solidFill>
                          <a:effectLst/>
                          <a:latin typeface="Calibri" panose="020F0502020204030204" pitchFamily="34" charset="0"/>
                          <a:hlinkClick r:id="rId4"/>
                        </a:rPr>
                        <a:t>Monthly Data Collection Form</a:t>
                      </a:r>
                      <a:endParaRPr lang="en-US" sz="2000" dirty="0">
                        <a:effectLst/>
                      </a:endParaRPr>
                    </a:p>
                  </a:txBody>
                  <a:tcPr marL="68580" marR="68580" marT="0" marB="0">
                    <a:solidFill>
                      <a:srgbClr val="FFFCF3"/>
                    </a:solidFill>
                  </a:tcPr>
                </a:tc>
                <a:tc>
                  <a:txBody>
                    <a:bodyPr/>
                    <a:lstStyle/>
                    <a:p>
                      <a:r>
                        <a:rPr lang="en-US" sz="2000" kern="1200" dirty="0">
                          <a:solidFill>
                            <a:schemeClr val="dk1"/>
                          </a:solidFill>
                          <a:effectLst/>
                          <a:latin typeface="+mn-lt"/>
                          <a:ea typeface="+mn-ea"/>
                          <a:cs typeface="+mn-cs"/>
                        </a:rPr>
                        <a:t>Distribute and review the Delirium cards (</a:t>
                      </a:r>
                      <a:r>
                        <a:rPr lang="en-US" sz="2000" kern="1200" dirty="0">
                          <a:solidFill>
                            <a:schemeClr val="dk1"/>
                          </a:solidFill>
                          <a:effectLst/>
                          <a:latin typeface="+mn-lt"/>
                          <a:ea typeface="+mn-ea"/>
                          <a:cs typeface="+mn-cs"/>
                          <a:hlinkClick r:id="rId5"/>
                        </a:rPr>
                        <a:t>4x6</a:t>
                      </a:r>
                      <a:r>
                        <a:rPr lang="en-US" sz="2000" kern="1200" dirty="0">
                          <a:solidFill>
                            <a:schemeClr val="dk1"/>
                          </a:solidFill>
                          <a:effectLst/>
                          <a:latin typeface="+mn-lt"/>
                          <a:ea typeface="+mn-ea"/>
                          <a:cs typeface="+mn-cs"/>
                        </a:rPr>
                        <a:t> and </a:t>
                      </a:r>
                      <a:r>
                        <a:rPr lang="en-US" sz="2000" kern="1200" dirty="0">
                          <a:solidFill>
                            <a:schemeClr val="dk1"/>
                          </a:solidFill>
                          <a:effectLst/>
                          <a:latin typeface="+mn-lt"/>
                          <a:ea typeface="+mn-ea"/>
                          <a:cs typeface="+mn-cs"/>
                          <a:hlinkClick r:id="rId6"/>
                        </a:rPr>
                        <a:t>8½x11</a:t>
                      </a:r>
                      <a:r>
                        <a:rPr lang="en-US" sz="2000" kern="1200" dirty="0">
                          <a:solidFill>
                            <a:schemeClr val="dk1"/>
                          </a:solidFill>
                          <a:effectLst/>
                          <a:latin typeface="+mn-lt"/>
                          <a:ea typeface="+mn-ea"/>
                          <a:cs typeface="+mn-cs"/>
                        </a:rPr>
                        <a:t>)</a:t>
                      </a:r>
                      <a:endParaRPr lang="en-US" dirty="0">
                        <a:effectLst/>
                      </a:endParaRPr>
                    </a:p>
                    <a:p>
                      <a:r>
                        <a:rPr lang="en-US" sz="2000" kern="1200" dirty="0">
                          <a:solidFill>
                            <a:schemeClr val="dk1"/>
                          </a:solidFill>
                          <a:effectLst/>
                          <a:latin typeface="+mn-lt"/>
                          <a:ea typeface="+mn-ea"/>
                          <a:cs typeface="+mn-cs"/>
                        </a:rPr>
                        <a:t> </a:t>
                      </a:r>
                      <a:endParaRPr lang="en-US" dirty="0">
                        <a:effectLst/>
                      </a:endParaRPr>
                    </a:p>
                    <a:p>
                      <a:r>
                        <a:rPr lang="en-US" sz="2000" kern="1200" dirty="0">
                          <a:solidFill>
                            <a:schemeClr val="dk1"/>
                          </a:solidFill>
                          <a:effectLst/>
                          <a:latin typeface="+mn-lt"/>
                          <a:ea typeface="+mn-ea"/>
                          <a:cs typeface="+mn-cs"/>
                        </a:rPr>
                        <a:t>Display the </a:t>
                      </a:r>
                      <a:r>
                        <a:rPr lang="en-US" sz="2000" kern="1200" dirty="0">
                          <a:solidFill>
                            <a:schemeClr val="dk1"/>
                          </a:solidFill>
                          <a:effectLst/>
                          <a:latin typeface="+mn-lt"/>
                          <a:ea typeface="+mn-ea"/>
                          <a:cs typeface="+mn-cs"/>
                          <a:hlinkClick r:id="rId7"/>
                        </a:rPr>
                        <a:t>Four Questions To Ask Your Doctor or Nurse About Antibiotics</a:t>
                      </a:r>
                      <a:r>
                        <a:rPr lang="en-US" sz="2000" kern="1200" dirty="0">
                          <a:solidFill>
                            <a:schemeClr val="dk1"/>
                          </a:solidFill>
                          <a:effectLst/>
                          <a:latin typeface="+mn-lt"/>
                          <a:ea typeface="+mn-ea"/>
                          <a:cs typeface="+mn-cs"/>
                        </a:rPr>
                        <a:t> poster in common areas, such as the dining room or recreation area</a:t>
                      </a:r>
                      <a:endParaRPr lang="en-US" dirty="0">
                        <a:effectLst/>
                      </a:endParaRPr>
                    </a:p>
                    <a:p>
                      <a:r>
                        <a:rPr lang="en-US" sz="2000" kern="1200" dirty="0">
                          <a:solidFill>
                            <a:schemeClr val="dk1"/>
                          </a:solidFill>
                          <a:effectLst/>
                          <a:latin typeface="+mn-lt"/>
                          <a:ea typeface="+mn-ea"/>
                          <a:cs typeface="+mn-cs"/>
                        </a:rPr>
                        <a:t> </a:t>
                      </a:r>
                      <a:endParaRPr lang="en-US" dirty="0">
                        <a:effectLst/>
                      </a:endParaRPr>
                    </a:p>
                    <a:p>
                      <a:r>
                        <a:rPr lang="en-US" sz="2000" kern="1200" dirty="0">
                          <a:solidFill>
                            <a:schemeClr val="dk1"/>
                          </a:solidFill>
                          <a:effectLst/>
                          <a:latin typeface="+mn-lt"/>
                          <a:ea typeface="+mn-ea"/>
                          <a:cs typeface="+mn-cs"/>
                        </a:rPr>
                        <a:t>Apply the </a:t>
                      </a:r>
                      <a:r>
                        <a:rPr lang="en-US" sz="2000" kern="1200" dirty="0">
                          <a:solidFill>
                            <a:schemeClr val="dk1"/>
                          </a:solidFill>
                          <a:effectLst/>
                          <a:latin typeface="+mn-lt"/>
                          <a:ea typeface="+mn-ea"/>
                          <a:cs typeface="+mn-cs"/>
                          <a:hlinkClick r:id="rId8"/>
                        </a:rPr>
                        <a:t>Four Moments of Antibiotic Decision Making Form </a:t>
                      </a:r>
                      <a:r>
                        <a:rPr lang="en-US" sz="2000" kern="1200" dirty="0">
                          <a:solidFill>
                            <a:schemeClr val="dk1"/>
                          </a:solidFill>
                          <a:effectLst/>
                          <a:latin typeface="+mn-lt"/>
                          <a:ea typeface="+mn-ea"/>
                          <a:cs typeface="+mn-cs"/>
                        </a:rPr>
                        <a:t>to 5-10 residents each month</a:t>
                      </a:r>
                      <a:endParaRPr lang="en-US" dirty="0">
                        <a:effectLst/>
                      </a:endParaRPr>
                    </a:p>
                  </a:txBody>
                  <a:tcPr marL="68580" marR="68580" marT="0" marB="0">
                    <a:solidFill>
                      <a:srgbClr val="FFFCF3"/>
                    </a:solidFill>
                  </a:tcPr>
                </a:tc>
                <a:extLst>
                  <a:ext uri="{0D108BD9-81ED-4DB2-BD59-A6C34878D82A}">
                    <a16:rowId xmlns:a16="http://schemas.microsoft.com/office/drawing/2014/main" val="953401231"/>
                  </a:ext>
                </a:extLst>
              </a:tr>
              <a:tr h="340178">
                <a:tc gridSpan="2">
                  <a:txBody>
                    <a:bodyPr/>
                    <a:lstStyle/>
                    <a:p>
                      <a:pPr marL="0" marR="0" lvl="0" indent="0" algn="ctr" defTabSz="1018638" rtl="0" eaLnBrk="1" fontAlgn="auto" latinLnBrk="0" hangingPunct="1">
                        <a:lnSpc>
                          <a:spcPct val="107000"/>
                        </a:lnSpc>
                        <a:spcBef>
                          <a:spcPts val="0"/>
                        </a:spcBef>
                        <a:spcAft>
                          <a:spcPts val="0"/>
                        </a:spcAft>
                        <a:buClrTx/>
                        <a:buSzTx/>
                        <a:buFontTx/>
                        <a:buNone/>
                        <a:tabLst/>
                        <a:defRPr/>
                      </a:pP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Supporting</a:t>
                      </a:r>
                      <a:r>
                        <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Materials</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007DA3"/>
                    </a:solidFill>
                  </a:tcPr>
                </a:tc>
                <a:tc hMerge="1">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1CE"/>
                    </a:solidFill>
                  </a:tcPr>
                </a:tc>
                <a:extLst>
                  <a:ext uri="{0D108BD9-81ED-4DB2-BD59-A6C34878D82A}">
                    <a16:rowId xmlns:a16="http://schemas.microsoft.com/office/drawing/2014/main" val="2466079304"/>
                  </a:ext>
                </a:extLst>
              </a:tr>
              <a:tr h="802968">
                <a:tc gridSpan="2">
                  <a:txBody>
                    <a:bodyPr/>
                    <a:lstStyle/>
                    <a:p>
                      <a:pPr marL="342900" indent="-342900">
                        <a:buFont typeface="Arial" panose="020B0604020202020204" pitchFamily="34" charset="0"/>
                        <a:buChar char="•"/>
                      </a:pPr>
                      <a:r>
                        <a:rPr lang="en-US" sz="2000" kern="1200" dirty="0">
                          <a:solidFill>
                            <a:schemeClr val="dk1"/>
                          </a:solidFill>
                          <a:effectLst/>
                          <a:latin typeface="+mn-lt"/>
                          <a:ea typeface="+mn-ea"/>
                          <a:cs typeface="+mn-cs"/>
                          <a:hlinkClick r:id="rId7"/>
                        </a:rPr>
                        <a:t>Four Questions To Ask Your Doctor or Nurse About Antibiotics</a:t>
                      </a:r>
                      <a:r>
                        <a:rPr lang="en-US" sz="2000" kern="1200" dirty="0">
                          <a:solidFill>
                            <a:schemeClr val="dk1"/>
                          </a:solidFill>
                          <a:effectLst/>
                          <a:latin typeface="+mn-lt"/>
                          <a:ea typeface="+mn-ea"/>
                          <a:cs typeface="+mn-cs"/>
                        </a:rPr>
                        <a:t> poster</a:t>
                      </a:r>
                      <a:endParaRPr lang="en-US" dirty="0">
                        <a:effectLst/>
                      </a:endParaRPr>
                    </a:p>
                    <a:p>
                      <a:pPr marL="342900" indent="-342900">
                        <a:buFont typeface="Arial" panose="020B0604020202020204" pitchFamily="34" charset="0"/>
                        <a:buChar char="•"/>
                      </a:pPr>
                      <a:r>
                        <a:rPr lang="en-US" sz="2000" kern="1200" dirty="0">
                          <a:solidFill>
                            <a:schemeClr val="dk1"/>
                          </a:solidFill>
                          <a:effectLst/>
                          <a:latin typeface="+mn-lt"/>
                          <a:ea typeface="+mn-ea"/>
                          <a:cs typeface="+mn-cs"/>
                          <a:hlinkClick r:id="rId8"/>
                        </a:rPr>
                        <a:t>Four Moments of Antibiotic Decision Making Form</a:t>
                      </a:r>
                      <a:endParaRPr lang="en-US" dirty="0">
                        <a:effectLst/>
                      </a:endParaRPr>
                    </a:p>
                    <a:p>
                      <a:pPr marL="342900" indent="-342900">
                        <a:buFont typeface="Arial" panose="020B0604020202020204" pitchFamily="34" charset="0"/>
                        <a:buChar char="•"/>
                      </a:pPr>
                      <a:r>
                        <a:rPr lang="en-US" sz="2000" kern="1200" dirty="0">
                          <a:solidFill>
                            <a:schemeClr val="dk1"/>
                          </a:solidFill>
                          <a:effectLst/>
                          <a:latin typeface="+mn-lt"/>
                          <a:ea typeface="+mn-ea"/>
                          <a:cs typeface="+mn-cs"/>
                          <a:hlinkClick r:id="rId4"/>
                        </a:rPr>
                        <a:t>Monthly Data Collection Form</a:t>
                      </a:r>
                      <a:endParaRPr lang="en-US" sz="2000" b="0" baseline="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CF3"/>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1CE"/>
                    </a:solidFill>
                  </a:tcPr>
                </a:tc>
                <a:extLst>
                  <a:ext uri="{0D108BD9-81ED-4DB2-BD59-A6C34878D82A}">
                    <a16:rowId xmlns:a16="http://schemas.microsoft.com/office/drawing/2014/main" val="2014845754"/>
                  </a:ext>
                </a:extLst>
              </a:tr>
            </a:tbl>
          </a:graphicData>
        </a:graphic>
      </p:graphicFrame>
    </p:spTree>
    <p:custDataLst>
      <p:tags r:id="rId1"/>
    </p:custDataLst>
    <p:extLst>
      <p:ext uri="{BB962C8B-B14F-4D97-AF65-F5344CB8AC3E}">
        <p14:creationId xmlns:p14="http://schemas.microsoft.com/office/powerpoint/2010/main" val="3010666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Disclaimer</a:t>
            </a:r>
          </a:p>
        </p:txBody>
      </p:sp>
      <p:sp>
        <p:nvSpPr>
          <p:cNvPr id="3" name="Content Placeholder 2"/>
          <p:cNvSpPr>
            <a:spLocks noGrp="1"/>
          </p:cNvSpPr>
          <p:nvPr>
            <p:ph idx="1"/>
          </p:nvPr>
        </p:nvSpPr>
        <p:spPr>
          <a:xfrm>
            <a:off x="502920" y="1143000"/>
            <a:ext cx="9052560" cy="6096000"/>
          </a:xfrm>
        </p:spPr>
        <p:txBody>
          <a:bodyPr>
            <a:normAutofit/>
          </a:bodyPr>
          <a:lstStyle/>
          <a:p>
            <a:pPr>
              <a:spcBef>
                <a:spcPts val="1800"/>
              </a:spcBef>
            </a:pPr>
            <a:r>
              <a:rPr lang="en-US" sz="2800" dirty="0"/>
              <a:t>The findings and recommendations in this presentation are those of the authors, who are responsible for its content, and do not necessarily represent the views of AHRQ. No statement in this presentation should be construed as an official position of AHRQ or of the U.S. Department of Health and Human Services.</a:t>
            </a:r>
          </a:p>
          <a:p>
            <a:pPr>
              <a:spcBef>
                <a:spcPts val="1800"/>
              </a:spcBef>
            </a:pPr>
            <a:r>
              <a:rPr lang="en-US" sz="2800" dirty="0"/>
              <a:t>Any practice described in this presentation must be applied by health care practitioners in accordance with professional judgment and standards of care in regard to the unique circumstances that may apply in each situation they encounter. These practices are offered as helpful options for consideration by health care practitioners, not as guidelines.</a:t>
            </a:r>
          </a:p>
          <a:p>
            <a:pPr>
              <a:spcBef>
                <a:spcPts val="1800"/>
              </a:spcBef>
            </a:pPr>
            <a:endParaRPr lang="en-US" sz="2800" dirty="0"/>
          </a:p>
        </p:txBody>
      </p:sp>
      <p:sp>
        <p:nvSpPr>
          <p:cNvPr id="4" name="Slide Number Placeholder 3"/>
          <p:cNvSpPr>
            <a:spLocks noGrp="1"/>
          </p:cNvSpPr>
          <p:nvPr>
            <p:ph type="sldNum" sz="quarter" idx="4294967295"/>
          </p:nvPr>
        </p:nvSpPr>
        <p:spPr>
          <a:xfrm>
            <a:off x="9067800" y="7358063"/>
            <a:ext cx="468312" cy="414337"/>
          </a:xfrm>
        </p:spPr>
        <p:txBody>
          <a:bodyPr/>
          <a:lstStyle/>
          <a:p>
            <a:fld id="{390C5B08-BD67-40B7-9FCB-303274082AFB}" type="slidenum">
              <a:rPr lang="en-US" smtClean="0"/>
              <a:pPr/>
              <a:t>26</a:t>
            </a:fld>
            <a:endParaRPr lang="en-US" dirty="0"/>
          </a:p>
        </p:txBody>
      </p:sp>
    </p:spTree>
    <p:custDataLst>
      <p:tags r:id="rId1"/>
    </p:custDataLst>
    <p:extLst>
      <p:ext uri="{BB962C8B-B14F-4D97-AF65-F5344CB8AC3E}">
        <p14:creationId xmlns:p14="http://schemas.microsoft.com/office/powerpoint/2010/main" val="3093276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References</a:t>
            </a:r>
          </a:p>
        </p:txBody>
      </p:sp>
      <p:sp>
        <p:nvSpPr>
          <p:cNvPr id="8" name="Content Placeholder 7"/>
          <p:cNvSpPr>
            <a:spLocks noGrp="1"/>
          </p:cNvSpPr>
          <p:nvPr>
            <p:ph idx="1"/>
          </p:nvPr>
        </p:nvSpPr>
        <p:spPr>
          <a:xfrm>
            <a:off x="502920" y="1143000"/>
            <a:ext cx="9052560" cy="6477000"/>
          </a:xfrm>
        </p:spPr>
        <p:txBody>
          <a:bodyPr>
            <a:normAutofit/>
          </a:bodyPr>
          <a:lstStyle/>
          <a:p>
            <a:pPr marL="742950" indent="-742950">
              <a:buFont typeface="+mj-lt"/>
              <a:buAutoNum type="arabicPeriod"/>
            </a:pPr>
            <a:r>
              <a:rPr lang="en-US" sz="1800" dirty="0"/>
              <a:t>Sentinel Event Statistics Data. Oakbrook Terrace, IL: The Joint Commission. August 2016. </a:t>
            </a:r>
            <a:r>
              <a:rPr lang="en-US" sz="1800" dirty="0">
                <a:hlinkClick r:id="rId4"/>
              </a:rPr>
              <a:t>https://www.jointcommission.org/se_data_event_type_by_year_/</a:t>
            </a:r>
            <a:r>
              <a:rPr lang="en-US" sz="1800" dirty="0"/>
              <a:t>. Accessed March 27, 2020.</a:t>
            </a:r>
          </a:p>
          <a:p>
            <a:pPr marL="742950" indent="-742950">
              <a:buFont typeface="+mj-lt"/>
              <a:buAutoNum type="arabicPeriod"/>
            </a:pPr>
            <a:r>
              <a:rPr lang="en-US" sz="1800" dirty="0"/>
              <a:t>10 Most Identified Sentinel Event Root Causes. ASC COMMUNICATIONS 2020. 2013.</a:t>
            </a:r>
            <a:r>
              <a:rPr lang="en-US" sz="1800" dirty="0">
                <a:solidFill>
                  <a:srgbClr val="FF0000"/>
                </a:solidFill>
              </a:rPr>
              <a:t> </a:t>
            </a:r>
            <a:r>
              <a:rPr lang="en-US" sz="1800" dirty="0">
                <a:hlinkClick r:id="rId5"/>
              </a:rPr>
              <a:t>https://www.beckershospitalreview.com/quality/10-most-identified-sentinel-event-root-causes.html</a:t>
            </a:r>
            <a:r>
              <a:rPr lang="en-US" sz="1800" dirty="0"/>
              <a:t>. Accessed Oct 2, 2020.</a:t>
            </a:r>
          </a:p>
          <a:p>
            <a:pPr marL="742950" indent="-742950">
              <a:buFont typeface="+mj-lt"/>
              <a:buAutoNum type="arabicPeriod"/>
            </a:pPr>
            <a:r>
              <a:rPr lang="en-US" sz="1800" dirty="0"/>
              <a:t>Intimidation: Practitioners speak up about this unresolved problem (Part I). Horsham, PA: Institute for Safe Medication Practices. March 2004.</a:t>
            </a:r>
            <a:r>
              <a:rPr lang="en-US" sz="1800" dirty="0">
                <a:hlinkClick r:id="rId6"/>
              </a:rPr>
              <a:t> </a:t>
            </a:r>
            <a:r>
              <a:rPr lang="en-US" sz="1800" dirty="0">
                <a:hlinkClick r:id="rId7"/>
              </a:rPr>
              <a:t>https://www.ismp.org/resources/intimidation-practitioners-speak-about-unresolved-problem-part-i.</a:t>
            </a:r>
            <a:r>
              <a:rPr lang="en-US" sz="1800" dirty="0"/>
              <a:t> Accessed March 30, 2020.</a:t>
            </a:r>
          </a:p>
          <a:p>
            <a:pPr marL="742950" indent="-742950">
              <a:buFont typeface="+mj-lt"/>
              <a:buAutoNum type="arabicPeriod"/>
            </a:pPr>
            <a:r>
              <a:rPr lang="en-US" sz="1800" dirty="0"/>
              <a:t>Renz SM, Boltz MP, Wagner LM, et al. Examining the feasibility and utility of an SBAR protocol in long-term care. </a:t>
            </a:r>
            <a:r>
              <a:rPr lang="en-US" sz="1800" dirty="0" err="1"/>
              <a:t>Geriatr</a:t>
            </a:r>
            <a:r>
              <a:rPr lang="en-US" sz="1800" dirty="0"/>
              <a:t> </a:t>
            </a:r>
            <a:r>
              <a:rPr lang="en-US" sz="1800" dirty="0" err="1"/>
              <a:t>Nurs</a:t>
            </a:r>
            <a:r>
              <a:rPr lang="en-US" sz="1800" dirty="0"/>
              <a:t>. 2013 Jul-Aug;34(4):295-301. PMID: 23721751.</a:t>
            </a:r>
          </a:p>
          <a:p>
            <a:pPr marL="742950" indent="-742950">
              <a:buFont typeface="+mj-lt"/>
              <a:buAutoNum type="arabicPeriod"/>
            </a:pPr>
            <a:r>
              <a:rPr lang="en-US" sz="1800" dirty="0" err="1"/>
              <a:t>Tjia</a:t>
            </a:r>
            <a:r>
              <a:rPr lang="en-US" sz="1800" dirty="0"/>
              <a:t> J, </a:t>
            </a:r>
            <a:r>
              <a:rPr lang="en-US" sz="1800" dirty="0" err="1"/>
              <a:t>Mazor</a:t>
            </a:r>
            <a:r>
              <a:rPr lang="en-US" sz="1800" dirty="0"/>
              <a:t> KM, Field T, et al. Nurse-physician communication in the long-term care setting: perceived barriers and impact on patient safety. J Patient </a:t>
            </a:r>
            <a:r>
              <a:rPr lang="en-US" sz="1800" dirty="0" err="1"/>
              <a:t>Saf</a:t>
            </a:r>
            <a:r>
              <a:rPr lang="en-US" sz="1800" dirty="0"/>
              <a:t>. 2009 Sep;5(3):145-52. PMID: 19927047.</a:t>
            </a:r>
          </a:p>
          <a:p>
            <a:pPr marL="742950" indent="-742950">
              <a:buFont typeface="+mj-lt"/>
              <a:buAutoNum type="arabicPeriod"/>
            </a:pPr>
            <a:r>
              <a:rPr lang="en-US" sz="1800" dirty="0" err="1"/>
              <a:t>TeamSTEPPS</a:t>
            </a:r>
            <a:r>
              <a:rPr lang="en-US" sz="1800" dirty="0"/>
              <a:t> 2.0 for Long-Term Care, Module 3 - Communication, Instructor Guide. Rockville, MD: Agency for Healthcare Research and Quality. November 2017. </a:t>
            </a:r>
            <a:r>
              <a:rPr lang="en-US" sz="1800" dirty="0">
                <a:hlinkClick r:id="rId8"/>
              </a:rPr>
              <a:t>http://www.ahrq.gov/teamstepps/longtermcare/index.html</a:t>
            </a:r>
            <a:r>
              <a:rPr lang="en-US" sz="1800" dirty="0"/>
              <a:t>. Accessed March 30, 2020.</a:t>
            </a:r>
          </a:p>
          <a:p>
            <a:pPr marL="742950" indent="-742950">
              <a:buFont typeface="+mj-lt"/>
              <a:buAutoNum type="arabicPeriod"/>
            </a:pPr>
            <a:r>
              <a:rPr lang="en-US" sz="1800" dirty="0"/>
              <a:t>SBAR Toolkit. Institute for Healthcare Improvement. 2017. h</a:t>
            </a:r>
            <a:r>
              <a:rPr lang="en-US" sz="1800" dirty="0">
                <a:hlinkClick r:id="rId9"/>
              </a:rPr>
              <a:t>ttp://www.ihi.org/resources/Pages/Tools/sbartoolkit.aspx</a:t>
            </a:r>
            <a:r>
              <a:rPr lang="en-US" sz="1800" dirty="0"/>
              <a:t>. Accessed March 30, 2020.</a:t>
            </a:r>
          </a:p>
        </p:txBody>
      </p:sp>
      <p:sp>
        <p:nvSpPr>
          <p:cNvPr id="4" name="Slide Number Placeholder 3"/>
          <p:cNvSpPr>
            <a:spLocks noGrp="1"/>
          </p:cNvSpPr>
          <p:nvPr>
            <p:ph type="sldNum" sz="quarter" idx="4294967295"/>
          </p:nvPr>
        </p:nvSpPr>
        <p:spPr>
          <a:xfrm>
            <a:off x="9067800" y="7377113"/>
            <a:ext cx="468312" cy="414337"/>
          </a:xfrm>
        </p:spPr>
        <p:txBody>
          <a:bodyPr/>
          <a:lstStyle/>
          <a:p>
            <a:fld id="{390C5B08-BD67-40B7-9FCB-303274082AFB}" type="slidenum">
              <a:rPr lang="en-US" smtClean="0"/>
              <a:pPr/>
              <a:t>27</a:t>
            </a:fld>
            <a:endParaRPr lang="en-US" dirty="0"/>
          </a:p>
        </p:txBody>
      </p:sp>
    </p:spTree>
    <p:custDataLst>
      <p:tags r:id="rId1"/>
    </p:custDataLst>
    <p:extLst>
      <p:ext uri="{BB962C8B-B14F-4D97-AF65-F5344CB8AC3E}">
        <p14:creationId xmlns:p14="http://schemas.microsoft.com/office/powerpoint/2010/main" val="528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332054"/>
            <a:ext cx="9052560" cy="603144"/>
          </a:xfrm>
        </p:spPr>
        <p:txBody>
          <a:bodyPr>
            <a:normAutofit/>
          </a:bodyPr>
          <a:lstStyle/>
          <a:p>
            <a:r>
              <a:rPr lang="en-US" sz="3200" dirty="0"/>
              <a:t>Communication Errors Can Have Disastrous Effects</a:t>
            </a:r>
            <a:r>
              <a:rPr lang="en-US" sz="3200" baseline="30000" dirty="0"/>
              <a:t>1-3</a:t>
            </a:r>
          </a:p>
        </p:txBody>
      </p:sp>
      <p:sp>
        <p:nvSpPr>
          <p:cNvPr id="3" name="Content Placeholder 2"/>
          <p:cNvSpPr>
            <a:spLocks noGrp="1"/>
          </p:cNvSpPr>
          <p:nvPr>
            <p:ph idx="1"/>
          </p:nvPr>
        </p:nvSpPr>
        <p:spPr>
          <a:xfrm>
            <a:off x="457200" y="1066800"/>
            <a:ext cx="6993989" cy="5799987"/>
          </a:xfrm>
        </p:spPr>
        <p:txBody>
          <a:bodyPr vert="horz" lIns="101864" tIns="50933" rIns="101864" bIns="50933" rtlCol="0" anchor="t">
            <a:normAutofit/>
          </a:bodyPr>
          <a:lstStyle/>
          <a:p>
            <a:pPr marL="381635" indent="-381635"/>
            <a:r>
              <a:rPr lang="en-US" sz="3200" dirty="0"/>
              <a:t>Communication failures were the root cause of the majority of sentinel events</a:t>
            </a:r>
          </a:p>
          <a:p>
            <a:pPr marL="381635" indent="-381635"/>
            <a:r>
              <a:rPr lang="en-US" sz="3200" dirty="0"/>
              <a:t>Intimidation can lead to medication error</a:t>
            </a:r>
          </a:p>
          <a:p>
            <a:pPr marL="827405" lvl="1" indent="-318135"/>
            <a:r>
              <a:rPr lang="en-US" dirty="0"/>
              <a:t>Health care professionals reported feeling pressure to give a medication </a:t>
            </a:r>
          </a:p>
          <a:p>
            <a:pPr marL="827405" lvl="1" indent="-318135"/>
            <a:r>
              <a:rPr lang="en-US" dirty="0"/>
              <a:t>They could not effectively communicate their concerns</a:t>
            </a:r>
          </a:p>
          <a:p>
            <a:pPr marL="827405" lvl="1" indent="-318135"/>
            <a:endParaRPr lang="en-US" dirty="0"/>
          </a:p>
        </p:txBody>
      </p:sp>
      <p:sp>
        <p:nvSpPr>
          <p:cNvPr id="4" name="Slide Number Placeholder 3"/>
          <p:cNvSpPr>
            <a:spLocks noGrp="1"/>
          </p:cNvSpPr>
          <p:nvPr>
            <p:ph type="sldNum" sz="quarter" idx="12"/>
          </p:nvPr>
        </p:nvSpPr>
        <p:spPr/>
        <p:txBody>
          <a:bodyPr/>
          <a:lstStyle/>
          <a:p>
            <a:fld id="{993EEC8E-C5CF-40DF-832D-5BCB0E209B98}" type="slidenum">
              <a:rPr lang="en-US" smtClean="0"/>
              <a:t>3</a:t>
            </a:fld>
            <a:endParaRPr lang="en-US"/>
          </a:p>
        </p:txBody>
      </p:sp>
      <p:pic>
        <p:nvPicPr>
          <p:cNvPr id="12" name="Content Placeholder 11" descr="Provider looking upset while on the computer" title="Agitated provider"/>
          <p:cNvPicPr>
            <a:picLocks noGrp="1" noChangeAspect="1"/>
          </p:cNvPicPr>
          <p:nvPr>
            <p:ph idx="13"/>
          </p:nvPr>
        </p:nvPicPr>
        <p:blipFill rotWithShape="1">
          <a:blip r:embed="rId4" cstate="print">
            <a:extLst>
              <a:ext uri="{28A0092B-C50C-407E-A947-70E740481C1C}">
                <a14:useLocalDpi xmlns:a14="http://schemas.microsoft.com/office/drawing/2010/main" val="0"/>
              </a:ext>
            </a:extLst>
          </a:blip>
          <a:srcRect l="19678" r="14231"/>
          <a:stretch/>
        </p:blipFill>
        <p:spPr>
          <a:xfrm>
            <a:off x="7315200" y="2667000"/>
            <a:ext cx="2438401" cy="2459199"/>
          </a:xfr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1223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Barriers to Communication in Long-Term Care</a:t>
            </a:r>
            <a:r>
              <a:rPr lang="en-US" sz="3600" baseline="30000" dirty="0"/>
              <a:t>4,5</a:t>
            </a:r>
          </a:p>
        </p:txBody>
      </p:sp>
      <p:sp>
        <p:nvSpPr>
          <p:cNvPr id="3" name="Content Placeholder 2"/>
          <p:cNvSpPr>
            <a:spLocks noGrp="1"/>
          </p:cNvSpPr>
          <p:nvPr>
            <p:ph idx="1"/>
          </p:nvPr>
        </p:nvSpPr>
        <p:spPr/>
        <p:txBody>
          <a:bodyPr/>
          <a:lstStyle/>
          <a:p>
            <a:r>
              <a:rPr lang="en-US" dirty="0"/>
              <a:t>Lack of physician openness to communication</a:t>
            </a:r>
          </a:p>
          <a:p>
            <a:r>
              <a:rPr lang="en-US" dirty="0"/>
              <a:t>Lack of on-site availability of physicians</a:t>
            </a:r>
          </a:p>
          <a:p>
            <a:r>
              <a:rPr lang="en-US" dirty="0"/>
              <a:t>Logistic challenges (noise, lack of privacy)</a:t>
            </a:r>
          </a:p>
          <a:p>
            <a:r>
              <a:rPr lang="en-US" dirty="0"/>
              <a:t>Inconsistencies in nurse preparedness</a:t>
            </a:r>
          </a:p>
        </p:txBody>
      </p:sp>
      <p:sp>
        <p:nvSpPr>
          <p:cNvPr id="4" name="Slide Number Placeholder 3"/>
          <p:cNvSpPr>
            <a:spLocks noGrp="1"/>
          </p:cNvSpPr>
          <p:nvPr>
            <p:ph type="sldNum" sz="quarter" idx="12"/>
          </p:nvPr>
        </p:nvSpPr>
        <p:spPr/>
        <p:txBody>
          <a:bodyPr/>
          <a:lstStyle/>
          <a:p>
            <a:fld id="{993EEC8E-C5CF-40DF-832D-5BCB0E209B98}" type="slidenum">
              <a:rPr lang="en-US" smtClean="0"/>
              <a:pPr/>
              <a:t>4</a:t>
            </a:fld>
            <a:endParaRPr lang="en-US"/>
          </a:p>
        </p:txBody>
      </p:sp>
      <p:pic>
        <p:nvPicPr>
          <p:cNvPr id="9" name="Picture 8" descr="communications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276600"/>
            <a:ext cx="3733800" cy="3733800"/>
          </a:xfrm>
          <a:prstGeom prst="rect">
            <a:avLst/>
          </a:prstGeom>
        </p:spPr>
      </p:pic>
    </p:spTree>
    <p:custDataLst>
      <p:tags r:id="rId1"/>
    </p:custDataLst>
    <p:extLst>
      <p:ext uri="{BB962C8B-B14F-4D97-AF65-F5344CB8AC3E}">
        <p14:creationId xmlns:p14="http://schemas.microsoft.com/office/powerpoint/2010/main" val="149202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2920" y="1080316"/>
            <a:ext cx="9052560" cy="1316517"/>
          </a:xfrm>
          <a:prstGeom prst="rect">
            <a:avLst/>
          </a:prstGeom>
          <a:solidFill>
            <a:schemeClr val="accent5">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2920" y="2512684"/>
            <a:ext cx="9052560" cy="1218015"/>
          </a:xfrm>
          <a:prstGeom prst="rect">
            <a:avLst/>
          </a:prstGeom>
          <a:solidFill>
            <a:schemeClr val="tx2">
              <a:lumMod val="20000"/>
              <a:lumOff val="8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2920" y="3846550"/>
            <a:ext cx="9052560" cy="943547"/>
          </a:xfrm>
          <a:prstGeom prst="rect">
            <a:avLst/>
          </a:prstGeom>
          <a:solidFill>
            <a:schemeClr val="accent1">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2920" y="4905947"/>
            <a:ext cx="9052560" cy="2104453"/>
          </a:xfrm>
          <a:prstGeom prst="rect">
            <a:avLst/>
          </a:prstGeom>
          <a:solidFill>
            <a:schemeClr val="accent5">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a:t>Effective Communication Is…</a:t>
            </a:r>
            <a:r>
              <a:rPr lang="en-US" sz="3600" baseline="30000" dirty="0"/>
              <a:t>6</a:t>
            </a:r>
          </a:p>
        </p:txBody>
      </p:sp>
      <p:sp>
        <p:nvSpPr>
          <p:cNvPr id="3" name="Content Placeholder 2"/>
          <p:cNvSpPr>
            <a:spLocks noGrp="1"/>
          </p:cNvSpPr>
          <p:nvPr>
            <p:ph idx="1"/>
          </p:nvPr>
        </p:nvSpPr>
        <p:spPr>
          <a:xfrm>
            <a:off x="502920" y="1180295"/>
            <a:ext cx="9052560" cy="6215591"/>
          </a:xfrm>
        </p:spPr>
        <p:txBody>
          <a:bodyPr>
            <a:normAutofit fontScale="92500" lnSpcReduction="20000"/>
          </a:bodyPr>
          <a:lstStyle/>
          <a:p>
            <a:r>
              <a:rPr lang="en-US" sz="3900" b="1" dirty="0">
                <a:solidFill>
                  <a:srgbClr val="007DA3"/>
                </a:solidFill>
              </a:rPr>
              <a:t>Complete</a:t>
            </a:r>
          </a:p>
          <a:p>
            <a:pPr lvl="1"/>
            <a:r>
              <a:rPr lang="en-US" sz="3000" dirty="0"/>
              <a:t>Communicate all relevant information while avoiding unnecessary details</a:t>
            </a:r>
          </a:p>
          <a:p>
            <a:r>
              <a:rPr lang="en-US" sz="3900" b="1" dirty="0">
                <a:solidFill>
                  <a:srgbClr val="007DA3"/>
                </a:solidFill>
              </a:rPr>
              <a:t>Clear</a:t>
            </a:r>
          </a:p>
          <a:p>
            <a:pPr lvl="1"/>
            <a:r>
              <a:rPr lang="en-US" sz="3000" dirty="0"/>
              <a:t>Use standard terminology and make sure the whole team understands</a:t>
            </a:r>
          </a:p>
          <a:p>
            <a:r>
              <a:rPr lang="en-US" sz="4200" b="1" dirty="0">
                <a:solidFill>
                  <a:srgbClr val="007DA3"/>
                </a:solidFill>
              </a:rPr>
              <a:t>Brief</a:t>
            </a:r>
          </a:p>
          <a:p>
            <a:pPr lvl="1"/>
            <a:r>
              <a:rPr lang="en-US" sz="3000" dirty="0"/>
              <a:t>Be concise</a:t>
            </a:r>
          </a:p>
          <a:p>
            <a:pPr marL="509320" lvl="1" indent="0">
              <a:buNone/>
            </a:pPr>
            <a:endParaRPr lang="en-US" sz="900" dirty="0"/>
          </a:p>
          <a:p>
            <a:r>
              <a:rPr lang="en-US" sz="4200" b="1" dirty="0">
                <a:solidFill>
                  <a:srgbClr val="007DA3"/>
                </a:solidFill>
              </a:rPr>
              <a:t>Timely</a:t>
            </a:r>
          </a:p>
          <a:p>
            <a:pPr lvl="1"/>
            <a:r>
              <a:rPr lang="en-US" sz="3000" dirty="0"/>
              <a:t>Regular updates to family members/providers regarding status changes</a:t>
            </a:r>
          </a:p>
          <a:p>
            <a:pPr lvl="1"/>
            <a:r>
              <a:rPr lang="en-US" sz="3000" dirty="0"/>
              <a:t>Avoid delays that could compromise a resident’s condition</a:t>
            </a:r>
          </a:p>
        </p:txBody>
      </p:sp>
      <p:sp>
        <p:nvSpPr>
          <p:cNvPr id="4" name="Slide Number Placeholder 3"/>
          <p:cNvSpPr>
            <a:spLocks noGrp="1"/>
          </p:cNvSpPr>
          <p:nvPr>
            <p:ph type="sldNum" sz="quarter" idx="12"/>
          </p:nvPr>
        </p:nvSpPr>
        <p:spPr/>
        <p:txBody>
          <a:bodyPr/>
          <a:lstStyle/>
          <a:p>
            <a:fld id="{993EEC8E-C5CF-40DF-832D-5BCB0E209B98}" type="slidenum">
              <a:rPr lang="en-US" smtClean="0"/>
              <a:pPr/>
              <a:t>5</a:t>
            </a:fld>
            <a:endParaRPr lang="en-US"/>
          </a:p>
        </p:txBody>
      </p:sp>
    </p:spTree>
    <p:custDataLst>
      <p:tags r:id="rId1"/>
    </p:custDataLst>
    <p:extLst>
      <p:ext uri="{BB962C8B-B14F-4D97-AF65-F5344CB8AC3E}">
        <p14:creationId xmlns:p14="http://schemas.microsoft.com/office/powerpoint/2010/main" val="394755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SBAR: Improving Communication in a Brief and Timely Manner</a:t>
            </a:r>
            <a:r>
              <a:rPr lang="en-US" sz="2800" baseline="30000" dirty="0"/>
              <a:t>7</a:t>
            </a:r>
          </a:p>
        </p:txBody>
      </p:sp>
      <p:sp>
        <p:nvSpPr>
          <p:cNvPr id="3" name="Content Placeholder 2"/>
          <p:cNvSpPr>
            <a:spLocks noGrp="1"/>
          </p:cNvSpPr>
          <p:nvPr>
            <p:ph idx="1"/>
          </p:nvPr>
        </p:nvSpPr>
        <p:spPr>
          <a:xfrm>
            <a:off x="480266" y="914400"/>
            <a:ext cx="9052560" cy="6400800"/>
          </a:xfrm>
        </p:spPr>
        <p:txBody>
          <a:bodyPr>
            <a:normAutofit/>
          </a:bodyPr>
          <a:lstStyle/>
          <a:p>
            <a:pPr>
              <a:spcBef>
                <a:spcPts val="600"/>
              </a:spcBef>
            </a:pPr>
            <a:r>
              <a:rPr lang="en-US" sz="4400" b="1" dirty="0">
                <a:solidFill>
                  <a:srgbClr val="007DA3"/>
                </a:solidFill>
              </a:rPr>
              <a:t>S</a:t>
            </a:r>
            <a:r>
              <a:rPr lang="en-US" sz="3200" dirty="0"/>
              <a:t>ituation</a:t>
            </a:r>
          </a:p>
          <a:p>
            <a:pPr lvl="1">
              <a:spcBef>
                <a:spcPts val="600"/>
              </a:spcBef>
            </a:pPr>
            <a:r>
              <a:rPr lang="en-US" sz="2800" dirty="0"/>
              <a:t>State who you are calling about and why</a:t>
            </a:r>
          </a:p>
          <a:p>
            <a:pPr>
              <a:spcBef>
                <a:spcPts val="600"/>
              </a:spcBef>
            </a:pPr>
            <a:r>
              <a:rPr lang="en-US" sz="4400" b="1" dirty="0">
                <a:solidFill>
                  <a:srgbClr val="007DA3"/>
                </a:solidFill>
              </a:rPr>
              <a:t>B</a:t>
            </a:r>
            <a:r>
              <a:rPr lang="en-US" sz="3200" dirty="0"/>
              <a:t>ackground</a:t>
            </a:r>
          </a:p>
          <a:p>
            <a:pPr lvl="1">
              <a:spcBef>
                <a:spcPts val="600"/>
              </a:spcBef>
            </a:pPr>
            <a:r>
              <a:rPr lang="en-US" sz="2800" dirty="0"/>
              <a:t>State briefly what you know about the history and the current status</a:t>
            </a:r>
          </a:p>
          <a:p>
            <a:pPr>
              <a:spcBef>
                <a:spcPts val="600"/>
              </a:spcBef>
            </a:pPr>
            <a:r>
              <a:rPr lang="en-US" sz="4400" b="1" dirty="0">
                <a:solidFill>
                  <a:srgbClr val="007DA3"/>
                </a:solidFill>
              </a:rPr>
              <a:t>A</a:t>
            </a:r>
            <a:r>
              <a:rPr lang="en-US" sz="3200" dirty="0"/>
              <a:t>ssessment</a:t>
            </a:r>
          </a:p>
          <a:p>
            <a:pPr lvl="1">
              <a:spcBef>
                <a:spcPts val="600"/>
              </a:spcBef>
            </a:pPr>
            <a:r>
              <a:rPr lang="en-US" sz="2800" dirty="0"/>
              <a:t>State what you think the problem is and how severe it is </a:t>
            </a:r>
          </a:p>
          <a:p>
            <a:pPr>
              <a:spcBef>
                <a:spcPts val="600"/>
              </a:spcBef>
            </a:pPr>
            <a:r>
              <a:rPr lang="en-US" sz="4400" b="1" dirty="0">
                <a:solidFill>
                  <a:srgbClr val="007DA3"/>
                </a:solidFill>
              </a:rPr>
              <a:t>R</a:t>
            </a:r>
            <a:r>
              <a:rPr lang="en-US" sz="3200" dirty="0"/>
              <a:t>ecommendation</a:t>
            </a:r>
          </a:p>
          <a:p>
            <a:pPr lvl="1">
              <a:spcBef>
                <a:spcPts val="600"/>
              </a:spcBef>
            </a:pPr>
            <a:r>
              <a:rPr lang="en-US" sz="2800" dirty="0"/>
              <a:t>State what you think needs to happen for the patient and also suggest a time frame</a:t>
            </a:r>
            <a:endParaRPr lang="en-US" sz="2800" dirty="0">
              <a:solidFill>
                <a:srgbClr val="0070C0"/>
              </a:solidFill>
            </a:endParaRPr>
          </a:p>
        </p:txBody>
      </p:sp>
      <p:sp>
        <p:nvSpPr>
          <p:cNvPr id="4" name="Slide Number Placeholder 3"/>
          <p:cNvSpPr>
            <a:spLocks noGrp="1"/>
          </p:cNvSpPr>
          <p:nvPr>
            <p:ph type="sldNum" sz="quarter" idx="12"/>
          </p:nvPr>
        </p:nvSpPr>
        <p:spPr/>
        <p:txBody>
          <a:bodyPr/>
          <a:lstStyle/>
          <a:p>
            <a:fld id="{993EEC8E-C5CF-40DF-832D-5BCB0E209B98}" type="slidenum">
              <a:rPr lang="en-US" smtClean="0"/>
              <a:t>6</a:t>
            </a:fld>
            <a:endParaRPr lang="en-US"/>
          </a:p>
        </p:txBody>
      </p:sp>
    </p:spTree>
    <p:custDataLst>
      <p:tags r:id="rId1"/>
    </p:custDataLst>
    <p:extLst>
      <p:ext uri="{BB962C8B-B14F-4D97-AF65-F5344CB8AC3E}">
        <p14:creationId xmlns:p14="http://schemas.microsoft.com/office/powerpoint/2010/main" val="331178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SBAR To Improve Communication</a:t>
            </a:r>
            <a:endParaRPr lang="en-US" sz="3600" baseline="30000" dirty="0"/>
          </a:p>
        </p:txBody>
      </p:sp>
      <p:sp>
        <p:nvSpPr>
          <p:cNvPr id="3" name="Content Placeholder 2"/>
          <p:cNvSpPr>
            <a:spLocks noGrp="1"/>
          </p:cNvSpPr>
          <p:nvPr>
            <p:ph idx="1"/>
          </p:nvPr>
        </p:nvSpPr>
        <p:spPr/>
        <p:txBody>
          <a:bodyPr/>
          <a:lstStyle/>
          <a:p>
            <a:r>
              <a:rPr lang="en-US" dirty="0"/>
              <a:t>Nearly 90% of nurses found SBAR useful for organizing information and communicating with medical providers.</a:t>
            </a:r>
            <a:r>
              <a:rPr lang="en-US" baseline="30000" dirty="0"/>
              <a:t>4</a:t>
            </a:r>
            <a:endParaRPr lang="en-US" dirty="0"/>
          </a:p>
          <a:p>
            <a:r>
              <a:rPr lang="en-US" dirty="0"/>
              <a:t>SBAR helps to:</a:t>
            </a:r>
          </a:p>
          <a:p>
            <a:pPr lvl="1"/>
            <a:r>
              <a:rPr lang="en-US" dirty="0"/>
              <a:t>Organize thinking </a:t>
            </a:r>
          </a:p>
          <a:p>
            <a:pPr lvl="1"/>
            <a:r>
              <a:rPr lang="en-US" dirty="0"/>
              <a:t>Increase confidence in communication skills</a:t>
            </a:r>
          </a:p>
          <a:p>
            <a:endParaRPr lang="en-US" dirty="0"/>
          </a:p>
        </p:txBody>
      </p:sp>
      <p:sp>
        <p:nvSpPr>
          <p:cNvPr id="4" name="Slide Number Placeholder 3"/>
          <p:cNvSpPr>
            <a:spLocks noGrp="1"/>
          </p:cNvSpPr>
          <p:nvPr>
            <p:ph type="sldNum" sz="quarter" idx="12"/>
          </p:nvPr>
        </p:nvSpPr>
        <p:spPr/>
        <p:txBody>
          <a:bodyPr/>
          <a:lstStyle/>
          <a:p>
            <a:fld id="{993EEC8E-C5CF-40DF-832D-5BCB0E209B98}" type="slidenum">
              <a:rPr lang="en-US" smtClean="0"/>
              <a:t>7</a:t>
            </a:fld>
            <a:endParaRPr lang="en-US"/>
          </a:p>
        </p:txBody>
      </p:sp>
      <p:pic>
        <p:nvPicPr>
          <p:cNvPr id="6" name="Picture 5" descr="photograph of providers giving high fives (for team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750" y="3581400"/>
            <a:ext cx="4914900" cy="32766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797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Case 1: Elma R. </a:t>
            </a:r>
          </a:p>
        </p:txBody>
      </p:sp>
      <p:sp>
        <p:nvSpPr>
          <p:cNvPr id="3" name="Content Placeholder 2"/>
          <p:cNvSpPr>
            <a:spLocks noGrp="1"/>
          </p:cNvSpPr>
          <p:nvPr>
            <p:ph idx="1"/>
          </p:nvPr>
        </p:nvSpPr>
        <p:spPr>
          <a:xfrm>
            <a:off x="502920" y="1134213"/>
            <a:ext cx="9326880" cy="5799987"/>
          </a:xfrm>
        </p:spPr>
        <p:txBody>
          <a:bodyPr vert="horz" lIns="101864" tIns="50933" rIns="101864" bIns="50933" rtlCol="0" anchor="t">
            <a:normAutofit/>
          </a:bodyPr>
          <a:lstStyle/>
          <a:p>
            <a:pPr marL="457200" indent="-457200"/>
            <a:r>
              <a:rPr lang="en-US" sz="3200" dirty="0"/>
              <a:t>92-year-old resident with a history of a pulmonary embolism (on anticoagulation)</a:t>
            </a:r>
          </a:p>
          <a:p>
            <a:pPr marL="457200" indent="-457200"/>
            <a:r>
              <a:rPr lang="en-US" sz="3200" dirty="0"/>
              <a:t>Overnight, she tripped on the railing of her bed and fell on her hip</a:t>
            </a:r>
          </a:p>
          <a:p>
            <a:pPr marL="457200" indent="-457200"/>
            <a:r>
              <a:rPr lang="en-US" sz="3200" dirty="0"/>
              <a:t>When the nurse found her, she was confused</a:t>
            </a:r>
          </a:p>
          <a:p>
            <a:pPr marL="902854" lvl="1" indent="-457200"/>
            <a:r>
              <a:rPr lang="en-US" sz="2800" dirty="0"/>
              <a:t>She did not think she’d hit her head</a:t>
            </a:r>
          </a:p>
          <a:p>
            <a:pPr marL="902854" lvl="1" indent="-457200"/>
            <a:r>
              <a:rPr lang="en-US" sz="2800" dirty="0"/>
              <a:t>She asked to “just go back to bed”</a:t>
            </a:r>
          </a:p>
        </p:txBody>
      </p:sp>
      <p:sp>
        <p:nvSpPr>
          <p:cNvPr id="6" name="Slide Number Placeholder 5"/>
          <p:cNvSpPr>
            <a:spLocks noGrp="1"/>
          </p:cNvSpPr>
          <p:nvPr>
            <p:ph type="sldNum" sz="quarter" idx="12"/>
          </p:nvPr>
        </p:nvSpPr>
        <p:spPr/>
        <p:txBody>
          <a:bodyPr/>
          <a:lstStyle/>
          <a:p>
            <a:fld id="{993EEC8E-C5CF-40DF-832D-5BCB0E209B98}" type="slidenum">
              <a:rPr lang="en-US" smtClean="0"/>
              <a:pPr/>
              <a:t>8</a:t>
            </a:fld>
            <a:endParaRPr lang="en-US"/>
          </a:p>
        </p:txBody>
      </p:sp>
      <p:pic>
        <p:nvPicPr>
          <p:cNvPr id="7" name="Picture 6" descr="Character in case 1- Elma R.&#10;&#10;Elderly woman in bed"/>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06402" y="5031914"/>
            <a:ext cx="2720550" cy="1960673"/>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95348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Case 1: Elma R., continued </a:t>
            </a:r>
          </a:p>
        </p:txBody>
      </p:sp>
      <p:sp>
        <p:nvSpPr>
          <p:cNvPr id="3" name="Content Placeholder 2"/>
          <p:cNvSpPr>
            <a:spLocks noGrp="1"/>
          </p:cNvSpPr>
          <p:nvPr>
            <p:ph idx="1"/>
          </p:nvPr>
        </p:nvSpPr>
        <p:spPr>
          <a:xfrm>
            <a:off x="502920" y="1143001"/>
            <a:ext cx="9052560" cy="2667000"/>
          </a:xfrm>
        </p:spPr>
        <p:txBody>
          <a:bodyPr>
            <a:normAutofit/>
          </a:bodyPr>
          <a:lstStyle/>
          <a:p>
            <a:r>
              <a:rPr lang="en-US" sz="3200" dirty="0"/>
              <a:t>The nurse helps Elma get back into bed</a:t>
            </a:r>
          </a:p>
          <a:p>
            <a:r>
              <a:rPr lang="en-US" sz="3200" dirty="0"/>
              <a:t>She pages on-call provider to notify him of the event</a:t>
            </a:r>
          </a:p>
          <a:p>
            <a:r>
              <a:rPr lang="en-US" sz="3200" dirty="0"/>
              <a:t>He calls back 3 hours later</a:t>
            </a:r>
          </a:p>
          <a:p>
            <a:pPr marL="0" indent="0">
              <a:buNone/>
            </a:pPr>
            <a:endParaRPr lang="en-US" dirty="0"/>
          </a:p>
        </p:txBody>
      </p:sp>
      <p:sp>
        <p:nvSpPr>
          <p:cNvPr id="4" name="Slide Number Placeholder 3"/>
          <p:cNvSpPr>
            <a:spLocks noGrp="1"/>
          </p:cNvSpPr>
          <p:nvPr>
            <p:ph type="sldNum" sz="quarter" idx="12"/>
          </p:nvPr>
        </p:nvSpPr>
        <p:spPr/>
        <p:txBody>
          <a:bodyPr/>
          <a:lstStyle/>
          <a:p>
            <a:fld id="{993EEC8E-C5CF-40DF-832D-5BCB0E209B98}" type="slidenum">
              <a:rPr lang="en-US" smtClean="0"/>
              <a:t>9</a:t>
            </a:fld>
            <a:endParaRPr lang="en-US"/>
          </a:p>
        </p:txBody>
      </p:sp>
      <p:cxnSp>
        <p:nvCxnSpPr>
          <p:cNvPr id="9" name="Straight Arrow Connector 8"/>
          <p:cNvCxnSpPr/>
          <p:nvPr/>
        </p:nvCxnSpPr>
        <p:spPr>
          <a:xfrm>
            <a:off x="1707387" y="6389988"/>
            <a:ext cx="458295" cy="0"/>
          </a:xfrm>
          <a:prstGeom prst="straightConnector1">
            <a:avLst/>
          </a:prstGeom>
          <a:ln w="38100" cap="sq">
            <a:solidFill>
              <a:schemeClr val="bg1">
                <a:lumMod val="50000"/>
              </a:schemeClr>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
        <p:nvSpPr>
          <p:cNvPr id="13" name="Rectangle 12" descr="Take 1 sign"/>
          <p:cNvSpPr/>
          <p:nvPr/>
        </p:nvSpPr>
        <p:spPr>
          <a:xfrm>
            <a:off x="6478384" y="5028853"/>
            <a:ext cx="760616" cy="1963333"/>
          </a:xfrm>
          <a:prstGeom prst="rect">
            <a:avLst/>
          </a:prstGeom>
          <a:solidFill>
            <a:srgbClr val="FDD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Take </a:t>
            </a:r>
            <a:r>
              <a:rPr lang="en-US" sz="1100" b="1" dirty="0">
                <a:solidFill>
                  <a:schemeClr val="tx1"/>
                </a:solidFill>
                <a:effectLst>
                  <a:outerShdw blurRad="38100" dist="38100" dir="2700000" algn="tl">
                    <a:srgbClr val="000000">
                      <a:alpha val="43137"/>
                    </a:srgbClr>
                  </a:outerShdw>
                </a:effectLst>
              </a:rPr>
              <a:t>1</a:t>
            </a:r>
          </a:p>
        </p:txBody>
      </p:sp>
      <p:pic>
        <p:nvPicPr>
          <p:cNvPr id="14" name="Picture 13" descr="Provider on the phone and compu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5028853"/>
            <a:ext cx="2941228" cy="1960818"/>
          </a:xfrm>
          <a:prstGeom prst="rect">
            <a:avLst/>
          </a:prstGeom>
          <a:ln w="38100" cap="sq">
            <a:solidFill>
              <a:srgbClr val="007DA3"/>
            </a:solidFill>
            <a:prstDash val="solid"/>
            <a:miter lim="800000"/>
          </a:ln>
          <a:effectLst>
            <a:outerShdw blurRad="50800" dist="38100" dir="2700000" algn="tl" rotWithShape="0">
              <a:srgbClr val="000000">
                <a:alpha val="43000"/>
              </a:srgbClr>
            </a:outerShdw>
          </a:effectLst>
        </p:spPr>
      </p:pic>
      <p:cxnSp>
        <p:nvCxnSpPr>
          <p:cNvPr id="16" name="Straight Arrow Connector 15" descr="arrow showing progression to next image"/>
          <p:cNvCxnSpPr>
            <a:stCxn id="18" idx="3"/>
            <a:endCxn id="14" idx="1"/>
          </p:cNvCxnSpPr>
          <p:nvPr/>
        </p:nvCxnSpPr>
        <p:spPr>
          <a:xfrm flipV="1">
            <a:off x="3026952" y="6009262"/>
            <a:ext cx="402048" cy="2989"/>
          </a:xfrm>
          <a:prstGeom prst="straightConnector1">
            <a:avLst/>
          </a:prstGeom>
          <a:ln w="38100" cap="sq">
            <a:solidFill>
              <a:srgbClr val="007DA3"/>
            </a:solidFill>
            <a:prstDash val="solid"/>
            <a:miter lim="800000"/>
            <a:headEnd type="none" w="lg" len="lg"/>
            <a:tailEnd type="triangle" w="lg" len="lg"/>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18" name="Picture 17" descr="Character in case 1- Elma R,&#10;&#10;Elderly woman in bed"/>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06402" y="5031914"/>
            <a:ext cx="2720550" cy="1960673"/>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604270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9Kse04w"/>
  <p:tag name="ARTICULATE_DESIGN_ID_CUSP HAI SLIDE TEMPLATE FINAL 10-12-16" val="wrVl9TBZ"/>
  <p:tag name="ARTICULATE_SLIDE_THUMBNAIL_REFRESH" val="1"/>
  <p:tag name="MMPROD_NEXTUNIQUEID" val="10009"/>
  <p:tag name="MMPROD_UIDATA" val="&lt;database version=&quot;11.0&quot;&gt;&lt;object type=&quot;1&quot; unique_id=&quot;10001&quot;&gt;&lt;object type=&quot;2&quot; unique_id=&quot;14094&quot;&gt;&lt;object type=&quot;3&quot; unique_id=&quot;21243&quot;&gt;&lt;property id=&quot;20148&quot; value=&quot;5&quot;/&gt;&lt;property id=&quot;20300&quot; value=&quot;Slide 1 - &amp;quot;Treatment and Management of the Resident With a Suspected  Respiratory Tract Infection&amp;quot;&quot;/&gt;&lt;property id=&quot;20307&quot; value=&quot;259&quot;/&gt;&lt;/object&gt;&lt;object type=&quot;3&quot; unique_id=&quot;21559&quot;&gt;&lt;property id=&quot;20148&quot; value=&quot;5&quot;/&gt;&lt;property id=&quot;20300&quot; value=&quot;Slide 26&quot;/&gt;&lt;property id=&quot;20307&quot; value=&quot;281&quot;/&gt;&lt;/object&gt;&lt;object type=&quot;3&quot; unique_id=&quot;46835&quot;&gt;&lt;property id=&quot;20148&quot; value=&quot;5&quot;/&gt;&lt;property id=&quot;20300&quot; value=&quot;Slide 2 - &amp;quot;Presenter  &amp;quot;&quot;/&gt;&lt;property id=&quot;20307&quot; value=&quot;286&quot;/&gt;&lt;/object&gt;&lt;object type=&quot;3&quot; unique_id=&quot;46841&quot;&gt;&lt;property id=&quot;20148&quot; value=&quot;5&quot;/&gt;&lt;property id=&quot;20300&quot; value=&quot;Slide 27 - &amp;quot;Next Steps&amp;quot;&quot;/&gt;&lt;property id=&quot;20307&quot; value=&quot;288&quot;/&gt;&lt;/object&gt;&lt;object type=&quot;3&quot; unique_id=&quot;50986&quot;&gt;&lt;property id=&quot;20148&quot; value=&quot;5&quot;/&gt;&lt;property id=&quot;20300&quot; value=&quot;Slide 25 - &amp;quot;Key Points&amp;quot;&quot;/&gt;&lt;property id=&quot;20307&quot; value=&quot;309&quot;/&gt;&lt;/object&gt;&lt;object type=&quot;3&quot; unique_id=&quot;50987&quot;&gt;&lt;property id=&quot;20148&quot; value=&quot;5&quot;/&gt;&lt;property id=&quot;20300&quot; value=&quot;Slide 28 - &amp;quot;Disclaimer&amp;quot;&quot;/&gt;&lt;property id=&quot;20307&quot; value=&quot;310&quot;/&gt;&lt;/object&gt;&lt;object type=&quot;3&quot; unique_id=&quot;51141&quot;&gt;&lt;property id=&quot;20148&quot; value=&quot;5&quot;/&gt;&lt;property id=&quot;20300&quot; value=&quot;Slide 29 - &amp;quot;References&amp;quot;&quot;/&gt;&lt;property id=&quot;20307&quot; value=&quot;311&quot;/&gt;&lt;/object&gt;&lt;object type=&quot;3&quot; unique_id=&quot;51143&quot;&gt;&lt;property id=&quot;20148&quot; value=&quot;5&quot;/&gt;&lt;property id=&quot;20300&quot; value=&quot;Slide 3 - &amp;quot;Objectives&amp;quot;&quot;/&gt;&lt;property id=&quot;20307&quot; value=&quot;330&quot;/&gt;&lt;/object&gt;&lt;object type=&quot;3&quot; unique_id=&quot;51144&quot;&gt;&lt;property id=&quot;20148&quot; value=&quot;5&quot;/&gt;&lt;property id=&quot;20300&quot; value=&quot;Slide 4 - &amp;quot;Terms Used to Describe Pneumonia&amp;quot;&quot;/&gt;&lt;property id=&quot;20307&quot; value=&quot;336&quot;/&gt;&lt;/object&gt;&lt;object type=&quot;3&quot; unique_id=&quot;51145&quot;&gt;&lt;property id=&quot;20148&quot; value=&quot;5&quot;/&gt;&lt;property id=&quot;20300&quot; value=&quot;Slide 5 - &amp;quot;Case 1&amp;amp;#x09;   &amp;amp;#x09;&amp;amp;#x09;&amp;amp;#x09;&amp;amp;#x09; Mary&amp;quot;&quot;/&gt;&lt;property id=&quot;20307&quot; value=&quot;312&quot;/&gt;&lt;/object&gt;&lt;object type=&quot;3&quot; unique_id=&quot;51146&quot;&gt;&lt;property id=&quot;20148&quot; value=&quot;5&quot;/&gt;&lt;property id=&quot;20300&quot; value=&quot;Slide 6 - &amp;quot;Diagnostic Workup&amp;quot;&quot;/&gt;&lt;property id=&quot;20307&quot; value=&quot;314&quot;/&gt;&lt;/object&gt;&lt;object type=&quot;3&quot; unique_id=&quot;51147&quot;&gt;&lt;property id=&quot;20148&quot; value=&quot;5&quot;/&gt;&lt;property id=&quot;20300&quot; value=&quot;Slide 7 - &amp;quot;The Four Moments of Antibiotic Therapy&amp;quot;&quot;/&gt;&lt;property id=&quot;20307&quot; value=&quot;326&quot;/&gt;&lt;/object&gt;&lt;object type=&quot;3&quot; unique_id=&quot;51148&quot;&gt;&lt;property id=&quot;20148&quot; value=&quot;5&quot;/&gt;&lt;property id=&quot;20300&quot; value=&quot;Slide 8 - &amp;quot;Bronchitis vs. Pneumonia&amp;quot;&quot;/&gt;&lt;property id=&quot;20307&quot; value=&quot;313&quot;/&gt;&lt;/object&gt;&lt;object type=&quot;3&quot; unique_id=&quot;51150&quot;&gt;&lt;property id=&quot;20148&quot; value=&quot;5&quot;/&gt;&lt;property id=&quot;20300&quot; value=&quot;Slide 10 - &amp;quot;Moment 2&amp;quot;&quot;/&gt;&lt;property id=&quot;20307&quot; value=&quot;331&quot;/&gt;&lt;/object&gt;&lt;object type=&quot;3&quot; unique_id=&quot;51151&quot;&gt;&lt;property id=&quot;20148&quot; value=&quot;5&quot;/&gt;&lt;property id=&quot;20300&quot; value=&quot;Slide 11 - &amp;quot;Urinary Antigen Tests&amp;quot;&quot;/&gt;&lt;property id=&quot;20307&quot; value=&quot;315&quot;/&gt;&lt;/object&gt;&lt;object type=&quot;3&quot; unique_id=&quot;51152&quot;&gt;&lt;property id=&quot;20148&quot; value=&quot;5&quot;/&gt;&lt;property id=&quot;20300&quot; value=&quot;Slide 12 - &amp;quot;Treatment Recommendations&amp;quot;&quot;/&gt;&lt;property id=&quot;20307&quot; value=&quot;316&quot;/&gt;&lt;/object&gt;&lt;object type=&quot;3&quot; unique_id=&quot;51153&quot;&gt;&lt;property id=&quot;20148&quot; value=&quot;5&quot;/&gt;&lt;property id=&quot;20300&quot; value=&quot;Slide 13 - &amp;quot;Case 1&amp;amp;#x09;   &amp;amp;#x09;&amp;amp;#x09;&amp;amp;#x09;&amp;amp;#x09; Mary&amp;quot;&quot;/&gt;&lt;property id=&quot;20307&quot; value=&quot;324&quot;/&gt;&lt;/object&gt;&lt;object type=&quot;3&quot; unique_id=&quot;51155&quot;&gt;&lt;property id=&quot;20148&quot; value=&quot;5&quot;/&gt;&lt;property id=&quot;20300&quot; value=&quot;Slide 15 - &amp;quot;Duration: Poll&amp;quot;&quot;/&gt;&lt;property id=&quot;20307&quot; value=&quot;332&quot;/&gt;&lt;/object&gt;&lt;object type=&quot;3&quot; unique_id=&quot;51156&quot;&gt;&lt;property id=&quot;20148&quot; value=&quot;5&quot;/&gt;&lt;property id=&quot;20300&quot; value=&quot;Slide 17 - &amp;quot;Case 1&amp;amp;#x09;   &amp;amp;#x09;&amp;amp;#x09;&amp;amp;#x09;&amp;amp;#x09; Mary&amp;quot;&quot;/&gt;&lt;property id=&quot;20307&quot; value=&quot;333&quot;/&gt;&lt;/object&gt;&lt;object type=&quot;3&quot; unique_id=&quot;51157&quot;&gt;&lt;property id=&quot;20148&quot; value=&quot;5&quot;/&gt;&lt;property id=&quot;20300&quot; value=&quot;Slide 18 - &amp;quot;Length of Therapy&amp;quot;&quot;/&gt;&lt;property id=&quot;20307&quot; value=&quot;334&quot;/&gt;&lt;/object&gt;&lt;object type=&quot;3&quot; unique_id=&quot;51158&quot;&gt;&lt;property id=&quot;20148&quot; value=&quot;5&quot;/&gt;&lt;property id=&quot;20300&quot; value=&quot;Slide 19 - &amp;quot;When to Consider Transfer&amp;quot;&quot;/&gt;&lt;property id=&quot;20307&quot; value=&quot;335&quot;/&gt;&lt;/object&gt;&lt;object type=&quot;3&quot; unique_id=&quot;51161&quot;&gt;&lt;property id=&quot;20148&quot; value=&quot;5&quot;/&gt;&lt;property id=&quot;20300&quot; value=&quot;Slide 22 - &amp;quot;Aspiration Pneumonia vs. Pneumonitis&amp;quot;&quot;/&gt;&lt;property id=&quot;20307&quot; value=&quot;319&quot;/&gt;&lt;/object&gt;&lt;object type=&quot;3&quot; unique_id=&quot;51838&quot;&gt;&lt;property id=&quot;20148&quot; value=&quot;5&quot;/&gt;&lt;property id=&quot;20300&quot; value=&quot;Slide 9 - &amp;quot;The Four Moments of Antibiotic Therapy&amp;quot;&quot;/&gt;&lt;property id=&quot;20307&quot; value=&quot;337&quot;/&gt;&lt;/object&gt;&lt;object type=&quot;3&quot; unique_id=&quot;51996&quot;&gt;&lt;property id=&quot;20148&quot; value=&quot;5&quot;/&gt;&lt;property id=&quot;20300&quot; value=&quot;Slide 14 - &amp;quot;The Four Moments of Antibiotic Therapy&amp;quot;&quot;/&gt;&lt;property id=&quot;20307&quot; value=&quot;338&quot;/&gt;&lt;/object&gt;&lt;object type=&quot;3&quot; unique_id=&quot;51997&quot;&gt;&lt;property id=&quot;20148&quot; value=&quot;5&quot;/&gt;&lt;property id=&quot;20300&quot; value=&quot;Slide 16 - &amp;quot;Duration: Answer&amp;quot;&quot;/&gt;&lt;property id=&quot;20307&quot; value=&quot;339&quot;/&gt;&lt;/object&gt;&lt;object type=&quot;3&quot; unique_id=&quot;52127&quot;&gt;&lt;property id=&quot;20148&quot; value=&quot;5&quot;/&gt;&lt;property id=&quot;20300&quot; value=&quot;Slide 20 - &amp;quot;Case 2&amp;amp;#x09;   &amp;amp;#x09;&amp;amp;#x09;&amp;amp;#x09;&amp;amp;#x09;  Francisco&amp;quot;&quot;/&gt;&lt;property id=&quot;20307&quot; value=&quot;340&quot;/&gt;&lt;/object&gt;&lt;object type=&quot;3&quot; unique_id=&quot;52128&quot;&gt;&lt;property id=&quot;20148&quot; value=&quot;5&quot;/&gt;&lt;property id=&quot;20300&quot; value=&quot;Slide 21 - &amp;quot;Francisco’s chest x-ray&amp;quot;&quot;/&gt;&lt;property id=&quot;20307&quot; value=&quot;341&quot;/&gt;&lt;/object&gt;&lt;object type=&quot;3&quot; unique_id=&quot;52324&quot;&gt;&lt;property id=&quot;20148&quot; value=&quot;5&quot;/&gt;&lt;property id=&quot;20300&quot; value=&quot;Slide 24 - &amp;quot;Treatment Recommendations&amp;quot;&quot;/&gt;&lt;property id=&quot;20307&quot; value=&quot;343&quot;/&gt;&lt;/object&gt;&lt;object type=&quot;3&quot; unique_id=&quot;80400&quot;&gt;&lt;property id=&quot;20148&quot; value=&quot;5&quot;/&gt;&lt;property id=&quot;20300&quot; value=&quot;Slide 23 - &amp;quot;Management: Poll&amp;quot;&quot;/&gt;&lt;property id=&quot;20307&quot; value=&quot;344&quot;/&gt;&lt;/object&gt;&lt;/object&gt;&lt;object type=&quot;8&quot; unique_id=&quot;14100&quot;&gt;&lt;/object&gt;&lt;/object&gt;&lt;/database&gt;"/>
  <p:tag name="SECTOMILLISECCONVERTED"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CUSP HAI slide template FINAL 10-12-16</Template>
  <TotalTime>17708</TotalTime>
  <Words>2106</Words>
  <Application>Microsoft Office PowerPoint</Application>
  <PresentationFormat>Custom</PresentationFormat>
  <Paragraphs>244</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Symbol</vt:lpstr>
      <vt:lpstr>Office Theme</vt:lpstr>
      <vt:lpstr>Communicating Infectious Concerns With Antibiotic Prescribers </vt:lpstr>
      <vt:lpstr>Objectives</vt:lpstr>
      <vt:lpstr>Communication Errors Can Have Disastrous Effects1-3</vt:lpstr>
      <vt:lpstr>Barriers to Communication in Long-Term Care4,5</vt:lpstr>
      <vt:lpstr>Effective Communication Is…6</vt:lpstr>
      <vt:lpstr>SBAR: Improving Communication in a Brief and Timely Manner7</vt:lpstr>
      <vt:lpstr>SBAR To Improve Communication</vt:lpstr>
      <vt:lpstr>Case 1: Elma R. </vt:lpstr>
      <vt:lpstr>Case 1: Elma R., continued </vt:lpstr>
      <vt:lpstr>Case 1: Elma R. – Take 1</vt:lpstr>
      <vt:lpstr>Was This Communication Effective?</vt:lpstr>
      <vt:lpstr>Case 1: Elma R. – Take 2</vt:lpstr>
      <vt:lpstr>Getting a Response Using SBAR</vt:lpstr>
      <vt:lpstr>Case 2: Fred B. </vt:lpstr>
      <vt:lpstr>Case 2: Fred B. – Take 1</vt:lpstr>
      <vt:lpstr>Case 2: Fred B. – Take 1</vt:lpstr>
      <vt:lpstr>Provider Perceptions Vary</vt:lpstr>
      <vt:lpstr>Case 2: Fred B. – Take 2</vt:lpstr>
      <vt:lpstr>Take 2: The Response</vt:lpstr>
      <vt:lpstr>Case 3: Mark P. </vt:lpstr>
      <vt:lpstr>Case 3: Mark P. – Take 1</vt:lpstr>
      <vt:lpstr>Case 3: Mark P. – Take 2</vt:lpstr>
      <vt:lpstr>Key Points</vt:lpstr>
      <vt:lpstr>AHRQ Safety Program for Improving Antibiotic Use Long-Term Care</vt:lpstr>
      <vt:lpstr>Activities To Complete </vt:lpstr>
      <vt:lpstr>Disclaimer</vt:lpstr>
      <vt:lpstr>References</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 Miller</dc:creator>
  <cp:lastModifiedBy>Ramage, Kathryn (AHRQ/OC) (CTR)</cp:lastModifiedBy>
  <cp:revision>430</cp:revision>
  <cp:lastPrinted>2017-04-13T14:23:10Z</cp:lastPrinted>
  <dcterms:created xsi:type="dcterms:W3CDTF">2017-03-24T18:33:59Z</dcterms:created>
  <dcterms:modified xsi:type="dcterms:W3CDTF">2021-06-16T14:40:30Z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BE12A664-CECD-44C6-9F81-FDECEFC4FB6F</vt:lpwstr>
  </property>
  <property fmtid="{D5CDD505-2E9C-101B-9397-08002B2CF9AE}" pid="3" name="ArticulatePath">
    <vt:lpwstr>Presentation2</vt:lpwstr>
  </property>
</Properties>
</file>