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20" r:id="rId2"/>
    <p:sldId id="330" r:id="rId3"/>
    <p:sldId id="390" r:id="rId4"/>
    <p:sldId id="394" r:id="rId5"/>
    <p:sldId id="428" r:id="rId6"/>
    <p:sldId id="407" r:id="rId7"/>
    <p:sldId id="408" r:id="rId8"/>
    <p:sldId id="419" r:id="rId9"/>
    <p:sldId id="430" r:id="rId10"/>
    <p:sldId id="396" r:id="rId11"/>
    <p:sldId id="411" r:id="rId12"/>
    <p:sldId id="392" r:id="rId13"/>
    <p:sldId id="413" r:id="rId14"/>
    <p:sldId id="398" r:id="rId15"/>
    <p:sldId id="397" r:id="rId16"/>
    <p:sldId id="400" r:id="rId17"/>
    <p:sldId id="402" r:id="rId18"/>
    <p:sldId id="399" r:id="rId19"/>
    <p:sldId id="403" r:id="rId20"/>
    <p:sldId id="359" r:id="rId21"/>
    <p:sldId id="429" r:id="rId22"/>
    <p:sldId id="416" r:id="rId23"/>
    <p:sldId id="414" r:id="rId24"/>
  </p:sldIdLst>
  <p:sldSz cx="10058400" cy="7772400"/>
  <p:notesSz cx="7077075" cy="9363075"/>
  <p:custDataLst>
    <p:tags r:id="rId26"/>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17" clrIdx="0"/>
  <p:cmAuthor id="7" name="morgan" initials="m" lastIdx="2" clrIdx="7"/>
  <p:cmAuthor id="1" name="Melissa A Miller" initials="MAM" lastIdx="5" clrIdx="1"/>
  <p:cmAuthor id="8" name="Henderson, Susan (AHRQ/CQuIPS)" initials="HS(" lastIdx="9" clrIdx="8">
    <p:extLst>
      <p:ext uri="{19B8F6BF-5375-455C-9EA6-DF929625EA0E}">
        <p15:presenceInfo xmlns:p15="http://schemas.microsoft.com/office/powerpoint/2012/main" userId="S-1-5-21-1747495209-1248221918-2216747781-233076" providerId="AD"/>
      </p:ext>
    </p:extLst>
  </p:cmAuthor>
  <p:cmAuthor id="2" name="Kathleen Speck" initials="KS" lastIdx="25" clrIdx="2"/>
  <p:cmAuthor id="9" name="Kathleen" initials="K" lastIdx="35" clrIdx="9">
    <p:extLst>
      <p:ext uri="{19B8F6BF-5375-455C-9EA6-DF929625EA0E}">
        <p15:presenceInfo xmlns:p15="http://schemas.microsoft.com/office/powerpoint/2012/main" userId="Kathleen" providerId="None"/>
      </p:ext>
    </p:extLst>
  </p:cmAuthor>
  <p:cmAuthor id="3" name="Meghan Walrath" initials="MW" lastIdx="10" clrIdx="3"/>
  <p:cmAuthor id="10" name="Pranita Tamma" initials="PT" lastIdx="1" clrIdx="10">
    <p:extLst>
      <p:ext uri="{19B8F6BF-5375-455C-9EA6-DF929625EA0E}">
        <p15:presenceInfo xmlns:p15="http://schemas.microsoft.com/office/powerpoint/2012/main" userId="S-1-5-21-1214440339-484763869-725345543-3575701" providerId="AD"/>
      </p:ext>
    </p:extLst>
  </p:cmAuthor>
  <p:cmAuthor id="4" name="Miller, Melissa (AHRQ/CQuIPS)" initials="MM(" lastIdx="44" clrIdx="4"/>
  <p:cmAuthor id="11" name="Heidenrich, Christine (AHRQ/OC) (CTR)" initials="HC((" lastIdx="18" clrIdx="11">
    <p:extLst>
      <p:ext uri="{19B8F6BF-5375-455C-9EA6-DF929625EA0E}">
        <p15:presenceInfo xmlns:p15="http://schemas.microsoft.com/office/powerpoint/2012/main" userId="S::Christine.Heidenrich@ahrq.hhs.gov::58cf9597-5aed-4544-869e-b91fdda55fa7" providerId="AD"/>
      </p:ext>
    </p:extLst>
  </p:cmAuthor>
  <p:cmAuthor id="5" name="Morgan Katz" initials="MK" lastIdx="8" clrIdx="5"/>
  <p:cmAuthor id="6" name="Mayo Levering" initials="ML"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EA"/>
    <a:srgbClr val="FFF5D5"/>
    <a:srgbClr val="FFF2D0"/>
    <a:srgbClr val="007CA2"/>
    <a:srgbClr val="8164A2"/>
    <a:srgbClr val="9BBA59"/>
    <a:srgbClr val="C0504D"/>
    <a:srgbClr val="4E81BD"/>
    <a:srgbClr val="007DA3"/>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E7ADF-C842-A647-ACC9-799FFB357FFC}" v="18" dt="2021-05-25T15:10:46.823"/>
    <p1510:client id="{B014020E-3177-BA0E-30BE-E90DEEC97A34}" v="62" dt="2021-05-25T13:57:29.179"/>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556"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han Walrath" userId="83b17c40-4bc4-4453-86c4-254643040d40" providerId="ADAL" clId="{25746108-FEA6-5E43-89BB-E79A0C4A9C74}"/>
    <pc:docChg chg="custSel modSld">
      <pc:chgData name="Meghan Walrath" userId="83b17c40-4bc4-4453-86c4-254643040d40" providerId="ADAL" clId="{25746108-FEA6-5E43-89BB-E79A0C4A9C74}" dt="2021-05-18T16:32:14.386" v="930" actId="962"/>
      <pc:docMkLst>
        <pc:docMk/>
      </pc:docMkLst>
      <pc:sldChg chg="delSp modSp mod">
        <pc:chgData name="Meghan Walrath" userId="83b17c40-4bc4-4453-86c4-254643040d40" providerId="ADAL" clId="{25746108-FEA6-5E43-89BB-E79A0C4A9C74}" dt="2021-05-18T16:32:14.386" v="930" actId="962"/>
        <pc:sldMkLst>
          <pc:docMk/>
          <pc:sldMk cId="1336447441" sldId="428"/>
        </pc:sldMkLst>
        <pc:spChg chg="del">
          <ac:chgData name="Meghan Walrath" userId="83b17c40-4bc4-4453-86c4-254643040d40" providerId="ADAL" clId="{25746108-FEA6-5E43-89BB-E79A0C4A9C74}" dt="2021-05-18T16:28:49.790" v="2" actId="478"/>
          <ac:spMkLst>
            <pc:docMk/>
            <pc:sldMk cId="1336447441" sldId="428"/>
            <ac:spMk id="11" creationId="{01704819-0E35-484F-B146-CDADBAD227C9}"/>
          </ac:spMkLst>
        </pc:spChg>
        <pc:spChg chg="del">
          <ac:chgData name="Meghan Walrath" userId="83b17c40-4bc4-4453-86c4-254643040d40" providerId="ADAL" clId="{25746108-FEA6-5E43-89BB-E79A0C4A9C74}" dt="2021-05-18T16:28:49.790" v="2" actId="478"/>
          <ac:spMkLst>
            <pc:docMk/>
            <pc:sldMk cId="1336447441" sldId="428"/>
            <ac:spMk id="12" creationId="{831CA868-E744-7444-A208-279302AEA7E2}"/>
          </ac:spMkLst>
        </pc:spChg>
        <pc:spChg chg="del">
          <ac:chgData name="Meghan Walrath" userId="83b17c40-4bc4-4453-86c4-254643040d40" providerId="ADAL" clId="{25746108-FEA6-5E43-89BB-E79A0C4A9C74}" dt="2021-05-18T16:28:49.790" v="2" actId="478"/>
          <ac:spMkLst>
            <pc:docMk/>
            <pc:sldMk cId="1336447441" sldId="428"/>
            <ac:spMk id="13" creationId="{D98A68E5-A84D-224D-A074-EA8ACC61FE78}"/>
          </ac:spMkLst>
        </pc:spChg>
        <pc:spChg chg="del">
          <ac:chgData name="Meghan Walrath" userId="83b17c40-4bc4-4453-86c4-254643040d40" providerId="ADAL" clId="{25746108-FEA6-5E43-89BB-E79A0C4A9C74}" dt="2021-05-18T16:28:49.790" v="2" actId="478"/>
          <ac:spMkLst>
            <pc:docMk/>
            <pc:sldMk cId="1336447441" sldId="428"/>
            <ac:spMk id="15" creationId="{328746C8-4319-4346-A314-EC6E9973C7CF}"/>
          </ac:spMkLst>
        </pc:spChg>
        <pc:spChg chg="del">
          <ac:chgData name="Meghan Walrath" userId="83b17c40-4bc4-4453-86c4-254643040d40" providerId="ADAL" clId="{25746108-FEA6-5E43-89BB-E79A0C4A9C74}" dt="2021-05-18T16:28:49.790" v="2" actId="478"/>
          <ac:spMkLst>
            <pc:docMk/>
            <pc:sldMk cId="1336447441" sldId="428"/>
            <ac:spMk id="16" creationId="{03EB51AB-89A7-ED48-83E5-2C1FE1F9936F}"/>
          </ac:spMkLst>
        </pc:spChg>
        <pc:spChg chg="del">
          <ac:chgData name="Meghan Walrath" userId="83b17c40-4bc4-4453-86c4-254643040d40" providerId="ADAL" clId="{25746108-FEA6-5E43-89BB-E79A0C4A9C74}" dt="2021-05-18T16:28:49.790" v="2" actId="478"/>
          <ac:spMkLst>
            <pc:docMk/>
            <pc:sldMk cId="1336447441" sldId="428"/>
            <ac:spMk id="17" creationId="{B795BD98-38B6-A54D-9D8A-26338076E969}"/>
          </ac:spMkLst>
        </pc:spChg>
        <pc:picChg chg="mod">
          <ac:chgData name="Meghan Walrath" userId="83b17c40-4bc4-4453-86c4-254643040d40" providerId="ADAL" clId="{25746108-FEA6-5E43-89BB-E79A0C4A9C74}" dt="2021-05-18T16:32:14.386" v="930" actId="962"/>
          <ac:picMkLst>
            <pc:docMk/>
            <pc:sldMk cId="1336447441" sldId="428"/>
            <ac:picMk id="8" creationId="{00000000-0000-0000-0000-000000000000}"/>
          </ac:picMkLst>
        </pc:picChg>
      </pc:sldChg>
    </pc:docChg>
  </pc:docChgLst>
  <pc:docChgLst>
    <pc:chgData name="Kathleen Speck" userId="1c3bee05-3f30-471c-9c5c-6f1d82c4dd7a" providerId="ADAL" clId="{8B792A54-0CA4-4EF6-BD2B-DA282ECF7489}"/>
    <pc:docChg chg="custSel">
      <pc:chgData name="Kathleen Speck" userId="1c3bee05-3f30-471c-9c5c-6f1d82c4dd7a" providerId="ADAL" clId="{8B792A54-0CA4-4EF6-BD2B-DA282ECF7489}" dt="2021-04-13T15:46:30.156" v="0" actId="1589"/>
      <pc:docMkLst>
        <pc:docMk/>
      </pc:docMkLst>
      <pc:sldChg chg="addCm">
        <pc:chgData name="Kathleen Speck" userId="1c3bee05-3f30-471c-9c5c-6f1d82c4dd7a" providerId="ADAL" clId="{8B792A54-0CA4-4EF6-BD2B-DA282ECF7489}" dt="2021-04-13T15:46:30.156" v="0" actId="1589"/>
        <pc:sldMkLst>
          <pc:docMk/>
          <pc:sldMk cId="1336447441" sldId="428"/>
        </pc:sldMkLst>
      </pc:sldChg>
    </pc:docChg>
  </pc:docChgLst>
  <pc:docChgLst>
    <pc:chgData name="Kathleen Speck" userId="S::kspeck2@jh.edu::1c3bee05-3f30-471c-9c5c-6f1d82c4dd7a" providerId="AD" clId="Web-{872A9FFE-1C08-F1B0-C17C-D01061BC6362}"/>
    <pc:docChg chg="modSld">
      <pc:chgData name="Kathleen Speck" userId="S::kspeck2@jh.edu::1c3bee05-3f30-471c-9c5c-6f1d82c4dd7a" providerId="AD" clId="Web-{872A9FFE-1C08-F1B0-C17C-D01061BC6362}" dt="2021-02-15T16:36:46.005" v="1" actId="1076"/>
      <pc:docMkLst>
        <pc:docMk/>
      </pc:docMkLst>
      <pc:sldChg chg="modSp">
        <pc:chgData name="Kathleen Speck" userId="S::kspeck2@jh.edu::1c3bee05-3f30-471c-9c5c-6f1d82c4dd7a" providerId="AD" clId="Web-{872A9FFE-1C08-F1B0-C17C-D01061BC6362}" dt="2021-02-15T16:36:46.005" v="1" actId="1076"/>
        <pc:sldMkLst>
          <pc:docMk/>
          <pc:sldMk cId="3450294444" sldId="397"/>
        </pc:sldMkLst>
        <pc:spChg chg="mod">
          <ac:chgData name="Kathleen Speck" userId="S::kspeck2@jh.edu::1c3bee05-3f30-471c-9c5c-6f1d82c4dd7a" providerId="AD" clId="Web-{872A9FFE-1C08-F1B0-C17C-D01061BC6362}" dt="2021-02-15T16:36:46.005" v="1" actId="1076"/>
          <ac:spMkLst>
            <pc:docMk/>
            <pc:sldMk cId="3450294444" sldId="397"/>
            <ac:spMk id="10" creationId="{00000000-0000-0000-0000-000000000000}"/>
          </ac:spMkLst>
        </pc:spChg>
      </pc:sldChg>
    </pc:docChg>
  </pc:docChgLst>
  <pc:docChgLst>
    <pc:chgData name="Kathleen Speck" userId="1c3bee05-3f30-471c-9c5c-6f1d82c4dd7a" providerId="ADAL" clId="{15189CF4-25E4-498A-AE0D-7F700ADBB211}"/>
    <pc:docChg chg="custSel modSld">
      <pc:chgData name="Kathleen Speck" userId="1c3bee05-3f30-471c-9c5c-6f1d82c4dd7a" providerId="ADAL" clId="{15189CF4-25E4-498A-AE0D-7F700ADBB211}" dt="2021-02-17T14:50:22.161" v="93" actId="1592"/>
      <pc:docMkLst>
        <pc:docMk/>
      </pc:docMkLst>
      <pc:sldChg chg="addSp modSp mod addCm delCm">
        <pc:chgData name="Kathleen Speck" userId="1c3bee05-3f30-471c-9c5c-6f1d82c4dd7a" providerId="ADAL" clId="{15189CF4-25E4-498A-AE0D-7F700ADBB211}" dt="2021-02-17T14:50:22.161" v="93" actId="1592"/>
        <pc:sldMkLst>
          <pc:docMk/>
          <pc:sldMk cId="1336447441" sldId="428"/>
        </pc:sldMkLst>
        <pc:spChg chg="add mod">
          <ac:chgData name="Kathleen Speck" userId="1c3bee05-3f30-471c-9c5c-6f1d82c4dd7a" providerId="ADAL" clId="{15189CF4-25E4-498A-AE0D-7F700ADBB211}" dt="2021-02-17T14:34:15.659" v="90" actId="1076"/>
          <ac:spMkLst>
            <pc:docMk/>
            <pc:sldMk cId="1336447441" sldId="428"/>
            <ac:spMk id="4" creationId="{BD017A63-FC58-4B48-96A4-33DCC7EDE581}"/>
          </ac:spMkLst>
        </pc:spChg>
        <pc:spChg chg="mod">
          <ac:chgData name="Kathleen Speck" userId="1c3bee05-3f30-471c-9c5c-6f1d82c4dd7a" providerId="ADAL" clId="{15189CF4-25E4-498A-AE0D-7F700ADBB211}" dt="2021-02-17T14:34:20.129" v="91" actId="6549"/>
          <ac:spMkLst>
            <pc:docMk/>
            <pc:sldMk cId="1336447441" sldId="428"/>
            <ac:spMk id="10" creationId="{11333F99-4D48-A94A-9813-00E7D4A877D9}"/>
          </ac:spMkLst>
        </pc:spChg>
      </pc:sldChg>
    </pc:docChg>
  </pc:docChgLst>
  <pc:docChgLst>
    <pc:chgData name="Kathleen Speck" userId="1c3bee05-3f30-471c-9c5c-6f1d82c4dd7a" providerId="ADAL" clId="{8C2E3BD1-D70C-4FBC-BD7E-05BD47B5AAB6}"/>
    <pc:docChg chg="custSel">
      <pc:chgData name="Kathleen Speck" userId="1c3bee05-3f30-471c-9c5c-6f1d82c4dd7a" providerId="ADAL" clId="{8C2E3BD1-D70C-4FBC-BD7E-05BD47B5AAB6}" dt="2021-05-18T18:35:07.337" v="3" actId="1589"/>
      <pc:docMkLst>
        <pc:docMk/>
      </pc:docMkLst>
      <pc:sldChg chg="addCm">
        <pc:chgData name="Kathleen Speck" userId="1c3bee05-3f30-471c-9c5c-6f1d82c4dd7a" providerId="ADAL" clId="{8C2E3BD1-D70C-4FBC-BD7E-05BD47B5AAB6}" dt="2021-05-18T18:34:47.165" v="2" actId="1589"/>
        <pc:sldMkLst>
          <pc:docMk/>
          <pc:sldMk cId="3450294444" sldId="397"/>
        </pc:sldMkLst>
      </pc:sldChg>
      <pc:sldChg chg="addCm">
        <pc:chgData name="Kathleen Speck" userId="1c3bee05-3f30-471c-9c5c-6f1d82c4dd7a" providerId="ADAL" clId="{8C2E3BD1-D70C-4FBC-BD7E-05BD47B5AAB6}" dt="2021-05-18T18:35:07.337" v="3" actId="1589"/>
        <pc:sldMkLst>
          <pc:docMk/>
          <pc:sldMk cId="4059886788" sldId="399"/>
        </pc:sldMkLst>
      </pc:sldChg>
      <pc:sldChg chg="addCm">
        <pc:chgData name="Kathleen Speck" userId="1c3bee05-3f30-471c-9c5c-6f1d82c4dd7a" providerId="ADAL" clId="{8C2E3BD1-D70C-4FBC-BD7E-05BD47B5AAB6}" dt="2021-05-18T18:34:18.560" v="1" actId="1589"/>
        <pc:sldMkLst>
          <pc:docMk/>
          <pc:sldMk cId="646134259" sldId="419"/>
        </pc:sldMkLst>
      </pc:sldChg>
      <pc:sldChg chg="addCm">
        <pc:chgData name="Kathleen Speck" userId="1c3bee05-3f30-471c-9c5c-6f1d82c4dd7a" providerId="ADAL" clId="{8C2E3BD1-D70C-4FBC-BD7E-05BD47B5AAB6}" dt="2021-05-18T18:29:01.681" v="0" actId="1589"/>
        <pc:sldMkLst>
          <pc:docMk/>
          <pc:sldMk cId="1336447441" sldId="428"/>
        </pc:sldMkLst>
      </pc:sldChg>
    </pc:docChg>
  </pc:docChgLst>
  <pc:docChgLst>
    <pc:chgData name="Meghan Walrath" userId="83b17c40-4bc4-4453-86c4-254643040d40" providerId="ADAL" clId="{54BE7ADF-C842-A647-ACC9-799FFB357FFC}"/>
    <pc:docChg chg="undo custSel modSld">
      <pc:chgData name="Meghan Walrath" userId="83b17c40-4bc4-4453-86c4-254643040d40" providerId="ADAL" clId="{54BE7ADF-C842-A647-ACC9-799FFB357FFC}" dt="2021-05-25T15:12:26.632" v="92" actId="122"/>
      <pc:docMkLst>
        <pc:docMk/>
      </pc:docMkLst>
      <pc:sldChg chg="modSp mod addCm">
        <pc:chgData name="Meghan Walrath" userId="83b17c40-4bc4-4453-86c4-254643040d40" providerId="ADAL" clId="{54BE7ADF-C842-A647-ACC9-799FFB357FFC}" dt="2021-05-25T15:11:03.919" v="87" actId="1589"/>
        <pc:sldMkLst>
          <pc:docMk/>
          <pc:sldMk cId="646134259" sldId="419"/>
        </pc:sldMkLst>
        <pc:graphicFrameChg chg="mod modGraphic">
          <ac:chgData name="Meghan Walrath" userId="83b17c40-4bc4-4453-86c4-254643040d40" providerId="ADAL" clId="{54BE7ADF-C842-A647-ACC9-799FFB357FFC}" dt="2021-05-25T15:10:54.463" v="86" actId="207"/>
          <ac:graphicFrameMkLst>
            <pc:docMk/>
            <pc:sldMk cId="646134259" sldId="419"/>
            <ac:graphicFrameMk id="10" creationId="{EE2C217D-0B05-9144-A5B3-6E1808C2D18B}"/>
          </ac:graphicFrameMkLst>
        </pc:graphicFrameChg>
      </pc:sldChg>
      <pc:sldChg chg="modSp mod">
        <pc:chgData name="Meghan Walrath" userId="83b17c40-4bc4-4453-86c4-254643040d40" providerId="ADAL" clId="{54BE7ADF-C842-A647-ACC9-799FFB357FFC}" dt="2021-05-25T15:12:26.632" v="92" actId="122"/>
        <pc:sldMkLst>
          <pc:docMk/>
          <pc:sldMk cId="2100955624" sldId="430"/>
        </pc:sldMkLst>
        <pc:spChg chg="mod">
          <ac:chgData name="Meghan Walrath" userId="83b17c40-4bc4-4453-86c4-254643040d40" providerId="ADAL" clId="{54BE7ADF-C842-A647-ACC9-799FFB357FFC}" dt="2021-05-25T15:04:37.539" v="9" actId="1076"/>
          <ac:spMkLst>
            <pc:docMk/>
            <pc:sldMk cId="2100955624" sldId="430"/>
            <ac:spMk id="8" creationId="{33207AB3-DCD5-4DF9-BD0D-0504B573AE3F}"/>
          </ac:spMkLst>
        </pc:spChg>
        <pc:spChg chg="mod">
          <ac:chgData name="Meghan Walrath" userId="83b17c40-4bc4-4453-86c4-254643040d40" providerId="ADAL" clId="{54BE7ADF-C842-A647-ACC9-799FFB357FFC}" dt="2021-05-25T15:04:37.539" v="9" actId="1076"/>
          <ac:spMkLst>
            <pc:docMk/>
            <pc:sldMk cId="2100955624" sldId="430"/>
            <ac:spMk id="14" creationId="{6F89DA9E-4647-4B4C-846D-818165CB13A6}"/>
          </ac:spMkLst>
        </pc:spChg>
        <pc:spChg chg="mod">
          <ac:chgData name="Meghan Walrath" userId="83b17c40-4bc4-4453-86c4-254643040d40" providerId="ADAL" clId="{54BE7ADF-C842-A647-ACC9-799FFB357FFC}" dt="2021-05-25T15:04:37.539" v="9" actId="1076"/>
          <ac:spMkLst>
            <pc:docMk/>
            <pc:sldMk cId="2100955624" sldId="430"/>
            <ac:spMk id="17" creationId="{CCF67099-5B0F-574A-B203-69ACFE24122C}"/>
          </ac:spMkLst>
        </pc:spChg>
        <pc:graphicFrameChg chg="modGraphic">
          <ac:chgData name="Meghan Walrath" userId="83b17c40-4bc4-4453-86c4-254643040d40" providerId="ADAL" clId="{54BE7ADF-C842-A647-ACC9-799FFB357FFC}" dt="2021-05-25T15:12:26.632" v="92" actId="122"/>
          <ac:graphicFrameMkLst>
            <pc:docMk/>
            <pc:sldMk cId="2100955624" sldId="430"/>
            <ac:graphicFrameMk id="10" creationId="{EE2C217D-0B05-9144-A5B3-6E1808C2D18B}"/>
          </ac:graphicFrameMkLst>
        </pc:graphicFrameChg>
        <pc:graphicFrameChg chg="mod">
          <ac:chgData name="Meghan Walrath" userId="83b17c40-4bc4-4453-86c4-254643040d40" providerId="ADAL" clId="{54BE7ADF-C842-A647-ACC9-799FFB357FFC}" dt="2021-05-25T15:04:27.056" v="5" actId="1076"/>
          <ac:graphicFrameMkLst>
            <pc:docMk/>
            <pc:sldMk cId="2100955624" sldId="430"/>
            <ac:graphicFrameMk id="15" creationId="{ADE873C6-25DE-9D41-98C1-A2649E709CB0}"/>
          </ac:graphicFrameMkLst>
        </pc:graphicFrameChg>
      </pc:sldChg>
    </pc:docChg>
  </pc:docChgLst>
  <pc:docChgLst>
    <pc:chgData name="Meghan Walrath" userId="S::mwalrat2@jh.edu::83b17c40-4bc4-4453-86c4-254643040d40" providerId="AD" clId="Web-{B014020E-3177-BA0E-30BE-E90DEEC97A34}"/>
    <pc:docChg chg="modSld">
      <pc:chgData name="Meghan Walrath" userId="S::mwalrat2@jh.edu::83b17c40-4bc4-4453-86c4-254643040d40" providerId="AD" clId="Web-{B014020E-3177-BA0E-30BE-E90DEEC97A34}" dt="2021-05-25T13:57:29.179" v="46"/>
      <pc:docMkLst>
        <pc:docMk/>
      </pc:docMkLst>
      <pc:sldChg chg="delSp modSp">
        <pc:chgData name="Meghan Walrath" userId="S::mwalrat2@jh.edu::83b17c40-4bc4-4453-86c4-254643040d40" providerId="AD" clId="Web-{B014020E-3177-BA0E-30BE-E90DEEC97A34}" dt="2021-05-25T13:57:29.179" v="46"/>
        <pc:sldMkLst>
          <pc:docMk/>
          <pc:sldMk cId="2100955624" sldId="430"/>
        </pc:sldMkLst>
        <pc:spChg chg="del mod">
          <ac:chgData name="Meghan Walrath" userId="S::mwalrat2@jh.edu::83b17c40-4bc4-4453-86c4-254643040d40" providerId="AD" clId="Web-{B014020E-3177-BA0E-30BE-E90DEEC97A34}" dt="2021-05-25T13:57:20.695" v="41"/>
          <ac:spMkLst>
            <pc:docMk/>
            <pc:sldMk cId="2100955624" sldId="430"/>
            <ac:spMk id="5" creationId="{00000000-0000-0000-0000-000000000000}"/>
          </ac:spMkLst>
        </pc:spChg>
        <pc:spChg chg="del mod">
          <ac:chgData name="Meghan Walrath" userId="S::mwalrat2@jh.edu::83b17c40-4bc4-4453-86c4-254643040d40" providerId="AD" clId="Web-{B014020E-3177-BA0E-30BE-E90DEEC97A34}" dt="2021-05-25T13:57:29.179" v="46"/>
          <ac:spMkLst>
            <pc:docMk/>
            <pc:sldMk cId="2100955624" sldId="430"/>
            <ac:spMk id="13" creationId="{03D3AD4D-CE29-E340-A963-8293CB8A22EA}"/>
          </ac:spMkLst>
        </pc:spChg>
        <pc:graphicFrameChg chg="mod modGraphic">
          <ac:chgData name="Meghan Walrath" userId="S::mwalrat2@jh.edu::83b17c40-4bc4-4453-86c4-254643040d40" providerId="AD" clId="Web-{B014020E-3177-BA0E-30BE-E90DEEC97A34}" dt="2021-05-25T13:57:24.117" v="45"/>
          <ac:graphicFrameMkLst>
            <pc:docMk/>
            <pc:sldMk cId="2100955624" sldId="430"/>
            <ac:graphicFrameMk id="10" creationId="{EE2C217D-0B05-9144-A5B3-6E1808C2D18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85783027121609"/>
          <c:y val="5.6444444444444443E-2"/>
          <c:w val="0.60028433945756776"/>
          <c:h val="0.8871111111111110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BDDBA-2BD4-4002-933C-C1265AA5736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E5A4117-80F7-4D67-9DF7-F017382277A0}">
      <dgm:prSet phldrT="[Text]" custT="1"/>
      <dgm:spPr/>
      <dgm:t>
        <a:bodyPr/>
        <a:lstStyle/>
        <a:p>
          <a:pPr rtl="0"/>
          <a:endParaRPr lang="en-US" sz="2800">
            <a:solidFill>
              <a:schemeClr val="lt1"/>
            </a:solidFill>
          </a:endParaRPr>
        </a:p>
      </dgm:t>
    </dgm:pt>
    <dgm:pt modelId="{03164473-9AEB-4827-889F-0D54D7AC3321}" type="parTrans" cxnId="{F4AA8E6D-33E0-4124-B1E8-C123922BDA43}">
      <dgm:prSet/>
      <dgm:spPr/>
      <dgm:t>
        <a:bodyPr/>
        <a:lstStyle/>
        <a:p>
          <a:endParaRPr lang="en-US"/>
        </a:p>
      </dgm:t>
    </dgm:pt>
    <dgm:pt modelId="{EED7BBC4-F860-490F-BD4F-23173FFFB5C2}" type="sibTrans" cxnId="{F4AA8E6D-33E0-4124-B1E8-C123922BDA43}">
      <dgm:prSet/>
      <dgm:spPr/>
      <dgm:t>
        <a:bodyPr/>
        <a:lstStyle/>
        <a:p>
          <a:endParaRPr lang="en-US"/>
        </a:p>
      </dgm:t>
    </dgm:pt>
    <dgm:pt modelId="{354803C0-3F52-4390-AC96-89826FDE13AC}">
      <dgm:prSet phldrT="[Text]" custT="1"/>
      <dgm:spPr/>
      <dgm:t>
        <a:bodyPr/>
        <a:lstStyle/>
        <a:p>
          <a:pPr rtl="0"/>
          <a:endParaRPr lang="en-US" sz="2800">
            <a:solidFill>
              <a:schemeClr val="lt1"/>
            </a:solidFill>
          </a:endParaRPr>
        </a:p>
      </dgm:t>
    </dgm:pt>
    <dgm:pt modelId="{ADD0E7D1-73B0-4D3C-B0C9-3BDAD7ED3DBA}" type="parTrans" cxnId="{8195420A-B547-4D42-B25E-89AC148C9441}">
      <dgm:prSet/>
      <dgm:spPr/>
      <dgm:t>
        <a:bodyPr/>
        <a:lstStyle/>
        <a:p>
          <a:endParaRPr lang="en-US"/>
        </a:p>
      </dgm:t>
    </dgm:pt>
    <dgm:pt modelId="{FE6A15FF-8C33-4E1F-A3AB-CC235F102441}" type="sibTrans" cxnId="{8195420A-B547-4D42-B25E-89AC148C9441}">
      <dgm:prSet/>
      <dgm:spPr/>
      <dgm:t>
        <a:bodyPr/>
        <a:lstStyle/>
        <a:p>
          <a:endParaRPr lang="en-US"/>
        </a:p>
      </dgm:t>
    </dgm:pt>
    <dgm:pt modelId="{023F4B75-EB46-41A3-A993-19765FA58159}">
      <dgm:prSet phldrT="[Text]"/>
      <dgm:spPr/>
      <dgm:t>
        <a:bodyPr/>
        <a:lstStyle/>
        <a:p>
          <a:pPr rtl="0"/>
          <a:endParaRPr lang="en-US"/>
        </a:p>
      </dgm:t>
    </dgm:pt>
    <dgm:pt modelId="{A51F1BB1-EE68-4990-9225-B7FE6B41004C}" type="parTrans" cxnId="{C50ECC70-2984-453A-B94C-05FB1CB52659}">
      <dgm:prSet/>
      <dgm:spPr/>
      <dgm:t>
        <a:bodyPr/>
        <a:lstStyle/>
        <a:p>
          <a:endParaRPr lang="en-US"/>
        </a:p>
      </dgm:t>
    </dgm:pt>
    <dgm:pt modelId="{AC6F86AF-F1C1-4E79-A187-B2FAEC22F9DC}" type="sibTrans" cxnId="{C50ECC70-2984-453A-B94C-05FB1CB52659}">
      <dgm:prSet/>
      <dgm:spPr/>
      <dgm:t>
        <a:bodyPr/>
        <a:lstStyle/>
        <a:p>
          <a:endParaRPr lang="en-US"/>
        </a:p>
      </dgm:t>
    </dgm:pt>
    <dgm:pt modelId="{B2389E83-4426-4634-AFB0-5F73FA444732}">
      <dgm:prSet phldrT="[Text]"/>
      <dgm:spPr/>
      <dgm:t>
        <a:bodyPr/>
        <a:lstStyle/>
        <a:p>
          <a:pPr rtl="0"/>
          <a:endParaRPr lang="en-US"/>
        </a:p>
      </dgm:t>
    </dgm:pt>
    <dgm:pt modelId="{4817F045-4B3B-429B-95AE-5C73CF82F654}" type="parTrans" cxnId="{C5FA0447-59AF-4840-B630-A1B8BD4F18E9}">
      <dgm:prSet/>
      <dgm:spPr/>
      <dgm:t>
        <a:bodyPr/>
        <a:lstStyle/>
        <a:p>
          <a:endParaRPr lang="en-US"/>
        </a:p>
      </dgm:t>
    </dgm:pt>
    <dgm:pt modelId="{D85F9D80-E6D4-4E77-A7E7-A79652FD5BB3}" type="sibTrans" cxnId="{C5FA0447-59AF-4840-B630-A1B8BD4F18E9}">
      <dgm:prSet/>
      <dgm:spPr/>
      <dgm:t>
        <a:bodyPr/>
        <a:lstStyle/>
        <a:p>
          <a:endParaRPr lang="en-US"/>
        </a:p>
      </dgm:t>
    </dgm:pt>
    <dgm:pt modelId="{184BA905-6158-4975-8EEB-36B50C87D7CB}">
      <dgm:prSet phldrT="[Text]" custT="1"/>
      <dgm:spPr/>
      <dgm:t>
        <a:bodyPr/>
        <a:lstStyle/>
        <a:p>
          <a:pPr rtl="0"/>
          <a:endParaRPr lang="en-US" sz="2800">
            <a:solidFill>
              <a:schemeClr val="lt1"/>
            </a:solidFill>
          </a:endParaRPr>
        </a:p>
      </dgm:t>
    </dgm:pt>
    <dgm:pt modelId="{C6065AC6-48FB-4654-B9EC-387A51E38992}" type="parTrans" cxnId="{9A9DDC46-6868-45BC-802D-B6541EB796ED}">
      <dgm:prSet/>
      <dgm:spPr/>
      <dgm:t>
        <a:bodyPr/>
        <a:lstStyle/>
        <a:p>
          <a:endParaRPr lang="en-US"/>
        </a:p>
      </dgm:t>
    </dgm:pt>
    <dgm:pt modelId="{CB68C12E-E033-48FC-982E-6F39372A67D1}" type="sibTrans" cxnId="{9A9DDC46-6868-45BC-802D-B6541EB796ED}">
      <dgm:prSet/>
      <dgm:spPr/>
      <dgm:t>
        <a:bodyPr/>
        <a:lstStyle/>
        <a:p>
          <a:endParaRPr lang="en-US"/>
        </a:p>
      </dgm:t>
    </dgm:pt>
    <dgm:pt modelId="{098D9514-8434-7447-83F0-345245B34F6F}">
      <dgm:prSet phldrT="[Text]"/>
      <dgm:spPr/>
      <dgm:t>
        <a:bodyPr/>
        <a:lstStyle/>
        <a:p>
          <a:pPr rtl="0"/>
          <a:endParaRPr lang="en-US"/>
        </a:p>
      </dgm:t>
    </dgm:pt>
    <dgm:pt modelId="{87BD73E3-4F8E-B444-8917-A1BE859B4CF3}" type="parTrans" cxnId="{1578CCAD-A8C3-0549-8FF0-B1EA77D15139}">
      <dgm:prSet/>
      <dgm:spPr/>
      <dgm:t>
        <a:bodyPr/>
        <a:lstStyle/>
        <a:p>
          <a:endParaRPr lang="en-US"/>
        </a:p>
      </dgm:t>
    </dgm:pt>
    <dgm:pt modelId="{F8936CF4-793F-9145-B8B4-2C997BAB354E}" type="sibTrans" cxnId="{1578CCAD-A8C3-0549-8FF0-B1EA77D15139}">
      <dgm:prSet/>
      <dgm:spPr/>
      <dgm:t>
        <a:bodyPr/>
        <a:lstStyle/>
        <a:p>
          <a:endParaRPr lang="en-US"/>
        </a:p>
      </dgm:t>
    </dgm:pt>
    <dgm:pt modelId="{4BEEC0B5-E6A7-0D4B-8930-680CC78DC279}">
      <dgm:prSet phldrT="[Text]"/>
      <dgm:spPr/>
      <dgm:t>
        <a:bodyPr/>
        <a:lstStyle/>
        <a:p>
          <a:pPr rtl="0"/>
          <a:endParaRPr lang="en-US"/>
        </a:p>
      </dgm:t>
    </dgm:pt>
    <dgm:pt modelId="{154D4B86-3D79-2C49-AC22-0B533733B851}" type="parTrans" cxnId="{0CCC0743-6A56-0B48-8068-6210E038BFA4}">
      <dgm:prSet/>
      <dgm:spPr/>
      <dgm:t>
        <a:bodyPr/>
        <a:lstStyle/>
        <a:p>
          <a:endParaRPr lang="en-US"/>
        </a:p>
      </dgm:t>
    </dgm:pt>
    <dgm:pt modelId="{04C76637-3F8E-BC42-8B15-04182683E4A9}" type="sibTrans" cxnId="{0CCC0743-6A56-0B48-8068-6210E038BFA4}">
      <dgm:prSet/>
      <dgm:spPr/>
      <dgm:t>
        <a:bodyPr/>
        <a:lstStyle/>
        <a:p>
          <a:endParaRPr lang="en-US"/>
        </a:p>
      </dgm:t>
    </dgm:pt>
    <dgm:pt modelId="{9193ACE0-1341-1A4E-B0FA-22BB9FE71D80}">
      <dgm:prSet phldrT="[Text]"/>
      <dgm:spPr/>
      <dgm:t>
        <a:bodyPr/>
        <a:lstStyle/>
        <a:p>
          <a:pPr rtl="0"/>
          <a:endParaRPr lang="en-US"/>
        </a:p>
      </dgm:t>
    </dgm:pt>
    <dgm:pt modelId="{C1D3491F-AE4D-3643-AAB0-E72F991D37BC}" type="parTrans" cxnId="{70A165CB-73A6-6C4A-8175-2C0491EB303D}">
      <dgm:prSet/>
      <dgm:spPr/>
      <dgm:t>
        <a:bodyPr/>
        <a:lstStyle/>
        <a:p>
          <a:endParaRPr lang="en-US"/>
        </a:p>
      </dgm:t>
    </dgm:pt>
    <dgm:pt modelId="{8469055F-A66E-1545-A0D6-94FCCB93999E}" type="sibTrans" cxnId="{70A165CB-73A6-6C4A-8175-2C0491EB303D}">
      <dgm:prSet/>
      <dgm:spPr/>
      <dgm:t>
        <a:bodyPr/>
        <a:lstStyle/>
        <a:p>
          <a:endParaRPr lang="en-US"/>
        </a:p>
      </dgm:t>
    </dgm:pt>
    <dgm:pt modelId="{C89E8ADC-10AC-4E41-A981-9EBD35251828}">
      <dgm:prSet phldrT="[Text]"/>
      <dgm:spPr/>
      <dgm:t>
        <a:bodyPr/>
        <a:lstStyle/>
        <a:p>
          <a:pPr rtl="0"/>
          <a:endParaRPr lang="en-US"/>
        </a:p>
      </dgm:t>
    </dgm:pt>
    <dgm:pt modelId="{A4D055D4-781D-1040-BDB1-B2FA4BCC89A5}" type="parTrans" cxnId="{7C765A27-D5C4-E640-BF4E-68818E9E04C0}">
      <dgm:prSet/>
      <dgm:spPr/>
      <dgm:t>
        <a:bodyPr/>
        <a:lstStyle/>
        <a:p>
          <a:endParaRPr lang="en-US"/>
        </a:p>
      </dgm:t>
    </dgm:pt>
    <dgm:pt modelId="{24E000AA-639C-044D-BE1E-7006CF7FC7F0}" type="sibTrans" cxnId="{7C765A27-D5C4-E640-BF4E-68818E9E04C0}">
      <dgm:prSet/>
      <dgm:spPr/>
      <dgm:t>
        <a:bodyPr/>
        <a:lstStyle/>
        <a:p>
          <a:endParaRPr lang="en-US"/>
        </a:p>
      </dgm:t>
    </dgm:pt>
    <dgm:pt modelId="{4424F07C-7FEC-4D7A-B61F-AE826B6EE907}" type="pres">
      <dgm:prSet presAssocID="{FC0BDDBA-2BD4-4002-933C-C1265AA57365}" presName="linear" presStyleCnt="0">
        <dgm:presLayoutVars>
          <dgm:dir/>
          <dgm:animLvl val="lvl"/>
          <dgm:resizeHandles val="exact"/>
        </dgm:presLayoutVars>
      </dgm:prSet>
      <dgm:spPr/>
    </dgm:pt>
    <dgm:pt modelId="{11F757E1-DF4F-4139-A5EA-3CFE8A5CB945}" type="pres">
      <dgm:prSet presAssocID="{EE5A4117-80F7-4D67-9DF7-F017382277A0}" presName="parentLin" presStyleCnt="0"/>
      <dgm:spPr/>
    </dgm:pt>
    <dgm:pt modelId="{58B278F9-A6B9-4602-9CA3-192C648A8868}" type="pres">
      <dgm:prSet presAssocID="{EE5A4117-80F7-4D67-9DF7-F017382277A0}" presName="parentLeftMargin" presStyleLbl="node1" presStyleIdx="0" presStyleCnt="3"/>
      <dgm:spPr/>
    </dgm:pt>
    <dgm:pt modelId="{1818437F-1D75-4926-B1BB-7EACFC0D13A8}" type="pres">
      <dgm:prSet presAssocID="{EE5A4117-80F7-4D67-9DF7-F017382277A0}" presName="parentText" presStyleLbl="node1" presStyleIdx="0" presStyleCnt="3" custScaleX="109004" custScaleY="137083">
        <dgm:presLayoutVars>
          <dgm:chMax val="0"/>
          <dgm:bulletEnabled val="1"/>
        </dgm:presLayoutVars>
      </dgm:prSet>
      <dgm:spPr/>
    </dgm:pt>
    <dgm:pt modelId="{7A99BF96-F7EC-4454-B05C-3B98A9ACF85E}" type="pres">
      <dgm:prSet presAssocID="{EE5A4117-80F7-4D67-9DF7-F017382277A0}" presName="negativeSpace" presStyleCnt="0"/>
      <dgm:spPr/>
    </dgm:pt>
    <dgm:pt modelId="{1C2DF24B-6224-44F9-8986-2595073B03A9}" type="pres">
      <dgm:prSet presAssocID="{EE5A4117-80F7-4D67-9DF7-F017382277A0}" presName="childText" presStyleLbl="conFgAcc1" presStyleIdx="0" presStyleCnt="3">
        <dgm:presLayoutVars>
          <dgm:bulletEnabled val="1"/>
        </dgm:presLayoutVars>
      </dgm:prSet>
      <dgm:spPr/>
    </dgm:pt>
    <dgm:pt modelId="{5233EFB1-B10D-409E-A3A9-8DA010F4606F}" type="pres">
      <dgm:prSet presAssocID="{EED7BBC4-F860-490F-BD4F-23173FFFB5C2}" presName="spaceBetweenRectangles" presStyleCnt="0"/>
      <dgm:spPr/>
    </dgm:pt>
    <dgm:pt modelId="{C6B3EDF8-389E-438A-976D-353E6CD80572}" type="pres">
      <dgm:prSet presAssocID="{354803C0-3F52-4390-AC96-89826FDE13AC}" presName="parentLin" presStyleCnt="0"/>
      <dgm:spPr/>
    </dgm:pt>
    <dgm:pt modelId="{5CF97306-3071-45DD-B0C8-C30226C814B2}" type="pres">
      <dgm:prSet presAssocID="{354803C0-3F52-4390-AC96-89826FDE13AC}" presName="parentLeftMargin" presStyleLbl="node1" presStyleIdx="0" presStyleCnt="3"/>
      <dgm:spPr/>
    </dgm:pt>
    <dgm:pt modelId="{5BA42B94-4D2A-4169-9431-72145295DE44}" type="pres">
      <dgm:prSet presAssocID="{354803C0-3F52-4390-AC96-89826FDE13AC}" presName="parentText" presStyleLbl="node1" presStyleIdx="1" presStyleCnt="3" custScaleX="109004" custScaleY="137083">
        <dgm:presLayoutVars>
          <dgm:chMax val="0"/>
          <dgm:bulletEnabled val="1"/>
        </dgm:presLayoutVars>
      </dgm:prSet>
      <dgm:spPr/>
    </dgm:pt>
    <dgm:pt modelId="{77AA32AE-99E2-4397-A771-5C2A8CEE1AF3}" type="pres">
      <dgm:prSet presAssocID="{354803C0-3F52-4390-AC96-89826FDE13AC}" presName="negativeSpace" presStyleCnt="0"/>
      <dgm:spPr/>
    </dgm:pt>
    <dgm:pt modelId="{4CB65218-CBD5-4F21-B858-31245812ABFC}" type="pres">
      <dgm:prSet presAssocID="{354803C0-3F52-4390-AC96-89826FDE13AC}" presName="childText" presStyleLbl="conFgAcc1" presStyleIdx="1" presStyleCnt="3">
        <dgm:presLayoutVars>
          <dgm:bulletEnabled val="1"/>
        </dgm:presLayoutVars>
      </dgm:prSet>
      <dgm:spPr/>
    </dgm:pt>
    <dgm:pt modelId="{C1707BCF-2D47-4551-AD7F-430C6F072CFB}" type="pres">
      <dgm:prSet presAssocID="{FE6A15FF-8C33-4E1F-A3AB-CC235F102441}" presName="spaceBetweenRectangles" presStyleCnt="0"/>
      <dgm:spPr/>
    </dgm:pt>
    <dgm:pt modelId="{F421D52D-9F21-4BEB-B18B-08E517ABFDA9}" type="pres">
      <dgm:prSet presAssocID="{184BA905-6158-4975-8EEB-36B50C87D7CB}" presName="parentLin" presStyleCnt="0"/>
      <dgm:spPr/>
    </dgm:pt>
    <dgm:pt modelId="{A9106B52-ECC1-4D9F-A356-D6E86CE490C1}" type="pres">
      <dgm:prSet presAssocID="{184BA905-6158-4975-8EEB-36B50C87D7CB}" presName="parentLeftMargin" presStyleLbl="node1" presStyleIdx="1" presStyleCnt="3"/>
      <dgm:spPr/>
    </dgm:pt>
    <dgm:pt modelId="{5D51F1FC-0A8A-4D8E-B514-3A8126194283}" type="pres">
      <dgm:prSet presAssocID="{184BA905-6158-4975-8EEB-36B50C87D7CB}" presName="parentText" presStyleLbl="node1" presStyleIdx="2" presStyleCnt="3" custScaleX="109004" custScaleY="137083">
        <dgm:presLayoutVars>
          <dgm:chMax val="0"/>
          <dgm:bulletEnabled val="1"/>
        </dgm:presLayoutVars>
      </dgm:prSet>
      <dgm:spPr/>
    </dgm:pt>
    <dgm:pt modelId="{30B8C323-9B5B-4B81-8E84-5C78D5A18DB2}" type="pres">
      <dgm:prSet presAssocID="{184BA905-6158-4975-8EEB-36B50C87D7CB}" presName="negativeSpace" presStyleCnt="0"/>
      <dgm:spPr/>
    </dgm:pt>
    <dgm:pt modelId="{00EA83FD-5523-46B1-892E-8820D9B7024B}" type="pres">
      <dgm:prSet presAssocID="{184BA905-6158-4975-8EEB-36B50C87D7CB}" presName="childText" presStyleLbl="conFgAcc1" presStyleIdx="2" presStyleCnt="3">
        <dgm:presLayoutVars>
          <dgm:bulletEnabled val="1"/>
        </dgm:presLayoutVars>
      </dgm:prSet>
      <dgm:spPr/>
    </dgm:pt>
  </dgm:ptLst>
  <dgm:cxnLst>
    <dgm:cxn modelId="{8195420A-B547-4D42-B25E-89AC148C9441}" srcId="{FC0BDDBA-2BD4-4002-933C-C1265AA57365}" destId="{354803C0-3F52-4390-AC96-89826FDE13AC}" srcOrd="1" destOrd="0" parTransId="{ADD0E7D1-73B0-4D3C-B0C9-3BDAD7ED3DBA}" sibTransId="{FE6A15FF-8C33-4E1F-A3AB-CC235F102441}"/>
    <dgm:cxn modelId="{0450B10F-9409-48F3-BA65-540DCAC6DCE9}" type="presOf" srcId="{EE5A4117-80F7-4D67-9DF7-F017382277A0}" destId="{1818437F-1D75-4926-B1BB-7EACFC0D13A8}" srcOrd="1" destOrd="0" presId="urn:microsoft.com/office/officeart/2005/8/layout/list1"/>
    <dgm:cxn modelId="{F3FC5027-EC7D-4553-B873-8E0C0061289F}" type="presOf" srcId="{354803C0-3F52-4390-AC96-89826FDE13AC}" destId="{5BA42B94-4D2A-4169-9431-72145295DE44}" srcOrd="1" destOrd="0" presId="urn:microsoft.com/office/officeart/2005/8/layout/list1"/>
    <dgm:cxn modelId="{7C765A27-D5C4-E640-BF4E-68818E9E04C0}" srcId="{184BA905-6158-4975-8EEB-36B50C87D7CB}" destId="{C89E8ADC-10AC-4E41-A981-9EBD35251828}" srcOrd="0" destOrd="0" parTransId="{A4D055D4-781D-1040-BDB1-B2FA4BCC89A5}" sibTransId="{24E000AA-639C-044D-BE1E-7006CF7FC7F0}"/>
    <dgm:cxn modelId="{0CCC0743-6A56-0B48-8068-6210E038BFA4}" srcId="{EE5A4117-80F7-4D67-9DF7-F017382277A0}" destId="{4BEEC0B5-E6A7-0D4B-8930-680CC78DC279}" srcOrd="0" destOrd="0" parTransId="{154D4B86-3D79-2C49-AC22-0B533733B851}" sibTransId="{04C76637-3F8E-BC42-8B15-04182683E4A9}"/>
    <dgm:cxn modelId="{AB9C3644-B76A-4399-A121-3C3DC2A9C7C4}" type="presOf" srcId="{FC0BDDBA-2BD4-4002-933C-C1265AA57365}" destId="{4424F07C-7FEC-4D7A-B61F-AE826B6EE907}" srcOrd="0" destOrd="0" presId="urn:microsoft.com/office/officeart/2005/8/layout/list1"/>
    <dgm:cxn modelId="{9A9DDC46-6868-45BC-802D-B6541EB796ED}" srcId="{FC0BDDBA-2BD4-4002-933C-C1265AA57365}" destId="{184BA905-6158-4975-8EEB-36B50C87D7CB}" srcOrd="2" destOrd="0" parTransId="{C6065AC6-48FB-4654-B9EC-387A51E38992}" sibTransId="{CB68C12E-E033-48FC-982E-6F39372A67D1}"/>
    <dgm:cxn modelId="{C5FA0447-59AF-4840-B630-A1B8BD4F18E9}" srcId="{354803C0-3F52-4390-AC96-89826FDE13AC}" destId="{B2389E83-4426-4634-AFB0-5F73FA444732}" srcOrd="1" destOrd="0" parTransId="{4817F045-4B3B-429B-95AE-5C73CF82F654}" sibTransId="{D85F9D80-E6D4-4E77-A7E7-A79652FD5BB3}"/>
    <dgm:cxn modelId="{F4AA8E6D-33E0-4124-B1E8-C123922BDA43}" srcId="{FC0BDDBA-2BD4-4002-933C-C1265AA57365}" destId="{EE5A4117-80F7-4D67-9DF7-F017382277A0}" srcOrd="0" destOrd="0" parTransId="{03164473-9AEB-4827-889F-0D54D7AC3321}" sibTransId="{EED7BBC4-F860-490F-BD4F-23173FFFB5C2}"/>
    <dgm:cxn modelId="{20BBEC4E-C0B8-4DBE-B0D0-D8E8F2B74383}" type="presOf" srcId="{023F4B75-EB46-41A3-A993-19765FA58159}" destId="{00EA83FD-5523-46B1-892E-8820D9B7024B}" srcOrd="0" destOrd="1" presId="urn:microsoft.com/office/officeart/2005/8/layout/list1"/>
    <dgm:cxn modelId="{20D04070-427B-4BFD-86FC-7145D835517F}" type="presOf" srcId="{B2389E83-4426-4634-AFB0-5F73FA444732}" destId="{4CB65218-CBD5-4F21-B858-31245812ABFC}" srcOrd="0" destOrd="1" presId="urn:microsoft.com/office/officeart/2005/8/layout/list1"/>
    <dgm:cxn modelId="{C50ECC70-2984-453A-B94C-05FB1CB52659}" srcId="{184BA905-6158-4975-8EEB-36B50C87D7CB}" destId="{023F4B75-EB46-41A3-A993-19765FA58159}" srcOrd="1" destOrd="0" parTransId="{A51F1BB1-EE68-4990-9225-B7FE6B41004C}" sibTransId="{AC6F86AF-F1C1-4E79-A187-B2FAEC22F9DC}"/>
    <dgm:cxn modelId="{3F3F5771-156E-4E2C-896C-483C6BBE5C0A}" type="presOf" srcId="{EE5A4117-80F7-4D67-9DF7-F017382277A0}" destId="{58B278F9-A6B9-4602-9CA3-192C648A8868}" srcOrd="0" destOrd="0" presId="urn:microsoft.com/office/officeart/2005/8/layout/list1"/>
    <dgm:cxn modelId="{FFB49E71-B24E-4583-9C7B-E003CC9985C0}" type="presOf" srcId="{184BA905-6158-4975-8EEB-36B50C87D7CB}" destId="{5D51F1FC-0A8A-4D8E-B514-3A8126194283}" srcOrd="1" destOrd="0" presId="urn:microsoft.com/office/officeart/2005/8/layout/list1"/>
    <dgm:cxn modelId="{2C69A95A-DED3-4E4D-B026-BA7F0533F54B}" type="presOf" srcId="{4BEEC0B5-E6A7-0D4B-8930-680CC78DC279}" destId="{1C2DF24B-6224-44F9-8986-2595073B03A9}" srcOrd="0" destOrd="0" presId="urn:microsoft.com/office/officeart/2005/8/layout/list1"/>
    <dgm:cxn modelId="{F0018C85-7B5B-471E-B88D-A65FB7B63E73}" type="presOf" srcId="{354803C0-3F52-4390-AC96-89826FDE13AC}" destId="{5CF97306-3071-45DD-B0C8-C30226C814B2}" srcOrd="0" destOrd="0" presId="urn:microsoft.com/office/officeart/2005/8/layout/list1"/>
    <dgm:cxn modelId="{6D30AB9F-55DB-E34D-9235-49F5A701CD4C}" type="presOf" srcId="{098D9514-8434-7447-83F0-345245B34F6F}" destId="{1C2DF24B-6224-44F9-8986-2595073B03A9}" srcOrd="0" destOrd="1" presId="urn:microsoft.com/office/officeart/2005/8/layout/list1"/>
    <dgm:cxn modelId="{7D33A7A1-3C32-D24A-A4C8-5DBC02B69136}" type="presOf" srcId="{C89E8ADC-10AC-4E41-A981-9EBD35251828}" destId="{00EA83FD-5523-46B1-892E-8820D9B7024B}" srcOrd="0" destOrd="0" presId="urn:microsoft.com/office/officeart/2005/8/layout/list1"/>
    <dgm:cxn modelId="{1578CCAD-A8C3-0549-8FF0-B1EA77D15139}" srcId="{EE5A4117-80F7-4D67-9DF7-F017382277A0}" destId="{098D9514-8434-7447-83F0-345245B34F6F}" srcOrd="1" destOrd="0" parTransId="{87BD73E3-4F8E-B444-8917-A1BE859B4CF3}" sibTransId="{F8936CF4-793F-9145-B8B4-2C997BAB354E}"/>
    <dgm:cxn modelId="{70A165CB-73A6-6C4A-8175-2C0491EB303D}" srcId="{354803C0-3F52-4390-AC96-89826FDE13AC}" destId="{9193ACE0-1341-1A4E-B0FA-22BB9FE71D80}" srcOrd="0" destOrd="0" parTransId="{C1D3491F-AE4D-3643-AAB0-E72F991D37BC}" sibTransId="{8469055F-A66E-1545-A0D6-94FCCB93999E}"/>
    <dgm:cxn modelId="{D8F6DCD4-9494-EA46-B3DC-0E6E6F6552AA}" type="presOf" srcId="{9193ACE0-1341-1A4E-B0FA-22BB9FE71D80}" destId="{4CB65218-CBD5-4F21-B858-31245812ABFC}" srcOrd="0" destOrd="0" presId="urn:microsoft.com/office/officeart/2005/8/layout/list1"/>
    <dgm:cxn modelId="{1F6174EA-23A4-4922-A2C6-48E7951725A0}" type="presOf" srcId="{184BA905-6158-4975-8EEB-36B50C87D7CB}" destId="{A9106B52-ECC1-4D9F-A356-D6E86CE490C1}" srcOrd="0" destOrd="0" presId="urn:microsoft.com/office/officeart/2005/8/layout/list1"/>
    <dgm:cxn modelId="{A458F2FC-5756-400A-9A00-8892FDF071DB}" type="presParOf" srcId="{4424F07C-7FEC-4D7A-B61F-AE826B6EE907}" destId="{11F757E1-DF4F-4139-A5EA-3CFE8A5CB945}" srcOrd="0" destOrd="0" presId="urn:microsoft.com/office/officeart/2005/8/layout/list1"/>
    <dgm:cxn modelId="{1642B0B8-FC88-455D-8D75-49007D6BE99B}" type="presParOf" srcId="{11F757E1-DF4F-4139-A5EA-3CFE8A5CB945}" destId="{58B278F9-A6B9-4602-9CA3-192C648A8868}" srcOrd="0" destOrd="0" presId="urn:microsoft.com/office/officeart/2005/8/layout/list1"/>
    <dgm:cxn modelId="{450F2F7E-0B83-4672-B72C-DD28B9B642C0}" type="presParOf" srcId="{11F757E1-DF4F-4139-A5EA-3CFE8A5CB945}" destId="{1818437F-1D75-4926-B1BB-7EACFC0D13A8}" srcOrd="1" destOrd="0" presId="urn:microsoft.com/office/officeart/2005/8/layout/list1"/>
    <dgm:cxn modelId="{80D62B0B-8C58-4C59-9728-C4DDD54C2DB6}" type="presParOf" srcId="{4424F07C-7FEC-4D7A-B61F-AE826B6EE907}" destId="{7A99BF96-F7EC-4454-B05C-3B98A9ACF85E}" srcOrd="1" destOrd="0" presId="urn:microsoft.com/office/officeart/2005/8/layout/list1"/>
    <dgm:cxn modelId="{DAEE76AF-F3A5-4D3A-8E17-5D787590BB02}" type="presParOf" srcId="{4424F07C-7FEC-4D7A-B61F-AE826B6EE907}" destId="{1C2DF24B-6224-44F9-8986-2595073B03A9}" srcOrd="2" destOrd="0" presId="urn:microsoft.com/office/officeart/2005/8/layout/list1"/>
    <dgm:cxn modelId="{9913E8D5-C1DB-4F8C-8E49-DA16E6E32A35}" type="presParOf" srcId="{4424F07C-7FEC-4D7A-B61F-AE826B6EE907}" destId="{5233EFB1-B10D-409E-A3A9-8DA010F4606F}" srcOrd="3" destOrd="0" presId="urn:microsoft.com/office/officeart/2005/8/layout/list1"/>
    <dgm:cxn modelId="{00CA5230-3E47-4D61-AEA6-9E4C227CB822}" type="presParOf" srcId="{4424F07C-7FEC-4D7A-B61F-AE826B6EE907}" destId="{C6B3EDF8-389E-438A-976D-353E6CD80572}" srcOrd="4" destOrd="0" presId="urn:microsoft.com/office/officeart/2005/8/layout/list1"/>
    <dgm:cxn modelId="{0D4834D5-8692-4A2D-B8E1-CE60EE5BC44E}" type="presParOf" srcId="{C6B3EDF8-389E-438A-976D-353E6CD80572}" destId="{5CF97306-3071-45DD-B0C8-C30226C814B2}" srcOrd="0" destOrd="0" presId="urn:microsoft.com/office/officeart/2005/8/layout/list1"/>
    <dgm:cxn modelId="{4D1B3097-C203-4FAC-B5FD-C0D64E509213}" type="presParOf" srcId="{C6B3EDF8-389E-438A-976D-353E6CD80572}" destId="{5BA42B94-4D2A-4169-9431-72145295DE44}" srcOrd="1" destOrd="0" presId="urn:microsoft.com/office/officeart/2005/8/layout/list1"/>
    <dgm:cxn modelId="{9D2C15E0-FE88-4E91-9CE5-553E2F1EF79B}" type="presParOf" srcId="{4424F07C-7FEC-4D7A-B61F-AE826B6EE907}" destId="{77AA32AE-99E2-4397-A771-5C2A8CEE1AF3}" srcOrd="5" destOrd="0" presId="urn:microsoft.com/office/officeart/2005/8/layout/list1"/>
    <dgm:cxn modelId="{5195D2F3-D730-415F-908A-257821F355B7}" type="presParOf" srcId="{4424F07C-7FEC-4D7A-B61F-AE826B6EE907}" destId="{4CB65218-CBD5-4F21-B858-31245812ABFC}" srcOrd="6" destOrd="0" presId="urn:microsoft.com/office/officeart/2005/8/layout/list1"/>
    <dgm:cxn modelId="{54E6114E-5FAA-481E-864C-F2BAF563E49E}" type="presParOf" srcId="{4424F07C-7FEC-4D7A-B61F-AE826B6EE907}" destId="{C1707BCF-2D47-4551-AD7F-430C6F072CFB}" srcOrd="7" destOrd="0" presId="urn:microsoft.com/office/officeart/2005/8/layout/list1"/>
    <dgm:cxn modelId="{D2AC7106-E0BD-4E89-9443-51A8B6CA0BD8}" type="presParOf" srcId="{4424F07C-7FEC-4D7A-B61F-AE826B6EE907}" destId="{F421D52D-9F21-4BEB-B18B-08E517ABFDA9}" srcOrd="8" destOrd="0" presId="urn:microsoft.com/office/officeart/2005/8/layout/list1"/>
    <dgm:cxn modelId="{604F2987-65A8-4B16-8E6F-DAB64B4FAA80}" type="presParOf" srcId="{F421D52D-9F21-4BEB-B18B-08E517ABFDA9}" destId="{A9106B52-ECC1-4D9F-A356-D6E86CE490C1}" srcOrd="0" destOrd="0" presId="urn:microsoft.com/office/officeart/2005/8/layout/list1"/>
    <dgm:cxn modelId="{F8A8B601-2880-4301-8DB5-851598EE837E}" type="presParOf" srcId="{F421D52D-9F21-4BEB-B18B-08E517ABFDA9}" destId="{5D51F1FC-0A8A-4D8E-B514-3A8126194283}" srcOrd="1" destOrd="0" presId="urn:microsoft.com/office/officeart/2005/8/layout/list1"/>
    <dgm:cxn modelId="{C424B940-9241-4E7C-B4D4-840A33E62DCF}" type="presParOf" srcId="{4424F07C-7FEC-4D7A-B61F-AE826B6EE907}" destId="{30B8C323-9B5B-4B81-8E84-5C78D5A18DB2}" srcOrd="9" destOrd="0" presId="urn:microsoft.com/office/officeart/2005/8/layout/list1"/>
    <dgm:cxn modelId="{6839B74E-4305-417F-B496-DFEA033BDC33}" type="presParOf" srcId="{4424F07C-7FEC-4D7A-B61F-AE826B6EE907}" destId="{00EA83FD-5523-46B1-892E-8820D9B7024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DF24B-6224-44F9-8986-2595073B03A9}">
      <dsp:nvSpPr>
        <dsp:cNvPr id="0" name=""/>
        <dsp:cNvSpPr/>
      </dsp:nvSpPr>
      <dsp:spPr>
        <a:xfrm>
          <a:off x="0" y="713551"/>
          <a:ext cx="9067800" cy="134032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3762" tIns="479044" rIns="703762" bIns="163576" numCol="1" spcCol="1270" anchor="t" anchorCtr="0">
          <a:noAutofit/>
        </a:bodyPr>
        <a:lstStyle/>
        <a:p>
          <a:pPr marL="228600" lvl="1" indent="-228600" algn="l" defTabSz="1022350" rtl="0">
            <a:lnSpc>
              <a:spcPct val="90000"/>
            </a:lnSpc>
            <a:spcBef>
              <a:spcPct val="0"/>
            </a:spcBef>
            <a:spcAft>
              <a:spcPct val="15000"/>
            </a:spcAft>
            <a:buChar char="•"/>
          </a:pPr>
          <a:endParaRPr lang="en-US" sz="2300" kern="1200"/>
        </a:p>
        <a:p>
          <a:pPr marL="228600" lvl="1" indent="-228600" algn="l" defTabSz="1022350" rtl="0">
            <a:lnSpc>
              <a:spcPct val="90000"/>
            </a:lnSpc>
            <a:spcBef>
              <a:spcPct val="0"/>
            </a:spcBef>
            <a:spcAft>
              <a:spcPct val="15000"/>
            </a:spcAft>
            <a:buChar char="•"/>
          </a:pPr>
          <a:endParaRPr lang="en-US" sz="2300" kern="1200"/>
        </a:p>
      </dsp:txBody>
      <dsp:txXfrm>
        <a:off x="0" y="713551"/>
        <a:ext cx="9067800" cy="1340325"/>
      </dsp:txXfrm>
    </dsp:sp>
    <dsp:sp modelId="{1818437F-1D75-4926-B1BB-7EACFC0D13A8}">
      <dsp:nvSpPr>
        <dsp:cNvPr id="0" name=""/>
        <dsp:cNvSpPr/>
      </dsp:nvSpPr>
      <dsp:spPr>
        <a:xfrm>
          <a:off x="453390" y="122292"/>
          <a:ext cx="6918985" cy="93073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marL="0" lvl="0" indent="0" algn="l" defTabSz="1244600" rtl="0">
            <a:lnSpc>
              <a:spcPct val="90000"/>
            </a:lnSpc>
            <a:spcBef>
              <a:spcPct val="0"/>
            </a:spcBef>
            <a:spcAft>
              <a:spcPct val="35000"/>
            </a:spcAft>
            <a:buNone/>
          </a:pPr>
          <a:endParaRPr lang="en-US" sz="2800" kern="1200">
            <a:solidFill>
              <a:schemeClr val="lt1"/>
            </a:solidFill>
          </a:endParaRPr>
        </a:p>
      </dsp:txBody>
      <dsp:txXfrm>
        <a:off x="498825" y="167727"/>
        <a:ext cx="6828115" cy="839868"/>
      </dsp:txXfrm>
    </dsp:sp>
    <dsp:sp modelId="{4CB65218-CBD5-4F21-B858-31245812ABFC}">
      <dsp:nvSpPr>
        <dsp:cNvPr id="0" name=""/>
        <dsp:cNvSpPr/>
      </dsp:nvSpPr>
      <dsp:spPr>
        <a:xfrm>
          <a:off x="0" y="2769335"/>
          <a:ext cx="9067800" cy="134032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3762" tIns="479044" rIns="703762" bIns="163576" numCol="1" spcCol="1270" anchor="t" anchorCtr="0">
          <a:noAutofit/>
        </a:bodyPr>
        <a:lstStyle/>
        <a:p>
          <a:pPr marL="228600" lvl="1" indent="-228600" algn="l" defTabSz="1022350" rtl="0">
            <a:lnSpc>
              <a:spcPct val="90000"/>
            </a:lnSpc>
            <a:spcBef>
              <a:spcPct val="0"/>
            </a:spcBef>
            <a:spcAft>
              <a:spcPct val="15000"/>
            </a:spcAft>
            <a:buChar char="•"/>
          </a:pPr>
          <a:endParaRPr lang="en-US" sz="2300" kern="1200"/>
        </a:p>
        <a:p>
          <a:pPr marL="228600" lvl="1" indent="-228600" algn="l" defTabSz="1022350" rtl="0">
            <a:lnSpc>
              <a:spcPct val="90000"/>
            </a:lnSpc>
            <a:spcBef>
              <a:spcPct val="0"/>
            </a:spcBef>
            <a:spcAft>
              <a:spcPct val="15000"/>
            </a:spcAft>
            <a:buChar char="•"/>
          </a:pPr>
          <a:endParaRPr lang="en-US" sz="2300" kern="1200"/>
        </a:p>
      </dsp:txBody>
      <dsp:txXfrm>
        <a:off x="0" y="2769335"/>
        <a:ext cx="9067800" cy="1340325"/>
      </dsp:txXfrm>
    </dsp:sp>
    <dsp:sp modelId="{5BA42B94-4D2A-4169-9431-72145295DE44}">
      <dsp:nvSpPr>
        <dsp:cNvPr id="0" name=""/>
        <dsp:cNvSpPr/>
      </dsp:nvSpPr>
      <dsp:spPr>
        <a:xfrm>
          <a:off x="453390" y="2178076"/>
          <a:ext cx="6918985" cy="93073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marL="0" lvl="0" indent="0" algn="l" defTabSz="1244600" rtl="0">
            <a:lnSpc>
              <a:spcPct val="90000"/>
            </a:lnSpc>
            <a:spcBef>
              <a:spcPct val="0"/>
            </a:spcBef>
            <a:spcAft>
              <a:spcPct val="35000"/>
            </a:spcAft>
            <a:buNone/>
          </a:pPr>
          <a:endParaRPr lang="en-US" sz="2800" kern="1200">
            <a:solidFill>
              <a:schemeClr val="lt1"/>
            </a:solidFill>
          </a:endParaRPr>
        </a:p>
      </dsp:txBody>
      <dsp:txXfrm>
        <a:off x="498825" y="2223511"/>
        <a:ext cx="6828115" cy="839868"/>
      </dsp:txXfrm>
    </dsp:sp>
    <dsp:sp modelId="{00EA83FD-5523-46B1-892E-8820D9B7024B}">
      <dsp:nvSpPr>
        <dsp:cNvPr id="0" name=""/>
        <dsp:cNvSpPr/>
      </dsp:nvSpPr>
      <dsp:spPr>
        <a:xfrm>
          <a:off x="0" y="4825119"/>
          <a:ext cx="9067800" cy="134032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3762" tIns="479044" rIns="703762" bIns="163576" numCol="1" spcCol="1270" anchor="t" anchorCtr="0">
          <a:noAutofit/>
        </a:bodyPr>
        <a:lstStyle/>
        <a:p>
          <a:pPr marL="228600" lvl="1" indent="-228600" algn="l" defTabSz="1022350" rtl="0">
            <a:lnSpc>
              <a:spcPct val="90000"/>
            </a:lnSpc>
            <a:spcBef>
              <a:spcPct val="0"/>
            </a:spcBef>
            <a:spcAft>
              <a:spcPct val="15000"/>
            </a:spcAft>
            <a:buChar char="•"/>
          </a:pPr>
          <a:endParaRPr lang="en-US" sz="2300" kern="1200"/>
        </a:p>
        <a:p>
          <a:pPr marL="228600" lvl="1" indent="-228600" algn="l" defTabSz="1022350" rtl="0">
            <a:lnSpc>
              <a:spcPct val="90000"/>
            </a:lnSpc>
            <a:spcBef>
              <a:spcPct val="0"/>
            </a:spcBef>
            <a:spcAft>
              <a:spcPct val="15000"/>
            </a:spcAft>
            <a:buChar char="•"/>
          </a:pPr>
          <a:endParaRPr lang="en-US" sz="2300" kern="1200"/>
        </a:p>
      </dsp:txBody>
      <dsp:txXfrm>
        <a:off x="0" y="4825119"/>
        <a:ext cx="9067800" cy="1340325"/>
      </dsp:txXfrm>
    </dsp:sp>
    <dsp:sp modelId="{5D51F1FC-0A8A-4D8E-B514-3A8126194283}">
      <dsp:nvSpPr>
        <dsp:cNvPr id="0" name=""/>
        <dsp:cNvSpPr/>
      </dsp:nvSpPr>
      <dsp:spPr>
        <a:xfrm>
          <a:off x="453390" y="4233860"/>
          <a:ext cx="6918985" cy="93073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19" tIns="0" rIns="239919" bIns="0" numCol="1" spcCol="1270" anchor="ctr" anchorCtr="0">
          <a:noAutofit/>
        </a:bodyPr>
        <a:lstStyle/>
        <a:p>
          <a:pPr marL="0" lvl="0" indent="0" algn="l" defTabSz="1244600" rtl="0">
            <a:lnSpc>
              <a:spcPct val="90000"/>
            </a:lnSpc>
            <a:spcBef>
              <a:spcPct val="0"/>
            </a:spcBef>
            <a:spcAft>
              <a:spcPct val="35000"/>
            </a:spcAft>
            <a:buNone/>
          </a:pPr>
          <a:endParaRPr lang="en-US" sz="2800" kern="1200">
            <a:solidFill>
              <a:schemeClr val="lt1"/>
            </a:solidFill>
          </a:endParaRPr>
        </a:p>
      </dsp:txBody>
      <dsp:txXfrm>
        <a:off x="498825" y="4279295"/>
        <a:ext cx="6828115" cy="8398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A45BD74E-E827-4F97-87D4-C307608CFA39}" type="datetimeFigureOut">
              <a:rPr lang="en-US" smtClean="0"/>
              <a:t>5/28/2021</a:t>
            </a:fld>
            <a:endParaRPr lang="en-US"/>
          </a:p>
        </p:txBody>
      </p:sp>
      <p:sp>
        <p:nvSpPr>
          <p:cNvPr id="4" name="Slide Image Placeholder 3"/>
          <p:cNvSpPr>
            <a:spLocks noGrp="1" noRot="1" noChangeAspect="1"/>
          </p:cNvSpPr>
          <p:nvPr>
            <p:ph type="sldImg" idx="2"/>
          </p:nvPr>
        </p:nvSpPr>
        <p:spPr>
          <a:xfrm>
            <a:off x="1266825" y="701675"/>
            <a:ext cx="4543425" cy="35115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68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CF5F67-A845-A84F-B1F0-41AC945C825D}" type="slidenum">
              <a:rPr lang="en-US" smtClean="0"/>
              <a:t>10</a:t>
            </a:fld>
            <a:endParaRPr lang="en-US"/>
          </a:p>
        </p:txBody>
      </p:sp>
    </p:spTree>
    <p:extLst>
      <p:ext uri="{BB962C8B-B14F-4D97-AF65-F5344CB8AC3E}">
        <p14:creationId xmlns:p14="http://schemas.microsoft.com/office/powerpoint/2010/main" val="309845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1881872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332207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140842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C81D-B792-46A3-BDD7-69A075D2A081}" type="slidenum">
              <a:rPr lang="en-US" smtClean="0"/>
              <a:t>14</a:t>
            </a:fld>
            <a:endParaRPr lang="en-US"/>
          </a:p>
        </p:txBody>
      </p:sp>
    </p:spTree>
    <p:extLst>
      <p:ext uri="{BB962C8B-B14F-4D97-AF65-F5344CB8AC3E}">
        <p14:creationId xmlns:p14="http://schemas.microsoft.com/office/powerpoint/2010/main" val="81204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12595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29057" indent="-280406" eaLnBrk="0" hangingPunct="0">
              <a:defRPr sz="2400">
                <a:solidFill>
                  <a:schemeClr val="tx1"/>
                </a:solidFill>
                <a:latin typeface="Times" charset="0"/>
                <a:ea typeface="ＭＳ Ｐゴシック" charset="0"/>
              </a:defRPr>
            </a:lvl2pPr>
            <a:lvl3pPr marL="1121626" indent="-224325" eaLnBrk="0" hangingPunct="0">
              <a:defRPr sz="2400">
                <a:solidFill>
                  <a:schemeClr val="tx1"/>
                </a:solidFill>
                <a:latin typeface="Times" charset="0"/>
                <a:ea typeface="ＭＳ Ｐゴシック" charset="0"/>
              </a:defRPr>
            </a:lvl3pPr>
            <a:lvl4pPr marL="1570276" indent="-224325" eaLnBrk="0" hangingPunct="0">
              <a:defRPr sz="2400">
                <a:solidFill>
                  <a:schemeClr val="tx1"/>
                </a:solidFill>
                <a:latin typeface="Times" charset="0"/>
                <a:ea typeface="ＭＳ Ｐゴシック" charset="0"/>
              </a:defRPr>
            </a:lvl4pPr>
            <a:lvl5pPr marL="2018927" indent="-224325" eaLnBrk="0" hangingPunct="0">
              <a:defRPr sz="2400">
                <a:solidFill>
                  <a:schemeClr val="tx1"/>
                </a:solidFill>
                <a:latin typeface="Times" charset="0"/>
                <a:ea typeface="ＭＳ Ｐゴシック" charset="0"/>
              </a:defRPr>
            </a:lvl5pPr>
            <a:lvl6pPr marL="2467577" indent="-224325" eaLnBrk="0" fontAlgn="base" hangingPunct="0">
              <a:spcBef>
                <a:spcPct val="0"/>
              </a:spcBef>
              <a:spcAft>
                <a:spcPct val="0"/>
              </a:spcAft>
              <a:defRPr sz="2400">
                <a:solidFill>
                  <a:schemeClr val="tx1"/>
                </a:solidFill>
                <a:latin typeface="Times" charset="0"/>
                <a:ea typeface="ＭＳ Ｐゴシック" charset="0"/>
              </a:defRPr>
            </a:lvl6pPr>
            <a:lvl7pPr marL="2916227" indent="-224325" eaLnBrk="0" fontAlgn="base" hangingPunct="0">
              <a:spcBef>
                <a:spcPct val="0"/>
              </a:spcBef>
              <a:spcAft>
                <a:spcPct val="0"/>
              </a:spcAft>
              <a:defRPr sz="2400">
                <a:solidFill>
                  <a:schemeClr val="tx1"/>
                </a:solidFill>
                <a:latin typeface="Times" charset="0"/>
                <a:ea typeface="ＭＳ Ｐゴシック" charset="0"/>
              </a:defRPr>
            </a:lvl7pPr>
            <a:lvl8pPr marL="3364878" indent="-224325" eaLnBrk="0" fontAlgn="base" hangingPunct="0">
              <a:spcBef>
                <a:spcPct val="0"/>
              </a:spcBef>
              <a:spcAft>
                <a:spcPct val="0"/>
              </a:spcAft>
              <a:defRPr sz="2400">
                <a:solidFill>
                  <a:schemeClr val="tx1"/>
                </a:solidFill>
                <a:latin typeface="Times" charset="0"/>
                <a:ea typeface="ＭＳ Ｐゴシック" charset="0"/>
              </a:defRPr>
            </a:lvl8pPr>
            <a:lvl9pPr marL="3813528" indent="-224325" eaLnBrk="0" fontAlgn="base" hangingPunct="0">
              <a:spcBef>
                <a:spcPct val="0"/>
              </a:spcBef>
              <a:spcAft>
                <a:spcPct val="0"/>
              </a:spcAft>
              <a:defRPr sz="2400">
                <a:solidFill>
                  <a:schemeClr val="tx1"/>
                </a:solidFill>
                <a:latin typeface="Times" charset="0"/>
                <a:ea typeface="ＭＳ Ｐゴシック" charset="0"/>
              </a:defRPr>
            </a:lvl9pPr>
          </a:lstStyle>
          <a:p>
            <a:fld id="{D4AA1A5F-758A-4948-9B57-3CE4F0EF22DC}" type="slidenum">
              <a:rPr lang="en-US" sz="1200"/>
              <a:pPr/>
              <a:t>15</a:t>
            </a:fld>
            <a:endParaRPr lang="en-US" sz="1200"/>
          </a:p>
        </p:txBody>
      </p:sp>
    </p:spTree>
    <p:extLst>
      <p:ext uri="{BB962C8B-B14F-4D97-AF65-F5344CB8AC3E}">
        <p14:creationId xmlns:p14="http://schemas.microsoft.com/office/powerpoint/2010/main" val="8618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 typeface="+mj-lt"/>
              <a:buNone/>
              <a:tabLst/>
              <a:defRPr/>
            </a:pPr>
            <a:endParaRPr lang="en-US" sz="1400"/>
          </a:p>
        </p:txBody>
      </p:sp>
      <p:sp>
        <p:nvSpPr>
          <p:cNvPr id="4" name="Slide Number Placeholder 3"/>
          <p:cNvSpPr>
            <a:spLocks noGrp="1"/>
          </p:cNvSpPr>
          <p:nvPr>
            <p:ph type="sldNum" sz="quarter" idx="10"/>
          </p:nvPr>
        </p:nvSpPr>
        <p:spPr/>
        <p:txBody>
          <a:bodyPr/>
          <a:lstStyle/>
          <a:p>
            <a:fld id="{5B6CC81D-B792-46A3-BDD7-69A075D2A081}" type="slidenum">
              <a:rPr lang="en-US" smtClean="0"/>
              <a:t>16</a:t>
            </a:fld>
            <a:endParaRPr lang="en-US"/>
          </a:p>
        </p:txBody>
      </p:sp>
    </p:spTree>
    <p:extLst>
      <p:ext uri="{BB962C8B-B14F-4D97-AF65-F5344CB8AC3E}">
        <p14:creationId xmlns:p14="http://schemas.microsoft.com/office/powerpoint/2010/main" val="2511571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C81D-B792-46A3-BDD7-69A075D2A081}" type="slidenum">
              <a:rPr lang="en-US" smtClean="0"/>
              <a:t>17</a:t>
            </a:fld>
            <a:endParaRPr lang="en-US"/>
          </a:p>
        </p:txBody>
      </p:sp>
    </p:spTree>
    <p:extLst>
      <p:ext uri="{BB962C8B-B14F-4D97-AF65-F5344CB8AC3E}">
        <p14:creationId xmlns:p14="http://schemas.microsoft.com/office/powerpoint/2010/main" val="318896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205831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baseline="0">
              <a:latin typeface="Times" charset="0"/>
              <a:ea typeface="ＭＳ Ｐゴシック" charset="0"/>
              <a:cs typeface="ＭＳ Ｐゴシック" charset="0"/>
            </a:endParaRPr>
          </a:p>
        </p:txBody>
      </p:sp>
      <p:sp>
        <p:nvSpPr>
          <p:cNvPr id="12595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29057" indent="-280406" eaLnBrk="0" hangingPunct="0">
              <a:defRPr sz="2400">
                <a:solidFill>
                  <a:schemeClr val="tx1"/>
                </a:solidFill>
                <a:latin typeface="Times" charset="0"/>
                <a:ea typeface="ＭＳ Ｐゴシック" charset="0"/>
              </a:defRPr>
            </a:lvl2pPr>
            <a:lvl3pPr marL="1121626" indent="-224325" eaLnBrk="0" hangingPunct="0">
              <a:defRPr sz="2400">
                <a:solidFill>
                  <a:schemeClr val="tx1"/>
                </a:solidFill>
                <a:latin typeface="Times" charset="0"/>
                <a:ea typeface="ＭＳ Ｐゴシック" charset="0"/>
              </a:defRPr>
            </a:lvl3pPr>
            <a:lvl4pPr marL="1570276" indent="-224325" eaLnBrk="0" hangingPunct="0">
              <a:defRPr sz="2400">
                <a:solidFill>
                  <a:schemeClr val="tx1"/>
                </a:solidFill>
                <a:latin typeface="Times" charset="0"/>
                <a:ea typeface="ＭＳ Ｐゴシック" charset="0"/>
              </a:defRPr>
            </a:lvl4pPr>
            <a:lvl5pPr marL="2018927" indent="-224325" eaLnBrk="0" hangingPunct="0">
              <a:defRPr sz="2400">
                <a:solidFill>
                  <a:schemeClr val="tx1"/>
                </a:solidFill>
                <a:latin typeface="Times" charset="0"/>
                <a:ea typeface="ＭＳ Ｐゴシック" charset="0"/>
              </a:defRPr>
            </a:lvl5pPr>
            <a:lvl6pPr marL="2467577" indent="-224325" eaLnBrk="0" fontAlgn="base" hangingPunct="0">
              <a:spcBef>
                <a:spcPct val="0"/>
              </a:spcBef>
              <a:spcAft>
                <a:spcPct val="0"/>
              </a:spcAft>
              <a:defRPr sz="2400">
                <a:solidFill>
                  <a:schemeClr val="tx1"/>
                </a:solidFill>
                <a:latin typeface="Times" charset="0"/>
                <a:ea typeface="ＭＳ Ｐゴシック" charset="0"/>
              </a:defRPr>
            </a:lvl6pPr>
            <a:lvl7pPr marL="2916227" indent="-224325" eaLnBrk="0" fontAlgn="base" hangingPunct="0">
              <a:spcBef>
                <a:spcPct val="0"/>
              </a:spcBef>
              <a:spcAft>
                <a:spcPct val="0"/>
              </a:spcAft>
              <a:defRPr sz="2400">
                <a:solidFill>
                  <a:schemeClr val="tx1"/>
                </a:solidFill>
                <a:latin typeface="Times" charset="0"/>
                <a:ea typeface="ＭＳ Ｐゴシック" charset="0"/>
              </a:defRPr>
            </a:lvl7pPr>
            <a:lvl8pPr marL="3364878" indent="-224325" eaLnBrk="0" fontAlgn="base" hangingPunct="0">
              <a:spcBef>
                <a:spcPct val="0"/>
              </a:spcBef>
              <a:spcAft>
                <a:spcPct val="0"/>
              </a:spcAft>
              <a:defRPr sz="2400">
                <a:solidFill>
                  <a:schemeClr val="tx1"/>
                </a:solidFill>
                <a:latin typeface="Times" charset="0"/>
                <a:ea typeface="ＭＳ Ｐゴシック" charset="0"/>
              </a:defRPr>
            </a:lvl8pPr>
            <a:lvl9pPr marL="3813528" indent="-224325" eaLnBrk="0" fontAlgn="base" hangingPunct="0">
              <a:spcBef>
                <a:spcPct val="0"/>
              </a:spcBef>
              <a:spcAft>
                <a:spcPct val="0"/>
              </a:spcAft>
              <a:defRPr sz="2400">
                <a:solidFill>
                  <a:schemeClr val="tx1"/>
                </a:solidFill>
                <a:latin typeface="Times" charset="0"/>
                <a:ea typeface="ＭＳ Ｐゴシック" charset="0"/>
              </a:defRPr>
            </a:lvl9pPr>
          </a:lstStyle>
          <a:p>
            <a:fld id="{D4AA1A5F-758A-4948-9B57-3CE4F0EF22DC}" type="slidenum">
              <a:rPr lang="en-US" sz="1200"/>
              <a:pPr/>
              <a:t>19</a:t>
            </a:fld>
            <a:endParaRPr lang="en-US" sz="1200"/>
          </a:p>
        </p:txBody>
      </p:sp>
    </p:spTree>
    <p:extLst>
      <p:ext uri="{BB962C8B-B14F-4D97-AF65-F5344CB8AC3E}">
        <p14:creationId xmlns:p14="http://schemas.microsoft.com/office/powerpoint/2010/main" val="345478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AA7BD52-2C09-4B2E-B6DB-0CDDE57D82CD}" type="slidenum">
              <a:rPr lang="en-US" smtClean="0"/>
              <a:t>2</a:t>
            </a:fld>
            <a:endParaRPr lang="en-US"/>
          </a:p>
        </p:txBody>
      </p:sp>
    </p:spTree>
    <p:extLst>
      <p:ext uri="{BB962C8B-B14F-4D97-AF65-F5344CB8AC3E}">
        <p14:creationId xmlns:p14="http://schemas.microsoft.com/office/powerpoint/2010/main" val="410484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3723236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91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22</a:t>
            </a:fld>
            <a:endParaRPr lang="en-US"/>
          </a:p>
        </p:txBody>
      </p:sp>
    </p:spTree>
    <p:extLst>
      <p:ext uri="{BB962C8B-B14F-4D97-AF65-F5344CB8AC3E}">
        <p14:creationId xmlns:p14="http://schemas.microsoft.com/office/powerpoint/2010/main" val="4089209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23</a:t>
            </a:fld>
            <a:endParaRPr lang="en-US"/>
          </a:p>
        </p:txBody>
      </p:sp>
    </p:spTree>
    <p:extLst>
      <p:ext uri="{BB962C8B-B14F-4D97-AF65-F5344CB8AC3E}">
        <p14:creationId xmlns:p14="http://schemas.microsoft.com/office/powerpoint/2010/main" val="64200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10"/>
          </p:nvPr>
        </p:nvSpPr>
        <p:spPr/>
        <p:txBody>
          <a:bodyPr/>
          <a:lstStyle/>
          <a:p>
            <a:fld id="{6F6E0279-E039-4FD6-AE27-C626EDCEFED9}" type="slidenum">
              <a:rPr lang="en-US" smtClean="0"/>
              <a:t>3</a:t>
            </a:fld>
            <a:endParaRPr lang="en-US"/>
          </a:p>
        </p:txBody>
      </p:sp>
    </p:spTree>
    <p:extLst>
      <p:ext uri="{BB962C8B-B14F-4D97-AF65-F5344CB8AC3E}">
        <p14:creationId xmlns:p14="http://schemas.microsoft.com/office/powerpoint/2010/main" val="68281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C81D-B792-46A3-BDD7-69A075D2A081}" type="slidenum">
              <a:rPr lang="en-US" smtClean="0"/>
              <a:t>4</a:t>
            </a:fld>
            <a:endParaRPr lang="en-US"/>
          </a:p>
        </p:txBody>
      </p:sp>
    </p:spTree>
    <p:extLst>
      <p:ext uri="{BB962C8B-B14F-4D97-AF65-F5344CB8AC3E}">
        <p14:creationId xmlns:p14="http://schemas.microsoft.com/office/powerpoint/2010/main" val="4330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C81D-B792-46A3-BDD7-69A075D2A081}" type="slidenum">
              <a:rPr lang="en-US" smtClean="0"/>
              <a:t>5</a:t>
            </a:fld>
            <a:endParaRPr lang="en-US"/>
          </a:p>
        </p:txBody>
      </p:sp>
    </p:spTree>
    <p:extLst>
      <p:ext uri="{BB962C8B-B14F-4D97-AF65-F5344CB8AC3E}">
        <p14:creationId xmlns:p14="http://schemas.microsoft.com/office/powerpoint/2010/main" val="302249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29275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45101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4837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260040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a:extLst>
              <a:ext uri="{FF2B5EF4-FFF2-40B4-BE49-F238E27FC236}">
                <a16:creationId xmlns:a16="http://schemas.microsoft.com/office/drawing/2014/main" id="{B033CCBD-A10D-4E42-9848-F01016754F10}"/>
              </a:ext>
            </a:extLst>
          </p:cNvPr>
          <p:cNvSpPr>
            <a:spLocks noGrp="1"/>
          </p:cNvSpPr>
          <p:nvPr>
            <p:ph type="body" sz="quarter" idx="10"/>
          </p:nvPr>
        </p:nvSpPr>
        <p:spPr>
          <a:xfrm>
            <a:off x="754380" y="541867"/>
            <a:ext cx="8651558" cy="897996"/>
          </a:xfrm>
        </p:spPr>
        <p:txBody>
          <a:bodyPr anchor="ctr"/>
          <a:lstStyle>
            <a:lvl1pPr marL="0" indent="0" algn="ctr">
              <a:buNone/>
              <a:defRPr>
                <a:solidFill>
                  <a:schemeClr val="bg1"/>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9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208520" y="7203867"/>
            <a:ext cx="2346960" cy="413809"/>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370412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91515" y="133523"/>
            <a:ext cx="8675370" cy="781523"/>
          </a:xfrm>
        </p:spPr>
        <p:txBody>
          <a:bodyPr/>
          <a:lstStyle/>
          <a:p>
            <a:r>
              <a:rPr lang="en-US"/>
              <a:t>Click to edit Master title style</a:t>
            </a:r>
          </a:p>
        </p:txBody>
      </p:sp>
      <p:sp>
        <p:nvSpPr>
          <p:cNvPr id="6" name="Content Placeholder 2"/>
          <p:cNvSpPr>
            <a:spLocks noGrp="1"/>
          </p:cNvSpPr>
          <p:nvPr>
            <p:ph idx="1"/>
          </p:nvPr>
        </p:nvSpPr>
        <p:spPr>
          <a:xfrm>
            <a:off x="691515" y="1097195"/>
            <a:ext cx="8675370" cy="53137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19525" y="7028618"/>
            <a:ext cx="1396631" cy="938719"/>
          </a:xfrm>
          <a:prstGeom prst="rect">
            <a:avLst/>
          </a:prstGeom>
        </p:spPr>
        <p:txBody>
          <a:bodyPr wrap="square">
            <a:spAutoFit/>
          </a:bodyPr>
          <a:lstStyle/>
          <a:p>
            <a:r>
              <a:rPr lang="en-US" sz="1100">
                <a:cs typeface="Arial" panose="020B0604020202020204" pitchFamily="34" charset="0"/>
              </a:rPr>
              <a:t>AHRQ Safety Program for Improving Antibiotic Use – Long-Term Care</a:t>
            </a:r>
            <a:endParaRPr lang="en-US" sz="1100"/>
          </a:p>
        </p:txBody>
      </p:sp>
      <p:cxnSp>
        <p:nvCxnSpPr>
          <p:cNvPr id="8" name="Straight Connector 7"/>
          <p:cNvCxnSpPr/>
          <p:nvPr userDrawn="1"/>
        </p:nvCxnSpPr>
        <p:spPr>
          <a:xfrm>
            <a:off x="119525" y="7070577"/>
            <a:ext cx="7872" cy="655668"/>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0267" y="7250904"/>
            <a:ext cx="1215290" cy="397032"/>
          </a:xfrm>
          <a:prstGeom prst="rect">
            <a:avLst/>
          </a:prstGeom>
        </p:spPr>
        <p:txBody>
          <a:bodyPr wrap="square">
            <a:spAutoFit/>
          </a:bodyPr>
          <a:lstStyle/>
          <a:p>
            <a:r>
              <a:rPr lang="en-US" sz="990" kern="1200">
                <a:solidFill>
                  <a:schemeClr val="tx1"/>
                </a:solidFill>
                <a:latin typeface="+mn-lt"/>
                <a:ea typeface="+mn-ea"/>
                <a:cs typeface="Arial" panose="020B0604020202020204" pitchFamily="34" charset="0"/>
              </a:rPr>
              <a:t>Assessment Suspected UTI</a:t>
            </a:r>
          </a:p>
        </p:txBody>
      </p:sp>
      <p:sp>
        <p:nvSpPr>
          <p:cNvPr id="10" name="Slide Number Placeholder 3"/>
          <p:cNvSpPr>
            <a:spLocks noGrp="1"/>
          </p:cNvSpPr>
          <p:nvPr>
            <p:ph type="sldNum" sz="quarter" idx="4"/>
          </p:nvPr>
        </p:nvSpPr>
        <p:spPr>
          <a:xfrm>
            <a:off x="9496313" y="7377431"/>
            <a:ext cx="468603" cy="413809"/>
          </a:xfrm>
          <a:prstGeom prst="rect">
            <a:avLst/>
          </a:prstGeom>
        </p:spPr>
        <p:txBody>
          <a:bodyPr vert="horz" lIns="91440" tIns="45720" rIns="91440" bIns="45720" rtlCol="0" anchor="ctr"/>
          <a:lstStyle>
            <a:lvl1pPr algn="r">
              <a:defRPr lang="en-US" sz="990" kern="1200" smtClean="0">
                <a:solidFill>
                  <a:schemeClr val="tx1"/>
                </a:solidFill>
                <a:latin typeface="Calibri" panose="020F0502020204030204" pitchFamily="34" charset="0"/>
                <a:ea typeface="+mn-ea"/>
                <a:cs typeface="+mn-cs"/>
              </a:defRPr>
            </a:lvl1pPr>
          </a:lstStyle>
          <a:p>
            <a:fld id="{390C5B08-BD67-40B7-9FCB-303274082AFB}" type="slidenum">
              <a:rPr lang="en-US" smtClean="0"/>
              <a:pPr/>
              <a:t>‹#›</a:t>
            </a:fld>
            <a:endParaRPr lang="en-US"/>
          </a:p>
        </p:txBody>
      </p:sp>
    </p:spTree>
    <p:custDataLst>
      <p:tags r:id="rId1"/>
    </p:custDataLst>
    <p:extLst>
      <p:ext uri="{BB962C8B-B14F-4D97-AF65-F5344CB8AC3E}">
        <p14:creationId xmlns:p14="http://schemas.microsoft.com/office/powerpoint/2010/main" val="25402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4"/>
            <a:ext cx="3185160" cy="413808"/>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0E041-9E37-2D40-8111-82440CDC2B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951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3"/>
          <a:stretch>
            <a:fillRect/>
          </a:stretch>
        </p:blipFill>
        <p:spPr>
          <a:xfrm>
            <a:off x="502920" y="7067181"/>
            <a:ext cx="1828800" cy="581025"/>
          </a:xfrm>
          <a:prstGeom prst="rect">
            <a:avLst/>
          </a:prstGeom>
        </p:spPr>
      </p:pic>
      <p:sp>
        <p:nvSpPr>
          <p:cNvPr id="5" name="TextBox 4"/>
          <p:cNvSpPr txBox="1"/>
          <p:nvPr userDrawn="1"/>
        </p:nvSpPr>
        <p:spPr>
          <a:xfrm>
            <a:off x="7692895" y="7426995"/>
            <a:ext cx="1676400" cy="276999"/>
          </a:xfrm>
          <a:prstGeom prst="rect">
            <a:avLst/>
          </a:prstGeom>
          <a:noFill/>
        </p:spPr>
        <p:txBody>
          <a:bodyPr wrap="square" rtlCol="0">
            <a:spAutoFit/>
          </a:bodyPr>
          <a:lstStyle/>
          <a:p>
            <a:r>
              <a:rPr lang="en-US" sz="1200" dirty="0">
                <a:solidFill>
                  <a:schemeClr val="bg1"/>
                </a:solidFill>
              </a:rPr>
              <a:t>Sustaining Stewardship</a:t>
            </a:r>
          </a:p>
        </p:txBody>
      </p:sp>
    </p:spTree>
    <p:custDataLst>
      <p:tags r:id="rId11"/>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nam02.safelinks.protection.outlook.com/?url=https%3A%2F%2Fpubmed.ncbi.nlm.nih.gov%2F28935515%2F&amp;data=04%7C01%7Ckspeck2%40jhmi.edu%7C1baf22492b7b4b58274c08d873b14365%7C9fa4f438b1e6473b803f86f8aedf0dec%7C0%7C0%7C637386552458312566%7CUnknown%7CTWFpbGZsb3d8eyJWIjoiMC4wLjAwMDAiLCJQIjoiV2luMzIiLCJBTiI6Ik1haWwiLCJXVCI6Mn0%3D%7C1000&amp;sdata=CWW8kQqtNFdjzfe4CjzLY%2F0Ft%2F%2BANpTfXMC9dkEu5DM%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ahrq.gov/sites/default/files/wysiwyg/antibiotic-use/long-term-care/four-moments-form.pdf" TargetMode="External"/><Relationship Id="rId3" Type="http://schemas.openxmlformats.org/officeDocument/2006/relationships/notesSlide" Target="../notesSlides/notesSlide21.xml"/><Relationship Id="rId7" Type="http://schemas.openxmlformats.org/officeDocument/2006/relationships/hyperlink" Target="https://www.ahrq.gov/sites/default/files/wysiwyg/antibiotic-use/long-term-care/checkpoint-tool.docx" TargetMode="External"/><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hyperlink" Target="https://www.ahrq.gov/sites/default/files/wysiwyg/antibiotic-use/long-term-care/learning-from-antibiotic-adverse.docx" TargetMode="External"/><Relationship Id="rId11" Type="http://schemas.openxmlformats.org/officeDocument/2006/relationships/hyperlink" Target="http://www.ahrq.gov/antibiotic-use/long-term-care/best-practices/index.html" TargetMode="External"/><Relationship Id="rId5" Type="http://schemas.openxmlformats.org/officeDocument/2006/relationships/hyperlink" Target="https://www.ahrq.gov/sites/default/files/wysiwyg/antibiotic-use/long-term-care/staff-safety-assessment.docx" TargetMode="External"/><Relationship Id="rId10" Type="http://schemas.openxmlformats.org/officeDocument/2006/relationships/hyperlink" Target="https://www.ahrq.gov/sites/default/files/wysiwyg/antibiotic-use/long-term-care/other-resources.pdf" TargetMode="External"/><Relationship Id="rId4" Type="http://schemas.openxmlformats.org/officeDocument/2006/relationships/hyperlink" Target="https://www.ahrq.gov/sites/default/files/wysiwyg/antibiotic-use/long-term-care/monthly-data-form.xlsx" TargetMode="External"/><Relationship Id="rId9" Type="http://schemas.openxmlformats.org/officeDocument/2006/relationships/hyperlink" Target="https://www.ahrq.gov/sites/default/files/wysiwyg/antibiotic-use/long-term-care/sustainability-plan.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hrq.gov/nhguide/toolkits/determine-whether-to-treat/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a:t>Sustaining Your Antibiotic Stewardship Program</a:t>
            </a:r>
          </a:p>
        </p:txBody>
      </p:sp>
      <p:sp>
        <p:nvSpPr>
          <p:cNvPr id="3" name="Subtitle 2"/>
          <p:cNvSpPr>
            <a:spLocks noGrp="1"/>
          </p:cNvSpPr>
          <p:nvPr>
            <p:ph type="subTitle" idx="1"/>
          </p:nvPr>
        </p:nvSpPr>
        <p:spPr/>
        <p:txBody>
          <a:bodyPr/>
          <a:lstStyle/>
          <a:p>
            <a:pPr lvl="0"/>
            <a:r>
              <a:rPr lang="en-US"/>
              <a:t>Long-Term Care</a:t>
            </a:r>
          </a:p>
        </p:txBody>
      </p:sp>
      <p:sp>
        <p:nvSpPr>
          <p:cNvPr id="9" name="Text Placeholder 8">
            <a:extLst>
              <a:ext uri="{FF2B5EF4-FFF2-40B4-BE49-F238E27FC236}">
                <a16:creationId xmlns:a16="http://schemas.microsoft.com/office/drawing/2014/main" id="{FB15A095-1ED3-1A40-A7F8-63E26D76AA08}"/>
              </a:ext>
            </a:extLst>
          </p:cNvPr>
          <p:cNvSpPr>
            <a:spLocks noGrp="1"/>
          </p:cNvSpPr>
          <p:nvPr>
            <p:ph type="body" sz="quarter" idx="10"/>
          </p:nvPr>
        </p:nvSpPr>
        <p:spPr>
          <a:xfrm>
            <a:off x="754380" y="541866"/>
            <a:ext cx="8651558" cy="1359361"/>
          </a:xfrm>
        </p:spPr>
        <p:txBody>
          <a:bodyPr>
            <a:normAutofit/>
          </a:bodyPr>
          <a:lstStyle/>
          <a:p>
            <a:r>
              <a:rPr lang="en-US">
                <a:solidFill>
                  <a:prstClr val="white"/>
                </a:solidFill>
                <a:cs typeface="Arial" panose="020B0604020202020204" pitchFamily="34" charset="0"/>
              </a:rPr>
              <a:t>AHRQ Safety Program for Improving Antibiotic Use</a:t>
            </a:r>
            <a:endParaRPr lang="en-US" sz="3200">
              <a:solidFill>
                <a:prstClr val="white"/>
              </a:solidFill>
            </a:endParaRPr>
          </a:p>
        </p:txBody>
      </p:sp>
      <p:sp>
        <p:nvSpPr>
          <p:cNvPr id="4" name="TextBox 3">
            <a:extLst>
              <a:ext uri="{FF2B5EF4-FFF2-40B4-BE49-F238E27FC236}">
                <a16:creationId xmlns:a16="http://schemas.microsoft.com/office/drawing/2014/main" id="{1BAEC56F-2096-4A91-9B35-B54ADD97529C}"/>
              </a:ext>
            </a:extLst>
          </p:cNvPr>
          <p:cNvSpPr txBox="1"/>
          <p:nvPr/>
        </p:nvSpPr>
        <p:spPr>
          <a:xfrm>
            <a:off x="7795675" y="7203414"/>
            <a:ext cx="2213939" cy="523220"/>
          </a:xfrm>
          <a:prstGeom prst="rect">
            <a:avLst/>
          </a:prstGeom>
          <a:noFill/>
        </p:spPr>
        <p:txBody>
          <a:bodyPr wrap="none" rtlCol="0">
            <a:spAutoFit/>
          </a:bodyPr>
          <a:lstStyle/>
          <a:p>
            <a:pPr algn="r"/>
            <a:r>
              <a:rPr lang="en-US" sz="1400" dirty="0">
                <a:solidFill>
                  <a:schemeClr val="bg1"/>
                </a:solidFill>
              </a:rPr>
              <a:t>AHRQ Pub. No. 17(21)-0029</a:t>
            </a:r>
          </a:p>
          <a:p>
            <a:pPr algn="r"/>
            <a:r>
              <a:rPr lang="en-US" sz="1400" dirty="0">
                <a:solidFill>
                  <a:schemeClr val="bg1"/>
                </a:solidFill>
              </a:rPr>
              <a:t>June 2021</a:t>
            </a:r>
          </a:p>
        </p:txBody>
      </p:sp>
    </p:spTree>
    <p:custDataLst>
      <p:tags r:id="rId1"/>
    </p:custDataLst>
    <p:extLst>
      <p:ext uri="{BB962C8B-B14F-4D97-AF65-F5344CB8AC3E}">
        <p14:creationId xmlns:p14="http://schemas.microsoft.com/office/powerpoint/2010/main" val="230360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121E28-CC68-4181-92D9-591452C0621A}"/>
              </a:ext>
            </a:extLst>
          </p:cNvPr>
          <p:cNvSpPr>
            <a:spLocks noGrp="1"/>
          </p:cNvSpPr>
          <p:nvPr>
            <p:ph type="title"/>
          </p:nvPr>
        </p:nvSpPr>
        <p:spPr/>
        <p:txBody>
          <a:bodyPr>
            <a:noAutofit/>
          </a:bodyPr>
          <a:lstStyle/>
          <a:p>
            <a:r>
              <a:rPr lang="en-US" sz="3600"/>
              <a:t>Antibiotic Use Protocols</a:t>
            </a:r>
            <a:r>
              <a:rPr lang="en-US" sz="3600" baseline="30000"/>
              <a:t>1-3,5-7</a:t>
            </a:r>
          </a:p>
        </p:txBody>
      </p:sp>
      <p:sp>
        <p:nvSpPr>
          <p:cNvPr id="9" name="Content Placeholder 8"/>
          <p:cNvSpPr>
            <a:spLocks noGrp="1"/>
          </p:cNvSpPr>
          <p:nvPr>
            <p:ph idx="1"/>
          </p:nvPr>
        </p:nvSpPr>
        <p:spPr/>
        <p:txBody>
          <a:bodyPr>
            <a:noAutofit/>
          </a:bodyPr>
          <a:lstStyle/>
          <a:p>
            <a:r>
              <a:rPr lang="en-US" sz="3000"/>
              <a:t>Available as One-Pagers from the AHRQ Web site </a:t>
            </a:r>
          </a:p>
          <a:p>
            <a:pPr lvl="1"/>
            <a:r>
              <a:rPr lang="en-US" sz="3000">
                <a:solidFill>
                  <a:srgbClr val="FF0000"/>
                </a:solidFill>
              </a:rPr>
              <a:t>Make sure these are in concordance with local policies</a:t>
            </a:r>
          </a:p>
          <a:p>
            <a:r>
              <a:rPr lang="en-US" sz="3000"/>
              <a:t>Consider asking for provider feedback</a:t>
            </a:r>
          </a:p>
          <a:p>
            <a:r>
              <a:rPr lang="en-US" sz="3000"/>
              <a:t>Focus on common infections (UTI, respiratory infections)</a:t>
            </a:r>
          </a:p>
          <a:p>
            <a:pPr lvl="1"/>
            <a:r>
              <a:rPr lang="en-US" sz="3000"/>
              <a:t>Diagnostic criteria for treating infection</a:t>
            </a:r>
          </a:p>
          <a:p>
            <a:pPr lvl="1"/>
            <a:r>
              <a:rPr lang="en-US" sz="3000"/>
              <a:t>Appropriate antibiotic choices</a:t>
            </a:r>
          </a:p>
          <a:p>
            <a:pPr lvl="1"/>
            <a:r>
              <a:rPr lang="en-US" sz="3000"/>
              <a:t>Recommended length of therapy</a:t>
            </a:r>
          </a:p>
          <a:p>
            <a:r>
              <a:rPr lang="en-US" sz="3000"/>
              <a:t>Use standardized assessment criteria</a:t>
            </a:r>
          </a:p>
        </p:txBody>
      </p:sp>
      <p:sp>
        <p:nvSpPr>
          <p:cNvPr id="2" name="Slide Number Placeholder 1"/>
          <p:cNvSpPr>
            <a:spLocks noGrp="1"/>
          </p:cNvSpPr>
          <p:nvPr>
            <p:ph type="sldNum" sz="quarter" idx="12"/>
          </p:nvPr>
        </p:nvSpPr>
        <p:spPr>
          <a:xfrm>
            <a:off x="9160400" y="7358591"/>
            <a:ext cx="487680" cy="413809"/>
          </a:xfrm>
        </p:spPr>
        <p:txBody>
          <a:bodyPr/>
          <a:lstStyle/>
          <a:p>
            <a:fld id="{2C80E041-9E37-2D40-8111-82440CDC2BB4}" type="slidenum">
              <a:rPr lang="en-US" smtClean="0"/>
              <a:pPr/>
              <a:t>10</a:t>
            </a:fld>
            <a:endParaRPr lang="en-US" dirty="0"/>
          </a:p>
        </p:txBody>
      </p:sp>
    </p:spTree>
    <p:extLst>
      <p:ext uri="{BB962C8B-B14F-4D97-AF65-F5344CB8AC3E}">
        <p14:creationId xmlns:p14="http://schemas.microsoft.com/office/powerpoint/2010/main" val="1773790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76200" y="311256"/>
            <a:ext cx="9906000" cy="603144"/>
          </a:xfrm>
        </p:spPr>
        <p:txBody>
          <a:bodyPr>
            <a:noAutofit/>
          </a:bodyPr>
          <a:lstStyle/>
          <a:p>
            <a:r>
              <a:rPr lang="en-US" sz="3600"/>
              <a:t>Adapt Materials</a:t>
            </a:r>
          </a:p>
        </p:txBody>
      </p:sp>
      <p:sp>
        <p:nvSpPr>
          <p:cNvPr id="2" name="Slide Number Placeholder 1"/>
          <p:cNvSpPr>
            <a:spLocks noGrp="1"/>
          </p:cNvSpPr>
          <p:nvPr>
            <p:ph type="sldNum" sz="quarter" idx="12"/>
          </p:nvPr>
        </p:nvSpPr>
        <p:spPr>
          <a:xfrm>
            <a:off x="9183550" y="7358591"/>
            <a:ext cx="487680" cy="413809"/>
          </a:xfrm>
        </p:spPr>
        <p:txBody>
          <a:bodyPr/>
          <a:lstStyle/>
          <a:p>
            <a:fld id="{993EEC8E-C5CF-40DF-832D-5BCB0E209B98}" type="slidenum">
              <a:rPr lang="en-US" smtClean="0"/>
              <a:pPr/>
              <a:t>11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5063">
            <a:off x="4487648" y="1437742"/>
            <a:ext cx="5253101" cy="404866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61454">
            <a:off x="309779" y="2636079"/>
            <a:ext cx="5403891" cy="4178113"/>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107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09" y="381000"/>
            <a:ext cx="9052560" cy="346396"/>
          </a:xfrm>
        </p:spPr>
        <p:txBody>
          <a:bodyPr>
            <a:noAutofit/>
          </a:bodyPr>
          <a:lstStyle/>
          <a:p>
            <a:r>
              <a:rPr lang="en-US" sz="3600"/>
              <a:t>Case 1: Lisa (Director of Nursing – LTC Facility)</a:t>
            </a:r>
          </a:p>
        </p:txBody>
      </p:sp>
      <p:sp>
        <p:nvSpPr>
          <p:cNvPr id="3" name="Content Placeholder 2"/>
          <p:cNvSpPr>
            <a:spLocks noGrp="1"/>
          </p:cNvSpPr>
          <p:nvPr>
            <p:ph idx="1"/>
          </p:nvPr>
        </p:nvSpPr>
        <p:spPr>
          <a:xfrm>
            <a:off x="304800" y="1143000"/>
            <a:ext cx="9403080" cy="5799987"/>
          </a:xfrm>
        </p:spPr>
        <p:txBody>
          <a:bodyPr>
            <a:normAutofit/>
          </a:bodyPr>
          <a:lstStyle/>
          <a:p>
            <a:r>
              <a:rPr lang="en-US" sz="3200"/>
              <a:t>Data for the next month show significant reduction in fluoroquinolone prescriptions and duration of antibiotic therapy</a:t>
            </a:r>
          </a:p>
          <a:p>
            <a:r>
              <a:rPr lang="en-US" sz="3200"/>
              <a:t>Now:</a:t>
            </a:r>
          </a:p>
          <a:p>
            <a:pPr lvl="1"/>
            <a:r>
              <a:rPr lang="en-US" sz="2800"/>
              <a:t>Share results with stakeholders, staff, and administration</a:t>
            </a:r>
          </a:p>
          <a:p>
            <a:pPr lvl="1"/>
            <a:r>
              <a:rPr lang="en-US" sz="2800"/>
              <a:t>Improves buy-in, shows the hard work is making a difference, and increases sustainability</a:t>
            </a:r>
          </a:p>
        </p:txBody>
      </p:sp>
      <p:sp>
        <p:nvSpPr>
          <p:cNvPr id="4" name="Slide Number Placeholder 3"/>
          <p:cNvSpPr>
            <a:spLocks noGrp="1"/>
          </p:cNvSpPr>
          <p:nvPr>
            <p:ph type="sldNum" sz="quarter" idx="12"/>
          </p:nvPr>
        </p:nvSpPr>
        <p:spPr>
          <a:xfrm>
            <a:off x="9171975" y="7358591"/>
            <a:ext cx="487680" cy="413809"/>
          </a:xfrm>
        </p:spPr>
        <p:txBody>
          <a:bodyPr/>
          <a:lstStyle/>
          <a:p>
            <a:fld id="{993EEC8E-C5CF-40DF-832D-5BCB0E209B98}" type="slidenum">
              <a:rPr lang="en-US" smtClean="0"/>
              <a:pPr/>
              <a:t>12</a:t>
            </a:fld>
            <a:endParaRPr lang="en-US" dirty="0"/>
          </a:p>
        </p:txBody>
      </p:sp>
      <p:pic>
        <p:nvPicPr>
          <p:cNvPr id="22" name="Picture 21" descr="Image of hands holding a br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8040" y="5281263"/>
            <a:ext cx="3276600" cy="20714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795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53E5-C0E1-4A5E-B652-BB8ABD8006A7}"/>
              </a:ext>
            </a:extLst>
          </p:cNvPr>
          <p:cNvSpPr>
            <a:spLocks noGrp="1"/>
          </p:cNvSpPr>
          <p:nvPr>
            <p:ph type="title"/>
          </p:nvPr>
        </p:nvSpPr>
        <p:spPr/>
        <p:txBody>
          <a:bodyPr>
            <a:noAutofit/>
          </a:bodyPr>
          <a:lstStyle/>
          <a:p>
            <a:r>
              <a:rPr lang="en-US" sz="3600"/>
              <a:t>Share Your Successes!</a:t>
            </a:r>
          </a:p>
        </p:txBody>
      </p:sp>
      <p:pic>
        <p:nvPicPr>
          <p:cNvPr id="12" name="Content Placeholder 11" descr="Diagram showing ways to share success" title="Image of a newsletter">
            <a:extLst>
              <a:ext uri="{FF2B5EF4-FFF2-40B4-BE49-F238E27FC236}">
                <a16:creationId xmlns:a16="http://schemas.microsoft.com/office/drawing/2014/main" id="{CB560E36-7F6F-4185-9512-331D6CFB5662}"/>
              </a:ext>
            </a:extLst>
          </p:cNvPr>
          <p:cNvPicPr>
            <a:picLocks noGrp="1" noChangeAspect="1"/>
          </p:cNvPicPr>
          <p:nvPr>
            <p:ph idx="1"/>
          </p:nvPr>
        </p:nvPicPr>
        <p:blipFill>
          <a:blip r:embed="rId3"/>
          <a:stretch>
            <a:fillRect/>
          </a:stretch>
        </p:blipFill>
        <p:spPr>
          <a:xfrm>
            <a:off x="486878" y="1152728"/>
            <a:ext cx="2521538" cy="3343071"/>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652920-34DC-4556-8DAC-C788DBEF382B}"/>
              </a:ext>
            </a:extLst>
          </p:cNvPr>
          <p:cNvSpPr>
            <a:spLocks noGrp="1"/>
          </p:cNvSpPr>
          <p:nvPr>
            <p:ph type="sldNum" sz="quarter" idx="12"/>
          </p:nvPr>
        </p:nvSpPr>
        <p:spPr>
          <a:xfrm>
            <a:off x="9195125" y="7358591"/>
            <a:ext cx="487680" cy="413809"/>
          </a:xfrm>
        </p:spPr>
        <p:txBody>
          <a:bodyPr/>
          <a:lstStyle/>
          <a:p>
            <a:fld id="{993EEC8E-C5CF-40DF-832D-5BCB0E209B98}" type="slidenum">
              <a:rPr lang="en-US" smtClean="0"/>
              <a:t>13</a:t>
            </a:fld>
            <a:endParaRPr lang="en-US" dirty="0"/>
          </a:p>
        </p:txBody>
      </p:sp>
      <p:pic>
        <p:nvPicPr>
          <p:cNvPr id="13" name="Content Placeholder 12" title="arrow"/>
          <p:cNvPicPr>
            <a:picLocks noGrp="1" noChangeAspect="1"/>
          </p:cNvPicPr>
          <p:nvPr>
            <p:ph sz="half" idx="10"/>
          </p:nvPr>
        </p:nvPicPr>
        <p:blipFill>
          <a:blip r:embed="rId4" cstate="print">
            <a:extLst>
              <a:ext uri="{28A0092B-C50C-407E-A947-70E740481C1C}">
                <a14:useLocalDpi xmlns:a14="http://schemas.microsoft.com/office/drawing/2010/main" val="0"/>
              </a:ext>
            </a:extLst>
          </a:blip>
          <a:stretch>
            <a:fillRect/>
          </a:stretch>
        </p:blipFill>
        <p:spPr>
          <a:xfrm>
            <a:off x="3547749" y="1247027"/>
            <a:ext cx="1937909" cy="1937909"/>
          </a:xfrm>
        </p:spPr>
      </p:pic>
      <p:pic>
        <p:nvPicPr>
          <p:cNvPr id="19" name="Picture 18" descr="Diagram showing ways to share success" title="Photograph of an executive looking out the window">
            <a:extLst>
              <a:ext uri="{FF2B5EF4-FFF2-40B4-BE49-F238E27FC236}">
                <a16:creationId xmlns:a16="http://schemas.microsoft.com/office/drawing/2014/main" id="{7283F80B-8E35-4BE4-8CB5-1D2619535459}"/>
              </a:ext>
            </a:extLst>
          </p:cNvPr>
          <p:cNvPicPr>
            <a:picLocks noChangeAspect="1"/>
          </p:cNvPicPr>
          <p:nvPr/>
        </p:nvPicPr>
        <p:blipFill>
          <a:blip r:embed="rId5"/>
          <a:stretch>
            <a:fillRect/>
          </a:stretch>
        </p:blipFill>
        <p:spPr>
          <a:xfrm>
            <a:off x="5923798" y="1152728"/>
            <a:ext cx="3631682" cy="2495550"/>
          </a:xfrm>
          <a:prstGeom prst="rect">
            <a:avLst/>
          </a:prstGeom>
          <a:effectLst>
            <a:outerShdw blurRad="50800" dist="38100" dir="2700000" algn="tl" rotWithShape="0">
              <a:prstClr val="black">
                <a:alpha val="40000"/>
              </a:prstClr>
            </a:outerShdw>
          </a:effectLst>
        </p:spPr>
      </p:pic>
      <p:pic>
        <p:nvPicPr>
          <p:cNvPr id="21" name="Content Placeholder 12" title="arr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760">
            <a:off x="5478365" y="4027101"/>
            <a:ext cx="731837" cy="731837"/>
          </a:xfrm>
          <a:prstGeom prst="rect">
            <a:avLst/>
          </a:prstGeom>
        </p:spPr>
      </p:pic>
      <p:pic>
        <p:nvPicPr>
          <p:cNvPr id="22" name="Content Placeholder 12" title="arr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30263">
            <a:off x="3219002" y="4143475"/>
            <a:ext cx="1033062" cy="1033062"/>
          </a:xfrm>
          <a:prstGeom prst="rect">
            <a:avLst/>
          </a:prstGeom>
        </p:spPr>
      </p:pic>
      <p:pic>
        <p:nvPicPr>
          <p:cNvPr id="15" name="Picture 14" descr="Diagram showing ways to share success" title="Image of patient with provider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083" y="5243752"/>
            <a:ext cx="3505200" cy="2493680"/>
          </a:xfrm>
          <a:prstGeom prst="rect">
            <a:avLst/>
          </a:prstGeom>
          <a:effectLst>
            <a:outerShdw blurRad="50800" dist="38100" dir="2700000" algn="tl" rotWithShape="0">
              <a:prstClr val="black">
                <a:alpha val="40000"/>
              </a:prstClr>
            </a:outerShdw>
          </a:effectLst>
        </p:spPr>
      </p:pic>
      <p:pic>
        <p:nvPicPr>
          <p:cNvPr id="17" name="Picture 16" descr="Diagram showing ways to share success" title="Illustration of Employee of the mont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8401" y="4343317"/>
            <a:ext cx="1941646" cy="2483626"/>
          </a:xfrm>
          <a:prstGeom prst="rect">
            <a:avLst/>
          </a:prstGeom>
        </p:spPr>
      </p:pic>
    </p:spTree>
    <p:extLst>
      <p:ext uri="{BB962C8B-B14F-4D97-AF65-F5344CB8AC3E}">
        <p14:creationId xmlns:p14="http://schemas.microsoft.com/office/powerpoint/2010/main" val="134660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479280" cy="603144"/>
          </a:xfrm>
        </p:spPr>
        <p:txBody>
          <a:bodyPr>
            <a:noAutofit/>
          </a:bodyPr>
          <a:lstStyle/>
          <a:p>
            <a:r>
              <a:rPr lang="en-US" sz="3600"/>
              <a:t>Monitor Antibiotic Use and Resistance</a:t>
            </a:r>
            <a:r>
              <a:rPr lang="en-US" sz="3600" baseline="30000"/>
              <a:t>5</a:t>
            </a:r>
          </a:p>
        </p:txBody>
      </p:sp>
      <p:sp>
        <p:nvSpPr>
          <p:cNvPr id="3" name="Content Placeholder 2"/>
          <p:cNvSpPr>
            <a:spLocks noGrp="1"/>
          </p:cNvSpPr>
          <p:nvPr>
            <p:ph idx="1"/>
          </p:nvPr>
        </p:nvSpPr>
        <p:spPr/>
        <p:txBody>
          <a:bodyPr>
            <a:normAutofit/>
          </a:bodyPr>
          <a:lstStyle/>
          <a:p>
            <a:r>
              <a:rPr lang="en-US" sz="3200"/>
              <a:t>Review antibiotic prescriptions</a:t>
            </a:r>
          </a:p>
          <a:p>
            <a:pPr lvl="1"/>
            <a:r>
              <a:rPr lang="en-US" sz="2800"/>
              <a:t>Upon admission</a:t>
            </a:r>
          </a:p>
          <a:p>
            <a:pPr lvl="1"/>
            <a:r>
              <a:rPr lang="en-US" sz="2800"/>
              <a:t>Upon return from hospital or ED</a:t>
            </a:r>
          </a:p>
          <a:p>
            <a:pPr lvl="1"/>
            <a:r>
              <a:rPr lang="en-US" sz="2800"/>
              <a:t>Started by covering provider</a:t>
            </a:r>
          </a:p>
          <a:p>
            <a:pPr lvl="1"/>
            <a:r>
              <a:rPr lang="en-US" sz="2800"/>
              <a:t>During monthly medication review</a:t>
            </a:r>
          </a:p>
          <a:p>
            <a:r>
              <a:rPr lang="en-US" sz="3200"/>
              <a:t>Review surveillance data of resistant bacteria</a:t>
            </a:r>
            <a:endParaRPr lang="en-US" sz="2800"/>
          </a:p>
        </p:txBody>
      </p:sp>
      <p:pic>
        <p:nvPicPr>
          <p:cNvPr id="23" name="Picture 22" descr="Photograph of person on a computer with their planner calendar" title="Compu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648200"/>
            <a:ext cx="4038600" cy="2692400"/>
          </a:xfrm>
          <a:prstGeom prst="rect">
            <a:avLst/>
          </a:prstGeom>
          <a:effectLst>
            <a:outerShdw blurRad="50800" dist="38100" dir="2700000" algn="tl" rotWithShape="0">
              <a:prstClr val="black">
                <a:alpha val="40000"/>
              </a:prstClr>
            </a:outerShdw>
          </a:effectLst>
        </p:spPr>
      </p:pic>
      <p:sp>
        <p:nvSpPr>
          <p:cNvPr id="24" name="Slide Number Placeholder 23"/>
          <p:cNvSpPr>
            <a:spLocks noGrp="1"/>
          </p:cNvSpPr>
          <p:nvPr>
            <p:ph type="sldNum" sz="quarter" idx="12"/>
          </p:nvPr>
        </p:nvSpPr>
        <p:spPr>
          <a:xfrm>
            <a:off x="9148825" y="7358591"/>
            <a:ext cx="487680" cy="413809"/>
          </a:xfrm>
        </p:spPr>
        <p:txBody>
          <a:bodyPr/>
          <a:lstStyle/>
          <a:p>
            <a:fld id="{993EEC8E-C5CF-40DF-832D-5BCB0E209B98}" type="slidenum">
              <a:rPr lang="en-US" smtClean="0"/>
              <a:t>14</a:t>
            </a:fld>
            <a:endParaRPr lang="en-US" dirty="0"/>
          </a:p>
        </p:txBody>
      </p:sp>
    </p:spTree>
    <p:extLst>
      <p:ext uri="{BB962C8B-B14F-4D97-AF65-F5344CB8AC3E}">
        <p14:creationId xmlns:p14="http://schemas.microsoft.com/office/powerpoint/2010/main" val="350420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Measure Antibiotic Use</a:t>
            </a:r>
          </a:p>
        </p:txBody>
      </p:sp>
      <p:graphicFrame>
        <p:nvGraphicFramePr>
          <p:cNvPr id="16" name="Content Placeholder 15">
            <a:extLst>
              <a:ext uri="{FF2B5EF4-FFF2-40B4-BE49-F238E27FC236}">
                <a16:creationId xmlns:a16="http://schemas.microsoft.com/office/drawing/2014/main" id="{8E8A87BE-B725-494B-9484-1EA744205C6A}"/>
              </a:ext>
            </a:extLst>
          </p:cNvPr>
          <p:cNvGraphicFramePr>
            <a:graphicFrameLocks noGrp="1"/>
          </p:cNvGraphicFramePr>
          <p:nvPr>
            <p:ph idx="1"/>
            <p:extLst>
              <p:ext uri="{D42A27DB-BD31-4B8C-83A1-F6EECF244321}">
                <p14:modId xmlns:p14="http://schemas.microsoft.com/office/powerpoint/2010/main" val="3837810257"/>
              </p:ext>
            </p:extLst>
          </p:nvPr>
        </p:nvGraphicFramePr>
        <p:xfrm>
          <a:off x="381001" y="1143000"/>
          <a:ext cx="9334499" cy="5724097"/>
        </p:xfrm>
        <a:graphic>
          <a:graphicData uri="http://schemas.openxmlformats.org/drawingml/2006/table">
            <a:tbl>
              <a:tblPr firstRow="1" bandRow="1">
                <a:tableStyleId>{7DF18680-E054-41AD-8BC1-D1AEF772440D}</a:tableStyleId>
              </a:tblPr>
              <a:tblGrid>
                <a:gridCol w="3475472">
                  <a:extLst>
                    <a:ext uri="{9D8B030D-6E8A-4147-A177-3AD203B41FA5}">
                      <a16:colId xmlns:a16="http://schemas.microsoft.com/office/drawing/2014/main" val="2990661290"/>
                    </a:ext>
                  </a:extLst>
                </a:gridCol>
                <a:gridCol w="2959799">
                  <a:extLst>
                    <a:ext uri="{9D8B030D-6E8A-4147-A177-3AD203B41FA5}">
                      <a16:colId xmlns:a16="http://schemas.microsoft.com/office/drawing/2014/main" val="2590246925"/>
                    </a:ext>
                  </a:extLst>
                </a:gridCol>
                <a:gridCol w="2899228">
                  <a:extLst>
                    <a:ext uri="{9D8B030D-6E8A-4147-A177-3AD203B41FA5}">
                      <a16:colId xmlns:a16="http://schemas.microsoft.com/office/drawing/2014/main" val="4084273575"/>
                    </a:ext>
                  </a:extLst>
                </a:gridCol>
              </a:tblGrid>
              <a:tr h="603457">
                <a:tc>
                  <a:txBody>
                    <a:bodyPr/>
                    <a:lstStyle/>
                    <a:p>
                      <a:pPr algn="ctr">
                        <a:lnSpc>
                          <a:spcPct val="100000"/>
                        </a:lnSpc>
                        <a:spcAft>
                          <a:spcPts val="0"/>
                        </a:spcAft>
                      </a:pPr>
                      <a:r>
                        <a:rPr lang="en-US" sz="3200" u="none" kern="1200"/>
                        <a:t>Metric</a:t>
                      </a:r>
                      <a:endParaRPr lang="en-US" sz="3200" b="0" u="none" kern="1200">
                        <a:solidFill>
                          <a:schemeClr val="lt1"/>
                        </a:solidFill>
                        <a:latin typeface="+mn-lt"/>
                        <a:ea typeface="+mn-ea"/>
                        <a:cs typeface="+mn-cs"/>
                      </a:endParaRPr>
                    </a:p>
                  </a:txBody>
                  <a:tcPr marL="75438" marR="75438" marT="0" marB="0" anchor="ctr"/>
                </a:tc>
                <a:tc>
                  <a:txBody>
                    <a:bodyPr/>
                    <a:lstStyle/>
                    <a:p>
                      <a:pPr algn="ctr">
                        <a:lnSpc>
                          <a:spcPct val="100000"/>
                        </a:lnSpc>
                        <a:spcAft>
                          <a:spcPts val="0"/>
                        </a:spcAft>
                      </a:pPr>
                      <a:r>
                        <a:rPr lang="en-US" sz="3200" u="none" kern="1200"/>
                        <a:t>Pros</a:t>
                      </a:r>
                      <a:endParaRPr lang="en-US" sz="3200" b="0" u="none" kern="1200">
                        <a:solidFill>
                          <a:schemeClr val="lt1"/>
                        </a:solidFill>
                        <a:latin typeface="+mn-lt"/>
                        <a:ea typeface="+mn-ea"/>
                        <a:cs typeface="+mn-cs"/>
                      </a:endParaRPr>
                    </a:p>
                  </a:txBody>
                  <a:tcPr marL="75438" marR="75438" marT="0" marB="0" anchor="ctr"/>
                </a:tc>
                <a:tc>
                  <a:txBody>
                    <a:bodyPr/>
                    <a:lstStyle/>
                    <a:p>
                      <a:pPr algn="ctr">
                        <a:lnSpc>
                          <a:spcPct val="100000"/>
                        </a:lnSpc>
                        <a:spcAft>
                          <a:spcPts val="0"/>
                        </a:spcAft>
                      </a:pPr>
                      <a:r>
                        <a:rPr lang="en-US" sz="3200" u="none" kern="1200"/>
                        <a:t>Cons</a:t>
                      </a:r>
                      <a:endParaRPr lang="en-US" sz="3200" b="0" u="none" kern="1200">
                        <a:solidFill>
                          <a:schemeClr val="lt1"/>
                        </a:solidFill>
                        <a:latin typeface="+mn-lt"/>
                        <a:ea typeface="+mn-ea"/>
                        <a:cs typeface="+mn-cs"/>
                      </a:endParaRPr>
                    </a:p>
                  </a:txBody>
                  <a:tcPr marL="75438" marR="75438" marT="0" marB="0" anchor="ctr"/>
                </a:tc>
                <a:extLst>
                  <a:ext uri="{0D108BD9-81ED-4DB2-BD59-A6C34878D82A}">
                    <a16:rowId xmlns:a16="http://schemas.microsoft.com/office/drawing/2014/main" val="363467879"/>
                  </a:ext>
                </a:extLst>
              </a:tr>
              <a:tr h="13577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effectLst/>
                        </a:rPr>
                        <a:t>Days of therapy (DOT):  Any dose of antibiotic given on a single day per 100 (or 1,000) resident days</a:t>
                      </a:r>
                    </a:p>
                  </a:txBody>
                  <a:tcPr marL="75438" marR="75438" marT="0" marB="0"/>
                </a:tc>
                <a:tc>
                  <a:txBody>
                    <a:bodyPr/>
                    <a:lstStyle/>
                    <a:p>
                      <a:pPr>
                        <a:lnSpc>
                          <a:spcPct val="100000"/>
                        </a:lnSpc>
                        <a:spcAft>
                          <a:spcPts val="0"/>
                        </a:spcAft>
                      </a:pPr>
                      <a:r>
                        <a:rPr lang="en-US" sz="2400">
                          <a:effectLst/>
                        </a:rPr>
                        <a:t>Estimates total burden of antibiotic use.</a:t>
                      </a:r>
                    </a:p>
                    <a:p>
                      <a:pPr>
                        <a:lnSpc>
                          <a:spcPct val="100000"/>
                        </a:lnSpc>
                        <a:spcAft>
                          <a:spcPts val="0"/>
                        </a:spcAft>
                      </a:pPr>
                      <a:r>
                        <a:rPr lang="en-US" sz="2400">
                          <a:effectLst/>
                        </a:rPr>
                        <a:t>Tracks changes in overall use.</a:t>
                      </a:r>
                      <a:endParaRPr lang="en-US" sz="2400">
                        <a:effectLst/>
                        <a:latin typeface="+mn-lt"/>
                      </a:endParaRPr>
                    </a:p>
                  </a:txBody>
                  <a:tcPr marL="75438" marR="75438" marT="0" marB="0"/>
                </a:tc>
                <a:tc>
                  <a:txBody>
                    <a:bodyPr/>
                    <a:lstStyle/>
                    <a:p>
                      <a:pPr>
                        <a:lnSpc>
                          <a:spcPct val="100000"/>
                        </a:lnSpc>
                        <a:spcAft>
                          <a:spcPts val="0"/>
                        </a:spcAft>
                      </a:pPr>
                      <a:r>
                        <a:rPr lang="en-US" sz="2400">
                          <a:effectLst/>
                        </a:rPr>
                        <a:t>Does not measure length of treatment.</a:t>
                      </a:r>
                    </a:p>
                    <a:p>
                      <a:pPr>
                        <a:lnSpc>
                          <a:spcPct val="100000"/>
                        </a:lnSpc>
                        <a:spcAft>
                          <a:spcPts val="0"/>
                        </a:spcAft>
                      </a:pPr>
                      <a:r>
                        <a:rPr lang="en-US" sz="2400">
                          <a:effectLst/>
                        </a:rPr>
                        <a:t>Labor intensive.  </a:t>
                      </a:r>
                      <a:endParaRPr lang="en-US" sz="2400">
                        <a:effectLst/>
                        <a:latin typeface="+mn-lt"/>
                      </a:endParaRPr>
                    </a:p>
                  </a:txBody>
                  <a:tcPr marL="75438" marR="75438" marT="0" marB="0"/>
                </a:tc>
                <a:extLst>
                  <a:ext uri="{0D108BD9-81ED-4DB2-BD59-A6C34878D82A}">
                    <a16:rowId xmlns:a16="http://schemas.microsoft.com/office/drawing/2014/main" val="3410875176"/>
                  </a:ext>
                </a:extLst>
              </a:tr>
              <a:tr h="13577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effectLst/>
                        </a:rPr>
                        <a:t>Antibiotic starts: Number of new antibiotic prescriptions per month or per 100 (or 1,000) resident days</a:t>
                      </a:r>
                    </a:p>
                  </a:txBody>
                  <a:tcPr marL="75438" marR="75438" marT="0" marB="0"/>
                </a:tc>
                <a:tc>
                  <a:txBody>
                    <a:bodyPr/>
                    <a:lstStyle/>
                    <a:p>
                      <a:pPr>
                        <a:lnSpc>
                          <a:spcPct val="100000"/>
                        </a:lnSpc>
                        <a:spcAft>
                          <a:spcPts val="0"/>
                        </a:spcAft>
                      </a:pPr>
                      <a:r>
                        <a:rPr lang="en-US" sz="2400">
                          <a:effectLst/>
                        </a:rPr>
                        <a:t>Measures frequency of prescribing.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a:effectLst/>
                        </a:rPr>
                        <a:t>Tracks changes in starts.</a:t>
                      </a:r>
                    </a:p>
                  </a:txBody>
                  <a:tcPr marL="75438" marR="75438" marT="0" marB="0"/>
                </a:tc>
                <a:tc>
                  <a:txBody>
                    <a:bodyPr/>
                    <a:lstStyle/>
                    <a:p>
                      <a:pPr>
                        <a:lnSpc>
                          <a:spcPct val="100000"/>
                        </a:lnSpc>
                        <a:spcAft>
                          <a:spcPts val="0"/>
                        </a:spcAft>
                      </a:pPr>
                      <a:r>
                        <a:rPr lang="en-US" sz="2400">
                          <a:effectLst/>
                        </a:rPr>
                        <a:t>Does not measure total antibiotic burden or length of treatment.  </a:t>
                      </a:r>
                      <a:endParaRPr lang="en-US" sz="2400">
                        <a:effectLst/>
                        <a:latin typeface="+mn-lt"/>
                      </a:endParaRPr>
                    </a:p>
                  </a:txBody>
                  <a:tcPr marL="75438" marR="75438" marT="0" marB="0"/>
                </a:tc>
                <a:extLst>
                  <a:ext uri="{0D108BD9-81ED-4DB2-BD59-A6C34878D82A}">
                    <a16:rowId xmlns:a16="http://schemas.microsoft.com/office/drawing/2014/main" val="2698360453"/>
                  </a:ext>
                </a:extLst>
              </a:tr>
              <a:tr h="1018333">
                <a:tc>
                  <a:txBody>
                    <a:bodyPr/>
                    <a:lstStyle/>
                    <a:p>
                      <a:pPr>
                        <a:lnSpc>
                          <a:spcPct val="100000"/>
                        </a:lnSpc>
                        <a:spcAft>
                          <a:spcPts val="0"/>
                        </a:spcAft>
                      </a:pPr>
                      <a:r>
                        <a:rPr lang="en-US" sz="2400">
                          <a:effectLst/>
                        </a:rPr>
                        <a:t>Number of antibiotic prescriptions for duration &gt;7 days per month</a:t>
                      </a:r>
                      <a:endParaRPr lang="en-US" sz="2400">
                        <a:effectLst/>
                        <a:latin typeface="+mn-lt"/>
                      </a:endParaRPr>
                    </a:p>
                  </a:txBody>
                  <a:tcPr marL="75438" marR="75438" marT="0" marB="0"/>
                </a:tc>
                <a:tc>
                  <a:txBody>
                    <a:bodyPr/>
                    <a:lstStyle/>
                    <a:p>
                      <a:pPr>
                        <a:lnSpc>
                          <a:spcPct val="100000"/>
                        </a:lnSpc>
                        <a:spcAft>
                          <a:spcPts val="0"/>
                        </a:spcAft>
                      </a:pPr>
                      <a:r>
                        <a:rPr lang="en-US" sz="2400">
                          <a:effectLst/>
                        </a:rPr>
                        <a:t>Tracks efforts to reduce excessive length of prescriptions.</a:t>
                      </a:r>
                      <a:endParaRPr lang="en-US" sz="2400">
                        <a:effectLst/>
                        <a:latin typeface="+mn-lt"/>
                      </a:endParaRPr>
                    </a:p>
                  </a:txBody>
                  <a:tcPr marL="75438" marR="75438" marT="0" marB="0"/>
                </a:tc>
                <a:tc>
                  <a:txBody>
                    <a:bodyPr/>
                    <a:lstStyle/>
                    <a:p>
                      <a:pPr>
                        <a:lnSpc>
                          <a:spcPct val="100000"/>
                        </a:lnSpc>
                        <a:spcAft>
                          <a:spcPts val="0"/>
                        </a:spcAft>
                      </a:pPr>
                      <a:r>
                        <a:rPr lang="en-US" sz="2400">
                          <a:effectLst/>
                        </a:rPr>
                        <a:t>Does not measure the frequency of overall antibiotic prescriptions.</a:t>
                      </a:r>
                      <a:endParaRPr lang="en-US" sz="2400">
                        <a:effectLst/>
                        <a:latin typeface="+mn-lt"/>
                      </a:endParaRPr>
                    </a:p>
                  </a:txBody>
                  <a:tcPr marL="75438" marR="75438" marT="0" marB="0"/>
                </a:tc>
                <a:extLst>
                  <a:ext uri="{0D108BD9-81ED-4DB2-BD59-A6C34878D82A}">
                    <a16:rowId xmlns:a16="http://schemas.microsoft.com/office/drawing/2014/main" val="270200855"/>
                  </a:ext>
                </a:extLst>
              </a:tr>
            </a:tbl>
          </a:graphicData>
        </a:graphic>
      </p:graphicFrame>
      <p:sp>
        <p:nvSpPr>
          <p:cNvPr id="4" name="Slide Number Placeholder 3"/>
          <p:cNvSpPr>
            <a:spLocks noGrp="1"/>
          </p:cNvSpPr>
          <p:nvPr>
            <p:ph type="sldNum" sz="quarter" idx="12"/>
          </p:nvPr>
        </p:nvSpPr>
        <p:spPr>
          <a:xfrm>
            <a:off x="9164056" y="7358591"/>
            <a:ext cx="487680" cy="413809"/>
          </a:xfrm>
        </p:spPr>
        <p:txBody>
          <a:bodyPr/>
          <a:lstStyle/>
          <a:p>
            <a:fld id="{2C80E041-9E37-2D40-8111-82440CDC2BB4}" type="slidenum">
              <a:rPr lang="en-US" smtClean="0"/>
              <a:pPr/>
              <a:t>15</a:t>
            </a:fld>
            <a:endParaRPr lang="en-US" dirty="0"/>
          </a:p>
        </p:txBody>
      </p:sp>
      <p:sp>
        <p:nvSpPr>
          <p:cNvPr id="9" name="Content Placeholder 8">
            <a:extLst>
              <a:ext uri="{FF2B5EF4-FFF2-40B4-BE49-F238E27FC236}">
                <a16:creationId xmlns:a16="http://schemas.microsoft.com/office/drawing/2014/main" id="{60D3F66A-C155-FF45-B101-CB4EBCD40491}"/>
              </a:ext>
            </a:extLst>
          </p:cNvPr>
          <p:cNvSpPr>
            <a:spLocks noGrp="1"/>
          </p:cNvSpPr>
          <p:nvPr>
            <p:ph idx="13"/>
          </p:nvPr>
        </p:nvSpPr>
        <p:spPr/>
        <p:txBody>
          <a:bodyPr>
            <a:normAutofit fontScale="92500" lnSpcReduction="20000"/>
          </a:bodyPr>
          <a:lstStyle/>
          <a:p>
            <a:endParaRPr lang="en-US"/>
          </a:p>
        </p:txBody>
      </p:sp>
      <p:sp>
        <p:nvSpPr>
          <p:cNvPr id="11" name="Content Placeholder 10">
            <a:extLst>
              <a:ext uri="{FF2B5EF4-FFF2-40B4-BE49-F238E27FC236}">
                <a16:creationId xmlns:a16="http://schemas.microsoft.com/office/drawing/2014/main" id="{1DE14C66-86CC-8645-B895-BFCC5FCC4C62}"/>
              </a:ext>
            </a:extLst>
          </p:cNvPr>
          <p:cNvSpPr>
            <a:spLocks noGrp="1"/>
          </p:cNvSpPr>
          <p:nvPr>
            <p:ph idx="14"/>
          </p:nvPr>
        </p:nvSpPr>
        <p:spPr/>
        <p:txBody>
          <a:bodyPr>
            <a:normAutofit fontScale="92500" lnSpcReduction="20000"/>
          </a:bodyPr>
          <a:lstStyle/>
          <a:p>
            <a:endParaRPr lang="en-US"/>
          </a:p>
        </p:txBody>
      </p:sp>
      <p:sp>
        <p:nvSpPr>
          <p:cNvPr id="12" name="Content Placeholder 11">
            <a:extLst>
              <a:ext uri="{FF2B5EF4-FFF2-40B4-BE49-F238E27FC236}">
                <a16:creationId xmlns:a16="http://schemas.microsoft.com/office/drawing/2014/main" id="{833E87DC-62BF-D147-B0EA-49A2562E4522}"/>
              </a:ext>
            </a:extLst>
          </p:cNvPr>
          <p:cNvSpPr>
            <a:spLocks noGrp="1"/>
          </p:cNvSpPr>
          <p:nvPr>
            <p:ph idx="15"/>
          </p:nvPr>
        </p:nvSpPr>
        <p:spPr/>
        <p:txBody>
          <a:bodyPr>
            <a:normAutofit fontScale="92500" lnSpcReduction="20000"/>
          </a:bodyPr>
          <a:lstStyle/>
          <a:p>
            <a:endParaRPr lang="en-US"/>
          </a:p>
        </p:txBody>
      </p:sp>
      <p:sp>
        <p:nvSpPr>
          <p:cNvPr id="13" name="Content Placeholder 12">
            <a:extLst>
              <a:ext uri="{FF2B5EF4-FFF2-40B4-BE49-F238E27FC236}">
                <a16:creationId xmlns:a16="http://schemas.microsoft.com/office/drawing/2014/main" id="{10A0CCE8-9383-174A-97EE-E83AD67FED55}"/>
              </a:ext>
            </a:extLst>
          </p:cNvPr>
          <p:cNvSpPr>
            <a:spLocks noGrp="1"/>
          </p:cNvSpPr>
          <p:nvPr>
            <p:ph idx="16"/>
          </p:nvPr>
        </p:nvSpPr>
        <p:spPr/>
        <p:txBody>
          <a:bodyPr>
            <a:normAutofit fontScale="92500" lnSpcReduction="20000"/>
          </a:bodyPr>
          <a:lstStyle/>
          <a:p>
            <a:endParaRPr lang="en-US"/>
          </a:p>
        </p:txBody>
      </p:sp>
      <p:sp>
        <p:nvSpPr>
          <p:cNvPr id="14" name="Content Placeholder 13">
            <a:extLst>
              <a:ext uri="{FF2B5EF4-FFF2-40B4-BE49-F238E27FC236}">
                <a16:creationId xmlns:a16="http://schemas.microsoft.com/office/drawing/2014/main" id="{C951145C-F1C3-364B-BF90-0355D6379A30}"/>
              </a:ext>
            </a:extLst>
          </p:cNvPr>
          <p:cNvSpPr>
            <a:spLocks noGrp="1"/>
          </p:cNvSpPr>
          <p:nvPr>
            <p:ph idx="17"/>
          </p:nvPr>
        </p:nvSpPr>
        <p:spPr/>
        <p:txBody>
          <a:bodyPr>
            <a:normAutofit fontScale="92500" lnSpcReduction="20000"/>
          </a:bodyPr>
          <a:lstStyle/>
          <a:p>
            <a:endParaRPr lang="en-US"/>
          </a:p>
        </p:txBody>
      </p:sp>
      <p:sp>
        <p:nvSpPr>
          <p:cNvPr id="15" name="Content Placeholder 14">
            <a:extLst>
              <a:ext uri="{FF2B5EF4-FFF2-40B4-BE49-F238E27FC236}">
                <a16:creationId xmlns:a16="http://schemas.microsoft.com/office/drawing/2014/main" id="{9CE6195E-F7AB-394C-9CAC-7C7AEEE1D7CE}"/>
              </a:ext>
            </a:extLst>
          </p:cNvPr>
          <p:cNvSpPr>
            <a:spLocks noGrp="1"/>
          </p:cNvSpPr>
          <p:nvPr>
            <p:ph idx="18"/>
          </p:nvPr>
        </p:nvSpPr>
        <p:spPr/>
        <p:txBody>
          <a:bodyPr>
            <a:normAutofit fontScale="92500" lnSpcReduction="20000"/>
          </a:bodyPr>
          <a:lstStyle/>
          <a:p>
            <a:endParaRPr lang="en-US"/>
          </a:p>
        </p:txBody>
      </p:sp>
      <p:sp>
        <p:nvSpPr>
          <p:cNvPr id="10" name="Content Placeholder 9"/>
          <p:cNvSpPr>
            <a:spLocks noGrp="1"/>
          </p:cNvSpPr>
          <p:nvPr>
            <p:ph sz="half" idx="10"/>
          </p:nvPr>
        </p:nvSpPr>
        <p:spPr>
          <a:xfrm>
            <a:off x="3894028" y="6770249"/>
            <a:ext cx="5909173" cy="434656"/>
          </a:xfrm>
        </p:spPr>
        <p:txBody>
          <a:bodyPr/>
          <a:lstStyle/>
          <a:p>
            <a:pPr marL="0" indent="0">
              <a:buNone/>
            </a:pPr>
            <a:r>
              <a:rPr lang="en-US" i="1"/>
              <a:t>Content adapted with permission from Dr. David </a:t>
            </a:r>
            <a:r>
              <a:rPr lang="en-US" i="1" err="1"/>
              <a:t>Nace</a:t>
            </a:r>
            <a:r>
              <a:rPr lang="en-US" i="1"/>
              <a:t>, University of Pittsburgh.</a:t>
            </a:r>
          </a:p>
        </p:txBody>
      </p:sp>
    </p:spTree>
    <p:extLst>
      <p:ext uri="{BB962C8B-B14F-4D97-AF65-F5344CB8AC3E}">
        <p14:creationId xmlns:p14="http://schemas.microsoft.com/office/powerpoint/2010/main" val="345029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noAutofit/>
          </a:bodyPr>
          <a:lstStyle/>
          <a:p>
            <a:pPr>
              <a:spcAft>
                <a:spcPts val="660"/>
              </a:spcAft>
              <a:buClr>
                <a:schemeClr val="accent1">
                  <a:lumMod val="75000"/>
                </a:schemeClr>
              </a:buClr>
            </a:pPr>
            <a:r>
              <a:rPr lang="en-US" sz="2800">
                <a:solidFill>
                  <a:srgbClr val="000000"/>
                </a:solidFill>
                <a:latin typeface="Arial" charset="0"/>
              </a:rPr>
              <a:t>Written reports to </a:t>
            </a:r>
            <a:r>
              <a:rPr lang="en-US" sz="2800">
                <a:solidFill>
                  <a:srgbClr val="FF0000"/>
                </a:solidFill>
                <a:latin typeface="Arial" charset="0"/>
              </a:rPr>
              <a:t>all levels of clinical staff</a:t>
            </a:r>
            <a:r>
              <a:rPr lang="en-US" sz="2800">
                <a:solidFill>
                  <a:srgbClr val="000000"/>
                </a:solidFill>
                <a:latin typeface="Arial" charset="0"/>
              </a:rPr>
              <a:t>:</a:t>
            </a:r>
          </a:p>
          <a:p>
            <a:pPr lvl="1">
              <a:spcAft>
                <a:spcPts val="660"/>
              </a:spcAft>
              <a:buClr>
                <a:schemeClr val="accent1">
                  <a:lumMod val="75000"/>
                </a:schemeClr>
              </a:buClr>
            </a:pPr>
            <a:r>
              <a:rPr lang="en-US" sz="2400">
                <a:solidFill>
                  <a:srgbClr val="000000"/>
                </a:solidFill>
                <a:latin typeface="Arial" charset="0"/>
              </a:rPr>
              <a:t>Overall antibiotic use </a:t>
            </a:r>
          </a:p>
          <a:p>
            <a:pPr lvl="1">
              <a:spcAft>
                <a:spcPts val="660"/>
              </a:spcAft>
              <a:buClr>
                <a:schemeClr val="accent1">
                  <a:lumMod val="75000"/>
                </a:schemeClr>
              </a:buClr>
            </a:pPr>
            <a:r>
              <a:rPr lang="en-US" sz="2400">
                <a:solidFill>
                  <a:srgbClr val="000000"/>
                </a:solidFill>
                <a:latin typeface="Arial" charset="0"/>
              </a:rPr>
              <a:t>Compliance with protocols</a:t>
            </a:r>
          </a:p>
          <a:p>
            <a:pPr lvl="1">
              <a:spcAft>
                <a:spcPts val="660"/>
              </a:spcAft>
              <a:buClr>
                <a:schemeClr val="accent1">
                  <a:lumMod val="75000"/>
                </a:schemeClr>
              </a:buClr>
            </a:pPr>
            <a:r>
              <a:rPr lang="en-US" sz="2400">
                <a:solidFill>
                  <a:srgbClr val="000000"/>
                </a:solidFill>
                <a:latin typeface="Arial" charset="0"/>
              </a:rPr>
              <a:t>Surveillance data for drug-resistant bacteria and for </a:t>
            </a:r>
            <a:r>
              <a:rPr lang="en-US" sz="2400" i="1" err="1">
                <a:solidFill>
                  <a:srgbClr val="000000"/>
                </a:solidFill>
                <a:latin typeface="Arial" charset="0"/>
              </a:rPr>
              <a:t>Clostridioides</a:t>
            </a:r>
            <a:r>
              <a:rPr lang="en-US" sz="2400" i="1">
                <a:solidFill>
                  <a:srgbClr val="000000"/>
                </a:solidFill>
                <a:latin typeface="Arial" charset="0"/>
              </a:rPr>
              <a:t> difficile</a:t>
            </a:r>
            <a:endParaRPr lang="en-US" sz="2400">
              <a:solidFill>
                <a:srgbClr val="000000"/>
              </a:solidFill>
              <a:latin typeface="Arial" charset="0"/>
            </a:endParaRPr>
          </a:p>
          <a:p>
            <a:pPr>
              <a:spcAft>
                <a:spcPts val="660"/>
              </a:spcAft>
              <a:buClr>
                <a:schemeClr val="accent1">
                  <a:lumMod val="75000"/>
                </a:schemeClr>
              </a:buClr>
            </a:pPr>
            <a:r>
              <a:rPr lang="en-US" sz="2800">
                <a:solidFill>
                  <a:srgbClr val="000000"/>
                </a:solidFill>
                <a:latin typeface="Arial" charset="0"/>
              </a:rPr>
              <a:t>Written reports to </a:t>
            </a:r>
            <a:r>
              <a:rPr lang="en-US" sz="2800">
                <a:solidFill>
                  <a:srgbClr val="FF0000"/>
                </a:solidFill>
                <a:latin typeface="Arial" charset="0"/>
              </a:rPr>
              <a:t>individual prescribers</a:t>
            </a:r>
            <a:r>
              <a:rPr lang="en-US" sz="2800">
                <a:solidFill>
                  <a:srgbClr val="000000"/>
                </a:solidFill>
                <a:latin typeface="Arial" charset="0"/>
              </a:rPr>
              <a:t>:</a:t>
            </a:r>
          </a:p>
          <a:p>
            <a:pPr lvl="1">
              <a:spcAft>
                <a:spcPts val="660"/>
              </a:spcAft>
              <a:buClr>
                <a:schemeClr val="accent1">
                  <a:lumMod val="75000"/>
                </a:schemeClr>
              </a:buClr>
            </a:pPr>
            <a:r>
              <a:rPr lang="en-US" sz="2400">
                <a:solidFill>
                  <a:srgbClr val="000000"/>
                </a:solidFill>
                <a:latin typeface="Arial" charset="0"/>
              </a:rPr>
              <a:t>Prescriber’s antibiotic use</a:t>
            </a:r>
          </a:p>
          <a:p>
            <a:pPr lvl="1">
              <a:spcAft>
                <a:spcPts val="660"/>
              </a:spcAft>
              <a:buClr>
                <a:schemeClr val="accent1">
                  <a:lumMod val="75000"/>
                </a:schemeClr>
              </a:buClr>
            </a:pPr>
            <a:r>
              <a:rPr lang="en-US" sz="2400">
                <a:solidFill>
                  <a:srgbClr val="000000"/>
                </a:solidFill>
                <a:latin typeface="Arial" charset="0"/>
              </a:rPr>
              <a:t>Prescriber’s compliance with antibiotic use protocols</a:t>
            </a:r>
          </a:p>
          <a:p>
            <a:pPr lvl="1">
              <a:spcAft>
                <a:spcPts val="660"/>
              </a:spcAft>
              <a:buClr>
                <a:schemeClr val="accent1">
                  <a:lumMod val="75000"/>
                </a:schemeClr>
              </a:buClr>
            </a:pPr>
            <a:r>
              <a:rPr lang="en-US" sz="2400">
                <a:solidFill>
                  <a:srgbClr val="000000"/>
                </a:solidFill>
                <a:latin typeface="Arial" charset="0"/>
              </a:rPr>
              <a:t>Written acknowledgement of feedback</a:t>
            </a:r>
          </a:p>
          <a:p>
            <a:pPr>
              <a:spcAft>
                <a:spcPts val="660"/>
              </a:spcAft>
              <a:buClr>
                <a:schemeClr val="accent1">
                  <a:lumMod val="75000"/>
                </a:schemeClr>
              </a:buClr>
            </a:pPr>
            <a:r>
              <a:rPr lang="en-US" sz="2800">
                <a:solidFill>
                  <a:srgbClr val="000000"/>
                </a:solidFill>
                <a:latin typeface="Arial" charset="0"/>
              </a:rPr>
              <a:t>Remember to share successes!</a:t>
            </a:r>
          </a:p>
          <a:p>
            <a:endParaRPr lang="en-US" sz="2800"/>
          </a:p>
        </p:txBody>
      </p:sp>
      <p:sp>
        <p:nvSpPr>
          <p:cNvPr id="9" name="Title 1"/>
          <p:cNvSpPr txBox="1">
            <a:spLocks/>
          </p:cNvSpPr>
          <p:nvPr/>
        </p:nvSpPr>
        <p:spPr>
          <a:xfrm>
            <a:off x="1066800" y="0"/>
            <a:ext cx="7711440" cy="1592580"/>
          </a:xfrm>
          <a:prstGeom prst="rect">
            <a:avLst/>
          </a:prstGeom>
        </p:spPr>
        <p:txBody>
          <a:bodyPr vert="horz" lIns="100584" tIns="50292" rIns="100584" bIns="50292"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40" b="1">
              <a:solidFill>
                <a:schemeClr val="bg1"/>
              </a:solidFill>
            </a:endParaRPr>
          </a:p>
        </p:txBody>
      </p:sp>
      <p:sp>
        <p:nvSpPr>
          <p:cNvPr id="14" name="Title 13"/>
          <p:cNvSpPr>
            <a:spLocks noGrp="1"/>
          </p:cNvSpPr>
          <p:nvPr>
            <p:ph type="title"/>
          </p:nvPr>
        </p:nvSpPr>
        <p:spPr>
          <a:xfrm>
            <a:off x="502920" y="311256"/>
            <a:ext cx="9326880" cy="603144"/>
          </a:xfrm>
        </p:spPr>
        <p:txBody>
          <a:bodyPr>
            <a:noAutofit/>
          </a:bodyPr>
          <a:lstStyle/>
          <a:p>
            <a:r>
              <a:rPr lang="en-US" sz="3600"/>
              <a:t>Feedback: How and What To Distribute</a:t>
            </a:r>
            <a:r>
              <a:rPr lang="en-US" sz="3600" baseline="30000"/>
              <a:t>5</a:t>
            </a:r>
          </a:p>
        </p:txBody>
      </p:sp>
      <p:sp>
        <p:nvSpPr>
          <p:cNvPr id="23" name="Slide Number Placeholder 22"/>
          <p:cNvSpPr>
            <a:spLocks noGrp="1"/>
          </p:cNvSpPr>
          <p:nvPr>
            <p:ph type="sldNum" sz="quarter" idx="12"/>
          </p:nvPr>
        </p:nvSpPr>
        <p:spPr>
          <a:xfrm>
            <a:off x="9183550" y="7358591"/>
            <a:ext cx="487680" cy="413809"/>
          </a:xfrm>
        </p:spPr>
        <p:txBody>
          <a:bodyPr/>
          <a:lstStyle/>
          <a:p>
            <a:fld id="{993EEC8E-C5CF-40DF-832D-5BCB0E209B98}" type="slidenum">
              <a:rPr lang="en-US" smtClean="0"/>
              <a:t>16</a:t>
            </a:fld>
            <a:endParaRPr lang="en-US" dirty="0"/>
          </a:p>
        </p:txBody>
      </p:sp>
    </p:spTree>
    <p:extLst>
      <p:ext uri="{BB962C8B-B14F-4D97-AF65-F5344CB8AC3E}">
        <p14:creationId xmlns:p14="http://schemas.microsoft.com/office/powerpoint/2010/main" val="399956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114300"/>
            <a:ext cx="10546739" cy="1350354"/>
          </a:xfrm>
          <a:prstGeom prst="rect">
            <a:avLst/>
          </a:prstGeom>
        </p:spPr>
        <p:txBody>
          <a:bodyPr vert="horz" lIns="100584" tIns="50292" rIns="100584" bIns="50292"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40" b="1" i="1">
              <a:solidFill>
                <a:srgbClr val="000000"/>
              </a:solidFill>
              <a:ea typeface="ＭＳ Ｐゴシック" pitchFamily="-101" charset="-128"/>
            </a:endParaRPr>
          </a:p>
        </p:txBody>
      </p:sp>
      <p:sp>
        <p:nvSpPr>
          <p:cNvPr id="6" name="Rectangle 3"/>
          <p:cNvSpPr txBox="1">
            <a:spLocks noChangeArrowheads="1"/>
          </p:cNvSpPr>
          <p:nvPr/>
        </p:nvSpPr>
        <p:spPr bwMode="auto">
          <a:xfrm>
            <a:off x="-31139" y="1283260"/>
            <a:ext cx="10089539" cy="5061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itchFamily="-101" charset="0"/>
                <a:ea typeface="ＭＳ Ｐゴシック" pitchFamily="-101" charset="-128"/>
              </a:defRPr>
            </a:lvl1pPr>
            <a:lvl2pPr marL="342900" indent="-342900">
              <a:defRPr sz="2400">
                <a:solidFill>
                  <a:schemeClr val="tx1"/>
                </a:solidFill>
                <a:latin typeface="Times" pitchFamily="-101" charset="0"/>
                <a:ea typeface="ＭＳ Ｐゴシック" pitchFamily="-101" charset="-128"/>
              </a:defRPr>
            </a:lvl2pPr>
            <a:lvl3pPr>
              <a:defRPr sz="2400">
                <a:solidFill>
                  <a:schemeClr val="tx1"/>
                </a:solidFill>
                <a:latin typeface="Times" pitchFamily="-101" charset="0"/>
                <a:ea typeface="ＭＳ Ｐゴシック" pitchFamily="-101" charset="-128"/>
              </a:defRPr>
            </a:lvl3pPr>
            <a:lvl4pPr>
              <a:defRPr sz="2400">
                <a:solidFill>
                  <a:schemeClr val="tx1"/>
                </a:solidFill>
                <a:latin typeface="Times" pitchFamily="-101" charset="0"/>
                <a:ea typeface="ＭＳ Ｐゴシック" pitchFamily="-101" charset="-128"/>
              </a:defRPr>
            </a:lvl4pPr>
            <a:lvl5pPr>
              <a:defRPr sz="2400">
                <a:solidFill>
                  <a:schemeClr val="tx1"/>
                </a:solidFill>
                <a:latin typeface="Times" pitchFamily="-101" charset="0"/>
                <a:ea typeface="ＭＳ Ｐゴシック" pitchFamily="-101" charset="-128"/>
              </a:defRPr>
            </a:lvl5pPr>
            <a:lvl6pPr marL="457200" eaLnBrk="0" fontAlgn="base" hangingPunct="0">
              <a:spcBef>
                <a:spcPct val="0"/>
              </a:spcBef>
              <a:spcAft>
                <a:spcPct val="0"/>
              </a:spcAft>
              <a:defRPr sz="2400">
                <a:solidFill>
                  <a:schemeClr val="tx1"/>
                </a:solidFill>
                <a:latin typeface="Times" pitchFamily="-101" charset="0"/>
                <a:ea typeface="ＭＳ Ｐゴシック" pitchFamily="-101" charset="-128"/>
              </a:defRPr>
            </a:lvl6pPr>
            <a:lvl7pPr marL="914400" eaLnBrk="0" fontAlgn="base" hangingPunct="0">
              <a:spcBef>
                <a:spcPct val="0"/>
              </a:spcBef>
              <a:spcAft>
                <a:spcPct val="0"/>
              </a:spcAft>
              <a:defRPr sz="2400">
                <a:solidFill>
                  <a:schemeClr val="tx1"/>
                </a:solidFill>
                <a:latin typeface="Times" pitchFamily="-101" charset="0"/>
                <a:ea typeface="ＭＳ Ｐゴシック" pitchFamily="-101" charset="-128"/>
              </a:defRPr>
            </a:lvl7pPr>
            <a:lvl8pPr marL="1371600" eaLnBrk="0" fontAlgn="base" hangingPunct="0">
              <a:spcBef>
                <a:spcPct val="0"/>
              </a:spcBef>
              <a:spcAft>
                <a:spcPct val="0"/>
              </a:spcAft>
              <a:defRPr sz="2400">
                <a:solidFill>
                  <a:schemeClr val="tx1"/>
                </a:solidFill>
                <a:latin typeface="Times" pitchFamily="-101" charset="0"/>
                <a:ea typeface="ＭＳ Ｐゴシック" pitchFamily="-101" charset="-128"/>
              </a:defRPr>
            </a:lvl8pPr>
            <a:lvl9pPr marL="1828800" eaLnBrk="0" fontAlgn="base" hangingPunct="0">
              <a:spcBef>
                <a:spcPct val="0"/>
              </a:spcBef>
              <a:spcAft>
                <a:spcPct val="0"/>
              </a:spcAft>
              <a:defRPr sz="2400">
                <a:solidFill>
                  <a:schemeClr val="tx1"/>
                </a:solidFill>
                <a:latin typeface="Times" pitchFamily="-101" charset="0"/>
                <a:ea typeface="ＭＳ Ｐゴシック" pitchFamily="-101" charset="-128"/>
              </a:defRPr>
            </a:lvl9pPr>
          </a:lstStyle>
          <a:p>
            <a:pPr marL="0" lvl="1" indent="0">
              <a:spcAft>
                <a:spcPts val="660"/>
              </a:spcAft>
              <a:buClr>
                <a:schemeClr val="accent1">
                  <a:lumMod val="75000"/>
                </a:schemeClr>
              </a:buClr>
            </a:pPr>
            <a:endParaRPr lang="en-US" sz="2860">
              <a:solidFill>
                <a:srgbClr val="000000"/>
              </a:solidFill>
              <a:latin typeface="Arial" charset="0"/>
            </a:endParaRPr>
          </a:p>
        </p:txBody>
      </p:sp>
      <p:sp>
        <p:nvSpPr>
          <p:cNvPr id="14" name="Title 13"/>
          <p:cNvSpPr>
            <a:spLocks noGrp="1"/>
          </p:cNvSpPr>
          <p:nvPr>
            <p:ph type="title"/>
          </p:nvPr>
        </p:nvSpPr>
        <p:spPr/>
        <p:txBody>
          <a:bodyPr>
            <a:noAutofit/>
          </a:bodyPr>
          <a:lstStyle/>
          <a:p>
            <a:r>
              <a:rPr lang="en-US" sz="3600"/>
              <a:t>Pair Feedback With Appropriate Education</a:t>
            </a:r>
            <a:r>
              <a:rPr lang="en-US" sz="3600" baseline="30000"/>
              <a:t>5</a:t>
            </a:r>
          </a:p>
        </p:txBody>
      </p:sp>
      <p:pic>
        <p:nvPicPr>
          <p:cNvPr id="32" name="Picture 31" title="Education illust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998" y="958336"/>
            <a:ext cx="3040710" cy="3040710"/>
          </a:xfrm>
          <a:prstGeom prst="rect">
            <a:avLst/>
          </a:prstGeom>
        </p:spPr>
      </p:pic>
      <p:sp>
        <p:nvSpPr>
          <p:cNvPr id="15" name="Content Placeholder 14"/>
          <p:cNvSpPr>
            <a:spLocks noGrp="1"/>
          </p:cNvSpPr>
          <p:nvPr>
            <p:ph idx="1"/>
          </p:nvPr>
        </p:nvSpPr>
        <p:spPr>
          <a:xfrm>
            <a:off x="152400" y="1551863"/>
            <a:ext cx="7879080" cy="5458265"/>
          </a:xfrm>
        </p:spPr>
        <p:txBody>
          <a:bodyPr>
            <a:normAutofit lnSpcReduction="10000"/>
          </a:bodyPr>
          <a:lstStyle/>
          <a:p>
            <a:r>
              <a:rPr lang="en-US"/>
              <a:t>Antibiotic stewardship education</a:t>
            </a:r>
          </a:p>
          <a:p>
            <a:pPr lvl="1"/>
            <a:r>
              <a:rPr lang="en-US"/>
              <a:t>To all staff, at least annually</a:t>
            </a:r>
          </a:p>
          <a:p>
            <a:r>
              <a:rPr lang="en-US"/>
              <a:t>Antibiotic use protocols</a:t>
            </a:r>
          </a:p>
          <a:p>
            <a:pPr lvl="1"/>
            <a:r>
              <a:rPr lang="en-US"/>
              <a:t>Distribute to all prescribers and nursing staff</a:t>
            </a:r>
          </a:p>
          <a:p>
            <a:pPr lvl="1"/>
            <a:r>
              <a:rPr lang="en-US"/>
              <a:t>At least biannually, update when new policies or guidelines are released</a:t>
            </a:r>
          </a:p>
          <a:p>
            <a:r>
              <a:rPr lang="en-US"/>
              <a:t>Residents and caregivers should be educated and involved in the care process with any new prescription</a:t>
            </a:r>
          </a:p>
          <a:p>
            <a:endParaRPr lang="en-US"/>
          </a:p>
        </p:txBody>
      </p:sp>
      <p:sp>
        <p:nvSpPr>
          <p:cNvPr id="33" name="Slide Number Placeholder 32"/>
          <p:cNvSpPr>
            <a:spLocks noGrp="1"/>
          </p:cNvSpPr>
          <p:nvPr>
            <p:ph type="sldNum" sz="quarter" idx="12"/>
          </p:nvPr>
        </p:nvSpPr>
        <p:spPr>
          <a:xfrm>
            <a:off x="9183550" y="7358591"/>
            <a:ext cx="487680" cy="413809"/>
          </a:xfrm>
        </p:spPr>
        <p:txBody>
          <a:bodyPr/>
          <a:lstStyle/>
          <a:p>
            <a:fld id="{993EEC8E-C5CF-40DF-832D-5BCB0E209B98}" type="slidenum">
              <a:rPr lang="en-US" smtClean="0"/>
              <a:t>17</a:t>
            </a:fld>
            <a:endParaRPr lang="en-US" dirty="0"/>
          </a:p>
        </p:txBody>
      </p:sp>
    </p:spTree>
    <p:extLst>
      <p:ext uri="{BB962C8B-B14F-4D97-AF65-F5344CB8AC3E}">
        <p14:creationId xmlns:p14="http://schemas.microsoft.com/office/powerpoint/2010/main" val="219949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410200" y="11797"/>
            <a:ext cx="10058400" cy="1071034"/>
          </a:xfrm>
          <a:prstGeom prst="rect">
            <a:avLst/>
          </a:prstGeom>
        </p:spPr>
        <p:txBody>
          <a:bodyPr vert="horz" lIns="100584" tIns="50292" rIns="100584" bIns="50292"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5940" b="1"/>
          </a:p>
        </p:txBody>
      </p:sp>
      <p:sp>
        <p:nvSpPr>
          <p:cNvPr id="22" name="Title 21"/>
          <p:cNvSpPr>
            <a:spLocks noGrp="1"/>
          </p:cNvSpPr>
          <p:nvPr>
            <p:ph type="title"/>
          </p:nvPr>
        </p:nvSpPr>
        <p:spPr/>
        <p:txBody>
          <a:bodyPr>
            <a:normAutofit fontScale="90000"/>
          </a:bodyPr>
          <a:lstStyle/>
          <a:p>
            <a:r>
              <a:rPr lang="en-US"/>
              <a:t>Leverage the Data…</a:t>
            </a:r>
          </a:p>
        </p:txBody>
      </p:sp>
      <p:sp>
        <p:nvSpPr>
          <p:cNvPr id="70" name="Slide Number Placeholder 32"/>
          <p:cNvSpPr txBox="1">
            <a:spLocks/>
          </p:cNvSpPr>
          <p:nvPr/>
        </p:nvSpPr>
        <p:spPr>
          <a:xfrm>
            <a:off x="9067800" y="7358591"/>
            <a:ext cx="487680" cy="413809"/>
          </a:xfrm>
          <a:prstGeom prst="rect">
            <a:avLst/>
          </a:prstGeom>
        </p:spPr>
        <p:txBody>
          <a:bodyPr vert="horz" lIns="101864" tIns="50933" rIns="101864" bIns="50933" rtlCol="0" anchor="ctr"/>
          <a:lstStyle>
            <a:defPPr>
              <a:defRPr lang="en-US"/>
            </a:defPPr>
            <a:lvl1pPr marL="0" algn="r" defTabSz="1018638" rtl="0" eaLnBrk="1" latinLnBrk="0" hangingPunct="1">
              <a:defRPr sz="1300" kern="1200">
                <a:solidFill>
                  <a:schemeClr val="bg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r>
              <a:rPr lang="en-US"/>
              <a:t>18</a:t>
            </a:r>
          </a:p>
        </p:txBody>
      </p:sp>
      <p:graphicFrame>
        <p:nvGraphicFramePr>
          <p:cNvPr id="2" name="Diagram 1"/>
          <p:cNvGraphicFramePr/>
          <p:nvPr>
            <p:extLst>
              <p:ext uri="{D42A27DB-BD31-4B8C-83A1-F6EECF244321}">
                <p14:modId xmlns:p14="http://schemas.microsoft.com/office/powerpoint/2010/main" val="956255635"/>
              </p:ext>
            </p:extLst>
          </p:nvPr>
        </p:nvGraphicFramePr>
        <p:xfrm>
          <a:off x="685800" y="951263"/>
          <a:ext cx="9067800" cy="628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AA94DDDC-2746-064E-BC30-B3B54B1DC7AB}"/>
              </a:ext>
            </a:extLst>
          </p:cNvPr>
          <p:cNvSpPr>
            <a:spLocks noGrp="1"/>
          </p:cNvSpPr>
          <p:nvPr>
            <p:ph idx="1"/>
          </p:nvPr>
        </p:nvSpPr>
        <p:spPr>
          <a:xfrm>
            <a:off x="1264920" y="1280159"/>
            <a:ext cx="8793480" cy="5843303"/>
          </a:xfrm>
        </p:spPr>
        <p:txBody>
          <a:bodyPr>
            <a:noAutofit/>
          </a:bodyPr>
          <a:lstStyle/>
          <a:p>
            <a:pPr marL="0" indent="0">
              <a:buNone/>
            </a:pPr>
            <a:r>
              <a:rPr lang="en-US" sz="2000">
                <a:solidFill>
                  <a:schemeClr val="bg1"/>
                </a:solidFill>
              </a:rPr>
              <a:t>Collect and Analyze </a:t>
            </a:r>
            <a:r>
              <a:rPr lang="en-US" sz="2000" b="1" u="sng">
                <a:solidFill>
                  <a:schemeClr val="bg1"/>
                </a:solidFill>
              </a:rPr>
              <a:t>Compliance</a:t>
            </a:r>
            <a:r>
              <a:rPr lang="en-US" sz="2000" b="1">
                <a:solidFill>
                  <a:schemeClr val="bg1"/>
                </a:solidFill>
              </a:rPr>
              <a:t> </a:t>
            </a:r>
            <a:r>
              <a:rPr lang="en-US" sz="2000">
                <a:solidFill>
                  <a:schemeClr val="bg1"/>
                </a:solidFill>
              </a:rPr>
              <a:t>With Antibiotic Use Protocols</a:t>
            </a:r>
          </a:p>
          <a:p>
            <a:pPr marL="0" indent="0">
              <a:buNone/>
            </a:pPr>
            <a:endParaRPr lang="en-US" sz="2000">
              <a:solidFill>
                <a:schemeClr val="lt1"/>
              </a:solidFill>
            </a:endParaRPr>
          </a:p>
          <a:p>
            <a:pPr lvl="1"/>
            <a:r>
              <a:rPr lang="en-US" sz="2000"/>
              <a:t>Share feedback to individuals and with the whole facility. </a:t>
            </a:r>
          </a:p>
          <a:p>
            <a:pPr lvl="1"/>
            <a:r>
              <a:rPr lang="en-US" sz="2000"/>
              <a:t>Share education.</a:t>
            </a:r>
          </a:p>
          <a:p>
            <a:pPr marL="0" indent="0">
              <a:buNone/>
            </a:pPr>
            <a:endParaRPr lang="en-US" sz="2000" b="1"/>
          </a:p>
          <a:p>
            <a:pPr marL="0" indent="0">
              <a:buNone/>
            </a:pPr>
            <a:endParaRPr lang="en-US" sz="2000" b="1"/>
          </a:p>
          <a:p>
            <a:pPr marL="0" indent="0">
              <a:buNone/>
            </a:pPr>
            <a:r>
              <a:rPr lang="en-US" sz="2000" b="1" u="sng">
                <a:solidFill>
                  <a:schemeClr val="bg1"/>
                </a:solidFill>
              </a:rPr>
              <a:t>Measure</a:t>
            </a:r>
            <a:r>
              <a:rPr lang="en-US" sz="2000" b="1">
                <a:solidFill>
                  <a:schemeClr val="bg1"/>
                </a:solidFill>
              </a:rPr>
              <a:t> </a:t>
            </a:r>
            <a:r>
              <a:rPr lang="en-US" sz="2000">
                <a:solidFill>
                  <a:schemeClr val="bg1"/>
                </a:solidFill>
              </a:rPr>
              <a:t>Antibiotic Use</a:t>
            </a:r>
          </a:p>
          <a:p>
            <a:pPr marL="0" indent="0">
              <a:buNone/>
            </a:pPr>
            <a:endParaRPr lang="en-US" sz="2000">
              <a:solidFill>
                <a:schemeClr val="lt1"/>
              </a:solidFill>
            </a:endParaRPr>
          </a:p>
          <a:p>
            <a:pPr lvl="1"/>
            <a:r>
              <a:rPr lang="en-US" sz="2000"/>
              <a:t>Share feedback to individuals and with the whole facility. </a:t>
            </a:r>
          </a:p>
          <a:p>
            <a:pPr lvl="1"/>
            <a:r>
              <a:rPr lang="en-US" sz="2000"/>
              <a:t>Share education.</a:t>
            </a:r>
          </a:p>
          <a:p>
            <a:pPr marL="0" indent="0">
              <a:buNone/>
            </a:pPr>
            <a:endParaRPr lang="en-US" sz="2000" b="1"/>
          </a:p>
          <a:p>
            <a:pPr marL="0" indent="0">
              <a:buNone/>
            </a:pPr>
            <a:endParaRPr lang="en-US" sz="2000" b="1"/>
          </a:p>
          <a:p>
            <a:pPr marL="0" indent="0">
              <a:buNone/>
            </a:pPr>
            <a:r>
              <a:rPr lang="en-US" sz="2000" b="1" u="sng">
                <a:solidFill>
                  <a:schemeClr val="bg1"/>
                </a:solidFill>
              </a:rPr>
              <a:t>Monitor</a:t>
            </a:r>
            <a:r>
              <a:rPr lang="en-US" sz="2000" b="1">
                <a:solidFill>
                  <a:schemeClr val="bg1"/>
                </a:solidFill>
              </a:rPr>
              <a:t> </a:t>
            </a:r>
            <a:r>
              <a:rPr lang="en-US" sz="2000">
                <a:solidFill>
                  <a:schemeClr val="bg1"/>
                </a:solidFill>
              </a:rPr>
              <a:t>Antibiotic Use and Resistance</a:t>
            </a:r>
          </a:p>
          <a:p>
            <a:pPr marL="0" indent="0">
              <a:buNone/>
            </a:pPr>
            <a:endParaRPr lang="en-US" sz="2000">
              <a:solidFill>
                <a:schemeClr val="lt1"/>
              </a:solidFill>
            </a:endParaRPr>
          </a:p>
          <a:p>
            <a:pPr lvl="1"/>
            <a:r>
              <a:rPr lang="en-US" sz="2000"/>
              <a:t>Share feedback with individuals and with the whole facility. </a:t>
            </a:r>
          </a:p>
          <a:p>
            <a:pPr lvl="1"/>
            <a:r>
              <a:rPr lang="en-US" sz="2000"/>
              <a:t>Share education.</a:t>
            </a:r>
          </a:p>
        </p:txBody>
      </p:sp>
    </p:spTree>
    <p:extLst>
      <p:ext uri="{BB962C8B-B14F-4D97-AF65-F5344CB8AC3E}">
        <p14:creationId xmlns:p14="http://schemas.microsoft.com/office/powerpoint/2010/main" val="405988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Oval 2"/>
          <p:cNvSpPr>
            <a:spLocks noChangeArrowheads="1"/>
          </p:cNvSpPr>
          <p:nvPr/>
        </p:nvSpPr>
        <p:spPr bwMode="auto">
          <a:xfrm>
            <a:off x="-3050700" y="1736567"/>
            <a:ext cx="2560003" cy="891552"/>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spAutoFit/>
          </a:bodyPr>
          <a:lstStyle/>
          <a:p>
            <a:pPr algn="ctr">
              <a:spcBef>
                <a:spcPct val="50000"/>
              </a:spcBef>
            </a:pPr>
            <a:endParaRPr lang="en-US" sz="3520">
              <a:solidFill>
                <a:srgbClr val="000000"/>
              </a:solidFill>
              <a:latin typeface="Arial" charset="0"/>
            </a:endParaRPr>
          </a:p>
        </p:txBody>
      </p:sp>
      <p:sp>
        <p:nvSpPr>
          <p:cNvPr id="10" name="Title 1"/>
          <p:cNvSpPr txBox="1">
            <a:spLocks/>
          </p:cNvSpPr>
          <p:nvPr/>
        </p:nvSpPr>
        <p:spPr>
          <a:xfrm>
            <a:off x="1056507" y="-169323"/>
            <a:ext cx="7747265" cy="1458119"/>
          </a:xfrm>
          <a:prstGeom prst="rect">
            <a:avLst/>
          </a:prstGeom>
        </p:spPr>
        <p:txBody>
          <a:bodyPr vert="horz" lIns="100584" tIns="50292" rIns="100584" bIns="50292"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40" b="1" i="1">
              <a:solidFill>
                <a:schemeClr val="bg1"/>
              </a:solidFill>
            </a:endParaRPr>
          </a:p>
        </p:txBody>
      </p:sp>
      <p:sp>
        <p:nvSpPr>
          <p:cNvPr id="16" name="Title 15"/>
          <p:cNvSpPr>
            <a:spLocks noGrp="1"/>
          </p:cNvSpPr>
          <p:nvPr>
            <p:ph type="title"/>
          </p:nvPr>
        </p:nvSpPr>
        <p:spPr/>
        <p:txBody>
          <a:bodyPr>
            <a:noAutofit/>
          </a:bodyPr>
          <a:lstStyle/>
          <a:p>
            <a:r>
              <a:rPr lang="en-US" sz="3600"/>
              <a:t>There’s Help....</a:t>
            </a:r>
            <a:endParaRPr lang="en-US" sz="3600" baseline="30000"/>
          </a:p>
        </p:txBody>
      </p:sp>
      <p:sp>
        <p:nvSpPr>
          <p:cNvPr id="17" name="Content Placeholder 16"/>
          <p:cNvSpPr>
            <a:spLocks noGrp="1"/>
          </p:cNvSpPr>
          <p:nvPr>
            <p:ph idx="1"/>
          </p:nvPr>
        </p:nvSpPr>
        <p:spPr/>
        <p:txBody>
          <a:bodyPr vert="horz" lIns="101864" tIns="50933" rIns="101864" bIns="50933" rtlCol="0" anchor="t">
            <a:normAutofit/>
          </a:bodyPr>
          <a:lstStyle/>
          <a:p>
            <a:r>
              <a:rPr lang="en-US"/>
              <a:t>Template of an Antibiotic Stewardship Policy</a:t>
            </a:r>
            <a:r>
              <a:rPr lang="en-US" baseline="30000"/>
              <a:t>5</a:t>
            </a:r>
            <a:endParaRPr lang="en-US"/>
          </a:p>
          <a:p>
            <a:pPr marL="827405" lvl="1" indent="-318135"/>
            <a:r>
              <a:rPr lang="en-US">
                <a:ea typeface="+mn-lt"/>
                <a:cs typeface="+mn-lt"/>
                <a:hlinkClick r:id="rId3"/>
              </a:rPr>
              <a:t>https://pubmed.ncbi.nlm.nih.gov/28935515/</a:t>
            </a:r>
            <a:r>
              <a:rPr lang="en-US">
                <a:ea typeface="+mn-lt"/>
                <a:cs typeface="+mn-lt"/>
              </a:rPr>
              <a:t> </a:t>
            </a:r>
            <a:br>
              <a:rPr lang="en-US"/>
            </a:br>
            <a:br>
              <a:rPr lang="en-US"/>
            </a:br>
            <a:br>
              <a:rPr lang="en-US"/>
            </a:br>
            <a:br>
              <a:rPr lang="en-US"/>
            </a:br>
            <a:br>
              <a:rPr lang="en-US"/>
            </a:br>
            <a:br>
              <a:rPr lang="en-US"/>
            </a:br>
            <a:br>
              <a:rPr lang="en-US"/>
            </a:br>
            <a:endParaRPr lang="en-US">
              <a:cs typeface="Calibri"/>
            </a:endParaRPr>
          </a:p>
          <a:p>
            <a:r>
              <a:rPr lang="en-US"/>
              <a:t>Resources to help support your efforts</a:t>
            </a:r>
          </a:p>
          <a:p>
            <a:endParaRPr lang="en-US"/>
          </a:p>
        </p:txBody>
      </p:sp>
      <p:sp>
        <p:nvSpPr>
          <p:cNvPr id="2" name="Slide Number Placeholder 1"/>
          <p:cNvSpPr>
            <a:spLocks noGrp="1"/>
          </p:cNvSpPr>
          <p:nvPr>
            <p:ph type="sldNum" sz="quarter" idx="12"/>
          </p:nvPr>
        </p:nvSpPr>
        <p:spPr>
          <a:xfrm>
            <a:off x="9183550" y="7358591"/>
            <a:ext cx="487680" cy="413809"/>
          </a:xfrm>
        </p:spPr>
        <p:txBody>
          <a:bodyPr/>
          <a:lstStyle/>
          <a:p>
            <a:fld id="{2C80E041-9E37-2D40-8111-82440CDC2BB4}" type="slidenum">
              <a:rPr lang="en-US" smtClean="0"/>
              <a:pPr/>
              <a:t>19</a:t>
            </a:fld>
            <a:endParaRPr lang="en-US"/>
          </a:p>
        </p:txBody>
      </p:sp>
      <p:pic>
        <p:nvPicPr>
          <p:cNvPr id="124932" name="Picture 124931" title="Website screenshot JAMD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484" y="2415382"/>
            <a:ext cx="4653432" cy="31242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917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Objectives</a:t>
            </a:r>
          </a:p>
        </p:txBody>
      </p:sp>
      <p:sp>
        <p:nvSpPr>
          <p:cNvPr id="3" name="Content Placeholder 2"/>
          <p:cNvSpPr>
            <a:spLocks noGrp="1"/>
          </p:cNvSpPr>
          <p:nvPr>
            <p:ph idx="1"/>
          </p:nvPr>
        </p:nvSpPr>
        <p:spPr>
          <a:xfrm>
            <a:off x="685800" y="1447800"/>
            <a:ext cx="9052560" cy="6669248"/>
          </a:xfrm>
        </p:spPr>
        <p:txBody>
          <a:bodyPr>
            <a:normAutofit/>
          </a:bodyPr>
          <a:lstStyle/>
          <a:p>
            <a:pPr marL="742950" indent="-742950">
              <a:spcBef>
                <a:spcPts val="2400"/>
              </a:spcBef>
              <a:buAutoNum type="arabicPeriod"/>
            </a:pPr>
            <a:r>
              <a:rPr lang="en-US" sz="3200"/>
              <a:t>Recognize that stewardship interventions must be sustained to have a continued effect</a:t>
            </a:r>
          </a:p>
          <a:p>
            <a:pPr marL="742950" indent="-742950">
              <a:spcBef>
                <a:spcPts val="2400"/>
              </a:spcBef>
              <a:buAutoNum type="arabicPeriod"/>
            </a:pPr>
            <a:r>
              <a:rPr lang="en-US" sz="3200"/>
              <a:t>Discuss approaches for identifying new stewardship targets</a:t>
            </a:r>
          </a:p>
          <a:p>
            <a:pPr marL="742950" indent="-742950">
              <a:spcBef>
                <a:spcPts val="2400"/>
              </a:spcBef>
              <a:buAutoNum type="arabicPeriod"/>
            </a:pPr>
            <a:r>
              <a:rPr lang="en-US" sz="3200"/>
              <a:t>Discuss personnel and resources necessary to successfully sustain a stewardship program</a:t>
            </a:r>
          </a:p>
          <a:p>
            <a:pPr marL="0" indent="0">
              <a:spcBef>
                <a:spcPts val="2400"/>
              </a:spcBef>
              <a:buNone/>
            </a:pPr>
            <a:endParaRPr lang="en-US" sz="3200"/>
          </a:p>
        </p:txBody>
      </p:sp>
      <p:sp>
        <p:nvSpPr>
          <p:cNvPr id="6" name="Slide Number Placeholder 5"/>
          <p:cNvSpPr>
            <a:spLocks noGrp="1"/>
          </p:cNvSpPr>
          <p:nvPr>
            <p:ph type="sldNum" sz="quarter" idx="12"/>
          </p:nvPr>
        </p:nvSpPr>
        <p:spPr>
          <a:xfrm>
            <a:off x="9148825" y="7358591"/>
            <a:ext cx="487680" cy="413809"/>
          </a:xfrm>
        </p:spPr>
        <p:txBody>
          <a:bodyPr/>
          <a:lstStyle/>
          <a:p>
            <a:fld id="{993EEC8E-C5CF-40DF-832D-5BCB0E209B98}" type="slidenum">
              <a:rPr lang="en-US" smtClean="0"/>
              <a:pPr/>
              <a:t>2</a:t>
            </a:fld>
            <a:endParaRPr lang="en-US" dirty="0"/>
          </a:p>
        </p:txBody>
      </p:sp>
    </p:spTree>
    <p:custDataLst>
      <p:tags r:id="rId1"/>
    </p:custDataLst>
    <p:extLst>
      <p:ext uri="{BB962C8B-B14F-4D97-AF65-F5344CB8AC3E}">
        <p14:creationId xmlns:p14="http://schemas.microsoft.com/office/powerpoint/2010/main" val="319699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of a chalkboard with white writing on it." title="Chalkboard"/>
          <p:cNvPicPr>
            <a:picLocks noChangeAspect="1"/>
          </p:cNvPicPr>
          <p:nvPr/>
        </p:nvPicPr>
        <p:blipFill rotWithShape="1">
          <a:blip r:embed="rId3" cstate="print">
            <a:extLst>
              <a:ext uri="{28A0092B-C50C-407E-A947-70E740481C1C}">
                <a14:useLocalDpi xmlns:a14="http://schemas.microsoft.com/office/drawing/2010/main" val="0"/>
              </a:ext>
            </a:extLst>
          </a:blip>
          <a:srcRect l="2500" t="3750" r="2500" b="3750"/>
          <a:stretch/>
        </p:blipFill>
        <p:spPr>
          <a:xfrm>
            <a:off x="-1" y="843581"/>
            <a:ext cx="10072603" cy="6243019"/>
          </a:xfrm>
          <a:prstGeom prst="rect">
            <a:avLst/>
          </a:prstGeom>
        </p:spPr>
      </p:pic>
      <p:sp>
        <p:nvSpPr>
          <p:cNvPr id="2" name="Title 1"/>
          <p:cNvSpPr>
            <a:spLocks noGrp="1"/>
          </p:cNvSpPr>
          <p:nvPr>
            <p:ph type="title"/>
          </p:nvPr>
        </p:nvSpPr>
        <p:spPr/>
        <p:txBody>
          <a:bodyPr>
            <a:noAutofit/>
          </a:bodyPr>
          <a:lstStyle/>
          <a:p>
            <a:r>
              <a:rPr lang="en-US" sz="3600"/>
              <a:t>Key Points</a:t>
            </a:r>
          </a:p>
        </p:txBody>
      </p:sp>
      <p:sp>
        <p:nvSpPr>
          <p:cNvPr id="3" name="Content Placeholder 2"/>
          <p:cNvSpPr>
            <a:spLocks noGrp="1"/>
          </p:cNvSpPr>
          <p:nvPr>
            <p:ph idx="1"/>
          </p:nvPr>
        </p:nvSpPr>
        <p:spPr>
          <a:xfrm>
            <a:off x="304800" y="1507700"/>
            <a:ext cx="9403080" cy="5495187"/>
          </a:xfrm>
        </p:spPr>
        <p:txBody>
          <a:bodyPr>
            <a:normAutofit/>
          </a:bodyPr>
          <a:lstStyle/>
          <a:p>
            <a:r>
              <a:rPr lang="en-US">
                <a:solidFill>
                  <a:schemeClr val="bg1"/>
                </a:solidFill>
              </a:rPr>
              <a:t>Feedback paired with education for prescribers and staff is key to sustainability of your program</a:t>
            </a:r>
          </a:p>
          <a:p>
            <a:r>
              <a:rPr lang="en-US">
                <a:solidFill>
                  <a:schemeClr val="bg1"/>
                </a:solidFill>
              </a:rPr>
              <a:t>Choose a method to monitor and measure your antibiotic usage—make this a regular activity</a:t>
            </a:r>
          </a:p>
          <a:p>
            <a:pPr lvl="1"/>
            <a:r>
              <a:rPr lang="en-US">
                <a:solidFill>
                  <a:schemeClr val="bg1"/>
                </a:solidFill>
              </a:rPr>
              <a:t>(i.e., at least quarterly)</a:t>
            </a:r>
          </a:p>
          <a:p>
            <a:r>
              <a:rPr lang="en-US">
                <a:solidFill>
                  <a:schemeClr val="bg1"/>
                </a:solidFill>
              </a:rPr>
              <a:t>Share your successes and distribute the data for buy-in and continued support</a:t>
            </a:r>
          </a:p>
        </p:txBody>
      </p:sp>
      <p:sp>
        <p:nvSpPr>
          <p:cNvPr id="4" name="Slide Number Placeholder 3"/>
          <p:cNvSpPr>
            <a:spLocks noGrp="1"/>
          </p:cNvSpPr>
          <p:nvPr>
            <p:ph type="sldNum" sz="quarter" idx="12"/>
          </p:nvPr>
        </p:nvSpPr>
        <p:spPr>
          <a:xfrm>
            <a:off x="9148825" y="7358591"/>
            <a:ext cx="487680" cy="413809"/>
          </a:xfrm>
        </p:spPr>
        <p:txBody>
          <a:bodyPr/>
          <a:lstStyle/>
          <a:p>
            <a:fld id="{993EEC8E-C5CF-40DF-832D-5BCB0E209B98}" type="slidenum">
              <a:rPr lang="en-US" smtClean="0"/>
              <a:t>20</a:t>
            </a:fld>
            <a:endParaRPr lang="en-US" dirty="0"/>
          </a:p>
        </p:txBody>
      </p:sp>
    </p:spTree>
    <p:extLst>
      <p:ext uri="{BB962C8B-B14F-4D97-AF65-F5344CB8AC3E}">
        <p14:creationId xmlns:p14="http://schemas.microsoft.com/office/powerpoint/2010/main" val="224330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Activities To Complete </a:t>
            </a:r>
          </a:p>
        </p:txBody>
      </p:sp>
      <p:sp>
        <p:nvSpPr>
          <p:cNvPr id="4" name="Slide Number Placeholder 3"/>
          <p:cNvSpPr>
            <a:spLocks noGrp="1"/>
          </p:cNvSpPr>
          <p:nvPr>
            <p:ph type="sldNum" sz="quarter" idx="12"/>
          </p:nvPr>
        </p:nvSpPr>
        <p:spPr>
          <a:xfrm>
            <a:off x="9148825" y="7358591"/>
            <a:ext cx="487680" cy="413809"/>
          </a:xfrm>
        </p:spPr>
        <p:txBody>
          <a:bodyPr/>
          <a:lstStyle/>
          <a:p>
            <a:fld id="{993EEC8E-C5CF-40DF-832D-5BCB0E209B98}" type="slidenum">
              <a:rPr lang="en-US" smtClean="0"/>
              <a:t>21</a:t>
            </a:fld>
            <a:endParaRPr lang="en-US" dirty="0"/>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3769746355"/>
              </p:ext>
            </p:extLst>
          </p:nvPr>
        </p:nvGraphicFramePr>
        <p:xfrm>
          <a:off x="556260" y="1179919"/>
          <a:ext cx="8945880" cy="5462715"/>
        </p:xfrm>
        <a:graphic>
          <a:graphicData uri="http://schemas.openxmlformats.org/drawingml/2006/table">
            <a:tbl>
              <a:tblPr firstRow="1" bandRow="1">
                <a:tableStyleId>{5C22544A-7EE6-4342-B048-85BDC9FD1C3A}</a:tableStyleId>
              </a:tblPr>
              <a:tblGrid>
                <a:gridCol w="4472940">
                  <a:extLst>
                    <a:ext uri="{9D8B030D-6E8A-4147-A177-3AD203B41FA5}">
                      <a16:colId xmlns:a16="http://schemas.microsoft.com/office/drawing/2014/main" val="1004986554"/>
                    </a:ext>
                  </a:extLst>
                </a:gridCol>
                <a:gridCol w="4472940">
                  <a:extLst>
                    <a:ext uri="{9D8B030D-6E8A-4147-A177-3AD203B41FA5}">
                      <a16:colId xmlns:a16="http://schemas.microsoft.com/office/drawing/2014/main" val="3523711415"/>
                    </a:ext>
                  </a:extLst>
                </a:gridCol>
              </a:tblGrid>
              <a:tr h="515693">
                <a:tc>
                  <a:txBody>
                    <a:bodyPr/>
                    <a:lstStyle/>
                    <a:p>
                      <a:pPr marL="0" marR="0" algn="ctr">
                        <a:lnSpc>
                          <a:spcPct val="107000"/>
                        </a:lnSpc>
                        <a:spcBef>
                          <a:spcPts val="0"/>
                        </a:spcBef>
                        <a:spcAft>
                          <a:spcPts val="0"/>
                        </a:spcAft>
                      </a:pPr>
                      <a:r>
                        <a:rPr lang="en-US" sz="1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9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solidFill>
                      <a:srgbClr val="007DA3"/>
                    </a:solidFill>
                  </a:tcPr>
                </a:tc>
                <a:tc>
                  <a:txBody>
                    <a:bodyPr/>
                    <a:lstStyle/>
                    <a:p>
                      <a:pPr marL="0" marR="0" algn="ctr">
                        <a:lnSpc>
                          <a:spcPct val="107000"/>
                        </a:lnSpc>
                        <a:spcBef>
                          <a:spcPts val="0"/>
                        </a:spcBef>
                        <a:spcAft>
                          <a:spcPts val="0"/>
                        </a:spcAft>
                      </a:pPr>
                      <a:r>
                        <a:rPr lang="en-US" sz="1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extLst>
                  <a:ext uri="{0D108BD9-81ED-4DB2-BD59-A6C34878D82A}">
                    <a16:rowId xmlns:a16="http://schemas.microsoft.com/office/drawing/2014/main" val="2234343154"/>
                  </a:ext>
                </a:extLst>
              </a:tr>
              <a:tr h="3278050">
                <a:tc>
                  <a:txBody>
                    <a:bodyPr/>
                    <a:lstStyle/>
                    <a:p>
                      <a:r>
                        <a:rPr lang="en-US" sz="1550" kern="1200" dirty="0">
                          <a:solidFill>
                            <a:schemeClr val="dk1"/>
                          </a:solidFill>
                          <a:effectLst/>
                          <a:latin typeface="+mn-lt"/>
                          <a:ea typeface="+mn-ea"/>
                          <a:cs typeface="+mn-cs"/>
                        </a:rPr>
                        <a:t>Hold monthly Antibiotic Stewardship Team meeting</a:t>
                      </a:r>
                    </a:p>
                    <a:p>
                      <a:pPr marL="342900" lvl="0" indent="-342900">
                        <a:buFont typeface="Arial" panose="020B0604020202020204" pitchFamily="34" charset="0"/>
                        <a:buChar char="•"/>
                      </a:pPr>
                      <a:r>
                        <a:rPr lang="en-US" sz="1550" kern="1200" dirty="0">
                          <a:solidFill>
                            <a:schemeClr val="dk1"/>
                          </a:solidFill>
                          <a:effectLst/>
                          <a:latin typeface="+mn-lt"/>
                          <a:ea typeface="+mn-ea"/>
                          <a:cs typeface="+mn-cs"/>
                        </a:rPr>
                        <a:t>Analyze data from the </a:t>
                      </a:r>
                      <a:r>
                        <a:rPr lang="en-US" sz="1550" kern="1200" dirty="0">
                          <a:solidFill>
                            <a:schemeClr val="dk1"/>
                          </a:solidFill>
                          <a:effectLst/>
                          <a:latin typeface="+mn-lt"/>
                          <a:ea typeface="+mn-ea"/>
                          <a:cs typeface="+mn-cs"/>
                          <a:hlinkClick r:id="rId4"/>
                        </a:rPr>
                        <a:t>Monthly Data Collection Form</a:t>
                      </a:r>
                      <a:endParaRPr lang="en-US" sz="1550" kern="1200" dirty="0">
                        <a:solidFill>
                          <a:schemeClr val="dk1"/>
                        </a:solidFill>
                        <a:effectLst/>
                        <a:latin typeface="+mn-lt"/>
                        <a:ea typeface="+mn-ea"/>
                        <a:cs typeface="+mn-cs"/>
                      </a:endParaRPr>
                    </a:p>
                    <a:p>
                      <a:pPr marL="342900" lvl="0" indent="-342900">
                        <a:buFont typeface="Arial" panose="020B0604020202020204" pitchFamily="34" charset="0"/>
                        <a:buChar char="•"/>
                      </a:pPr>
                      <a:r>
                        <a:rPr lang="en-US" sz="1550" kern="1200" dirty="0">
                          <a:solidFill>
                            <a:schemeClr val="dk1"/>
                          </a:solidFill>
                          <a:effectLst/>
                          <a:latin typeface="+mn-lt"/>
                          <a:ea typeface="+mn-ea"/>
                          <a:cs typeface="+mn-cs"/>
                        </a:rPr>
                        <a:t>Use the </a:t>
                      </a:r>
                      <a:r>
                        <a:rPr lang="en-US" sz="1550" kern="1200" dirty="0">
                          <a:solidFill>
                            <a:schemeClr val="dk1"/>
                          </a:solidFill>
                          <a:effectLst/>
                          <a:latin typeface="+mn-lt"/>
                          <a:ea typeface="+mn-ea"/>
                          <a:cs typeface="+mn-cs"/>
                          <a:hlinkClick r:id="rId5"/>
                        </a:rPr>
                        <a:t>Staff Safety Assessment</a:t>
                      </a:r>
                      <a:r>
                        <a:rPr lang="en-US" sz="1550" kern="1200" dirty="0">
                          <a:solidFill>
                            <a:schemeClr val="dk1"/>
                          </a:solidFill>
                          <a:effectLst/>
                          <a:latin typeface="+mn-lt"/>
                          <a:ea typeface="+mn-ea"/>
                          <a:cs typeface="+mn-cs"/>
                        </a:rPr>
                        <a:t> and </a:t>
                      </a:r>
                      <a:r>
                        <a:rPr lang="en-US" sz="1550" kern="1200" dirty="0">
                          <a:solidFill>
                            <a:schemeClr val="dk1"/>
                          </a:solidFill>
                          <a:effectLst/>
                          <a:latin typeface="+mn-lt"/>
                          <a:ea typeface="+mn-ea"/>
                          <a:cs typeface="+mn-cs"/>
                          <a:hlinkClick r:id="rId6"/>
                        </a:rPr>
                        <a:t>Learning From Antibiotic Adverse Events </a:t>
                      </a:r>
                      <a:r>
                        <a:rPr lang="en-US" sz="1550" kern="1200" dirty="0">
                          <a:solidFill>
                            <a:schemeClr val="dk1"/>
                          </a:solidFill>
                          <a:effectLst/>
                          <a:latin typeface="+mn-lt"/>
                          <a:ea typeface="+mn-ea"/>
                          <a:cs typeface="+mn-cs"/>
                        </a:rPr>
                        <a:t>forms to identify problems</a:t>
                      </a:r>
                    </a:p>
                    <a:p>
                      <a:pPr marL="342900" lvl="0" indent="-342900">
                        <a:buFont typeface="Arial" panose="020B0604020202020204" pitchFamily="34" charset="0"/>
                        <a:buChar char="•"/>
                      </a:pPr>
                      <a:r>
                        <a:rPr lang="en-US" sz="1550" kern="1200" dirty="0">
                          <a:solidFill>
                            <a:schemeClr val="dk1"/>
                          </a:solidFill>
                          <a:effectLst/>
                          <a:latin typeface="+mn-lt"/>
                          <a:ea typeface="+mn-ea"/>
                          <a:cs typeface="+mn-cs"/>
                        </a:rPr>
                        <a:t>Discuss problems and identify interventions</a:t>
                      </a:r>
                    </a:p>
                    <a:p>
                      <a:pPr marL="342900" lvl="0" indent="-342900">
                        <a:buFont typeface="Arial" panose="020B0604020202020204" pitchFamily="34" charset="0"/>
                        <a:buChar char="•"/>
                      </a:pPr>
                      <a:r>
                        <a:rPr lang="en-US" sz="1550" kern="1200" dirty="0">
                          <a:solidFill>
                            <a:schemeClr val="dk1"/>
                          </a:solidFill>
                          <a:effectLst/>
                          <a:latin typeface="+mn-lt"/>
                          <a:ea typeface="+mn-ea"/>
                          <a:cs typeface="+mn-cs"/>
                        </a:rPr>
                        <a:t>Designate an individual to collect baseline data for the intervention</a:t>
                      </a:r>
                    </a:p>
                    <a:p>
                      <a:pPr marL="342900" lvl="0" indent="-342900">
                        <a:buFont typeface="Arial" panose="020B0604020202020204" pitchFamily="34" charset="0"/>
                        <a:buChar char="•"/>
                      </a:pPr>
                      <a:r>
                        <a:rPr lang="en-US" sz="1550" kern="1200" dirty="0">
                          <a:solidFill>
                            <a:schemeClr val="dk1"/>
                          </a:solidFill>
                          <a:effectLst/>
                          <a:latin typeface="+mn-lt"/>
                          <a:ea typeface="+mn-ea"/>
                          <a:cs typeface="+mn-cs"/>
                        </a:rPr>
                        <a:t>Notify the Senior Executive of your plans.</a:t>
                      </a:r>
                    </a:p>
                    <a:p>
                      <a:pPr marL="342900" lvl="0" indent="-342900" rtl="0">
                        <a:buFont typeface="Arial" panose="020B0604020202020204" pitchFamily="34" charset="0"/>
                        <a:buChar char="•"/>
                      </a:pPr>
                      <a:r>
                        <a:rPr lang="en-US" sz="1550" kern="1200" dirty="0">
                          <a:solidFill>
                            <a:schemeClr val="dk1"/>
                          </a:solidFill>
                          <a:effectLst/>
                          <a:latin typeface="+mn-lt"/>
                          <a:ea typeface="+mn-ea"/>
                          <a:cs typeface="+mn-cs"/>
                        </a:rPr>
                        <a:t>Use the </a:t>
                      </a:r>
                      <a:r>
                        <a:rPr lang="en-US" sz="1550" kern="1200" dirty="0">
                          <a:solidFill>
                            <a:schemeClr val="dk1"/>
                          </a:solidFill>
                          <a:effectLst/>
                          <a:latin typeface="+mn-lt"/>
                          <a:ea typeface="+mn-ea"/>
                          <a:cs typeface="+mn-cs"/>
                          <a:hlinkClick r:id="rId7"/>
                        </a:rPr>
                        <a:t>Checkpoint Tool </a:t>
                      </a:r>
                      <a:r>
                        <a:rPr lang="en-US" sz="1550" kern="1200" dirty="0">
                          <a:solidFill>
                            <a:schemeClr val="dk1"/>
                          </a:solidFill>
                          <a:effectLst/>
                          <a:latin typeface="+mn-lt"/>
                          <a:ea typeface="+mn-ea"/>
                          <a:cs typeface="+mn-cs"/>
                        </a:rPr>
                        <a:t>to keep track of your progress</a:t>
                      </a:r>
                    </a:p>
                    <a:p>
                      <a:r>
                        <a:rPr lang="en-US" sz="500" kern="1200" dirty="0">
                          <a:solidFill>
                            <a:schemeClr val="dk1"/>
                          </a:solidFill>
                          <a:effectLst/>
                          <a:latin typeface="+mn-lt"/>
                          <a:ea typeface="+mn-ea"/>
                          <a:cs typeface="+mn-cs"/>
                        </a:rPr>
                        <a:t> </a:t>
                      </a:r>
                    </a:p>
                    <a:p>
                      <a:pPr marL="342900" lvl="0" indent="-342900" algn="l" defTabSz="1018638" rtl="0" eaLnBrk="1" latinLnBrk="0" hangingPunct="1">
                        <a:buFont typeface="Arial" panose="020B0604020202020204" pitchFamily="34" charset="0"/>
                        <a:buChar char="•"/>
                      </a:pPr>
                      <a:r>
                        <a:rPr lang="en-US" sz="1550" kern="1200" dirty="0">
                          <a:solidFill>
                            <a:schemeClr val="dk1"/>
                          </a:solidFill>
                          <a:effectLst/>
                          <a:latin typeface="+mn-lt"/>
                          <a:ea typeface="+mn-ea"/>
                          <a:cs typeface="+mn-cs"/>
                        </a:rPr>
                        <a:t>Collect and analyze data using the</a:t>
                      </a:r>
                      <a:r>
                        <a:rPr lang="en-US" sz="1550" kern="1200" dirty="0">
                          <a:solidFill>
                            <a:schemeClr val="dk1"/>
                          </a:solidFill>
                          <a:effectLst/>
                          <a:latin typeface="+mn-lt"/>
                          <a:ea typeface="+mn-ea"/>
                          <a:cs typeface="+mn-cs"/>
                          <a:hlinkClick r:id="rId4"/>
                        </a:rPr>
                        <a:t> </a:t>
                      </a:r>
                      <a:r>
                        <a:rPr lang="en-US" sz="1550" kern="1200" dirty="0">
                          <a:solidFill>
                            <a:schemeClr val="dk1"/>
                          </a:solidFill>
                          <a:effectLst/>
                          <a:latin typeface="+mn-lt"/>
                          <a:ea typeface="+mn-ea"/>
                          <a:cs typeface="+mn-cs"/>
                          <a:hlinkClick r:id="rId4"/>
                        </a:rPr>
                        <a:t>Monthly Data Collection Form  </a:t>
                      </a:r>
                      <a:endParaRPr lang="en-US" sz="1550" kern="1200" dirty="0">
                        <a:solidFill>
                          <a:schemeClr val="dk1"/>
                        </a:solidFill>
                        <a:effectLst/>
                        <a:latin typeface="+mn-lt"/>
                        <a:ea typeface="+mn-ea"/>
                        <a:cs typeface="+mn-cs"/>
                      </a:endParaRPr>
                    </a:p>
                  </a:txBody>
                  <a:tcPr marL="68580" marR="68580" marT="0" marB="0">
                    <a:solidFill>
                      <a:srgbClr val="FFF5D5">
                        <a:alpha val="52941"/>
                      </a:srgbClr>
                    </a:solidFill>
                  </a:tcPr>
                </a:tc>
                <a:tc>
                  <a:txBody>
                    <a:bodyPr/>
                    <a:lstStyle/>
                    <a:p>
                      <a:r>
                        <a:rPr lang="en-US" sz="1550" kern="1200" dirty="0">
                          <a:solidFill>
                            <a:schemeClr val="dk1"/>
                          </a:solidFill>
                          <a:effectLst/>
                          <a:latin typeface="+mn-lt"/>
                          <a:ea typeface="+mn-ea"/>
                          <a:cs typeface="+mn-cs"/>
                        </a:rPr>
                        <a:t>Ask frontline staff to complete the </a:t>
                      </a:r>
                      <a:r>
                        <a:rPr lang="en-US" sz="1550" kern="1200" dirty="0">
                          <a:solidFill>
                            <a:schemeClr val="dk1"/>
                          </a:solidFill>
                          <a:effectLst/>
                          <a:latin typeface="+mn-lt"/>
                          <a:ea typeface="+mn-ea"/>
                          <a:cs typeface="+mn-cs"/>
                          <a:hlinkClick r:id="rId5"/>
                        </a:rPr>
                        <a:t>Staff Safety Assessment</a:t>
                      </a:r>
                      <a:endParaRPr lang="en-US" sz="1550" dirty="0">
                        <a:effectLst/>
                      </a:endParaRPr>
                    </a:p>
                    <a:p>
                      <a:r>
                        <a:rPr lang="en-US" sz="500" kern="1200" dirty="0">
                          <a:solidFill>
                            <a:schemeClr val="dk1"/>
                          </a:solidFill>
                          <a:effectLst/>
                          <a:latin typeface="+mn-lt"/>
                          <a:ea typeface="+mn-ea"/>
                          <a:cs typeface="+mn-cs"/>
                        </a:rPr>
                        <a:t> </a:t>
                      </a:r>
                      <a:endParaRPr lang="en-US" sz="500" dirty="0">
                        <a:effectLst/>
                      </a:endParaRPr>
                    </a:p>
                    <a:p>
                      <a:r>
                        <a:rPr lang="en-US" sz="1550" kern="1200" dirty="0">
                          <a:solidFill>
                            <a:schemeClr val="dk1"/>
                          </a:solidFill>
                          <a:effectLst/>
                          <a:latin typeface="+mn-lt"/>
                          <a:ea typeface="+mn-ea"/>
                          <a:cs typeface="+mn-cs"/>
                        </a:rPr>
                        <a:t>Apply the </a:t>
                      </a:r>
                      <a:r>
                        <a:rPr lang="en-US" sz="1550" kern="1200" dirty="0">
                          <a:solidFill>
                            <a:schemeClr val="dk1"/>
                          </a:solidFill>
                          <a:effectLst/>
                          <a:latin typeface="+mn-lt"/>
                          <a:ea typeface="+mn-ea"/>
                          <a:cs typeface="+mn-cs"/>
                          <a:hlinkClick r:id="rId8"/>
                        </a:rPr>
                        <a:t>Four Moments of Antibiotic Decision Making Form</a:t>
                      </a:r>
                      <a:r>
                        <a:rPr lang="en-US" sz="1550" kern="1200" dirty="0">
                          <a:solidFill>
                            <a:schemeClr val="dk1"/>
                          </a:solidFill>
                          <a:effectLst/>
                          <a:latin typeface="+mn-lt"/>
                          <a:ea typeface="+mn-ea"/>
                          <a:cs typeface="+mn-cs"/>
                        </a:rPr>
                        <a:t> to 5–10 residents each month</a:t>
                      </a:r>
                      <a:endParaRPr lang="en-US" sz="1550" dirty="0">
                        <a:effectLst/>
                      </a:endParaRPr>
                    </a:p>
                    <a:p>
                      <a:endParaRPr lang="en-US" sz="1600" kern="1200" baseline="0" dirty="0">
                        <a:solidFill>
                          <a:schemeClr val="dk1"/>
                        </a:solidFill>
                        <a:effectLst/>
                        <a:latin typeface="+mn-lt"/>
                        <a:ea typeface="+mn-ea"/>
                        <a:cs typeface="+mn-cs"/>
                      </a:endParaRPr>
                    </a:p>
                    <a:p>
                      <a:endParaRPr lang="en-US" sz="1600" kern="1200" baseline="0" dirty="0">
                        <a:solidFill>
                          <a:schemeClr val="dk1"/>
                        </a:solidFill>
                        <a:effectLst/>
                        <a:latin typeface="+mn-lt"/>
                        <a:ea typeface="+mn-ea"/>
                        <a:cs typeface="+mn-cs"/>
                      </a:endParaRPr>
                    </a:p>
                    <a:p>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 </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FFF5D5">
                        <a:alpha val="52941"/>
                      </a:srgbClr>
                    </a:solidFill>
                  </a:tcPr>
                </a:tc>
                <a:extLst>
                  <a:ext uri="{0D108BD9-81ED-4DB2-BD59-A6C34878D82A}">
                    <a16:rowId xmlns:a16="http://schemas.microsoft.com/office/drawing/2014/main" val="953401231"/>
                  </a:ext>
                </a:extLst>
              </a:tr>
              <a:tr h="251206">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1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Supporting Materials</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1008292">
                <a:tc gridSpan="2">
                  <a:txBody>
                    <a:bodyPr/>
                    <a:lstStyle/>
                    <a:p>
                      <a:pPr marL="342900" indent="-342900">
                        <a:buFont typeface="Arial" panose="020B0604020202020204" pitchFamily="34" charset="0"/>
                        <a:buChar char="•"/>
                      </a:pPr>
                      <a:r>
                        <a:rPr lang="en-US" sz="1550" kern="1200" dirty="0">
                          <a:solidFill>
                            <a:schemeClr val="dk1"/>
                          </a:solidFill>
                          <a:effectLst/>
                          <a:latin typeface="+mn-lt"/>
                          <a:ea typeface="+mn-ea"/>
                          <a:cs typeface="+mn-cs"/>
                          <a:hlinkClick r:id="rId9"/>
                        </a:rPr>
                        <a:t>Guide to Sustainability Planning</a:t>
                      </a:r>
                      <a:endParaRPr lang="en-US" sz="1550" kern="1200" dirty="0">
                        <a:solidFill>
                          <a:schemeClr val="dk1"/>
                        </a:solidFill>
                        <a:effectLst/>
                        <a:latin typeface="+mn-lt"/>
                        <a:ea typeface="+mn-ea"/>
                        <a:cs typeface="+mn-cs"/>
                      </a:endParaRPr>
                    </a:p>
                    <a:p>
                      <a:pPr marL="342900" indent="-342900">
                        <a:buFont typeface="Arial" panose="020B0604020202020204" pitchFamily="34" charset="0"/>
                        <a:buChar char="•"/>
                      </a:pPr>
                      <a:r>
                        <a:rPr lang="en-US" sz="1550" kern="1200" dirty="0">
                          <a:solidFill>
                            <a:schemeClr val="dk1"/>
                          </a:solidFill>
                          <a:effectLst/>
                          <a:latin typeface="+mn-lt"/>
                          <a:ea typeface="+mn-ea"/>
                          <a:cs typeface="+mn-cs"/>
                          <a:hlinkClick r:id="rId10"/>
                        </a:rPr>
                        <a:t>Other Resources for Long-Term Care</a:t>
                      </a:r>
                      <a:endParaRPr lang="en-US" sz="1550" dirty="0">
                        <a:effectLst/>
                      </a:endParaRPr>
                    </a:p>
                    <a:p>
                      <a:pPr marL="342900" indent="-342900">
                        <a:buFont typeface="Arial" panose="020B0604020202020204" pitchFamily="34" charset="0"/>
                        <a:buChar char="•"/>
                      </a:pPr>
                      <a:r>
                        <a:rPr lang="en-US" sz="1550" kern="1200" dirty="0">
                          <a:solidFill>
                            <a:schemeClr val="dk1"/>
                          </a:solidFill>
                          <a:effectLst/>
                          <a:latin typeface="+mn-lt"/>
                          <a:ea typeface="+mn-ea"/>
                          <a:cs typeface="+mn-cs"/>
                        </a:rPr>
                        <a:t>Syndrome-specific one-pagers, accessible through the </a:t>
                      </a:r>
                      <a:r>
                        <a:rPr lang="en-US" sz="1550" kern="1200" dirty="0">
                          <a:solidFill>
                            <a:schemeClr val="dk1"/>
                          </a:solidFill>
                          <a:effectLst/>
                          <a:latin typeface="+mn-lt"/>
                          <a:ea typeface="+mn-ea"/>
                          <a:cs typeface="+mn-cs"/>
                          <a:hlinkClick r:id="rId11"/>
                        </a:rPr>
                        <a:t>Learn Best Practices</a:t>
                      </a:r>
                      <a:r>
                        <a:rPr lang="en-US" sz="1550" kern="1200" dirty="0">
                          <a:solidFill>
                            <a:schemeClr val="dk1"/>
                          </a:solidFill>
                          <a:effectLst/>
                          <a:latin typeface="+mn-lt"/>
                          <a:ea typeface="+mn-ea"/>
                          <a:cs typeface="+mn-cs"/>
                        </a:rPr>
                        <a:t> section of the toolkit </a:t>
                      </a:r>
                    </a:p>
                    <a:p>
                      <a:pPr marL="342900" indent="-342900">
                        <a:buFont typeface="Arial" panose="020B0604020202020204" pitchFamily="34" charset="0"/>
                        <a:buChar char="•"/>
                      </a:pPr>
                      <a:r>
                        <a:rPr lang="en-US" sz="1550" kern="1200" dirty="0">
                          <a:solidFill>
                            <a:schemeClr val="dk1"/>
                          </a:solidFill>
                          <a:effectLst/>
                          <a:latin typeface="+mn-lt"/>
                          <a:ea typeface="+mn-ea"/>
                          <a:cs typeface="+mn-cs"/>
                          <a:hlinkClick r:id="rId8"/>
                        </a:rPr>
                        <a:t>Four Moments of Antibiotic Decision Making Form</a:t>
                      </a:r>
                      <a:endParaRPr lang="en-US" sz="1550" dirty="0">
                        <a:effectLst/>
                      </a:endParaRPr>
                    </a:p>
                    <a:p>
                      <a:pPr marL="342900" indent="-342900">
                        <a:buFont typeface="Arial" panose="020B0604020202020204" pitchFamily="34" charset="0"/>
                        <a:buChar char="•"/>
                      </a:pPr>
                      <a:r>
                        <a:rPr lang="en-US" sz="1550" kern="1200" dirty="0">
                          <a:solidFill>
                            <a:schemeClr val="dk1"/>
                          </a:solidFill>
                          <a:effectLst/>
                          <a:latin typeface="+mn-lt"/>
                          <a:ea typeface="+mn-ea"/>
                          <a:cs typeface="+mn-cs"/>
                          <a:hlinkClick r:id="rId4"/>
                        </a:rPr>
                        <a:t>Monthly Data Collection Form</a:t>
                      </a:r>
                      <a:endParaRPr lang="en-US" sz="1550" dirty="0">
                        <a:effectLst/>
                      </a:endParaRPr>
                    </a:p>
                  </a:txBody>
                  <a:tcPr marL="68580" marR="68580" marT="0" marB="0">
                    <a:solidFill>
                      <a:srgbClr val="FEFBEA"/>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9773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Disclaimer</a:t>
            </a:r>
          </a:p>
        </p:txBody>
      </p:sp>
      <p:sp>
        <p:nvSpPr>
          <p:cNvPr id="3" name="Content Placeholder 2"/>
          <p:cNvSpPr>
            <a:spLocks noGrp="1"/>
          </p:cNvSpPr>
          <p:nvPr>
            <p:ph idx="1"/>
          </p:nvPr>
        </p:nvSpPr>
        <p:spPr>
          <a:xfrm>
            <a:off x="502920" y="1142999"/>
            <a:ext cx="9052560" cy="5922819"/>
          </a:xfrm>
        </p:spPr>
        <p:txBody>
          <a:bodyPr>
            <a:normAutofit/>
          </a:bodyPr>
          <a:lstStyle/>
          <a:p>
            <a:r>
              <a:rPr lang="en-US" sz="28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sz="280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a:p>
            <a:endParaRPr lang="en-US" sz="2800"/>
          </a:p>
        </p:txBody>
      </p:sp>
      <p:sp>
        <p:nvSpPr>
          <p:cNvPr id="4" name="Slide Number Placeholder 3"/>
          <p:cNvSpPr>
            <a:spLocks noGrp="1"/>
          </p:cNvSpPr>
          <p:nvPr>
            <p:ph type="sldNum" sz="quarter" idx="12"/>
          </p:nvPr>
        </p:nvSpPr>
        <p:spPr>
          <a:xfrm>
            <a:off x="9148825" y="7358591"/>
            <a:ext cx="487680" cy="413809"/>
          </a:xfrm>
        </p:spPr>
        <p:txBody>
          <a:bodyPr/>
          <a:lstStyle/>
          <a:p>
            <a:fld id="{390C5B08-BD67-40B7-9FCB-303274082AFB}" type="slidenum">
              <a:rPr lang="en-US" smtClean="0"/>
              <a:pPr/>
              <a:t>22</a:t>
            </a:fld>
            <a:endParaRPr lang="en-US" dirty="0"/>
          </a:p>
        </p:txBody>
      </p:sp>
    </p:spTree>
    <p:custDataLst>
      <p:tags r:id="rId1"/>
    </p:custDataLst>
    <p:extLst>
      <p:ext uri="{BB962C8B-B14F-4D97-AF65-F5344CB8AC3E}">
        <p14:creationId xmlns:p14="http://schemas.microsoft.com/office/powerpoint/2010/main" val="341848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References</a:t>
            </a:r>
            <a:endParaRPr lang="en-US"/>
          </a:p>
        </p:txBody>
      </p:sp>
      <p:sp>
        <p:nvSpPr>
          <p:cNvPr id="3" name="Content Placeholder 2"/>
          <p:cNvSpPr>
            <a:spLocks noGrp="1"/>
          </p:cNvSpPr>
          <p:nvPr>
            <p:ph idx="1"/>
          </p:nvPr>
        </p:nvSpPr>
        <p:spPr>
          <a:xfrm>
            <a:off x="502920" y="1142999"/>
            <a:ext cx="9052560" cy="6215591"/>
          </a:xfrm>
        </p:spPr>
        <p:txBody>
          <a:bodyPr>
            <a:normAutofit fontScale="85000" lnSpcReduction="20000"/>
          </a:bodyPr>
          <a:lstStyle/>
          <a:p>
            <a:pPr marL="457200" indent="-457200">
              <a:buFont typeface="+mj-lt"/>
              <a:buAutoNum type="arabicPeriod"/>
            </a:pPr>
            <a:r>
              <a:rPr lang="en-US" sz="2400"/>
              <a:t>Katz MJ, </a:t>
            </a:r>
            <a:r>
              <a:rPr lang="en-US" sz="2400" err="1"/>
              <a:t>Gurses</a:t>
            </a:r>
            <a:r>
              <a:rPr lang="en-US" sz="2400"/>
              <a:t> AP, Tamma PD, et al. Implementing antimicrobial stewardship in long-term care settings: an integrative review using a human factors approach. </a:t>
            </a:r>
            <a:r>
              <a:rPr lang="en-US" sz="2400" err="1"/>
              <a:t>Clin</a:t>
            </a:r>
            <a:r>
              <a:rPr lang="en-US" sz="2400"/>
              <a:t> Infect Dis. 2017 Nov;65(11):1943-51. PMID: 29020290.</a:t>
            </a:r>
          </a:p>
          <a:p>
            <a:pPr marL="457200" indent="-457200">
              <a:buFont typeface="+mj-lt"/>
              <a:buAutoNum type="arabicPeriod"/>
            </a:pPr>
            <a:r>
              <a:rPr lang="en-US" sz="2400"/>
              <a:t>Stone ND, Ashraf MS, Calder J, et al. Surveillance definitions of infections in long-term care facilities: revisiting the </a:t>
            </a:r>
            <a:r>
              <a:rPr lang="en-US" sz="2400" err="1"/>
              <a:t>McGeer</a:t>
            </a:r>
            <a:r>
              <a:rPr lang="en-US" sz="2400"/>
              <a:t> criteria. Infect Control </a:t>
            </a:r>
            <a:r>
              <a:rPr lang="en-US" sz="2400" err="1"/>
              <a:t>Hosp</a:t>
            </a:r>
            <a:r>
              <a:rPr lang="en-US" sz="2400"/>
              <a:t> </a:t>
            </a:r>
            <a:r>
              <a:rPr lang="en-US" sz="2400" err="1"/>
              <a:t>Epidemiol</a:t>
            </a:r>
            <a:r>
              <a:rPr lang="en-US" sz="2400"/>
              <a:t>. 2012 Oct;33(10):965-77. PMID: 22961014.</a:t>
            </a:r>
          </a:p>
          <a:p>
            <a:pPr marL="457200" indent="-457200">
              <a:buFont typeface="+mj-lt"/>
              <a:buAutoNum type="arabicPeriod"/>
            </a:pPr>
            <a:r>
              <a:rPr lang="en-US" sz="2400" err="1"/>
              <a:t>McGeer</a:t>
            </a:r>
            <a:r>
              <a:rPr lang="en-US" sz="2400"/>
              <a:t> A, </a:t>
            </a:r>
            <a:r>
              <a:rPr lang="en-US" sz="2400" err="1"/>
              <a:t>Cambell</a:t>
            </a:r>
            <a:r>
              <a:rPr lang="en-US" sz="2400"/>
              <a:t> B, </a:t>
            </a:r>
            <a:r>
              <a:rPr lang="en-US" sz="2400" err="1"/>
              <a:t>Emori</a:t>
            </a:r>
            <a:r>
              <a:rPr lang="en-US" sz="2400"/>
              <a:t> TG, et al. Definitions of infection for surveillance in long-term care facilities. Am J Infect Control. 1991 Feb;19(1):1-7. PMID: 1902352.</a:t>
            </a:r>
          </a:p>
          <a:p>
            <a:pPr marL="457200" indent="-457200">
              <a:buFont typeface="+mj-lt"/>
              <a:buAutoNum type="arabicPeriod"/>
            </a:pPr>
            <a:r>
              <a:rPr lang="en-US" sz="2400" err="1"/>
              <a:t>Trautner</a:t>
            </a:r>
            <a:r>
              <a:rPr lang="en-US" sz="2400"/>
              <a:t> BW, </a:t>
            </a:r>
            <a:r>
              <a:rPr lang="en-US" sz="2400" err="1"/>
              <a:t>Grigoryan</a:t>
            </a:r>
            <a:r>
              <a:rPr lang="en-US" sz="2400"/>
              <a:t> L, Petersen NJ, et al. Effectiveness of an antimicrobial stewardship approach for urinary catheter-related asymptomatic bacteriuria. JAMA Intern Med. 2015 Jul;175(7):1120-7. PMID: 26010222.</a:t>
            </a:r>
          </a:p>
          <a:p>
            <a:pPr marL="457200" indent="-457200">
              <a:buFont typeface="+mj-lt"/>
              <a:buAutoNum type="arabicPeriod"/>
            </a:pPr>
            <a:r>
              <a:rPr lang="en-US" sz="2400"/>
              <a:t>Jump RLP, Gaur S, Katz M, et al. Template for an antibiotic stewardship policy for post-acute and long-term settings. J Am Med Dir Assoc. 2017 Nov 1;18(11):913-20. PMID: 28935515.</a:t>
            </a:r>
          </a:p>
          <a:p>
            <a:pPr marL="457200" indent="-457200">
              <a:buFont typeface="+mj-lt"/>
              <a:buAutoNum type="arabicPeriod"/>
            </a:pPr>
            <a:r>
              <a:rPr lang="en-US" sz="2400"/>
              <a:t>Loeb M, Bentley DW, Bradley S, et al. Development of minimum criteria for the initiation of antibiotics in residents of long-term-care facilities: results of a consensus conference. Infect Control Hosp Epidemiol. 2001 Feb;22(2):120-4. PMID: 11232875.  </a:t>
            </a:r>
          </a:p>
          <a:p>
            <a:pPr marL="457200" indent="-457200">
              <a:buFont typeface="+mj-lt"/>
              <a:buAutoNum type="arabicPeriod"/>
            </a:pPr>
            <a:r>
              <a:rPr lang="en-US" sz="2400"/>
              <a:t>Determine whether it is necessary to treat a potential infection with antibiotics. October 2016. Rockville, Md. Agency for Healthcare Research and Quality. </a:t>
            </a:r>
            <a:r>
              <a:rPr lang="en-US" sz="2400">
                <a:hlinkClick r:id="rId3"/>
              </a:rPr>
              <a:t>https://www.ahrq.gov/nhguide/toolkits/determine-whether-to-treat/index.html</a:t>
            </a:r>
            <a:r>
              <a:rPr lang="en-US" sz="2400"/>
              <a:t>. Accessed Feb 20, 2018.  </a:t>
            </a:r>
          </a:p>
        </p:txBody>
      </p:sp>
      <p:sp>
        <p:nvSpPr>
          <p:cNvPr id="4" name="Slide Number Placeholder 3"/>
          <p:cNvSpPr>
            <a:spLocks noGrp="1"/>
          </p:cNvSpPr>
          <p:nvPr>
            <p:ph type="sldNum" sz="quarter" idx="12"/>
          </p:nvPr>
        </p:nvSpPr>
        <p:spPr>
          <a:xfrm>
            <a:off x="9148825" y="7358591"/>
            <a:ext cx="487680" cy="413809"/>
          </a:xfrm>
        </p:spPr>
        <p:txBody>
          <a:bodyPr/>
          <a:lstStyle/>
          <a:p>
            <a:fld id="{993EEC8E-C5CF-40DF-832D-5BCB0E209B98}" type="slidenum">
              <a:rPr lang="en-US" smtClean="0"/>
              <a:t>23</a:t>
            </a:fld>
            <a:endParaRPr lang="en-US" dirty="0"/>
          </a:p>
        </p:txBody>
      </p:sp>
    </p:spTree>
    <p:extLst>
      <p:ext uri="{BB962C8B-B14F-4D97-AF65-F5344CB8AC3E}">
        <p14:creationId xmlns:p14="http://schemas.microsoft.com/office/powerpoint/2010/main" val="39238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Evidence Review</a:t>
            </a:r>
            <a:r>
              <a:rPr lang="en-US" sz="3600" baseline="30000"/>
              <a:t>1-3</a:t>
            </a:r>
          </a:p>
        </p:txBody>
      </p:sp>
      <p:sp>
        <p:nvSpPr>
          <p:cNvPr id="3" name="Content Placeholder 2"/>
          <p:cNvSpPr>
            <a:spLocks noGrp="1"/>
          </p:cNvSpPr>
          <p:nvPr>
            <p:ph idx="1"/>
          </p:nvPr>
        </p:nvSpPr>
        <p:spPr/>
        <p:txBody>
          <a:bodyPr vert="horz" lIns="101864" tIns="50933" rIns="101864" bIns="50933" rtlCol="0" anchor="t">
            <a:normAutofit/>
          </a:bodyPr>
          <a:lstStyle/>
          <a:p>
            <a:pPr marL="381635" indent="-381635"/>
            <a:r>
              <a:rPr lang="en-US" sz="3200"/>
              <a:t>Reviewed 20 recent published antibiotic stewardship interventions with quantitative outcomes in long-term care</a:t>
            </a:r>
            <a:endParaRPr lang="en-US"/>
          </a:p>
          <a:p>
            <a:pPr marL="381635" indent="-381635"/>
            <a:r>
              <a:rPr lang="en-US" sz="3200"/>
              <a:t>Interventions with sustained changes:</a:t>
            </a:r>
            <a:endParaRPr lang="en-US" sz="3200">
              <a:cs typeface="Calibri"/>
            </a:endParaRPr>
          </a:p>
          <a:p>
            <a:pPr marL="827405" lvl="1" indent="-318135"/>
            <a:r>
              <a:rPr lang="en-US" sz="2800"/>
              <a:t>Compared local policy with published guidelines</a:t>
            </a:r>
            <a:endParaRPr lang="en-US" sz="2800">
              <a:cs typeface="Calibri"/>
            </a:endParaRPr>
          </a:p>
          <a:p>
            <a:pPr marL="827405" lvl="1" indent="-318135"/>
            <a:r>
              <a:rPr lang="en-US" sz="2800"/>
              <a:t>Individualized feedback to providers</a:t>
            </a:r>
            <a:endParaRPr lang="en-US" sz="2800">
              <a:cs typeface="Calibri"/>
            </a:endParaRPr>
          </a:p>
          <a:p>
            <a:pPr marL="827405" lvl="1" indent="-318135"/>
            <a:r>
              <a:rPr lang="en-US" sz="2800"/>
              <a:t>Focused on </a:t>
            </a:r>
            <a:r>
              <a:rPr lang="en-US" sz="2800">
                <a:cs typeface="Calibri"/>
              </a:rPr>
              <a:t>a specific infection</a:t>
            </a:r>
          </a:p>
          <a:p>
            <a:pPr marL="381635" indent="-381635"/>
            <a:endParaRPr lang="en-US" sz="3200">
              <a:cs typeface="Calibri"/>
            </a:endParaRPr>
          </a:p>
        </p:txBody>
      </p:sp>
      <p:sp>
        <p:nvSpPr>
          <p:cNvPr id="4" name="Slide Number Placeholder 3"/>
          <p:cNvSpPr>
            <a:spLocks noGrp="1"/>
          </p:cNvSpPr>
          <p:nvPr>
            <p:ph type="sldNum" sz="quarter" idx="12"/>
          </p:nvPr>
        </p:nvSpPr>
        <p:spPr>
          <a:xfrm>
            <a:off x="9137250" y="7358591"/>
            <a:ext cx="487680" cy="413809"/>
          </a:xfrm>
        </p:spPr>
        <p:txBody>
          <a:bodyPr/>
          <a:lstStyle/>
          <a:p>
            <a:fld id="{993EEC8E-C5CF-40DF-832D-5BCB0E209B98}" type="slidenum">
              <a:rPr lang="en-US" smtClean="0"/>
              <a:t>3</a:t>
            </a:fld>
            <a:endParaRPr lang="en-US" dirty="0"/>
          </a:p>
        </p:txBody>
      </p:sp>
      <p:pic>
        <p:nvPicPr>
          <p:cNvPr id="12" name="Picture 11" descr="Intermeshed gears with the words 'Past' and 'Fu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040775"/>
            <a:ext cx="3048000" cy="203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611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52400" y="2819400"/>
            <a:ext cx="9646920" cy="3710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itchFamily="-101" charset="0"/>
                <a:ea typeface="ＭＳ Ｐゴシック" pitchFamily="-101" charset="-128"/>
              </a:defRPr>
            </a:lvl1pPr>
            <a:lvl2pPr marL="342900" indent="-342900">
              <a:defRPr sz="2400">
                <a:solidFill>
                  <a:schemeClr val="tx1"/>
                </a:solidFill>
                <a:latin typeface="Times" pitchFamily="-101" charset="0"/>
                <a:ea typeface="ＭＳ Ｐゴシック" pitchFamily="-101" charset="-128"/>
              </a:defRPr>
            </a:lvl2pPr>
            <a:lvl3pPr>
              <a:defRPr sz="2400">
                <a:solidFill>
                  <a:schemeClr val="tx1"/>
                </a:solidFill>
                <a:latin typeface="Times" pitchFamily="-101" charset="0"/>
                <a:ea typeface="ＭＳ Ｐゴシック" pitchFamily="-101" charset="-128"/>
              </a:defRPr>
            </a:lvl3pPr>
            <a:lvl4pPr>
              <a:defRPr sz="2400">
                <a:solidFill>
                  <a:schemeClr val="tx1"/>
                </a:solidFill>
                <a:latin typeface="Times" pitchFamily="-101" charset="0"/>
                <a:ea typeface="ＭＳ Ｐゴシック" pitchFamily="-101" charset="-128"/>
              </a:defRPr>
            </a:lvl4pPr>
            <a:lvl5pPr>
              <a:defRPr sz="2400">
                <a:solidFill>
                  <a:schemeClr val="tx1"/>
                </a:solidFill>
                <a:latin typeface="Times" pitchFamily="-101" charset="0"/>
                <a:ea typeface="ＭＳ Ｐゴシック" pitchFamily="-101" charset="-128"/>
              </a:defRPr>
            </a:lvl5pPr>
            <a:lvl6pPr marL="457200" eaLnBrk="0" fontAlgn="base" hangingPunct="0">
              <a:spcBef>
                <a:spcPct val="0"/>
              </a:spcBef>
              <a:spcAft>
                <a:spcPct val="0"/>
              </a:spcAft>
              <a:defRPr sz="2400">
                <a:solidFill>
                  <a:schemeClr val="tx1"/>
                </a:solidFill>
                <a:latin typeface="Times" pitchFamily="-101" charset="0"/>
                <a:ea typeface="ＭＳ Ｐゴシック" pitchFamily="-101" charset="-128"/>
              </a:defRPr>
            </a:lvl6pPr>
            <a:lvl7pPr marL="914400" eaLnBrk="0" fontAlgn="base" hangingPunct="0">
              <a:spcBef>
                <a:spcPct val="0"/>
              </a:spcBef>
              <a:spcAft>
                <a:spcPct val="0"/>
              </a:spcAft>
              <a:defRPr sz="2400">
                <a:solidFill>
                  <a:schemeClr val="tx1"/>
                </a:solidFill>
                <a:latin typeface="Times" pitchFamily="-101" charset="0"/>
                <a:ea typeface="ＭＳ Ｐゴシック" pitchFamily="-101" charset="-128"/>
              </a:defRPr>
            </a:lvl7pPr>
            <a:lvl8pPr marL="1371600" eaLnBrk="0" fontAlgn="base" hangingPunct="0">
              <a:spcBef>
                <a:spcPct val="0"/>
              </a:spcBef>
              <a:spcAft>
                <a:spcPct val="0"/>
              </a:spcAft>
              <a:defRPr sz="2400">
                <a:solidFill>
                  <a:schemeClr val="tx1"/>
                </a:solidFill>
                <a:latin typeface="Times" pitchFamily="-101" charset="0"/>
                <a:ea typeface="ＭＳ Ｐゴシック" pitchFamily="-101" charset="-128"/>
              </a:defRPr>
            </a:lvl8pPr>
            <a:lvl9pPr marL="1828800" eaLnBrk="0" fontAlgn="base" hangingPunct="0">
              <a:spcBef>
                <a:spcPct val="0"/>
              </a:spcBef>
              <a:spcAft>
                <a:spcPct val="0"/>
              </a:spcAft>
              <a:defRPr sz="2400">
                <a:solidFill>
                  <a:schemeClr val="tx1"/>
                </a:solidFill>
                <a:latin typeface="Times" pitchFamily="-101" charset="0"/>
                <a:ea typeface="ＭＳ Ｐゴシック" pitchFamily="-101" charset="-128"/>
              </a:defRPr>
            </a:lvl9pPr>
          </a:lstStyle>
          <a:p>
            <a:pPr lvl="2">
              <a:spcAft>
                <a:spcPts val="1980"/>
              </a:spcAft>
            </a:pPr>
            <a:endParaRPr lang="en-US">
              <a:solidFill>
                <a:srgbClr val="000000"/>
              </a:solidFill>
              <a:latin typeface="+mj-lt"/>
            </a:endParaRPr>
          </a:p>
        </p:txBody>
      </p:sp>
      <p:sp>
        <p:nvSpPr>
          <p:cNvPr id="7" name="TextBox 7"/>
          <p:cNvSpPr txBox="1">
            <a:spLocks noChangeArrowheads="1"/>
          </p:cNvSpPr>
          <p:nvPr/>
        </p:nvSpPr>
        <p:spPr bwMode="auto">
          <a:xfrm>
            <a:off x="4876800" y="6903721"/>
            <a:ext cx="5186004" cy="39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980">
              <a:solidFill>
                <a:srgbClr val="000000"/>
              </a:solidFill>
              <a:latin typeface="Helvetica" charset="0"/>
              <a:cs typeface="Helvetica" charset="0"/>
            </a:endParaRPr>
          </a:p>
        </p:txBody>
      </p:sp>
      <p:sp>
        <p:nvSpPr>
          <p:cNvPr id="14" name="Title 13"/>
          <p:cNvSpPr>
            <a:spLocks noGrp="1"/>
          </p:cNvSpPr>
          <p:nvPr>
            <p:ph type="title"/>
          </p:nvPr>
        </p:nvSpPr>
        <p:spPr>
          <a:xfrm>
            <a:off x="502920" y="0"/>
            <a:ext cx="9052560" cy="914400"/>
          </a:xfrm>
        </p:spPr>
        <p:txBody>
          <a:bodyPr>
            <a:noAutofit/>
          </a:bodyPr>
          <a:lstStyle/>
          <a:p>
            <a:r>
              <a:rPr lang="en-US" sz="3200"/>
              <a:t>Intervention for Catheter-Associated </a:t>
            </a:r>
            <a:br>
              <a:rPr lang="en-US" sz="3200"/>
            </a:br>
            <a:r>
              <a:rPr lang="en-US" sz="3200"/>
              <a:t>Asymptomatic Bacteriuria</a:t>
            </a:r>
            <a:r>
              <a:rPr lang="en-US" sz="3200" baseline="30000"/>
              <a:t>4</a:t>
            </a:r>
          </a:p>
        </p:txBody>
      </p:sp>
      <p:sp>
        <p:nvSpPr>
          <p:cNvPr id="28" name="Content Placeholder 27"/>
          <p:cNvSpPr>
            <a:spLocks noGrp="1"/>
          </p:cNvSpPr>
          <p:nvPr>
            <p:ph idx="1"/>
          </p:nvPr>
        </p:nvSpPr>
        <p:spPr>
          <a:xfrm>
            <a:off x="502920" y="1143000"/>
            <a:ext cx="9052560" cy="6477000"/>
          </a:xfrm>
        </p:spPr>
        <p:txBody>
          <a:bodyPr>
            <a:normAutofit/>
          </a:bodyPr>
          <a:lstStyle/>
          <a:p>
            <a:r>
              <a:rPr lang="en-US" sz="3200"/>
              <a:t>Intervention sites:  </a:t>
            </a:r>
          </a:p>
          <a:p>
            <a:pPr lvl="1"/>
            <a:r>
              <a:rPr lang="en-US" sz="2800"/>
              <a:t>5 acute care units </a:t>
            </a:r>
          </a:p>
          <a:p>
            <a:pPr lvl="1"/>
            <a:r>
              <a:rPr lang="en-US" sz="2800"/>
              <a:t>5 nursing home units at a VA medical center</a:t>
            </a:r>
          </a:p>
          <a:p>
            <a:pPr lvl="1"/>
            <a:r>
              <a:rPr lang="en-US" sz="2800"/>
              <a:t>Providers given individualized case-based audit and feedback of treatment for presumed CAUTIs</a:t>
            </a:r>
          </a:p>
          <a:p>
            <a:r>
              <a:rPr lang="en-US" sz="3200"/>
              <a:t>Control sites:  </a:t>
            </a:r>
          </a:p>
          <a:p>
            <a:pPr lvl="1"/>
            <a:r>
              <a:rPr lang="en-US" sz="2800"/>
              <a:t>3 acute care units</a:t>
            </a:r>
          </a:p>
          <a:p>
            <a:pPr lvl="1"/>
            <a:r>
              <a:rPr lang="en-US" sz="2800"/>
              <a:t>2 nursing home units</a:t>
            </a:r>
          </a:p>
          <a:p>
            <a:pPr lvl="1"/>
            <a:r>
              <a:rPr lang="en-US" sz="2800"/>
              <a:t>Providers given didactic </a:t>
            </a:r>
            <a:br>
              <a:rPr lang="en-US" sz="2800"/>
            </a:br>
            <a:r>
              <a:rPr lang="en-US" sz="2800"/>
              <a:t>slides and emailed </a:t>
            </a:r>
            <a:br>
              <a:rPr lang="en-US" sz="2800"/>
            </a:br>
            <a:r>
              <a:rPr lang="en-US" sz="2800"/>
              <a:t>guidelines about CAUTI </a:t>
            </a:r>
            <a:br>
              <a:rPr lang="en-US" sz="2800"/>
            </a:br>
            <a:r>
              <a:rPr lang="en-US" sz="2800"/>
              <a:t>treatment</a:t>
            </a:r>
            <a:endParaRPr lang="en-US" sz="3200"/>
          </a:p>
        </p:txBody>
      </p:sp>
      <p:sp>
        <p:nvSpPr>
          <p:cNvPr id="23" name="Slide Number Placeholder 22"/>
          <p:cNvSpPr>
            <a:spLocks noGrp="1"/>
          </p:cNvSpPr>
          <p:nvPr>
            <p:ph type="sldNum" sz="quarter" idx="12"/>
          </p:nvPr>
        </p:nvSpPr>
        <p:spPr>
          <a:xfrm>
            <a:off x="9148825" y="7358591"/>
            <a:ext cx="487680" cy="413809"/>
          </a:xfrm>
        </p:spPr>
        <p:txBody>
          <a:bodyPr/>
          <a:lstStyle/>
          <a:p>
            <a:fld id="{993EEC8E-C5CF-40DF-832D-5BCB0E209B98}" type="slidenum">
              <a:rPr lang="en-US" smtClean="0"/>
              <a:pPr/>
              <a:t>4</a:t>
            </a:fld>
            <a:endParaRPr lang="en-US" dirty="0"/>
          </a:p>
        </p:txBody>
      </p:sp>
      <p:pic>
        <p:nvPicPr>
          <p:cNvPr id="34" name="Picture 33" descr="Urine in a catheter collection b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980" y="4062557"/>
            <a:ext cx="4000500" cy="2667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935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Graph showing Urine cultures (UC) per 1000 bed days over four years. The comparison site line shows decreases and increases over the four year period resulting in the start and end (from baseline to maintenance time period) being both around 50 UCs per 1000 bed days. The intervention line (from baseline to maintenance) over the four years shows a relative decrease over time. "/>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66800" y="1541487"/>
            <a:ext cx="8051784" cy="507939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txBox="1">
            <a:spLocks noChangeArrowheads="1"/>
          </p:cNvSpPr>
          <p:nvPr/>
        </p:nvSpPr>
        <p:spPr>
          <a:xfrm>
            <a:off x="0" y="156210"/>
            <a:ext cx="10058400" cy="628650"/>
          </a:xfrm>
          <a:prstGeom prst="rect">
            <a:avLst/>
          </a:prstGeom>
        </p:spPr>
        <p:txBody>
          <a:bodyPr vert="horz" lIns="100584" tIns="50292" rIns="100584" bIns="50292"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5940" b="1" i="1">
              <a:solidFill>
                <a:srgbClr val="000000"/>
              </a:solidFill>
              <a:ea typeface="ＭＳ Ｐゴシック" pitchFamily="-101" charset="-128"/>
            </a:endParaRPr>
          </a:p>
        </p:txBody>
      </p:sp>
      <p:sp>
        <p:nvSpPr>
          <p:cNvPr id="2" name="Title 1"/>
          <p:cNvSpPr>
            <a:spLocks noGrp="1"/>
          </p:cNvSpPr>
          <p:nvPr>
            <p:ph type="title"/>
          </p:nvPr>
        </p:nvSpPr>
        <p:spPr/>
        <p:txBody>
          <a:bodyPr>
            <a:noAutofit/>
          </a:bodyPr>
          <a:lstStyle/>
          <a:p>
            <a:r>
              <a:rPr lang="en-US" sz="3200"/>
              <a:t>Monthly Rates of Urine Cultures per 1,000 Bed-Days</a:t>
            </a:r>
            <a:r>
              <a:rPr lang="en-US" sz="3200" baseline="30000"/>
              <a:t>4</a:t>
            </a:r>
          </a:p>
        </p:txBody>
      </p:sp>
      <p:sp>
        <p:nvSpPr>
          <p:cNvPr id="10" name="Content Placeholder 9">
            <a:extLst>
              <a:ext uri="{FF2B5EF4-FFF2-40B4-BE49-F238E27FC236}">
                <a16:creationId xmlns:a16="http://schemas.microsoft.com/office/drawing/2014/main" id="{11333F99-4D48-A94A-9813-00E7D4A877D9}"/>
              </a:ext>
            </a:extLst>
          </p:cNvPr>
          <p:cNvSpPr>
            <a:spLocks noGrp="1"/>
          </p:cNvSpPr>
          <p:nvPr>
            <p:ph idx="1"/>
          </p:nvPr>
        </p:nvSpPr>
        <p:spPr>
          <a:xfrm>
            <a:off x="1066800" y="6664359"/>
            <a:ext cx="8244840" cy="839097"/>
          </a:xfrm>
        </p:spPr>
        <p:txBody>
          <a:bodyPr>
            <a:normAutofit/>
          </a:bodyPr>
          <a:lstStyle/>
          <a:p>
            <a:pPr marL="0" indent="0" algn="ctr">
              <a:buNone/>
            </a:pPr>
            <a:r>
              <a:rPr lang="en-US" sz="1600" u="sng"/>
              <a:t>Shown are the interventions vs comparison sites across 3 study periods (P &lt; .001)</a:t>
            </a:r>
          </a:p>
        </p:txBody>
      </p:sp>
      <p:sp>
        <p:nvSpPr>
          <p:cNvPr id="14" name="Slide Number Placeholder 13"/>
          <p:cNvSpPr>
            <a:spLocks noGrp="1"/>
          </p:cNvSpPr>
          <p:nvPr>
            <p:ph type="sldNum" sz="quarter" idx="12"/>
          </p:nvPr>
        </p:nvSpPr>
        <p:spPr>
          <a:xfrm>
            <a:off x="9137250" y="7358591"/>
            <a:ext cx="487680" cy="413809"/>
          </a:xfrm>
        </p:spPr>
        <p:txBody>
          <a:bodyPr/>
          <a:lstStyle/>
          <a:p>
            <a:fld id="{993EEC8E-C5CF-40DF-832D-5BCB0E209B98}" type="slidenum">
              <a:rPr lang="en-US" smtClean="0"/>
              <a:pPr/>
              <a:t>5</a:t>
            </a:fld>
            <a:endParaRPr lang="en-US" dirty="0"/>
          </a:p>
        </p:txBody>
      </p:sp>
      <p:sp>
        <p:nvSpPr>
          <p:cNvPr id="4" name="TextBox 3">
            <a:extLst>
              <a:ext uri="{FF2B5EF4-FFF2-40B4-BE49-F238E27FC236}">
                <a16:creationId xmlns:a16="http://schemas.microsoft.com/office/drawing/2014/main" id="{BD017A63-FC58-4B48-96A4-33DCC7EDE581}"/>
              </a:ext>
            </a:extLst>
          </p:cNvPr>
          <p:cNvSpPr txBox="1"/>
          <p:nvPr/>
        </p:nvSpPr>
        <p:spPr>
          <a:xfrm>
            <a:off x="5567141" y="7020884"/>
            <a:ext cx="3778599" cy="230832"/>
          </a:xfrm>
          <a:prstGeom prst="rect">
            <a:avLst/>
          </a:prstGeom>
          <a:noFill/>
        </p:spPr>
        <p:txBody>
          <a:bodyPr wrap="none" rtlCol="0">
            <a:spAutoFit/>
          </a:bodyPr>
          <a:lstStyle/>
          <a:p>
            <a:r>
              <a:rPr lang="en-US" sz="900"/>
              <a:t>Used with permission from Barbara W. Trautner, Baylor College of Medicine.</a:t>
            </a:r>
            <a:endParaRPr lang="en-US"/>
          </a:p>
        </p:txBody>
      </p:sp>
    </p:spTree>
    <p:extLst>
      <p:ext uri="{BB962C8B-B14F-4D97-AF65-F5344CB8AC3E}">
        <p14:creationId xmlns:p14="http://schemas.microsoft.com/office/powerpoint/2010/main" val="133644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071A-609B-46C2-84A6-D3557E9D933C}"/>
              </a:ext>
            </a:extLst>
          </p:cNvPr>
          <p:cNvSpPr>
            <a:spLocks noGrp="1"/>
          </p:cNvSpPr>
          <p:nvPr>
            <p:ph type="title"/>
          </p:nvPr>
        </p:nvSpPr>
        <p:spPr>
          <a:xfrm>
            <a:off x="502920" y="152400"/>
            <a:ext cx="9052560" cy="603144"/>
          </a:xfrm>
        </p:spPr>
        <p:txBody>
          <a:bodyPr>
            <a:noAutofit/>
          </a:bodyPr>
          <a:lstStyle/>
          <a:p>
            <a:r>
              <a:rPr lang="en-US" sz="3600"/>
              <a:t>Case 1: Identifying the Problem</a:t>
            </a:r>
          </a:p>
        </p:txBody>
      </p:sp>
      <p:sp>
        <p:nvSpPr>
          <p:cNvPr id="3" name="Content Placeholder 2">
            <a:extLst>
              <a:ext uri="{FF2B5EF4-FFF2-40B4-BE49-F238E27FC236}">
                <a16:creationId xmlns:a16="http://schemas.microsoft.com/office/drawing/2014/main" id="{816FB69A-1A86-4524-96AB-5798B775DEB7}"/>
              </a:ext>
            </a:extLst>
          </p:cNvPr>
          <p:cNvSpPr>
            <a:spLocks noGrp="1"/>
          </p:cNvSpPr>
          <p:nvPr>
            <p:ph idx="1"/>
          </p:nvPr>
        </p:nvSpPr>
        <p:spPr>
          <a:xfrm>
            <a:off x="502920" y="1143000"/>
            <a:ext cx="9052560" cy="5799987"/>
          </a:xfrm>
        </p:spPr>
        <p:txBody>
          <a:bodyPr>
            <a:normAutofit/>
          </a:bodyPr>
          <a:lstStyle/>
          <a:p>
            <a:r>
              <a:rPr lang="en-US" sz="3200"/>
              <a:t>Facility had especially high rates of fluoroquinolone prescriptions</a:t>
            </a:r>
          </a:p>
          <a:p>
            <a:r>
              <a:rPr lang="en-US" sz="3200"/>
              <a:t>ASP decided to collect baseline antibiotic prescribing data on fluoroquinolone use to determine what was driving this practice</a:t>
            </a:r>
          </a:p>
          <a:p>
            <a:pPr lvl="1"/>
            <a:r>
              <a:rPr lang="en-US" sz="2800"/>
              <a:t>Do specific providers favor                    fluoroquinolones?</a:t>
            </a:r>
          </a:p>
          <a:p>
            <a:pPr lvl="1"/>
            <a:r>
              <a:rPr lang="en-US" sz="2800"/>
              <a:t>Is there a specific syndrome                                             for which we are using a lot                                               of fluoroquinolones?</a:t>
            </a:r>
          </a:p>
        </p:txBody>
      </p:sp>
      <p:sp>
        <p:nvSpPr>
          <p:cNvPr id="4" name="Slide Number Placeholder 3">
            <a:extLst>
              <a:ext uri="{FF2B5EF4-FFF2-40B4-BE49-F238E27FC236}">
                <a16:creationId xmlns:a16="http://schemas.microsoft.com/office/drawing/2014/main" id="{B8EDD7D1-AFE8-4C7E-BC3C-4D28C62CF78F}"/>
              </a:ext>
            </a:extLst>
          </p:cNvPr>
          <p:cNvSpPr>
            <a:spLocks noGrp="1"/>
          </p:cNvSpPr>
          <p:nvPr>
            <p:ph type="sldNum" sz="quarter" idx="12"/>
          </p:nvPr>
        </p:nvSpPr>
        <p:spPr>
          <a:xfrm>
            <a:off x="9160400" y="7358591"/>
            <a:ext cx="487680" cy="413809"/>
          </a:xfrm>
        </p:spPr>
        <p:txBody>
          <a:bodyPr/>
          <a:lstStyle/>
          <a:p>
            <a:fld id="{993EEC8E-C5CF-40DF-832D-5BCB0E209B98}" type="slidenum">
              <a:rPr lang="en-US" smtClean="0"/>
              <a:t>6</a:t>
            </a:fld>
            <a:endParaRPr lang="en-US" dirty="0"/>
          </a:p>
        </p:txBody>
      </p:sp>
      <p:pic>
        <p:nvPicPr>
          <p:cNvPr id="12" name="Picture 11" title="Photograph of large hot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3247" y="4169307"/>
            <a:ext cx="4008092" cy="27736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3040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9D88A-F14E-4164-AC67-6524C89290D2}"/>
              </a:ext>
            </a:extLst>
          </p:cNvPr>
          <p:cNvSpPr>
            <a:spLocks noGrp="1"/>
          </p:cNvSpPr>
          <p:nvPr>
            <p:ph idx="1"/>
          </p:nvPr>
        </p:nvSpPr>
        <p:spPr>
          <a:xfrm>
            <a:off x="502920" y="1143000"/>
            <a:ext cx="9052560" cy="6553200"/>
          </a:xfrm>
        </p:spPr>
        <p:txBody>
          <a:bodyPr>
            <a:normAutofit/>
          </a:bodyPr>
          <a:lstStyle/>
          <a:p>
            <a:r>
              <a:rPr lang="en-US" sz="3200"/>
              <a:t>Baseline data = 60% of fluoroquinolone prescriptions were from one prescriber</a:t>
            </a:r>
          </a:p>
          <a:p>
            <a:r>
              <a:rPr lang="en-US" sz="3200"/>
              <a:t>Created individualized prescriber portfolios </a:t>
            </a:r>
          </a:p>
          <a:p>
            <a:pPr lvl="1"/>
            <a:r>
              <a:rPr lang="en-US" sz="2800"/>
              <a:t>Showed each prescriber their antibiotic prescribing patterns</a:t>
            </a:r>
          </a:p>
          <a:p>
            <a:r>
              <a:rPr lang="en-US" sz="3200"/>
              <a:t>Distributed antibiotic                                                 use protocols for UTIs and                          respiratory tract infections</a:t>
            </a:r>
          </a:p>
        </p:txBody>
      </p:sp>
      <p:sp>
        <p:nvSpPr>
          <p:cNvPr id="4" name="Slide Number Placeholder 3">
            <a:extLst>
              <a:ext uri="{FF2B5EF4-FFF2-40B4-BE49-F238E27FC236}">
                <a16:creationId xmlns:a16="http://schemas.microsoft.com/office/drawing/2014/main" id="{8EBE26B3-4AD7-42F8-B097-C705573701FF}"/>
              </a:ext>
            </a:extLst>
          </p:cNvPr>
          <p:cNvSpPr>
            <a:spLocks noGrp="1"/>
          </p:cNvSpPr>
          <p:nvPr>
            <p:ph type="sldNum" sz="quarter" idx="12"/>
          </p:nvPr>
        </p:nvSpPr>
        <p:spPr>
          <a:xfrm>
            <a:off x="9171975" y="7358591"/>
            <a:ext cx="487680" cy="413809"/>
          </a:xfrm>
        </p:spPr>
        <p:txBody>
          <a:bodyPr/>
          <a:lstStyle/>
          <a:p>
            <a:fld id="{993EEC8E-C5CF-40DF-832D-5BCB0E209B98}" type="slidenum">
              <a:rPr lang="en-US" smtClean="0"/>
              <a:t>7</a:t>
            </a:fld>
            <a:endParaRPr lang="en-US"/>
          </a:p>
        </p:txBody>
      </p:sp>
      <p:pic>
        <p:nvPicPr>
          <p:cNvPr id="12" name="Picture 11" descr="Half of the dominoes have fallen but are being stopped by a hand so the second half of them remain standing." title="domino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173" y="3928782"/>
            <a:ext cx="4165227" cy="2776818"/>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3623071A-609B-46C2-84A6-D3557E9D933C}"/>
              </a:ext>
            </a:extLst>
          </p:cNvPr>
          <p:cNvSpPr>
            <a:spLocks noGrp="1"/>
          </p:cNvSpPr>
          <p:nvPr>
            <p:ph type="title"/>
          </p:nvPr>
        </p:nvSpPr>
        <p:spPr>
          <a:xfrm>
            <a:off x="502920" y="152400"/>
            <a:ext cx="9052560" cy="603144"/>
          </a:xfrm>
        </p:spPr>
        <p:txBody>
          <a:bodyPr>
            <a:noAutofit/>
          </a:bodyPr>
          <a:lstStyle/>
          <a:p>
            <a:r>
              <a:rPr lang="en-US" sz="3600"/>
              <a:t>Case 1: Formulating the Intervention</a:t>
            </a:r>
          </a:p>
        </p:txBody>
      </p:sp>
    </p:spTree>
    <p:extLst>
      <p:ext uri="{BB962C8B-B14F-4D97-AF65-F5344CB8AC3E}">
        <p14:creationId xmlns:p14="http://schemas.microsoft.com/office/powerpoint/2010/main" val="15404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title="background box">
            <a:extLst>
              <a:ext uri="{FF2B5EF4-FFF2-40B4-BE49-F238E27FC236}">
                <a16:creationId xmlns:a16="http://schemas.microsoft.com/office/drawing/2014/main" id="{CCF67099-5B0F-574A-B203-69ACFE24122C}"/>
              </a:ext>
            </a:extLst>
          </p:cNvPr>
          <p:cNvSpPr/>
          <p:nvPr/>
        </p:nvSpPr>
        <p:spPr>
          <a:xfrm>
            <a:off x="4986221" y="4766958"/>
            <a:ext cx="4581543" cy="1667435"/>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Rectangle 13" title="background box">
            <a:extLst>
              <a:ext uri="{FF2B5EF4-FFF2-40B4-BE49-F238E27FC236}">
                <a16:creationId xmlns:a16="http://schemas.microsoft.com/office/drawing/2014/main" id="{6F89DA9E-4647-4B4C-846D-818165CB13A6}"/>
              </a:ext>
            </a:extLst>
          </p:cNvPr>
          <p:cNvSpPr/>
          <p:nvPr/>
        </p:nvSpPr>
        <p:spPr>
          <a:xfrm>
            <a:off x="502920" y="4770020"/>
            <a:ext cx="4338021" cy="1667435"/>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8A82A63D-E710-4BFB-9D95-6DFECC6E1F78}"/>
              </a:ext>
            </a:extLst>
          </p:cNvPr>
          <p:cNvSpPr>
            <a:spLocks noGrp="1"/>
          </p:cNvSpPr>
          <p:nvPr>
            <p:ph type="title"/>
          </p:nvPr>
        </p:nvSpPr>
        <p:spPr/>
        <p:txBody>
          <a:bodyPr>
            <a:noAutofit/>
          </a:bodyPr>
          <a:lstStyle/>
          <a:p>
            <a:r>
              <a:rPr lang="en-US" sz="3600"/>
              <a:t>Example of Individualized Feedback</a:t>
            </a:r>
          </a:p>
        </p:txBody>
      </p:sp>
      <p:graphicFrame>
        <p:nvGraphicFramePr>
          <p:cNvPr id="10" name="Content Placeholder 9">
            <a:extLst>
              <a:ext uri="{FF2B5EF4-FFF2-40B4-BE49-F238E27FC236}">
                <a16:creationId xmlns:a16="http://schemas.microsoft.com/office/drawing/2014/main" id="{EE2C217D-0B05-9144-A5B3-6E1808C2D18B}"/>
              </a:ext>
            </a:extLst>
          </p:cNvPr>
          <p:cNvGraphicFramePr>
            <a:graphicFrameLocks noGrp="1"/>
          </p:cNvGraphicFramePr>
          <p:nvPr>
            <p:ph idx="1"/>
            <p:extLst>
              <p:ext uri="{D42A27DB-BD31-4B8C-83A1-F6EECF244321}">
                <p14:modId xmlns:p14="http://schemas.microsoft.com/office/powerpoint/2010/main" val="2154443741"/>
              </p:ext>
            </p:extLst>
          </p:nvPr>
        </p:nvGraphicFramePr>
        <p:xfrm>
          <a:off x="481478" y="1369856"/>
          <a:ext cx="9051924" cy="3108960"/>
        </p:xfrm>
        <a:graphic>
          <a:graphicData uri="http://schemas.openxmlformats.org/drawingml/2006/table">
            <a:tbl>
              <a:tblPr firstRow="1" bandRow="1">
                <a:tableStyleId>{5C22544A-7EE6-4342-B048-85BDC9FD1C3A}</a:tableStyleId>
              </a:tblPr>
              <a:tblGrid>
                <a:gridCol w="3017308">
                  <a:extLst>
                    <a:ext uri="{9D8B030D-6E8A-4147-A177-3AD203B41FA5}">
                      <a16:colId xmlns:a16="http://schemas.microsoft.com/office/drawing/2014/main" val="4097411772"/>
                    </a:ext>
                  </a:extLst>
                </a:gridCol>
                <a:gridCol w="3017308">
                  <a:extLst>
                    <a:ext uri="{9D8B030D-6E8A-4147-A177-3AD203B41FA5}">
                      <a16:colId xmlns:a16="http://schemas.microsoft.com/office/drawing/2014/main" val="2412135955"/>
                    </a:ext>
                  </a:extLst>
                </a:gridCol>
                <a:gridCol w="3017308">
                  <a:extLst>
                    <a:ext uri="{9D8B030D-6E8A-4147-A177-3AD203B41FA5}">
                      <a16:colId xmlns:a16="http://schemas.microsoft.com/office/drawing/2014/main" val="3434660857"/>
                    </a:ext>
                  </a:extLst>
                </a:gridCol>
              </a:tblGrid>
              <a:tr h="346886">
                <a:tc>
                  <a:txBody>
                    <a:bodyPr/>
                    <a:lstStyle/>
                    <a:p>
                      <a:pPr algn="ctr"/>
                      <a:r>
                        <a:rPr lang="en-US" sz="2400" b="0" u="none"/>
                        <a:t>Prescriptions for UTI</a:t>
                      </a:r>
                    </a:p>
                  </a:txBody>
                  <a:tcPr>
                    <a:solidFill>
                      <a:srgbClr val="007CA2"/>
                    </a:solidFill>
                  </a:tcPr>
                </a:tc>
                <a:tc>
                  <a:txBody>
                    <a:bodyPr/>
                    <a:lstStyle/>
                    <a:p>
                      <a:pPr algn="ctr"/>
                      <a:r>
                        <a:rPr lang="en-US" sz="2400" b="0" u="none"/>
                        <a:t>Facility</a:t>
                      </a:r>
                    </a:p>
                  </a:txBody>
                  <a:tcPr>
                    <a:solidFill>
                      <a:srgbClr val="007CA2"/>
                    </a:solidFill>
                  </a:tcPr>
                </a:tc>
                <a:tc>
                  <a:txBody>
                    <a:bodyPr/>
                    <a:lstStyle/>
                    <a:p>
                      <a:pPr marL="0" marR="0" lvl="0" indent="0" algn="ctr" defTabSz="1018638" rtl="0" eaLnBrk="1" fontAlgn="auto" latinLnBrk="0" hangingPunct="1">
                        <a:lnSpc>
                          <a:spcPct val="100000"/>
                        </a:lnSpc>
                        <a:spcBef>
                          <a:spcPts val="0"/>
                        </a:spcBef>
                        <a:spcAft>
                          <a:spcPts val="0"/>
                        </a:spcAft>
                        <a:buClrTx/>
                        <a:buSzTx/>
                        <a:buFontTx/>
                        <a:buNone/>
                        <a:tabLst/>
                        <a:defRPr/>
                      </a:pPr>
                      <a:r>
                        <a:rPr lang="en-US" sz="2400" b="0" u="none"/>
                        <a:t>Dr. A</a:t>
                      </a:r>
                    </a:p>
                  </a:txBody>
                  <a:tcPr>
                    <a:solidFill>
                      <a:srgbClr val="007CA2"/>
                    </a:solidFill>
                  </a:tcPr>
                </a:tc>
                <a:extLst>
                  <a:ext uri="{0D108BD9-81ED-4DB2-BD59-A6C34878D82A}">
                    <a16:rowId xmlns:a16="http://schemas.microsoft.com/office/drawing/2014/main" val="1654614801"/>
                  </a:ext>
                </a:extLst>
              </a:tr>
              <a:tr h="246898">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a:solidFill>
                            <a:srgbClr val="4E81BD"/>
                          </a:solidFill>
                          <a:latin typeface="Wingdings" pitchFamily="2" charset="2"/>
                        </a:rPr>
                        <a:t>w</a:t>
                      </a:r>
                      <a:r>
                        <a:rPr lang="en-US" sz="700">
                          <a:solidFill>
                            <a:srgbClr val="4E81BD"/>
                          </a:solidFill>
                          <a:latin typeface="Wingdings" pitchFamily="2" charset="2"/>
                        </a:rPr>
                        <a:t> </a:t>
                      </a:r>
                      <a:r>
                        <a:rPr lang="en-US" sz="2400"/>
                        <a:t>Amoxicillin-clavulanate</a:t>
                      </a:r>
                    </a:p>
                  </a:txBody>
                  <a:tcPr>
                    <a:solidFill>
                      <a:schemeClr val="bg2"/>
                    </a:solidFill>
                  </a:tcPr>
                </a:tc>
                <a:tc>
                  <a:txBody>
                    <a:bodyPr/>
                    <a:lstStyle/>
                    <a:p>
                      <a:pPr algn="ctr"/>
                      <a:r>
                        <a:rPr lang="en-US" sz="2400"/>
                        <a:t>10%</a:t>
                      </a:r>
                    </a:p>
                  </a:txBody>
                  <a:tcPr>
                    <a:solidFill>
                      <a:schemeClr val="bg2"/>
                    </a:solidFill>
                  </a:tcPr>
                </a:tc>
                <a:tc>
                  <a:txBody>
                    <a:bodyPr/>
                    <a:lstStyle/>
                    <a:p>
                      <a:pPr algn="ctr"/>
                      <a:r>
                        <a:rPr lang="en-US" sz="2400"/>
                        <a:t>9%</a:t>
                      </a:r>
                    </a:p>
                  </a:txBody>
                  <a:tcPr>
                    <a:solidFill>
                      <a:schemeClr val="bg2"/>
                    </a:solidFill>
                  </a:tcPr>
                </a:tc>
                <a:extLst>
                  <a:ext uri="{0D108BD9-81ED-4DB2-BD59-A6C34878D82A}">
                    <a16:rowId xmlns:a16="http://schemas.microsoft.com/office/drawing/2014/main" val="573029394"/>
                  </a:ext>
                </a:extLst>
              </a:tr>
              <a:tr h="246898">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a:solidFill>
                            <a:schemeClr val="accent2"/>
                          </a:solidFill>
                          <a:latin typeface="Wingdings" pitchFamily="2" charset="2"/>
                        </a:rPr>
                        <a:t>w</a:t>
                      </a:r>
                      <a:r>
                        <a:rPr lang="en-US" sz="700">
                          <a:solidFill>
                            <a:srgbClr val="4E81BD"/>
                          </a:solidFill>
                          <a:latin typeface="Wingdings" pitchFamily="2" charset="2"/>
                        </a:rPr>
                        <a:t> </a:t>
                      </a:r>
                      <a:r>
                        <a:rPr lang="en-US" sz="2400"/>
                        <a:t>Cefdinir</a:t>
                      </a:r>
                    </a:p>
                  </a:txBody>
                  <a:tcPr/>
                </a:tc>
                <a:tc>
                  <a:txBody>
                    <a:bodyPr/>
                    <a:lstStyle/>
                    <a:p>
                      <a:pPr algn="ctr"/>
                      <a:r>
                        <a:rPr lang="en-US" sz="2400"/>
                        <a:t>21%</a:t>
                      </a:r>
                    </a:p>
                  </a:txBody>
                  <a:tcPr/>
                </a:tc>
                <a:tc>
                  <a:txBody>
                    <a:bodyPr/>
                    <a:lstStyle/>
                    <a:p>
                      <a:pPr algn="ctr"/>
                      <a:r>
                        <a:rPr lang="en-US" sz="2400"/>
                        <a:t>17%</a:t>
                      </a:r>
                    </a:p>
                  </a:txBody>
                  <a:tcPr/>
                </a:tc>
                <a:extLst>
                  <a:ext uri="{0D108BD9-81ED-4DB2-BD59-A6C34878D82A}">
                    <a16:rowId xmlns:a16="http://schemas.microsoft.com/office/drawing/2014/main" val="3158607773"/>
                  </a:ext>
                </a:extLst>
              </a:tr>
              <a:tr h="246898">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400">
                          <a:solidFill>
                            <a:schemeClr val="accent3"/>
                          </a:solidFill>
                          <a:latin typeface="Wingdings" pitchFamily="2" charset="2"/>
                        </a:rPr>
                        <a:t>w</a:t>
                      </a:r>
                      <a:r>
                        <a:rPr lang="en-US" sz="700">
                          <a:solidFill>
                            <a:schemeClr val="accent3"/>
                          </a:solidFill>
                          <a:latin typeface="Wingdings" pitchFamily="2" charset="2"/>
                        </a:rPr>
                        <a:t> </a:t>
                      </a:r>
                      <a:r>
                        <a:rPr lang="en-US" sz="2400"/>
                        <a:t>Ciprofloxacin</a:t>
                      </a:r>
                    </a:p>
                  </a:txBody>
                  <a:tcPr>
                    <a:solidFill>
                      <a:schemeClr val="bg2"/>
                    </a:solidFill>
                  </a:tcPr>
                </a:tc>
                <a:tc>
                  <a:txBody>
                    <a:bodyPr/>
                    <a:lstStyle/>
                    <a:p>
                      <a:pPr algn="ctr"/>
                      <a:r>
                        <a:rPr lang="en-US" sz="2400"/>
                        <a:t>21%</a:t>
                      </a:r>
                    </a:p>
                  </a:txBody>
                  <a:tcPr>
                    <a:solidFill>
                      <a:schemeClr val="bg2"/>
                    </a:solidFill>
                  </a:tcPr>
                </a:tc>
                <a:tc>
                  <a:txBody>
                    <a:bodyPr/>
                    <a:lstStyle/>
                    <a:p>
                      <a:pPr algn="ctr"/>
                      <a:r>
                        <a:rPr lang="en-US" sz="2400"/>
                        <a:t>40%</a:t>
                      </a:r>
                    </a:p>
                  </a:txBody>
                  <a:tcPr>
                    <a:solidFill>
                      <a:schemeClr val="bg2"/>
                    </a:solidFill>
                  </a:tcPr>
                </a:tc>
                <a:extLst>
                  <a:ext uri="{0D108BD9-81ED-4DB2-BD59-A6C34878D82A}">
                    <a16:rowId xmlns:a16="http://schemas.microsoft.com/office/drawing/2014/main" val="3869438011"/>
                  </a:ext>
                </a:extLst>
              </a:tr>
              <a:tr h="246898">
                <a:tc>
                  <a:txBody>
                    <a:bodyPr/>
                    <a:lstStyle/>
                    <a:p>
                      <a:r>
                        <a:rPr lang="en-US" sz="2400">
                          <a:solidFill>
                            <a:schemeClr val="accent4"/>
                          </a:solidFill>
                          <a:latin typeface="Wingdings" pitchFamily="2" charset="2"/>
                        </a:rPr>
                        <a:t>w</a:t>
                      </a:r>
                      <a:r>
                        <a:rPr lang="en-US" sz="700">
                          <a:solidFill>
                            <a:schemeClr val="accent4"/>
                          </a:solidFill>
                          <a:latin typeface="Wingdings" pitchFamily="2" charset="2"/>
                        </a:rPr>
                        <a:t> </a:t>
                      </a:r>
                      <a:r>
                        <a:rPr lang="en-US" sz="2400"/>
                        <a:t>Nitrofurantoin</a:t>
                      </a:r>
                    </a:p>
                  </a:txBody>
                  <a:tcPr/>
                </a:tc>
                <a:tc>
                  <a:txBody>
                    <a:bodyPr/>
                    <a:lstStyle/>
                    <a:p>
                      <a:pPr marL="0" marR="0" lvl="0" indent="0" algn="ctr" defTabSz="1018638" rtl="0" eaLnBrk="1" fontAlgn="auto" latinLnBrk="0" hangingPunct="1">
                        <a:lnSpc>
                          <a:spcPct val="100000"/>
                        </a:lnSpc>
                        <a:spcBef>
                          <a:spcPts val="0"/>
                        </a:spcBef>
                        <a:spcAft>
                          <a:spcPts val="0"/>
                        </a:spcAft>
                        <a:buClrTx/>
                        <a:buSzTx/>
                        <a:buFontTx/>
                        <a:buNone/>
                        <a:tabLst/>
                        <a:defRPr/>
                      </a:pPr>
                      <a:r>
                        <a:rPr lang="en-US" sz="2400"/>
                        <a:t>29%</a:t>
                      </a:r>
                    </a:p>
                  </a:txBody>
                  <a:tcPr/>
                </a:tc>
                <a:tc>
                  <a:txBody>
                    <a:bodyPr/>
                    <a:lstStyle/>
                    <a:p>
                      <a:pPr algn="ctr"/>
                      <a:r>
                        <a:rPr lang="en-US" sz="2400"/>
                        <a:t>21%</a:t>
                      </a:r>
                    </a:p>
                  </a:txBody>
                  <a:tcPr/>
                </a:tc>
                <a:extLst>
                  <a:ext uri="{0D108BD9-81ED-4DB2-BD59-A6C34878D82A}">
                    <a16:rowId xmlns:a16="http://schemas.microsoft.com/office/drawing/2014/main" val="3084081153"/>
                  </a:ext>
                </a:extLst>
              </a:tr>
              <a:tr h="246898">
                <a:tc>
                  <a:txBody>
                    <a:bodyPr/>
                    <a:lstStyle/>
                    <a:p>
                      <a:r>
                        <a:rPr lang="en-US" sz="2400">
                          <a:solidFill>
                            <a:schemeClr val="accent6"/>
                          </a:solidFill>
                          <a:latin typeface="Wingdings" pitchFamily="2" charset="2"/>
                        </a:rPr>
                        <a:t>w</a:t>
                      </a:r>
                      <a:r>
                        <a:rPr lang="en-US" sz="700">
                          <a:solidFill>
                            <a:schemeClr val="accent6"/>
                          </a:solidFill>
                          <a:latin typeface="Wingdings" pitchFamily="2" charset="2"/>
                        </a:rPr>
                        <a:t> </a:t>
                      </a:r>
                      <a:r>
                        <a:rPr lang="en-US" sz="2400"/>
                        <a:t>Bactrim</a:t>
                      </a:r>
                    </a:p>
                  </a:txBody>
                  <a:tcPr>
                    <a:solidFill>
                      <a:schemeClr val="bg2"/>
                    </a:solidFill>
                  </a:tcPr>
                </a:tc>
                <a:tc>
                  <a:txBody>
                    <a:bodyPr/>
                    <a:lstStyle/>
                    <a:p>
                      <a:pPr algn="ctr"/>
                      <a:r>
                        <a:rPr lang="en-US" sz="2400"/>
                        <a:t>19%</a:t>
                      </a:r>
                    </a:p>
                  </a:txBody>
                  <a:tcPr>
                    <a:solidFill>
                      <a:schemeClr val="bg2"/>
                    </a:solidFill>
                  </a:tcPr>
                </a:tc>
                <a:tc>
                  <a:txBody>
                    <a:bodyPr/>
                    <a:lstStyle/>
                    <a:p>
                      <a:pPr marL="0" marR="0" lvl="0" indent="0" algn="ctr" defTabSz="1018638" rtl="0" eaLnBrk="1" fontAlgn="auto" latinLnBrk="0" hangingPunct="1">
                        <a:lnSpc>
                          <a:spcPct val="100000"/>
                        </a:lnSpc>
                        <a:spcBef>
                          <a:spcPts val="0"/>
                        </a:spcBef>
                        <a:spcAft>
                          <a:spcPts val="0"/>
                        </a:spcAft>
                        <a:buClrTx/>
                        <a:buSzTx/>
                        <a:buFontTx/>
                        <a:buNone/>
                        <a:tabLst/>
                        <a:defRPr/>
                      </a:pPr>
                      <a:r>
                        <a:rPr lang="en-US" sz="2400"/>
                        <a:t>13%</a:t>
                      </a:r>
                    </a:p>
                  </a:txBody>
                  <a:tcPr>
                    <a:solidFill>
                      <a:schemeClr val="bg2"/>
                    </a:solidFill>
                  </a:tcPr>
                </a:tc>
                <a:extLst>
                  <a:ext uri="{0D108BD9-81ED-4DB2-BD59-A6C34878D82A}">
                    <a16:rowId xmlns:a16="http://schemas.microsoft.com/office/drawing/2014/main" val="2059506246"/>
                  </a:ext>
                </a:extLst>
              </a:tr>
            </a:tbl>
          </a:graphicData>
        </a:graphic>
      </p:graphicFrame>
      <p:sp>
        <p:nvSpPr>
          <p:cNvPr id="4" name="Slide Number Placeholder 3">
            <a:extLst>
              <a:ext uri="{FF2B5EF4-FFF2-40B4-BE49-F238E27FC236}">
                <a16:creationId xmlns:a16="http://schemas.microsoft.com/office/drawing/2014/main" id="{3BE2E1B4-196C-48FB-891F-A2F169DE12D9}"/>
              </a:ext>
            </a:extLst>
          </p:cNvPr>
          <p:cNvSpPr>
            <a:spLocks noGrp="1"/>
          </p:cNvSpPr>
          <p:nvPr>
            <p:ph type="sldNum" sz="quarter" idx="12"/>
          </p:nvPr>
        </p:nvSpPr>
        <p:spPr>
          <a:xfrm>
            <a:off x="9176088" y="7358591"/>
            <a:ext cx="487680" cy="413809"/>
          </a:xfrm>
        </p:spPr>
        <p:txBody>
          <a:bodyPr/>
          <a:lstStyle/>
          <a:p>
            <a:fld id="{993EEC8E-C5CF-40DF-832D-5BCB0E209B98}" type="slidenum">
              <a:rPr lang="en-US" smtClean="0"/>
              <a:t>8</a:t>
            </a:fld>
            <a:endParaRPr lang="en-US" dirty="0"/>
          </a:p>
        </p:txBody>
      </p:sp>
      <p:graphicFrame>
        <p:nvGraphicFramePr>
          <p:cNvPr id="19" name="Content Placeholder 18" title="Pie Chart 2">
            <a:extLst>
              <a:ext uri="{FF2B5EF4-FFF2-40B4-BE49-F238E27FC236}">
                <a16:creationId xmlns:a16="http://schemas.microsoft.com/office/drawing/2014/main" id="{95F9AB4E-EF0C-4E72-B9DD-33A8359231D2}"/>
              </a:ext>
            </a:extLst>
          </p:cNvPr>
          <p:cNvGraphicFramePr>
            <a:graphicFrameLocks noGrp="1"/>
          </p:cNvGraphicFramePr>
          <p:nvPr>
            <p:ph idx="13"/>
            <p:extLst>
              <p:ext uri="{D42A27DB-BD31-4B8C-83A1-F6EECF244321}">
                <p14:modId xmlns:p14="http://schemas.microsoft.com/office/powerpoint/2010/main" val="3106288387"/>
              </p:ext>
            </p:extLst>
          </p:nvPr>
        </p:nvGraphicFramePr>
        <p:xfrm>
          <a:off x="5114879" y="4760058"/>
          <a:ext cx="3681450" cy="286335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a:extLst>
              <a:ext uri="{FF2B5EF4-FFF2-40B4-BE49-F238E27FC236}">
                <a16:creationId xmlns:a16="http://schemas.microsoft.com/office/drawing/2014/main" id="{33207AB3-DCD5-4DF9-BD0D-0504B573AE3F}"/>
              </a:ext>
            </a:extLst>
          </p:cNvPr>
          <p:cNvSpPr>
            <a:spLocks noGrp="1"/>
          </p:cNvSpPr>
          <p:nvPr>
            <p:ph idx="16"/>
          </p:nvPr>
        </p:nvSpPr>
        <p:spPr>
          <a:xfrm>
            <a:off x="588758" y="4799665"/>
            <a:ext cx="9052242" cy="2278834"/>
          </a:xfrm>
          <a:noFill/>
        </p:spPr>
        <p:txBody>
          <a:bodyPr numCol="2">
            <a:noAutofit/>
          </a:bodyPr>
          <a:lstStyle/>
          <a:p>
            <a:r>
              <a:rPr lang="en-US" sz="2400"/>
              <a:t>Reviewed and discussed:</a:t>
            </a:r>
          </a:p>
          <a:p>
            <a:pPr lvl="1"/>
            <a:r>
              <a:rPr lang="en-US" sz="2000"/>
              <a:t>Antibiotic use protocols</a:t>
            </a:r>
          </a:p>
          <a:p>
            <a:pPr lvl="1"/>
            <a:r>
              <a:rPr lang="en-US" sz="2000"/>
              <a:t>Antibiotic stewardship policy</a:t>
            </a:r>
          </a:p>
          <a:p>
            <a:pPr lvl="1"/>
            <a:r>
              <a:rPr lang="en-US" sz="2000"/>
              <a:t>Antibiotic use</a:t>
            </a:r>
          </a:p>
          <a:p>
            <a:pPr marL="509320" lvl="1" indent="0">
              <a:buNone/>
            </a:pPr>
            <a:endParaRPr lang="en-US" sz="2400"/>
          </a:p>
          <a:p>
            <a:pPr marL="0" indent="0" fontAlgn="base">
              <a:buNone/>
            </a:pPr>
            <a:r>
              <a:rPr lang="en-US" sz="2000"/>
              <a:t>Dr. A,​</a:t>
            </a:r>
          </a:p>
          <a:p>
            <a:pPr marL="0" indent="0" fontAlgn="base">
              <a:buNone/>
            </a:pPr>
            <a:r>
              <a:rPr lang="en-US" sz="2000"/>
              <a:t>Sign and Date: __________________​</a:t>
            </a:r>
          </a:p>
          <a:p>
            <a:pPr marL="0" indent="0" fontAlgn="base">
              <a:buNone/>
            </a:pPr>
            <a:r>
              <a:rPr lang="en-US" sz="2000"/>
              <a:t>Medical Director, ​</a:t>
            </a:r>
          </a:p>
          <a:p>
            <a:pPr marL="0" indent="0" fontAlgn="base">
              <a:buNone/>
            </a:pPr>
            <a:r>
              <a:rPr lang="en-US" sz="2000"/>
              <a:t>Sign and Date: __________________​</a:t>
            </a:r>
          </a:p>
        </p:txBody>
      </p:sp>
      <p:sp>
        <p:nvSpPr>
          <p:cNvPr id="11" name="Content Placeholder 10">
            <a:extLst>
              <a:ext uri="{FF2B5EF4-FFF2-40B4-BE49-F238E27FC236}">
                <a16:creationId xmlns:a16="http://schemas.microsoft.com/office/drawing/2014/main" id="{B2F30C62-DD1A-834B-A4EC-A668EB56272A}"/>
              </a:ext>
            </a:extLst>
          </p:cNvPr>
          <p:cNvSpPr>
            <a:spLocks noGrp="1"/>
          </p:cNvSpPr>
          <p:nvPr>
            <p:ph idx="14"/>
          </p:nvPr>
        </p:nvSpPr>
        <p:spPr/>
        <p:txBody>
          <a:bodyPr>
            <a:normAutofit fontScale="92500" lnSpcReduction="20000"/>
          </a:bodyPr>
          <a:lstStyle/>
          <a:p>
            <a:endParaRPr lang="en-US"/>
          </a:p>
        </p:txBody>
      </p:sp>
      <p:sp>
        <p:nvSpPr>
          <p:cNvPr id="13" name="Content Placeholder 12">
            <a:extLst>
              <a:ext uri="{FF2B5EF4-FFF2-40B4-BE49-F238E27FC236}">
                <a16:creationId xmlns:a16="http://schemas.microsoft.com/office/drawing/2014/main" id="{03D3AD4D-CE29-E340-A963-8293CB8A22EA}"/>
              </a:ext>
            </a:extLst>
          </p:cNvPr>
          <p:cNvSpPr>
            <a:spLocks noGrp="1"/>
          </p:cNvSpPr>
          <p:nvPr>
            <p:ph idx="15"/>
          </p:nvPr>
        </p:nvSpPr>
        <p:spPr/>
        <p:txBody>
          <a:bodyPr>
            <a:normAutofit fontScale="92500" lnSpcReduction="20000"/>
          </a:bodyPr>
          <a:lstStyle/>
          <a:p>
            <a:endParaRPr lang="en-US"/>
          </a:p>
        </p:txBody>
      </p:sp>
    </p:spTree>
    <p:extLst>
      <p:ext uri="{BB962C8B-B14F-4D97-AF65-F5344CB8AC3E}">
        <p14:creationId xmlns:p14="http://schemas.microsoft.com/office/powerpoint/2010/main" val="64613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title="background box">
            <a:extLst>
              <a:ext uri="{FF2B5EF4-FFF2-40B4-BE49-F238E27FC236}">
                <a16:creationId xmlns:a16="http://schemas.microsoft.com/office/drawing/2014/main" id="{CCF67099-5B0F-574A-B203-69ACFE24122C}"/>
              </a:ext>
            </a:extLst>
          </p:cNvPr>
          <p:cNvSpPr/>
          <p:nvPr/>
        </p:nvSpPr>
        <p:spPr>
          <a:xfrm>
            <a:off x="4973617" y="4568080"/>
            <a:ext cx="4581543" cy="1667435"/>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Rectangle 13" title="background box">
            <a:extLst>
              <a:ext uri="{FF2B5EF4-FFF2-40B4-BE49-F238E27FC236}">
                <a16:creationId xmlns:a16="http://schemas.microsoft.com/office/drawing/2014/main" id="{6F89DA9E-4647-4B4C-846D-818165CB13A6}"/>
              </a:ext>
            </a:extLst>
          </p:cNvPr>
          <p:cNvSpPr/>
          <p:nvPr/>
        </p:nvSpPr>
        <p:spPr>
          <a:xfrm>
            <a:off x="480860" y="4559754"/>
            <a:ext cx="4338021" cy="1667435"/>
          </a:xfrm>
          <a:prstGeom prst="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8A82A63D-E710-4BFB-9D95-6DFECC6E1F78}"/>
              </a:ext>
            </a:extLst>
          </p:cNvPr>
          <p:cNvSpPr>
            <a:spLocks noGrp="1"/>
          </p:cNvSpPr>
          <p:nvPr>
            <p:ph type="title"/>
          </p:nvPr>
        </p:nvSpPr>
        <p:spPr/>
        <p:txBody>
          <a:bodyPr>
            <a:noAutofit/>
          </a:bodyPr>
          <a:lstStyle/>
          <a:p>
            <a:r>
              <a:rPr lang="en-US" sz="3600"/>
              <a:t>Another Example</a:t>
            </a:r>
          </a:p>
        </p:txBody>
      </p:sp>
      <p:graphicFrame>
        <p:nvGraphicFramePr>
          <p:cNvPr id="10" name="Content Placeholder 9">
            <a:extLst>
              <a:ext uri="{FF2B5EF4-FFF2-40B4-BE49-F238E27FC236}">
                <a16:creationId xmlns:a16="http://schemas.microsoft.com/office/drawing/2014/main" id="{EE2C217D-0B05-9144-A5B3-6E1808C2D18B}"/>
              </a:ext>
            </a:extLst>
          </p:cNvPr>
          <p:cNvGraphicFramePr>
            <a:graphicFrameLocks noGrp="1"/>
          </p:cNvGraphicFramePr>
          <p:nvPr>
            <p:ph idx="1"/>
            <p:extLst>
              <p:ext uri="{D42A27DB-BD31-4B8C-83A1-F6EECF244321}">
                <p14:modId xmlns:p14="http://schemas.microsoft.com/office/powerpoint/2010/main" val="966207679"/>
              </p:ext>
            </p:extLst>
          </p:nvPr>
        </p:nvGraphicFramePr>
        <p:xfrm>
          <a:off x="503238" y="1043492"/>
          <a:ext cx="9051924" cy="3096165"/>
        </p:xfrm>
        <a:graphic>
          <a:graphicData uri="http://schemas.openxmlformats.org/drawingml/2006/table">
            <a:tbl>
              <a:tblPr firstRow="1" bandRow="1">
                <a:tableStyleId>{5C22544A-7EE6-4342-B048-85BDC9FD1C3A}</a:tableStyleId>
              </a:tblPr>
              <a:tblGrid>
                <a:gridCol w="5182338">
                  <a:extLst>
                    <a:ext uri="{9D8B030D-6E8A-4147-A177-3AD203B41FA5}">
                      <a16:colId xmlns:a16="http://schemas.microsoft.com/office/drawing/2014/main" val="4097411772"/>
                    </a:ext>
                  </a:extLst>
                </a:gridCol>
                <a:gridCol w="2073244">
                  <a:extLst>
                    <a:ext uri="{9D8B030D-6E8A-4147-A177-3AD203B41FA5}">
                      <a16:colId xmlns:a16="http://schemas.microsoft.com/office/drawing/2014/main" val="2412135955"/>
                    </a:ext>
                  </a:extLst>
                </a:gridCol>
                <a:gridCol w="1796342">
                  <a:extLst>
                    <a:ext uri="{9D8B030D-6E8A-4147-A177-3AD203B41FA5}">
                      <a16:colId xmlns:a16="http://schemas.microsoft.com/office/drawing/2014/main" val="3434660857"/>
                    </a:ext>
                  </a:extLst>
                </a:gridCol>
              </a:tblGrid>
              <a:tr h="346886">
                <a:tc>
                  <a:txBody>
                    <a:bodyPr/>
                    <a:lstStyle/>
                    <a:p>
                      <a:r>
                        <a:rPr lang="en-US" sz="1800" b="0" u="none"/>
                        <a:t>Metric</a:t>
                      </a:r>
                    </a:p>
                  </a:txBody>
                  <a:tcPr>
                    <a:solidFill>
                      <a:srgbClr val="007CA2"/>
                    </a:solidFill>
                  </a:tcPr>
                </a:tc>
                <a:tc>
                  <a:txBody>
                    <a:bodyPr/>
                    <a:lstStyle/>
                    <a:p>
                      <a:r>
                        <a:rPr lang="en-US" sz="1800" b="0" u="none"/>
                        <a:t>Facility</a:t>
                      </a:r>
                    </a:p>
                  </a:txBody>
                  <a:tcPr>
                    <a:solidFill>
                      <a:srgbClr val="007CA2"/>
                    </a:solidFill>
                  </a:tcP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1800" b="0" u="none"/>
                        <a:t>Dr. A</a:t>
                      </a:r>
                    </a:p>
                  </a:txBody>
                  <a:tcPr>
                    <a:solidFill>
                      <a:srgbClr val="007CA2"/>
                    </a:solidFill>
                  </a:tcPr>
                </a:tc>
                <a:extLst>
                  <a:ext uri="{0D108BD9-81ED-4DB2-BD59-A6C34878D82A}">
                    <a16:rowId xmlns:a16="http://schemas.microsoft.com/office/drawing/2014/main" val="1654614801"/>
                  </a:ext>
                </a:extLst>
              </a:tr>
              <a:tr h="1023525">
                <a:tc>
                  <a:txBody>
                    <a:bodyPr/>
                    <a:lstStyle/>
                    <a:p>
                      <a:r>
                        <a:rPr lang="en-US" sz="2000"/>
                        <a:t>Antibiotic prescription with dose, duration, and indication documented</a:t>
                      </a:r>
                    </a:p>
                    <a:p>
                      <a:endParaRPr lang="en-US" sz="2000"/>
                    </a:p>
                  </a:txBody>
                  <a:tcPr>
                    <a:solidFill>
                      <a:schemeClr val="bg2"/>
                    </a:solidFill>
                  </a:tcPr>
                </a:tc>
                <a:tc>
                  <a:txBody>
                    <a:bodyPr/>
                    <a:lstStyle/>
                    <a:p>
                      <a:pPr algn="ctr"/>
                      <a:r>
                        <a:rPr lang="en-US" sz="2000"/>
                        <a:t>27 of 42 (64%)</a:t>
                      </a:r>
                    </a:p>
                  </a:txBody>
                  <a:tcPr>
                    <a:solidFill>
                      <a:schemeClr val="bg2"/>
                    </a:solidFill>
                  </a:tcPr>
                </a:tc>
                <a:tc>
                  <a:txBody>
                    <a:bodyPr/>
                    <a:lstStyle/>
                    <a:p>
                      <a:pPr algn="ctr"/>
                      <a:r>
                        <a:rPr lang="en-US" sz="2000"/>
                        <a:t>8 of 8 (100%)</a:t>
                      </a:r>
                    </a:p>
                  </a:txBody>
                  <a:tcPr>
                    <a:solidFill>
                      <a:schemeClr val="bg2"/>
                    </a:solidFill>
                  </a:tcPr>
                </a:tc>
                <a:extLst>
                  <a:ext uri="{0D108BD9-81ED-4DB2-BD59-A6C34878D82A}">
                    <a16:rowId xmlns:a16="http://schemas.microsoft.com/office/drawing/2014/main" val="573029394"/>
                  </a:ext>
                </a:extLst>
              </a:tr>
              <a:tr h="246898">
                <a:tc>
                  <a:txBody>
                    <a:bodyPr/>
                    <a:lstStyle/>
                    <a:p>
                      <a:r>
                        <a:rPr lang="en-US" sz="2000"/>
                        <a:t>Urine culture ordered for residents’ indication of UTI</a:t>
                      </a:r>
                    </a:p>
                    <a:p>
                      <a:endParaRPr lang="en-US" sz="2000"/>
                    </a:p>
                  </a:txBody>
                  <a:tcPr/>
                </a:tc>
                <a:tc>
                  <a:txBody>
                    <a:bodyPr/>
                    <a:lstStyle/>
                    <a:p>
                      <a:pPr algn="ctr"/>
                      <a:r>
                        <a:rPr lang="en-US" sz="2000"/>
                        <a:t>16 of 20 (80%)</a:t>
                      </a:r>
                    </a:p>
                  </a:txBody>
                  <a:tcPr/>
                </a:tc>
                <a:tc>
                  <a:txBody>
                    <a:bodyPr/>
                    <a:lstStyle/>
                    <a:p>
                      <a:pPr algn="ctr"/>
                      <a:r>
                        <a:rPr lang="en-US" sz="2000"/>
                        <a:t>2 of 4 (50%)</a:t>
                      </a:r>
                    </a:p>
                  </a:txBody>
                  <a:tcPr/>
                </a:tc>
                <a:extLst>
                  <a:ext uri="{0D108BD9-81ED-4DB2-BD59-A6C34878D82A}">
                    <a16:rowId xmlns:a16="http://schemas.microsoft.com/office/drawing/2014/main" val="3158607773"/>
                  </a:ext>
                </a:extLst>
              </a:tr>
              <a:tr h="246898">
                <a:tc>
                  <a:txBody>
                    <a:bodyPr/>
                    <a:lstStyle/>
                    <a:p>
                      <a:pPr lvl="0" algn="l">
                        <a:lnSpc>
                          <a:spcPct val="100000"/>
                        </a:lnSpc>
                        <a:spcBef>
                          <a:spcPts val="0"/>
                        </a:spcBef>
                        <a:spcAft>
                          <a:spcPts val="0"/>
                        </a:spcAft>
                        <a:buNone/>
                      </a:pPr>
                      <a:r>
                        <a:rPr lang="en-US" sz="2000" b="0" i="0" u="none" strike="noStrike" noProof="0">
                          <a:latin typeface="Calibri"/>
                        </a:rPr>
                        <a:t>Median duration of therapy</a:t>
                      </a:r>
                    </a:p>
                    <a:p>
                      <a:pPr lvl="0">
                        <a:buNone/>
                      </a:pPr>
                      <a:endParaRPr lang="en-US" sz="2000"/>
                    </a:p>
                  </a:txBody>
                  <a:tcPr>
                    <a:solidFill>
                      <a:schemeClr val="bg2"/>
                    </a:solidFill>
                  </a:tcPr>
                </a:tc>
                <a:tc>
                  <a:txBody>
                    <a:bodyPr/>
                    <a:lstStyle/>
                    <a:p>
                      <a:pPr lvl="0" algn="ctr">
                        <a:buNone/>
                      </a:pPr>
                      <a:r>
                        <a:rPr lang="en-US" sz="2000" b="0" i="0" u="none" strike="noStrike" noProof="0">
                          <a:latin typeface="Calibri"/>
                        </a:rPr>
                        <a:t>7 days</a:t>
                      </a:r>
                      <a:endParaRPr lang="en-US"/>
                    </a:p>
                  </a:txBody>
                  <a:tcPr>
                    <a:solidFill>
                      <a:schemeClr val="bg2"/>
                    </a:solidFill>
                  </a:tcPr>
                </a:tc>
                <a:tc>
                  <a:txBody>
                    <a:bodyPr/>
                    <a:lstStyle/>
                    <a:p>
                      <a:pPr lvl="0" algn="ctr">
                        <a:lnSpc>
                          <a:spcPct val="100000"/>
                        </a:lnSpc>
                        <a:spcBef>
                          <a:spcPts val="0"/>
                        </a:spcBef>
                        <a:spcAft>
                          <a:spcPts val="0"/>
                        </a:spcAft>
                        <a:buNone/>
                      </a:pPr>
                      <a:r>
                        <a:rPr lang="en-US" sz="2000" b="0" i="0" u="none" strike="noStrike" noProof="0">
                          <a:latin typeface="Calibri"/>
                        </a:rPr>
                        <a:t>11 days</a:t>
                      </a:r>
                    </a:p>
                  </a:txBody>
                  <a:tcPr>
                    <a:solidFill>
                      <a:schemeClr val="bg2"/>
                    </a:solidFill>
                  </a:tcPr>
                </a:tc>
                <a:extLst>
                  <a:ext uri="{0D108BD9-81ED-4DB2-BD59-A6C34878D82A}">
                    <a16:rowId xmlns:a16="http://schemas.microsoft.com/office/drawing/2014/main" val="3616363201"/>
                  </a:ext>
                </a:extLst>
              </a:tr>
            </a:tbl>
          </a:graphicData>
        </a:graphic>
      </p:graphicFrame>
      <p:sp>
        <p:nvSpPr>
          <p:cNvPr id="4" name="Slide Number Placeholder 3">
            <a:extLst>
              <a:ext uri="{FF2B5EF4-FFF2-40B4-BE49-F238E27FC236}">
                <a16:creationId xmlns:a16="http://schemas.microsoft.com/office/drawing/2014/main" id="{3BE2E1B4-196C-48FB-891F-A2F169DE12D9}"/>
              </a:ext>
            </a:extLst>
          </p:cNvPr>
          <p:cNvSpPr>
            <a:spLocks noGrp="1"/>
          </p:cNvSpPr>
          <p:nvPr>
            <p:ph type="sldNum" sz="quarter" idx="12"/>
          </p:nvPr>
        </p:nvSpPr>
        <p:spPr>
          <a:xfrm>
            <a:off x="9171975" y="7358591"/>
            <a:ext cx="487680" cy="413809"/>
          </a:xfrm>
        </p:spPr>
        <p:txBody>
          <a:bodyPr/>
          <a:lstStyle/>
          <a:p>
            <a:fld id="{993EEC8E-C5CF-40DF-832D-5BCB0E209B98}" type="slidenum">
              <a:rPr lang="en-US" smtClean="0"/>
              <a:t>9</a:t>
            </a:fld>
            <a:endParaRPr lang="en-US" dirty="0"/>
          </a:p>
        </p:txBody>
      </p:sp>
      <p:sp>
        <p:nvSpPr>
          <p:cNvPr id="8" name="Content Placeholder 7">
            <a:extLst>
              <a:ext uri="{FF2B5EF4-FFF2-40B4-BE49-F238E27FC236}">
                <a16:creationId xmlns:a16="http://schemas.microsoft.com/office/drawing/2014/main" id="{33207AB3-DCD5-4DF9-BD0D-0504B573AE3F}"/>
              </a:ext>
            </a:extLst>
          </p:cNvPr>
          <p:cNvSpPr>
            <a:spLocks noGrp="1"/>
          </p:cNvSpPr>
          <p:nvPr>
            <p:ph idx="16"/>
          </p:nvPr>
        </p:nvSpPr>
        <p:spPr>
          <a:xfrm>
            <a:off x="588757" y="4574675"/>
            <a:ext cx="9052242" cy="2278834"/>
          </a:xfrm>
          <a:noFill/>
        </p:spPr>
        <p:txBody>
          <a:bodyPr numCol="2">
            <a:noAutofit/>
          </a:bodyPr>
          <a:lstStyle/>
          <a:p>
            <a:r>
              <a:rPr lang="en-US" sz="2400"/>
              <a:t>Reviewed and discussed:</a:t>
            </a:r>
          </a:p>
          <a:p>
            <a:pPr lvl="1"/>
            <a:r>
              <a:rPr lang="en-US" sz="2000"/>
              <a:t>Antibiotic use protocols</a:t>
            </a:r>
          </a:p>
          <a:p>
            <a:pPr lvl="1"/>
            <a:r>
              <a:rPr lang="en-US" sz="2000"/>
              <a:t>Antibiotic stewardship policy</a:t>
            </a:r>
          </a:p>
          <a:p>
            <a:pPr lvl="1"/>
            <a:r>
              <a:rPr lang="en-US" sz="2000"/>
              <a:t>Antibiotic use</a:t>
            </a:r>
          </a:p>
          <a:p>
            <a:pPr marL="509320" lvl="1" indent="0">
              <a:buNone/>
            </a:pPr>
            <a:endParaRPr lang="en-US" sz="2400"/>
          </a:p>
          <a:p>
            <a:pPr marL="0" indent="0" fontAlgn="base">
              <a:buNone/>
            </a:pPr>
            <a:r>
              <a:rPr lang="en-US" sz="2000"/>
              <a:t>Dr. A,​</a:t>
            </a:r>
            <a:br>
              <a:rPr lang="en-US" sz="2000"/>
            </a:br>
            <a:r>
              <a:rPr lang="en-US" sz="2000"/>
              <a:t>Sign and Date: __________________​</a:t>
            </a:r>
          </a:p>
          <a:p>
            <a:pPr marL="0" indent="0" fontAlgn="base">
              <a:buNone/>
            </a:pPr>
            <a:r>
              <a:rPr lang="en-US" sz="2000"/>
              <a:t>Medical Director, ​</a:t>
            </a:r>
          </a:p>
          <a:p>
            <a:pPr marL="0" indent="0" fontAlgn="base">
              <a:buNone/>
            </a:pPr>
            <a:r>
              <a:rPr lang="en-US" sz="2000"/>
              <a:t>Sign and Date: __________________</a:t>
            </a:r>
            <a:r>
              <a:rPr lang="en-US" sz="1800"/>
              <a:t>​</a:t>
            </a:r>
          </a:p>
        </p:txBody>
      </p:sp>
      <p:graphicFrame>
        <p:nvGraphicFramePr>
          <p:cNvPr id="15" name="Content Placeholder 23" title="Pie Chart 2">
            <a:extLst>
              <a:ext uri="{FF2B5EF4-FFF2-40B4-BE49-F238E27FC236}">
                <a16:creationId xmlns:a16="http://schemas.microsoft.com/office/drawing/2014/main" id="{ADE873C6-25DE-9D41-98C1-A2649E709CB0}"/>
              </a:ext>
            </a:extLst>
          </p:cNvPr>
          <p:cNvGraphicFramePr>
            <a:graphicFrameLocks noGrp="1"/>
          </p:cNvGraphicFramePr>
          <p:nvPr>
            <p:ph idx="13"/>
            <p:extLst>
              <p:ext uri="{D42A27DB-BD31-4B8C-83A1-F6EECF244321}">
                <p14:modId xmlns:p14="http://schemas.microsoft.com/office/powerpoint/2010/main" val="3099045967"/>
              </p:ext>
            </p:extLst>
          </p:nvPr>
        </p:nvGraphicFramePr>
        <p:xfrm>
          <a:off x="4520836" y="5206699"/>
          <a:ext cx="3657600" cy="247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20" title="Pie Chart 1">
            <a:extLst>
              <a:ext uri="{FF2B5EF4-FFF2-40B4-BE49-F238E27FC236}">
                <a16:creationId xmlns:a16="http://schemas.microsoft.com/office/drawing/2014/main" id="{6287B31E-1EDE-1741-96EB-89913D2FE72C}"/>
              </a:ext>
            </a:extLst>
          </p:cNvPr>
          <p:cNvGraphicFramePr>
            <a:graphicFrameLocks/>
          </p:cNvGraphicFramePr>
          <p:nvPr>
            <p:extLst>
              <p:ext uri="{D42A27DB-BD31-4B8C-83A1-F6EECF244321}">
                <p14:modId xmlns:p14="http://schemas.microsoft.com/office/powerpoint/2010/main" val="3597138355"/>
              </p:ext>
            </p:extLst>
          </p:nvPr>
        </p:nvGraphicFramePr>
        <p:xfrm>
          <a:off x="1457278" y="5635122"/>
          <a:ext cx="3657600" cy="2478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0955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PROJECT_OPEN" val="0"/>
  <p:tag name="ARTICULATE_SLIDE_COUNT" val="29"/>
  <p:tag name="MMPROD_UIDATA" val="&lt;database version=&quot;11.0&quot;&gt;&lt;object type=&quot;1&quot; unique_id=&quot;10001&quot;&gt;&lt;object type=&quot;2&quot; unique_id=&quot;14094&quot;&gt;&lt;object type=&quot;3&quot; unique_id=&quot;21243&quot;&gt;&lt;property id=&quot;20148&quot; value=&quot;5&quot;/&gt;&lt;property id=&quot;20300&quot; value=&quot;Slide 1 - &amp;quot;Treatment and Management of the Resident With a Suspected  Respiratory Tract Infection&amp;quot;&quot;/&gt;&lt;property id=&quot;20307&quot; value=&quot;259&quot;/&gt;&lt;/object&gt;&lt;object type=&quot;3&quot; unique_id=&quot;21559&quot;&gt;&lt;property id=&quot;20148&quot; value=&quot;5&quot;/&gt;&lt;property id=&quot;20300&quot; value=&quot;Slide 26&quot;/&gt;&lt;property id=&quot;20307&quot; value=&quot;281&quot;/&gt;&lt;/object&gt;&lt;object type=&quot;3&quot; unique_id=&quot;46835&quot;&gt;&lt;property id=&quot;20148&quot; value=&quot;5&quot;/&gt;&lt;property id=&quot;20300&quot; value=&quot;Slide 2 - &amp;quot;Presenter  &amp;quot;&quot;/&gt;&lt;property id=&quot;20307&quot; value=&quot;286&quot;/&gt;&lt;/object&gt;&lt;object type=&quot;3&quot; unique_id=&quot;46841&quot;&gt;&lt;property id=&quot;20148&quot; value=&quot;5&quot;/&gt;&lt;property id=&quot;20300&quot; value=&quot;Slide 27 - &amp;quot;Next Steps&amp;quot;&quot;/&gt;&lt;property id=&quot;20307&quot; value=&quot;288&quot;/&gt;&lt;/object&gt;&lt;object type=&quot;3&quot; unique_id=&quot;50986&quot;&gt;&lt;property id=&quot;20148&quot; value=&quot;5&quot;/&gt;&lt;property id=&quot;20300&quot; value=&quot;Slide 25 - &amp;quot;Key Points&amp;quot;&quot;/&gt;&lt;property id=&quot;20307&quot; value=&quot;309&quot;/&gt;&lt;/object&gt;&lt;object type=&quot;3&quot; unique_id=&quot;50987&quot;&gt;&lt;property id=&quot;20148&quot; value=&quot;5&quot;/&gt;&lt;property id=&quot;20300&quot; value=&quot;Slide 28 - &amp;quot;Disclaimer&amp;quot;&quot;/&gt;&lt;property id=&quot;20307&quot; value=&quot;310&quot;/&gt;&lt;/object&gt;&lt;object type=&quot;3&quot; unique_id=&quot;51141&quot;&gt;&lt;property id=&quot;20148&quot; value=&quot;5&quot;/&gt;&lt;property id=&quot;20300&quot; value=&quot;Slide 29 - &amp;quot;References&amp;quot;&quot;/&gt;&lt;property id=&quot;20307&quot; value=&quot;311&quot;/&gt;&lt;/object&gt;&lt;object type=&quot;3&quot; unique_id=&quot;51143&quot;&gt;&lt;property id=&quot;20148&quot; value=&quot;5&quot;/&gt;&lt;property id=&quot;20300&quot; value=&quot;Slide 3 - &amp;quot;Objectives&amp;quot;&quot;/&gt;&lt;property id=&quot;20307&quot; value=&quot;330&quot;/&gt;&lt;/object&gt;&lt;object type=&quot;3&quot; unique_id=&quot;51144&quot;&gt;&lt;property id=&quot;20148&quot; value=&quot;5&quot;/&gt;&lt;property id=&quot;20300&quot; value=&quot;Slide 4 - &amp;quot;Terms Used to Describe Pneumonia&amp;quot;&quot;/&gt;&lt;property id=&quot;20307&quot; value=&quot;336&quot;/&gt;&lt;/object&gt;&lt;object type=&quot;3&quot; unique_id=&quot;51145&quot;&gt;&lt;property id=&quot;20148&quot; value=&quot;5&quot;/&gt;&lt;property id=&quot;20300&quot; value=&quot;Slide 5 - &amp;quot;Case 1&amp;amp;#x09;   &amp;amp;#x09;&amp;amp;#x09;&amp;amp;#x09;&amp;amp;#x09; Mary&amp;quot;&quot;/&gt;&lt;property id=&quot;20307&quot; value=&quot;312&quot;/&gt;&lt;/object&gt;&lt;object type=&quot;3&quot; unique_id=&quot;51146&quot;&gt;&lt;property id=&quot;20148&quot; value=&quot;5&quot;/&gt;&lt;property id=&quot;20300&quot; value=&quot;Slide 6 - &amp;quot;Diagnostic Workup&amp;quot;&quot;/&gt;&lt;property id=&quot;20307&quot; value=&quot;314&quot;/&gt;&lt;/object&gt;&lt;object type=&quot;3&quot; unique_id=&quot;51147&quot;&gt;&lt;property id=&quot;20148&quot; value=&quot;5&quot;/&gt;&lt;property id=&quot;20300&quot; value=&quot;Slide 7 - &amp;quot;The Four Moments of Antibiotic Therapy&amp;quot;&quot;/&gt;&lt;property id=&quot;20307&quot; value=&quot;326&quot;/&gt;&lt;/object&gt;&lt;object type=&quot;3&quot; unique_id=&quot;51148&quot;&gt;&lt;property id=&quot;20148&quot; value=&quot;5&quot;/&gt;&lt;property id=&quot;20300&quot; value=&quot;Slide 8 - &amp;quot;Bronchitis vs. Pneumonia&amp;quot;&quot;/&gt;&lt;property id=&quot;20307&quot; value=&quot;313&quot;/&gt;&lt;/object&gt;&lt;object type=&quot;3&quot; unique_id=&quot;51150&quot;&gt;&lt;property id=&quot;20148&quot; value=&quot;5&quot;/&gt;&lt;property id=&quot;20300&quot; value=&quot;Slide 10 - &amp;quot;Moment 2&amp;quot;&quot;/&gt;&lt;property id=&quot;20307&quot; value=&quot;331&quot;/&gt;&lt;/object&gt;&lt;object type=&quot;3&quot; unique_id=&quot;51151&quot;&gt;&lt;property id=&quot;20148&quot; value=&quot;5&quot;/&gt;&lt;property id=&quot;20300&quot; value=&quot;Slide 11 - &amp;quot;Urinary Antigen Tests&amp;quot;&quot;/&gt;&lt;property id=&quot;20307&quot; value=&quot;315&quot;/&gt;&lt;/object&gt;&lt;object type=&quot;3&quot; unique_id=&quot;51152&quot;&gt;&lt;property id=&quot;20148&quot; value=&quot;5&quot;/&gt;&lt;property id=&quot;20300&quot; value=&quot;Slide 12 - &amp;quot;Treatment Recommendations&amp;quot;&quot;/&gt;&lt;property id=&quot;20307&quot; value=&quot;316&quot;/&gt;&lt;/object&gt;&lt;object type=&quot;3&quot; unique_id=&quot;51153&quot;&gt;&lt;property id=&quot;20148&quot; value=&quot;5&quot;/&gt;&lt;property id=&quot;20300&quot; value=&quot;Slide 13 - &amp;quot;Case 1&amp;amp;#x09;   &amp;amp;#x09;&amp;amp;#x09;&amp;amp;#x09;&amp;amp;#x09; Mary&amp;quot;&quot;/&gt;&lt;property id=&quot;20307&quot; value=&quot;324&quot;/&gt;&lt;/object&gt;&lt;object type=&quot;3&quot; unique_id=&quot;51155&quot;&gt;&lt;property id=&quot;20148&quot; value=&quot;5&quot;/&gt;&lt;property id=&quot;20300&quot; value=&quot;Slide 15 - &amp;quot;Duration: Poll&amp;quot;&quot;/&gt;&lt;property id=&quot;20307&quot; value=&quot;332&quot;/&gt;&lt;/object&gt;&lt;object type=&quot;3&quot; unique_id=&quot;51156&quot;&gt;&lt;property id=&quot;20148&quot; value=&quot;5&quot;/&gt;&lt;property id=&quot;20300&quot; value=&quot;Slide 17 - &amp;quot;Case 1&amp;amp;#x09;   &amp;amp;#x09;&amp;amp;#x09;&amp;amp;#x09;&amp;amp;#x09; Mary&amp;quot;&quot;/&gt;&lt;property id=&quot;20307&quot; value=&quot;333&quot;/&gt;&lt;/object&gt;&lt;object type=&quot;3&quot; unique_id=&quot;51157&quot;&gt;&lt;property id=&quot;20148&quot; value=&quot;5&quot;/&gt;&lt;property id=&quot;20300&quot; value=&quot;Slide 18 - &amp;quot;Length of Therapy&amp;quot;&quot;/&gt;&lt;property id=&quot;20307&quot; value=&quot;334&quot;/&gt;&lt;/object&gt;&lt;object type=&quot;3&quot; unique_id=&quot;51158&quot;&gt;&lt;property id=&quot;20148&quot; value=&quot;5&quot;/&gt;&lt;property id=&quot;20300&quot; value=&quot;Slide 19 - &amp;quot;When to Consider Transfer&amp;quot;&quot;/&gt;&lt;property id=&quot;20307&quot; value=&quot;335&quot;/&gt;&lt;/object&gt;&lt;object type=&quot;3&quot; unique_id=&quot;51161&quot;&gt;&lt;property id=&quot;20148&quot; value=&quot;5&quot;/&gt;&lt;property id=&quot;20300&quot; value=&quot;Slide 22 - &amp;quot;Aspiration Pneumonia vs. Pneumonitis&amp;quot;&quot;/&gt;&lt;property id=&quot;20307&quot; value=&quot;319&quot;/&gt;&lt;/object&gt;&lt;object type=&quot;3&quot; unique_id=&quot;51838&quot;&gt;&lt;property id=&quot;20148&quot; value=&quot;5&quot;/&gt;&lt;property id=&quot;20300&quot; value=&quot;Slide 9 - &amp;quot;The Four Moments of Antibiotic Therapy&amp;quot;&quot;/&gt;&lt;property id=&quot;20307&quot; value=&quot;337&quot;/&gt;&lt;/object&gt;&lt;object type=&quot;3&quot; unique_id=&quot;51996&quot;&gt;&lt;property id=&quot;20148&quot; value=&quot;5&quot;/&gt;&lt;property id=&quot;20300&quot; value=&quot;Slide 14 - &amp;quot;The Four Moments of Antibiotic Therapy&amp;quot;&quot;/&gt;&lt;property id=&quot;20307&quot; value=&quot;338&quot;/&gt;&lt;/object&gt;&lt;object type=&quot;3&quot; unique_id=&quot;51997&quot;&gt;&lt;property id=&quot;20148&quot; value=&quot;5&quot;/&gt;&lt;property id=&quot;20300&quot; value=&quot;Slide 16 - &amp;quot;Duration: Answer&amp;quot;&quot;/&gt;&lt;property id=&quot;20307&quot; value=&quot;339&quot;/&gt;&lt;/object&gt;&lt;object type=&quot;3&quot; unique_id=&quot;52127&quot;&gt;&lt;property id=&quot;20148&quot; value=&quot;5&quot;/&gt;&lt;property id=&quot;20300&quot; value=&quot;Slide 20 - &amp;quot;Case 2&amp;amp;#x09;   &amp;amp;#x09;&amp;amp;#x09;&amp;amp;#x09;&amp;amp;#x09;  Francisco&amp;quot;&quot;/&gt;&lt;property id=&quot;20307&quot; value=&quot;340&quot;/&gt;&lt;/object&gt;&lt;object type=&quot;3&quot; unique_id=&quot;52128&quot;&gt;&lt;property id=&quot;20148&quot; value=&quot;5&quot;/&gt;&lt;property id=&quot;20300&quot; value=&quot;Slide 21 - &amp;quot;Francisco’s chest x-ray&amp;quot;&quot;/&gt;&lt;property id=&quot;20307&quot; value=&quot;341&quot;/&gt;&lt;/object&gt;&lt;object type=&quot;3&quot; unique_id=&quot;52324&quot;&gt;&lt;property id=&quot;20148&quot; value=&quot;5&quot;/&gt;&lt;property id=&quot;20300&quot; value=&quot;Slide 24 - &amp;quot;Treatment Recommendations&amp;quot;&quot;/&gt;&lt;property id=&quot;20307&quot; value=&quot;343&quot;/&gt;&lt;/object&gt;&lt;object type=&quot;3&quot; unique_id=&quot;80400&quot;&gt;&lt;property id=&quot;20148&quot; value=&quot;5&quot;/&gt;&lt;property id=&quot;20300&quot; value=&quot;Slide 23 - &amp;quot;Management: Poll&amp;quot;&quot;/&gt;&lt;property id=&quot;20307&quot; value=&quot;344&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40</TotalTime>
  <Words>1586</Words>
  <Application>Microsoft Office PowerPoint</Application>
  <PresentationFormat>Custom</PresentationFormat>
  <Paragraphs>251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vt:lpstr>
      <vt:lpstr>Times</vt:lpstr>
      <vt:lpstr>Wingdings</vt:lpstr>
      <vt:lpstr>Office Theme</vt:lpstr>
      <vt:lpstr>Sustaining Your Antibiotic Stewardship Program</vt:lpstr>
      <vt:lpstr>Objectives</vt:lpstr>
      <vt:lpstr>Evidence Review1-3</vt:lpstr>
      <vt:lpstr>Intervention for Catheter-Associated  Asymptomatic Bacteriuria4</vt:lpstr>
      <vt:lpstr>Monthly Rates of Urine Cultures per 1,000 Bed-Days4</vt:lpstr>
      <vt:lpstr>Case 1: Identifying the Problem</vt:lpstr>
      <vt:lpstr>Case 1: Formulating the Intervention</vt:lpstr>
      <vt:lpstr>Example of Individualized Feedback</vt:lpstr>
      <vt:lpstr>Another Example</vt:lpstr>
      <vt:lpstr>Antibiotic Use Protocols1-3,5-7</vt:lpstr>
      <vt:lpstr>Adapt Materials</vt:lpstr>
      <vt:lpstr>Case 1: Lisa (Director of Nursing – LTC Facility)</vt:lpstr>
      <vt:lpstr>Share Your Successes!</vt:lpstr>
      <vt:lpstr>Monitor Antibiotic Use and Resistance5</vt:lpstr>
      <vt:lpstr>Measure Antibiotic Use</vt:lpstr>
      <vt:lpstr>Feedback: How and What To Distribute5</vt:lpstr>
      <vt:lpstr>Pair Feedback With Appropriate Education5</vt:lpstr>
      <vt:lpstr>Leverage the Data…</vt:lpstr>
      <vt:lpstr>There’s Help....</vt:lpstr>
      <vt:lpstr>Key Points</vt:lpstr>
      <vt:lpstr>Activities To Complete </vt:lpstr>
      <vt:lpstr>Disclaimer</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Heidenrich, Christine (AHRQ/OC) (CTR)</cp:lastModifiedBy>
  <cp:revision>5</cp:revision>
  <cp:lastPrinted>2017-04-13T14:23:10Z</cp:lastPrinted>
  <dcterms:created xsi:type="dcterms:W3CDTF">2017-03-24T18:33:59Z</dcterms:created>
  <dcterms:modified xsi:type="dcterms:W3CDTF">2021-05-29T02:00:25Z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