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8" r:id="rId2"/>
    <p:sldId id="262" r:id="rId3"/>
    <p:sldId id="346" r:id="rId4"/>
    <p:sldId id="342" r:id="rId5"/>
    <p:sldId id="343" r:id="rId6"/>
    <p:sldId id="347" r:id="rId7"/>
    <p:sldId id="348" r:id="rId8"/>
    <p:sldId id="349" r:id="rId9"/>
    <p:sldId id="350" r:id="rId10"/>
    <p:sldId id="345" r:id="rId11"/>
    <p:sldId id="354" r:id="rId12"/>
    <p:sldId id="356" r:id="rId13"/>
    <p:sldId id="317" r:id="rId14"/>
    <p:sldId id="327" r:id="rId15"/>
  </p:sldIdLst>
  <p:sldSz cx="10058400" cy="7772400"/>
  <p:notesSz cx="7010400" cy="9296400"/>
  <p:custDataLst>
    <p:tags r:id="rId17"/>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ghan Walrath" initials="MW" lastIdx="10" clrIdx="1"/>
  <p:cmAuthor id="2" name="Melissa A Miller" initials="MAM" lastIdx="17" clrIdx="2"/>
  <p:cmAuthor id="3" name="MORGAN KATZ" initials="MK" lastIdx="1" clrIdx="0"/>
  <p:cmAuthor id="4" name="Robin Jump" initials="RJ" lastIdx="17" clrIdx="3">
    <p:extLst>
      <p:ext uri="{19B8F6BF-5375-455C-9EA6-DF929625EA0E}">
        <p15:presenceInfo xmlns:p15="http://schemas.microsoft.com/office/powerpoint/2012/main" userId="39a2fc35eb476a70" providerId="Windows Live"/>
      </p:ext>
    </p:extLst>
  </p:cmAuthor>
  <p:cmAuthor id="5" name="Kathleen Speck" initials="KS" lastIdx="33" clrIdx="4">
    <p:extLst>
      <p:ext uri="{19B8F6BF-5375-455C-9EA6-DF929625EA0E}">
        <p15:presenceInfo xmlns:p15="http://schemas.microsoft.com/office/powerpoint/2012/main" userId="S-1-5-21-1214440339-484763869-725345543-149909" providerId="AD"/>
      </p:ext>
    </p:extLst>
  </p:cmAuthor>
  <p:cmAuthor id="6" name="morgan" initials="m" lastIdx="20" clrIdx="5">
    <p:extLst>
      <p:ext uri="{19B8F6BF-5375-455C-9EA6-DF929625EA0E}">
        <p15:presenceInfo xmlns:p15="http://schemas.microsoft.com/office/powerpoint/2012/main" userId="morgan" providerId="None"/>
      </p:ext>
    </p:extLst>
  </p:cmAuthor>
  <p:cmAuthor id="7" name="Kathleen" initials="K" lastIdx="32" clrIdx="10">
    <p:extLst>
      <p:ext uri="{19B8F6BF-5375-455C-9EA6-DF929625EA0E}">
        <p15:presenceInfo xmlns:p15="http://schemas.microsoft.com/office/powerpoint/2012/main" userId="Kathleen" providerId="None"/>
      </p:ext>
    </p:extLst>
  </p:cmAuthor>
  <p:cmAuthor id="8" name="Miller, Melissa (AHRQ/CQuIPS)" initials="MM(" lastIdx="27" clrIdx="7">
    <p:extLst>
      <p:ext uri="{19B8F6BF-5375-455C-9EA6-DF929625EA0E}">
        <p15:presenceInfo xmlns:p15="http://schemas.microsoft.com/office/powerpoint/2012/main" userId="S-1-5-21-1747495209-1248221918-2216747781-140716" providerId="AD"/>
      </p:ext>
    </p:extLst>
  </p:cmAuthor>
  <p:cmAuthor id="9" name="Morgan Katz" initials="MK" lastIdx="2" clrIdx="8">
    <p:extLst>
      <p:ext uri="{19B8F6BF-5375-455C-9EA6-DF929625EA0E}">
        <p15:presenceInfo xmlns:p15="http://schemas.microsoft.com/office/powerpoint/2012/main" userId="S-1-5-21-1214440339-484763869-725345543-4139200" providerId="AD"/>
      </p:ext>
    </p:extLst>
  </p:cmAuthor>
  <p:cmAuthor id="10" name="Ernest Ekunseitan" initials="EE" lastIdx="3" clrIdx="9">
    <p:extLst>
      <p:ext uri="{19B8F6BF-5375-455C-9EA6-DF929625EA0E}">
        <p15:presenceInfo xmlns:p15="http://schemas.microsoft.com/office/powerpoint/2012/main" userId="S-1-5-21-1214440339-484763869-725345543-4187243" providerId="AD"/>
      </p:ext>
    </p:extLst>
  </p:cmAuthor>
  <p:cmAuthor id="11" name="Sara Cosgrove" initials="SC" lastIdx="4" clrIdx="11">
    <p:extLst>
      <p:ext uri="{19B8F6BF-5375-455C-9EA6-DF929625EA0E}">
        <p15:presenceInfo xmlns:p15="http://schemas.microsoft.com/office/powerpoint/2012/main" userId="702bdd728a394ab1" providerId="Windows Live"/>
      </p:ext>
    </p:extLst>
  </p:cmAuthor>
  <p:cmAuthor id="12" name="Heidenrich, Christine (AHRQ/OC) (CTR)" initials="HC((" lastIdx="9" clrIdx="12">
    <p:extLst>
      <p:ext uri="{19B8F6BF-5375-455C-9EA6-DF929625EA0E}">
        <p15:presenceInfo xmlns:p15="http://schemas.microsoft.com/office/powerpoint/2012/main" userId="S-1-5-21-1747495209-1248221918-2216747781-28054" providerId="AD"/>
      </p:ext>
    </p:extLst>
  </p:cmAuthor>
  <p:cmAuthor id="13" name="Kathleen Speck" initials="KS [2]" lastIdx="6" clrIdx="13">
    <p:extLst>
      <p:ext uri="{19B8F6BF-5375-455C-9EA6-DF929625EA0E}">
        <p15:presenceInfo xmlns:p15="http://schemas.microsoft.com/office/powerpoint/2012/main" userId="Kathleen Speck" providerId="None"/>
      </p:ext>
    </p:extLst>
  </p:cmAuthor>
  <p:cmAuthor id="14" name="Heidenrich, Christine (AHRQ/OC) (CTR)" initials="HC(( [2]" lastIdx="1" clrIdx="14">
    <p:extLst>
      <p:ext uri="{19B8F6BF-5375-455C-9EA6-DF929625EA0E}">
        <p15:presenceInfo xmlns:p15="http://schemas.microsoft.com/office/powerpoint/2012/main" userId="S::Christine.Heidenrich@ahrq.hhs.gov::58cf9597-5aed-4544-869e-b91fdda55f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A3"/>
    <a:srgbClr val="FFF1CE"/>
    <a:srgbClr val="F8DA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FC4D7D-8A97-D5B5-CDB6-FD4050015C0D}" v="3" dt="2020-12-14T13:52:45.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74"/>
  </p:normalViewPr>
  <p:slideViewPr>
    <p:cSldViewPr snapToGrid="0">
      <p:cViewPr varScale="1">
        <p:scale>
          <a:sx n="55" d="100"/>
          <a:sy n="55" d="100"/>
        </p:scale>
        <p:origin x="456" y="4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Speck" userId="S::kspeck2@jh.edu::1c3bee05-3f30-471c-9c5c-6f1d82c4dd7a" providerId="AD" clId="Web-{F850EC98-B6F7-450C-77A1-E6B098A35A4A}"/>
    <pc:docChg chg="modSld">
      <pc:chgData name="Kathleen Speck" userId="S::kspeck2@jh.edu::1c3bee05-3f30-471c-9c5c-6f1d82c4dd7a" providerId="AD" clId="Web-{F850EC98-B6F7-450C-77A1-E6B098A35A4A}" dt="2020-04-07T19:11:57.666" v="7" actId="20577"/>
      <pc:docMkLst>
        <pc:docMk/>
      </pc:docMkLst>
      <pc:sldChg chg="modSp">
        <pc:chgData name="Kathleen Speck" userId="S::kspeck2@jh.edu::1c3bee05-3f30-471c-9c5c-6f1d82c4dd7a" providerId="AD" clId="Web-{F850EC98-B6F7-450C-77A1-E6B098A35A4A}" dt="2020-04-07T19:11:56.557" v="5" actId="20577"/>
        <pc:sldMkLst>
          <pc:docMk/>
          <pc:sldMk cId="1360148665" sldId="328"/>
        </pc:sldMkLst>
        <pc:spChg chg="mod">
          <ac:chgData name="Kathleen Speck" userId="S::kspeck2@jh.edu::1c3bee05-3f30-471c-9c5c-6f1d82c4dd7a" providerId="AD" clId="Web-{F850EC98-B6F7-450C-77A1-E6B098A35A4A}" dt="2020-04-07T19:11:24.119" v="0" actId="20577"/>
          <ac:spMkLst>
            <pc:docMk/>
            <pc:sldMk cId="1360148665" sldId="328"/>
            <ac:spMk id="2" creationId="{00000000-0000-0000-0000-000000000000}"/>
          </ac:spMkLst>
        </pc:spChg>
        <pc:spChg chg="mod">
          <ac:chgData name="Kathleen Speck" userId="S::kspeck2@jh.edu::1c3bee05-3f30-471c-9c5c-6f1d82c4dd7a" providerId="AD" clId="Web-{F850EC98-B6F7-450C-77A1-E6B098A35A4A}" dt="2020-04-07T19:11:32.400" v="1" actId="20577"/>
          <ac:spMkLst>
            <pc:docMk/>
            <pc:sldMk cId="1360148665" sldId="328"/>
            <ac:spMk id="3" creationId="{00000000-0000-0000-0000-000000000000}"/>
          </ac:spMkLst>
        </pc:spChg>
        <pc:spChg chg="mod">
          <ac:chgData name="Kathleen Speck" userId="S::kspeck2@jh.edu::1c3bee05-3f30-471c-9c5c-6f1d82c4dd7a" providerId="AD" clId="Web-{F850EC98-B6F7-450C-77A1-E6B098A35A4A}" dt="2020-04-07T19:11:56.557" v="5" actId="20577"/>
          <ac:spMkLst>
            <pc:docMk/>
            <pc:sldMk cId="1360148665" sldId="328"/>
            <ac:spMk id="4" creationId="{00000000-0000-0000-0000-000000000000}"/>
          </ac:spMkLst>
        </pc:spChg>
      </pc:sldChg>
    </pc:docChg>
  </pc:docChgLst>
  <pc:docChgLst>
    <pc:chgData name="Kathleen" userId="1c3bee05-3f30-471c-9c5c-6f1d82c4dd7a" providerId="ADAL" clId="{8F0C436C-FA23-4037-B04C-715FAED137D0}"/>
    <pc:docChg chg="delSld">
      <pc:chgData name="Kathleen" userId="1c3bee05-3f30-471c-9c5c-6f1d82c4dd7a" providerId="ADAL" clId="{8F0C436C-FA23-4037-B04C-715FAED137D0}" dt="2020-04-07T19:22:28.223" v="0" actId="2696"/>
      <pc:docMkLst>
        <pc:docMk/>
      </pc:docMkLst>
      <pc:sldChg chg="del">
        <pc:chgData name="Kathleen" userId="1c3bee05-3f30-471c-9c5c-6f1d82c4dd7a" providerId="ADAL" clId="{8F0C436C-FA23-4037-B04C-715FAED137D0}" dt="2020-04-07T19:22:28.223" v="0" actId="2696"/>
        <pc:sldMkLst>
          <pc:docMk/>
          <pc:sldMk cId="54647996" sldId="322"/>
        </pc:sldMkLst>
      </pc:sldChg>
      <pc:sldMasterChg chg="delSldLayout">
        <pc:chgData name="Kathleen" userId="1c3bee05-3f30-471c-9c5c-6f1d82c4dd7a" providerId="ADAL" clId="{8F0C436C-FA23-4037-B04C-715FAED137D0}" dt="2020-04-07T19:22:28.223" v="0" actId="2696"/>
        <pc:sldMasterMkLst>
          <pc:docMk/>
          <pc:sldMasterMk cId="4163395254" sldId="2147483648"/>
        </pc:sldMasterMkLst>
        <pc:sldLayoutChg chg="del">
          <pc:chgData name="Kathleen" userId="1c3bee05-3f30-471c-9c5c-6f1d82c4dd7a" providerId="ADAL" clId="{8F0C436C-FA23-4037-B04C-715FAED137D0}" dt="2020-04-07T19:22:28.223" v="0" actId="2696"/>
          <pc:sldLayoutMkLst>
            <pc:docMk/>
            <pc:sldMasterMk cId="4163395254" sldId="2147483648"/>
            <pc:sldLayoutMk cId="4127733779" sldId="2147483656"/>
          </pc:sldLayoutMkLst>
        </pc:sldLayoutChg>
      </pc:sldMasterChg>
    </pc:docChg>
  </pc:docChgLst>
  <pc:docChgLst>
    <pc:chgData name="Kathleen" userId="1c3bee05-3f30-471c-9c5c-6f1d82c4dd7a" providerId="ADAL" clId="{1EFBBFE3-8699-4A60-BDC8-9C1BD1739DB2}"/>
    <pc:docChg chg="custSel modSld">
      <pc:chgData name="Kathleen" userId="1c3bee05-3f30-471c-9c5c-6f1d82c4dd7a" providerId="ADAL" clId="{1EFBBFE3-8699-4A60-BDC8-9C1BD1739DB2}" dt="2020-10-26T14:37:29.944" v="24"/>
      <pc:docMkLst>
        <pc:docMk/>
      </pc:docMkLst>
      <pc:sldChg chg="modSp mod addCm modCm">
        <pc:chgData name="Kathleen" userId="1c3bee05-3f30-471c-9c5c-6f1d82c4dd7a" providerId="ADAL" clId="{1EFBBFE3-8699-4A60-BDC8-9C1BD1739DB2}" dt="2020-10-26T14:34:20.942" v="13"/>
        <pc:sldMkLst>
          <pc:docMk/>
          <pc:sldMk cId="2254708535" sldId="317"/>
        </pc:sldMkLst>
        <pc:graphicFrameChg chg="modGraphic">
          <ac:chgData name="Kathleen" userId="1c3bee05-3f30-471c-9c5c-6f1d82c4dd7a" providerId="ADAL" clId="{1EFBBFE3-8699-4A60-BDC8-9C1BD1739DB2}" dt="2020-10-26T14:32:43.711" v="8"/>
          <ac:graphicFrameMkLst>
            <pc:docMk/>
            <pc:sldMk cId="2254708535" sldId="317"/>
            <ac:graphicFrameMk id="8" creationId="{04C9FE54-E8D5-C949-86FE-E800AE2D0A3E}"/>
          </ac:graphicFrameMkLst>
        </pc:graphicFrameChg>
      </pc:sldChg>
      <pc:sldChg chg="addCm modCm">
        <pc:chgData name="Kathleen" userId="1c3bee05-3f30-471c-9c5c-6f1d82c4dd7a" providerId="ADAL" clId="{1EFBBFE3-8699-4A60-BDC8-9C1BD1739DB2}" dt="2020-10-26T14:36:27.364" v="18"/>
        <pc:sldMkLst>
          <pc:docMk/>
          <pc:sldMk cId="850001951" sldId="342"/>
        </pc:sldMkLst>
      </pc:sldChg>
      <pc:sldChg chg="addCm modCm">
        <pc:chgData name="Kathleen" userId="1c3bee05-3f30-471c-9c5c-6f1d82c4dd7a" providerId="ADAL" clId="{1EFBBFE3-8699-4A60-BDC8-9C1BD1739DB2}" dt="2020-10-26T14:36:11.069" v="16"/>
        <pc:sldMkLst>
          <pc:docMk/>
          <pc:sldMk cId="2644928769" sldId="346"/>
        </pc:sldMkLst>
      </pc:sldChg>
      <pc:sldChg chg="addCm modCm">
        <pc:chgData name="Kathleen" userId="1c3bee05-3f30-471c-9c5c-6f1d82c4dd7a" providerId="ADAL" clId="{1EFBBFE3-8699-4A60-BDC8-9C1BD1739DB2}" dt="2020-10-26T14:36:46.285" v="20"/>
        <pc:sldMkLst>
          <pc:docMk/>
          <pc:sldMk cId="3338465316" sldId="349"/>
        </pc:sldMkLst>
      </pc:sldChg>
      <pc:sldChg chg="addCm modCm">
        <pc:chgData name="Kathleen" userId="1c3bee05-3f30-471c-9c5c-6f1d82c4dd7a" providerId="ADAL" clId="{1EFBBFE3-8699-4A60-BDC8-9C1BD1739DB2}" dt="2020-10-26T14:37:09.632" v="22"/>
        <pc:sldMkLst>
          <pc:docMk/>
          <pc:sldMk cId="3060856586" sldId="354"/>
        </pc:sldMkLst>
      </pc:sldChg>
      <pc:sldChg chg="addCm modCm">
        <pc:chgData name="Kathleen" userId="1c3bee05-3f30-471c-9c5c-6f1d82c4dd7a" providerId="ADAL" clId="{1EFBBFE3-8699-4A60-BDC8-9C1BD1739DB2}" dt="2020-10-26T14:37:29.944" v="24"/>
        <pc:sldMkLst>
          <pc:docMk/>
          <pc:sldMk cId="3638940637" sldId="356"/>
        </pc:sldMkLst>
      </pc:sldChg>
    </pc:docChg>
  </pc:docChgLst>
  <pc:docChgLst>
    <pc:chgData name="Meghan Walrath" userId="83b17c40-4bc4-4453-86c4-254643040d40" providerId="ADAL" clId="{235376C0-6004-9D4F-B854-B393AFD0F506}"/>
    <pc:docChg chg="custSel modSld modMainMaster">
      <pc:chgData name="Meghan Walrath" userId="83b17c40-4bc4-4453-86c4-254643040d40" providerId="ADAL" clId="{235376C0-6004-9D4F-B854-B393AFD0F506}" dt="2020-10-26T16:36:33.927" v="374" actId="403"/>
      <pc:docMkLst>
        <pc:docMk/>
      </pc:docMkLst>
      <pc:sldChg chg="modSp">
        <pc:chgData name="Meghan Walrath" userId="83b17c40-4bc4-4453-86c4-254643040d40" providerId="ADAL" clId="{235376C0-6004-9D4F-B854-B393AFD0F506}" dt="2020-10-26T16:08:28.711" v="20" actId="20577"/>
        <pc:sldMkLst>
          <pc:docMk/>
          <pc:sldMk cId="598236456" sldId="262"/>
        </pc:sldMkLst>
        <pc:spChg chg="mod">
          <ac:chgData name="Meghan Walrath" userId="83b17c40-4bc4-4453-86c4-254643040d40" providerId="ADAL" clId="{235376C0-6004-9D4F-B854-B393AFD0F506}" dt="2020-10-26T16:08:28.711" v="20" actId="20577"/>
          <ac:spMkLst>
            <pc:docMk/>
            <pc:sldMk cId="598236456" sldId="262"/>
            <ac:spMk id="3" creationId="{00000000-0000-0000-0000-000000000000}"/>
          </ac:spMkLst>
        </pc:spChg>
      </pc:sldChg>
      <pc:sldChg chg="addSp delSp modSp">
        <pc:chgData name="Meghan Walrath" userId="83b17c40-4bc4-4453-86c4-254643040d40" providerId="ADAL" clId="{235376C0-6004-9D4F-B854-B393AFD0F506}" dt="2020-10-26T16:36:12.626" v="370"/>
        <pc:sldMkLst>
          <pc:docMk/>
          <pc:sldMk cId="2254708535" sldId="317"/>
        </pc:sldMkLst>
        <pc:spChg chg="add del mod">
          <ac:chgData name="Meghan Walrath" userId="83b17c40-4bc4-4453-86c4-254643040d40" providerId="ADAL" clId="{235376C0-6004-9D4F-B854-B393AFD0F506}" dt="2020-10-26T16:35:12.107" v="360" actId="3680"/>
          <ac:spMkLst>
            <pc:docMk/>
            <pc:sldMk cId="2254708535" sldId="317"/>
            <ac:spMk id="3" creationId="{74C94823-E8B4-3D47-9E50-D1510807B905}"/>
          </ac:spMkLst>
        </pc:spChg>
        <pc:spChg chg="add del mod">
          <ac:chgData name="Meghan Walrath" userId="83b17c40-4bc4-4453-86c4-254643040d40" providerId="ADAL" clId="{235376C0-6004-9D4F-B854-B393AFD0F506}" dt="2020-10-26T16:35:23.357" v="362" actId="478"/>
          <ac:spMkLst>
            <pc:docMk/>
            <pc:sldMk cId="2254708535" sldId="317"/>
            <ac:spMk id="5" creationId="{23988A1C-DD84-CF49-B8C5-7BFFCEFFDE80}"/>
          </ac:spMkLst>
        </pc:spChg>
        <pc:spChg chg="add del mod">
          <ac:chgData name="Meghan Walrath" userId="83b17c40-4bc4-4453-86c4-254643040d40" providerId="ADAL" clId="{235376C0-6004-9D4F-B854-B393AFD0F506}" dt="2020-10-26T16:35:23.357" v="362" actId="478"/>
          <ac:spMkLst>
            <pc:docMk/>
            <pc:sldMk cId="2254708535" sldId="317"/>
            <ac:spMk id="6" creationId="{D326C4DA-9721-A045-B1AA-6A3AB5FA7638}"/>
          </ac:spMkLst>
        </pc:spChg>
        <pc:spChg chg="add del mod">
          <ac:chgData name="Meghan Walrath" userId="83b17c40-4bc4-4453-86c4-254643040d40" providerId="ADAL" clId="{235376C0-6004-9D4F-B854-B393AFD0F506}" dt="2020-10-26T16:35:23.357" v="362" actId="478"/>
          <ac:spMkLst>
            <pc:docMk/>
            <pc:sldMk cId="2254708535" sldId="317"/>
            <ac:spMk id="7" creationId="{F0B00ADE-0E98-5644-94AC-4AB0851FC2F6}"/>
          </ac:spMkLst>
        </pc:spChg>
        <pc:spChg chg="add del mod">
          <ac:chgData name="Meghan Walrath" userId="83b17c40-4bc4-4453-86c4-254643040d40" providerId="ADAL" clId="{235376C0-6004-9D4F-B854-B393AFD0F506}" dt="2020-10-26T16:35:23.357" v="362" actId="478"/>
          <ac:spMkLst>
            <pc:docMk/>
            <pc:sldMk cId="2254708535" sldId="317"/>
            <ac:spMk id="9" creationId="{EAA74A9B-F572-1A49-BD10-A5089C8630A5}"/>
          </ac:spMkLst>
        </pc:spChg>
        <pc:spChg chg="add del mod">
          <ac:chgData name="Meghan Walrath" userId="83b17c40-4bc4-4453-86c4-254643040d40" providerId="ADAL" clId="{235376C0-6004-9D4F-B854-B393AFD0F506}" dt="2020-10-26T16:35:23.357" v="362" actId="478"/>
          <ac:spMkLst>
            <pc:docMk/>
            <pc:sldMk cId="2254708535" sldId="317"/>
            <ac:spMk id="10" creationId="{C70D621A-AFE6-D740-AAAD-D3B15787FF4E}"/>
          </ac:spMkLst>
        </pc:spChg>
        <pc:spChg chg="add del mod">
          <ac:chgData name="Meghan Walrath" userId="83b17c40-4bc4-4453-86c4-254643040d40" providerId="ADAL" clId="{235376C0-6004-9D4F-B854-B393AFD0F506}" dt="2020-10-26T16:35:23.357" v="362" actId="478"/>
          <ac:spMkLst>
            <pc:docMk/>
            <pc:sldMk cId="2254708535" sldId="317"/>
            <ac:spMk id="11" creationId="{7C141B2C-B5BD-5548-B290-1A70B17F3B07}"/>
          </ac:spMkLst>
        </pc:spChg>
        <pc:spChg chg="add del mod">
          <ac:chgData name="Meghan Walrath" userId="83b17c40-4bc4-4453-86c4-254643040d40" providerId="ADAL" clId="{235376C0-6004-9D4F-B854-B393AFD0F506}" dt="2020-10-26T16:34:54.807" v="357" actId="478"/>
          <ac:spMkLst>
            <pc:docMk/>
            <pc:sldMk cId="2254708535" sldId="317"/>
            <ac:spMk id="12" creationId="{EA0F660C-7418-0749-9C17-698058A1ECE3}"/>
          </ac:spMkLst>
        </pc:spChg>
        <pc:spChg chg="add del mod">
          <ac:chgData name="Meghan Walrath" userId="83b17c40-4bc4-4453-86c4-254643040d40" providerId="ADAL" clId="{235376C0-6004-9D4F-B854-B393AFD0F506}" dt="2020-10-26T16:36:06.121" v="369" actId="478"/>
          <ac:spMkLst>
            <pc:docMk/>
            <pc:sldMk cId="2254708535" sldId="317"/>
            <ac:spMk id="14" creationId="{25B4DB4F-6F39-D644-AAE5-8FDE0C08C8E6}"/>
          </ac:spMkLst>
        </pc:spChg>
        <pc:graphicFrameChg chg="add del mod">
          <ac:chgData name="Meghan Walrath" userId="83b17c40-4bc4-4453-86c4-254643040d40" providerId="ADAL" clId="{235376C0-6004-9D4F-B854-B393AFD0F506}" dt="2020-10-26T16:35:57.325" v="368" actId="478"/>
          <ac:graphicFrameMkLst>
            <pc:docMk/>
            <pc:sldMk cId="2254708535" sldId="317"/>
            <ac:graphicFrameMk id="8" creationId="{04C9FE54-E8D5-C949-86FE-E800AE2D0A3E}"/>
          </ac:graphicFrameMkLst>
        </pc:graphicFrameChg>
        <pc:graphicFrameChg chg="add mod">
          <ac:chgData name="Meghan Walrath" userId="83b17c40-4bc4-4453-86c4-254643040d40" providerId="ADAL" clId="{235376C0-6004-9D4F-B854-B393AFD0F506}" dt="2020-10-26T16:36:12.626" v="370"/>
          <ac:graphicFrameMkLst>
            <pc:docMk/>
            <pc:sldMk cId="2254708535" sldId="317"/>
            <ac:graphicFrameMk id="13" creationId="{F6BE0738-0611-124C-835A-67C2D62FACB4}"/>
          </ac:graphicFrameMkLst>
        </pc:graphicFrameChg>
      </pc:sldChg>
      <pc:sldChg chg="modSp">
        <pc:chgData name="Meghan Walrath" userId="83b17c40-4bc4-4453-86c4-254643040d40" providerId="ADAL" clId="{235376C0-6004-9D4F-B854-B393AFD0F506}" dt="2020-10-26T16:36:33.927" v="374" actId="403"/>
        <pc:sldMkLst>
          <pc:docMk/>
          <pc:sldMk cId="2597500094" sldId="327"/>
        </pc:sldMkLst>
        <pc:spChg chg="mod">
          <ac:chgData name="Meghan Walrath" userId="83b17c40-4bc4-4453-86c4-254643040d40" providerId="ADAL" clId="{235376C0-6004-9D4F-B854-B393AFD0F506}" dt="2020-10-26T16:36:33.927" v="374" actId="403"/>
          <ac:spMkLst>
            <pc:docMk/>
            <pc:sldMk cId="2597500094" sldId="327"/>
            <ac:spMk id="3" creationId="{00000000-0000-0000-0000-000000000000}"/>
          </ac:spMkLst>
        </pc:spChg>
      </pc:sldChg>
      <pc:sldChg chg="addSp delSp modSp">
        <pc:chgData name="Meghan Walrath" userId="83b17c40-4bc4-4453-86c4-254643040d40" providerId="ADAL" clId="{235376C0-6004-9D4F-B854-B393AFD0F506}" dt="2020-10-26T16:08:16.701" v="17" actId="1076"/>
        <pc:sldMkLst>
          <pc:docMk/>
          <pc:sldMk cId="1360148665" sldId="328"/>
        </pc:sldMkLst>
        <pc:spChg chg="del mod">
          <ac:chgData name="Meghan Walrath" userId="83b17c40-4bc4-4453-86c4-254643040d40" providerId="ADAL" clId="{235376C0-6004-9D4F-B854-B393AFD0F506}" dt="2020-10-26T16:08:00.691" v="12" actId="478"/>
          <ac:spMkLst>
            <pc:docMk/>
            <pc:sldMk cId="1360148665" sldId="328"/>
            <ac:spMk id="4" creationId="{00000000-0000-0000-0000-000000000000}"/>
          </ac:spMkLst>
        </pc:spChg>
        <pc:spChg chg="add del mod">
          <ac:chgData name="Meghan Walrath" userId="83b17c40-4bc4-4453-86c4-254643040d40" providerId="ADAL" clId="{235376C0-6004-9D4F-B854-B393AFD0F506}" dt="2020-10-26T16:07:55.069" v="9"/>
          <ac:spMkLst>
            <pc:docMk/>
            <pc:sldMk cId="1360148665" sldId="328"/>
            <ac:spMk id="5" creationId="{40DDC55A-EC7B-5E47-84F5-3044D145829C}"/>
          </ac:spMkLst>
        </pc:spChg>
        <pc:spChg chg="add del mod">
          <ac:chgData name="Meghan Walrath" userId="83b17c40-4bc4-4453-86c4-254643040d40" providerId="ADAL" clId="{235376C0-6004-9D4F-B854-B393AFD0F506}" dt="2020-10-26T16:07:55.069" v="9"/>
          <ac:spMkLst>
            <pc:docMk/>
            <pc:sldMk cId="1360148665" sldId="328"/>
            <ac:spMk id="6" creationId="{30AA319F-AF01-304F-80B1-DC46179FCB4D}"/>
          </ac:spMkLst>
        </pc:spChg>
        <pc:spChg chg="add mod">
          <ac:chgData name="Meghan Walrath" userId="83b17c40-4bc4-4453-86c4-254643040d40" providerId="ADAL" clId="{235376C0-6004-9D4F-B854-B393AFD0F506}" dt="2020-10-26T16:08:16.701" v="17" actId="1076"/>
          <ac:spMkLst>
            <pc:docMk/>
            <pc:sldMk cId="1360148665" sldId="328"/>
            <ac:spMk id="7" creationId="{1ADC38D3-4EF9-FD45-B5A0-2A3F07D634B3}"/>
          </ac:spMkLst>
        </pc:spChg>
      </pc:sldChg>
      <pc:sldChg chg="modSp">
        <pc:chgData name="Meghan Walrath" userId="83b17c40-4bc4-4453-86c4-254643040d40" providerId="ADAL" clId="{235376C0-6004-9D4F-B854-B393AFD0F506}" dt="2020-10-26T16:13:54.077" v="178" actId="962"/>
        <pc:sldMkLst>
          <pc:docMk/>
          <pc:sldMk cId="850001951" sldId="342"/>
        </pc:sldMkLst>
        <pc:spChg chg="mod">
          <ac:chgData name="Meghan Walrath" userId="83b17c40-4bc4-4453-86c4-254643040d40" providerId="ADAL" clId="{235376C0-6004-9D4F-B854-B393AFD0F506}" dt="2020-10-26T16:13:02.997" v="121" actId="948"/>
          <ac:spMkLst>
            <pc:docMk/>
            <pc:sldMk cId="850001951" sldId="342"/>
            <ac:spMk id="3" creationId="{F3AB5EFF-44C6-4351-8919-CA571BFFBEAF}"/>
          </ac:spMkLst>
        </pc:spChg>
        <pc:picChg chg="mod">
          <ac:chgData name="Meghan Walrath" userId="83b17c40-4bc4-4453-86c4-254643040d40" providerId="ADAL" clId="{235376C0-6004-9D4F-B854-B393AFD0F506}" dt="2020-10-26T16:13:54.077" v="178" actId="962"/>
          <ac:picMkLst>
            <pc:docMk/>
            <pc:sldMk cId="850001951" sldId="342"/>
            <ac:picMk id="5" creationId="{00000000-0000-0000-0000-000000000000}"/>
          </ac:picMkLst>
        </pc:picChg>
      </pc:sldChg>
      <pc:sldChg chg="modSp">
        <pc:chgData name="Meghan Walrath" userId="83b17c40-4bc4-4453-86c4-254643040d40" providerId="ADAL" clId="{235376C0-6004-9D4F-B854-B393AFD0F506}" dt="2020-10-26T16:15:19.114" v="186" actId="962"/>
        <pc:sldMkLst>
          <pc:docMk/>
          <pc:sldMk cId="3772164951" sldId="343"/>
        </pc:sldMkLst>
        <pc:picChg chg="mod">
          <ac:chgData name="Meghan Walrath" userId="83b17c40-4bc4-4453-86c4-254643040d40" providerId="ADAL" clId="{235376C0-6004-9D4F-B854-B393AFD0F506}" dt="2020-10-26T16:15:19.114" v="186" actId="962"/>
          <ac:picMkLst>
            <pc:docMk/>
            <pc:sldMk cId="3772164951" sldId="343"/>
            <ac:picMk id="8" creationId="{00000000-0000-0000-0000-000000000000}"/>
          </ac:picMkLst>
        </pc:picChg>
      </pc:sldChg>
      <pc:sldChg chg="modSp">
        <pc:chgData name="Meghan Walrath" userId="83b17c40-4bc4-4453-86c4-254643040d40" providerId="ADAL" clId="{235376C0-6004-9D4F-B854-B393AFD0F506}" dt="2020-10-26T16:20:56.473" v="313" actId="14100"/>
        <pc:sldMkLst>
          <pc:docMk/>
          <pc:sldMk cId="1255617499" sldId="345"/>
        </pc:sldMkLst>
        <pc:spChg chg="mod">
          <ac:chgData name="Meghan Walrath" userId="83b17c40-4bc4-4453-86c4-254643040d40" providerId="ADAL" clId="{235376C0-6004-9D4F-B854-B393AFD0F506}" dt="2020-10-26T16:20:56.473" v="313" actId="14100"/>
          <ac:spMkLst>
            <pc:docMk/>
            <pc:sldMk cId="1255617499" sldId="345"/>
            <ac:spMk id="3" creationId="{D1500A49-F262-4F9D-9614-B27BE39E70D7}"/>
          </ac:spMkLst>
        </pc:spChg>
      </pc:sldChg>
      <pc:sldChg chg="addSp delSp modSp">
        <pc:chgData name="Meghan Walrath" userId="83b17c40-4bc4-4453-86c4-254643040d40" providerId="ADAL" clId="{235376C0-6004-9D4F-B854-B393AFD0F506}" dt="2020-10-26T16:12:04.901" v="117" actId="962"/>
        <pc:sldMkLst>
          <pc:docMk/>
          <pc:sldMk cId="2644928769" sldId="346"/>
        </pc:sldMkLst>
        <pc:spChg chg="mod">
          <ac:chgData name="Meghan Walrath" userId="83b17c40-4bc4-4453-86c4-254643040d40" providerId="ADAL" clId="{235376C0-6004-9D4F-B854-B393AFD0F506}" dt="2020-10-26T16:11:41.459" v="77" actId="20577"/>
          <ac:spMkLst>
            <pc:docMk/>
            <pc:sldMk cId="2644928769" sldId="346"/>
            <ac:spMk id="3" creationId="{00000000-0000-0000-0000-000000000000}"/>
          </ac:spMkLst>
        </pc:spChg>
        <pc:spChg chg="add del mod">
          <ac:chgData name="Meghan Walrath" userId="83b17c40-4bc4-4453-86c4-254643040d40" providerId="ADAL" clId="{235376C0-6004-9D4F-B854-B393AFD0F506}" dt="2020-10-26T16:09:12.070" v="29" actId="478"/>
          <ac:spMkLst>
            <pc:docMk/>
            <pc:sldMk cId="2644928769" sldId="346"/>
            <ac:spMk id="6" creationId="{00000000-0000-0000-0000-000000000000}"/>
          </ac:spMkLst>
        </pc:spChg>
        <pc:spChg chg="add del mod">
          <ac:chgData name="Meghan Walrath" userId="83b17c40-4bc4-4453-86c4-254643040d40" providerId="ADAL" clId="{235376C0-6004-9D4F-B854-B393AFD0F506}" dt="2020-10-26T16:09:11.701" v="27"/>
          <ac:spMkLst>
            <pc:docMk/>
            <pc:sldMk cId="2644928769" sldId="346"/>
            <ac:spMk id="7" creationId="{EEEE29E6-8A2F-444B-87B9-B645341663C6}"/>
          </ac:spMkLst>
        </pc:spChg>
        <pc:spChg chg="add del mod">
          <ac:chgData name="Meghan Walrath" userId="83b17c40-4bc4-4453-86c4-254643040d40" providerId="ADAL" clId="{235376C0-6004-9D4F-B854-B393AFD0F506}" dt="2020-10-26T16:09:11.701" v="27"/>
          <ac:spMkLst>
            <pc:docMk/>
            <pc:sldMk cId="2644928769" sldId="346"/>
            <ac:spMk id="8" creationId="{3FCB3FF6-3AF7-1A42-87E7-1B18A767B419}"/>
          </ac:spMkLst>
        </pc:spChg>
        <pc:spChg chg="add del mod">
          <ac:chgData name="Meghan Walrath" userId="83b17c40-4bc4-4453-86c4-254643040d40" providerId="ADAL" clId="{235376C0-6004-9D4F-B854-B393AFD0F506}" dt="2020-10-26T16:09:11.701" v="27"/>
          <ac:spMkLst>
            <pc:docMk/>
            <pc:sldMk cId="2644928769" sldId="346"/>
            <ac:spMk id="9" creationId="{42440A2D-9208-C141-829C-ACA67AFD6D4D}"/>
          </ac:spMkLst>
        </pc:spChg>
        <pc:picChg chg="mod">
          <ac:chgData name="Meghan Walrath" userId="83b17c40-4bc4-4453-86c4-254643040d40" providerId="ADAL" clId="{235376C0-6004-9D4F-B854-B393AFD0F506}" dt="2020-10-26T16:12:04.901" v="117" actId="962"/>
          <ac:picMkLst>
            <pc:docMk/>
            <pc:sldMk cId="2644928769" sldId="346"/>
            <ac:picMk id="5" creationId="{00000000-0000-0000-0000-000000000000}"/>
          </ac:picMkLst>
        </pc:picChg>
      </pc:sldChg>
      <pc:sldChg chg="addSp delSp modSp">
        <pc:chgData name="Meghan Walrath" userId="83b17c40-4bc4-4453-86c4-254643040d40" providerId="ADAL" clId="{235376C0-6004-9D4F-B854-B393AFD0F506}" dt="2020-10-26T16:18:05.461" v="229" actId="14100"/>
        <pc:sldMkLst>
          <pc:docMk/>
          <pc:sldMk cId="891366201" sldId="347"/>
        </pc:sldMkLst>
        <pc:spChg chg="add del mod">
          <ac:chgData name="Meghan Walrath" userId="83b17c40-4bc4-4453-86c4-254643040d40" providerId="ADAL" clId="{235376C0-6004-9D4F-B854-B393AFD0F506}" dt="2020-10-26T16:15:25.818" v="187"/>
          <ac:spMkLst>
            <pc:docMk/>
            <pc:sldMk cId="891366201" sldId="347"/>
            <ac:spMk id="3" creationId="{590D06D5-25F8-E44B-B330-31BFD499A835}"/>
          </ac:spMkLst>
        </pc:spChg>
        <pc:spChg chg="add del mod">
          <ac:chgData name="Meghan Walrath" userId="83b17c40-4bc4-4453-86c4-254643040d40" providerId="ADAL" clId="{235376C0-6004-9D4F-B854-B393AFD0F506}" dt="2020-10-26T16:15:27.138" v="188"/>
          <ac:spMkLst>
            <pc:docMk/>
            <pc:sldMk cId="891366201" sldId="347"/>
            <ac:spMk id="4" creationId="{213F3470-2DED-2846-82AA-1232795C66B4}"/>
          </ac:spMkLst>
        </pc:spChg>
        <pc:spChg chg="add mod">
          <ac:chgData name="Meghan Walrath" userId="83b17c40-4bc4-4453-86c4-254643040d40" providerId="ADAL" clId="{235376C0-6004-9D4F-B854-B393AFD0F506}" dt="2020-10-26T16:15:49.431" v="193" actId="20577"/>
          <ac:spMkLst>
            <pc:docMk/>
            <pc:sldMk cId="891366201" sldId="347"/>
            <ac:spMk id="5" creationId="{3C978376-1F9E-0B4B-AE1F-748425DA1BCA}"/>
          </ac:spMkLst>
        </pc:spChg>
        <pc:spChg chg="add mod">
          <ac:chgData name="Meghan Walrath" userId="83b17c40-4bc4-4453-86c4-254643040d40" providerId="ADAL" clId="{235376C0-6004-9D4F-B854-B393AFD0F506}" dt="2020-10-26T16:18:05.461" v="229" actId="14100"/>
          <ac:spMkLst>
            <pc:docMk/>
            <pc:sldMk cId="891366201" sldId="347"/>
            <ac:spMk id="6" creationId="{7FA1EB97-7FA2-344B-885E-A857558735E7}"/>
          </ac:spMkLst>
        </pc:spChg>
        <pc:spChg chg="del mod">
          <ac:chgData name="Meghan Walrath" userId="83b17c40-4bc4-4453-86c4-254643040d40" providerId="ADAL" clId="{235376C0-6004-9D4F-B854-B393AFD0F506}" dt="2020-10-26T16:15:46.523" v="191" actId="478"/>
          <ac:spMkLst>
            <pc:docMk/>
            <pc:sldMk cId="891366201" sldId="347"/>
            <ac:spMk id="7" creationId="{DC622BE5-BAF6-4571-B8FF-ACDC19DD5F21}"/>
          </ac:spMkLst>
        </pc:spChg>
        <pc:spChg chg="del mod">
          <ac:chgData name="Meghan Walrath" userId="83b17c40-4bc4-4453-86c4-254643040d40" providerId="ADAL" clId="{235376C0-6004-9D4F-B854-B393AFD0F506}" dt="2020-10-26T16:15:55.898" v="195" actId="478"/>
          <ac:spMkLst>
            <pc:docMk/>
            <pc:sldMk cId="891366201" sldId="347"/>
            <ac:spMk id="8" creationId="{65ECAD81-BDD4-4EB2-81FA-7EE8158C17AE}"/>
          </ac:spMkLst>
        </pc:spChg>
        <pc:spChg chg="del mod">
          <ac:chgData name="Meghan Walrath" userId="83b17c40-4bc4-4453-86c4-254643040d40" providerId="ADAL" clId="{235376C0-6004-9D4F-B854-B393AFD0F506}" dt="2020-10-26T16:16:03.047" v="198" actId="478"/>
          <ac:spMkLst>
            <pc:docMk/>
            <pc:sldMk cId="891366201" sldId="347"/>
            <ac:spMk id="10" creationId="{36E467E9-3D1D-4182-B30F-D6DBE20393C4}"/>
          </ac:spMkLst>
        </pc:spChg>
        <pc:spChg chg="add del mod">
          <ac:chgData name="Meghan Walrath" userId="83b17c40-4bc4-4453-86c4-254643040d40" providerId="ADAL" clId="{235376C0-6004-9D4F-B854-B393AFD0F506}" dt="2020-10-26T16:17:35.730" v="222" actId="3680"/>
          <ac:spMkLst>
            <pc:docMk/>
            <pc:sldMk cId="891366201" sldId="347"/>
            <ac:spMk id="11" creationId="{CEA34F08-8C02-9F41-82A5-27946359031E}"/>
          </ac:spMkLst>
        </pc:spChg>
        <pc:graphicFrameChg chg="add del mod">
          <ac:chgData name="Meghan Walrath" userId="83b17c40-4bc4-4453-86c4-254643040d40" providerId="ADAL" clId="{235376C0-6004-9D4F-B854-B393AFD0F506}" dt="2020-10-26T16:17:27.595" v="221" actId="478"/>
          <ac:graphicFrameMkLst>
            <pc:docMk/>
            <pc:sldMk cId="891366201" sldId="347"/>
            <ac:graphicFrameMk id="9" creationId="{67288E22-12C1-4B35-BAFD-BB386261D33D}"/>
          </ac:graphicFrameMkLst>
        </pc:graphicFrameChg>
        <pc:graphicFrameChg chg="add del mod">
          <ac:chgData name="Meghan Walrath" userId="83b17c40-4bc4-4453-86c4-254643040d40" providerId="ADAL" clId="{235376C0-6004-9D4F-B854-B393AFD0F506}" dt="2020-10-26T16:17:16.150" v="218" actId="3680"/>
          <ac:graphicFrameMkLst>
            <pc:docMk/>
            <pc:sldMk cId="891366201" sldId="347"/>
            <ac:graphicFrameMk id="12" creationId="{159D345F-0C91-174B-9B42-39463DC02245}"/>
          </ac:graphicFrameMkLst>
        </pc:graphicFrameChg>
        <pc:graphicFrameChg chg="add mod">
          <ac:chgData name="Meghan Walrath" userId="83b17c40-4bc4-4453-86c4-254643040d40" providerId="ADAL" clId="{235376C0-6004-9D4F-B854-B393AFD0F506}" dt="2020-10-26T16:17:48.446" v="226" actId="14100"/>
          <ac:graphicFrameMkLst>
            <pc:docMk/>
            <pc:sldMk cId="891366201" sldId="347"/>
            <ac:graphicFrameMk id="13" creationId="{AA342CBF-9E54-D242-A47D-79049798528B}"/>
          </ac:graphicFrameMkLst>
        </pc:graphicFrameChg>
      </pc:sldChg>
      <pc:sldChg chg="modSp">
        <pc:chgData name="Meghan Walrath" userId="83b17c40-4bc4-4453-86c4-254643040d40" providerId="ADAL" clId="{235376C0-6004-9D4F-B854-B393AFD0F506}" dt="2020-10-26T16:18:59.894" v="243" actId="962"/>
        <pc:sldMkLst>
          <pc:docMk/>
          <pc:sldMk cId="2649677793" sldId="348"/>
        </pc:sldMkLst>
        <pc:picChg chg="mod">
          <ac:chgData name="Meghan Walrath" userId="83b17c40-4bc4-4453-86c4-254643040d40" providerId="ADAL" clId="{235376C0-6004-9D4F-B854-B393AFD0F506}" dt="2020-10-26T16:18:59.894" v="243" actId="962"/>
          <ac:picMkLst>
            <pc:docMk/>
            <pc:sldMk cId="2649677793" sldId="348"/>
            <ac:picMk id="10" creationId="{00000000-0000-0000-0000-000000000000}"/>
          </ac:picMkLst>
        </pc:picChg>
      </pc:sldChg>
      <pc:sldChg chg="modSp">
        <pc:chgData name="Meghan Walrath" userId="83b17c40-4bc4-4453-86c4-254643040d40" providerId="ADAL" clId="{235376C0-6004-9D4F-B854-B393AFD0F506}" dt="2020-10-26T16:19:39.202" v="303" actId="1076"/>
        <pc:sldMkLst>
          <pc:docMk/>
          <pc:sldMk cId="3338465316" sldId="349"/>
        </pc:sldMkLst>
        <pc:spChg chg="mod">
          <ac:chgData name="Meghan Walrath" userId="83b17c40-4bc4-4453-86c4-254643040d40" providerId="ADAL" clId="{235376C0-6004-9D4F-B854-B393AFD0F506}" dt="2020-10-26T16:19:39.202" v="303" actId="1076"/>
          <ac:spMkLst>
            <pc:docMk/>
            <pc:sldMk cId="3338465316" sldId="349"/>
            <ac:spMk id="3" creationId="{88F68C60-852D-4325-A8CA-B158DD8A694B}"/>
          </ac:spMkLst>
        </pc:spChg>
        <pc:picChg chg="mod">
          <ac:chgData name="Meghan Walrath" userId="83b17c40-4bc4-4453-86c4-254643040d40" providerId="ADAL" clId="{235376C0-6004-9D4F-B854-B393AFD0F506}" dt="2020-10-26T16:19:19.301" v="302" actId="962"/>
          <ac:picMkLst>
            <pc:docMk/>
            <pc:sldMk cId="3338465316" sldId="349"/>
            <ac:picMk id="5" creationId="{00000000-0000-0000-0000-000000000000}"/>
          </ac:picMkLst>
        </pc:picChg>
      </pc:sldChg>
      <pc:sldChg chg="modSp">
        <pc:chgData name="Meghan Walrath" userId="83b17c40-4bc4-4453-86c4-254643040d40" providerId="ADAL" clId="{235376C0-6004-9D4F-B854-B393AFD0F506}" dt="2020-10-26T16:20:05.907" v="310" actId="962"/>
        <pc:sldMkLst>
          <pc:docMk/>
          <pc:sldMk cId="1552441922" sldId="350"/>
        </pc:sldMkLst>
        <pc:picChg chg="mod">
          <ac:chgData name="Meghan Walrath" userId="83b17c40-4bc4-4453-86c4-254643040d40" providerId="ADAL" clId="{235376C0-6004-9D4F-B854-B393AFD0F506}" dt="2020-10-26T16:20:05.907" v="310" actId="962"/>
          <ac:picMkLst>
            <pc:docMk/>
            <pc:sldMk cId="1552441922" sldId="350"/>
            <ac:picMk id="9" creationId="{00000000-0000-0000-0000-000000000000}"/>
          </ac:picMkLst>
        </pc:picChg>
      </pc:sldChg>
      <pc:sldChg chg="modSp">
        <pc:chgData name="Meghan Walrath" userId="83b17c40-4bc4-4453-86c4-254643040d40" providerId="ADAL" clId="{235376C0-6004-9D4F-B854-B393AFD0F506}" dt="2020-10-26T16:21:14.437" v="329" actId="962"/>
        <pc:sldMkLst>
          <pc:docMk/>
          <pc:sldMk cId="3060856586" sldId="354"/>
        </pc:sldMkLst>
        <pc:picChg chg="mod">
          <ac:chgData name="Meghan Walrath" userId="83b17c40-4bc4-4453-86c4-254643040d40" providerId="ADAL" clId="{235376C0-6004-9D4F-B854-B393AFD0F506}" dt="2020-10-26T16:21:14.437" v="329" actId="962"/>
          <ac:picMkLst>
            <pc:docMk/>
            <pc:sldMk cId="3060856586" sldId="354"/>
            <ac:picMk id="5" creationId="{00000000-0000-0000-0000-000000000000}"/>
          </ac:picMkLst>
        </pc:picChg>
      </pc:sldChg>
      <pc:sldChg chg="modSp">
        <pc:chgData name="Meghan Walrath" userId="83b17c40-4bc4-4453-86c4-254643040d40" providerId="ADAL" clId="{235376C0-6004-9D4F-B854-B393AFD0F506}" dt="2020-10-26T16:22:01.277" v="353" actId="20577"/>
        <pc:sldMkLst>
          <pc:docMk/>
          <pc:sldMk cId="3638940637" sldId="356"/>
        </pc:sldMkLst>
        <pc:spChg chg="mod">
          <ac:chgData name="Meghan Walrath" userId="83b17c40-4bc4-4453-86c4-254643040d40" providerId="ADAL" clId="{235376C0-6004-9D4F-B854-B393AFD0F506}" dt="2020-10-26T16:22:01.277" v="353" actId="20577"/>
          <ac:spMkLst>
            <pc:docMk/>
            <pc:sldMk cId="3638940637" sldId="356"/>
            <ac:spMk id="7" creationId="{3EF280CB-90A7-46DA-AD62-1BD60BBBA6DB}"/>
          </ac:spMkLst>
        </pc:spChg>
        <pc:picChg chg="mod">
          <ac:chgData name="Meghan Walrath" userId="83b17c40-4bc4-4453-86c4-254643040d40" providerId="ADAL" clId="{235376C0-6004-9D4F-B854-B393AFD0F506}" dt="2020-10-26T16:21:47.179" v="350" actId="962"/>
          <ac:picMkLst>
            <pc:docMk/>
            <pc:sldMk cId="3638940637" sldId="356"/>
            <ac:picMk id="12" creationId="{00000000-0000-0000-0000-000000000000}"/>
          </ac:picMkLst>
        </pc:picChg>
      </pc:sldChg>
      <pc:sldMasterChg chg="modSldLayout">
        <pc:chgData name="Meghan Walrath" userId="83b17c40-4bc4-4453-86c4-254643040d40" providerId="ADAL" clId="{235376C0-6004-9D4F-B854-B393AFD0F506}" dt="2020-10-26T16:06:59.674" v="8" actId="242"/>
        <pc:sldMasterMkLst>
          <pc:docMk/>
          <pc:sldMasterMk cId="4163395254" sldId="2147483648"/>
        </pc:sldMasterMkLst>
        <pc:sldLayoutChg chg="addSp delSp modSp">
          <pc:chgData name="Meghan Walrath" userId="83b17c40-4bc4-4453-86c4-254643040d40" providerId="ADAL" clId="{235376C0-6004-9D4F-B854-B393AFD0F506}" dt="2020-10-26T16:06:59.674" v="8" actId="242"/>
          <pc:sldLayoutMkLst>
            <pc:docMk/>
            <pc:sldMasterMk cId="4163395254" sldId="2147483648"/>
            <pc:sldLayoutMk cId="2787881156" sldId="2147483649"/>
          </pc:sldLayoutMkLst>
          <pc:spChg chg="add del">
            <ac:chgData name="Meghan Walrath" userId="83b17c40-4bc4-4453-86c4-254643040d40" providerId="ADAL" clId="{235376C0-6004-9D4F-B854-B393AFD0F506}" dt="2020-10-26T16:06:38.072" v="0" actId="11529"/>
            <ac:spMkLst>
              <pc:docMk/>
              <pc:sldMasterMk cId="4163395254" sldId="2147483648"/>
              <pc:sldLayoutMk cId="2787881156" sldId="2147483649"/>
              <ac:spMk id="4" creationId="{9EEFDF19-DD70-C04E-A4E3-F8BD23940D20}"/>
            </ac:spMkLst>
          </pc:spChg>
          <pc:spChg chg="add mod">
            <ac:chgData name="Meghan Walrath" userId="83b17c40-4bc4-4453-86c4-254643040d40" providerId="ADAL" clId="{235376C0-6004-9D4F-B854-B393AFD0F506}" dt="2020-10-26T16:06:59.674" v="8" actId="242"/>
            <ac:spMkLst>
              <pc:docMk/>
              <pc:sldMasterMk cId="4163395254" sldId="2147483648"/>
              <pc:sldLayoutMk cId="2787881156" sldId="2147483649"/>
              <ac:spMk id="5" creationId="{29F6DDB2-2FF6-AA4A-AD4D-D2B208D85EE3}"/>
            </ac:spMkLst>
          </pc:spChg>
        </pc:sldLayoutChg>
      </pc:sldMasterChg>
    </pc:docChg>
  </pc:docChgLst>
  <pc:docChgLst>
    <pc:chgData name="Meghan Walrath" userId="83b17c40-4bc4-4453-86c4-254643040d40" providerId="ADAL" clId="{87689D09-CEDF-4A48-98CF-811119800682}"/>
    <pc:docChg chg="custSel modSld">
      <pc:chgData name="Meghan Walrath" userId="83b17c40-4bc4-4453-86c4-254643040d40" providerId="ADAL" clId="{87689D09-CEDF-4A48-98CF-811119800682}" dt="2020-12-02T20:18:00.675" v="22" actId="20577"/>
      <pc:docMkLst>
        <pc:docMk/>
      </pc:docMkLst>
      <pc:sldChg chg="modSp">
        <pc:chgData name="Meghan Walrath" userId="83b17c40-4bc4-4453-86c4-254643040d40" providerId="ADAL" clId="{87689D09-CEDF-4A48-98CF-811119800682}" dt="2020-12-02T20:12:02.708" v="11" actId="14100"/>
        <pc:sldMkLst>
          <pc:docMk/>
          <pc:sldMk cId="2649677793" sldId="348"/>
        </pc:sldMkLst>
        <pc:picChg chg="mod">
          <ac:chgData name="Meghan Walrath" userId="83b17c40-4bc4-4453-86c4-254643040d40" providerId="ADAL" clId="{87689D09-CEDF-4A48-98CF-811119800682}" dt="2020-12-02T20:12:02.708" v="11" actId="14100"/>
          <ac:picMkLst>
            <pc:docMk/>
            <pc:sldMk cId="2649677793" sldId="348"/>
            <ac:picMk id="10" creationId="{00000000-0000-0000-0000-000000000000}"/>
          </ac:picMkLst>
        </pc:picChg>
      </pc:sldChg>
      <pc:sldChg chg="modSp">
        <pc:chgData name="Meghan Walrath" userId="83b17c40-4bc4-4453-86c4-254643040d40" providerId="ADAL" clId="{87689D09-CEDF-4A48-98CF-811119800682}" dt="2020-12-02T20:12:13.272" v="13" actId="1035"/>
        <pc:sldMkLst>
          <pc:docMk/>
          <pc:sldMk cId="1552441922" sldId="350"/>
        </pc:sldMkLst>
        <pc:picChg chg="mod">
          <ac:chgData name="Meghan Walrath" userId="83b17c40-4bc4-4453-86c4-254643040d40" providerId="ADAL" clId="{87689D09-CEDF-4A48-98CF-811119800682}" dt="2020-12-02T20:12:13.272" v="13" actId="1035"/>
          <ac:picMkLst>
            <pc:docMk/>
            <pc:sldMk cId="1552441922" sldId="350"/>
            <ac:picMk id="9" creationId="{00000000-0000-0000-0000-000000000000}"/>
          </ac:picMkLst>
        </pc:picChg>
      </pc:sldChg>
      <pc:sldChg chg="addSp delSp modSp">
        <pc:chgData name="Meghan Walrath" userId="83b17c40-4bc4-4453-86c4-254643040d40" providerId="ADAL" clId="{87689D09-CEDF-4A48-98CF-811119800682}" dt="2020-12-02T20:18:00.675" v="22" actId="20577"/>
        <pc:sldMkLst>
          <pc:docMk/>
          <pc:sldMk cId="3060856586" sldId="354"/>
        </pc:sldMkLst>
        <pc:spChg chg="mod">
          <ac:chgData name="Meghan Walrath" userId="83b17c40-4bc4-4453-86c4-254643040d40" providerId="ADAL" clId="{87689D09-CEDF-4A48-98CF-811119800682}" dt="2020-12-02T20:18:00.675" v="22" actId="20577"/>
          <ac:spMkLst>
            <pc:docMk/>
            <pc:sldMk cId="3060856586" sldId="354"/>
            <ac:spMk id="3" creationId="{3EF280CB-90A7-46DA-AD62-1BD60BBBA6DB}"/>
          </ac:spMkLst>
        </pc:spChg>
        <pc:picChg chg="del">
          <ac:chgData name="Meghan Walrath" userId="83b17c40-4bc4-4453-86c4-254643040d40" providerId="ADAL" clId="{87689D09-CEDF-4A48-98CF-811119800682}" dt="2020-12-02T20:15:10.219" v="14" actId="478"/>
          <ac:picMkLst>
            <pc:docMk/>
            <pc:sldMk cId="3060856586" sldId="354"/>
            <ac:picMk id="5" creationId="{00000000-0000-0000-0000-000000000000}"/>
          </ac:picMkLst>
        </pc:picChg>
        <pc:picChg chg="add mod">
          <ac:chgData name="Meghan Walrath" userId="83b17c40-4bc4-4453-86c4-254643040d40" providerId="ADAL" clId="{87689D09-CEDF-4A48-98CF-811119800682}" dt="2020-12-02T20:17:55.180" v="20" actId="14100"/>
          <ac:picMkLst>
            <pc:docMk/>
            <pc:sldMk cId="3060856586" sldId="354"/>
            <ac:picMk id="6" creationId="{B9686870-6FEA-2F43-AFEF-AC83B382725B}"/>
          </ac:picMkLst>
        </pc:picChg>
      </pc:sldChg>
    </pc:docChg>
  </pc:docChgLst>
  <pc:docChgLst>
    <pc:chgData name="Kathleen" userId="1c3bee05-3f30-471c-9c5c-6f1d82c4dd7a" providerId="ADAL" clId="{DAFB53D8-28BA-4043-9C73-49C180116D95}"/>
    <pc:docChg chg="custSel modSld">
      <pc:chgData name="Kathleen" userId="1c3bee05-3f30-471c-9c5c-6f1d82c4dd7a" providerId="ADAL" clId="{DAFB53D8-28BA-4043-9C73-49C180116D95}" dt="2020-08-27T14:44:26.830" v="48" actId="5900"/>
      <pc:docMkLst>
        <pc:docMk/>
      </pc:docMkLst>
      <pc:sldChg chg="addCm modCm">
        <pc:chgData name="Kathleen" userId="1c3bee05-3f30-471c-9c5c-6f1d82c4dd7a" providerId="ADAL" clId="{DAFB53D8-28BA-4043-9C73-49C180116D95}" dt="2020-08-27T14:44:26.830" v="48" actId="5900"/>
        <pc:sldMkLst>
          <pc:docMk/>
          <pc:sldMk cId="2254708535" sldId="317"/>
        </pc:sldMkLst>
      </pc:sldChg>
      <pc:sldChg chg="modSp mod">
        <pc:chgData name="Kathleen" userId="1c3bee05-3f30-471c-9c5c-6f1d82c4dd7a" providerId="ADAL" clId="{DAFB53D8-28BA-4043-9C73-49C180116D95}" dt="2020-08-27T14:41:35.439" v="39" actId="20577"/>
        <pc:sldMkLst>
          <pc:docMk/>
          <pc:sldMk cId="2597500094" sldId="327"/>
        </pc:sldMkLst>
        <pc:spChg chg="mod">
          <ac:chgData name="Kathleen" userId="1c3bee05-3f30-471c-9c5c-6f1d82c4dd7a" providerId="ADAL" clId="{DAFB53D8-28BA-4043-9C73-49C180116D95}" dt="2020-08-27T14:41:35.439" v="39" actId="20577"/>
          <ac:spMkLst>
            <pc:docMk/>
            <pc:sldMk cId="2597500094" sldId="327"/>
            <ac:spMk id="3" creationId="{00000000-0000-0000-0000-000000000000}"/>
          </ac:spMkLst>
        </pc:spChg>
      </pc:sldChg>
    </pc:docChg>
  </pc:docChgLst>
  <pc:docChgLst>
    <pc:chgData name="Kathleen Speck" userId="S::kspeck2@jh.edu::1c3bee05-3f30-471c-9c5c-6f1d82c4dd7a" providerId="AD" clId="Web-{786BCAB3-32AF-179B-BE03-E3D6A7B9D9F8}"/>
    <pc:docChg chg="delSld">
      <pc:chgData name="Kathleen Speck" userId="S::kspeck2@jh.edu::1c3bee05-3f30-471c-9c5c-6f1d82c4dd7a" providerId="AD" clId="Web-{786BCAB3-32AF-179B-BE03-E3D6A7B9D9F8}" dt="2020-08-26T15:07:25.330" v="0"/>
      <pc:docMkLst>
        <pc:docMk/>
      </pc:docMkLst>
      <pc:sldChg chg="del">
        <pc:chgData name="Kathleen Speck" userId="S::kspeck2@jh.edu::1c3bee05-3f30-471c-9c5c-6f1d82c4dd7a" providerId="AD" clId="Web-{786BCAB3-32AF-179B-BE03-E3D6A7B9D9F8}" dt="2020-08-26T15:07:25.330" v="0"/>
        <pc:sldMkLst>
          <pc:docMk/>
          <pc:sldMk cId="1991549723" sldId="355"/>
        </pc:sldMkLst>
      </pc:sldChg>
    </pc:docChg>
  </pc:docChgLst>
  <pc:docChgLst>
    <pc:chgData name="Kathleen Speck" userId="S::kspeck2@jh.edu::1c3bee05-3f30-471c-9c5c-6f1d82c4dd7a" providerId="AD" clId="Web-{606F2329-12FB-D457-FFD5-2A47E14CB843}"/>
    <pc:docChg chg="modSld">
      <pc:chgData name="Kathleen Speck" userId="S::kspeck2@jh.edu::1c3bee05-3f30-471c-9c5c-6f1d82c4dd7a" providerId="AD" clId="Web-{606F2329-12FB-D457-FFD5-2A47E14CB843}" dt="2020-08-26T15:10:52.935" v="8" actId="20577"/>
      <pc:docMkLst>
        <pc:docMk/>
      </pc:docMkLst>
      <pc:sldChg chg="modSp">
        <pc:chgData name="Kathleen Speck" userId="S::kspeck2@jh.edu::1c3bee05-3f30-471c-9c5c-6f1d82c4dd7a" providerId="AD" clId="Web-{606F2329-12FB-D457-FFD5-2A47E14CB843}" dt="2020-08-26T15:10:52.935" v="8" actId="20577"/>
        <pc:sldMkLst>
          <pc:docMk/>
          <pc:sldMk cId="3638940637" sldId="356"/>
        </pc:sldMkLst>
        <pc:spChg chg="mod">
          <ac:chgData name="Kathleen Speck" userId="S::kspeck2@jh.edu::1c3bee05-3f30-471c-9c5c-6f1d82c4dd7a" providerId="AD" clId="Web-{606F2329-12FB-D457-FFD5-2A47E14CB843}" dt="2020-08-26T15:10:52.935" v="8" actId="20577"/>
          <ac:spMkLst>
            <pc:docMk/>
            <pc:sldMk cId="3638940637" sldId="356"/>
            <ac:spMk id="2" creationId="{00000000-0000-0000-0000-000000000000}"/>
          </ac:spMkLst>
        </pc:spChg>
        <pc:spChg chg="mod">
          <ac:chgData name="Kathleen Speck" userId="S::kspeck2@jh.edu::1c3bee05-3f30-471c-9c5c-6f1d82c4dd7a" providerId="AD" clId="Web-{606F2329-12FB-D457-FFD5-2A47E14CB843}" dt="2020-08-26T15:10:14.669" v="1" actId="1076"/>
          <ac:spMkLst>
            <pc:docMk/>
            <pc:sldMk cId="3638940637" sldId="356"/>
            <ac:spMk id="3" creationId="{00000000-0000-0000-0000-000000000000}"/>
          </ac:spMkLst>
        </pc:spChg>
      </pc:sldChg>
    </pc:docChg>
  </pc:docChgLst>
  <pc:docChgLst>
    <pc:chgData name="Kathleen Speck" userId="S::kspeck2@jh.edu::1c3bee05-3f30-471c-9c5c-6f1d82c4dd7a" providerId="AD" clId="Web-{88FC4D7D-8A97-D5B5-CDB6-FD4050015C0D}"/>
    <pc:docChg chg="modSld">
      <pc:chgData name="Kathleen Speck" userId="S::kspeck2@jh.edu::1c3bee05-3f30-471c-9c5c-6f1d82c4dd7a" providerId="AD" clId="Web-{88FC4D7D-8A97-D5B5-CDB6-FD4050015C0D}" dt="2020-12-14T13:52:44.270" v="1"/>
      <pc:docMkLst>
        <pc:docMk/>
      </pc:docMkLst>
      <pc:sldChg chg="addSp delSp modSp">
        <pc:chgData name="Kathleen Speck" userId="S::kspeck2@jh.edu::1c3bee05-3f30-471c-9c5c-6f1d82c4dd7a" providerId="AD" clId="Web-{88FC4D7D-8A97-D5B5-CDB6-FD4050015C0D}" dt="2020-12-14T13:52:44.270" v="1"/>
        <pc:sldMkLst>
          <pc:docMk/>
          <pc:sldMk cId="3772164951" sldId="343"/>
        </pc:sldMkLst>
        <pc:spChg chg="add del mod">
          <ac:chgData name="Kathleen Speck" userId="S::kspeck2@jh.edu::1c3bee05-3f30-471c-9c5c-6f1d82c4dd7a" providerId="AD" clId="Web-{88FC4D7D-8A97-D5B5-CDB6-FD4050015C0D}" dt="2020-12-14T13:52:44.270" v="1"/>
          <ac:spMkLst>
            <pc:docMk/>
            <pc:sldMk cId="3772164951" sldId="343"/>
            <ac:spMk id="5" creationId="{C097A4DB-EEBF-4621-81CF-76C83988E609}"/>
          </ac:spMkLst>
        </pc:spChg>
        <pc:picChg chg="add mod ord">
          <ac:chgData name="Kathleen Speck" userId="S::kspeck2@jh.edu::1c3bee05-3f30-471c-9c5c-6f1d82c4dd7a" providerId="AD" clId="Web-{88FC4D7D-8A97-D5B5-CDB6-FD4050015C0D}" dt="2020-12-14T13:52:44.270" v="1"/>
          <ac:picMkLst>
            <pc:docMk/>
            <pc:sldMk cId="3772164951" sldId="343"/>
            <ac:picMk id="6" creationId="{8CD795C0-5914-47DD-9D87-A975FED700B4}"/>
          </ac:picMkLst>
        </pc:picChg>
        <pc:picChg chg="del">
          <ac:chgData name="Kathleen Speck" userId="S::kspeck2@jh.edu::1c3bee05-3f30-471c-9c5c-6f1d82c4dd7a" providerId="AD" clId="Web-{88FC4D7D-8A97-D5B5-CDB6-FD4050015C0D}" dt="2020-12-14T13:52:18.942" v="0"/>
          <ac:picMkLst>
            <pc:docMk/>
            <pc:sldMk cId="3772164951" sldId="343"/>
            <ac:picMk id="8" creationId="{00000000-0000-0000-0000-000000000000}"/>
          </ac:picMkLst>
        </pc:picChg>
      </pc:sldChg>
    </pc:docChg>
  </pc:docChgLst>
  <pc:docChgLst>
    <pc:chgData name="Kathleen" userId="1c3bee05-3f30-471c-9c5c-6f1d82c4dd7a" providerId="ADAL" clId="{6C4EC4B2-4BD2-428E-B7F2-273315695011}"/>
    <pc:docChg chg="modSld">
      <pc:chgData name="Kathleen" userId="1c3bee05-3f30-471c-9c5c-6f1d82c4dd7a" providerId="ADAL" clId="{6C4EC4B2-4BD2-428E-B7F2-273315695011}" dt="2020-10-26T19:24:10.424" v="225" actId="962"/>
      <pc:docMkLst>
        <pc:docMk/>
      </pc:docMkLst>
      <pc:sldChg chg="modSp mod">
        <pc:chgData name="Kathleen" userId="1c3bee05-3f30-471c-9c5c-6f1d82c4dd7a" providerId="ADAL" clId="{6C4EC4B2-4BD2-428E-B7F2-273315695011}" dt="2020-10-26T19:22:46.163" v="9" actId="962"/>
        <pc:sldMkLst>
          <pc:docMk/>
          <pc:sldMk cId="3772164951" sldId="343"/>
        </pc:sldMkLst>
        <pc:picChg chg="mod">
          <ac:chgData name="Kathleen" userId="1c3bee05-3f30-471c-9c5c-6f1d82c4dd7a" providerId="ADAL" clId="{6C4EC4B2-4BD2-428E-B7F2-273315695011}" dt="2020-10-26T19:22:46.163" v="9" actId="962"/>
          <ac:picMkLst>
            <pc:docMk/>
            <pc:sldMk cId="3772164951" sldId="343"/>
            <ac:picMk id="8" creationId="{00000000-0000-0000-0000-000000000000}"/>
          </ac:picMkLst>
        </pc:picChg>
      </pc:sldChg>
      <pc:sldChg chg="modSp mod">
        <pc:chgData name="Kathleen" userId="1c3bee05-3f30-471c-9c5c-6f1d82c4dd7a" providerId="ADAL" clId="{6C4EC4B2-4BD2-428E-B7F2-273315695011}" dt="2020-10-26T19:23:10.081" v="29" actId="962"/>
        <pc:sldMkLst>
          <pc:docMk/>
          <pc:sldMk cId="2649677793" sldId="348"/>
        </pc:sldMkLst>
        <pc:picChg chg="mod">
          <ac:chgData name="Kathleen" userId="1c3bee05-3f30-471c-9c5c-6f1d82c4dd7a" providerId="ADAL" clId="{6C4EC4B2-4BD2-428E-B7F2-273315695011}" dt="2020-10-26T19:23:10.081" v="29" actId="962"/>
          <ac:picMkLst>
            <pc:docMk/>
            <pc:sldMk cId="2649677793" sldId="348"/>
            <ac:picMk id="10" creationId="{00000000-0000-0000-0000-000000000000}"/>
          </ac:picMkLst>
        </pc:picChg>
      </pc:sldChg>
      <pc:sldChg chg="modSp mod">
        <pc:chgData name="Kathleen" userId="1c3bee05-3f30-471c-9c5c-6f1d82c4dd7a" providerId="ADAL" clId="{6C4EC4B2-4BD2-428E-B7F2-273315695011}" dt="2020-10-26T19:24:10.424" v="225" actId="962"/>
        <pc:sldMkLst>
          <pc:docMk/>
          <pc:sldMk cId="1552441922" sldId="350"/>
        </pc:sldMkLst>
        <pc:picChg chg="mod">
          <ac:chgData name="Kathleen" userId="1c3bee05-3f30-471c-9c5c-6f1d82c4dd7a" providerId="ADAL" clId="{6C4EC4B2-4BD2-428E-B7F2-273315695011}" dt="2020-10-26T19:24:10.424" v="225" actId="962"/>
          <ac:picMkLst>
            <pc:docMk/>
            <pc:sldMk cId="1552441922" sldId="350"/>
            <ac:picMk id="9" creationId="{00000000-0000-0000-0000-000000000000}"/>
          </ac:picMkLst>
        </pc:picChg>
      </pc:sldChg>
    </pc:docChg>
  </pc:docChgLst>
  <pc:docChgLst>
    <pc:chgData name="Kathleen Speck" userId="1c3bee05-3f30-471c-9c5c-6f1d82c4dd7a" providerId="ADAL" clId="{E85348ED-23CC-48E7-8DF6-BD34ECEB0009}"/>
    <pc:docChg chg="undo custSel modSld">
      <pc:chgData name="Kathleen Speck" userId="1c3bee05-3f30-471c-9c5c-6f1d82c4dd7a" providerId="ADAL" clId="{E85348ED-23CC-48E7-8DF6-BD34ECEB0009}" dt="2020-12-14T14:16:56.210" v="76" actId="692"/>
      <pc:docMkLst>
        <pc:docMk/>
      </pc:docMkLst>
      <pc:sldChg chg="addSp delSp modSp mod">
        <pc:chgData name="Kathleen Speck" userId="1c3bee05-3f30-471c-9c5c-6f1d82c4dd7a" providerId="ADAL" clId="{E85348ED-23CC-48E7-8DF6-BD34ECEB0009}" dt="2020-12-14T14:16:56.210" v="76" actId="692"/>
        <pc:sldMkLst>
          <pc:docMk/>
          <pc:sldMk cId="3772164951" sldId="343"/>
        </pc:sldMkLst>
        <pc:spChg chg="mod">
          <ac:chgData name="Kathleen Speck" userId="1c3bee05-3f30-471c-9c5c-6f1d82c4dd7a" providerId="ADAL" clId="{E85348ED-23CC-48E7-8DF6-BD34ECEB0009}" dt="2020-12-14T14:14:28.375" v="70" actId="692"/>
          <ac:spMkLst>
            <pc:docMk/>
            <pc:sldMk cId="3772164951" sldId="343"/>
            <ac:spMk id="2" creationId="{00000000-0000-0000-0000-000000000000}"/>
          </ac:spMkLst>
        </pc:spChg>
        <pc:spChg chg="add del mod">
          <ac:chgData name="Kathleen Speck" userId="1c3bee05-3f30-471c-9c5c-6f1d82c4dd7a" providerId="ADAL" clId="{E85348ED-23CC-48E7-8DF6-BD34ECEB0009}" dt="2020-12-14T14:11:50.498" v="62" actId="22"/>
          <ac:spMkLst>
            <pc:docMk/>
            <pc:sldMk cId="3772164951" sldId="343"/>
            <ac:spMk id="5" creationId="{A984FC98-C0B6-4244-AD21-65E57B97F688}"/>
          </ac:spMkLst>
        </pc:spChg>
        <pc:picChg chg="del">
          <ac:chgData name="Kathleen Speck" userId="1c3bee05-3f30-471c-9c5c-6f1d82c4dd7a" providerId="ADAL" clId="{E85348ED-23CC-48E7-8DF6-BD34ECEB0009}" dt="2020-12-14T14:11:27.565" v="61" actId="21"/>
          <ac:picMkLst>
            <pc:docMk/>
            <pc:sldMk cId="3772164951" sldId="343"/>
            <ac:picMk id="6" creationId="{8CD795C0-5914-47DD-9D87-A975FED700B4}"/>
          </ac:picMkLst>
        </pc:picChg>
        <pc:picChg chg="add mod ord">
          <ac:chgData name="Kathleen Speck" userId="1c3bee05-3f30-471c-9c5c-6f1d82c4dd7a" providerId="ADAL" clId="{E85348ED-23CC-48E7-8DF6-BD34ECEB0009}" dt="2020-12-14T14:16:56.210" v="76" actId="692"/>
          <ac:picMkLst>
            <pc:docMk/>
            <pc:sldMk cId="3772164951" sldId="343"/>
            <ac:picMk id="8" creationId="{2F6D0970-4EA0-41A4-91D5-D36F7932F177}"/>
          </ac:picMkLst>
        </pc:picChg>
      </pc:sldChg>
      <pc:sldChg chg="modSp mod addCm">
        <pc:chgData name="Kathleen Speck" userId="1c3bee05-3f30-471c-9c5c-6f1d82c4dd7a" providerId="ADAL" clId="{E85348ED-23CC-48E7-8DF6-BD34ECEB0009}" dt="2020-12-02T16:48:08.006" v="58" actId="1589"/>
        <pc:sldMkLst>
          <pc:docMk/>
          <pc:sldMk cId="1255617499" sldId="345"/>
        </pc:sldMkLst>
        <pc:spChg chg="mod">
          <ac:chgData name="Kathleen Speck" userId="1c3bee05-3f30-471c-9c5c-6f1d82c4dd7a" providerId="ADAL" clId="{E85348ED-23CC-48E7-8DF6-BD34ECEB0009}" dt="2020-12-02T16:47:31.847" v="55" actId="20577"/>
          <ac:spMkLst>
            <pc:docMk/>
            <pc:sldMk cId="1255617499" sldId="345"/>
            <ac:spMk id="3" creationId="{D1500A49-F262-4F9D-9614-B27BE39E70D7}"/>
          </ac:spMkLst>
        </pc:spChg>
      </pc:sldChg>
      <pc:sldChg chg="modSp mod addCm">
        <pc:chgData name="Kathleen Speck" userId="1c3bee05-3f30-471c-9c5c-6f1d82c4dd7a" providerId="ADAL" clId="{E85348ED-23CC-48E7-8DF6-BD34ECEB0009}" dt="2020-12-02T16:44:36.099" v="2" actId="1589"/>
        <pc:sldMkLst>
          <pc:docMk/>
          <pc:sldMk cId="891366201" sldId="347"/>
        </pc:sldMkLst>
        <pc:spChg chg="mod">
          <ac:chgData name="Kathleen Speck" userId="1c3bee05-3f30-471c-9c5c-6f1d82c4dd7a" providerId="ADAL" clId="{E85348ED-23CC-48E7-8DF6-BD34ECEB0009}" dt="2020-12-02T16:44:23.933" v="1" actId="5793"/>
          <ac:spMkLst>
            <pc:docMk/>
            <pc:sldMk cId="891366201" sldId="347"/>
            <ac:spMk id="6" creationId="{7FA1EB97-7FA2-344B-885E-A857558735E7}"/>
          </ac:spMkLst>
        </pc:spChg>
      </pc:sldChg>
      <pc:sldChg chg="modSp mod">
        <pc:chgData name="Kathleen Speck" userId="1c3bee05-3f30-471c-9c5c-6f1d82c4dd7a" providerId="ADAL" clId="{E85348ED-23CC-48E7-8DF6-BD34ECEB0009}" dt="2020-12-14T14:15:44.293" v="73" actId="692"/>
        <pc:sldMkLst>
          <pc:docMk/>
          <pc:sldMk cId="2649677793" sldId="348"/>
        </pc:sldMkLst>
        <pc:picChg chg="mod">
          <ac:chgData name="Kathleen Speck" userId="1c3bee05-3f30-471c-9c5c-6f1d82c4dd7a" providerId="ADAL" clId="{E85348ED-23CC-48E7-8DF6-BD34ECEB0009}" dt="2020-12-14T14:15:44.293" v="73" actId="692"/>
          <ac:picMkLst>
            <pc:docMk/>
            <pc:sldMk cId="2649677793" sldId="348"/>
            <ac:picMk id="10" creationId="{00000000-0000-0000-0000-000000000000}"/>
          </ac:picMkLst>
        </pc:picChg>
      </pc:sldChg>
      <pc:sldChg chg="modSp mod">
        <pc:chgData name="Kathleen Speck" userId="1c3bee05-3f30-471c-9c5c-6f1d82c4dd7a" providerId="ADAL" clId="{E85348ED-23CC-48E7-8DF6-BD34ECEB0009}" dt="2020-12-14T14:16:37.109" v="74" actId="692"/>
        <pc:sldMkLst>
          <pc:docMk/>
          <pc:sldMk cId="1552441922" sldId="350"/>
        </pc:sldMkLst>
        <pc:picChg chg="mod">
          <ac:chgData name="Kathleen Speck" userId="1c3bee05-3f30-471c-9c5c-6f1d82c4dd7a" providerId="ADAL" clId="{E85348ED-23CC-48E7-8DF6-BD34ECEB0009}" dt="2020-12-14T14:16:37.109" v="74" actId="692"/>
          <ac:picMkLst>
            <pc:docMk/>
            <pc:sldMk cId="1552441922" sldId="350"/>
            <ac:picMk id="9" creationId="{00000000-0000-0000-0000-000000000000}"/>
          </ac:picMkLst>
        </pc:picChg>
      </pc:sldChg>
      <pc:sldChg chg="addCm">
        <pc:chgData name="Kathleen Speck" userId="1c3bee05-3f30-471c-9c5c-6f1d82c4dd7a" providerId="ADAL" clId="{E85348ED-23CC-48E7-8DF6-BD34ECEB0009}" dt="2020-12-02T18:56:42.088" v="60" actId="1589"/>
        <pc:sldMkLst>
          <pc:docMk/>
          <pc:sldMk cId="3060856586" sldId="354"/>
        </pc:sldMkLst>
      </pc:sldChg>
    </pc:docChg>
  </pc:docChgLst>
  <pc:docChgLst>
    <pc:chgData name="Kathleen" userId="1c3bee05-3f30-471c-9c5c-6f1d82c4dd7a" providerId="ADAL" clId="{5F4FE0C9-A36B-4803-8F1C-624A7654CC72}"/>
    <pc:docChg chg="modSld">
      <pc:chgData name="Kathleen" userId="1c3bee05-3f30-471c-9c5c-6f1d82c4dd7a" providerId="ADAL" clId="{5F4FE0C9-A36B-4803-8F1C-624A7654CC72}" dt="2020-08-31T18:59:22.740" v="0" actId="6549"/>
      <pc:docMkLst>
        <pc:docMk/>
      </pc:docMkLst>
      <pc:sldChg chg="modSp mod">
        <pc:chgData name="Kathleen" userId="1c3bee05-3f30-471c-9c5c-6f1d82c4dd7a" providerId="ADAL" clId="{5F4FE0C9-A36B-4803-8F1C-624A7654CC72}" dt="2020-08-31T18:59:22.740" v="0" actId="6549"/>
        <pc:sldMkLst>
          <pc:docMk/>
          <pc:sldMk cId="1255617499" sldId="345"/>
        </pc:sldMkLst>
        <pc:spChg chg="mod">
          <ac:chgData name="Kathleen" userId="1c3bee05-3f30-471c-9c5c-6f1d82c4dd7a" providerId="ADAL" clId="{5F4FE0C9-A36B-4803-8F1C-624A7654CC72}" dt="2020-08-31T18:59:22.740" v="0" actId="6549"/>
          <ac:spMkLst>
            <pc:docMk/>
            <pc:sldMk cId="1255617499" sldId="345"/>
            <ac:spMk id="3" creationId="{D1500A49-F262-4F9D-9614-B27BE39E70D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BD74E-E827-4F97-87D4-C307608CFA39}" type="datetimeFigureOut">
              <a:rPr lang="en-US" smtClean="0"/>
              <a:t>5/27/2021</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E0279-E039-4FD6-AE27-C626EDCEFED9}" type="slidenum">
              <a:rPr lang="en-US" smtClean="0"/>
              <a:t>‹#›</a:t>
            </a:fld>
            <a:endParaRPr lang="en-US"/>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018638" rtl="0" eaLnBrk="1" fontAlgn="auto" latinLnBrk="0" hangingPunct="1">
              <a:lnSpc>
                <a:spcPct val="100000"/>
              </a:lnSpc>
              <a:spcBef>
                <a:spcPts val="0"/>
              </a:spcBef>
              <a:spcAft>
                <a:spcPts val="0"/>
              </a:spcAft>
              <a:buClrTx/>
              <a:buSzTx/>
              <a:buFontTx/>
              <a:buNone/>
              <a:tabLst/>
              <a:defRPr/>
            </a:pPr>
            <a:fld id="{7AA7BD52-2C09-4B2E-B6DB-0CDDE57D82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63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4520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10</a:t>
            </a:fld>
            <a:endParaRPr lang="en-US"/>
          </a:p>
        </p:txBody>
      </p:sp>
    </p:spTree>
    <p:extLst>
      <p:ext uri="{BB962C8B-B14F-4D97-AF65-F5344CB8AC3E}">
        <p14:creationId xmlns:p14="http://schemas.microsoft.com/office/powerpoint/2010/main" val="1523175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p:txBody>
      </p:sp>
      <p:sp>
        <p:nvSpPr>
          <p:cNvPr id="4" name="Slide Number Placeholder 3"/>
          <p:cNvSpPr>
            <a:spLocks noGrp="1"/>
          </p:cNvSpPr>
          <p:nvPr>
            <p:ph type="sldNum" sz="quarter" idx="10"/>
          </p:nvPr>
        </p:nvSpPr>
        <p:spPr/>
        <p:txBody>
          <a:bodyPr/>
          <a:lstStyle/>
          <a:p>
            <a:fld id="{6F6E0279-E039-4FD6-AE27-C626EDCEFED9}" type="slidenum">
              <a:rPr lang="en-US" smtClean="0"/>
              <a:t>11</a:t>
            </a:fld>
            <a:endParaRPr lang="en-US"/>
          </a:p>
        </p:txBody>
      </p:sp>
    </p:spTree>
    <p:extLst>
      <p:ext uri="{BB962C8B-B14F-4D97-AF65-F5344CB8AC3E}">
        <p14:creationId xmlns:p14="http://schemas.microsoft.com/office/powerpoint/2010/main" val="334252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12</a:t>
            </a:fld>
            <a:endParaRPr lang="en-US"/>
          </a:p>
        </p:txBody>
      </p:sp>
    </p:spTree>
    <p:extLst>
      <p:ext uri="{BB962C8B-B14F-4D97-AF65-F5344CB8AC3E}">
        <p14:creationId xmlns:p14="http://schemas.microsoft.com/office/powerpoint/2010/main" val="3208463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CB1979C5-EB3F-4247-933C-82F8801FC7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1221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14</a:t>
            </a:fld>
            <a:endParaRPr lang="en-US"/>
          </a:p>
        </p:txBody>
      </p:sp>
    </p:spTree>
    <p:extLst>
      <p:ext uri="{BB962C8B-B14F-4D97-AF65-F5344CB8AC3E}">
        <p14:creationId xmlns:p14="http://schemas.microsoft.com/office/powerpoint/2010/main" val="292302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CB1979C5-EB3F-4247-933C-82F8801FC7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8651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3</a:t>
            </a:fld>
            <a:endParaRPr lang="en-US"/>
          </a:p>
        </p:txBody>
      </p:sp>
    </p:spTree>
    <p:extLst>
      <p:ext uri="{BB962C8B-B14F-4D97-AF65-F5344CB8AC3E}">
        <p14:creationId xmlns:p14="http://schemas.microsoft.com/office/powerpoint/2010/main" val="2808879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4</a:t>
            </a:fld>
            <a:endParaRPr lang="en-US"/>
          </a:p>
        </p:txBody>
      </p:sp>
    </p:spTree>
    <p:extLst>
      <p:ext uri="{BB962C8B-B14F-4D97-AF65-F5344CB8AC3E}">
        <p14:creationId xmlns:p14="http://schemas.microsoft.com/office/powerpoint/2010/main" val="122456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5</a:t>
            </a:fld>
            <a:endParaRPr lang="en-US"/>
          </a:p>
        </p:txBody>
      </p:sp>
    </p:spTree>
    <p:extLst>
      <p:ext uri="{BB962C8B-B14F-4D97-AF65-F5344CB8AC3E}">
        <p14:creationId xmlns:p14="http://schemas.microsoft.com/office/powerpoint/2010/main" val="291602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6</a:t>
            </a:fld>
            <a:endParaRPr lang="en-US"/>
          </a:p>
        </p:txBody>
      </p:sp>
    </p:spTree>
    <p:extLst>
      <p:ext uri="{BB962C8B-B14F-4D97-AF65-F5344CB8AC3E}">
        <p14:creationId xmlns:p14="http://schemas.microsoft.com/office/powerpoint/2010/main" val="2788329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7</a:t>
            </a:fld>
            <a:endParaRPr lang="en-US"/>
          </a:p>
        </p:txBody>
      </p:sp>
    </p:spTree>
    <p:extLst>
      <p:ext uri="{BB962C8B-B14F-4D97-AF65-F5344CB8AC3E}">
        <p14:creationId xmlns:p14="http://schemas.microsoft.com/office/powerpoint/2010/main" val="2662412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8</a:t>
            </a:fld>
            <a:endParaRPr lang="en-US"/>
          </a:p>
        </p:txBody>
      </p:sp>
    </p:spTree>
    <p:extLst>
      <p:ext uri="{BB962C8B-B14F-4D97-AF65-F5344CB8AC3E}">
        <p14:creationId xmlns:p14="http://schemas.microsoft.com/office/powerpoint/2010/main" val="241427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9</a:t>
            </a:fld>
            <a:endParaRPr lang="en-US"/>
          </a:p>
        </p:txBody>
      </p:sp>
    </p:spTree>
    <p:extLst>
      <p:ext uri="{BB962C8B-B14F-4D97-AF65-F5344CB8AC3E}">
        <p14:creationId xmlns:p14="http://schemas.microsoft.com/office/powerpoint/2010/main" val="3633776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508760" y="4566920"/>
            <a:ext cx="704088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
        <p:nvSpPr>
          <p:cNvPr id="5" name="Text Placeholder 4">
            <a:extLst>
              <a:ext uri="{FF2B5EF4-FFF2-40B4-BE49-F238E27FC236}">
                <a16:creationId xmlns:a16="http://schemas.microsoft.com/office/drawing/2014/main" id="{29F6DDB2-2FF6-AA4A-AD4D-D2B208D85EE3}"/>
              </a:ext>
            </a:extLst>
          </p:cNvPr>
          <p:cNvSpPr>
            <a:spLocks noGrp="1"/>
          </p:cNvSpPr>
          <p:nvPr>
            <p:ph type="body" sz="quarter" idx="10"/>
          </p:nvPr>
        </p:nvSpPr>
        <p:spPr>
          <a:xfrm>
            <a:off x="754381" y="203200"/>
            <a:ext cx="8549958" cy="1379538"/>
          </a:xfrm>
        </p:spPr>
        <p:txBody>
          <a:bodyPr anchor="ctr"/>
          <a:lstStyle>
            <a:lvl1pPr marL="0" indent="0" algn="ctr">
              <a:buNone/>
              <a:defRPr>
                <a:solidFill>
                  <a:schemeClr val="bg1"/>
                </a:solidFill>
              </a:defRPr>
            </a:lvl1pPr>
            <a:lvl2pPr marL="509320" indent="0">
              <a:buNone/>
              <a:defRPr>
                <a:solidFill>
                  <a:schemeClr val="bg1"/>
                </a:solidFill>
              </a:defRPr>
            </a:lvl2pPr>
            <a:lvl3pPr marL="1018637" indent="0">
              <a:buNone/>
              <a:defRPr>
                <a:solidFill>
                  <a:schemeClr val="bg1"/>
                </a:solidFill>
              </a:defRPr>
            </a:lvl3pPr>
            <a:lvl4pPr marL="1527955" indent="0">
              <a:buNone/>
              <a:defRPr>
                <a:solidFill>
                  <a:schemeClr val="bg1"/>
                </a:solidFill>
              </a:defRPr>
            </a:lvl4pPr>
            <a:lvl5pPr marL="2037275" indent="0">
              <a:buNone/>
              <a:defRPr>
                <a:solidFill>
                  <a:schemeClr val="bg1"/>
                </a:solidFill>
              </a:defRPr>
            </a:lvl5pPr>
          </a:lstStyle>
          <a:p>
            <a:pPr lvl="0"/>
            <a:r>
              <a:rPr lang="en-US"/>
              <a:t>Edit Master text styles</a:t>
            </a:r>
          </a:p>
        </p:txBody>
      </p:sp>
    </p:spTree>
    <p:custDataLst>
      <p:tags r:id="rId1"/>
    </p:custDataLst>
    <p:extLst>
      <p:ext uri="{BB962C8B-B14F-4D97-AF65-F5344CB8AC3E}">
        <p14:creationId xmlns:p14="http://schemas.microsoft.com/office/powerpoint/2010/main" val="278788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33625" y="7358591"/>
            <a:ext cx="487680" cy="413809"/>
          </a:xfrm>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249222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33625" y="7358591"/>
            <a:ext cx="487680" cy="413809"/>
          </a:xfrm>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20" y="1143000"/>
            <a:ext cx="4442460" cy="5799987"/>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143000"/>
            <a:ext cx="4442460" cy="5799987"/>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333625" y="7358591"/>
            <a:ext cx="487680" cy="413809"/>
          </a:xfrm>
        </p:spPr>
        <p:txBody>
          <a:bodyPr/>
          <a:lstStyle/>
          <a:p>
            <a:fld id="{993EEC8E-C5CF-40DF-832D-5BCB0E209B98}" type="slidenum">
              <a:rPr lang="en-US" smtClean="0"/>
              <a:t>‹#›</a:t>
            </a:fld>
            <a:endParaRPr lang="en-US"/>
          </a:p>
        </p:txBody>
      </p:sp>
      <p:sp>
        <p:nvSpPr>
          <p:cNvPr id="6" name="Title 1"/>
          <p:cNvSpPr>
            <a:spLocks noGrp="1"/>
          </p:cNvSpPr>
          <p:nvPr>
            <p:ph type="title"/>
          </p:nvPr>
        </p:nvSpPr>
        <p:spPr>
          <a:xfrm>
            <a:off x="502920" y="311256"/>
            <a:ext cx="9052560" cy="603144"/>
          </a:xfrm>
        </p:spPr>
        <p:txBody>
          <a:bodyPr>
            <a:noAutofit/>
          </a:bodyPr>
          <a:lstStyle>
            <a:lvl1pPr>
              <a:defRPr sz="3600"/>
            </a:lvl1pPr>
          </a:lstStyle>
          <a:p>
            <a:r>
              <a:rPr lang="en-US"/>
              <a:t>Click to edit Master title style</a:t>
            </a:r>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1944264"/>
            <a:ext cx="4444206"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1944264"/>
            <a:ext cx="4445953"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9312359" y="7358591"/>
            <a:ext cx="487680" cy="413809"/>
          </a:xfrm>
        </p:spPr>
        <p:txBody>
          <a:bodyPr/>
          <a:lstStyle/>
          <a:p>
            <a:fld id="{993EEC8E-C5CF-40DF-832D-5BCB0E209B98}" type="slidenum">
              <a:rPr lang="en-US" smtClean="0"/>
              <a:t>‹#›</a:t>
            </a:fld>
            <a:endParaRPr lang="en-US"/>
          </a:p>
        </p:txBody>
      </p:sp>
      <p:sp>
        <p:nvSpPr>
          <p:cNvPr id="8" name="Title 1"/>
          <p:cNvSpPr>
            <a:spLocks noGrp="1"/>
          </p:cNvSpPr>
          <p:nvPr>
            <p:ph type="title"/>
          </p:nvPr>
        </p:nvSpPr>
        <p:spPr>
          <a:xfrm>
            <a:off x="502920" y="311256"/>
            <a:ext cx="9052560" cy="603144"/>
          </a:xfrm>
        </p:spPr>
        <p:txBody>
          <a:bodyPr>
            <a:noAutofit/>
          </a:bodyPr>
          <a:lstStyle>
            <a:lvl1pPr>
              <a:defRPr sz="3600"/>
            </a:lvl1pPr>
          </a:lstStyle>
          <a:p>
            <a:r>
              <a:rPr lang="en-US"/>
              <a:t>Click to edit Master title style</a:t>
            </a:r>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t="85556"/>
          <a:stretch/>
        </p:blipFill>
        <p:spPr>
          <a:xfrm>
            <a:off x="0" y="6684264"/>
            <a:ext cx="10058400" cy="1122680"/>
          </a:xfrm>
          <a:prstGeom prst="rect">
            <a:avLst/>
          </a:prstGeom>
        </p:spPr>
      </p:pic>
      <p:sp>
        <p:nvSpPr>
          <p:cNvPr id="7" name="Title 1"/>
          <p:cNvSpPr txBox="1">
            <a:spLocks/>
          </p:cNvSpPr>
          <p:nvPr userDrawn="1"/>
        </p:nvSpPr>
        <p:spPr>
          <a:xfrm>
            <a:off x="502920" y="311256"/>
            <a:ext cx="9052560" cy="603144"/>
          </a:xfrm>
          <a:prstGeom prst="rect">
            <a:avLst/>
          </a:prstGeom>
        </p:spPr>
        <p:txBody>
          <a:bodyPr vert="horz" lIns="101864" tIns="50933" rIns="101864" bIns="50933" rtlCol="0" anchor="ctr">
            <a:noAutofit/>
          </a:bodyPr>
          <a:lstStyle>
            <a:lvl1pPr algn="ctr" defTabSz="1018638" rtl="0" eaLnBrk="1" latinLnBrk="0" hangingPunct="1">
              <a:spcBef>
                <a:spcPct val="0"/>
              </a:spcBef>
              <a:buNone/>
              <a:defRPr sz="3600" b="0" i="0" u="none" kern="1200">
                <a:solidFill>
                  <a:schemeClr val="bg1"/>
                </a:solidFill>
                <a:latin typeface="+mj-lt"/>
                <a:ea typeface="+mj-ea"/>
                <a:cs typeface="+mj-cs"/>
              </a:defRPr>
            </a:lvl1pPr>
          </a:lstStyle>
          <a:p>
            <a:r>
              <a:rPr lang="en-US"/>
              <a:t>Click to edit Master title style</a:t>
            </a:r>
          </a:p>
        </p:txBody>
      </p:sp>
      <p:sp>
        <p:nvSpPr>
          <p:cNvPr id="8" name="Content Placeholder 2"/>
          <p:cNvSpPr>
            <a:spLocks noGrp="1"/>
          </p:cNvSpPr>
          <p:nvPr>
            <p:ph idx="1"/>
          </p:nvPr>
        </p:nvSpPr>
        <p:spPr>
          <a:xfrm>
            <a:off x="502920" y="1143000"/>
            <a:ext cx="9052560" cy="5799987"/>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2325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14279" y="7358591"/>
            <a:ext cx="487680" cy="413809"/>
          </a:xfrm>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10210800" y="113792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10210800" y="1752600"/>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10210800" y="240126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10210800" y="304676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10210800" y="3661445"/>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10210800" y="431010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6497" y="7040563"/>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1004418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33"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59194"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a:p>
        </p:txBody>
      </p:sp>
      <p:pic>
        <p:nvPicPr>
          <p:cNvPr id="4" name="Picture 3"/>
          <p:cNvPicPr>
            <a:picLocks noChangeAspect="1"/>
          </p:cNvPicPr>
          <p:nvPr userDrawn="1"/>
        </p:nvPicPr>
        <p:blipFill>
          <a:blip r:embed="rId11"/>
          <a:stretch>
            <a:fillRect/>
          </a:stretch>
        </p:blipFill>
        <p:spPr>
          <a:xfrm>
            <a:off x="502920" y="7067181"/>
            <a:ext cx="1828800" cy="581025"/>
          </a:xfrm>
          <a:prstGeom prst="rect">
            <a:avLst/>
          </a:prstGeom>
        </p:spPr>
      </p:pic>
      <p:sp>
        <p:nvSpPr>
          <p:cNvPr id="5" name="TextBox 4"/>
          <p:cNvSpPr txBox="1"/>
          <p:nvPr userDrawn="1"/>
        </p:nvSpPr>
        <p:spPr>
          <a:xfrm>
            <a:off x="7751496" y="7423966"/>
            <a:ext cx="1665969" cy="276999"/>
          </a:xfrm>
          <a:prstGeom prst="rect">
            <a:avLst/>
          </a:prstGeom>
          <a:noFill/>
        </p:spPr>
        <p:txBody>
          <a:bodyPr wrap="none" rtlCol="0">
            <a:spAutoFit/>
          </a:bodyPr>
          <a:lstStyle/>
          <a:p>
            <a:r>
              <a:rPr lang="en-US" sz="1200" dirty="0">
                <a:solidFill>
                  <a:schemeClr val="bg1"/>
                </a:solidFill>
              </a:rPr>
              <a:t>Tracking and Measuring</a:t>
            </a:r>
          </a:p>
        </p:txBody>
      </p:sp>
    </p:spTree>
    <p:custDataLst>
      <p:tags r:id="rId9"/>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8" r:id="rId7"/>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hyperlink" Target="https://www.ahrq.gov/sites/default/files/wysiwyg/antibiotic-use/long-term-care/four-moments-explained.pdf" TargetMode="External"/><Relationship Id="rId4" Type="http://schemas.openxmlformats.org/officeDocument/2006/relationships/hyperlink" Target="https://www.ahrq.gov/sites/default/files/wysiwyg/antibiotic-use/long-term-care/monthly-data-form.xlsx"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a:t>Tracking and Measuring </a:t>
            </a:r>
            <a:br>
              <a:rPr lang="en-US"/>
            </a:br>
            <a:r>
              <a:rPr lang="en-US"/>
              <a:t>Antibiotic Use Data</a:t>
            </a:r>
          </a:p>
        </p:txBody>
      </p:sp>
      <p:sp>
        <p:nvSpPr>
          <p:cNvPr id="3" name="Subtitle 2"/>
          <p:cNvSpPr>
            <a:spLocks noGrp="1"/>
          </p:cNvSpPr>
          <p:nvPr>
            <p:ph type="subTitle" idx="1"/>
          </p:nvPr>
        </p:nvSpPr>
        <p:spPr/>
        <p:txBody>
          <a:bodyPr/>
          <a:lstStyle/>
          <a:p>
            <a:pPr lvl="0"/>
            <a:r>
              <a:rPr lang="en-US"/>
              <a:t>Long-Term Care</a:t>
            </a:r>
          </a:p>
        </p:txBody>
      </p:sp>
      <p:sp>
        <p:nvSpPr>
          <p:cNvPr id="7" name="Text Placeholder 6">
            <a:extLst>
              <a:ext uri="{FF2B5EF4-FFF2-40B4-BE49-F238E27FC236}">
                <a16:creationId xmlns:a16="http://schemas.microsoft.com/office/drawing/2014/main" id="{1ADC38D3-4EF9-FD45-B5A0-2A3F07D634B3}"/>
              </a:ext>
            </a:extLst>
          </p:cNvPr>
          <p:cNvSpPr>
            <a:spLocks noGrp="1"/>
          </p:cNvSpPr>
          <p:nvPr>
            <p:ph type="body" sz="quarter" idx="10"/>
          </p:nvPr>
        </p:nvSpPr>
        <p:spPr>
          <a:xfrm>
            <a:off x="754380" y="382005"/>
            <a:ext cx="8549958" cy="1379538"/>
          </a:xfrm>
        </p:spPr>
        <p:txBody>
          <a:bodyPr>
            <a:normAutofit/>
          </a:bodyPr>
          <a:lstStyle/>
          <a:p>
            <a:r>
              <a:rPr lang="en-US" sz="4000">
                <a:cs typeface="Arial"/>
              </a:rPr>
              <a:t>AHRQ Safety Program for Improving Antibiotic Use</a:t>
            </a:r>
            <a:endParaRPr lang="en-US">
              <a:cs typeface="Arial"/>
            </a:endParaRPr>
          </a:p>
        </p:txBody>
      </p:sp>
      <p:sp>
        <p:nvSpPr>
          <p:cNvPr id="4" name="TextBox 3">
            <a:extLst>
              <a:ext uri="{FF2B5EF4-FFF2-40B4-BE49-F238E27FC236}">
                <a16:creationId xmlns:a16="http://schemas.microsoft.com/office/drawing/2014/main" id="{ED4787AF-4788-4302-910C-81BF2EF934F4}"/>
              </a:ext>
            </a:extLst>
          </p:cNvPr>
          <p:cNvSpPr txBox="1"/>
          <p:nvPr/>
        </p:nvSpPr>
        <p:spPr>
          <a:xfrm>
            <a:off x="7824480" y="7187872"/>
            <a:ext cx="2213939" cy="523220"/>
          </a:xfrm>
          <a:prstGeom prst="rect">
            <a:avLst/>
          </a:prstGeom>
          <a:noFill/>
        </p:spPr>
        <p:txBody>
          <a:bodyPr wrap="none" rtlCol="0">
            <a:spAutoFit/>
          </a:bodyPr>
          <a:lstStyle/>
          <a:p>
            <a:pPr algn="r"/>
            <a:r>
              <a:rPr lang="en-US" sz="1400" dirty="0">
                <a:solidFill>
                  <a:schemeClr val="bg1"/>
                </a:solidFill>
              </a:rPr>
              <a:t>AHRQ Pub. No. 17(21)-0029</a:t>
            </a:r>
          </a:p>
          <a:p>
            <a:pPr algn="r"/>
            <a:r>
              <a:rPr lang="en-US" sz="1400" dirty="0">
                <a:solidFill>
                  <a:schemeClr val="bg1"/>
                </a:solidFill>
              </a:rPr>
              <a:t>June 2021</a:t>
            </a:r>
          </a:p>
        </p:txBody>
      </p:sp>
    </p:spTree>
    <p:custDataLst>
      <p:tags r:id="rId1"/>
    </p:custDataLst>
    <p:extLst>
      <p:ext uri="{BB962C8B-B14F-4D97-AF65-F5344CB8AC3E}">
        <p14:creationId xmlns:p14="http://schemas.microsoft.com/office/powerpoint/2010/main" val="1360148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72877-1313-47E6-83B1-75CCA8C7FA6D}"/>
              </a:ext>
            </a:extLst>
          </p:cNvPr>
          <p:cNvSpPr>
            <a:spLocks noGrp="1"/>
          </p:cNvSpPr>
          <p:nvPr>
            <p:ph type="title"/>
          </p:nvPr>
        </p:nvSpPr>
        <p:spPr/>
        <p:txBody>
          <a:bodyPr/>
          <a:lstStyle/>
          <a:p>
            <a:r>
              <a:rPr lang="en-US" i="1"/>
              <a:t>C. difficile </a:t>
            </a:r>
            <a:r>
              <a:rPr lang="en-US"/>
              <a:t>Lab Events and Urine Cultures</a:t>
            </a:r>
          </a:p>
        </p:txBody>
      </p:sp>
      <p:sp>
        <p:nvSpPr>
          <p:cNvPr id="4" name="Slide Number Placeholder 3">
            <a:extLst>
              <a:ext uri="{FF2B5EF4-FFF2-40B4-BE49-F238E27FC236}">
                <a16:creationId xmlns:a16="http://schemas.microsoft.com/office/drawing/2014/main" id="{83CCFEE0-6246-49C8-9673-CDCD17555EFE}"/>
              </a:ext>
            </a:extLst>
          </p:cNvPr>
          <p:cNvSpPr>
            <a:spLocks noGrp="1"/>
          </p:cNvSpPr>
          <p:nvPr>
            <p:ph type="sldNum" sz="quarter" idx="12"/>
          </p:nvPr>
        </p:nvSpPr>
        <p:spPr/>
        <p:txBody>
          <a:bodyPr/>
          <a:lstStyle/>
          <a:p>
            <a:fld id="{993EEC8E-C5CF-40DF-832D-5BCB0E209B98}" type="slidenum">
              <a:rPr lang="en-US" smtClean="0"/>
              <a:t>10</a:t>
            </a:fld>
            <a:endParaRPr lang="en-US"/>
          </a:p>
        </p:txBody>
      </p:sp>
      <p:grpSp>
        <p:nvGrpSpPr>
          <p:cNvPr id="12" name="Group 11"/>
          <p:cNvGrpSpPr/>
          <p:nvPr/>
        </p:nvGrpSpPr>
        <p:grpSpPr>
          <a:xfrm>
            <a:off x="228600" y="1447800"/>
            <a:ext cx="9601200" cy="1295400"/>
            <a:chOff x="228600" y="1447800"/>
            <a:chExt cx="9601200" cy="1295400"/>
          </a:xfrm>
        </p:grpSpPr>
        <p:sp>
          <p:nvSpPr>
            <p:cNvPr id="5" name="Rectangle 4"/>
            <p:cNvSpPr/>
            <p:nvPr/>
          </p:nvSpPr>
          <p:spPr>
            <a:xfrm>
              <a:off x="228600" y="1447800"/>
              <a:ext cx="9601200" cy="1295400"/>
            </a:xfrm>
            <a:prstGeom prst="rect">
              <a:avLst/>
            </a:prstGeom>
            <a:solidFill>
              <a:schemeClr val="bg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8600" y="1447800"/>
              <a:ext cx="3810000" cy="1295400"/>
            </a:xfrm>
            <a:prstGeom prst="rect">
              <a:avLst/>
            </a:prstGeom>
            <a:solidFill>
              <a:srgbClr val="FFF1CE"/>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8" name="Straight Connector 7"/>
            <p:cNvCxnSpPr>
              <a:stCxn id="5" idx="1"/>
              <a:endCxn id="5" idx="3"/>
            </p:cNvCxnSpPr>
            <p:nvPr/>
          </p:nvCxnSpPr>
          <p:spPr>
            <a:xfrm>
              <a:off x="228600" y="2095500"/>
              <a:ext cx="9601200"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0" name="Straight Connector 9"/>
            <p:cNvCxnSpPr/>
            <p:nvPr/>
          </p:nvCxnSpPr>
          <p:spPr>
            <a:xfrm>
              <a:off x="4038600" y="1447800"/>
              <a:ext cx="0" cy="1295400"/>
            </a:xfrm>
            <a:prstGeom prst="line">
              <a:avLst/>
            </a:prstGeom>
          </p:spPr>
          <p:style>
            <a:lnRef idx="1">
              <a:schemeClr val="accent5"/>
            </a:lnRef>
            <a:fillRef idx="0">
              <a:schemeClr val="accent5"/>
            </a:fillRef>
            <a:effectRef idx="0">
              <a:schemeClr val="accent5"/>
            </a:effectRef>
            <a:fontRef idx="minor">
              <a:schemeClr val="tx1"/>
            </a:fontRef>
          </p:style>
        </p:cxnSp>
      </p:grpSp>
      <p:sp>
        <p:nvSpPr>
          <p:cNvPr id="3" name="Content Placeholder 2">
            <a:extLst>
              <a:ext uri="{FF2B5EF4-FFF2-40B4-BE49-F238E27FC236}">
                <a16:creationId xmlns:a16="http://schemas.microsoft.com/office/drawing/2014/main" id="{D1500A49-F262-4F9D-9614-B27BE39E70D7}"/>
              </a:ext>
            </a:extLst>
          </p:cNvPr>
          <p:cNvSpPr>
            <a:spLocks noGrp="1"/>
          </p:cNvSpPr>
          <p:nvPr>
            <p:ph idx="1"/>
          </p:nvPr>
        </p:nvSpPr>
        <p:spPr>
          <a:xfrm>
            <a:off x="403860" y="1676400"/>
            <a:ext cx="9250680" cy="5266587"/>
          </a:xfrm>
        </p:spPr>
        <p:txBody>
          <a:bodyPr>
            <a:normAutofit fontScale="77500" lnSpcReduction="20000"/>
          </a:bodyPr>
          <a:lstStyle/>
          <a:p>
            <a:pPr marL="0" indent="0">
              <a:buNone/>
              <a:tabLst>
                <a:tab pos="4168775" algn="l"/>
              </a:tabLst>
            </a:pPr>
            <a:r>
              <a:rPr lang="en-US" sz="2600" b="1" spc="-150" dirty="0"/>
              <a:t>Number of </a:t>
            </a:r>
            <a:r>
              <a:rPr lang="en-US" sz="2600" b="1" spc="-150" dirty="0" err="1"/>
              <a:t>C.</a:t>
            </a:r>
            <a:r>
              <a:rPr lang="en-US" sz="2600" b="1" i="1" spc="-150" dirty="0" err="1"/>
              <a:t>difficile</a:t>
            </a:r>
            <a:r>
              <a:rPr lang="en-US" sz="2600" b="1" spc="-150" dirty="0"/>
              <a:t> </a:t>
            </a:r>
            <a:r>
              <a:rPr lang="en-US" sz="2600" b="1" spc="-150" dirty="0" err="1"/>
              <a:t>LabID</a:t>
            </a:r>
            <a:r>
              <a:rPr lang="en-US" sz="2600" b="1" spc="-150" dirty="0"/>
              <a:t> events	</a:t>
            </a:r>
            <a:r>
              <a:rPr lang="en-US" sz="2600" spc="-150" dirty="0"/>
              <a:t>[enter # </a:t>
            </a:r>
            <a:r>
              <a:rPr lang="en-US" sz="2600" spc="-150" dirty="0" err="1"/>
              <a:t>C.</a:t>
            </a:r>
            <a:r>
              <a:rPr lang="en-US" sz="2600" i="1" spc="-150" dirty="0" err="1"/>
              <a:t>Difficile</a:t>
            </a:r>
            <a:r>
              <a:rPr lang="en-US" sz="2600" i="1" spc="-150" dirty="0"/>
              <a:t> </a:t>
            </a:r>
            <a:r>
              <a:rPr lang="en-US" sz="2600" spc="-150" dirty="0" err="1"/>
              <a:t>LabID</a:t>
            </a:r>
            <a:r>
              <a:rPr lang="en-US" sz="2600" spc="-150" dirty="0"/>
              <a:t> events for the reporting month]</a:t>
            </a:r>
            <a:br>
              <a:rPr lang="en-US" sz="2600" spc="-150" dirty="0"/>
            </a:br>
            <a:endParaRPr lang="en-US" sz="2600" spc="-150" dirty="0"/>
          </a:p>
          <a:p>
            <a:pPr marL="0" indent="0">
              <a:buNone/>
              <a:tabLst>
                <a:tab pos="4168775" algn="l"/>
              </a:tabLst>
            </a:pPr>
            <a:r>
              <a:rPr lang="en-US" sz="2600" b="1" spc="-150" dirty="0"/>
              <a:t>Number of urine cultures collected	</a:t>
            </a:r>
            <a:r>
              <a:rPr lang="en-US" sz="2600" spc="-150" dirty="0"/>
              <a:t>[enter # urine cultures collected in the reporting month]</a:t>
            </a:r>
          </a:p>
          <a:p>
            <a:pPr marL="0" indent="0">
              <a:buNone/>
              <a:tabLst>
                <a:tab pos="4168775" algn="l"/>
              </a:tabLst>
            </a:pPr>
            <a:endParaRPr lang="en-US" sz="3100" spc="-300" dirty="0"/>
          </a:p>
          <a:p>
            <a:pPr marL="0" indent="0">
              <a:buNone/>
            </a:pPr>
            <a:endParaRPr lang="en-US" sz="2000" dirty="0"/>
          </a:p>
          <a:p>
            <a:r>
              <a:rPr lang="en-US" sz="3400" dirty="0"/>
              <a:t>Record </a:t>
            </a:r>
            <a:r>
              <a:rPr lang="en-US" sz="3400" i="1" dirty="0"/>
              <a:t>C. difficile </a:t>
            </a:r>
            <a:r>
              <a:rPr lang="en-US" sz="3400" dirty="0" err="1"/>
              <a:t>LabID</a:t>
            </a:r>
            <a:r>
              <a:rPr lang="en-US" sz="3400" dirty="0"/>
              <a:t> events </a:t>
            </a:r>
          </a:p>
          <a:p>
            <a:r>
              <a:rPr lang="en-US" sz="3400" dirty="0"/>
              <a:t>Contact contracted microbiology lab for this information</a:t>
            </a:r>
            <a:r>
              <a:rPr lang="en-US" sz="3400" dirty="0">
                <a:latin typeface="Calibri" panose="020F0502020204030204" pitchFamily="34" charset="0"/>
                <a:cs typeface="Calibri" panose="020F0502020204030204" pitchFamily="34" charset="0"/>
              </a:rPr>
              <a:t>–</a:t>
            </a:r>
            <a:r>
              <a:rPr lang="en-US" sz="3400" dirty="0"/>
              <a:t>usually easily accessible</a:t>
            </a:r>
          </a:p>
          <a:p>
            <a:r>
              <a:rPr lang="en-US" sz="3400" dirty="0"/>
              <a:t>Data is concordant with current NHSN* requirements</a:t>
            </a:r>
          </a:p>
          <a:p>
            <a:r>
              <a:rPr lang="en-US" sz="3400" dirty="0"/>
              <a:t>Record monthly number of urine cultures collected</a:t>
            </a:r>
          </a:p>
          <a:p>
            <a:pPr lvl="1"/>
            <a:r>
              <a:rPr lang="en-US" sz="3000" dirty="0"/>
              <a:t>Record all urine cultures collected, not only positive urine cultures</a:t>
            </a:r>
          </a:p>
          <a:p>
            <a:r>
              <a:rPr lang="en-US" sz="3400" dirty="0"/>
              <a:t>Obtain information from contracted microbiology lab or can be a part of a monthly quality assurance review</a:t>
            </a:r>
          </a:p>
          <a:p>
            <a:pPr marL="0" indent="0">
              <a:buNone/>
            </a:pPr>
            <a:endParaRPr lang="en-US" dirty="0"/>
          </a:p>
          <a:p>
            <a:pPr marL="0" indent="0">
              <a:buNone/>
            </a:pPr>
            <a:r>
              <a:rPr lang="en-US" sz="1800" dirty="0"/>
              <a:t>*NHSN = National Healthcare Safety Network</a:t>
            </a:r>
            <a:endParaRPr lang="en-US" sz="2300" dirty="0"/>
          </a:p>
        </p:txBody>
      </p:sp>
    </p:spTree>
    <p:extLst>
      <p:ext uri="{BB962C8B-B14F-4D97-AF65-F5344CB8AC3E}">
        <p14:creationId xmlns:p14="http://schemas.microsoft.com/office/powerpoint/2010/main" val="1255617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DCA6-2363-4FB1-B059-70EBA26AA1F2}"/>
              </a:ext>
            </a:extLst>
          </p:cNvPr>
          <p:cNvSpPr>
            <a:spLocks noGrp="1"/>
          </p:cNvSpPr>
          <p:nvPr>
            <p:ph type="title"/>
          </p:nvPr>
        </p:nvSpPr>
        <p:spPr/>
        <p:txBody>
          <a:bodyPr/>
          <a:lstStyle/>
          <a:p>
            <a:r>
              <a:rPr lang="en-US" dirty="0"/>
              <a:t>Strategies To Make Data Collection Easier</a:t>
            </a:r>
          </a:p>
        </p:txBody>
      </p:sp>
      <p:sp>
        <p:nvSpPr>
          <p:cNvPr id="3" name="Content Placeholder 2">
            <a:extLst>
              <a:ext uri="{FF2B5EF4-FFF2-40B4-BE49-F238E27FC236}">
                <a16:creationId xmlns:a16="http://schemas.microsoft.com/office/drawing/2014/main" id="{3EF280CB-90A7-46DA-AD62-1BD60BBBA6DB}"/>
              </a:ext>
            </a:extLst>
          </p:cNvPr>
          <p:cNvSpPr>
            <a:spLocks noGrp="1"/>
          </p:cNvSpPr>
          <p:nvPr>
            <p:ph idx="1"/>
          </p:nvPr>
        </p:nvSpPr>
        <p:spPr>
          <a:xfrm>
            <a:off x="609600" y="1538388"/>
            <a:ext cx="9052560" cy="5799987"/>
          </a:xfrm>
        </p:spPr>
        <p:txBody>
          <a:bodyPr/>
          <a:lstStyle/>
          <a:p>
            <a:r>
              <a:rPr lang="en-US" dirty="0"/>
              <a:t>Contact the facility’s contracted pharmacy for information on antibiotic use</a:t>
            </a:r>
          </a:p>
          <a:p>
            <a:r>
              <a:rPr lang="en-US" dirty="0"/>
              <a:t>Investigate what data is on line lists or already being collected for other purposes </a:t>
            </a:r>
          </a:p>
          <a:p>
            <a:r>
              <a:rPr lang="en-US" dirty="0"/>
              <a:t>Designate a specific individual who is responsible for data collection, with a backup</a:t>
            </a:r>
          </a:p>
          <a:p>
            <a:r>
              <a:rPr lang="en-US" dirty="0"/>
              <a:t>Distribute data at QA meetings </a:t>
            </a:r>
            <a:br>
              <a:rPr lang="en-US" dirty="0"/>
            </a:br>
            <a:r>
              <a:rPr lang="en-US" dirty="0"/>
              <a:t>to monitor improvement and </a:t>
            </a:r>
            <a:br>
              <a:rPr lang="en-US" dirty="0"/>
            </a:br>
            <a:r>
              <a:rPr lang="en-US" dirty="0"/>
              <a:t>share successes </a:t>
            </a:r>
          </a:p>
          <a:p>
            <a:pPr marL="0" indent="0">
              <a:buNone/>
            </a:pPr>
            <a:endParaRPr lang="en-US" dirty="0"/>
          </a:p>
        </p:txBody>
      </p:sp>
      <p:sp>
        <p:nvSpPr>
          <p:cNvPr id="4" name="Slide Number Placeholder 3">
            <a:extLst>
              <a:ext uri="{FF2B5EF4-FFF2-40B4-BE49-F238E27FC236}">
                <a16:creationId xmlns:a16="http://schemas.microsoft.com/office/drawing/2014/main" id="{99AC048D-21D1-4CD3-970C-3A838656D7A5}"/>
              </a:ext>
            </a:extLst>
          </p:cNvPr>
          <p:cNvSpPr>
            <a:spLocks noGrp="1"/>
          </p:cNvSpPr>
          <p:nvPr>
            <p:ph type="sldNum" sz="quarter" idx="12"/>
          </p:nvPr>
        </p:nvSpPr>
        <p:spPr/>
        <p:txBody>
          <a:bodyPr/>
          <a:lstStyle/>
          <a:p>
            <a:fld id="{993EEC8E-C5CF-40DF-832D-5BCB0E209B98}" type="slidenum">
              <a:rPr lang="en-US" smtClean="0"/>
              <a:t>11</a:t>
            </a:fld>
            <a:endParaRPr lang="en-US"/>
          </a:p>
        </p:txBody>
      </p:sp>
      <p:pic>
        <p:nvPicPr>
          <p:cNvPr id="6" name="Picture 5" descr="Illustration with the term &quot;data collection&quot; in front of rows of technical information">
            <a:extLst>
              <a:ext uri="{FF2B5EF4-FFF2-40B4-BE49-F238E27FC236}">
                <a16:creationId xmlns:a16="http://schemas.microsoft.com/office/drawing/2014/main" id="{B9686870-6FEA-2F43-AFEF-AC83B38272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4640" y="4647169"/>
            <a:ext cx="3151632" cy="2363724"/>
          </a:xfrm>
          <a:prstGeom prst="rect">
            <a:avLst/>
          </a:prstGeom>
          <a:ln w="19050">
            <a:solidFill>
              <a:schemeClr val="accent5"/>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0856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title="Blackboard background"/>
          <p:cNvPicPr>
            <a:picLocks noChangeAspect="1"/>
          </p:cNvPicPr>
          <p:nvPr/>
        </p:nvPicPr>
        <p:blipFill rotWithShape="1">
          <a:blip r:embed="rId4" cstate="print">
            <a:extLst>
              <a:ext uri="{28A0092B-C50C-407E-A947-70E740481C1C}">
                <a14:useLocalDpi xmlns:a14="http://schemas.microsoft.com/office/drawing/2010/main" val="0"/>
              </a:ext>
            </a:extLst>
          </a:blip>
          <a:srcRect l="2846" t="2819" r="3036" b="52083"/>
          <a:stretch/>
        </p:blipFill>
        <p:spPr>
          <a:xfrm>
            <a:off x="0" y="914400"/>
            <a:ext cx="10078844" cy="6096000"/>
          </a:xfrm>
          <a:prstGeom prst="rect">
            <a:avLst/>
          </a:prstGeom>
        </p:spPr>
      </p:pic>
      <p:sp>
        <p:nvSpPr>
          <p:cNvPr id="2" name="Title 1"/>
          <p:cNvSpPr>
            <a:spLocks noGrp="1"/>
          </p:cNvSpPr>
          <p:nvPr>
            <p:ph type="title"/>
          </p:nvPr>
        </p:nvSpPr>
        <p:spPr/>
        <p:txBody>
          <a:bodyPr>
            <a:noAutofit/>
          </a:bodyPr>
          <a:lstStyle/>
          <a:p>
            <a:r>
              <a:rPr lang="en-US" sz="3600">
                <a:cs typeface="Calibri"/>
              </a:rPr>
              <a:t>Key Points</a:t>
            </a:r>
          </a:p>
        </p:txBody>
      </p:sp>
      <p:sp>
        <p:nvSpPr>
          <p:cNvPr id="4" name="Slide Number Placeholder 3"/>
          <p:cNvSpPr>
            <a:spLocks noGrp="1"/>
          </p:cNvSpPr>
          <p:nvPr>
            <p:ph type="sldNum" sz="quarter" idx="12"/>
          </p:nvPr>
        </p:nvSpPr>
        <p:spPr/>
        <p:txBody>
          <a:bodyPr/>
          <a:lstStyle/>
          <a:p>
            <a:fld id="{993EEC8E-C5CF-40DF-832D-5BCB0E209B98}" type="slidenum">
              <a:rPr lang="en-US" smtClean="0"/>
              <a:t>12</a:t>
            </a:fld>
            <a:endParaRPr lang="en-US"/>
          </a:p>
        </p:txBody>
      </p:sp>
      <p:sp>
        <p:nvSpPr>
          <p:cNvPr id="7" name="Content Placeholder 2">
            <a:extLst>
              <a:ext uri="{FF2B5EF4-FFF2-40B4-BE49-F238E27FC236}">
                <a16:creationId xmlns:a16="http://schemas.microsoft.com/office/drawing/2014/main" id="{3EF280CB-90A7-46DA-AD62-1BD60BBBA6DB}"/>
              </a:ext>
            </a:extLst>
          </p:cNvPr>
          <p:cNvSpPr>
            <a:spLocks noGrp="1"/>
          </p:cNvSpPr>
          <p:nvPr>
            <p:ph idx="1"/>
          </p:nvPr>
        </p:nvSpPr>
        <p:spPr>
          <a:xfrm>
            <a:off x="502920" y="1487116"/>
            <a:ext cx="9052560" cy="5799987"/>
          </a:xfrm>
        </p:spPr>
        <p:txBody>
          <a:bodyPr/>
          <a:lstStyle/>
          <a:p>
            <a:pPr marL="742950" indent="-742950">
              <a:buAutoNum type="arabicPeriod"/>
            </a:pPr>
            <a:r>
              <a:rPr lang="en-US" dirty="0">
                <a:solidFill>
                  <a:schemeClr val="bg1"/>
                </a:solidFill>
              </a:rPr>
              <a:t>Monitoring of antibiotic use is an important way to measure progress and is now required by the Centers for Medicare &amp; Medicaid Services.</a:t>
            </a:r>
          </a:p>
          <a:p>
            <a:pPr marL="742950" indent="-742950">
              <a:buAutoNum type="arabicPeriod"/>
            </a:pPr>
            <a:r>
              <a:rPr lang="en-US" dirty="0">
                <a:solidFill>
                  <a:schemeClr val="bg1"/>
                </a:solidFill>
              </a:rPr>
              <a:t>Data collection sheets are available and can be adapted based on outcome targets.</a:t>
            </a:r>
          </a:p>
          <a:p>
            <a:pPr marL="742950" indent="-742950">
              <a:buAutoNum type="arabicPeriod"/>
            </a:pPr>
            <a:r>
              <a:rPr lang="en-US" dirty="0">
                <a:solidFill>
                  <a:schemeClr val="bg1"/>
                </a:solidFill>
              </a:rPr>
              <a:t>Designate at least two individuals to track data to prevent lapses in data collection.</a:t>
            </a:r>
          </a:p>
        </p:txBody>
      </p:sp>
    </p:spTree>
    <p:custDataLst>
      <p:tags r:id="rId1"/>
    </p:custDataLst>
    <p:extLst>
      <p:ext uri="{BB962C8B-B14F-4D97-AF65-F5344CB8AC3E}">
        <p14:creationId xmlns:p14="http://schemas.microsoft.com/office/powerpoint/2010/main" val="3638940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Activities To Complete </a:t>
            </a:r>
          </a:p>
        </p:txBody>
      </p:sp>
      <p:sp>
        <p:nvSpPr>
          <p:cNvPr id="4" name="Slide Number Placeholder 3"/>
          <p:cNvSpPr>
            <a:spLocks noGrp="1"/>
          </p:cNvSpPr>
          <p:nvPr>
            <p:ph type="sldNum" sz="quarter" idx="12"/>
          </p:nvPr>
        </p:nvSpPr>
        <p:spPr/>
        <p:txBody>
          <a:bodyPr/>
          <a:lstStyle/>
          <a:p>
            <a:fld id="{993EEC8E-C5CF-40DF-832D-5BCB0E209B98}" type="slidenum">
              <a:rPr lang="en-US" smtClean="0"/>
              <a:t>13</a:t>
            </a:fld>
            <a:endParaRPr lang="en-US"/>
          </a:p>
        </p:txBody>
      </p:sp>
      <p:graphicFrame>
        <p:nvGraphicFramePr>
          <p:cNvPr id="13" name="Content Placeholder 12">
            <a:extLst>
              <a:ext uri="{FF2B5EF4-FFF2-40B4-BE49-F238E27FC236}">
                <a16:creationId xmlns:a16="http://schemas.microsoft.com/office/drawing/2014/main" id="{F6BE0738-0611-124C-835A-67C2D62FACB4}"/>
              </a:ext>
            </a:extLst>
          </p:cNvPr>
          <p:cNvGraphicFramePr>
            <a:graphicFrameLocks noGrp="1"/>
          </p:cNvGraphicFramePr>
          <p:nvPr>
            <p:ph sz="half" idx="10"/>
            <p:extLst>
              <p:ext uri="{D42A27DB-BD31-4B8C-83A1-F6EECF244321}">
                <p14:modId xmlns:p14="http://schemas.microsoft.com/office/powerpoint/2010/main" val="3847448851"/>
              </p:ext>
            </p:extLst>
          </p:nvPr>
        </p:nvGraphicFramePr>
        <p:xfrm>
          <a:off x="857588" y="1374713"/>
          <a:ext cx="8382000" cy="5590921"/>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1480808776"/>
                    </a:ext>
                  </a:extLst>
                </a:gridCol>
                <a:gridCol w="4191000">
                  <a:extLst>
                    <a:ext uri="{9D8B030D-6E8A-4147-A177-3AD203B41FA5}">
                      <a16:colId xmlns:a16="http://schemas.microsoft.com/office/drawing/2014/main" val="1342892675"/>
                    </a:ext>
                  </a:extLst>
                </a:gridCol>
              </a:tblGrid>
              <a:tr h="370840">
                <a:tc>
                  <a:txBody>
                    <a:bodyPr/>
                    <a:lstStyle/>
                    <a:p>
                      <a:pPr marL="0" marR="0" algn="ctr">
                        <a:lnSpc>
                          <a:spcPct val="107000"/>
                        </a:lnSpc>
                        <a:spcBef>
                          <a:spcPts val="0"/>
                        </a:spcBef>
                        <a:spcAft>
                          <a:spcPts val="0"/>
                        </a:spcAft>
                      </a:pPr>
                      <a:r>
                        <a:rPr lang="en-US" sz="2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Stewardship Team</a:t>
                      </a:r>
                      <a:r>
                        <a:rPr lang="en-US" sz="1200" dirty="0">
                          <a:effectLst/>
                          <a:latin typeface="Calibri" panose="020F0502020204030204" pitchFamily="34"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7DA3"/>
                    </a:solidFill>
                  </a:tcPr>
                </a:tc>
                <a:tc>
                  <a:txBody>
                    <a:bodyPr/>
                    <a:lstStyle/>
                    <a:p>
                      <a:pPr marL="0" marR="0" algn="ctr">
                        <a:lnSpc>
                          <a:spcPct val="107000"/>
                        </a:lnSpc>
                        <a:spcBef>
                          <a:spcPts val="0"/>
                        </a:spcBef>
                        <a:spcAft>
                          <a:spcPts val="0"/>
                        </a:spcAft>
                      </a:pP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Frontline Providers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7DA3"/>
                    </a:solidFill>
                  </a:tcPr>
                </a:tc>
                <a:extLst>
                  <a:ext uri="{0D108BD9-81ED-4DB2-BD59-A6C34878D82A}">
                    <a16:rowId xmlns:a16="http://schemas.microsoft.com/office/drawing/2014/main" val="433791573"/>
                  </a:ext>
                </a:extLst>
              </a:tr>
              <a:tr h="370840">
                <a:tc>
                  <a:txBody>
                    <a:bodyPr/>
                    <a:lstStyle/>
                    <a:p>
                      <a:r>
                        <a:rPr lang="en-US" sz="2000" kern="1200" dirty="0">
                          <a:solidFill>
                            <a:schemeClr val="dk1"/>
                          </a:solidFill>
                          <a:effectLst/>
                          <a:latin typeface="+mn-lt"/>
                          <a:ea typeface="+mn-ea"/>
                          <a:cs typeface="+mn-cs"/>
                        </a:rPr>
                        <a:t>Designate 1</a:t>
                      </a:r>
                      <a:r>
                        <a:rPr lang="en-US" sz="2000" kern="1200" dirty="0">
                          <a:solidFill>
                            <a:schemeClr val="dk1"/>
                          </a:solidFill>
                          <a:effectLst/>
                          <a:latin typeface="Calibri" panose="020F0502020204030204" pitchFamily="34" charset="0"/>
                          <a:ea typeface="+mn-ea"/>
                          <a:cs typeface="Calibri" panose="020F0502020204030204" pitchFamily="34" charset="0"/>
                        </a:rPr>
                        <a:t>–</a:t>
                      </a:r>
                      <a:r>
                        <a:rPr lang="en-US" sz="2000" kern="1200" dirty="0">
                          <a:solidFill>
                            <a:schemeClr val="dk1"/>
                          </a:solidFill>
                          <a:effectLst/>
                          <a:latin typeface="+mn-lt"/>
                          <a:ea typeface="+mn-ea"/>
                          <a:cs typeface="+mn-cs"/>
                        </a:rPr>
                        <a:t>2 individuals responsible for collecting and analyzing data using the </a:t>
                      </a:r>
                      <a:r>
                        <a:rPr lang="en-US" sz="2000" kern="1200" dirty="0">
                          <a:solidFill>
                            <a:schemeClr val="dk1"/>
                          </a:solidFill>
                          <a:effectLst/>
                          <a:latin typeface="+mn-lt"/>
                          <a:ea typeface="+mn-ea"/>
                          <a:cs typeface="+mn-cs"/>
                          <a:hlinkClick r:id="rId4"/>
                        </a:rPr>
                        <a:t>Monthly Data Collection Form</a:t>
                      </a:r>
                      <a:endParaRPr lang="en-US" sz="2000" kern="1200" dirty="0">
                        <a:solidFill>
                          <a:schemeClr val="dk1"/>
                        </a:solidFill>
                        <a:effectLst/>
                        <a:latin typeface="+mn-lt"/>
                        <a:ea typeface="+mn-ea"/>
                        <a:cs typeface="+mn-cs"/>
                      </a:endParaRPr>
                    </a:p>
                  </a:txBody>
                  <a:tcPr marL="68580" marR="68580" marT="0" marB="0">
                    <a:solidFill>
                      <a:srgbClr val="FFF1CE"/>
                    </a:solidFill>
                  </a:tcPr>
                </a:tc>
                <a:tc>
                  <a:txBody>
                    <a:bodyPr/>
                    <a:lstStyle/>
                    <a:p>
                      <a:r>
                        <a:rPr lang="en-US" dirty="0">
                          <a:solidFill>
                            <a:srgbClr val="000000"/>
                          </a:solidFill>
                          <a:effectLst/>
                          <a:latin typeface="Calibri" panose="020F0502020204030204" pitchFamily="34" charset="0"/>
                          <a:cs typeface="Calibri" panose="020F0502020204030204" pitchFamily="34" charset="0"/>
                        </a:rPr>
                        <a:t>Introduce the stewardship team to the facility, including their mission statement  </a:t>
                      </a:r>
                      <a:endParaRPr lang="en-US" dirty="0">
                        <a:effectLst/>
                      </a:endParaRPr>
                    </a:p>
                    <a:p>
                      <a:r>
                        <a:rPr lang="en-US" dirty="0">
                          <a:solidFill>
                            <a:srgbClr val="000000"/>
                          </a:solidFill>
                          <a:effectLst/>
                          <a:latin typeface="Calibri" panose="020F0502020204030204" pitchFamily="34" charset="0"/>
                          <a:cs typeface="Calibri" panose="020F0502020204030204" pitchFamily="34" charset="0"/>
                        </a:rPr>
                        <a:t> </a:t>
                      </a:r>
                      <a:endParaRPr lang="en-US" dirty="0">
                        <a:effectLst/>
                      </a:endParaRPr>
                    </a:p>
                    <a:p>
                      <a:r>
                        <a:rPr lang="en-US" dirty="0">
                          <a:solidFill>
                            <a:srgbClr val="000000"/>
                          </a:solidFill>
                          <a:effectLst/>
                          <a:latin typeface="Calibri" panose="020F0502020204030204" pitchFamily="34" charset="0"/>
                          <a:cs typeface="Calibri" panose="020F0502020204030204" pitchFamily="34" charset="0"/>
                        </a:rPr>
                        <a:t>Introduce the Four Moments of Antibiotic Decision Making</a:t>
                      </a:r>
                      <a:endParaRPr lang="en-US" dirty="0">
                        <a:effectLst/>
                      </a:endParaRPr>
                    </a:p>
                    <a:p>
                      <a:r>
                        <a:rPr lang="en-US" dirty="0">
                          <a:solidFill>
                            <a:srgbClr val="000000"/>
                          </a:solidFill>
                          <a:effectLst/>
                          <a:latin typeface="Calibri" panose="020F0502020204030204" pitchFamily="34" charset="0"/>
                          <a:cs typeface="Calibri" panose="020F0502020204030204" pitchFamily="34" charset="0"/>
                        </a:rPr>
                        <a:t> </a:t>
                      </a:r>
                      <a:endParaRPr lang="en-US" dirty="0">
                        <a:effectLst/>
                      </a:endParaRPr>
                    </a:p>
                    <a:p>
                      <a:r>
                        <a:rPr lang="en-US" dirty="0">
                          <a:solidFill>
                            <a:srgbClr val="000000"/>
                          </a:solidFill>
                          <a:effectLst/>
                          <a:latin typeface="Calibri" panose="020F0502020204030204" pitchFamily="34" charset="0"/>
                          <a:cs typeface="Calibri" panose="020F0502020204030204" pitchFamily="34" charset="0"/>
                        </a:rPr>
                        <a:t>Invite interested parties to join the stewardship team </a:t>
                      </a:r>
                      <a:endParaRPr lang="en-US" dirty="0">
                        <a:effectLst/>
                      </a:endParaRPr>
                    </a:p>
                    <a:p>
                      <a:r>
                        <a:rPr lang="en-US" dirty="0">
                          <a:solidFill>
                            <a:srgbClr val="000000"/>
                          </a:solidFill>
                          <a:effectLst/>
                          <a:latin typeface="Calibri" panose="020F0502020204030204" pitchFamily="34" charset="0"/>
                          <a:cs typeface="Calibri" panose="020F0502020204030204" pitchFamily="34" charset="0"/>
                        </a:rPr>
                        <a:t> </a:t>
                      </a:r>
                      <a:endParaRPr lang="en-US" dirty="0">
                        <a:effectLst/>
                      </a:endParaRPr>
                    </a:p>
                    <a:p>
                      <a:r>
                        <a:rPr lang="en-US" dirty="0">
                          <a:solidFill>
                            <a:srgbClr val="000000"/>
                          </a:solidFill>
                          <a:effectLst/>
                          <a:latin typeface="Calibri" panose="020F0502020204030204" pitchFamily="34" charset="0"/>
                          <a:cs typeface="Calibri" panose="020F0502020204030204" pitchFamily="34" charset="0"/>
                        </a:rPr>
                        <a:t>Identify a champion to help support activities for frontline providers</a:t>
                      </a:r>
                      <a:endParaRPr lang="en-US" dirty="0">
                        <a:effectLst/>
                      </a:endParaRPr>
                    </a:p>
                  </a:txBody>
                  <a:tcPr marL="68580" marR="68580" marT="0" marB="0">
                    <a:solidFill>
                      <a:srgbClr val="FFF1CE"/>
                    </a:solidFill>
                  </a:tcPr>
                </a:tc>
                <a:extLst>
                  <a:ext uri="{0D108BD9-81ED-4DB2-BD59-A6C34878D82A}">
                    <a16:rowId xmlns:a16="http://schemas.microsoft.com/office/drawing/2014/main" val="1307909412"/>
                  </a:ext>
                </a:extLst>
              </a:tr>
              <a:tr h="370840">
                <a:tc gridSpan="2">
                  <a:txBody>
                    <a:bodyPr/>
                    <a:lstStyle/>
                    <a:p>
                      <a:pPr marL="0" marR="0" lvl="0" indent="0" algn="ctr" defTabSz="1018638" rtl="0" eaLnBrk="1" fontAlgn="auto" latinLnBrk="0" hangingPunct="1">
                        <a:lnSpc>
                          <a:spcPct val="107000"/>
                        </a:lnSpc>
                        <a:spcBef>
                          <a:spcPts val="0"/>
                        </a:spcBef>
                        <a:spcAft>
                          <a:spcPts val="0"/>
                        </a:spcAft>
                        <a:buClrTx/>
                        <a:buSzTx/>
                        <a:buFontTx/>
                        <a:buNone/>
                        <a:tabLst/>
                        <a:defRPr/>
                      </a:pP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Supporting</a:t>
                      </a:r>
                      <a:r>
                        <a:rPr lang="en-US" sz="2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Materials</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7DA3"/>
                    </a:solidFill>
                  </a:tcPr>
                </a:tc>
                <a:tc hMerge="1">
                  <a:txBody>
                    <a:bodyPr/>
                    <a:lstStyle/>
                    <a:p>
                      <a:pPr marL="0" marR="0" algn="ctr">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17616179"/>
                  </a:ext>
                </a:extLst>
              </a:tr>
              <a:tr h="0">
                <a:tc gridSpan="2">
                  <a:txBody>
                    <a:bodyPr/>
                    <a:lstStyle/>
                    <a:p>
                      <a:r>
                        <a:rPr lang="en-US" sz="2000" kern="1200" dirty="0">
                          <a:solidFill>
                            <a:schemeClr val="dk1"/>
                          </a:solidFill>
                          <a:effectLst/>
                          <a:latin typeface="+mn-lt"/>
                          <a:ea typeface="+mn-ea"/>
                          <a:cs typeface="+mn-cs"/>
                          <a:hlinkClick r:id="rId4"/>
                        </a:rPr>
                        <a:t>Monthly Data Collection Form</a:t>
                      </a:r>
                      <a:endParaRPr lang="en-US" dirty="0">
                        <a:effectLst/>
                      </a:endParaRPr>
                    </a:p>
                    <a:p>
                      <a:r>
                        <a:rPr lang="en-US" sz="2000" kern="1200" dirty="0">
                          <a:solidFill>
                            <a:schemeClr val="dk1"/>
                          </a:solidFill>
                          <a:effectLst/>
                          <a:latin typeface="+mn-lt"/>
                          <a:ea typeface="+mn-ea"/>
                          <a:cs typeface="+mn-cs"/>
                          <a:hlinkClick r:id="rId5"/>
                        </a:rPr>
                        <a:t>The Four Moments of Antibiotic Decision Making Explained</a:t>
                      </a:r>
                      <a:endParaRPr lang="en-US" dirty="0">
                        <a:effectLst/>
                      </a:endParaRPr>
                    </a:p>
                  </a:txBody>
                  <a:tcPr marL="68580" marR="68580" marT="0" marB="0">
                    <a:solidFill>
                      <a:srgbClr val="FFF1CE"/>
                    </a:solidFill>
                  </a:tcPr>
                </a:tc>
                <a:tc hMerge="1">
                  <a:txBody>
                    <a:bodyPr/>
                    <a:lstStyle/>
                    <a:p>
                      <a:pPr marL="0" marR="0" algn="ctr">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51699589"/>
                  </a:ext>
                </a:extLst>
              </a:tr>
            </a:tbl>
          </a:graphicData>
        </a:graphic>
      </p:graphicFrame>
    </p:spTree>
    <p:custDataLst>
      <p:tags r:id="rId1"/>
    </p:custDataLst>
    <p:extLst>
      <p:ext uri="{BB962C8B-B14F-4D97-AF65-F5344CB8AC3E}">
        <p14:creationId xmlns:p14="http://schemas.microsoft.com/office/powerpoint/2010/main" val="2254708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Disclaimer</a:t>
            </a:r>
          </a:p>
        </p:txBody>
      </p:sp>
      <p:sp>
        <p:nvSpPr>
          <p:cNvPr id="3" name="Content Placeholder 2"/>
          <p:cNvSpPr>
            <a:spLocks noGrp="1"/>
          </p:cNvSpPr>
          <p:nvPr>
            <p:ph idx="1"/>
          </p:nvPr>
        </p:nvSpPr>
        <p:spPr>
          <a:xfrm>
            <a:off x="502920" y="1143000"/>
            <a:ext cx="9052560" cy="5943600"/>
          </a:xfrm>
        </p:spPr>
        <p:txBody>
          <a:bodyPr>
            <a:normAutofit/>
          </a:bodyPr>
          <a:lstStyle/>
          <a:p>
            <a:pPr>
              <a:spcBef>
                <a:spcPts val="1800"/>
              </a:spcBef>
            </a:pPr>
            <a:r>
              <a:rPr lang="en-US" sz="28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800"/>
              </a:spcBef>
            </a:pPr>
            <a:r>
              <a:rPr lang="en-US" sz="2800" dirty="0"/>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p>
        </p:txBody>
      </p:sp>
      <p:sp>
        <p:nvSpPr>
          <p:cNvPr id="4" name="Slide Number Placeholder 3"/>
          <p:cNvSpPr>
            <a:spLocks noGrp="1"/>
          </p:cNvSpPr>
          <p:nvPr>
            <p:ph type="sldNum" sz="quarter" idx="4294967295"/>
          </p:nvPr>
        </p:nvSpPr>
        <p:spPr>
          <a:xfrm>
            <a:off x="9317625" y="7358063"/>
            <a:ext cx="502920" cy="414337"/>
          </a:xfrm>
        </p:spPr>
        <p:txBody>
          <a:bodyPr/>
          <a:lstStyle/>
          <a:p>
            <a:fld id="{390C5B08-BD67-40B7-9FCB-303274082AFB}" type="slidenum">
              <a:rPr lang="en-US" smtClean="0"/>
              <a:pPr/>
              <a:t>14</a:t>
            </a:fld>
            <a:endParaRPr lang="en-US" dirty="0"/>
          </a:p>
        </p:txBody>
      </p:sp>
    </p:spTree>
    <p:custDataLst>
      <p:tags r:id="rId1"/>
    </p:custDataLst>
    <p:extLst>
      <p:ext uri="{BB962C8B-B14F-4D97-AF65-F5344CB8AC3E}">
        <p14:creationId xmlns:p14="http://schemas.microsoft.com/office/powerpoint/2010/main" val="259750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Objectives </a:t>
            </a:r>
          </a:p>
        </p:txBody>
      </p:sp>
      <p:sp>
        <p:nvSpPr>
          <p:cNvPr id="3" name="Content Placeholder 2"/>
          <p:cNvSpPr>
            <a:spLocks noGrp="1"/>
          </p:cNvSpPr>
          <p:nvPr>
            <p:ph idx="1"/>
          </p:nvPr>
        </p:nvSpPr>
        <p:spPr>
          <a:xfrm>
            <a:off x="609600" y="1981200"/>
            <a:ext cx="8945880" cy="4800600"/>
          </a:xfrm>
        </p:spPr>
        <p:txBody>
          <a:bodyPr>
            <a:normAutofit/>
          </a:bodyPr>
          <a:lstStyle/>
          <a:p>
            <a:pPr marL="514350" indent="-514350">
              <a:spcBef>
                <a:spcPts val="1800"/>
              </a:spcBef>
              <a:buFont typeface="+mj-lt"/>
              <a:buAutoNum type="arabicPeriod"/>
            </a:pPr>
            <a:r>
              <a:rPr lang="en-US"/>
              <a:t>Learn how to collect and track antibiotic use in the long-term care setting</a:t>
            </a:r>
          </a:p>
          <a:p>
            <a:pPr marL="514350" indent="-514350">
              <a:spcBef>
                <a:spcPts val="1800"/>
              </a:spcBef>
              <a:buFont typeface="+mj-lt"/>
              <a:buAutoNum type="arabicPeriod"/>
            </a:pPr>
            <a:r>
              <a:rPr lang="en-US"/>
              <a:t>Become familiar with forms for monthly data collection</a:t>
            </a:r>
          </a:p>
        </p:txBody>
      </p:sp>
      <p:sp>
        <p:nvSpPr>
          <p:cNvPr id="4" name="Slide Number Placeholder 3"/>
          <p:cNvSpPr>
            <a:spLocks noGrp="1"/>
          </p:cNvSpPr>
          <p:nvPr>
            <p:ph type="sldNum" sz="quarter" idx="12"/>
          </p:nvPr>
        </p:nvSpPr>
        <p:spPr/>
        <p:txBody>
          <a:bodyPr/>
          <a:lstStyle/>
          <a:p>
            <a:fld id="{993EEC8E-C5CF-40DF-832D-5BCB0E209B98}" type="slidenum">
              <a:rPr lang="en-US" smtClean="0"/>
              <a:t>2</a:t>
            </a:fld>
            <a:endParaRPr lang="en-US" dirty="0"/>
          </a:p>
        </p:txBody>
      </p:sp>
    </p:spTree>
    <p:custDataLst>
      <p:tags r:id="rId1"/>
    </p:custDataLst>
    <p:extLst>
      <p:ext uri="{BB962C8B-B14F-4D97-AF65-F5344CB8AC3E}">
        <p14:creationId xmlns:p14="http://schemas.microsoft.com/office/powerpoint/2010/main" val="59823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hotograph of colorful bowl of pil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306" y="1143000"/>
            <a:ext cx="9597788" cy="5847686"/>
          </a:xfrm>
          <a:prstGeom prst="rect">
            <a:avLst/>
          </a:prstGeom>
          <a:ln w="19050">
            <a:solidFill>
              <a:schemeClr val="accent5"/>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a:t>Antibiotic Use</a:t>
            </a:r>
          </a:p>
        </p:txBody>
      </p:sp>
      <p:sp>
        <p:nvSpPr>
          <p:cNvPr id="3" name="Content Placeholder 2"/>
          <p:cNvSpPr>
            <a:spLocks noGrp="1"/>
          </p:cNvSpPr>
          <p:nvPr>
            <p:ph idx="1"/>
          </p:nvPr>
        </p:nvSpPr>
        <p:spPr>
          <a:xfrm>
            <a:off x="5959220" y="2365515"/>
            <a:ext cx="3868874" cy="3150704"/>
          </a:xfrm>
        </p:spPr>
        <p:txBody>
          <a:bodyPr/>
          <a:lstStyle/>
          <a:p>
            <a:pPr marL="0" indent="0" algn="ctr">
              <a:buNone/>
            </a:pPr>
            <a:r>
              <a:rPr lang="en-US" b="1"/>
              <a:t>Two measures of </a:t>
            </a:r>
            <a:br>
              <a:rPr lang="en-US" b="1"/>
            </a:br>
            <a:r>
              <a:rPr lang="en-US" b="1"/>
              <a:t>monthly antibiotic use </a:t>
            </a:r>
            <a:r>
              <a:rPr lang="en-US"/>
              <a:t>(by antibiotic)</a:t>
            </a:r>
          </a:p>
          <a:p>
            <a:pPr marL="522288" indent="-349250">
              <a:buNone/>
            </a:pPr>
            <a:r>
              <a:rPr lang="en-US" sz="2400"/>
              <a:t>1. Days of antibiotic therapy</a:t>
            </a:r>
          </a:p>
          <a:p>
            <a:pPr marL="522288" indent="-349250">
              <a:buNone/>
            </a:pPr>
            <a:r>
              <a:rPr lang="en-US" sz="2400"/>
              <a:t>2. Antibiotic starts</a:t>
            </a:r>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pPr/>
              <a:t>3</a:t>
            </a:fld>
            <a:endParaRPr lang="en-US"/>
          </a:p>
        </p:txBody>
      </p:sp>
    </p:spTree>
    <p:extLst>
      <p:ext uri="{BB962C8B-B14F-4D97-AF65-F5344CB8AC3E}">
        <p14:creationId xmlns:p14="http://schemas.microsoft.com/office/powerpoint/2010/main" val="264492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Illustration of computer screen outputting paper form"/>
          <p:cNvPicPr>
            <a:picLocks noChangeAspect="1"/>
          </p:cNvPicPr>
          <p:nvPr/>
        </p:nvPicPr>
        <p:blipFill rotWithShape="1">
          <a:blip r:embed="rId3" cstate="print">
            <a:extLst>
              <a:ext uri="{28A0092B-C50C-407E-A947-70E740481C1C}">
                <a14:useLocalDpi xmlns:a14="http://schemas.microsoft.com/office/drawing/2010/main" val="0"/>
              </a:ext>
            </a:extLst>
          </a:blip>
          <a:srcRect l="15045" r="13589"/>
          <a:stretch/>
        </p:blipFill>
        <p:spPr>
          <a:xfrm>
            <a:off x="5943600" y="2615391"/>
            <a:ext cx="3733800" cy="3922004"/>
          </a:xfrm>
          <a:prstGeom prst="rect">
            <a:avLst/>
          </a:prstGeom>
        </p:spPr>
      </p:pic>
      <p:sp>
        <p:nvSpPr>
          <p:cNvPr id="2" name="Title 1">
            <a:extLst>
              <a:ext uri="{FF2B5EF4-FFF2-40B4-BE49-F238E27FC236}">
                <a16:creationId xmlns:a16="http://schemas.microsoft.com/office/drawing/2014/main" id="{36FFB2C5-3ED7-4A99-A3DF-B67F892F1691}"/>
              </a:ext>
            </a:extLst>
          </p:cNvPr>
          <p:cNvSpPr>
            <a:spLocks noGrp="1"/>
          </p:cNvSpPr>
          <p:nvPr>
            <p:ph type="title"/>
          </p:nvPr>
        </p:nvSpPr>
        <p:spPr/>
        <p:txBody>
          <a:bodyPr/>
          <a:lstStyle/>
          <a:p>
            <a:r>
              <a:rPr lang="en-US"/>
              <a:t>Monthly Data Collection Form</a:t>
            </a:r>
          </a:p>
        </p:txBody>
      </p:sp>
      <p:sp>
        <p:nvSpPr>
          <p:cNvPr id="3" name="Content Placeholder 2">
            <a:extLst>
              <a:ext uri="{FF2B5EF4-FFF2-40B4-BE49-F238E27FC236}">
                <a16:creationId xmlns:a16="http://schemas.microsoft.com/office/drawing/2014/main" id="{F3AB5EFF-44C6-4351-8919-CA571BFFBEAF}"/>
              </a:ext>
            </a:extLst>
          </p:cNvPr>
          <p:cNvSpPr>
            <a:spLocks noGrp="1"/>
          </p:cNvSpPr>
          <p:nvPr>
            <p:ph idx="1"/>
          </p:nvPr>
        </p:nvSpPr>
        <p:spPr>
          <a:xfrm>
            <a:off x="502920" y="1676400"/>
            <a:ext cx="6050280" cy="5799987"/>
          </a:xfrm>
        </p:spPr>
        <p:txBody>
          <a:bodyPr>
            <a:normAutofit/>
          </a:bodyPr>
          <a:lstStyle/>
          <a:p>
            <a:pPr marL="381000" indent="-381000">
              <a:spcBef>
                <a:spcPts val="72"/>
              </a:spcBef>
              <a:spcAft>
                <a:spcPts val="1800"/>
              </a:spcAft>
            </a:pPr>
            <a:r>
              <a:rPr lang="en-US" sz="2800" dirty="0"/>
              <a:t>Simple data collection form available on website to help guide antibiotic tracking if the facility does not already have an established method</a:t>
            </a:r>
          </a:p>
          <a:p>
            <a:pPr marL="0">
              <a:spcBef>
                <a:spcPts val="72"/>
              </a:spcBef>
              <a:spcAft>
                <a:spcPts val="1800"/>
              </a:spcAft>
            </a:pPr>
            <a:r>
              <a:rPr lang="en-US" sz="2800" dirty="0"/>
              <a:t>Form tracks the following:</a:t>
            </a:r>
          </a:p>
          <a:p>
            <a:pPr marL="857250" lvl="1" indent="-342900">
              <a:spcBef>
                <a:spcPts val="72"/>
              </a:spcBef>
              <a:spcAft>
                <a:spcPts val="1800"/>
              </a:spcAft>
            </a:pPr>
            <a:r>
              <a:rPr lang="en-US" sz="2400" dirty="0"/>
              <a:t>Antibiotic days of therapy</a:t>
            </a:r>
          </a:p>
          <a:p>
            <a:pPr marL="857250" lvl="1" indent="-342900">
              <a:spcBef>
                <a:spcPts val="72"/>
              </a:spcBef>
              <a:spcAft>
                <a:spcPts val="1800"/>
              </a:spcAft>
            </a:pPr>
            <a:r>
              <a:rPr lang="en-US" sz="2400" dirty="0"/>
              <a:t>Antibiotic starts</a:t>
            </a:r>
          </a:p>
          <a:p>
            <a:pPr marL="857250" lvl="1" indent="-342900">
              <a:spcBef>
                <a:spcPts val="72"/>
              </a:spcBef>
              <a:spcAft>
                <a:spcPts val="1800"/>
              </a:spcAft>
            </a:pPr>
            <a:r>
              <a:rPr lang="en-US" sz="2400" dirty="0"/>
              <a:t>Number of urine cultures sent</a:t>
            </a:r>
          </a:p>
          <a:p>
            <a:pPr marL="857250" lvl="1" indent="-342900">
              <a:spcBef>
                <a:spcPts val="72"/>
              </a:spcBef>
              <a:spcAft>
                <a:spcPts val="1800"/>
              </a:spcAft>
            </a:pPr>
            <a:r>
              <a:rPr lang="en-US" sz="2400" i="1" dirty="0"/>
              <a:t>C. difficile </a:t>
            </a:r>
            <a:r>
              <a:rPr lang="en-US" sz="2400" dirty="0" err="1"/>
              <a:t>LabID</a:t>
            </a:r>
            <a:r>
              <a:rPr lang="en-US" sz="2400" i="1" dirty="0"/>
              <a:t> </a:t>
            </a:r>
            <a:r>
              <a:rPr lang="en-US" sz="2400" dirty="0"/>
              <a:t>events</a:t>
            </a:r>
          </a:p>
        </p:txBody>
      </p:sp>
      <p:sp>
        <p:nvSpPr>
          <p:cNvPr id="4" name="Slide Number Placeholder 3">
            <a:extLst>
              <a:ext uri="{FF2B5EF4-FFF2-40B4-BE49-F238E27FC236}">
                <a16:creationId xmlns:a16="http://schemas.microsoft.com/office/drawing/2014/main" id="{843FB54B-92F5-4AFF-8AB7-4BC24E6A5383}"/>
              </a:ext>
            </a:extLst>
          </p:cNvPr>
          <p:cNvSpPr>
            <a:spLocks noGrp="1"/>
          </p:cNvSpPr>
          <p:nvPr>
            <p:ph type="sldNum" sz="quarter" idx="12"/>
          </p:nvPr>
        </p:nvSpPr>
        <p:spPr/>
        <p:txBody>
          <a:bodyPr/>
          <a:lstStyle/>
          <a:p>
            <a:fld id="{993EEC8E-C5CF-40DF-832D-5BCB0E209B98}" type="slidenum">
              <a:rPr lang="en-US" smtClean="0"/>
              <a:t>4</a:t>
            </a:fld>
            <a:endParaRPr lang="en-US"/>
          </a:p>
        </p:txBody>
      </p:sp>
    </p:spTree>
    <p:extLst>
      <p:ext uri="{BB962C8B-B14F-4D97-AF65-F5344CB8AC3E}">
        <p14:creationId xmlns:p14="http://schemas.microsoft.com/office/powerpoint/2010/main" val="85000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Monthly Data Collection Form</a:t>
            </a:r>
          </a:p>
        </p:txBody>
      </p:sp>
      <p:sp>
        <p:nvSpPr>
          <p:cNvPr id="4" name="Slide Number Placeholder 3"/>
          <p:cNvSpPr>
            <a:spLocks noGrp="1"/>
          </p:cNvSpPr>
          <p:nvPr>
            <p:ph type="sldNum" sz="quarter" idx="12"/>
          </p:nvPr>
        </p:nvSpPr>
        <p:spPr/>
        <p:txBody>
          <a:bodyPr/>
          <a:lstStyle/>
          <a:p>
            <a:fld id="{993EEC8E-C5CF-40DF-832D-5BCB0E209B98}" type="slidenum">
              <a:rPr lang="en-US" smtClean="0"/>
              <a:t>5</a:t>
            </a:fld>
            <a:endParaRPr lang="en-US"/>
          </a:p>
        </p:txBody>
      </p:sp>
      <p:pic>
        <p:nvPicPr>
          <p:cNvPr id="8" name="Content Placeholder 7" descr="Sample of monthly data collection form">
            <a:extLst>
              <a:ext uri="{FF2B5EF4-FFF2-40B4-BE49-F238E27FC236}">
                <a16:creationId xmlns:a16="http://schemas.microsoft.com/office/drawing/2014/main" id="{2F6D0970-4EA0-41A4-91D5-D36F7932F177}"/>
              </a:ext>
            </a:extLst>
          </p:cNvPr>
          <p:cNvPicPr>
            <a:picLocks noGrp="1" noChangeAspect="1"/>
          </p:cNvPicPr>
          <p:nvPr>
            <p:ph idx="1"/>
          </p:nvPr>
        </p:nvPicPr>
        <p:blipFill>
          <a:blip r:embed="rId3"/>
          <a:stretch>
            <a:fillRect/>
          </a:stretch>
        </p:blipFill>
        <p:spPr>
          <a:xfrm>
            <a:off x="503238" y="1181839"/>
            <a:ext cx="9051925" cy="5723046"/>
          </a:xfrm>
          <a:ln w="1905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2164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FA1EB97-7FA2-344B-885E-A857558735E7}"/>
              </a:ext>
            </a:extLst>
          </p:cNvPr>
          <p:cNvSpPr>
            <a:spLocks noGrp="1"/>
          </p:cNvSpPr>
          <p:nvPr>
            <p:ph sz="half" idx="1"/>
          </p:nvPr>
        </p:nvSpPr>
        <p:spPr>
          <a:xfrm>
            <a:off x="502920" y="1143000"/>
            <a:ext cx="9052560" cy="4784075"/>
          </a:xfrm>
        </p:spPr>
        <p:txBody>
          <a:bodyPr/>
          <a:lstStyle/>
          <a:p>
            <a:pPr marL="0" indent="0">
              <a:buNone/>
            </a:pPr>
            <a:r>
              <a:rPr lang="en-US" dirty="0"/>
              <a:t>Measures the total number of days residents received a particular antibiotic</a:t>
            </a:r>
          </a:p>
          <a:p>
            <a:endParaRPr lang="en-US" dirty="0"/>
          </a:p>
          <a:p>
            <a:endParaRPr lang="en-US" dirty="0"/>
          </a:p>
          <a:p>
            <a:endParaRPr lang="en-US" dirty="0"/>
          </a:p>
          <a:p>
            <a:endParaRPr lang="en-US" dirty="0"/>
          </a:p>
          <a:p>
            <a:endParaRPr lang="en-US" dirty="0"/>
          </a:p>
          <a:p>
            <a:endParaRPr lang="en-US" dirty="0"/>
          </a:p>
          <a:p>
            <a:pPr marL="0" indent="0">
              <a:buNone/>
            </a:pPr>
            <a:r>
              <a:rPr lang="en-US" dirty="0"/>
              <a:t>In this example, the resident received 5 days of therapy</a:t>
            </a:r>
          </a:p>
        </p:txBody>
      </p:sp>
      <p:graphicFrame>
        <p:nvGraphicFramePr>
          <p:cNvPr id="13" name="Content Placeholder 12">
            <a:extLst>
              <a:ext uri="{FF2B5EF4-FFF2-40B4-BE49-F238E27FC236}">
                <a16:creationId xmlns:a16="http://schemas.microsoft.com/office/drawing/2014/main" id="{AA342CBF-9E54-D242-A47D-79049798528B}"/>
              </a:ext>
            </a:extLst>
          </p:cNvPr>
          <p:cNvGraphicFramePr>
            <a:graphicFrameLocks noGrp="1"/>
          </p:cNvGraphicFramePr>
          <p:nvPr>
            <p:ph sz="half" idx="2"/>
            <p:extLst>
              <p:ext uri="{D42A27DB-BD31-4B8C-83A1-F6EECF244321}">
                <p14:modId xmlns:p14="http://schemas.microsoft.com/office/powerpoint/2010/main" val="113164381"/>
              </p:ext>
            </p:extLst>
          </p:nvPr>
        </p:nvGraphicFramePr>
        <p:xfrm>
          <a:off x="502920" y="2124815"/>
          <a:ext cx="9052560" cy="2865828"/>
        </p:xfrm>
        <a:graphic>
          <a:graphicData uri="http://schemas.openxmlformats.org/drawingml/2006/table">
            <a:tbl>
              <a:tblPr firstRow="1" bandRow="1">
                <a:tableStyleId>{7DF18680-E054-41AD-8BC1-D1AEF772440D}</a:tableStyleId>
              </a:tblPr>
              <a:tblGrid>
                <a:gridCol w="1508760">
                  <a:extLst>
                    <a:ext uri="{9D8B030D-6E8A-4147-A177-3AD203B41FA5}">
                      <a16:colId xmlns:a16="http://schemas.microsoft.com/office/drawing/2014/main" val="453776828"/>
                    </a:ext>
                  </a:extLst>
                </a:gridCol>
                <a:gridCol w="1508760">
                  <a:extLst>
                    <a:ext uri="{9D8B030D-6E8A-4147-A177-3AD203B41FA5}">
                      <a16:colId xmlns:a16="http://schemas.microsoft.com/office/drawing/2014/main" val="4209289780"/>
                    </a:ext>
                  </a:extLst>
                </a:gridCol>
                <a:gridCol w="1508760">
                  <a:extLst>
                    <a:ext uri="{9D8B030D-6E8A-4147-A177-3AD203B41FA5}">
                      <a16:colId xmlns:a16="http://schemas.microsoft.com/office/drawing/2014/main" val="4644511"/>
                    </a:ext>
                  </a:extLst>
                </a:gridCol>
                <a:gridCol w="1508760">
                  <a:extLst>
                    <a:ext uri="{9D8B030D-6E8A-4147-A177-3AD203B41FA5}">
                      <a16:colId xmlns:a16="http://schemas.microsoft.com/office/drawing/2014/main" val="1201946628"/>
                    </a:ext>
                  </a:extLst>
                </a:gridCol>
                <a:gridCol w="1508760">
                  <a:extLst>
                    <a:ext uri="{9D8B030D-6E8A-4147-A177-3AD203B41FA5}">
                      <a16:colId xmlns:a16="http://schemas.microsoft.com/office/drawing/2014/main" val="1064477491"/>
                    </a:ext>
                  </a:extLst>
                </a:gridCol>
                <a:gridCol w="1508760">
                  <a:extLst>
                    <a:ext uri="{9D8B030D-6E8A-4147-A177-3AD203B41FA5}">
                      <a16:colId xmlns:a16="http://schemas.microsoft.com/office/drawing/2014/main" val="899038026"/>
                    </a:ext>
                  </a:extLst>
                </a:gridCol>
              </a:tblGrid>
              <a:tr h="716457">
                <a:tc>
                  <a:txBody>
                    <a:bodyPr/>
                    <a:lstStyle/>
                    <a:p>
                      <a:endParaRPr lang="en-US"/>
                    </a:p>
                  </a:txBody>
                  <a:tcPr/>
                </a:tc>
                <a:tc>
                  <a:txBody>
                    <a:bodyPr/>
                    <a:lstStyle/>
                    <a:p>
                      <a:r>
                        <a:rPr lang="en-US"/>
                        <a:t>Monday</a:t>
                      </a:r>
                    </a:p>
                  </a:txBody>
                  <a:tcPr/>
                </a:tc>
                <a:tc>
                  <a:txBody>
                    <a:bodyPr/>
                    <a:lstStyle/>
                    <a:p>
                      <a:r>
                        <a:rPr lang="en-US"/>
                        <a:t>Tuesday</a:t>
                      </a:r>
                    </a:p>
                  </a:txBody>
                  <a:tcPr/>
                </a:tc>
                <a:tc>
                  <a:txBody>
                    <a:bodyPr/>
                    <a:lstStyle/>
                    <a:p>
                      <a:r>
                        <a:rPr lang="en-US"/>
                        <a:t>Wednesday </a:t>
                      </a:r>
                    </a:p>
                  </a:txBody>
                  <a:tcPr/>
                </a:tc>
                <a:tc>
                  <a:txBody>
                    <a:bodyPr/>
                    <a:lstStyle/>
                    <a:p>
                      <a:r>
                        <a:rPr lang="en-US"/>
                        <a:t>Thursday</a:t>
                      </a:r>
                    </a:p>
                  </a:txBody>
                  <a:tcPr/>
                </a:tc>
                <a:tc>
                  <a:txBody>
                    <a:bodyPr/>
                    <a:lstStyle/>
                    <a:p>
                      <a:r>
                        <a:rPr lang="en-US"/>
                        <a:t>Friday</a:t>
                      </a:r>
                    </a:p>
                  </a:txBody>
                  <a:tcPr/>
                </a:tc>
                <a:extLst>
                  <a:ext uri="{0D108BD9-81ED-4DB2-BD59-A6C34878D82A}">
                    <a16:rowId xmlns:a16="http://schemas.microsoft.com/office/drawing/2014/main" val="1554132463"/>
                  </a:ext>
                </a:extLst>
              </a:tr>
              <a:tr h="716457">
                <a:tc>
                  <a:txBody>
                    <a:bodyPr/>
                    <a:lstStyle/>
                    <a:p>
                      <a:r>
                        <a:rPr lang="en-US"/>
                        <a:t>Morning dose</a:t>
                      </a:r>
                    </a:p>
                  </a:txBody>
                  <a:tcPr/>
                </a:tc>
                <a:tc>
                  <a:txBody>
                    <a:bodyPr/>
                    <a:lstStyle/>
                    <a:p>
                      <a:endParaRPr lang="en-US"/>
                    </a:p>
                  </a:txBody>
                  <a:tcPr/>
                </a:tc>
                <a:tc>
                  <a:txBody>
                    <a:bodyPr/>
                    <a:lstStyle/>
                    <a:p>
                      <a:r>
                        <a:rPr lang="en-US"/>
                        <a:t>X</a:t>
                      </a:r>
                    </a:p>
                  </a:txBody>
                  <a:tcPr/>
                </a:tc>
                <a:tc>
                  <a:txBody>
                    <a:bodyPr/>
                    <a:lstStyle/>
                    <a:p>
                      <a:r>
                        <a:rPr lang="en-US"/>
                        <a:t>X</a:t>
                      </a:r>
                    </a:p>
                  </a:txBody>
                  <a:tcPr/>
                </a:tc>
                <a:tc>
                  <a:txBody>
                    <a:bodyPr/>
                    <a:lstStyle/>
                    <a:p>
                      <a:r>
                        <a:rPr lang="en-US"/>
                        <a:t>X</a:t>
                      </a:r>
                    </a:p>
                  </a:txBody>
                  <a:tcPr/>
                </a:tc>
                <a:tc>
                  <a:txBody>
                    <a:bodyPr/>
                    <a:lstStyle/>
                    <a:p>
                      <a:r>
                        <a:rPr lang="en-US"/>
                        <a:t>X</a:t>
                      </a:r>
                    </a:p>
                  </a:txBody>
                  <a:tcPr/>
                </a:tc>
                <a:extLst>
                  <a:ext uri="{0D108BD9-81ED-4DB2-BD59-A6C34878D82A}">
                    <a16:rowId xmlns:a16="http://schemas.microsoft.com/office/drawing/2014/main" val="3063747523"/>
                  </a:ext>
                </a:extLst>
              </a:tr>
              <a:tr h="716457">
                <a:tc>
                  <a:txBody>
                    <a:bodyPr/>
                    <a:lstStyle/>
                    <a:p>
                      <a:r>
                        <a:rPr lang="en-US"/>
                        <a:t>Afternoon dose</a:t>
                      </a:r>
                    </a:p>
                  </a:txBody>
                  <a:tcPr/>
                </a:tc>
                <a:tc>
                  <a:txBody>
                    <a:bodyPr/>
                    <a:lstStyle/>
                    <a:p>
                      <a:endParaRPr lang="en-US"/>
                    </a:p>
                  </a:txBody>
                  <a:tcPr/>
                </a:tc>
                <a:tc>
                  <a:txBody>
                    <a:bodyPr/>
                    <a:lstStyle/>
                    <a:p>
                      <a:r>
                        <a:rPr lang="en-US"/>
                        <a:t>X</a:t>
                      </a:r>
                    </a:p>
                  </a:txBody>
                  <a:tcPr/>
                </a:tc>
                <a:tc>
                  <a:txBody>
                    <a:bodyPr/>
                    <a:lstStyle/>
                    <a:p>
                      <a:r>
                        <a:rPr lang="en-US"/>
                        <a:t>X</a:t>
                      </a:r>
                    </a:p>
                  </a:txBody>
                  <a:tcPr/>
                </a:tc>
                <a:tc>
                  <a:txBody>
                    <a:bodyPr/>
                    <a:lstStyle/>
                    <a:p>
                      <a:r>
                        <a:rPr lang="en-US"/>
                        <a:t>X</a:t>
                      </a:r>
                    </a:p>
                  </a:txBody>
                  <a:tcPr/>
                </a:tc>
                <a:tc>
                  <a:txBody>
                    <a:bodyPr/>
                    <a:lstStyle/>
                    <a:p>
                      <a:r>
                        <a:rPr lang="en-US"/>
                        <a:t>X</a:t>
                      </a:r>
                    </a:p>
                  </a:txBody>
                  <a:tcPr/>
                </a:tc>
                <a:extLst>
                  <a:ext uri="{0D108BD9-81ED-4DB2-BD59-A6C34878D82A}">
                    <a16:rowId xmlns:a16="http://schemas.microsoft.com/office/drawing/2014/main" val="86895651"/>
                  </a:ext>
                </a:extLst>
              </a:tr>
              <a:tr h="716457">
                <a:tc>
                  <a:txBody>
                    <a:bodyPr/>
                    <a:lstStyle/>
                    <a:p>
                      <a:r>
                        <a:rPr lang="en-US"/>
                        <a:t>Evening dose</a:t>
                      </a:r>
                    </a:p>
                  </a:txBody>
                  <a:tcPr/>
                </a:tc>
                <a:tc>
                  <a:txBody>
                    <a:bodyPr/>
                    <a:lstStyle/>
                    <a:p>
                      <a:r>
                        <a:rPr lang="en-US"/>
                        <a:t>X</a:t>
                      </a:r>
                    </a:p>
                  </a:txBody>
                  <a:tcPr/>
                </a:tc>
                <a:tc>
                  <a:txBody>
                    <a:bodyPr/>
                    <a:lstStyle/>
                    <a:p>
                      <a:r>
                        <a:rPr lang="en-US"/>
                        <a:t>X</a:t>
                      </a:r>
                    </a:p>
                  </a:txBody>
                  <a:tcPr/>
                </a:tc>
                <a:tc>
                  <a:txBody>
                    <a:bodyPr/>
                    <a:lstStyle/>
                    <a:p>
                      <a:r>
                        <a:rPr lang="en-US"/>
                        <a:t>X</a:t>
                      </a:r>
                    </a:p>
                  </a:txBody>
                  <a:tcPr/>
                </a:tc>
                <a:tc>
                  <a:txBody>
                    <a:bodyPr/>
                    <a:lstStyle/>
                    <a:p>
                      <a:r>
                        <a:rPr lang="en-US"/>
                        <a:t>X</a:t>
                      </a:r>
                    </a:p>
                  </a:txBody>
                  <a:tcPr/>
                </a:tc>
                <a:tc>
                  <a:txBody>
                    <a:bodyPr/>
                    <a:lstStyle/>
                    <a:p>
                      <a:endParaRPr lang="en-US"/>
                    </a:p>
                  </a:txBody>
                  <a:tcPr/>
                </a:tc>
                <a:extLst>
                  <a:ext uri="{0D108BD9-81ED-4DB2-BD59-A6C34878D82A}">
                    <a16:rowId xmlns:a16="http://schemas.microsoft.com/office/drawing/2014/main" val="2761244545"/>
                  </a:ext>
                </a:extLst>
              </a:tr>
            </a:tbl>
          </a:graphicData>
        </a:graphic>
      </p:graphicFrame>
      <p:sp>
        <p:nvSpPr>
          <p:cNvPr id="2" name="Slide Number Placeholder 1"/>
          <p:cNvSpPr>
            <a:spLocks noGrp="1"/>
          </p:cNvSpPr>
          <p:nvPr>
            <p:ph type="sldNum" sz="quarter" idx="12"/>
          </p:nvPr>
        </p:nvSpPr>
        <p:spPr/>
        <p:txBody>
          <a:bodyPr/>
          <a:lstStyle/>
          <a:p>
            <a:fld id="{993EEC8E-C5CF-40DF-832D-5BCB0E209B98}" type="slidenum">
              <a:rPr lang="en-US" smtClean="0"/>
              <a:pPr/>
              <a:t>6</a:t>
            </a:fld>
            <a:endParaRPr lang="en-US"/>
          </a:p>
        </p:txBody>
      </p:sp>
      <p:sp>
        <p:nvSpPr>
          <p:cNvPr id="5" name="Title 4">
            <a:extLst>
              <a:ext uri="{FF2B5EF4-FFF2-40B4-BE49-F238E27FC236}">
                <a16:creationId xmlns:a16="http://schemas.microsoft.com/office/drawing/2014/main" id="{3C978376-1F9E-0B4B-AE1F-748425DA1BCA}"/>
              </a:ext>
            </a:extLst>
          </p:cNvPr>
          <p:cNvSpPr>
            <a:spLocks noGrp="1"/>
          </p:cNvSpPr>
          <p:nvPr>
            <p:ph type="title"/>
          </p:nvPr>
        </p:nvSpPr>
        <p:spPr/>
        <p:txBody>
          <a:bodyPr/>
          <a:lstStyle/>
          <a:p>
            <a:r>
              <a:rPr lang="en-US"/>
              <a:t>Antibiotic Days of Therapy</a:t>
            </a:r>
          </a:p>
        </p:txBody>
      </p:sp>
    </p:spTree>
    <p:extLst>
      <p:ext uri="{BB962C8B-B14F-4D97-AF65-F5344CB8AC3E}">
        <p14:creationId xmlns:p14="http://schemas.microsoft.com/office/powerpoint/2010/main" val="891366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Antibiotic Days of Therapy</a:t>
            </a:r>
          </a:p>
        </p:txBody>
      </p:sp>
      <p:pic>
        <p:nvPicPr>
          <p:cNvPr id="10" name="Content Placeholder 9" descr="Sample of Days of Antibiotic Therapy section of Monthly Data Collection For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1382" y="1003151"/>
            <a:ext cx="5982330" cy="6230302"/>
          </a:xfrm>
          <a:prstGeom prst="rect">
            <a:avLst/>
          </a:prstGeom>
          <a:ln w="19050">
            <a:solidFill>
              <a:srgbClr val="007DA3"/>
            </a:solidFill>
          </a:ln>
          <a:effectLst>
            <a:outerShdw blurRad="50800" dist="38100" dir="2700000" algn="tl" rotWithShape="0">
              <a:prstClr val="black">
                <a:alpha val="40000"/>
              </a:prstClr>
            </a:outerShdw>
          </a:effectLst>
        </p:spPr>
      </p:pic>
      <p:sp>
        <p:nvSpPr>
          <p:cNvPr id="2" name="Slide Number Placeholder 1"/>
          <p:cNvSpPr>
            <a:spLocks noGrp="1"/>
          </p:cNvSpPr>
          <p:nvPr>
            <p:ph type="sldNum" sz="quarter" idx="12"/>
          </p:nvPr>
        </p:nvSpPr>
        <p:spPr/>
        <p:txBody>
          <a:bodyPr/>
          <a:lstStyle/>
          <a:p>
            <a:fld id="{993EEC8E-C5CF-40DF-832D-5BCB0E209B98}" type="slidenum">
              <a:rPr lang="en-US" smtClean="0"/>
              <a:pPr/>
              <a:t>7</a:t>
            </a:fld>
            <a:endParaRPr lang="en-US"/>
          </a:p>
        </p:txBody>
      </p:sp>
    </p:spTree>
    <p:extLst>
      <p:ext uri="{BB962C8B-B14F-4D97-AF65-F5344CB8AC3E}">
        <p14:creationId xmlns:p14="http://schemas.microsoft.com/office/powerpoint/2010/main" val="264967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hotograph of prescription pills spilling out of a bottle"/>
          <p:cNvPicPr>
            <a:picLocks noChangeAspect="1"/>
          </p:cNvPicPr>
          <p:nvPr/>
        </p:nvPicPr>
        <p:blipFill>
          <a:blip r:embed="rId3" cstate="print">
            <a:extLst>
              <a:ext uri="{BEBA8EAE-BF5A-486C-A8C5-ECC9F3942E4B}">
                <a14:imgProps xmlns:a14="http://schemas.microsoft.com/office/drawing/2010/main">
                  <a14:imgLayer r:embed="rId4">
                    <a14:imgEffect>
                      <a14:saturation sat="47000"/>
                    </a14:imgEffect>
                  </a14:imgLayer>
                </a14:imgProps>
              </a:ext>
              <a:ext uri="{28A0092B-C50C-407E-A947-70E740481C1C}">
                <a14:useLocalDpi xmlns:a14="http://schemas.microsoft.com/office/drawing/2010/main" val="0"/>
              </a:ext>
            </a:extLst>
          </a:blip>
          <a:stretch>
            <a:fillRect/>
          </a:stretch>
        </p:blipFill>
        <p:spPr>
          <a:xfrm>
            <a:off x="304800" y="1447800"/>
            <a:ext cx="9479280" cy="5486400"/>
          </a:xfrm>
          <a:prstGeom prst="rect">
            <a:avLst/>
          </a:prstGeom>
          <a:ln w="19050">
            <a:solidFill>
              <a:schemeClr val="accent5"/>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83EE3DD-76D5-45E5-AD11-2162FACF4C62}"/>
              </a:ext>
            </a:extLst>
          </p:cNvPr>
          <p:cNvSpPr>
            <a:spLocks noGrp="1"/>
          </p:cNvSpPr>
          <p:nvPr>
            <p:ph type="title"/>
          </p:nvPr>
        </p:nvSpPr>
        <p:spPr/>
        <p:txBody>
          <a:bodyPr/>
          <a:lstStyle/>
          <a:p>
            <a:r>
              <a:rPr lang="en-US"/>
              <a:t>Antibiotic Starts</a:t>
            </a:r>
          </a:p>
        </p:txBody>
      </p:sp>
      <p:sp>
        <p:nvSpPr>
          <p:cNvPr id="3" name="Content Placeholder 2">
            <a:extLst>
              <a:ext uri="{FF2B5EF4-FFF2-40B4-BE49-F238E27FC236}">
                <a16:creationId xmlns:a16="http://schemas.microsoft.com/office/drawing/2014/main" id="{88F68C60-852D-4325-A8CA-B158DD8A694B}"/>
              </a:ext>
            </a:extLst>
          </p:cNvPr>
          <p:cNvSpPr>
            <a:spLocks noGrp="1"/>
          </p:cNvSpPr>
          <p:nvPr>
            <p:ph idx="1"/>
          </p:nvPr>
        </p:nvSpPr>
        <p:spPr>
          <a:xfrm>
            <a:off x="4038600" y="1752076"/>
            <a:ext cx="5745480" cy="2751987"/>
          </a:xfrm>
        </p:spPr>
        <p:txBody>
          <a:bodyPr/>
          <a:lstStyle/>
          <a:p>
            <a:r>
              <a:rPr lang="en-US" sz="2400" dirty="0"/>
              <a:t>Count number of new antibiotics courses started in the facility in each month</a:t>
            </a:r>
          </a:p>
          <a:p>
            <a:r>
              <a:rPr lang="en-US" sz="2400" dirty="0"/>
              <a:t>New admissions on antibiotics should be included as a new antibiotic start</a:t>
            </a:r>
          </a:p>
          <a:p>
            <a:pPr lvl="1"/>
            <a:r>
              <a:rPr lang="en-US" sz="2000" dirty="0"/>
              <a:t>This is to capture total antibiotic usage, including what is prescribed from surrounding acute care facilities</a:t>
            </a:r>
          </a:p>
        </p:txBody>
      </p:sp>
      <p:sp>
        <p:nvSpPr>
          <p:cNvPr id="4" name="Slide Number Placeholder 3">
            <a:extLst>
              <a:ext uri="{FF2B5EF4-FFF2-40B4-BE49-F238E27FC236}">
                <a16:creationId xmlns:a16="http://schemas.microsoft.com/office/drawing/2014/main" id="{F6828C57-C3EF-47AE-ABAA-74F854B88F58}"/>
              </a:ext>
            </a:extLst>
          </p:cNvPr>
          <p:cNvSpPr>
            <a:spLocks noGrp="1"/>
          </p:cNvSpPr>
          <p:nvPr>
            <p:ph type="sldNum" sz="quarter" idx="12"/>
          </p:nvPr>
        </p:nvSpPr>
        <p:spPr/>
        <p:txBody>
          <a:bodyPr/>
          <a:lstStyle/>
          <a:p>
            <a:fld id="{993EEC8E-C5CF-40DF-832D-5BCB0E209B98}" type="slidenum">
              <a:rPr lang="en-US" smtClean="0"/>
              <a:t>8</a:t>
            </a:fld>
            <a:endParaRPr lang="en-US"/>
          </a:p>
        </p:txBody>
      </p:sp>
    </p:spTree>
    <p:extLst>
      <p:ext uri="{BB962C8B-B14F-4D97-AF65-F5344CB8AC3E}">
        <p14:creationId xmlns:p14="http://schemas.microsoft.com/office/powerpoint/2010/main" val="3338465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Antibiotic Starts</a:t>
            </a:r>
            <a:endParaRPr lang="en-US">
              <a:cs typeface="Calibri"/>
            </a:endParaRPr>
          </a:p>
        </p:txBody>
      </p:sp>
      <p:pic>
        <p:nvPicPr>
          <p:cNvPr id="9" name="Content Placeholder 8" descr="Sample of Number of Antibiotic Starts section of Monthly Data Collection For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1447" y="1015105"/>
            <a:ext cx="5379242" cy="6234324"/>
          </a:xfrm>
          <a:prstGeom prst="rect">
            <a:avLst/>
          </a:prstGeom>
          <a:ln w="19050">
            <a:solidFill>
              <a:srgbClr val="007DA3"/>
            </a:solidFill>
          </a:ln>
          <a:effectLst>
            <a:outerShdw blurRad="50800" dist="38100" dir="2700000" algn="tl" rotWithShape="0">
              <a:prstClr val="black">
                <a:alpha val="40000"/>
              </a:prstClr>
            </a:outerShdw>
          </a:effectLst>
        </p:spPr>
      </p:pic>
      <p:sp>
        <p:nvSpPr>
          <p:cNvPr id="2" name="Slide Number Placeholder 1"/>
          <p:cNvSpPr>
            <a:spLocks noGrp="1"/>
          </p:cNvSpPr>
          <p:nvPr>
            <p:ph type="sldNum" sz="quarter" idx="12"/>
          </p:nvPr>
        </p:nvSpPr>
        <p:spPr/>
        <p:txBody>
          <a:bodyPr/>
          <a:lstStyle/>
          <a:p>
            <a:fld id="{993EEC8E-C5CF-40DF-832D-5BCB0E209B98}" type="slidenum">
              <a:rPr lang="en-US" smtClean="0"/>
              <a:t>9</a:t>
            </a:fld>
            <a:endParaRPr lang="en-US"/>
          </a:p>
        </p:txBody>
      </p:sp>
    </p:spTree>
    <p:extLst>
      <p:ext uri="{BB962C8B-B14F-4D97-AF65-F5344CB8AC3E}">
        <p14:creationId xmlns:p14="http://schemas.microsoft.com/office/powerpoint/2010/main" val="15524419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ARTICULATE_SLIDE_COUNT" val="40"/>
  <p:tag name="ARTICULATE_PROJECT_OPEN" val="0"/>
  <p:tag name="MMPROD_UIDATA" val="&lt;database version=&quot;11.0&quot;&gt;&lt;object type=&quot;1&quot; unique_id=&quot;10001&quot;&gt;&lt;object type=&quot;2&quot; unique_id=&quot;14094&quot;&gt;&lt;object type=&quot;3&quot; unique_id=&quot;14115&quot;&gt;&lt;property id=&quot;20148&quot; value=&quot;5&quot;/&gt;&lt;property id=&quot;20300&quot; value=&quot;Slide 1 - &amp;quot;AHRQ Safety Program for Improving Antibiotic Use&amp;quot;&quot;/&gt;&lt;property id=&quot;20307&quot; value=&quot;259&quot;/&gt;&lt;/object&gt;&lt;object type=&quot;3&quot; unique_id=&quot;14116&quot;&gt;&lt;property id=&quot;20148&quot; value=&quot;5&quot;/&gt;&lt;property id=&quot;20300&quot; value=&quot;Slide 2 - &amp;quot;Presenter  &amp;quot;&quot;/&gt;&lt;property id=&quot;20307&quot; value=&quot;260&quot;/&gt;&lt;/object&gt;&lt;object type=&quot;3&quot; unique_id=&quot;14117&quot;&gt;&lt;property id=&quot;20148&quot; value=&quot;5&quot;/&gt;&lt;property id=&quot;20300&quot; value=&quot;Slide 3 - &amp;quot;Housekeeping&amp;quot;&quot;/&gt;&lt;property id=&quot;20307&quot; value=&quot;261&quot;/&gt;&lt;/object&gt;&lt;object type=&quot;3&quot; unique_id=&quot;14118&quot;&gt;&lt;property id=&quot;20148&quot; value=&quot;5&quot;/&gt;&lt;property id=&quot;20300&quot; value=&quot;Slide 4 - &amp;quot;Objectives 1-3&amp;quot;&quot;/&gt;&lt;property id=&quot;20307&quot; value=&quot;262&quot;/&gt;&lt;/object&gt;&lt;object type=&quot;3&quot; unique_id=&quot;14119&quot;&gt;&lt;property id=&quot;20148&quot; value=&quot;5&quot;/&gt;&lt;property id=&quot;20300&quot; value=&quot;Slide 5 - &amp;quot;Goals of the Program&amp;quot;&quot;/&gt;&lt;property id=&quot;20307&quot; value=&quot;263&quot;/&gt;&lt;/object&gt;&lt;object type=&quot;3&quot; unique_id=&quot;14120&quot;&gt;&lt;property id=&quot;20148&quot; value=&quot;5&quot;/&gt;&lt;property id=&quot;20300&quot; value=&quot;Slide 6 - &amp;quot;AHRQ Safety Program for Improving Antibiotic Use&amp;quot;&quot;/&gt;&lt;property id=&quot;20307&quot; value=&quot;264&quot;/&gt;&lt;/object&gt;&lt;object type=&quot;3&quot; unique_id=&quot;14121&quot;&gt;&lt;property id=&quot;20148&quot; value=&quot;5&quot;/&gt;&lt;property id=&quot;20300&quot; value=&quot;Slide 7 - &amp;quot;Integrating Two Important Concepts&amp;quot;&quot;/&gt;&lt;property id=&quot;20307&quot; value=&quot;265&quot;/&gt;&lt;/object&gt;&lt;object type=&quot;3&quot; unique_id=&quot;14122&quot;&gt;&lt;property id=&quot;20148&quot; value=&quot;5&quot;/&gt;&lt;property id=&quot;20300&quot; value=&quot;Slide 8 - &amp;quot;Expected Outcomes of Program&amp;quot;&quot;/&gt;&lt;property id=&quot;20307&quot; value=&quot;266&quot;/&gt;&lt;/object&gt;&lt;object type=&quot;3&quot; unique_id=&quot;14123&quot;&gt;&lt;property id=&quot;20148&quot; value=&quot;5&quot;/&gt;&lt;property id=&quot;20300&quot; value=&quot;Slide 9 - &amp;quot;Benefits to Participants&amp;quot;&quot;/&gt;&lt;property id=&quot;20307&quot; value=&quot;267&quot;/&gt;&lt;/object&gt;&lt;object type=&quot;3&quot; unique_id=&quot;14124&quot;&gt;&lt;property id=&quot;20148&quot; value=&quot;5&quot;/&gt;&lt;property id=&quot;20300&quot; value=&quot;Slide 10 - &amp;quot;Access to Toolkit&amp;quot;&quot;/&gt;&lt;property id=&quot;20307&quot; value=&quot;268&quot;/&gt;&lt;/object&gt;&lt;object type=&quot;3&quot; unique_id=&quot;14125&quot;&gt;&lt;property id=&quot;20148&quot; value=&quot;5&quot;/&gt;&lt;property id=&quot;20300&quot; value=&quot;Slide 11 - &amp;quot;Objectives 1-3&amp;quot;&quot;/&gt;&lt;property id=&quot;20307&quot; value=&quot;269&quot;/&gt;&lt;/object&gt;&lt;object type=&quot;3&quot; unique_id=&quot;14126&quot;&gt;&lt;property id=&quot;20148&quot; value=&quot;5&quot;/&gt;&lt;property id=&quot;20300&quot; value=&quot;Slide 12 - &amp;quot;Four Moments of Antibiotic Decision Making&amp;quot;&quot;/&gt;&lt;property id=&quot;20307&quot; value=&quot;270&quot;/&gt;&lt;/object&gt;&lt;object type=&quot;3&quot; unique_id=&quot;14127&quot;&gt;&lt;property id=&quot;20148&quot; value=&quot;5&quot;/&gt;&lt;property id=&quot;20300&quot; value=&quot;Slide 13 - &amp;quot;The Four Moments of Antibiotic Decision Making&amp;quot;&quot;/&gt;&lt;property id=&quot;20307&quot; value=&quot;271&quot;/&gt;&lt;/object&gt;&lt;object type=&quot;3&quot; unique_id=&quot;14128&quot;&gt;&lt;property id=&quot;20148&quot; value=&quot;5&quot;/&gt;&lt;property id=&quot;20300&quot; value=&quot;Slide 14 - &amp;quot; An Overview of The Comprehensive Unit Based  Safety Program (CUSP)  &amp;quot;&quot;/&gt;&lt;property id=&quot;20307&quot; value=&quot;272&quot;/&gt;&lt;/object&gt;&lt;object type=&quot;3&quot; unique_id=&quot;14129&quot;&gt;&lt;property id=&quot;20148&quot; value=&quot;5&quot;/&gt;&lt;property id=&quot;20300&quot; value=&quot;Slide 15 - &amp;quot;Antibiotic Stewardship Involves Both Technical  &amp;amp; Adaptive Challenges&amp;quot;&quot;/&gt;&lt;property id=&quot;20307&quot; value=&quot;273&quot;/&gt;&lt;/object&gt;&lt;object type=&quot;3&quot; unique_id=&quot;14130&quot;&gt;&lt;property id=&quot;20148&quot; value=&quot;5&quot;/&gt;&lt;property id=&quot;20300&quot; value=&quot;Slide 16 - &amp;quot;Adaptive, Technical, or Both?&amp;quot;&quot;/&gt;&lt;property id=&quot;20307&quot; value=&quot;274&quot;/&gt;&lt;/object&gt;&lt;object type=&quot;3&quot; unique_id=&quot;14131&quot;&gt;&lt;property id=&quot;20148&quot; value=&quot;5&quot;/&gt;&lt;property id=&quot;20300&quot; value=&quot;Slide 17 - &amp;quot;CUSP is Especially Helpful for Adaptive Challenges&amp;quot;&quot;/&gt;&lt;property id=&quot;20307&quot; value=&quot;275&quot;/&gt;&lt;/object&gt;&lt;object type=&quot;3&quot; unique_id=&quot;14132&quot;&gt;&lt;property id=&quot;20148&quot; value=&quot;5&quot;/&gt;&lt;property id=&quot;20300&quot; value=&quot;Slide 18 - &amp;quot;CUSP Steps for Antibiotic Stewardship&amp;quot;&quot;/&gt;&lt;property id=&quot;20307&quot; value=&quot;276&quot;/&gt;&lt;/object&gt;&lt;object type=&quot;3&quot; unique_id=&quot;14133&quot;&gt;&lt;property id=&quot;20148&quot; value=&quot;5&quot;/&gt;&lt;property id=&quot;20300&quot; value=&quot;Slide 19 - &amp;quot;Objectives 4-6 &amp;quot;&quot;/&gt;&lt;property id=&quot;20307&quot; value=&quot;282&quot;/&gt;&lt;/object&gt;&lt;object type=&quot;3&quot; unique_id=&quot;14134&quot;&gt;&lt;property id=&quot;20148&quot; value=&quot;5&quot;/&gt;&lt;property id=&quot;20300&quot; value=&quot;Slide 20 - &amp;quot;CMS Guidelines on Stewardship In LTC&amp;quot;&quot;/&gt;&lt;property id=&quot;20307&quot; value=&quot;283&quot;/&gt;&lt;/object&gt;&lt;object type=&quot;3&quot; unique_id=&quot;14135&quot;&gt;&lt;property id=&quot;20148&quot; value=&quot;5&quot;/&gt;&lt;property id=&quot;20300&quot; value=&quot;Slide 21 - &amp;quot;CMS Conditions of Participation&amp;quot;&quot;/&gt;&lt;property id=&quot;20307&quot; value=&quot;284&quot;/&gt;&lt;/object&gt;&lt;object type=&quot;3&quot; unique_id=&quot;14136&quot;&gt;&lt;property id=&quot;20148&quot; value=&quot;5&quot;/&gt;&lt;property id=&quot;20300&quot; value=&quot;Slide 22 - &amp;quot;CMS Conditions of Participation&amp;quot;&quot;/&gt;&lt;property id=&quot;20307&quot; value=&quot;285&quot;/&gt;&lt;/object&gt;&lt;object type=&quot;3&quot; unique_id=&quot;14137&quot;&gt;&lt;property id=&quot;20148&quot; value=&quot;5&quot;/&gt;&lt;property id=&quot;20300&quot; value=&quot;Slide 23 - &amp;quot;Objectives 4-6 &amp;quot;&quot;/&gt;&lt;property id=&quot;20307&quot; value=&quot;305&quot;/&gt;&lt;/object&gt;&lt;object type=&quot;3&quot; unique_id=&quot;14138&quot;&gt;&lt;property id=&quot;20148&quot; value=&quot;5&quot;/&gt;&lt;property id=&quot;20300&quot; value=&quot;Slide 24 - &amp;quot;Educational Timeline and Toolkit&amp;quot;&quot;/&gt;&lt;property id=&quot;20307&quot; value=&quot;287&quot;/&gt;&lt;/object&gt;&lt;object type=&quot;3&quot; unique_id=&quot;14139&quot;&gt;&lt;property id=&quot;20148&quot; value=&quot;5&quot;/&gt;&lt;property id=&quot;20300&quot; value=&quot;Slide 25 - &amp;quot;Module Overview&amp;quot;&quot;/&gt;&lt;property id=&quot;20307&quot; value=&quot;288&quot;/&gt;&lt;/object&gt;&lt;object type=&quot;3&quot; unique_id=&quot;14140&quot;&gt;&lt;property id=&quot;20148&quot; value=&quot;5&quot;/&gt;&lt;property id=&quot;20300&quot; value=&quot;Slide 26 - &amp;quot;Participant Overview&amp;quot;&quot;/&gt;&lt;property id=&quot;20307&quot; value=&quot;289&quot;/&gt;&lt;/object&gt;&lt;object type=&quot;3&quot; unique_id=&quot;14141&quot;&gt;&lt;property id=&quot;20148&quot; value=&quot;5&quot;/&gt;&lt;property id=&quot;20300&quot; value=&quot;Slide 27 - &amp;quot;Introductive Modules&amp;quot;&quot;/&gt;&lt;property id=&quot;20307&quot; value=&quot;290&quot;/&gt;&lt;/object&gt;&lt;object type=&quot;3&quot; unique_id=&quot;14142&quot;&gt;&lt;property id=&quot;20148&quot; value=&quot;5&quot;/&gt;&lt;property id=&quot;20300&quot; value=&quot;Slide 28 - &amp;quot;Adaptive Module Overview&amp;quot;&quot;/&gt;&lt;property id=&quot;20307&quot; value=&quot;291&quot;/&gt;&lt;/object&gt;&lt;object type=&quot;3&quot; unique_id=&quot;14143&quot;&gt;&lt;property id=&quot;20148&quot; value=&quot;5&quot;/&gt;&lt;property id=&quot;20300&quot; value=&quot;Slide 29 - &amp;quot;Technical Module Overview&amp;quot;&quot;/&gt;&lt;property id=&quot;20307&quot; value=&quot;292&quot;/&gt;&lt;/object&gt;&lt;object type=&quot;3&quot; unique_id=&quot;14144&quot;&gt;&lt;property id=&quot;20148&quot; value=&quot;5&quot;/&gt;&lt;property id=&quot;20300&quot; value=&quot;Slide 30 - &amp;quot;Additional Modules&amp;quot;&quot;/&gt;&lt;property id=&quot;20307&quot; value=&quot;293&quot;/&gt;&lt;/object&gt;&lt;object type=&quot;3&quot; unique_id=&quot;14145&quot;&gt;&lt;property id=&quot;20148&quot; value=&quot;5&quot;/&gt;&lt;property id=&quot;20300&quot; value=&quot;Slide 31 - &amp;quot;Objectives 4-6 &amp;quot;&quot;/&gt;&lt;property id=&quot;20307&quot; value=&quot;306&quot;/&gt;&lt;/object&gt;&lt;object type=&quot;3&quot; unique_id=&quot;14146&quot;&gt;&lt;property id=&quot;20148&quot; value=&quot;5&quot;/&gt;&lt;property id=&quot;20300&quot; value=&quot;Slide 32 - &amp;quot;Accessing and Uploading Data&amp;quot;&quot;/&gt;&lt;property id=&quot;20307&quot; value=&quot;296&quot;/&gt;&lt;/object&gt;&lt;object type=&quot;3&quot; unique_id=&quot;14147&quot;&gt;&lt;property id=&quot;20148&quot; value=&quot;5&quot;/&gt;&lt;property id=&quot;20300&quot; value=&quot;Slide 33 - &amp;quot;Data to be Submitted&amp;quot;&quot;/&gt;&lt;property id=&quot;20307&quot; value=&quot;297&quot;/&gt;&lt;/object&gt;&lt;object type=&quot;3&quot; unique_id=&quot;14148&quot;&gt;&lt;property id=&quot;20148&quot; value=&quot;5&quot;/&gt;&lt;property id=&quot;20300&quot; value=&quot;Slide 34 - &amp;quot;Data to be Submitted&amp;quot;&quot;/&gt;&lt;property id=&quot;20307&quot; value=&quot;298&quot;/&gt;&lt;/object&gt;&lt;object type=&quot;3&quot; unique_id=&quot;14149&quot;&gt;&lt;property id=&quot;20148&quot; value=&quot;5&quot;/&gt;&lt;property id=&quot;20300&quot; value=&quot;Slide 35 - &amp;quot;Data to be Submitted&amp;quot;&quot;/&gt;&lt;property id=&quot;20307&quot; value=&quot;299&quot;/&gt;&lt;/object&gt;&lt;object type=&quot;3&quot; unique_id=&quot;14150&quot;&gt;&lt;property id=&quot;20148&quot; value=&quot;5&quot;/&gt;&lt;property id=&quot;20300&quot; value=&quot;Slide 36 - &amp;quot;Data to be Submitted&amp;quot;&quot;/&gt;&lt;property id=&quot;20307&quot; value=&quot;300&quot;/&gt;&lt;/object&gt;&lt;object type=&quot;3&quot; unique_id=&quot;14151&quot;&gt;&lt;property id=&quot;20148&quot; value=&quot;5&quot;/&gt;&lt;property id=&quot;20300&quot; value=&quot;Slide 37 - &amp;quot;Team Antibiotic Review Form&amp;quot;&quot;/&gt;&lt;property id=&quot;20307&quot; value=&quot;301&quot;/&gt;&lt;/object&gt;&lt;object type=&quot;3&quot; unique_id=&quot;14152&quot;&gt;&lt;property id=&quot;20148&quot; value=&quot;5&quot;/&gt;&lt;property id=&quot;20300&quot; value=&quot;Slide 38 - &amp;quot;Who Will See the Data?&amp;quot;&quot;/&gt;&lt;property id=&quot;20307&quot; value=&quot;302&quot;/&gt;&lt;/object&gt;&lt;object type=&quot;3&quot; unique_id=&quot;14153&quot;&gt;&lt;property id=&quot;20148&quot; value=&quot;5&quot;/&gt;&lt;property id=&quot;20300&quot; value=&quot;Slide 39 - &amp;quot;Navigating to Data Collection Tools&amp;quot;&quot;/&gt;&lt;property id=&quot;20307&quot; value=&quot;303&quot;/&gt;&lt;/object&gt;&lt;object type=&quot;3&quot; unique_id=&quot;14154&quot;&gt;&lt;property id=&quot;20148&quot; value=&quot;5&quot;/&gt;&lt;property id=&quot;20300&quot; value=&quot;Slide 40 - &amp;quot;Questions&amp;quot;&quot;/&gt;&lt;property id=&quot;20307&quot; value=&quot;304&quot;/&gt;&lt;/object&gt;&lt;/object&gt;&lt;object type=&quot;8&quot; unique_id=&quot;1410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CUSP HAI slide template FINAL 10-12-16</Template>
  <TotalTime>246</TotalTime>
  <Words>671</Words>
  <Application>Microsoft Office PowerPoint</Application>
  <PresentationFormat>Custom</PresentationFormat>
  <Paragraphs>125</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Tracking and Measuring  Antibiotic Use Data</vt:lpstr>
      <vt:lpstr>Objectives </vt:lpstr>
      <vt:lpstr>Antibiotic Use</vt:lpstr>
      <vt:lpstr>Monthly Data Collection Form</vt:lpstr>
      <vt:lpstr>Monthly Data Collection Form</vt:lpstr>
      <vt:lpstr>Antibiotic Days of Therapy</vt:lpstr>
      <vt:lpstr>Antibiotic Days of Therapy</vt:lpstr>
      <vt:lpstr>Antibiotic Starts</vt:lpstr>
      <vt:lpstr>Antibiotic Starts</vt:lpstr>
      <vt:lpstr>C. difficile Lab Events and Urine Cultures</vt:lpstr>
      <vt:lpstr>Strategies To Make Data Collection Easier</vt:lpstr>
      <vt:lpstr>Key Points</vt:lpstr>
      <vt:lpstr>Activities To Complete </vt:lpstr>
      <vt:lpstr>Disclaimer</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 Miller</dc:creator>
  <cp:lastModifiedBy>Heidenrich, Christine (AHRQ/OC) (CTR)</cp:lastModifiedBy>
  <cp:revision>16</cp:revision>
  <cp:lastPrinted>2016-09-27T14:15:34Z</cp:lastPrinted>
  <dcterms:created xsi:type="dcterms:W3CDTF">2017-03-24T18:33:59Z</dcterms:created>
  <dcterms:modified xsi:type="dcterms:W3CDTF">2021-05-27T20:37:26Z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ies>
</file>