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2" r:id="rId2"/>
    <p:sldMasterId id="2147483674" r:id="rId3"/>
    <p:sldMasterId id="2147483686" r:id="rId4"/>
  </p:sldMasterIdLst>
  <p:notesMasterIdLst>
    <p:notesMasterId r:id="rId12"/>
  </p:notesMasterIdLst>
  <p:sldIdLst>
    <p:sldId id="474" r:id="rId5"/>
    <p:sldId id="433" r:id="rId6"/>
    <p:sldId id="466" r:id="rId7"/>
    <p:sldId id="468" r:id="rId8"/>
    <p:sldId id="472" r:id="rId9"/>
    <p:sldId id="473" r:id="rId10"/>
    <p:sldId id="44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AF"/>
    <a:srgbClr val="17375E"/>
    <a:srgbClr val="013976"/>
    <a:srgbClr val="081F58"/>
    <a:srgbClr val="810052"/>
    <a:srgbClr val="250858"/>
    <a:srgbClr val="6CAEE0"/>
    <a:srgbClr val="0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36" autoAdjust="0"/>
    <p:restoredTop sz="86430" autoAdjust="0"/>
  </p:normalViewPr>
  <p:slideViewPr>
    <p:cSldViewPr>
      <p:cViewPr varScale="1">
        <p:scale>
          <a:sx n="71" d="100"/>
          <a:sy n="71" d="100"/>
        </p:scale>
        <p:origin x="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0" d="100"/>
        <a:sy n="190" d="100"/>
      </p:scale>
      <p:origin x="0" y="0"/>
    </p:cViewPr>
  </p:sorterViewPr>
  <p:notesViewPr>
    <p:cSldViewPr>
      <p:cViewPr varScale="1">
        <p:scale>
          <a:sx n="66" d="100"/>
          <a:sy n="66" d="100"/>
        </p:scale>
        <p:origin x="187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356F5-9553-4AE8-8305-2A18B0866ACD}" type="datetimeFigureOut">
              <a:rPr lang="en-US" smtClean="0"/>
              <a:pPr/>
              <a:t>5/24/2018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53F5B-6B2E-41DC-BFD1-B3B52A1AF145}" type="slidenum">
              <a:rPr lang="en-US" smtClean="0"/>
              <a:pPr/>
              <a:t>‹#›</a:t>
            </a:fld>
            <a:endParaRPr lang="en-US"/>
          </a:p>
        </p:txBody>
      </p:sp>
    </p:spTree>
    <p:extLst>
      <p:ext uri="{BB962C8B-B14F-4D97-AF65-F5344CB8AC3E}">
        <p14:creationId xmlns:p14="http://schemas.microsoft.com/office/powerpoint/2010/main" val="4026366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4036B3E-18EE-4ED4-9FEA-810E7D19ADC7}" type="datetime1">
              <a:rPr lang="en-US" smtClean="0"/>
              <a:t>5/24/2018</a:t>
            </a:fld>
            <a:endParaRPr lang="en-US"/>
          </a:p>
        </p:txBody>
      </p:sp>
      <p:sp>
        <p:nvSpPr>
          <p:cNvPr id="5" name="Slide Number Placeholder 4"/>
          <p:cNvSpPr>
            <a:spLocks noGrp="1"/>
          </p:cNvSpPr>
          <p:nvPr>
            <p:ph type="sldNum" sz="quarter" idx="11"/>
          </p:nvPr>
        </p:nvSpPr>
        <p:spPr/>
        <p:txBody>
          <a:bodyPr/>
          <a:lstStyle/>
          <a:p>
            <a:fld id="{B46A86E1-5CD9-4E2F-BA19-AAC621350D89}" type="slidenum">
              <a:rPr lang="en-US" smtClean="0"/>
              <a:t>1</a:t>
            </a:fld>
            <a:endParaRPr lang="en-US"/>
          </a:p>
        </p:txBody>
      </p:sp>
    </p:spTree>
    <p:extLst>
      <p:ext uri="{BB962C8B-B14F-4D97-AF65-F5344CB8AC3E}">
        <p14:creationId xmlns:p14="http://schemas.microsoft.com/office/powerpoint/2010/main" val="80760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04412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33743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64631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69340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31332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53F5B-6B2E-41DC-BFD1-B3B52A1AF145}" type="slidenum">
              <a:rPr lang="en-US" smtClean="0"/>
              <a:pPr/>
              <a:t>7</a:t>
            </a:fld>
            <a:endParaRPr lang="en-US"/>
          </a:p>
        </p:txBody>
      </p:sp>
    </p:spTree>
    <p:extLst>
      <p:ext uri="{BB962C8B-B14F-4D97-AF65-F5344CB8AC3E}">
        <p14:creationId xmlns:p14="http://schemas.microsoft.com/office/powerpoint/2010/main" val="311300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4403956" y="6166051"/>
            <a:ext cx="4663844" cy="61574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4403956" y="6172200"/>
            <a:ext cx="4663844" cy="61574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4419600" y="6172200"/>
            <a:ext cx="4663844" cy="61574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4403956" y="6166051"/>
            <a:ext cx="4663844" cy="61574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spTree>
    <p:extLst>
      <p:ext uri="{BB962C8B-B14F-4D97-AF65-F5344CB8AC3E}">
        <p14:creationId xmlns:p14="http://schemas.microsoft.com/office/powerpoint/2010/main" val="2434713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pic>
        <p:nvPicPr>
          <p:cNvPr id="7" name="Picture 6"/>
          <p:cNvPicPr>
            <a:picLocks noChangeAspect="1"/>
          </p:cNvPicPr>
          <p:nvPr userDrawn="1"/>
        </p:nvPicPr>
        <p:blipFill>
          <a:blip r:embed="rId2"/>
          <a:stretch>
            <a:fillRect/>
          </a:stretch>
        </p:blipFill>
        <p:spPr>
          <a:xfrm>
            <a:off x="304800" y="6126164"/>
            <a:ext cx="1295400" cy="655636"/>
          </a:xfrm>
          <a:prstGeom prst="rect">
            <a:avLst/>
          </a:prstGeom>
        </p:spPr>
      </p:pic>
    </p:spTree>
    <p:extLst>
      <p:ext uri="{BB962C8B-B14F-4D97-AF65-F5344CB8AC3E}">
        <p14:creationId xmlns:p14="http://schemas.microsoft.com/office/powerpoint/2010/main" val="2668854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8"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969">
                <a:solidFill>
                  <a:schemeClr val="tx1">
                    <a:tint val="75000"/>
                  </a:schemeClr>
                </a:solidFill>
              </a:defRPr>
            </a:lvl1pPr>
            <a:lvl2pPr marL="457177" indent="0">
              <a:buNone/>
              <a:defRPr sz="1828">
                <a:solidFill>
                  <a:schemeClr val="tx1">
                    <a:tint val="75000"/>
                  </a:schemeClr>
                </a:solidFill>
              </a:defRPr>
            </a:lvl2pPr>
            <a:lvl3pPr marL="914353" indent="0">
              <a:buNone/>
              <a:defRPr sz="1617">
                <a:solidFill>
                  <a:schemeClr val="tx1">
                    <a:tint val="75000"/>
                  </a:schemeClr>
                </a:solidFill>
              </a:defRPr>
            </a:lvl3pPr>
            <a:lvl4pPr marL="1371530" indent="0">
              <a:buNone/>
              <a:defRPr sz="1406">
                <a:solidFill>
                  <a:schemeClr val="tx1">
                    <a:tint val="75000"/>
                  </a:schemeClr>
                </a:solidFill>
              </a:defRPr>
            </a:lvl4pPr>
            <a:lvl5pPr marL="1828706" indent="0">
              <a:buNone/>
              <a:defRPr sz="1406">
                <a:solidFill>
                  <a:schemeClr val="tx1">
                    <a:tint val="75000"/>
                  </a:schemeClr>
                </a:solidFill>
              </a:defRPr>
            </a:lvl5pPr>
            <a:lvl6pPr marL="2285883" indent="0">
              <a:buNone/>
              <a:defRPr sz="1406">
                <a:solidFill>
                  <a:schemeClr val="tx1">
                    <a:tint val="75000"/>
                  </a:schemeClr>
                </a:solidFill>
              </a:defRPr>
            </a:lvl6pPr>
            <a:lvl7pPr marL="2743060" indent="0">
              <a:buNone/>
              <a:defRPr sz="1406">
                <a:solidFill>
                  <a:schemeClr val="tx1">
                    <a:tint val="75000"/>
                  </a:schemeClr>
                </a:solidFill>
              </a:defRPr>
            </a:lvl7pPr>
            <a:lvl8pPr marL="3200236" indent="0">
              <a:buNone/>
              <a:defRPr sz="1406">
                <a:solidFill>
                  <a:schemeClr val="tx1">
                    <a:tint val="75000"/>
                  </a:schemeClr>
                </a:solidFill>
              </a:defRPr>
            </a:lvl8pPr>
            <a:lvl9pPr marL="3657413" indent="0">
              <a:buNone/>
              <a:defRPr sz="14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spTree>
    <p:extLst>
      <p:ext uri="{BB962C8B-B14F-4D97-AF65-F5344CB8AC3E}">
        <p14:creationId xmlns:p14="http://schemas.microsoft.com/office/powerpoint/2010/main" val="62835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12">
                <a:solidFill>
                  <a:schemeClr val="tx1"/>
                </a:solidFill>
              </a:defRPr>
            </a:lvl1pPr>
            <a:lvl2pPr>
              <a:defRPr sz="2391">
                <a:solidFill>
                  <a:schemeClr val="tx1"/>
                </a:solidFill>
              </a:defRPr>
            </a:lvl2pPr>
            <a:lvl3pPr>
              <a:defRPr sz="1969">
                <a:solidFill>
                  <a:schemeClr val="tx1"/>
                </a:solidFill>
              </a:defRPr>
            </a:lvl3pPr>
            <a:lvl4pPr>
              <a:defRPr sz="1828">
                <a:solidFill>
                  <a:schemeClr val="tx1"/>
                </a:solidFill>
              </a:defRPr>
            </a:lvl4pPr>
            <a:lvl5pPr>
              <a:defRPr sz="1828">
                <a:solidFill>
                  <a:schemeClr val="tx1"/>
                </a:solidFill>
              </a:defRPr>
            </a:lvl5pPr>
            <a:lvl6pPr>
              <a:defRPr sz="1828"/>
            </a:lvl6pPr>
            <a:lvl7pPr>
              <a:defRPr sz="1828"/>
            </a:lvl7pPr>
            <a:lvl8pPr>
              <a:defRPr sz="1828"/>
            </a:lvl8pPr>
            <a:lvl9pPr>
              <a:defRPr sz="18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525963"/>
          </a:xfrm>
        </p:spPr>
        <p:txBody>
          <a:bodyPr/>
          <a:lstStyle>
            <a:lvl1pPr>
              <a:defRPr sz="2812">
                <a:solidFill>
                  <a:schemeClr val="tx1"/>
                </a:solidFill>
              </a:defRPr>
            </a:lvl1pPr>
            <a:lvl2pPr>
              <a:defRPr sz="2391">
                <a:solidFill>
                  <a:schemeClr val="tx1"/>
                </a:solidFill>
              </a:defRPr>
            </a:lvl2pPr>
            <a:lvl3pPr>
              <a:defRPr sz="1969">
                <a:solidFill>
                  <a:schemeClr val="tx1"/>
                </a:solidFill>
              </a:defRPr>
            </a:lvl3pPr>
            <a:lvl4pPr>
              <a:defRPr sz="1828">
                <a:solidFill>
                  <a:schemeClr val="tx1"/>
                </a:solidFill>
              </a:defRPr>
            </a:lvl4pPr>
            <a:lvl5pPr>
              <a:defRPr sz="1828">
                <a:solidFill>
                  <a:schemeClr val="tx1"/>
                </a:solidFill>
              </a:defRPr>
            </a:lvl5pPr>
            <a:lvl6pPr>
              <a:defRPr sz="1828"/>
            </a:lvl6pPr>
            <a:lvl7pPr>
              <a:defRPr sz="1828"/>
            </a:lvl7pPr>
            <a:lvl8pPr>
              <a:defRPr sz="1828"/>
            </a:lvl8pPr>
            <a:lvl9pPr>
              <a:defRPr sz="18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6" name="Footer Placeholder 5"/>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spTree>
    <p:extLst>
      <p:ext uri="{BB962C8B-B14F-4D97-AF65-F5344CB8AC3E}">
        <p14:creationId xmlns:p14="http://schemas.microsoft.com/office/powerpoint/2010/main" val="346450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391" b="1"/>
            </a:lvl1pPr>
            <a:lvl2pPr marL="457177" indent="0">
              <a:buNone/>
              <a:defRPr sz="1969" b="1"/>
            </a:lvl2pPr>
            <a:lvl3pPr marL="914353" indent="0">
              <a:buNone/>
              <a:defRPr sz="1828" b="1"/>
            </a:lvl3pPr>
            <a:lvl4pPr marL="1371530" indent="0">
              <a:buNone/>
              <a:defRPr sz="1617" b="1"/>
            </a:lvl4pPr>
            <a:lvl5pPr marL="1828706" indent="0">
              <a:buNone/>
              <a:defRPr sz="1617" b="1"/>
            </a:lvl5pPr>
            <a:lvl6pPr marL="2285883" indent="0">
              <a:buNone/>
              <a:defRPr sz="1617" b="1"/>
            </a:lvl6pPr>
            <a:lvl7pPr marL="2743060" indent="0">
              <a:buNone/>
              <a:defRPr sz="1617" b="1"/>
            </a:lvl7pPr>
            <a:lvl8pPr marL="3200236" indent="0">
              <a:buNone/>
              <a:defRPr sz="1617" b="1"/>
            </a:lvl8pPr>
            <a:lvl9pPr marL="3657413" indent="0">
              <a:buNone/>
              <a:defRPr sz="161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391" b="1"/>
            </a:lvl1pPr>
            <a:lvl2pPr marL="457177" indent="0">
              <a:buNone/>
              <a:defRPr sz="1969" b="1"/>
            </a:lvl2pPr>
            <a:lvl3pPr marL="914353" indent="0">
              <a:buNone/>
              <a:defRPr sz="1828" b="1"/>
            </a:lvl3pPr>
            <a:lvl4pPr marL="1371530" indent="0">
              <a:buNone/>
              <a:defRPr sz="1617" b="1"/>
            </a:lvl4pPr>
            <a:lvl5pPr marL="1828706" indent="0">
              <a:buNone/>
              <a:defRPr sz="1617" b="1"/>
            </a:lvl5pPr>
            <a:lvl6pPr marL="2285883" indent="0">
              <a:buNone/>
              <a:defRPr sz="1617" b="1"/>
            </a:lvl6pPr>
            <a:lvl7pPr marL="2743060" indent="0">
              <a:buNone/>
              <a:defRPr sz="1617" b="1"/>
            </a:lvl7pPr>
            <a:lvl8pPr marL="3200236" indent="0">
              <a:buNone/>
              <a:defRPr sz="1617" b="1"/>
            </a:lvl8pPr>
            <a:lvl9pPr marL="3657413" indent="0">
              <a:buNone/>
              <a:defRPr sz="1617"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8" name="Footer Placeholder 7"/>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spTree>
    <p:extLst>
      <p:ext uri="{BB962C8B-B14F-4D97-AF65-F5344CB8AC3E}">
        <p14:creationId xmlns:p14="http://schemas.microsoft.com/office/powerpoint/2010/main" val="155676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4" name="Footer Placeholder 3"/>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spTree>
    <p:extLst>
      <p:ext uri="{BB962C8B-B14F-4D97-AF65-F5344CB8AC3E}">
        <p14:creationId xmlns:p14="http://schemas.microsoft.com/office/powerpoint/2010/main" val="231526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676400" y="457200"/>
            <a:ext cx="7086600" cy="4038600"/>
          </a:xfrm>
        </p:spPr>
        <p:txBody>
          <a:bodyPr anchor="ctr">
            <a:normAutofit/>
          </a:bodyPr>
          <a:lstStyle>
            <a:lvl1pPr algn="l">
              <a:defRPr sz="2400">
                <a:solidFill>
                  <a:srgbClr val="17375E"/>
                </a:solidFill>
              </a:defRPr>
            </a:lvl1pPr>
          </a:lstStyle>
          <a:p>
            <a:r>
              <a:rPr lang="en-US" dirty="0"/>
              <a:t>Click to edit Master title style</a:t>
            </a:r>
          </a:p>
        </p:txBody>
      </p:sp>
    </p:spTree>
    <p:extLst>
      <p:ext uri="{BB962C8B-B14F-4D97-AF65-F5344CB8AC3E}">
        <p14:creationId xmlns:p14="http://schemas.microsoft.com/office/powerpoint/2010/main" val="97726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3" name="Footer Placeholder 2"/>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pic>
        <p:nvPicPr>
          <p:cNvPr id="5" name="Picture 4"/>
          <p:cNvPicPr>
            <a:picLocks noChangeAspect="1"/>
          </p:cNvPicPr>
          <p:nvPr userDrawn="1"/>
        </p:nvPicPr>
        <p:blipFill>
          <a:blip r:embed="rId2"/>
          <a:stretch>
            <a:fillRect/>
          </a:stretch>
        </p:blipFill>
        <p:spPr>
          <a:xfrm>
            <a:off x="304800" y="6123375"/>
            <a:ext cx="1298561" cy="658425"/>
          </a:xfrm>
          <a:prstGeom prst="rect">
            <a:avLst/>
          </a:prstGeom>
        </p:spPr>
      </p:pic>
    </p:spTree>
    <p:extLst>
      <p:ext uri="{BB962C8B-B14F-4D97-AF65-F5344CB8AC3E}">
        <p14:creationId xmlns:p14="http://schemas.microsoft.com/office/powerpoint/2010/main" val="4164623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69"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34"/>
            </a:lvl1pPr>
            <a:lvl2pPr>
              <a:defRPr sz="2812"/>
            </a:lvl2pPr>
            <a:lvl3pPr>
              <a:defRPr sz="2391"/>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6"/>
            </a:lvl1pPr>
            <a:lvl2pPr marL="457177" indent="0">
              <a:buNone/>
              <a:defRPr sz="1195"/>
            </a:lvl2pPr>
            <a:lvl3pPr marL="914353" indent="0">
              <a:buNone/>
              <a:defRPr sz="984"/>
            </a:lvl3pPr>
            <a:lvl4pPr marL="1371530" indent="0">
              <a:buNone/>
              <a:defRPr sz="914"/>
            </a:lvl4pPr>
            <a:lvl5pPr marL="1828706" indent="0">
              <a:buNone/>
              <a:defRPr sz="914"/>
            </a:lvl5pPr>
            <a:lvl6pPr marL="2285883" indent="0">
              <a:buNone/>
              <a:defRPr sz="914"/>
            </a:lvl6pPr>
            <a:lvl7pPr marL="2743060" indent="0">
              <a:buNone/>
              <a:defRPr sz="914"/>
            </a:lvl7pPr>
            <a:lvl8pPr marL="3200236" indent="0">
              <a:buNone/>
              <a:defRPr sz="914"/>
            </a:lvl8pPr>
            <a:lvl9pPr marL="3657413" indent="0">
              <a:buNone/>
              <a:defRPr sz="914"/>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6" name="Footer Placeholder 5"/>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spTree>
    <p:extLst>
      <p:ext uri="{BB962C8B-B14F-4D97-AF65-F5344CB8AC3E}">
        <p14:creationId xmlns:p14="http://schemas.microsoft.com/office/powerpoint/2010/main" val="264604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69"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34"/>
            </a:lvl1pPr>
            <a:lvl2pPr marL="457177" indent="0">
              <a:buNone/>
              <a:defRPr sz="2812"/>
            </a:lvl2pPr>
            <a:lvl3pPr marL="914353" indent="0">
              <a:buNone/>
              <a:defRPr sz="2391"/>
            </a:lvl3pPr>
            <a:lvl4pPr marL="1371530" indent="0">
              <a:buNone/>
              <a:defRPr sz="1969"/>
            </a:lvl4pPr>
            <a:lvl5pPr marL="1828706" indent="0">
              <a:buNone/>
              <a:defRPr sz="1969"/>
            </a:lvl5pPr>
            <a:lvl6pPr marL="2285883" indent="0">
              <a:buNone/>
              <a:defRPr sz="1969"/>
            </a:lvl6pPr>
            <a:lvl7pPr marL="2743060" indent="0">
              <a:buNone/>
              <a:defRPr sz="1969"/>
            </a:lvl7pPr>
            <a:lvl8pPr marL="3200236" indent="0">
              <a:buNone/>
              <a:defRPr sz="1969"/>
            </a:lvl8pPr>
            <a:lvl9pPr marL="3657413" indent="0">
              <a:buNone/>
              <a:defRPr sz="1969"/>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6"/>
            </a:lvl1pPr>
            <a:lvl2pPr marL="457177" indent="0">
              <a:buNone/>
              <a:defRPr sz="1195"/>
            </a:lvl2pPr>
            <a:lvl3pPr marL="914353" indent="0">
              <a:buNone/>
              <a:defRPr sz="984"/>
            </a:lvl3pPr>
            <a:lvl4pPr marL="1371530" indent="0">
              <a:buNone/>
              <a:defRPr sz="914"/>
            </a:lvl4pPr>
            <a:lvl5pPr marL="1828706" indent="0">
              <a:buNone/>
              <a:defRPr sz="914"/>
            </a:lvl5pPr>
            <a:lvl6pPr marL="2285883" indent="0">
              <a:buNone/>
              <a:defRPr sz="914"/>
            </a:lvl6pPr>
            <a:lvl7pPr marL="2743060" indent="0">
              <a:buNone/>
              <a:defRPr sz="914"/>
            </a:lvl7pPr>
            <a:lvl8pPr marL="3200236" indent="0">
              <a:buNone/>
              <a:defRPr sz="914"/>
            </a:lvl8pPr>
            <a:lvl9pPr marL="3657413" indent="0">
              <a:buNone/>
              <a:defRPr sz="914"/>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6" name="Footer Placeholder 5"/>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spTree>
    <p:extLst>
      <p:ext uri="{BB962C8B-B14F-4D97-AF65-F5344CB8AC3E}">
        <p14:creationId xmlns:p14="http://schemas.microsoft.com/office/powerpoint/2010/main" val="2188366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spTree>
    <p:extLst>
      <p:ext uri="{BB962C8B-B14F-4D97-AF65-F5344CB8AC3E}">
        <p14:creationId xmlns:p14="http://schemas.microsoft.com/office/powerpoint/2010/main" val="530146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spTree>
    <p:extLst>
      <p:ext uri="{BB962C8B-B14F-4D97-AF65-F5344CB8AC3E}">
        <p14:creationId xmlns:p14="http://schemas.microsoft.com/office/powerpoint/2010/main" val="3274178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spTree>
    <p:extLst>
      <p:ext uri="{BB962C8B-B14F-4D97-AF65-F5344CB8AC3E}">
        <p14:creationId xmlns:p14="http://schemas.microsoft.com/office/powerpoint/2010/main" val="2025237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pic>
        <p:nvPicPr>
          <p:cNvPr id="7" name="Picture 6"/>
          <p:cNvPicPr>
            <a:picLocks noChangeAspect="1"/>
          </p:cNvPicPr>
          <p:nvPr userDrawn="1"/>
        </p:nvPicPr>
        <p:blipFill>
          <a:blip r:embed="rId2"/>
          <a:stretch>
            <a:fillRect/>
          </a:stretch>
        </p:blipFill>
        <p:spPr>
          <a:xfrm>
            <a:off x="4403956" y="6172200"/>
            <a:ext cx="4663844" cy="615749"/>
          </a:xfrm>
          <a:prstGeom prst="rect">
            <a:avLst/>
          </a:prstGeom>
        </p:spPr>
      </p:pic>
      <p:pic>
        <p:nvPicPr>
          <p:cNvPr id="8" name="Picture 7"/>
          <p:cNvPicPr>
            <a:picLocks noChangeAspect="1"/>
          </p:cNvPicPr>
          <p:nvPr userDrawn="1"/>
        </p:nvPicPr>
        <p:blipFill>
          <a:blip r:embed="rId3"/>
          <a:stretch>
            <a:fillRect/>
          </a:stretch>
        </p:blipFill>
        <p:spPr>
          <a:xfrm>
            <a:off x="381001" y="6133008"/>
            <a:ext cx="1298561" cy="658425"/>
          </a:xfrm>
          <a:prstGeom prst="rect">
            <a:avLst/>
          </a:prstGeom>
        </p:spPr>
      </p:pic>
    </p:spTree>
    <p:extLst>
      <p:ext uri="{BB962C8B-B14F-4D97-AF65-F5344CB8AC3E}">
        <p14:creationId xmlns:p14="http://schemas.microsoft.com/office/powerpoint/2010/main" val="1232457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8" b="1" cap="all"/>
            </a:lvl1pPr>
          </a:lstStyle>
          <a:p>
            <a:r>
              <a:rPr lang="en-US" dirty="0"/>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969">
                <a:solidFill>
                  <a:schemeClr val="tx1">
                    <a:tint val="75000"/>
                  </a:schemeClr>
                </a:solidFill>
              </a:defRPr>
            </a:lvl1pPr>
            <a:lvl2pPr marL="457177" indent="0">
              <a:buNone/>
              <a:defRPr sz="1828">
                <a:solidFill>
                  <a:schemeClr val="tx1">
                    <a:tint val="75000"/>
                  </a:schemeClr>
                </a:solidFill>
              </a:defRPr>
            </a:lvl2pPr>
            <a:lvl3pPr marL="914353" indent="0">
              <a:buNone/>
              <a:defRPr sz="1617">
                <a:solidFill>
                  <a:schemeClr val="tx1">
                    <a:tint val="75000"/>
                  </a:schemeClr>
                </a:solidFill>
              </a:defRPr>
            </a:lvl3pPr>
            <a:lvl4pPr marL="1371530" indent="0">
              <a:buNone/>
              <a:defRPr sz="1406">
                <a:solidFill>
                  <a:schemeClr val="tx1">
                    <a:tint val="75000"/>
                  </a:schemeClr>
                </a:solidFill>
              </a:defRPr>
            </a:lvl4pPr>
            <a:lvl5pPr marL="1828706" indent="0">
              <a:buNone/>
              <a:defRPr sz="1406">
                <a:solidFill>
                  <a:schemeClr val="tx1">
                    <a:tint val="75000"/>
                  </a:schemeClr>
                </a:solidFill>
              </a:defRPr>
            </a:lvl5pPr>
            <a:lvl6pPr marL="2285883" indent="0">
              <a:buNone/>
              <a:defRPr sz="1406">
                <a:solidFill>
                  <a:schemeClr val="tx1">
                    <a:tint val="75000"/>
                  </a:schemeClr>
                </a:solidFill>
              </a:defRPr>
            </a:lvl6pPr>
            <a:lvl7pPr marL="2743060" indent="0">
              <a:buNone/>
              <a:defRPr sz="1406">
                <a:solidFill>
                  <a:schemeClr val="tx1">
                    <a:tint val="75000"/>
                  </a:schemeClr>
                </a:solidFill>
              </a:defRPr>
            </a:lvl7pPr>
            <a:lvl8pPr marL="3200236" indent="0">
              <a:buNone/>
              <a:defRPr sz="1406">
                <a:solidFill>
                  <a:schemeClr val="tx1">
                    <a:tint val="75000"/>
                  </a:schemeClr>
                </a:solidFill>
              </a:defRPr>
            </a:lvl8pPr>
            <a:lvl9pPr marL="3657413" indent="0">
              <a:buNone/>
              <a:defRPr sz="14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pic>
        <p:nvPicPr>
          <p:cNvPr id="7" name="Picture 6"/>
          <p:cNvPicPr>
            <a:picLocks noChangeAspect="1"/>
          </p:cNvPicPr>
          <p:nvPr userDrawn="1"/>
        </p:nvPicPr>
        <p:blipFill>
          <a:blip r:embed="rId2"/>
          <a:stretch>
            <a:fillRect/>
          </a:stretch>
        </p:blipFill>
        <p:spPr>
          <a:xfrm>
            <a:off x="4403956" y="6166051"/>
            <a:ext cx="4663844" cy="615749"/>
          </a:xfrm>
          <a:prstGeom prst="rect">
            <a:avLst/>
          </a:prstGeom>
        </p:spPr>
      </p:pic>
      <p:pic>
        <p:nvPicPr>
          <p:cNvPr id="8" name="Picture 7"/>
          <p:cNvPicPr>
            <a:picLocks noChangeAspect="1"/>
          </p:cNvPicPr>
          <p:nvPr userDrawn="1"/>
        </p:nvPicPr>
        <p:blipFill>
          <a:blip r:embed="rId3"/>
          <a:stretch>
            <a:fillRect/>
          </a:stretch>
        </p:blipFill>
        <p:spPr>
          <a:xfrm>
            <a:off x="269782" y="6123375"/>
            <a:ext cx="1298561" cy="658425"/>
          </a:xfrm>
          <a:prstGeom prst="rect">
            <a:avLst/>
          </a:prstGeom>
        </p:spPr>
      </p:pic>
    </p:spTree>
    <p:extLst>
      <p:ext uri="{BB962C8B-B14F-4D97-AF65-F5344CB8AC3E}">
        <p14:creationId xmlns:p14="http://schemas.microsoft.com/office/powerpoint/2010/main" val="3630475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12">
                <a:solidFill>
                  <a:schemeClr val="tx1"/>
                </a:solidFill>
              </a:defRPr>
            </a:lvl1pPr>
            <a:lvl2pPr>
              <a:defRPr sz="2391">
                <a:solidFill>
                  <a:schemeClr val="tx1"/>
                </a:solidFill>
              </a:defRPr>
            </a:lvl2pPr>
            <a:lvl3pPr>
              <a:defRPr sz="1969">
                <a:solidFill>
                  <a:schemeClr val="tx1"/>
                </a:solidFill>
              </a:defRPr>
            </a:lvl3pPr>
            <a:lvl4pPr>
              <a:defRPr sz="1828">
                <a:solidFill>
                  <a:schemeClr val="tx1"/>
                </a:solidFill>
              </a:defRPr>
            </a:lvl4pPr>
            <a:lvl5pPr>
              <a:defRPr sz="1828">
                <a:solidFill>
                  <a:schemeClr val="tx1"/>
                </a:solidFill>
              </a:defRPr>
            </a:lvl5pPr>
            <a:lvl6pPr>
              <a:defRPr sz="1828"/>
            </a:lvl6pPr>
            <a:lvl7pPr>
              <a:defRPr sz="1828"/>
            </a:lvl7pPr>
            <a:lvl8pPr>
              <a:defRPr sz="1828"/>
            </a:lvl8pPr>
            <a:lvl9pPr>
              <a:defRPr sz="18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525963"/>
          </a:xfrm>
        </p:spPr>
        <p:txBody>
          <a:bodyPr/>
          <a:lstStyle>
            <a:lvl1pPr>
              <a:defRPr sz="2812">
                <a:solidFill>
                  <a:schemeClr val="tx1"/>
                </a:solidFill>
              </a:defRPr>
            </a:lvl1pPr>
            <a:lvl2pPr>
              <a:defRPr sz="2391">
                <a:solidFill>
                  <a:schemeClr val="tx1"/>
                </a:solidFill>
              </a:defRPr>
            </a:lvl2pPr>
            <a:lvl3pPr>
              <a:defRPr sz="1969">
                <a:solidFill>
                  <a:schemeClr val="tx1"/>
                </a:solidFill>
              </a:defRPr>
            </a:lvl3pPr>
            <a:lvl4pPr>
              <a:defRPr sz="1828">
                <a:solidFill>
                  <a:schemeClr val="tx1"/>
                </a:solidFill>
              </a:defRPr>
            </a:lvl4pPr>
            <a:lvl5pPr>
              <a:defRPr sz="1828">
                <a:solidFill>
                  <a:schemeClr val="tx1"/>
                </a:solidFill>
              </a:defRPr>
            </a:lvl5pPr>
            <a:lvl6pPr>
              <a:defRPr sz="1828"/>
            </a:lvl6pPr>
            <a:lvl7pPr>
              <a:defRPr sz="1828"/>
            </a:lvl7pPr>
            <a:lvl8pPr>
              <a:defRPr sz="1828"/>
            </a:lvl8pPr>
            <a:lvl9pPr>
              <a:defRPr sz="18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6" name="Footer Placeholder 5"/>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pic>
        <p:nvPicPr>
          <p:cNvPr id="8" name="Picture 7"/>
          <p:cNvPicPr>
            <a:picLocks noChangeAspect="1"/>
          </p:cNvPicPr>
          <p:nvPr userDrawn="1"/>
        </p:nvPicPr>
        <p:blipFill>
          <a:blip r:embed="rId2"/>
          <a:stretch>
            <a:fillRect/>
          </a:stretch>
        </p:blipFill>
        <p:spPr>
          <a:xfrm>
            <a:off x="4403956" y="6147610"/>
            <a:ext cx="4663844" cy="615749"/>
          </a:xfrm>
          <a:prstGeom prst="rect">
            <a:avLst/>
          </a:prstGeom>
        </p:spPr>
      </p:pic>
      <p:pic>
        <p:nvPicPr>
          <p:cNvPr id="9" name="Picture 8"/>
          <p:cNvPicPr>
            <a:picLocks noChangeAspect="1"/>
          </p:cNvPicPr>
          <p:nvPr userDrawn="1"/>
        </p:nvPicPr>
        <p:blipFill>
          <a:blip r:embed="rId3"/>
          <a:stretch>
            <a:fillRect/>
          </a:stretch>
        </p:blipFill>
        <p:spPr>
          <a:xfrm>
            <a:off x="269782" y="6147610"/>
            <a:ext cx="1298561" cy="658425"/>
          </a:xfrm>
          <a:prstGeom prst="rect">
            <a:avLst/>
          </a:prstGeom>
        </p:spPr>
      </p:pic>
    </p:spTree>
    <p:extLst>
      <p:ext uri="{BB962C8B-B14F-4D97-AF65-F5344CB8AC3E}">
        <p14:creationId xmlns:p14="http://schemas.microsoft.com/office/powerpoint/2010/main" val="16156739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391" b="1"/>
            </a:lvl1pPr>
            <a:lvl2pPr marL="457177" indent="0">
              <a:buNone/>
              <a:defRPr sz="1969" b="1"/>
            </a:lvl2pPr>
            <a:lvl3pPr marL="914353" indent="0">
              <a:buNone/>
              <a:defRPr sz="1828" b="1"/>
            </a:lvl3pPr>
            <a:lvl4pPr marL="1371530" indent="0">
              <a:buNone/>
              <a:defRPr sz="1617" b="1"/>
            </a:lvl4pPr>
            <a:lvl5pPr marL="1828706" indent="0">
              <a:buNone/>
              <a:defRPr sz="1617" b="1"/>
            </a:lvl5pPr>
            <a:lvl6pPr marL="2285883" indent="0">
              <a:buNone/>
              <a:defRPr sz="1617" b="1"/>
            </a:lvl6pPr>
            <a:lvl7pPr marL="2743060" indent="0">
              <a:buNone/>
              <a:defRPr sz="1617" b="1"/>
            </a:lvl7pPr>
            <a:lvl8pPr marL="3200236" indent="0">
              <a:buNone/>
              <a:defRPr sz="1617" b="1"/>
            </a:lvl8pPr>
            <a:lvl9pPr marL="3657413" indent="0">
              <a:buNone/>
              <a:defRPr sz="161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391" b="1"/>
            </a:lvl1pPr>
            <a:lvl2pPr marL="457177" indent="0">
              <a:buNone/>
              <a:defRPr sz="1969" b="1"/>
            </a:lvl2pPr>
            <a:lvl3pPr marL="914353" indent="0">
              <a:buNone/>
              <a:defRPr sz="1828" b="1"/>
            </a:lvl3pPr>
            <a:lvl4pPr marL="1371530" indent="0">
              <a:buNone/>
              <a:defRPr sz="1617" b="1"/>
            </a:lvl4pPr>
            <a:lvl5pPr marL="1828706" indent="0">
              <a:buNone/>
              <a:defRPr sz="1617" b="1"/>
            </a:lvl5pPr>
            <a:lvl6pPr marL="2285883" indent="0">
              <a:buNone/>
              <a:defRPr sz="1617" b="1"/>
            </a:lvl6pPr>
            <a:lvl7pPr marL="2743060" indent="0">
              <a:buNone/>
              <a:defRPr sz="1617" b="1"/>
            </a:lvl7pPr>
            <a:lvl8pPr marL="3200236" indent="0">
              <a:buNone/>
              <a:defRPr sz="1617" b="1"/>
            </a:lvl8pPr>
            <a:lvl9pPr marL="3657413" indent="0">
              <a:buNone/>
              <a:defRPr sz="1617"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8" name="Footer Placeholder 7"/>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dirty="0">
              <a:solidFill>
                <a:prstClr val="black"/>
              </a:solidFill>
              <a:sym typeface="Helvetica Light" charset="0"/>
            </a:endParaRPr>
          </a:p>
        </p:txBody>
      </p:sp>
      <p:sp>
        <p:nvSpPr>
          <p:cNvPr id="9" name="Slide Number Placeholder 8"/>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pic>
        <p:nvPicPr>
          <p:cNvPr id="10" name="Picture 9"/>
          <p:cNvPicPr>
            <a:picLocks noChangeAspect="1"/>
          </p:cNvPicPr>
          <p:nvPr userDrawn="1"/>
        </p:nvPicPr>
        <p:blipFill>
          <a:blip r:embed="rId2"/>
          <a:stretch>
            <a:fillRect/>
          </a:stretch>
        </p:blipFill>
        <p:spPr>
          <a:xfrm>
            <a:off x="381001" y="6172200"/>
            <a:ext cx="1298561" cy="658425"/>
          </a:xfrm>
          <a:prstGeom prst="rect">
            <a:avLst/>
          </a:prstGeom>
        </p:spPr>
      </p:pic>
    </p:spTree>
    <p:extLst>
      <p:ext uri="{BB962C8B-B14F-4D97-AF65-F5344CB8AC3E}">
        <p14:creationId xmlns:p14="http://schemas.microsoft.com/office/powerpoint/2010/main" val="197263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4343400" y="6172200"/>
            <a:ext cx="4667268" cy="6185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4" name="Footer Placeholder 3"/>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pic>
        <p:nvPicPr>
          <p:cNvPr id="6" name="Picture 5"/>
          <p:cNvPicPr>
            <a:picLocks noChangeAspect="1"/>
          </p:cNvPicPr>
          <p:nvPr userDrawn="1"/>
        </p:nvPicPr>
        <p:blipFill>
          <a:blip r:embed="rId2"/>
          <a:stretch>
            <a:fillRect/>
          </a:stretch>
        </p:blipFill>
        <p:spPr>
          <a:xfrm>
            <a:off x="355905" y="6123375"/>
            <a:ext cx="1298561" cy="658425"/>
          </a:xfrm>
          <a:prstGeom prst="rect">
            <a:avLst/>
          </a:prstGeom>
        </p:spPr>
      </p:pic>
      <p:pic>
        <p:nvPicPr>
          <p:cNvPr id="7" name="Picture 6"/>
          <p:cNvPicPr>
            <a:picLocks noChangeAspect="1"/>
          </p:cNvPicPr>
          <p:nvPr userDrawn="1"/>
        </p:nvPicPr>
        <p:blipFill>
          <a:blip r:embed="rId3"/>
          <a:stretch>
            <a:fillRect/>
          </a:stretch>
        </p:blipFill>
        <p:spPr>
          <a:xfrm>
            <a:off x="4419600" y="6166051"/>
            <a:ext cx="4669941" cy="615749"/>
          </a:xfrm>
          <a:prstGeom prst="rect">
            <a:avLst/>
          </a:prstGeom>
        </p:spPr>
      </p:pic>
    </p:spTree>
    <p:extLst>
      <p:ext uri="{BB962C8B-B14F-4D97-AF65-F5344CB8AC3E}">
        <p14:creationId xmlns:p14="http://schemas.microsoft.com/office/powerpoint/2010/main" val="3635399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3" name="Footer Placeholder 2"/>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4" name="Slide Number Placeholder 3"/>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pic>
        <p:nvPicPr>
          <p:cNvPr id="5" name="Picture 4"/>
          <p:cNvPicPr>
            <a:picLocks noChangeAspect="1"/>
          </p:cNvPicPr>
          <p:nvPr userDrawn="1"/>
        </p:nvPicPr>
        <p:blipFill>
          <a:blip r:embed="rId2"/>
          <a:stretch>
            <a:fillRect/>
          </a:stretch>
        </p:blipFill>
        <p:spPr>
          <a:xfrm>
            <a:off x="261029" y="6172200"/>
            <a:ext cx="1298561" cy="658425"/>
          </a:xfrm>
          <a:prstGeom prst="rect">
            <a:avLst/>
          </a:prstGeom>
        </p:spPr>
      </p:pic>
    </p:spTree>
    <p:extLst>
      <p:ext uri="{BB962C8B-B14F-4D97-AF65-F5344CB8AC3E}">
        <p14:creationId xmlns:p14="http://schemas.microsoft.com/office/powerpoint/2010/main" val="645881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69"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34"/>
            </a:lvl1pPr>
            <a:lvl2pPr>
              <a:defRPr sz="2812"/>
            </a:lvl2pPr>
            <a:lvl3pPr>
              <a:defRPr sz="2391"/>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6"/>
            </a:lvl1pPr>
            <a:lvl2pPr marL="457177" indent="0">
              <a:buNone/>
              <a:defRPr sz="1195"/>
            </a:lvl2pPr>
            <a:lvl3pPr marL="914353" indent="0">
              <a:buNone/>
              <a:defRPr sz="984"/>
            </a:lvl3pPr>
            <a:lvl4pPr marL="1371530" indent="0">
              <a:buNone/>
              <a:defRPr sz="914"/>
            </a:lvl4pPr>
            <a:lvl5pPr marL="1828706" indent="0">
              <a:buNone/>
              <a:defRPr sz="914"/>
            </a:lvl5pPr>
            <a:lvl6pPr marL="2285883" indent="0">
              <a:buNone/>
              <a:defRPr sz="914"/>
            </a:lvl6pPr>
            <a:lvl7pPr marL="2743060" indent="0">
              <a:buNone/>
              <a:defRPr sz="914"/>
            </a:lvl7pPr>
            <a:lvl8pPr marL="3200236" indent="0">
              <a:buNone/>
              <a:defRPr sz="914"/>
            </a:lvl8pPr>
            <a:lvl9pPr marL="3657413" indent="0">
              <a:buNone/>
              <a:defRPr sz="914"/>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6" name="Footer Placeholder 5"/>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spTree>
    <p:extLst>
      <p:ext uri="{BB962C8B-B14F-4D97-AF65-F5344CB8AC3E}">
        <p14:creationId xmlns:p14="http://schemas.microsoft.com/office/powerpoint/2010/main" val="75755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69"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34"/>
            </a:lvl1pPr>
            <a:lvl2pPr marL="457177" indent="0">
              <a:buNone/>
              <a:defRPr sz="2812"/>
            </a:lvl2pPr>
            <a:lvl3pPr marL="914353" indent="0">
              <a:buNone/>
              <a:defRPr sz="2391"/>
            </a:lvl3pPr>
            <a:lvl4pPr marL="1371530" indent="0">
              <a:buNone/>
              <a:defRPr sz="1969"/>
            </a:lvl4pPr>
            <a:lvl5pPr marL="1828706" indent="0">
              <a:buNone/>
              <a:defRPr sz="1969"/>
            </a:lvl5pPr>
            <a:lvl6pPr marL="2285883" indent="0">
              <a:buNone/>
              <a:defRPr sz="1969"/>
            </a:lvl6pPr>
            <a:lvl7pPr marL="2743060" indent="0">
              <a:buNone/>
              <a:defRPr sz="1969"/>
            </a:lvl7pPr>
            <a:lvl8pPr marL="3200236" indent="0">
              <a:buNone/>
              <a:defRPr sz="1969"/>
            </a:lvl8pPr>
            <a:lvl9pPr marL="3657413" indent="0">
              <a:buNone/>
              <a:defRPr sz="1969"/>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6"/>
            </a:lvl1pPr>
            <a:lvl2pPr marL="457177" indent="0">
              <a:buNone/>
              <a:defRPr sz="1195"/>
            </a:lvl2pPr>
            <a:lvl3pPr marL="914353" indent="0">
              <a:buNone/>
              <a:defRPr sz="984"/>
            </a:lvl3pPr>
            <a:lvl4pPr marL="1371530" indent="0">
              <a:buNone/>
              <a:defRPr sz="914"/>
            </a:lvl4pPr>
            <a:lvl5pPr marL="1828706" indent="0">
              <a:buNone/>
              <a:defRPr sz="914"/>
            </a:lvl5pPr>
            <a:lvl6pPr marL="2285883" indent="0">
              <a:buNone/>
              <a:defRPr sz="914"/>
            </a:lvl6pPr>
            <a:lvl7pPr marL="2743060" indent="0">
              <a:buNone/>
              <a:defRPr sz="914"/>
            </a:lvl7pPr>
            <a:lvl8pPr marL="3200236" indent="0">
              <a:buNone/>
              <a:defRPr sz="914"/>
            </a:lvl8pPr>
            <a:lvl9pPr marL="3657413" indent="0">
              <a:buNone/>
              <a:defRPr sz="914"/>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6" name="Footer Placeholder 5"/>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7" name="Slide Number Placeholder 6"/>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spTree>
    <p:extLst>
      <p:ext uri="{BB962C8B-B14F-4D97-AF65-F5344CB8AC3E}">
        <p14:creationId xmlns:p14="http://schemas.microsoft.com/office/powerpoint/2010/main" val="3809575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spTree>
    <p:extLst>
      <p:ext uri="{BB962C8B-B14F-4D97-AF65-F5344CB8AC3E}">
        <p14:creationId xmlns:p14="http://schemas.microsoft.com/office/powerpoint/2010/main" val="2885985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C320949C-DBB9-4866-8119-A18303EBC412}" type="datetimeFigureOut">
              <a:rPr lang="en-US" sz="2672" smtClean="0">
                <a:solidFill>
                  <a:prstClr val="black"/>
                </a:solidFill>
                <a:sym typeface="Helvetica Light" charset="0"/>
              </a:rPr>
              <a:pPr algn="ctr" defTabSz="410646" fontAlgn="base" hangingPunct="0">
                <a:spcBef>
                  <a:spcPct val="0"/>
                </a:spcBef>
                <a:spcAft>
                  <a:spcPct val="0"/>
                </a:spcAft>
              </a:pPr>
              <a:t>5/24/2018</a:t>
            </a:fld>
            <a:endParaRPr lang="en-US" sz="2672">
              <a:solidFill>
                <a:prstClr val="black"/>
              </a:solidFill>
              <a:sym typeface="Helvetica Light" charset="0"/>
            </a:endParaRPr>
          </a:p>
        </p:txBody>
      </p:sp>
      <p:sp>
        <p:nvSpPr>
          <p:cNvPr id="5" name="Footer Placeholder 4"/>
          <p:cNvSpPr>
            <a:spLocks noGrp="1"/>
          </p:cNvSpPr>
          <p:nvPr>
            <p:ph type="ftr" sz="quarter" idx="11"/>
          </p:nvPr>
        </p:nvSpPr>
        <p:spPr>
          <a:xfrm>
            <a:off x="3124201" y="6356351"/>
            <a:ext cx="2895600" cy="365125"/>
          </a:xfrm>
          <a:prstGeom prst="rect">
            <a:avLst/>
          </a:prstGeom>
        </p:spPr>
        <p:txBody>
          <a:bodyPr lIns="130046" tIns="65023" rIns="130046" bIns="65023"/>
          <a:lstStyle/>
          <a:p>
            <a:pPr algn="ctr" defTabSz="410646" fontAlgn="base" hangingPunct="0">
              <a:spcBef>
                <a:spcPct val="0"/>
              </a:spcBef>
              <a:spcAft>
                <a:spcPct val="0"/>
              </a:spcAft>
            </a:pPr>
            <a:endParaRPr lang="en-US" sz="2672">
              <a:solidFill>
                <a:prstClr val="black"/>
              </a:solidFill>
              <a:sym typeface="Helvetica Light" charset="0"/>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lIns="130046" tIns="65023" rIns="130046" bIns="65023"/>
          <a:lstStyle/>
          <a:p>
            <a:pPr algn="ctr" defTabSz="410646" fontAlgn="base" hangingPunct="0">
              <a:spcBef>
                <a:spcPct val="0"/>
              </a:spcBef>
              <a:spcAft>
                <a:spcPct val="0"/>
              </a:spcAft>
            </a:pPr>
            <a:fld id="{934E6D75-66D1-4695-9D05-FFFD044D4556}" type="slidenum">
              <a:rPr lang="en-US" sz="2672" smtClean="0">
                <a:solidFill>
                  <a:prstClr val="black"/>
                </a:solidFill>
                <a:sym typeface="Helvetica Light" charset="0"/>
              </a:rPr>
              <a:pPr algn="ctr" defTabSz="410646" fontAlgn="base" hangingPunct="0">
                <a:spcBef>
                  <a:spcPct val="0"/>
                </a:spcBef>
                <a:spcAft>
                  <a:spcPct val="0"/>
                </a:spcAft>
              </a:pPr>
              <a:t>‹#›</a:t>
            </a:fld>
            <a:endParaRPr lang="en-US" sz="2672">
              <a:solidFill>
                <a:prstClr val="black"/>
              </a:solidFill>
              <a:sym typeface="Helvetica Light" charset="0"/>
            </a:endParaRPr>
          </a:p>
        </p:txBody>
      </p:sp>
    </p:spTree>
    <p:extLst>
      <p:ext uri="{BB962C8B-B14F-4D97-AF65-F5344CB8AC3E}">
        <p14:creationId xmlns:p14="http://schemas.microsoft.com/office/powerpoint/2010/main" val="970307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0" y="3429000"/>
            <a:ext cx="9144000" cy="2535238"/>
          </a:xfrm>
          <a:prstGeom prst="rect">
            <a:avLst/>
          </a:prstGeom>
          <a:solidFill>
            <a:srgbClr val="7296CE"/>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US" altLang="en-US">
              <a:solidFill>
                <a:srgbClr val="000000"/>
              </a:solidFill>
            </a:endParaRPr>
          </a:p>
        </p:txBody>
      </p:sp>
      <p:pic>
        <p:nvPicPr>
          <p:cNvPr id="3" name="Picture 17" descr="Low-Res_15b_Blue01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32114"/>
          <a:stretch>
            <a:fillRect/>
          </a:stretch>
        </p:blipFill>
        <p:spPr bwMode="auto">
          <a:xfrm>
            <a:off x="0" y="236538"/>
            <a:ext cx="914400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8"/>
          <p:cNvSpPr txBox="1">
            <a:spLocks noChangeArrowheads="1"/>
          </p:cNvSpPr>
          <p:nvPr userDrawn="1"/>
        </p:nvSpPr>
        <p:spPr bwMode="auto">
          <a:xfrm>
            <a:off x="231775" y="6477000"/>
            <a:ext cx="3259138" cy="152400"/>
          </a:xfrm>
          <a:prstGeom prst="rect">
            <a:avLst/>
          </a:prstGeom>
          <a:noFill/>
          <a:ln>
            <a:noFill/>
          </a:ln>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sz="1000" b="1" dirty="0">
                <a:solidFill>
                  <a:srgbClr val="7296CE"/>
                </a:solidFill>
              </a:rPr>
              <a:t>©</a:t>
            </a:r>
            <a:r>
              <a:rPr lang="en-US" sz="800" b="1" dirty="0">
                <a:solidFill>
                  <a:srgbClr val="7296CE"/>
                </a:solidFill>
              </a:rPr>
              <a:t> 2013, KAISER PERMANENTE CENTER FOR HEALTH RESEARCH</a:t>
            </a:r>
            <a:endParaRPr lang="en-US" dirty="0">
              <a:solidFill>
                <a:srgbClr val="7296CE"/>
              </a:solidFill>
            </a:endParaRPr>
          </a:p>
        </p:txBody>
      </p:sp>
      <p:pic>
        <p:nvPicPr>
          <p:cNvPr id="5" name="Picture 8" descr="CHR-Logo-Black&amp;PMS349_Small"/>
          <p:cNvPicPr>
            <a:picLocks noChangeAspect="1" noChangeArrowheads="1"/>
          </p:cNvPicPr>
          <p:nvPr userDrawn="1"/>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797800" y="6200775"/>
            <a:ext cx="10763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userDrawn="1"/>
        </p:nvSpPr>
        <p:spPr bwMode="auto">
          <a:xfrm>
            <a:off x="6659563" y="6416675"/>
            <a:ext cx="1498600" cy="3365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sz="1600" b="1" i="1" dirty="0">
                <a:solidFill>
                  <a:srgbClr val="7296CE"/>
                </a:solidFill>
                <a:latin typeface="Arial Narrow" pitchFamily="34" charset="0"/>
              </a:rPr>
              <a:t>KPRA EPC</a:t>
            </a:r>
          </a:p>
        </p:txBody>
      </p:sp>
    </p:spTree>
    <p:extLst>
      <p:ext uri="{BB962C8B-B14F-4D97-AF65-F5344CB8AC3E}">
        <p14:creationId xmlns:p14="http://schemas.microsoft.com/office/powerpoint/2010/main" val="784800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540" y="1557338"/>
            <a:ext cx="8136903" cy="4518025"/>
          </a:xfrm>
        </p:spPr>
        <p:txBody>
          <a:bodyPr/>
          <a:lstStyle>
            <a:lvl1pPr>
              <a:spcAft>
                <a:spcPts val="600"/>
              </a:spcAft>
              <a:defRPr/>
            </a:lvl1pPr>
            <a:lvl2pPr>
              <a:spcAft>
                <a:spcPts val="600"/>
              </a:spcAft>
              <a:defRPr/>
            </a:lvl2pPr>
            <a:lvl3pPr>
              <a:spcAft>
                <a:spcPts val="600"/>
              </a:spcAf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fld id="{3218798D-995E-4DDC-AD86-2E1B857DE815}" type="slidenum">
              <a:rPr lang="en-US" altLang="en-US"/>
              <a:pPr/>
              <a:t>‹#›</a:t>
            </a:fld>
            <a:endParaRPr lang="en-US" altLang="en-US"/>
          </a:p>
        </p:txBody>
      </p:sp>
    </p:spTree>
    <p:extLst>
      <p:ext uri="{BB962C8B-B14F-4D97-AF65-F5344CB8AC3E}">
        <p14:creationId xmlns:p14="http://schemas.microsoft.com/office/powerpoint/2010/main" val="560114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fld id="{61869070-5C5E-4DF6-809B-25B90BF9CFF4}" type="slidenum">
              <a:rPr lang="en-US" altLang="en-US"/>
              <a:pPr/>
              <a:t>‹#›</a:t>
            </a:fld>
            <a:endParaRPr lang="en-US" altLang="en-US"/>
          </a:p>
        </p:txBody>
      </p:sp>
    </p:spTree>
    <p:extLst>
      <p:ext uri="{BB962C8B-B14F-4D97-AF65-F5344CB8AC3E}">
        <p14:creationId xmlns:p14="http://schemas.microsoft.com/office/powerpoint/2010/main" val="1919010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3925" y="1981200"/>
            <a:ext cx="36909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7263" y="1981200"/>
            <a:ext cx="36909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fld id="{0CA5ADD7-DE56-41E7-B20D-3CB9225B3BC6}" type="slidenum">
              <a:rPr lang="en-US" altLang="en-US"/>
              <a:pPr/>
              <a:t>‹#›</a:t>
            </a:fld>
            <a:endParaRPr lang="en-US" altLang="en-US"/>
          </a:p>
        </p:txBody>
      </p:sp>
    </p:spTree>
    <p:extLst>
      <p:ext uri="{BB962C8B-B14F-4D97-AF65-F5344CB8AC3E}">
        <p14:creationId xmlns:p14="http://schemas.microsoft.com/office/powerpoint/2010/main" val="187606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Title 1"/>
          <p:cNvSpPr txBox="1">
            <a:spLocks/>
          </p:cNvSpPr>
          <p:nvPr userDrawn="1"/>
        </p:nvSpPr>
        <p:spPr>
          <a:xfrm>
            <a:off x="0" y="1905000"/>
            <a:ext cx="9144000" cy="3001962"/>
          </a:xfrm>
          <a:prstGeom prst="rect">
            <a:avLst/>
          </a:prstGeom>
          <a:solidFill>
            <a:srgbClr val="008AAF"/>
          </a:solidFill>
        </p:spPr>
        <p:txBody>
          <a:bodyPr vert="horz" lIns="91440" tIns="45720" rIns="91440" bIns="45720" rtlCol="0" anchor="ctr">
            <a:normAutofit/>
          </a:bodyPr>
          <a:lstStyle>
            <a:lvl1pPr algn="ctr" defTabSz="914400" rtl="0" eaLnBrk="1" latinLnBrk="0" hangingPunct="1">
              <a:spcBef>
                <a:spcPct val="0"/>
              </a:spcBef>
              <a:buNone/>
              <a:defRPr sz="3200" kern="1200">
                <a:solidFill>
                  <a:srgbClr val="008AAF"/>
                </a:solidFill>
                <a:latin typeface="Franklin Gothic Medium Cond" pitchFamily="34" charset="0"/>
                <a:ea typeface="+mj-ea"/>
                <a:cs typeface="+mj-cs"/>
              </a:defRPr>
            </a:lvl1pPr>
          </a:lstStyle>
          <a:p>
            <a:pPr>
              <a:lnSpc>
                <a:spcPct val="110000"/>
              </a:lnSpc>
            </a:pPr>
            <a:endParaRPr lang="en-US" sz="3100" dirty="0">
              <a:solidFill>
                <a:schemeClr val="bg1"/>
              </a:solidFill>
            </a:endParaRPr>
          </a:p>
        </p:txBody>
      </p:sp>
      <p:sp>
        <p:nvSpPr>
          <p:cNvPr id="2" name="Title 1"/>
          <p:cNvSpPr>
            <a:spLocks noGrp="1"/>
          </p:cNvSpPr>
          <p:nvPr>
            <p:ph type="title"/>
          </p:nvPr>
        </p:nvSpPr>
        <p:spPr>
          <a:xfrm>
            <a:off x="0" y="1905000"/>
            <a:ext cx="9144000" cy="2971800"/>
          </a:xfrm>
        </p:spPr>
        <p:txBody>
          <a:bodyPr>
            <a:normAutofit/>
          </a:bodyPr>
          <a:lstStyle>
            <a:lvl1pPr>
              <a:defRPr sz="4200">
                <a:solidFill>
                  <a:schemeClr val="bg1"/>
                </a:solidFill>
                <a:latin typeface="Franklin Gothic Book"/>
                <a:cs typeface="Franklin Gothic Book"/>
              </a:defRPr>
            </a:lvl1pPr>
          </a:lstStyle>
          <a:p>
            <a:r>
              <a:rPr lang="en-US" dirty="0"/>
              <a:t>Click to edit Master title style</a:t>
            </a:r>
          </a:p>
        </p:txBody>
      </p:sp>
      <p:pic>
        <p:nvPicPr>
          <p:cNvPr id="4" name="Picture 3"/>
          <p:cNvPicPr>
            <a:picLocks noChangeAspect="1"/>
          </p:cNvPicPr>
          <p:nvPr userDrawn="1"/>
        </p:nvPicPr>
        <p:blipFill>
          <a:blip r:embed="rId2"/>
          <a:stretch>
            <a:fillRect/>
          </a:stretch>
        </p:blipFill>
        <p:spPr>
          <a:xfrm>
            <a:off x="4419600" y="6172200"/>
            <a:ext cx="4663844" cy="615749"/>
          </a:xfrm>
          <a:prstGeom prst="rect">
            <a:avLst/>
          </a:prstGeom>
        </p:spPr>
      </p:pic>
    </p:spTree>
    <p:extLst>
      <p:ext uri="{BB962C8B-B14F-4D97-AF65-F5344CB8AC3E}">
        <p14:creationId xmlns:p14="http://schemas.microsoft.com/office/powerpoint/2010/main" val="2466128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ln/>
        </p:spPr>
        <p:txBody>
          <a:bodyPr/>
          <a:lstStyle>
            <a:lvl1pPr>
              <a:defRPr/>
            </a:lvl1pPr>
          </a:lstStyle>
          <a:p>
            <a:fld id="{CDD4AB7E-B712-4570-883F-D16C15E70514}" type="slidenum">
              <a:rPr lang="en-US" altLang="en-US"/>
              <a:pPr/>
              <a:t>‹#›</a:t>
            </a:fld>
            <a:endParaRPr lang="en-US" altLang="en-US"/>
          </a:p>
        </p:txBody>
      </p:sp>
    </p:spTree>
    <p:extLst>
      <p:ext uri="{BB962C8B-B14F-4D97-AF65-F5344CB8AC3E}">
        <p14:creationId xmlns:p14="http://schemas.microsoft.com/office/powerpoint/2010/main" val="923305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fld id="{E4DB6ADF-0916-4882-A8F2-BDCB063B3892}" type="slidenum">
              <a:rPr lang="en-US" altLang="en-US"/>
              <a:pPr/>
              <a:t>‹#›</a:t>
            </a:fld>
            <a:endParaRPr lang="en-US" altLang="en-US"/>
          </a:p>
        </p:txBody>
      </p:sp>
    </p:spTree>
    <p:extLst>
      <p:ext uri="{BB962C8B-B14F-4D97-AF65-F5344CB8AC3E}">
        <p14:creationId xmlns:p14="http://schemas.microsoft.com/office/powerpoint/2010/main" val="375780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fld id="{AF03BD0A-D380-4227-BA9F-F673B2A6758B}" type="slidenum">
              <a:rPr lang="en-US" altLang="en-US"/>
              <a:pPr/>
              <a:t>‹#›</a:t>
            </a:fld>
            <a:endParaRPr lang="en-US" altLang="en-US"/>
          </a:p>
        </p:txBody>
      </p:sp>
    </p:spTree>
    <p:extLst>
      <p:ext uri="{BB962C8B-B14F-4D97-AF65-F5344CB8AC3E}">
        <p14:creationId xmlns:p14="http://schemas.microsoft.com/office/powerpoint/2010/main" val="4041964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fld id="{DBA0989F-71EF-47DB-9B67-FD5AF1DDD8B0}" type="slidenum">
              <a:rPr lang="en-US" altLang="en-US"/>
              <a:pPr/>
              <a:t>‹#›</a:t>
            </a:fld>
            <a:endParaRPr lang="en-US" altLang="en-US"/>
          </a:p>
        </p:txBody>
      </p:sp>
    </p:spTree>
    <p:extLst>
      <p:ext uri="{BB962C8B-B14F-4D97-AF65-F5344CB8AC3E}">
        <p14:creationId xmlns:p14="http://schemas.microsoft.com/office/powerpoint/2010/main" val="8163509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fld id="{BCBC19F7-03B6-4633-B4B4-6E64CC7A1AD6}" type="slidenum">
              <a:rPr lang="en-US" altLang="en-US"/>
              <a:pPr/>
              <a:t>‹#›</a:t>
            </a:fld>
            <a:endParaRPr lang="en-US" altLang="en-US"/>
          </a:p>
        </p:txBody>
      </p:sp>
    </p:spTree>
    <p:extLst>
      <p:ext uri="{BB962C8B-B14F-4D97-AF65-F5344CB8AC3E}">
        <p14:creationId xmlns:p14="http://schemas.microsoft.com/office/powerpoint/2010/main" val="2013790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fld id="{ED543CE0-3C55-4E16-9DBB-F5FF92E5FB7D}" type="slidenum">
              <a:rPr lang="en-US" altLang="en-US"/>
              <a:pPr/>
              <a:t>‹#›</a:t>
            </a:fld>
            <a:endParaRPr lang="en-US" altLang="en-US"/>
          </a:p>
        </p:txBody>
      </p:sp>
    </p:spTree>
    <p:extLst>
      <p:ext uri="{BB962C8B-B14F-4D97-AF65-F5344CB8AC3E}">
        <p14:creationId xmlns:p14="http://schemas.microsoft.com/office/powerpoint/2010/main" val="1506135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241300"/>
            <a:ext cx="2057400" cy="5854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41300"/>
            <a:ext cx="6019800" cy="5854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fld id="{ADE58410-2234-4D56-801D-4B73B367D5E6}" type="slidenum">
              <a:rPr lang="en-US" altLang="en-US"/>
              <a:pPr/>
              <a:t>‹#›</a:t>
            </a:fld>
            <a:endParaRPr lang="en-US" altLang="en-US"/>
          </a:p>
        </p:txBody>
      </p:sp>
    </p:spTree>
    <p:extLst>
      <p:ext uri="{BB962C8B-B14F-4D97-AF65-F5344CB8AC3E}">
        <p14:creationId xmlns:p14="http://schemas.microsoft.com/office/powerpoint/2010/main" val="14209218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241300"/>
            <a:ext cx="8229600" cy="1306513"/>
          </a:xfrm>
        </p:spPr>
        <p:txBody>
          <a:bodyPr/>
          <a:lstStyle/>
          <a:p>
            <a:r>
              <a:rPr lang="en-US"/>
              <a:t>Click to edit Master title style</a:t>
            </a:r>
          </a:p>
        </p:txBody>
      </p:sp>
      <p:sp>
        <p:nvSpPr>
          <p:cNvPr id="3" name="Table Placeholder 2"/>
          <p:cNvSpPr>
            <a:spLocks noGrp="1"/>
          </p:cNvSpPr>
          <p:nvPr>
            <p:ph type="tbl" idx="1"/>
          </p:nvPr>
        </p:nvSpPr>
        <p:spPr>
          <a:xfrm>
            <a:off x="923925" y="1981200"/>
            <a:ext cx="7534275" cy="4114800"/>
          </a:xfrm>
        </p:spPr>
        <p:txBody>
          <a:bodyPr/>
          <a:lstStyle/>
          <a:p>
            <a:pPr lvl="0"/>
            <a:endParaRPr lang="en-US" noProof="0" dirty="0"/>
          </a:p>
        </p:txBody>
      </p:sp>
      <p:sp>
        <p:nvSpPr>
          <p:cNvPr id="4" name="Rectangle 7"/>
          <p:cNvSpPr>
            <a:spLocks noGrp="1" noChangeArrowheads="1"/>
          </p:cNvSpPr>
          <p:nvPr>
            <p:ph type="sldNum" sz="quarter" idx="10"/>
          </p:nvPr>
        </p:nvSpPr>
        <p:spPr>
          <a:ln/>
        </p:spPr>
        <p:txBody>
          <a:bodyPr/>
          <a:lstStyle>
            <a:lvl1pPr>
              <a:defRPr/>
            </a:lvl1pPr>
          </a:lstStyle>
          <a:p>
            <a:fld id="{BD84D791-8353-4DE2-A9FB-A41DF95C1DC3}" type="slidenum">
              <a:rPr lang="en-US" altLang="en-US"/>
              <a:pPr/>
              <a:t>‹#›</a:t>
            </a:fld>
            <a:endParaRPr lang="en-US" altLang="en-US"/>
          </a:p>
        </p:txBody>
      </p:sp>
    </p:spTree>
    <p:extLst>
      <p:ext uri="{BB962C8B-B14F-4D97-AF65-F5344CB8AC3E}">
        <p14:creationId xmlns:p14="http://schemas.microsoft.com/office/powerpoint/2010/main" val="85978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4403956" y="6166051"/>
            <a:ext cx="4663844" cy="61574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4403956" y="6172200"/>
            <a:ext cx="4663844" cy="61574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a:p>
        </p:txBody>
      </p:sp>
      <p:pic>
        <p:nvPicPr>
          <p:cNvPr id="10" name="Picture 9"/>
          <p:cNvPicPr>
            <a:picLocks noChangeAspect="1"/>
          </p:cNvPicPr>
          <p:nvPr userDrawn="1"/>
        </p:nvPicPr>
        <p:blipFill>
          <a:blip r:embed="rId2"/>
          <a:stretch>
            <a:fillRect/>
          </a:stretch>
        </p:blipFill>
        <p:spPr>
          <a:xfrm>
            <a:off x="4403956" y="6166051"/>
            <a:ext cx="4663844" cy="61574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a:p>
        </p:txBody>
      </p:sp>
      <p:pic>
        <p:nvPicPr>
          <p:cNvPr id="6" name="Picture 5"/>
          <p:cNvPicPr>
            <a:picLocks noChangeAspect="1"/>
          </p:cNvPicPr>
          <p:nvPr userDrawn="1"/>
        </p:nvPicPr>
        <p:blipFill>
          <a:blip r:embed="rId2"/>
          <a:stretch>
            <a:fillRect/>
          </a:stretch>
        </p:blipFill>
        <p:spPr>
          <a:xfrm>
            <a:off x="4403956" y="6166051"/>
            <a:ext cx="4663844" cy="61574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320949C-DBB9-4866-8119-A18303EBC412}" type="datetimeFigureOut">
              <a:rPr lang="en-US" smtClean="0"/>
              <a:pPr/>
              <a:t>5/24/2018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34E6D75-66D1-4695-9D05-FFFD044D4556}"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4403956" y="6172200"/>
            <a:ext cx="4663844" cy="61574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0.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81000" y="457200"/>
            <a:ext cx="8382000" cy="9604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1000" y="1600200"/>
            <a:ext cx="83820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7924800" y="152400"/>
            <a:ext cx="914400" cy="276999"/>
          </a:xfrm>
          <a:prstGeom prst="rect">
            <a:avLst/>
          </a:prstGeom>
          <a:noFill/>
        </p:spPr>
        <p:txBody>
          <a:bodyPr wrap="square" rtlCol="0">
            <a:spAutoFit/>
          </a:bodyPr>
          <a:lstStyle/>
          <a:p>
            <a:pPr algn="r"/>
            <a:fld id="{27919FEC-AE53-4444-897A-33912249B178}" type="slidenum">
              <a:rPr lang="en-US" sz="1200" b="1" smtClean="0">
                <a:solidFill>
                  <a:srgbClr val="013976"/>
                </a:solidFill>
                <a:latin typeface="Franklin Gothic Book" pitchFamily="34" charset="0"/>
              </a:rPr>
              <a:pPr algn="r"/>
              <a:t>‹#›</a:t>
            </a:fld>
            <a:endParaRPr lang="en-US" sz="1200" b="1" dirty="0">
              <a:solidFill>
                <a:srgbClr val="013976"/>
              </a:solidFill>
              <a:latin typeface="Franklin Gothic Book"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3200" kern="1200">
          <a:solidFill>
            <a:srgbClr val="008AAF"/>
          </a:solidFill>
          <a:latin typeface="Franklin Gothic Medium Cond" pitchFamily="34" charset="0"/>
          <a:ea typeface="+mj-ea"/>
          <a:cs typeface="+mj-cs"/>
        </a:defRPr>
      </a:lvl1pPr>
    </p:titleStyle>
    <p:bodyStyle>
      <a:lvl1pPr marL="233363" indent="-233363" algn="l" defTabSz="914400" rtl="0" eaLnBrk="1" latinLnBrk="0" hangingPunct="1">
        <a:lnSpc>
          <a:spcPct val="110000"/>
        </a:lnSpc>
        <a:spcBef>
          <a:spcPts val="0"/>
        </a:spcBef>
        <a:spcAft>
          <a:spcPts val="1800"/>
        </a:spcAft>
        <a:buClr>
          <a:srgbClr val="008AAF"/>
        </a:buClr>
        <a:buFont typeface="Arial" pitchFamily="34" charset="0"/>
        <a:buChar char="•"/>
        <a:defRPr sz="2200" kern="1200">
          <a:solidFill>
            <a:schemeClr val="tx1">
              <a:lumMod val="75000"/>
              <a:lumOff val="25000"/>
            </a:schemeClr>
          </a:solidFill>
          <a:latin typeface="Franklin Gothic Book" pitchFamily="34" charset="0"/>
          <a:ea typeface="+mn-ea"/>
          <a:cs typeface="+mn-cs"/>
        </a:defRPr>
      </a:lvl1pPr>
      <a:lvl2pPr marL="690563" indent="-233363" algn="l" defTabSz="914400" rtl="0" eaLnBrk="1" latinLnBrk="0" hangingPunct="1">
        <a:lnSpc>
          <a:spcPct val="110000"/>
        </a:lnSpc>
        <a:spcBef>
          <a:spcPts val="0"/>
        </a:spcBef>
        <a:spcAft>
          <a:spcPts val="1800"/>
        </a:spcAft>
        <a:buClr>
          <a:srgbClr val="008AAF"/>
        </a:buClr>
        <a:buFont typeface="Arial" pitchFamily="34" charset="0"/>
        <a:buChar char="•"/>
        <a:defRPr sz="2000" kern="1200">
          <a:solidFill>
            <a:schemeClr val="tx1">
              <a:lumMod val="75000"/>
              <a:lumOff val="25000"/>
            </a:schemeClr>
          </a:solidFill>
          <a:latin typeface="Franklin Gothic Book" pitchFamily="34" charset="0"/>
          <a:ea typeface="+mn-ea"/>
          <a:cs typeface="+mn-cs"/>
        </a:defRPr>
      </a:lvl2pPr>
      <a:lvl3pPr marL="1143000" indent="-228600" algn="l" defTabSz="914400" rtl="0" eaLnBrk="1" latinLnBrk="0" hangingPunct="1">
        <a:lnSpc>
          <a:spcPct val="110000"/>
        </a:lnSpc>
        <a:spcBef>
          <a:spcPts val="0"/>
        </a:spcBef>
        <a:spcAft>
          <a:spcPts val="1800"/>
        </a:spcAft>
        <a:buClr>
          <a:srgbClr val="008AAF"/>
        </a:buClr>
        <a:buFont typeface="Arial" pitchFamily="34" charset="0"/>
        <a:buChar char="•"/>
        <a:defRPr sz="1800" kern="1200">
          <a:solidFill>
            <a:schemeClr val="tx1">
              <a:lumMod val="75000"/>
              <a:lumOff val="25000"/>
            </a:schemeClr>
          </a:solidFill>
          <a:latin typeface="Franklin Gothic Book" pitchFamily="34" charset="0"/>
          <a:ea typeface="+mn-ea"/>
          <a:cs typeface="+mn-cs"/>
        </a:defRPr>
      </a:lvl3pPr>
      <a:lvl4pPr marL="1600200" indent="-228600" algn="l" defTabSz="914400" rtl="0" eaLnBrk="1" latinLnBrk="0" hangingPunct="1">
        <a:lnSpc>
          <a:spcPct val="110000"/>
        </a:lnSpc>
        <a:spcBef>
          <a:spcPts val="0"/>
        </a:spcBef>
        <a:spcAft>
          <a:spcPts val="1800"/>
        </a:spcAft>
        <a:buClr>
          <a:srgbClr val="008AAF"/>
        </a:buClr>
        <a:buFont typeface="Arial" pitchFamily="34" charset="0"/>
        <a:buChar char="•"/>
        <a:defRPr sz="1600" kern="1200">
          <a:solidFill>
            <a:schemeClr val="tx1">
              <a:lumMod val="75000"/>
              <a:lumOff val="25000"/>
            </a:schemeClr>
          </a:solidFill>
          <a:latin typeface="Franklin Gothic Book" pitchFamily="34" charset="0"/>
          <a:ea typeface="+mn-ea"/>
          <a:cs typeface="+mn-cs"/>
        </a:defRPr>
      </a:lvl4pPr>
      <a:lvl5pPr marL="2057400" indent="-228600" algn="l" defTabSz="914400" rtl="0" eaLnBrk="1" latinLnBrk="0" hangingPunct="1">
        <a:lnSpc>
          <a:spcPct val="110000"/>
        </a:lnSpc>
        <a:spcBef>
          <a:spcPts val="0"/>
        </a:spcBef>
        <a:spcAft>
          <a:spcPts val="1800"/>
        </a:spcAft>
        <a:buClr>
          <a:srgbClr val="008AAF"/>
        </a:buClr>
        <a:buFont typeface="Arial" pitchFamily="34" charset="0"/>
        <a:buChar char="•"/>
        <a:defRPr sz="1400" kern="1200">
          <a:solidFill>
            <a:schemeClr val="tx1">
              <a:lumMod val="75000"/>
              <a:lumOff val="25000"/>
            </a:schemeClr>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ver color.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81001" y="457200"/>
            <a:ext cx="8382000" cy="960438"/>
          </a:xfrm>
          <a:prstGeom prst="rect">
            <a:avLst/>
          </a:prstGeom>
        </p:spPr>
        <p:txBody>
          <a:bodyPr vert="horz" lIns="130046" tIns="65023" rIns="130046" bIns="6502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81001" y="1600201"/>
            <a:ext cx="8382000" cy="4525963"/>
          </a:xfrm>
          <a:prstGeom prst="rect">
            <a:avLst/>
          </a:prstGeom>
        </p:spPr>
        <p:txBody>
          <a:bodyPr vert="horz" lIns="130046" tIns="65023" rIns="130046" bIns="6502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p:nvSpPr>
        <p:spPr>
          <a:xfrm>
            <a:off x="7924800" y="152400"/>
            <a:ext cx="914400" cy="276227"/>
          </a:xfrm>
          <a:prstGeom prst="rect">
            <a:avLst/>
          </a:prstGeom>
          <a:noFill/>
        </p:spPr>
        <p:txBody>
          <a:bodyPr wrap="square" lIns="91439" tIns="45719" rIns="91439" bIns="45719" rtlCol="0">
            <a:spAutoFit/>
          </a:bodyPr>
          <a:lstStyle/>
          <a:p>
            <a:pPr algn="r" defTabSz="410646" fontAlgn="base" hangingPunct="0">
              <a:spcBef>
                <a:spcPct val="0"/>
              </a:spcBef>
              <a:spcAft>
                <a:spcPct val="0"/>
              </a:spcAft>
            </a:pPr>
            <a:fld id="{27919FEC-AE53-4444-897A-33912249B178}" type="slidenum">
              <a:rPr lang="en-US" sz="1195" b="1" smtClean="0">
                <a:solidFill>
                  <a:srgbClr val="013976"/>
                </a:solidFill>
                <a:latin typeface="Franklin Gothic Book" pitchFamily="34" charset="0"/>
                <a:sym typeface="Helvetica Light" charset="0"/>
              </a:rPr>
              <a:pPr algn="r" defTabSz="410646" fontAlgn="base" hangingPunct="0">
                <a:spcBef>
                  <a:spcPct val="0"/>
                </a:spcBef>
                <a:spcAft>
                  <a:spcPct val="0"/>
                </a:spcAft>
              </a:pPr>
              <a:t>‹#›</a:t>
            </a:fld>
            <a:endParaRPr lang="en-US" sz="1195" b="1" dirty="0">
              <a:solidFill>
                <a:srgbClr val="013976"/>
              </a:solidFill>
              <a:latin typeface="Franklin Gothic Book" pitchFamily="34" charset="0"/>
              <a:sym typeface="Helvetica Light" charset="0"/>
            </a:endParaRPr>
          </a:p>
        </p:txBody>
      </p:sp>
      <p:pic>
        <p:nvPicPr>
          <p:cNvPr id="5" name="Picture 4"/>
          <p:cNvPicPr>
            <a:picLocks noChangeAspect="1"/>
          </p:cNvPicPr>
          <p:nvPr userDrawn="1"/>
        </p:nvPicPr>
        <p:blipFill>
          <a:blip r:embed="rId14"/>
          <a:stretch>
            <a:fillRect/>
          </a:stretch>
        </p:blipFill>
        <p:spPr>
          <a:xfrm>
            <a:off x="4403956" y="6172200"/>
            <a:ext cx="4663844" cy="615749"/>
          </a:xfrm>
          <a:prstGeom prst="rect">
            <a:avLst/>
          </a:prstGeom>
        </p:spPr>
      </p:pic>
    </p:spTree>
    <p:extLst>
      <p:ext uri="{BB962C8B-B14F-4D97-AF65-F5344CB8AC3E}">
        <p14:creationId xmlns:p14="http://schemas.microsoft.com/office/powerpoint/2010/main" val="36643887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353" rtl="0" eaLnBrk="1" latinLnBrk="0" hangingPunct="1">
        <a:spcBef>
          <a:spcPct val="0"/>
        </a:spcBef>
        <a:buNone/>
        <a:defRPr sz="3234" kern="1200">
          <a:solidFill>
            <a:srgbClr val="008AAF"/>
          </a:solidFill>
          <a:latin typeface="Franklin Gothic Medium"/>
          <a:ea typeface="+mj-ea"/>
          <a:cs typeface="Franklin Gothic Medium"/>
        </a:defRPr>
      </a:lvl1pPr>
    </p:titleStyle>
    <p:bodyStyle>
      <a:lvl1pPr marL="233351" indent="-233351" algn="l" defTabSz="914353" rtl="0" eaLnBrk="1" latinLnBrk="0" hangingPunct="1">
        <a:lnSpc>
          <a:spcPct val="110000"/>
        </a:lnSpc>
        <a:spcBef>
          <a:spcPts val="0"/>
        </a:spcBef>
        <a:spcAft>
          <a:spcPts val="1800"/>
        </a:spcAft>
        <a:buClr>
          <a:srgbClr val="008AAF"/>
        </a:buClr>
        <a:buFont typeface="Arial" pitchFamily="34" charset="0"/>
        <a:buChar char="•"/>
        <a:defRPr sz="2180" kern="1200">
          <a:solidFill>
            <a:schemeClr val="tx1"/>
          </a:solidFill>
          <a:latin typeface="Franklin Gothic Book" pitchFamily="34" charset="0"/>
          <a:ea typeface="+mn-ea"/>
          <a:cs typeface="+mn-cs"/>
        </a:defRPr>
      </a:lvl1pPr>
      <a:lvl2pPr marL="690528" indent="-233351" algn="l" defTabSz="914353" rtl="0" eaLnBrk="1" latinLnBrk="0" hangingPunct="1">
        <a:lnSpc>
          <a:spcPct val="110000"/>
        </a:lnSpc>
        <a:spcBef>
          <a:spcPts val="0"/>
        </a:spcBef>
        <a:spcAft>
          <a:spcPts val="1800"/>
        </a:spcAft>
        <a:buClr>
          <a:srgbClr val="008AAF"/>
        </a:buClr>
        <a:buFont typeface="Arial" pitchFamily="34" charset="0"/>
        <a:buChar char="•"/>
        <a:defRPr sz="1969" kern="1200">
          <a:solidFill>
            <a:schemeClr val="tx1"/>
          </a:solidFill>
          <a:latin typeface="Franklin Gothic Book" pitchFamily="34" charset="0"/>
          <a:ea typeface="+mn-ea"/>
          <a:cs typeface="+mn-cs"/>
        </a:defRPr>
      </a:lvl2pPr>
      <a:lvl3pPr marL="1142942" indent="-228588" algn="l" defTabSz="914353" rtl="0" eaLnBrk="1" latinLnBrk="0" hangingPunct="1">
        <a:lnSpc>
          <a:spcPct val="110000"/>
        </a:lnSpc>
        <a:spcBef>
          <a:spcPts val="0"/>
        </a:spcBef>
        <a:spcAft>
          <a:spcPts val="1800"/>
        </a:spcAft>
        <a:buClr>
          <a:srgbClr val="008AAF"/>
        </a:buClr>
        <a:buFont typeface="Arial" pitchFamily="34" charset="0"/>
        <a:buChar char="•"/>
        <a:defRPr sz="1828" kern="1200">
          <a:solidFill>
            <a:schemeClr val="tx1"/>
          </a:solidFill>
          <a:latin typeface="Franklin Gothic Book" pitchFamily="34" charset="0"/>
          <a:ea typeface="+mn-ea"/>
          <a:cs typeface="+mn-cs"/>
        </a:defRPr>
      </a:lvl3pPr>
      <a:lvl4pPr marL="1600118" indent="-228588" algn="l" defTabSz="914353" rtl="0" eaLnBrk="1" latinLnBrk="0" hangingPunct="1">
        <a:lnSpc>
          <a:spcPct val="110000"/>
        </a:lnSpc>
        <a:spcBef>
          <a:spcPts val="0"/>
        </a:spcBef>
        <a:spcAft>
          <a:spcPts val="1800"/>
        </a:spcAft>
        <a:buClr>
          <a:srgbClr val="008AAF"/>
        </a:buClr>
        <a:buFont typeface="Arial" pitchFamily="34" charset="0"/>
        <a:buChar char="•"/>
        <a:defRPr sz="1617" kern="1200">
          <a:solidFill>
            <a:schemeClr val="tx1"/>
          </a:solidFill>
          <a:latin typeface="Franklin Gothic Book" pitchFamily="34" charset="0"/>
          <a:ea typeface="+mn-ea"/>
          <a:cs typeface="+mn-cs"/>
        </a:defRPr>
      </a:lvl4pPr>
      <a:lvl5pPr marL="2057295" indent="-228588" algn="l" defTabSz="914353" rtl="0" eaLnBrk="1" latinLnBrk="0" hangingPunct="1">
        <a:lnSpc>
          <a:spcPct val="110000"/>
        </a:lnSpc>
        <a:spcBef>
          <a:spcPts val="0"/>
        </a:spcBef>
        <a:spcAft>
          <a:spcPts val="1800"/>
        </a:spcAft>
        <a:buClr>
          <a:srgbClr val="008AAF"/>
        </a:buClr>
        <a:buFont typeface="Arial" pitchFamily="34" charset="0"/>
        <a:buChar char="•"/>
        <a:defRPr sz="1406" kern="1200">
          <a:solidFill>
            <a:schemeClr val="tx1"/>
          </a:solidFill>
          <a:latin typeface="Franklin Gothic Book" pitchFamily="34" charset="0"/>
          <a:ea typeface="+mn-ea"/>
          <a:cs typeface="+mn-cs"/>
        </a:defRPr>
      </a:lvl5pPr>
      <a:lvl6pPr marL="2514471"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9pPr>
    </p:bodyStyle>
    <p:otherStyle>
      <a:defPPr>
        <a:defRPr lang="en-US"/>
      </a:defPPr>
      <a:lvl1pPr marL="0" algn="l" defTabSz="914353" rtl="0" eaLnBrk="1" latinLnBrk="0" hangingPunct="1">
        <a:defRPr sz="1828" kern="1200">
          <a:solidFill>
            <a:schemeClr val="tx1"/>
          </a:solidFill>
          <a:latin typeface="+mn-lt"/>
          <a:ea typeface="+mn-ea"/>
          <a:cs typeface="+mn-cs"/>
        </a:defRPr>
      </a:lvl1pPr>
      <a:lvl2pPr marL="457177" algn="l" defTabSz="914353" rtl="0" eaLnBrk="1" latinLnBrk="0" hangingPunct="1">
        <a:defRPr sz="1828" kern="1200">
          <a:solidFill>
            <a:schemeClr val="tx1"/>
          </a:solidFill>
          <a:latin typeface="+mn-lt"/>
          <a:ea typeface="+mn-ea"/>
          <a:cs typeface="+mn-cs"/>
        </a:defRPr>
      </a:lvl2pPr>
      <a:lvl3pPr marL="914353" algn="l" defTabSz="914353" rtl="0" eaLnBrk="1" latinLnBrk="0" hangingPunct="1">
        <a:defRPr sz="1828" kern="1200">
          <a:solidFill>
            <a:schemeClr val="tx1"/>
          </a:solidFill>
          <a:latin typeface="+mn-lt"/>
          <a:ea typeface="+mn-ea"/>
          <a:cs typeface="+mn-cs"/>
        </a:defRPr>
      </a:lvl3pPr>
      <a:lvl4pPr marL="1371530" algn="l" defTabSz="914353" rtl="0" eaLnBrk="1" latinLnBrk="0" hangingPunct="1">
        <a:defRPr sz="1828" kern="1200">
          <a:solidFill>
            <a:schemeClr val="tx1"/>
          </a:solidFill>
          <a:latin typeface="+mn-lt"/>
          <a:ea typeface="+mn-ea"/>
          <a:cs typeface="+mn-cs"/>
        </a:defRPr>
      </a:lvl4pPr>
      <a:lvl5pPr marL="1828706" algn="l" defTabSz="914353" rtl="0" eaLnBrk="1" latinLnBrk="0" hangingPunct="1">
        <a:defRPr sz="1828" kern="1200">
          <a:solidFill>
            <a:schemeClr val="tx1"/>
          </a:solidFill>
          <a:latin typeface="+mn-lt"/>
          <a:ea typeface="+mn-ea"/>
          <a:cs typeface="+mn-cs"/>
        </a:defRPr>
      </a:lvl5pPr>
      <a:lvl6pPr marL="2285883" algn="l" defTabSz="914353" rtl="0" eaLnBrk="1" latinLnBrk="0" hangingPunct="1">
        <a:defRPr sz="1828" kern="1200">
          <a:solidFill>
            <a:schemeClr val="tx1"/>
          </a:solidFill>
          <a:latin typeface="+mn-lt"/>
          <a:ea typeface="+mn-ea"/>
          <a:cs typeface="+mn-cs"/>
        </a:defRPr>
      </a:lvl6pPr>
      <a:lvl7pPr marL="2743060" algn="l" defTabSz="914353" rtl="0" eaLnBrk="1" latinLnBrk="0" hangingPunct="1">
        <a:defRPr sz="1828" kern="1200">
          <a:solidFill>
            <a:schemeClr val="tx1"/>
          </a:solidFill>
          <a:latin typeface="+mn-lt"/>
          <a:ea typeface="+mn-ea"/>
          <a:cs typeface="+mn-cs"/>
        </a:defRPr>
      </a:lvl7pPr>
      <a:lvl8pPr marL="3200236" algn="l" defTabSz="914353" rtl="0" eaLnBrk="1" latinLnBrk="0" hangingPunct="1">
        <a:defRPr sz="1828" kern="1200">
          <a:solidFill>
            <a:schemeClr val="tx1"/>
          </a:solidFill>
          <a:latin typeface="+mn-lt"/>
          <a:ea typeface="+mn-ea"/>
          <a:cs typeface="+mn-cs"/>
        </a:defRPr>
      </a:lvl8pPr>
      <a:lvl9pPr marL="3657413" algn="l" defTabSz="914353" rtl="0" eaLnBrk="1" latinLnBrk="0" hangingPunct="1">
        <a:defRPr sz="182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over color.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81001" y="457200"/>
            <a:ext cx="8382000" cy="960438"/>
          </a:xfrm>
          <a:prstGeom prst="rect">
            <a:avLst/>
          </a:prstGeom>
        </p:spPr>
        <p:txBody>
          <a:bodyPr vert="horz" lIns="130046" tIns="65023" rIns="130046" bIns="6502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81001" y="1600201"/>
            <a:ext cx="8382000" cy="4525963"/>
          </a:xfrm>
          <a:prstGeom prst="rect">
            <a:avLst/>
          </a:prstGeom>
        </p:spPr>
        <p:txBody>
          <a:bodyPr vert="horz" lIns="130046" tIns="65023" rIns="130046" bIns="6502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p:nvSpPr>
        <p:spPr>
          <a:xfrm>
            <a:off x="7924800" y="152400"/>
            <a:ext cx="914400" cy="276227"/>
          </a:xfrm>
          <a:prstGeom prst="rect">
            <a:avLst/>
          </a:prstGeom>
          <a:noFill/>
        </p:spPr>
        <p:txBody>
          <a:bodyPr wrap="square" lIns="91439" tIns="45719" rIns="91439" bIns="45719" rtlCol="0">
            <a:spAutoFit/>
          </a:bodyPr>
          <a:lstStyle/>
          <a:p>
            <a:pPr algn="r" defTabSz="410646" fontAlgn="base" hangingPunct="0">
              <a:spcBef>
                <a:spcPct val="0"/>
              </a:spcBef>
              <a:spcAft>
                <a:spcPct val="0"/>
              </a:spcAft>
            </a:pPr>
            <a:fld id="{27919FEC-AE53-4444-897A-33912249B178}" type="slidenum">
              <a:rPr lang="en-US" sz="1195" b="1" smtClean="0">
                <a:solidFill>
                  <a:srgbClr val="013976"/>
                </a:solidFill>
                <a:latin typeface="Franklin Gothic Book" pitchFamily="34" charset="0"/>
                <a:sym typeface="Helvetica Light" charset="0"/>
              </a:rPr>
              <a:pPr algn="r" defTabSz="410646" fontAlgn="base" hangingPunct="0">
                <a:spcBef>
                  <a:spcPct val="0"/>
                </a:spcBef>
                <a:spcAft>
                  <a:spcPct val="0"/>
                </a:spcAft>
              </a:pPr>
              <a:t>‹#›</a:t>
            </a:fld>
            <a:endParaRPr lang="en-US" sz="1195" b="1" dirty="0">
              <a:solidFill>
                <a:srgbClr val="013976"/>
              </a:solidFill>
              <a:latin typeface="Franklin Gothic Book" pitchFamily="34" charset="0"/>
              <a:sym typeface="Helvetica Light" charset="0"/>
            </a:endParaRPr>
          </a:p>
        </p:txBody>
      </p:sp>
    </p:spTree>
    <p:extLst>
      <p:ext uri="{BB962C8B-B14F-4D97-AF65-F5344CB8AC3E}">
        <p14:creationId xmlns:p14="http://schemas.microsoft.com/office/powerpoint/2010/main" val="35676707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353" rtl="0" eaLnBrk="1" latinLnBrk="0" hangingPunct="1">
        <a:spcBef>
          <a:spcPct val="0"/>
        </a:spcBef>
        <a:buNone/>
        <a:defRPr sz="3234" kern="1200">
          <a:solidFill>
            <a:srgbClr val="008AAF"/>
          </a:solidFill>
          <a:latin typeface="Franklin Gothic Medium"/>
          <a:ea typeface="+mj-ea"/>
          <a:cs typeface="Franklin Gothic Medium"/>
        </a:defRPr>
      </a:lvl1pPr>
    </p:titleStyle>
    <p:bodyStyle>
      <a:lvl1pPr marL="233351" indent="-233351" algn="l" defTabSz="914353" rtl="0" eaLnBrk="1" latinLnBrk="0" hangingPunct="1">
        <a:lnSpc>
          <a:spcPct val="110000"/>
        </a:lnSpc>
        <a:spcBef>
          <a:spcPts val="0"/>
        </a:spcBef>
        <a:spcAft>
          <a:spcPts val="1800"/>
        </a:spcAft>
        <a:buClr>
          <a:srgbClr val="008AAF"/>
        </a:buClr>
        <a:buFont typeface="Arial" pitchFamily="34" charset="0"/>
        <a:buChar char="•"/>
        <a:defRPr sz="2180" kern="1200">
          <a:solidFill>
            <a:schemeClr val="tx1"/>
          </a:solidFill>
          <a:latin typeface="Franklin Gothic Book" pitchFamily="34" charset="0"/>
          <a:ea typeface="+mn-ea"/>
          <a:cs typeface="+mn-cs"/>
        </a:defRPr>
      </a:lvl1pPr>
      <a:lvl2pPr marL="690528" indent="-233351" algn="l" defTabSz="914353" rtl="0" eaLnBrk="1" latinLnBrk="0" hangingPunct="1">
        <a:lnSpc>
          <a:spcPct val="110000"/>
        </a:lnSpc>
        <a:spcBef>
          <a:spcPts val="0"/>
        </a:spcBef>
        <a:spcAft>
          <a:spcPts val="1800"/>
        </a:spcAft>
        <a:buClr>
          <a:srgbClr val="008AAF"/>
        </a:buClr>
        <a:buFont typeface="Arial" pitchFamily="34" charset="0"/>
        <a:buChar char="•"/>
        <a:defRPr sz="1969" kern="1200">
          <a:solidFill>
            <a:schemeClr val="tx1"/>
          </a:solidFill>
          <a:latin typeface="Franklin Gothic Book" pitchFamily="34" charset="0"/>
          <a:ea typeface="+mn-ea"/>
          <a:cs typeface="+mn-cs"/>
        </a:defRPr>
      </a:lvl2pPr>
      <a:lvl3pPr marL="1142942" indent="-228588" algn="l" defTabSz="914353" rtl="0" eaLnBrk="1" latinLnBrk="0" hangingPunct="1">
        <a:lnSpc>
          <a:spcPct val="110000"/>
        </a:lnSpc>
        <a:spcBef>
          <a:spcPts val="0"/>
        </a:spcBef>
        <a:spcAft>
          <a:spcPts val="1800"/>
        </a:spcAft>
        <a:buClr>
          <a:srgbClr val="008AAF"/>
        </a:buClr>
        <a:buFont typeface="Arial" pitchFamily="34" charset="0"/>
        <a:buChar char="•"/>
        <a:defRPr sz="1828" kern="1200">
          <a:solidFill>
            <a:schemeClr val="tx1"/>
          </a:solidFill>
          <a:latin typeface="Franklin Gothic Book" pitchFamily="34" charset="0"/>
          <a:ea typeface="+mn-ea"/>
          <a:cs typeface="+mn-cs"/>
        </a:defRPr>
      </a:lvl3pPr>
      <a:lvl4pPr marL="1600118" indent="-228588" algn="l" defTabSz="914353" rtl="0" eaLnBrk="1" latinLnBrk="0" hangingPunct="1">
        <a:lnSpc>
          <a:spcPct val="110000"/>
        </a:lnSpc>
        <a:spcBef>
          <a:spcPts val="0"/>
        </a:spcBef>
        <a:spcAft>
          <a:spcPts val="1800"/>
        </a:spcAft>
        <a:buClr>
          <a:srgbClr val="008AAF"/>
        </a:buClr>
        <a:buFont typeface="Arial" pitchFamily="34" charset="0"/>
        <a:buChar char="•"/>
        <a:defRPr sz="1617" kern="1200">
          <a:solidFill>
            <a:schemeClr val="tx1"/>
          </a:solidFill>
          <a:latin typeface="Franklin Gothic Book" pitchFamily="34" charset="0"/>
          <a:ea typeface="+mn-ea"/>
          <a:cs typeface="+mn-cs"/>
        </a:defRPr>
      </a:lvl4pPr>
      <a:lvl5pPr marL="2057295" indent="-228588" algn="l" defTabSz="914353" rtl="0" eaLnBrk="1" latinLnBrk="0" hangingPunct="1">
        <a:lnSpc>
          <a:spcPct val="110000"/>
        </a:lnSpc>
        <a:spcBef>
          <a:spcPts val="0"/>
        </a:spcBef>
        <a:spcAft>
          <a:spcPts val="1800"/>
        </a:spcAft>
        <a:buClr>
          <a:srgbClr val="008AAF"/>
        </a:buClr>
        <a:buFont typeface="Arial" pitchFamily="34" charset="0"/>
        <a:buChar char="•"/>
        <a:defRPr sz="1406" kern="1200">
          <a:solidFill>
            <a:schemeClr val="tx1"/>
          </a:solidFill>
          <a:latin typeface="Franklin Gothic Book" pitchFamily="34" charset="0"/>
          <a:ea typeface="+mn-ea"/>
          <a:cs typeface="+mn-cs"/>
        </a:defRPr>
      </a:lvl5pPr>
      <a:lvl6pPr marL="2514471"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1969" kern="1200">
          <a:solidFill>
            <a:schemeClr val="tx1"/>
          </a:solidFill>
          <a:latin typeface="+mn-lt"/>
          <a:ea typeface="+mn-ea"/>
          <a:cs typeface="+mn-cs"/>
        </a:defRPr>
      </a:lvl9pPr>
    </p:bodyStyle>
    <p:otherStyle>
      <a:defPPr>
        <a:defRPr lang="en-US"/>
      </a:defPPr>
      <a:lvl1pPr marL="0" algn="l" defTabSz="914353" rtl="0" eaLnBrk="1" latinLnBrk="0" hangingPunct="1">
        <a:defRPr sz="1828" kern="1200">
          <a:solidFill>
            <a:schemeClr val="tx1"/>
          </a:solidFill>
          <a:latin typeface="+mn-lt"/>
          <a:ea typeface="+mn-ea"/>
          <a:cs typeface="+mn-cs"/>
        </a:defRPr>
      </a:lvl1pPr>
      <a:lvl2pPr marL="457177" algn="l" defTabSz="914353" rtl="0" eaLnBrk="1" latinLnBrk="0" hangingPunct="1">
        <a:defRPr sz="1828" kern="1200">
          <a:solidFill>
            <a:schemeClr val="tx1"/>
          </a:solidFill>
          <a:latin typeface="+mn-lt"/>
          <a:ea typeface="+mn-ea"/>
          <a:cs typeface="+mn-cs"/>
        </a:defRPr>
      </a:lvl2pPr>
      <a:lvl3pPr marL="914353" algn="l" defTabSz="914353" rtl="0" eaLnBrk="1" latinLnBrk="0" hangingPunct="1">
        <a:defRPr sz="1828" kern="1200">
          <a:solidFill>
            <a:schemeClr val="tx1"/>
          </a:solidFill>
          <a:latin typeface="+mn-lt"/>
          <a:ea typeface="+mn-ea"/>
          <a:cs typeface="+mn-cs"/>
        </a:defRPr>
      </a:lvl3pPr>
      <a:lvl4pPr marL="1371530" algn="l" defTabSz="914353" rtl="0" eaLnBrk="1" latinLnBrk="0" hangingPunct="1">
        <a:defRPr sz="1828" kern="1200">
          <a:solidFill>
            <a:schemeClr val="tx1"/>
          </a:solidFill>
          <a:latin typeface="+mn-lt"/>
          <a:ea typeface="+mn-ea"/>
          <a:cs typeface="+mn-cs"/>
        </a:defRPr>
      </a:lvl4pPr>
      <a:lvl5pPr marL="1828706" algn="l" defTabSz="914353" rtl="0" eaLnBrk="1" latinLnBrk="0" hangingPunct="1">
        <a:defRPr sz="1828" kern="1200">
          <a:solidFill>
            <a:schemeClr val="tx1"/>
          </a:solidFill>
          <a:latin typeface="+mn-lt"/>
          <a:ea typeface="+mn-ea"/>
          <a:cs typeface="+mn-cs"/>
        </a:defRPr>
      </a:lvl5pPr>
      <a:lvl6pPr marL="2285883" algn="l" defTabSz="914353" rtl="0" eaLnBrk="1" latinLnBrk="0" hangingPunct="1">
        <a:defRPr sz="1828" kern="1200">
          <a:solidFill>
            <a:schemeClr val="tx1"/>
          </a:solidFill>
          <a:latin typeface="+mn-lt"/>
          <a:ea typeface="+mn-ea"/>
          <a:cs typeface="+mn-cs"/>
        </a:defRPr>
      </a:lvl6pPr>
      <a:lvl7pPr marL="2743060" algn="l" defTabSz="914353" rtl="0" eaLnBrk="1" latinLnBrk="0" hangingPunct="1">
        <a:defRPr sz="1828" kern="1200">
          <a:solidFill>
            <a:schemeClr val="tx1"/>
          </a:solidFill>
          <a:latin typeface="+mn-lt"/>
          <a:ea typeface="+mn-ea"/>
          <a:cs typeface="+mn-cs"/>
        </a:defRPr>
      </a:lvl7pPr>
      <a:lvl8pPr marL="3200236" algn="l" defTabSz="914353" rtl="0" eaLnBrk="1" latinLnBrk="0" hangingPunct="1">
        <a:defRPr sz="1828" kern="1200">
          <a:solidFill>
            <a:schemeClr val="tx1"/>
          </a:solidFill>
          <a:latin typeface="+mn-lt"/>
          <a:ea typeface="+mn-ea"/>
          <a:cs typeface="+mn-cs"/>
        </a:defRPr>
      </a:lvl8pPr>
      <a:lvl9pPr marL="3657413" algn="l" defTabSz="914353" rtl="0" eaLnBrk="1" latinLnBrk="0" hangingPunct="1">
        <a:defRPr sz="182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5" descr="Low-Res_15b_Blue01_RGB"/>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t="27525" b="39420"/>
          <a:stretch>
            <a:fillRect/>
          </a:stretch>
        </p:blipFill>
        <p:spPr bwMode="auto">
          <a:xfrm>
            <a:off x="0" y="0"/>
            <a:ext cx="91440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CHR-Logo-Black&amp;PMS349_Small"/>
          <p:cNvPicPr>
            <a:picLocks noChangeAspect="1" noChangeArrowheads="1"/>
          </p:cNvPicPr>
          <p:nvPr userDrawn="1"/>
        </p:nvPicPr>
        <p:blipFill>
          <a:blip r:embed="rId1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797800" y="6200775"/>
            <a:ext cx="10763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title"/>
          </p:nvPr>
        </p:nvSpPr>
        <p:spPr bwMode="auto">
          <a:xfrm>
            <a:off x="231775" y="241300"/>
            <a:ext cx="8229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USPSTF and AHRQ Leads</a:t>
            </a:r>
          </a:p>
        </p:txBody>
      </p:sp>
      <p:sp>
        <p:nvSpPr>
          <p:cNvPr id="1029" name="Rectangle 4"/>
          <p:cNvSpPr>
            <a:spLocks noGrp="1" noChangeArrowheads="1"/>
          </p:cNvSpPr>
          <p:nvPr>
            <p:ph type="body" idx="1"/>
          </p:nvPr>
        </p:nvSpPr>
        <p:spPr bwMode="auto">
          <a:xfrm>
            <a:off x="900113" y="1557338"/>
            <a:ext cx="7534275"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Al Sui</a:t>
            </a:r>
          </a:p>
          <a:p>
            <a:pPr lvl="0"/>
            <a:r>
              <a:rPr lang="en-US" altLang="en-US"/>
              <a:t>Rosanne Leipzig</a:t>
            </a:r>
          </a:p>
          <a:p>
            <a:pPr lvl="0"/>
            <a:r>
              <a:rPr lang="en-US" altLang="en-US"/>
              <a:t>Joy Melnikow</a:t>
            </a:r>
          </a:p>
          <a:p>
            <a:pPr lvl="0"/>
            <a:r>
              <a:rPr lang="en-US" altLang="en-US"/>
              <a:t>Adelita Cantu</a:t>
            </a:r>
          </a:p>
          <a:p>
            <a:pPr lvl="0"/>
            <a:endParaRPr lang="en-US" altLang="en-US"/>
          </a:p>
          <a:p>
            <a:pPr lvl="0"/>
            <a:r>
              <a:rPr lang="en-US" altLang="en-US"/>
              <a:t>Tracy Wolff</a:t>
            </a:r>
          </a:p>
        </p:txBody>
      </p:sp>
      <p:sp>
        <p:nvSpPr>
          <p:cNvPr id="1030" name="Text Box 13"/>
          <p:cNvSpPr txBox="1">
            <a:spLocks noChangeArrowheads="1"/>
          </p:cNvSpPr>
          <p:nvPr userDrawn="1"/>
        </p:nvSpPr>
        <p:spPr bwMode="auto">
          <a:xfrm>
            <a:off x="231775" y="6502400"/>
            <a:ext cx="5397500" cy="182563"/>
          </a:xfrm>
          <a:prstGeom prst="rect">
            <a:avLst/>
          </a:prstGeom>
          <a:noFill/>
          <a:ln>
            <a:noFill/>
          </a:ln>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sz="800" b="1" dirty="0">
                <a:solidFill>
                  <a:srgbClr val="7296CE"/>
                </a:solidFill>
              </a:rPr>
              <a:t>KAISER PERMANENTE | CENTER FOR HEALTH RESEARCH </a:t>
            </a:r>
            <a:r>
              <a:rPr lang="en-US" sz="1200" b="1" i="1" dirty="0">
                <a:solidFill>
                  <a:srgbClr val="7296CE"/>
                </a:solidFill>
              </a:rPr>
              <a:t>– Do not Cite, Quote, or Distribute</a:t>
            </a:r>
            <a:endParaRPr lang="en-US" sz="1200" b="1" i="1" dirty="0">
              <a:solidFill>
                <a:srgbClr val="66CCFF"/>
              </a:solidFill>
            </a:endParaRPr>
          </a:p>
        </p:txBody>
      </p:sp>
      <p:sp>
        <p:nvSpPr>
          <p:cNvPr id="1031" name="Rectangle 7"/>
          <p:cNvSpPr>
            <a:spLocks noGrp="1" noChangeArrowheads="1"/>
          </p:cNvSpPr>
          <p:nvPr>
            <p:ph type="sldNum" sz="quarter" idx="4"/>
          </p:nvPr>
        </p:nvSpPr>
        <p:spPr bwMode="auto">
          <a:xfrm>
            <a:off x="4248150" y="6456363"/>
            <a:ext cx="2133600" cy="311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solidFill>
                  <a:srgbClr val="7296CE"/>
                </a:solidFill>
              </a:defRPr>
            </a:lvl1pPr>
          </a:lstStyle>
          <a:p>
            <a:pPr fontAlgn="base">
              <a:spcBef>
                <a:spcPct val="0"/>
              </a:spcBef>
              <a:spcAft>
                <a:spcPct val="0"/>
              </a:spcAft>
            </a:pPr>
            <a:fld id="{C0368109-EA87-4E14-AA32-7A48E6EE3E2C}" type="slidenum">
              <a:rPr lang="en-US" altLang="en-US" smtClean="0">
                <a:latin typeface="Arial" panose="020B0604020202020204" pitchFamily="34" charset="0"/>
              </a:rPr>
              <a:pPr fontAlgn="base">
                <a:spcBef>
                  <a:spcPct val="0"/>
                </a:spcBef>
                <a:spcAft>
                  <a:spcPct val="0"/>
                </a:spcAft>
              </a:pPr>
              <a:t>‹#›</a:t>
            </a:fld>
            <a:endParaRPr lang="en-US" altLang="en-US">
              <a:latin typeface="Arial" panose="020B0604020202020204" pitchFamily="34" charset="0"/>
            </a:endParaRPr>
          </a:p>
        </p:txBody>
      </p:sp>
      <p:sp>
        <p:nvSpPr>
          <p:cNvPr id="1032" name="Text Box 8"/>
          <p:cNvSpPr txBox="1">
            <a:spLocks noChangeArrowheads="1"/>
          </p:cNvSpPr>
          <p:nvPr userDrawn="1"/>
        </p:nvSpPr>
        <p:spPr bwMode="auto">
          <a:xfrm>
            <a:off x="6659563" y="6416675"/>
            <a:ext cx="1498600" cy="336550"/>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sz="1600" b="1" i="1" dirty="0">
                <a:solidFill>
                  <a:srgbClr val="7296CE"/>
                </a:solidFill>
                <a:latin typeface="Arial Narrow" pitchFamily="34" charset="0"/>
              </a:rPr>
              <a:t>KPRA EPC</a:t>
            </a:r>
          </a:p>
        </p:txBody>
      </p:sp>
    </p:spTree>
    <p:extLst>
      <p:ext uri="{BB962C8B-B14F-4D97-AF65-F5344CB8AC3E}">
        <p14:creationId xmlns:p14="http://schemas.microsoft.com/office/powerpoint/2010/main" val="21090811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rtl="0" eaLnBrk="0" fontAlgn="base" hangingPunct="0">
        <a:lnSpc>
          <a:spcPts val="4000"/>
        </a:lnSpc>
        <a:spcBef>
          <a:spcPct val="0"/>
        </a:spcBef>
        <a:spcAft>
          <a:spcPct val="0"/>
        </a:spcAft>
        <a:defRPr sz="3600" b="1">
          <a:solidFill>
            <a:schemeClr val="tx1"/>
          </a:solidFill>
          <a:latin typeface="+mj-lt"/>
          <a:ea typeface="+mj-ea"/>
          <a:cs typeface="+mj-cs"/>
        </a:defRPr>
      </a:lvl1pPr>
      <a:lvl2pPr algn="l" rtl="0" eaLnBrk="0" fontAlgn="base" hangingPunct="0">
        <a:lnSpc>
          <a:spcPts val="4000"/>
        </a:lnSpc>
        <a:spcBef>
          <a:spcPct val="0"/>
        </a:spcBef>
        <a:spcAft>
          <a:spcPct val="0"/>
        </a:spcAft>
        <a:defRPr sz="3600" b="1">
          <a:solidFill>
            <a:schemeClr val="tx1"/>
          </a:solidFill>
          <a:latin typeface="Arial Narrow" pitchFamily="34" charset="0"/>
        </a:defRPr>
      </a:lvl2pPr>
      <a:lvl3pPr algn="l" rtl="0" eaLnBrk="0" fontAlgn="base" hangingPunct="0">
        <a:lnSpc>
          <a:spcPts val="4000"/>
        </a:lnSpc>
        <a:spcBef>
          <a:spcPct val="0"/>
        </a:spcBef>
        <a:spcAft>
          <a:spcPct val="0"/>
        </a:spcAft>
        <a:defRPr sz="3600" b="1">
          <a:solidFill>
            <a:schemeClr val="tx1"/>
          </a:solidFill>
          <a:latin typeface="Arial Narrow" pitchFamily="34" charset="0"/>
        </a:defRPr>
      </a:lvl3pPr>
      <a:lvl4pPr algn="l" rtl="0" eaLnBrk="0" fontAlgn="base" hangingPunct="0">
        <a:lnSpc>
          <a:spcPts val="4000"/>
        </a:lnSpc>
        <a:spcBef>
          <a:spcPct val="0"/>
        </a:spcBef>
        <a:spcAft>
          <a:spcPct val="0"/>
        </a:spcAft>
        <a:defRPr sz="3600" b="1">
          <a:solidFill>
            <a:schemeClr val="tx1"/>
          </a:solidFill>
          <a:latin typeface="Arial Narrow" pitchFamily="34" charset="0"/>
        </a:defRPr>
      </a:lvl4pPr>
      <a:lvl5pPr algn="l" rtl="0" eaLnBrk="0" fontAlgn="base" hangingPunct="0">
        <a:lnSpc>
          <a:spcPts val="4000"/>
        </a:lnSpc>
        <a:spcBef>
          <a:spcPct val="0"/>
        </a:spcBef>
        <a:spcAft>
          <a:spcPct val="0"/>
        </a:spcAft>
        <a:defRPr sz="3600" b="1">
          <a:solidFill>
            <a:schemeClr val="tx1"/>
          </a:solidFill>
          <a:latin typeface="Arial Narrow" pitchFamily="34" charset="0"/>
        </a:defRPr>
      </a:lvl5pPr>
      <a:lvl6pPr marL="457200" algn="l" rtl="0" fontAlgn="base">
        <a:lnSpc>
          <a:spcPts val="4000"/>
        </a:lnSpc>
        <a:spcBef>
          <a:spcPct val="0"/>
        </a:spcBef>
        <a:spcAft>
          <a:spcPct val="0"/>
        </a:spcAft>
        <a:defRPr sz="3600" b="1">
          <a:solidFill>
            <a:schemeClr val="bg1"/>
          </a:solidFill>
          <a:latin typeface="Arial Narrow" pitchFamily="34" charset="0"/>
        </a:defRPr>
      </a:lvl6pPr>
      <a:lvl7pPr marL="914400" algn="l" rtl="0" fontAlgn="base">
        <a:lnSpc>
          <a:spcPts val="4000"/>
        </a:lnSpc>
        <a:spcBef>
          <a:spcPct val="0"/>
        </a:spcBef>
        <a:spcAft>
          <a:spcPct val="0"/>
        </a:spcAft>
        <a:defRPr sz="3600" b="1">
          <a:solidFill>
            <a:schemeClr val="bg1"/>
          </a:solidFill>
          <a:latin typeface="Arial Narrow" pitchFamily="34" charset="0"/>
        </a:defRPr>
      </a:lvl7pPr>
      <a:lvl8pPr marL="1371600" algn="l" rtl="0" fontAlgn="base">
        <a:lnSpc>
          <a:spcPts val="4000"/>
        </a:lnSpc>
        <a:spcBef>
          <a:spcPct val="0"/>
        </a:spcBef>
        <a:spcAft>
          <a:spcPct val="0"/>
        </a:spcAft>
        <a:defRPr sz="3600" b="1">
          <a:solidFill>
            <a:schemeClr val="bg1"/>
          </a:solidFill>
          <a:latin typeface="Arial Narrow" pitchFamily="34" charset="0"/>
        </a:defRPr>
      </a:lvl8pPr>
      <a:lvl9pPr marL="1828800" algn="l" rtl="0" fontAlgn="base">
        <a:lnSpc>
          <a:spcPts val="4000"/>
        </a:lnSpc>
        <a:spcBef>
          <a:spcPct val="0"/>
        </a:spcBef>
        <a:spcAft>
          <a:spcPct val="0"/>
        </a:spcAft>
        <a:defRPr sz="3600" b="1">
          <a:solidFill>
            <a:schemeClr val="bg1"/>
          </a:solidFill>
          <a:latin typeface="Arial Narrow" pitchFamily="34" charset="0"/>
        </a:defRPr>
      </a:lvl9pPr>
    </p:titleStyle>
    <p:bodyStyle>
      <a:lvl1pPr marL="342900" indent="-342900" algn="l" rtl="0" eaLnBrk="0" fontAlgn="base" hangingPunct="0">
        <a:spcBef>
          <a:spcPct val="20000"/>
        </a:spcBef>
        <a:spcAft>
          <a:spcPct val="0"/>
        </a:spcAft>
        <a:buClr>
          <a:srgbClr val="7296CE"/>
        </a:buClr>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7296CE"/>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7296CE"/>
        </a:buClr>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7296CE"/>
        </a:buClr>
        <a:buFont typeface="Wingdings" panose="05000000000000000000" pitchFamily="2" charset="2"/>
        <a:buChar char="§"/>
        <a:defRPr sz="2400">
          <a:solidFill>
            <a:schemeClr val="tx1"/>
          </a:solidFill>
          <a:latin typeface="+mn-lt"/>
        </a:defRPr>
      </a:lvl4pPr>
      <a:lvl5pPr marL="2057400" indent="-228600" algn="l" rtl="0" eaLnBrk="0" fontAlgn="base" hangingPunct="0">
        <a:spcBef>
          <a:spcPct val="20000"/>
        </a:spcBef>
        <a:spcAft>
          <a:spcPct val="0"/>
        </a:spcAft>
        <a:buClr>
          <a:srgbClr val="7296CE"/>
        </a:buClr>
        <a:buFont typeface="Wingdings" panose="05000000000000000000" pitchFamily="2" charset="2"/>
        <a:buChar char="§"/>
        <a:defRPr sz="2400">
          <a:solidFill>
            <a:schemeClr val="tx1"/>
          </a:solidFill>
          <a:latin typeface="+mn-lt"/>
        </a:defRPr>
      </a:lvl5pPr>
      <a:lvl6pPr marL="2514600" indent="-228600" algn="l" rtl="0" fontAlgn="base">
        <a:spcBef>
          <a:spcPct val="20000"/>
        </a:spcBef>
        <a:spcAft>
          <a:spcPct val="0"/>
        </a:spcAft>
        <a:buClr>
          <a:srgbClr val="7296CE"/>
        </a:buClr>
        <a:buFont typeface="Wingdings" pitchFamily="2" charset="2"/>
        <a:buChar char="§"/>
        <a:defRPr sz="2400">
          <a:solidFill>
            <a:schemeClr val="tx1"/>
          </a:solidFill>
          <a:latin typeface="+mn-lt"/>
        </a:defRPr>
      </a:lvl6pPr>
      <a:lvl7pPr marL="2971800" indent="-228600" algn="l" rtl="0" fontAlgn="base">
        <a:spcBef>
          <a:spcPct val="20000"/>
        </a:spcBef>
        <a:spcAft>
          <a:spcPct val="0"/>
        </a:spcAft>
        <a:buClr>
          <a:srgbClr val="7296CE"/>
        </a:buClr>
        <a:buFont typeface="Wingdings" pitchFamily="2" charset="2"/>
        <a:buChar char="§"/>
        <a:defRPr sz="2400">
          <a:solidFill>
            <a:schemeClr val="tx1"/>
          </a:solidFill>
          <a:latin typeface="+mn-lt"/>
        </a:defRPr>
      </a:lvl7pPr>
      <a:lvl8pPr marL="3429000" indent="-228600" algn="l" rtl="0" fontAlgn="base">
        <a:spcBef>
          <a:spcPct val="20000"/>
        </a:spcBef>
        <a:spcAft>
          <a:spcPct val="0"/>
        </a:spcAft>
        <a:buClr>
          <a:srgbClr val="7296CE"/>
        </a:buClr>
        <a:buFont typeface="Wingdings" pitchFamily="2" charset="2"/>
        <a:buChar char="§"/>
        <a:defRPr sz="2400">
          <a:solidFill>
            <a:schemeClr val="tx1"/>
          </a:solidFill>
          <a:latin typeface="+mn-lt"/>
        </a:defRPr>
      </a:lvl8pPr>
      <a:lvl9pPr marL="3886200" indent="-228600" algn="l" rtl="0" fontAlgn="base">
        <a:spcBef>
          <a:spcPct val="20000"/>
        </a:spcBef>
        <a:spcAft>
          <a:spcPct val="0"/>
        </a:spcAft>
        <a:buClr>
          <a:srgbClr val="7296CE"/>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hkrist@vcu.edu"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8002586" cy="1470025"/>
          </a:xfrm>
        </p:spPr>
        <p:txBody>
          <a:bodyPr>
            <a:normAutofit/>
          </a:bodyPr>
          <a:lstStyle/>
          <a:p>
            <a:pPr lvl="3"/>
            <a:r>
              <a:rPr lang="en-US" sz="3234" dirty="0">
                <a:solidFill>
                  <a:srgbClr val="013976"/>
                </a:solidFill>
                <a:latin typeface="Franklin Gothic Demi" pitchFamily="34" charset="0"/>
              </a:rPr>
              <a:t>Getting to Blood Pressure Goal</a:t>
            </a:r>
          </a:p>
        </p:txBody>
      </p:sp>
      <p:pic>
        <p:nvPicPr>
          <p:cNvPr id="4" name="Picture 3" descr="Which preventiive services does the Task Force recommend and why?&#10;Search recommendations"/>
          <p:cNvPicPr>
            <a:picLocks noChangeAspect="1"/>
          </p:cNvPicPr>
          <p:nvPr/>
        </p:nvPicPr>
        <p:blipFill>
          <a:blip r:embed="rId3"/>
          <a:stretch>
            <a:fillRect/>
          </a:stretch>
        </p:blipFill>
        <p:spPr>
          <a:xfrm>
            <a:off x="174873" y="89377"/>
            <a:ext cx="8864352" cy="2060627"/>
          </a:xfrm>
          <a:prstGeom prst="rect">
            <a:avLst/>
          </a:prstGeom>
        </p:spPr>
      </p:pic>
      <p:pic>
        <p:nvPicPr>
          <p:cNvPr id="9" name="Picture 8" descr=" Portrait: Alex Krist "/>
          <p:cNvPicPr>
            <a:picLocks noChangeAspect="1"/>
          </p:cNvPicPr>
          <p:nvPr/>
        </p:nvPicPr>
        <p:blipFill>
          <a:blip r:embed="rId4"/>
          <a:stretch>
            <a:fillRect/>
          </a:stretch>
        </p:blipFill>
        <p:spPr>
          <a:xfrm>
            <a:off x="534986" y="3535342"/>
            <a:ext cx="2360614" cy="2332058"/>
          </a:xfrm>
          <a:prstGeom prst="rect">
            <a:avLst/>
          </a:prstGeom>
        </p:spPr>
      </p:pic>
      <p:sp>
        <p:nvSpPr>
          <p:cNvPr id="8" name="Subtitle 7">
            <a:extLst>
              <a:ext uri="{FF2B5EF4-FFF2-40B4-BE49-F238E27FC236}">
                <a16:creationId xmlns:a16="http://schemas.microsoft.com/office/drawing/2014/main" id="{47AB3E79-47E7-4DDB-B68A-82D7DF32989A}"/>
              </a:ext>
            </a:extLst>
          </p:cNvPr>
          <p:cNvSpPr>
            <a:spLocks noGrp="1"/>
          </p:cNvSpPr>
          <p:nvPr>
            <p:ph type="subTitle" idx="1"/>
          </p:nvPr>
        </p:nvSpPr>
        <p:spPr>
          <a:xfrm>
            <a:off x="3124200" y="3657600"/>
            <a:ext cx="6019800" cy="1953156"/>
          </a:xfrm>
        </p:spPr>
        <p:txBody>
          <a:bodyPr>
            <a:normAutofit fontScale="25000" lnSpcReduction="20000"/>
          </a:bodyPr>
          <a:lstStyle/>
          <a:p>
            <a:pPr algn="l">
              <a:spcBef>
                <a:spcPts val="300"/>
              </a:spcBef>
              <a:spcAft>
                <a:spcPts val="0"/>
              </a:spcAft>
            </a:pPr>
            <a:r>
              <a:rPr lang="en-US" sz="10000" dirty="0">
                <a:solidFill>
                  <a:schemeClr val="tx2"/>
                </a:solidFill>
                <a:latin typeface="+mn-lt"/>
              </a:rPr>
              <a:t>Alex </a:t>
            </a:r>
            <a:r>
              <a:rPr lang="en-US" sz="10000" dirty="0" err="1">
                <a:solidFill>
                  <a:schemeClr val="tx2"/>
                </a:solidFill>
                <a:latin typeface="+mn-lt"/>
              </a:rPr>
              <a:t>Krist</a:t>
            </a:r>
            <a:r>
              <a:rPr lang="en-US" sz="10000" dirty="0">
                <a:solidFill>
                  <a:schemeClr val="tx2"/>
                </a:solidFill>
                <a:latin typeface="+mn-lt"/>
              </a:rPr>
              <a:t> MD MPH</a:t>
            </a:r>
          </a:p>
          <a:p>
            <a:pPr algn="l">
              <a:spcBef>
                <a:spcPts val="300"/>
              </a:spcBef>
              <a:spcAft>
                <a:spcPts val="0"/>
              </a:spcAft>
            </a:pPr>
            <a:r>
              <a:rPr lang="en-US" sz="10000" dirty="0">
                <a:solidFill>
                  <a:schemeClr val="tx2"/>
                </a:solidFill>
                <a:latin typeface="+mn-lt"/>
              </a:rPr>
              <a:t>Family Physician</a:t>
            </a:r>
          </a:p>
          <a:p>
            <a:pPr algn="l">
              <a:spcBef>
                <a:spcPts val="300"/>
              </a:spcBef>
              <a:spcAft>
                <a:spcPts val="0"/>
              </a:spcAft>
            </a:pPr>
            <a:r>
              <a:rPr lang="en-US" sz="10000" dirty="0">
                <a:solidFill>
                  <a:schemeClr val="tx2"/>
                </a:solidFill>
                <a:latin typeface="+mn-lt"/>
              </a:rPr>
              <a:t>Virginia Commonwealth University</a:t>
            </a:r>
          </a:p>
          <a:p>
            <a:pPr algn="l">
              <a:spcBef>
                <a:spcPts val="300"/>
              </a:spcBef>
              <a:spcAft>
                <a:spcPts val="0"/>
              </a:spcAft>
            </a:pPr>
            <a:r>
              <a:rPr lang="en-US" sz="10000" dirty="0">
                <a:solidFill>
                  <a:schemeClr val="tx2"/>
                </a:solidFill>
                <a:latin typeface="+mn-lt"/>
              </a:rPr>
              <a:t>Member, US Preventive Services Task Force</a:t>
            </a:r>
          </a:p>
          <a:p>
            <a:pPr algn="l"/>
            <a:r>
              <a:rPr lang="en-US" sz="12800" dirty="0">
                <a:hlinkClick r:id="rId5"/>
              </a:rPr>
              <a:t>ahkrist@vcu.edu</a:t>
            </a:r>
            <a:r>
              <a:rPr lang="en-US" sz="12800" dirty="0"/>
              <a:t> </a:t>
            </a:r>
          </a:p>
          <a:p>
            <a:pPr marL="914400" lvl="1" indent="-457200">
              <a:buSzPct val="75000"/>
              <a:buFont typeface="Courier New" panose="02070309020205020404" pitchFamily="49" charset="0"/>
              <a:buChar char="o"/>
            </a:pPr>
            <a:endParaRPr lang="en-US" sz="7600" dirty="0">
              <a:solidFill>
                <a:schemeClr val="tx1"/>
              </a:solidFill>
            </a:endParaRPr>
          </a:p>
          <a:p>
            <a:endParaRPr lang="en-US" dirty="0"/>
          </a:p>
          <a:p>
            <a:endParaRPr lang="en-US" dirty="0"/>
          </a:p>
        </p:txBody>
      </p:sp>
      <p:sp>
        <p:nvSpPr>
          <p:cNvPr id="7" name="Slide Number Placeholder 6"/>
          <p:cNvSpPr>
            <a:spLocks noGrp="1"/>
          </p:cNvSpPr>
          <p:nvPr>
            <p:ph type="sldNum" sz="quarter" idx="12"/>
          </p:nvPr>
        </p:nvSpPr>
        <p:spPr/>
        <p:txBody>
          <a:bodyPr/>
          <a:lstStyle/>
          <a:p>
            <a:fld id="{914E11B9-3399-4CF1-BEEE-070C516E2720}" type="slidenum">
              <a:rPr lang="en-US" smtClean="0"/>
              <a:pPr/>
              <a:t>1</a:t>
            </a:fld>
            <a:endParaRPr lang="en-US" dirty="0"/>
          </a:p>
        </p:txBody>
      </p:sp>
    </p:spTree>
    <p:extLst>
      <p:ext uri="{BB962C8B-B14F-4D97-AF65-F5344CB8AC3E}">
        <p14:creationId xmlns:p14="http://schemas.microsoft.com/office/powerpoint/2010/main" val="418270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p:cNvSpPr>
            <a:spLocks noGrp="1" noChangeArrowheads="1"/>
          </p:cNvSpPr>
          <p:nvPr>
            <p:ph type="title"/>
          </p:nvPr>
        </p:nvSpPr>
        <p:spPr>
          <a:xfrm>
            <a:off x="381000" y="639762"/>
            <a:ext cx="8382000" cy="960438"/>
          </a:xfrm>
        </p:spPr>
        <p:txBody>
          <a:bodyPr>
            <a:normAutofit/>
          </a:bodyPr>
          <a:lstStyle/>
          <a:p>
            <a:r>
              <a:rPr lang="en-US" dirty="0"/>
              <a:t>Disclaimer</a:t>
            </a:r>
            <a:endParaRPr lang="en-US" altLang="en-US" b="1" dirty="0"/>
          </a:p>
        </p:txBody>
      </p:sp>
      <p:sp>
        <p:nvSpPr>
          <p:cNvPr id="7171" name="Content"/>
          <p:cNvSpPr>
            <a:spLocks noGrp="1" noChangeArrowheads="1"/>
          </p:cNvSpPr>
          <p:nvPr>
            <p:ph idx="1"/>
          </p:nvPr>
        </p:nvSpPr>
        <p:spPr>
          <a:xfrm>
            <a:off x="381000" y="1828800"/>
            <a:ext cx="8382000" cy="4297363"/>
          </a:xfrm>
        </p:spPr>
        <p:txBody>
          <a:bodyPr>
            <a:normAutofit/>
          </a:bodyPr>
          <a:lstStyle/>
          <a:p>
            <a:pPr marL="0" indent="0" algn="ctr" eaLnBrk="1" hangingPunct="1">
              <a:buFontTx/>
              <a:buNone/>
            </a:pPr>
            <a:r>
              <a:rPr lang="en-US" altLang="en-US" sz="2400" dirty="0"/>
              <a:t>Although I am a member of the U.S. Preventive Services Task Force (USPSTF), materials provided in this presentation reflect my individual views and do not represent the views or recommendations of the USPSTF.  The overall presentation should not be attributed to the USPSTF.</a:t>
            </a:r>
          </a:p>
        </p:txBody>
      </p:sp>
    </p:spTree>
    <p:extLst>
      <p:ext uri="{BB962C8B-B14F-4D97-AF65-F5344CB8AC3E}">
        <p14:creationId xmlns:p14="http://schemas.microsoft.com/office/powerpoint/2010/main" val="296225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Title"/>
          <p:cNvSpPr>
            <a:spLocks noGrp="1" noChangeArrowheads="1"/>
          </p:cNvSpPr>
          <p:nvPr>
            <p:ph type="title"/>
          </p:nvPr>
        </p:nvSpPr>
        <p:spPr>
          <a:xfrm>
            <a:off x="508000" y="541867"/>
            <a:ext cx="7721600" cy="982133"/>
          </a:xfrm>
        </p:spPr>
        <p:txBody>
          <a:bodyPr/>
          <a:lstStyle/>
          <a:p>
            <a:pPr eaLnBrk="1" hangingPunct="1">
              <a:defRPr/>
            </a:pPr>
            <a:r>
              <a:rPr lang="en-US" dirty="0"/>
              <a:t>Study Measures – Blood Pressure</a:t>
            </a:r>
          </a:p>
        </p:txBody>
      </p:sp>
      <p:sp>
        <p:nvSpPr>
          <p:cNvPr id="1517571" name="Rectangle 3"/>
          <p:cNvSpPr>
            <a:spLocks noGrp="1" noChangeArrowheads="1"/>
          </p:cNvSpPr>
          <p:nvPr>
            <p:ph type="body" idx="1"/>
          </p:nvPr>
        </p:nvSpPr>
        <p:spPr>
          <a:xfrm>
            <a:off x="381000" y="1570037"/>
            <a:ext cx="8382000" cy="4525963"/>
          </a:xfrm>
        </p:spPr>
        <p:txBody>
          <a:bodyPr>
            <a:noAutofit/>
          </a:bodyPr>
          <a:lstStyle/>
          <a:p>
            <a:pPr eaLnBrk="1" hangingPunct="1">
              <a:lnSpc>
                <a:spcPct val="90000"/>
              </a:lnSpc>
              <a:defRPr/>
            </a:pPr>
            <a:r>
              <a:rPr lang="en-US" sz="2400" dirty="0"/>
              <a:t>Percentage of patients age 18 to 85 years with a diagnosis of hypertension whose blood pressure was adequately controlled (&lt;140/90) during the measurement year</a:t>
            </a:r>
          </a:p>
          <a:p>
            <a:pPr eaLnBrk="1" hangingPunct="1">
              <a:lnSpc>
                <a:spcPct val="90000"/>
              </a:lnSpc>
              <a:defRPr/>
            </a:pPr>
            <a:r>
              <a:rPr lang="en-US" sz="2400" dirty="0"/>
              <a:t>Similar measures</a:t>
            </a:r>
          </a:p>
          <a:p>
            <a:pPr lvl="1">
              <a:lnSpc>
                <a:spcPct val="90000"/>
              </a:lnSpc>
              <a:defRPr/>
            </a:pPr>
            <a:r>
              <a:rPr lang="en-US" dirty="0"/>
              <a:t>NCGQ #0018</a:t>
            </a:r>
          </a:p>
          <a:p>
            <a:pPr lvl="1">
              <a:lnSpc>
                <a:spcPct val="90000"/>
              </a:lnSpc>
              <a:defRPr/>
            </a:pPr>
            <a:r>
              <a:rPr lang="en-US" dirty="0"/>
              <a:t>NQF #0018</a:t>
            </a:r>
          </a:p>
          <a:p>
            <a:pPr lvl="1">
              <a:lnSpc>
                <a:spcPct val="90000"/>
              </a:lnSpc>
              <a:defRPr/>
            </a:pPr>
            <a:r>
              <a:rPr lang="en-US" dirty="0"/>
              <a:t>PQRS #236</a:t>
            </a:r>
          </a:p>
          <a:p>
            <a:pPr lvl="1">
              <a:lnSpc>
                <a:spcPct val="90000"/>
              </a:lnSpc>
              <a:defRPr/>
            </a:pPr>
            <a:r>
              <a:rPr lang="en-US" dirty="0"/>
              <a:t>CMS #165v4 </a:t>
            </a:r>
          </a:p>
        </p:txBody>
      </p:sp>
    </p:spTree>
    <p:extLst>
      <p:ext uri="{BB962C8B-B14F-4D97-AF65-F5344CB8AC3E}">
        <p14:creationId xmlns:p14="http://schemas.microsoft.com/office/powerpoint/2010/main" val="172345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Title"/>
          <p:cNvSpPr>
            <a:spLocks noGrp="1" noChangeArrowheads="1"/>
          </p:cNvSpPr>
          <p:nvPr>
            <p:ph type="title"/>
          </p:nvPr>
        </p:nvSpPr>
        <p:spPr>
          <a:xfrm>
            <a:off x="440267" y="457200"/>
            <a:ext cx="8229600" cy="1016000"/>
          </a:xfrm>
        </p:spPr>
        <p:txBody>
          <a:bodyPr/>
          <a:lstStyle/>
          <a:p>
            <a:pPr eaLnBrk="1" hangingPunct="1">
              <a:defRPr/>
            </a:pPr>
            <a:r>
              <a:rPr lang="en-US" dirty="0"/>
              <a:t>What is the right BP goal?</a:t>
            </a:r>
          </a:p>
        </p:txBody>
      </p:sp>
      <p:sp>
        <p:nvSpPr>
          <p:cNvPr id="1223683" name="Content"/>
          <p:cNvSpPr>
            <a:spLocks noGrp="1" noChangeArrowheads="1"/>
          </p:cNvSpPr>
          <p:nvPr>
            <p:ph type="body" idx="1"/>
          </p:nvPr>
        </p:nvSpPr>
        <p:spPr>
          <a:xfrm>
            <a:off x="677333" y="1600200"/>
            <a:ext cx="7772400" cy="3657600"/>
          </a:xfrm>
        </p:spPr>
        <p:txBody>
          <a:bodyPr>
            <a:noAutofit/>
          </a:bodyPr>
          <a:lstStyle/>
          <a:p>
            <a:pPr eaLnBrk="1" hangingPunct="1">
              <a:defRPr/>
            </a:pPr>
            <a:r>
              <a:rPr lang="en-US" sz="2400" dirty="0"/>
              <a:t>JNC VIII – goal of &lt;150/90 for patients age 60 and older</a:t>
            </a:r>
          </a:p>
          <a:p>
            <a:pPr eaLnBrk="1" hangingPunct="1">
              <a:defRPr/>
            </a:pPr>
            <a:r>
              <a:rPr lang="en-US" sz="2400" dirty="0"/>
              <a:t>JNC VIII – goal of &lt;140/90 for all patients under age 60 </a:t>
            </a:r>
          </a:p>
          <a:p>
            <a:pPr eaLnBrk="1" hangingPunct="1">
              <a:defRPr/>
            </a:pPr>
            <a:r>
              <a:rPr lang="en-US" sz="2400" dirty="0"/>
              <a:t>ACCORD trial – no benefit of aiming for SBP 120 in diabetics</a:t>
            </a:r>
          </a:p>
          <a:p>
            <a:pPr eaLnBrk="1" hangingPunct="1">
              <a:defRPr/>
            </a:pPr>
            <a:r>
              <a:rPr lang="en-US" sz="2400" dirty="0"/>
              <a:t>Sprint trial – reduced mortality for high risk non-diabetics aiming for SBP of 120</a:t>
            </a:r>
          </a:p>
        </p:txBody>
      </p:sp>
    </p:spTree>
    <p:extLst>
      <p:ext uri="{BB962C8B-B14F-4D97-AF65-F5344CB8AC3E}">
        <p14:creationId xmlns:p14="http://schemas.microsoft.com/office/powerpoint/2010/main" val="4084332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Title"/>
          <p:cNvSpPr>
            <a:spLocks noGrp="1" noChangeArrowheads="1"/>
          </p:cNvSpPr>
          <p:nvPr>
            <p:ph type="title"/>
          </p:nvPr>
        </p:nvSpPr>
        <p:spPr>
          <a:xfrm>
            <a:off x="440267" y="431800"/>
            <a:ext cx="8229600" cy="1016000"/>
          </a:xfrm>
        </p:spPr>
        <p:txBody>
          <a:bodyPr/>
          <a:lstStyle/>
          <a:p>
            <a:pPr eaLnBrk="1" hangingPunct="1">
              <a:defRPr/>
            </a:pPr>
            <a:r>
              <a:rPr lang="en-US" dirty="0"/>
              <a:t>SPRINT Caveats!!!!</a:t>
            </a:r>
          </a:p>
        </p:txBody>
      </p:sp>
      <p:sp>
        <p:nvSpPr>
          <p:cNvPr id="1223683" name="Rectangle 3"/>
          <p:cNvSpPr>
            <a:spLocks noGrp="1" noChangeArrowheads="1"/>
          </p:cNvSpPr>
          <p:nvPr>
            <p:ph type="body" idx="1"/>
          </p:nvPr>
        </p:nvSpPr>
        <p:spPr>
          <a:xfrm>
            <a:off x="508000" y="1600200"/>
            <a:ext cx="7941733" cy="3657600"/>
          </a:xfrm>
        </p:spPr>
        <p:txBody>
          <a:bodyPr>
            <a:noAutofit/>
          </a:bodyPr>
          <a:lstStyle/>
          <a:p>
            <a:pPr>
              <a:defRPr/>
            </a:pPr>
            <a:r>
              <a:rPr lang="en-US" sz="2400" dirty="0"/>
              <a:t>Patients had a high risk of cardiovascular disease</a:t>
            </a:r>
          </a:p>
          <a:p>
            <a:pPr>
              <a:defRPr/>
            </a:pPr>
            <a:r>
              <a:rPr lang="en-US" sz="2400" dirty="0"/>
              <a:t>On average patients were on 2.8 medications</a:t>
            </a:r>
          </a:p>
          <a:p>
            <a:pPr>
              <a:defRPr/>
            </a:pPr>
            <a:r>
              <a:rPr lang="en-US" sz="2400" dirty="0"/>
              <a:t>The average SBP in the treatment group was 121 (not &lt;120)</a:t>
            </a:r>
          </a:p>
          <a:p>
            <a:pPr>
              <a:defRPr/>
            </a:pPr>
            <a:r>
              <a:rPr lang="en-US" sz="2400" dirty="0"/>
              <a:t>BP was based on mean of three readings taking after sitting 5 minutes quietly</a:t>
            </a:r>
          </a:p>
          <a:p>
            <a:pPr>
              <a:defRPr/>
            </a:pPr>
            <a:r>
              <a:rPr lang="en-US" sz="2400" dirty="0"/>
              <a:t>The study was terminated early</a:t>
            </a:r>
          </a:p>
          <a:p>
            <a:pPr marL="914400" lvl="2" indent="0">
              <a:buNone/>
              <a:defRPr/>
            </a:pPr>
            <a:endParaRPr lang="en-US" dirty="0"/>
          </a:p>
        </p:txBody>
      </p:sp>
    </p:spTree>
    <p:extLst>
      <p:ext uri="{BB962C8B-B14F-4D97-AF65-F5344CB8AC3E}">
        <p14:creationId xmlns:p14="http://schemas.microsoft.com/office/powerpoint/2010/main" val="3140730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Title"/>
          <p:cNvSpPr>
            <a:spLocks noGrp="1" noChangeArrowheads="1"/>
          </p:cNvSpPr>
          <p:nvPr>
            <p:ph type="title"/>
          </p:nvPr>
        </p:nvSpPr>
        <p:spPr>
          <a:xfrm>
            <a:off x="440267" y="431800"/>
            <a:ext cx="8229600" cy="1016000"/>
          </a:xfrm>
        </p:spPr>
        <p:txBody>
          <a:bodyPr/>
          <a:lstStyle/>
          <a:p>
            <a:pPr eaLnBrk="1" hangingPunct="1">
              <a:defRPr/>
            </a:pPr>
            <a:r>
              <a:rPr lang="en-US" dirty="0"/>
              <a:t>Getting to Goal</a:t>
            </a:r>
          </a:p>
        </p:txBody>
      </p:sp>
      <p:sp>
        <p:nvSpPr>
          <p:cNvPr id="1223683" name="Rectangle 3"/>
          <p:cNvSpPr>
            <a:spLocks noGrp="1" noChangeArrowheads="1"/>
          </p:cNvSpPr>
          <p:nvPr>
            <p:ph type="body" idx="1"/>
          </p:nvPr>
        </p:nvSpPr>
        <p:spPr>
          <a:xfrm>
            <a:off x="508000" y="1600200"/>
            <a:ext cx="7941733" cy="3657600"/>
          </a:xfrm>
        </p:spPr>
        <p:txBody>
          <a:bodyPr>
            <a:noAutofit/>
          </a:bodyPr>
          <a:lstStyle/>
          <a:p>
            <a:pPr>
              <a:defRPr/>
            </a:pPr>
            <a:r>
              <a:rPr lang="en-US" sz="2400" dirty="0"/>
              <a:t>Decide with you patients what the best blood pressure goal</a:t>
            </a:r>
          </a:p>
          <a:p>
            <a:pPr lvl="1">
              <a:defRPr/>
            </a:pPr>
            <a:r>
              <a:rPr lang="en-US" sz="2200" dirty="0"/>
              <a:t>Some patients don’t mind more medications</a:t>
            </a:r>
          </a:p>
          <a:p>
            <a:pPr lvl="1">
              <a:defRPr/>
            </a:pPr>
            <a:r>
              <a:rPr lang="en-US" sz="2200" dirty="0"/>
              <a:t>But more medicine means closer monitoring</a:t>
            </a:r>
          </a:p>
          <a:p>
            <a:pPr>
              <a:defRPr/>
            </a:pPr>
            <a:r>
              <a:rPr lang="en-US" sz="2400" dirty="0"/>
              <a:t>Recheck all high blood pressure readings</a:t>
            </a:r>
          </a:p>
          <a:p>
            <a:pPr>
              <a:defRPr/>
            </a:pPr>
            <a:r>
              <a:rPr lang="en-US" sz="2400" dirty="0"/>
              <a:t>If the home readings are good, and you believe them, enter a home reading as your last measure</a:t>
            </a:r>
          </a:p>
          <a:p>
            <a:pPr marL="914400" lvl="2" indent="0">
              <a:buNone/>
              <a:defRPr/>
            </a:pPr>
            <a:endParaRPr lang="en-US" dirty="0"/>
          </a:p>
        </p:txBody>
      </p:sp>
    </p:spTree>
    <p:extLst>
      <p:ext uri="{BB962C8B-B14F-4D97-AF65-F5344CB8AC3E}">
        <p14:creationId xmlns:p14="http://schemas.microsoft.com/office/powerpoint/2010/main" val="1361092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 you for your interest</a:t>
            </a:r>
          </a:p>
        </p:txBody>
      </p:sp>
    </p:spTree>
    <p:extLst>
      <p:ext uri="{BB962C8B-B14F-4D97-AF65-F5344CB8AC3E}">
        <p14:creationId xmlns:p14="http://schemas.microsoft.com/office/powerpoint/2010/main" val="3128114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4">
      <a:dk1>
        <a:srgbClr val="000000"/>
      </a:dk1>
      <a:lt1>
        <a:srgbClr val="FFFFFF"/>
      </a:lt1>
      <a:dk2>
        <a:srgbClr val="000000"/>
      </a:dk2>
      <a:lt2>
        <a:srgbClr val="202023"/>
      </a:lt2>
      <a:accent1>
        <a:srgbClr val="BBE0E3"/>
      </a:accent1>
      <a:accent2>
        <a:srgbClr val="DF9AA4"/>
      </a:accent2>
      <a:accent3>
        <a:srgbClr val="FFFFFF"/>
      </a:accent3>
      <a:accent4>
        <a:srgbClr val="000000"/>
      </a:accent4>
      <a:accent5>
        <a:srgbClr val="DAEDEF"/>
      </a:accent5>
      <a:accent6>
        <a:srgbClr val="CA8B94"/>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20202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202023"/>
        </a:lt2>
        <a:accent1>
          <a:srgbClr val="BBE0E3"/>
        </a:accent1>
        <a:accent2>
          <a:srgbClr val="DF9AA4"/>
        </a:accent2>
        <a:accent3>
          <a:srgbClr val="FFFFFF"/>
        </a:accent3>
        <a:accent4>
          <a:srgbClr val="000000"/>
        </a:accent4>
        <a:accent5>
          <a:srgbClr val="DAEDEF"/>
        </a:accent5>
        <a:accent6>
          <a:srgbClr val="CA8B94"/>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Words>
  <Application>Microsoft Office PowerPoint</Application>
  <PresentationFormat>On-screen Show (4:3)</PresentationFormat>
  <Paragraphs>38</Paragraphs>
  <Slides>7</Slides>
  <Notes>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7</vt:i4>
      </vt:variant>
    </vt:vector>
  </HeadingPairs>
  <TitlesOfParts>
    <vt:vector size="21" baseType="lpstr">
      <vt:lpstr>Arial</vt:lpstr>
      <vt:lpstr>Arial Narrow</vt:lpstr>
      <vt:lpstr>Calibri</vt:lpstr>
      <vt:lpstr>Courier New</vt:lpstr>
      <vt:lpstr>Franklin Gothic Book</vt:lpstr>
      <vt:lpstr>Franklin Gothic Demi</vt:lpstr>
      <vt:lpstr>Franklin Gothic Medium</vt:lpstr>
      <vt:lpstr>Franklin Gothic Medium Cond</vt:lpstr>
      <vt:lpstr>Helvetica Light</vt:lpstr>
      <vt:lpstr>Wingdings</vt:lpstr>
      <vt:lpstr>Office Theme</vt:lpstr>
      <vt:lpstr>1_Office Theme</vt:lpstr>
      <vt:lpstr>2_Office Theme</vt:lpstr>
      <vt:lpstr>Default Design</vt:lpstr>
      <vt:lpstr>Getting to Blood Pressure Goal</vt:lpstr>
      <vt:lpstr>Disclaimer</vt:lpstr>
      <vt:lpstr>Study Measures – Blood Pressure</vt:lpstr>
      <vt:lpstr>What is the right BP goal?</vt:lpstr>
      <vt:lpstr>SPRINT Caveats!!!!</vt:lpstr>
      <vt:lpstr>Getting to Goal</vt:lpstr>
      <vt:lpstr>Thank you for your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Blood Pressure Goal</dc:title>
  <dc:subject>Getting to Blood Pressure Goal</dc:subject>
  <dc:creator>Agency for Health Care Research and Quality (AHRQ)</dc:creator>
  <cp:keywords>Getting to Blood Pressure Goal, Virginia Commonwealth University</cp:keywords>
  <cp:lastModifiedBy/>
  <cp:revision>1</cp:revision>
  <dcterms:created xsi:type="dcterms:W3CDTF">2012-03-05T21:02:49Z</dcterms:created>
  <dcterms:modified xsi:type="dcterms:W3CDTF">2018-05-24T15:13:04Z</dcterms:modified>
  <cp:category>health, blood pressure, goals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