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 id="2147483674" r:id="rId3"/>
    <p:sldMasterId id="2147483686" r:id="rId4"/>
  </p:sldMasterIdLst>
  <p:notesMasterIdLst>
    <p:notesMasterId r:id="rId14"/>
  </p:notesMasterIdLst>
  <p:sldIdLst>
    <p:sldId id="461" r:id="rId5"/>
    <p:sldId id="433" r:id="rId6"/>
    <p:sldId id="453" r:id="rId7"/>
    <p:sldId id="467" r:id="rId8"/>
    <p:sldId id="466" r:id="rId9"/>
    <p:sldId id="464" r:id="rId10"/>
    <p:sldId id="463" r:id="rId11"/>
    <p:sldId id="465" r:id="rId12"/>
    <p:sldId id="440"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9DB"/>
    <a:srgbClr val="FFFFFF"/>
    <a:srgbClr val="FAFADE"/>
    <a:srgbClr val="DDDDDD"/>
    <a:srgbClr val="008AAF"/>
    <a:srgbClr val="17375E"/>
    <a:srgbClr val="013976"/>
    <a:srgbClr val="081F58"/>
    <a:srgbClr val="810052"/>
    <a:srgbClr val="250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441" autoAdjust="0"/>
  </p:normalViewPr>
  <p:slideViewPr>
    <p:cSldViewPr>
      <p:cViewPr varScale="1">
        <p:scale>
          <a:sx n="95" d="100"/>
          <a:sy n="95" d="100"/>
        </p:scale>
        <p:origin x="1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2"/>
    </p:cViewPr>
  </p:sorterViewPr>
  <p:notesViewPr>
    <p:cSldViewPr>
      <p:cViewPr varScale="1">
        <p:scale>
          <a:sx n="65" d="100"/>
          <a:sy n="65" d="100"/>
        </p:scale>
        <p:origin x="3291"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68356F5-9553-4AE8-8305-2A18B0866ACD}" type="datetimeFigureOut">
              <a:rPr lang="en-US" smtClean="0"/>
              <a:pPr/>
              <a:t>5/24/2018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7753F5B-6B2E-41DC-BFD1-B3B52A1AF145}" type="slidenum">
              <a:rPr lang="en-US" smtClean="0"/>
              <a:pPr/>
              <a:t>‹#›</a:t>
            </a:fld>
            <a:endParaRPr lang="en-US" dirty="0"/>
          </a:p>
        </p:txBody>
      </p:sp>
    </p:spTree>
    <p:extLst>
      <p:ext uri="{BB962C8B-B14F-4D97-AF65-F5344CB8AC3E}">
        <p14:creationId xmlns:p14="http://schemas.microsoft.com/office/powerpoint/2010/main" val="402636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4036B3E-18EE-4ED4-9FEA-810E7D19ADC7}" type="datetime1">
              <a:rPr lang="en-US" smtClean="0"/>
              <a:t>5/24/2018</a:t>
            </a:fld>
            <a:endParaRPr lang="en-US" dirty="0"/>
          </a:p>
        </p:txBody>
      </p:sp>
      <p:sp>
        <p:nvSpPr>
          <p:cNvPr id="5" name="Slide Number Placeholder 4"/>
          <p:cNvSpPr>
            <a:spLocks noGrp="1"/>
          </p:cNvSpPr>
          <p:nvPr>
            <p:ph type="sldNum" sz="quarter" idx="11"/>
          </p:nvPr>
        </p:nvSpPr>
        <p:spPr/>
        <p:txBody>
          <a:bodyPr/>
          <a:lstStyle/>
          <a:p>
            <a:fld id="{B46A86E1-5CD9-4E2F-BA19-AAC621350D89}" type="slidenum">
              <a:rPr lang="en-US" smtClean="0"/>
              <a:t>1</a:t>
            </a:fld>
            <a:endParaRPr lang="en-US" dirty="0"/>
          </a:p>
        </p:txBody>
      </p:sp>
    </p:spTree>
    <p:extLst>
      <p:ext uri="{BB962C8B-B14F-4D97-AF65-F5344CB8AC3E}">
        <p14:creationId xmlns:p14="http://schemas.microsoft.com/office/powerpoint/2010/main" val="298318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0441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0004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53F5B-6B2E-41DC-BFD1-B3B52A1AF145}" type="slidenum">
              <a:rPr lang="en-US" smtClean="0"/>
              <a:pPr/>
              <a:t>4</a:t>
            </a:fld>
            <a:endParaRPr lang="en-US" dirty="0"/>
          </a:p>
        </p:txBody>
      </p:sp>
    </p:spTree>
    <p:extLst>
      <p:ext uri="{BB962C8B-B14F-4D97-AF65-F5344CB8AC3E}">
        <p14:creationId xmlns:p14="http://schemas.microsoft.com/office/powerpoint/2010/main" val="51257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53F5B-6B2E-41DC-BFD1-B3B52A1AF145}" type="slidenum">
              <a:rPr lang="en-US" smtClean="0"/>
              <a:pPr/>
              <a:t>5</a:t>
            </a:fld>
            <a:endParaRPr lang="en-US" dirty="0"/>
          </a:p>
        </p:txBody>
      </p:sp>
    </p:spTree>
    <p:extLst>
      <p:ext uri="{BB962C8B-B14F-4D97-AF65-F5344CB8AC3E}">
        <p14:creationId xmlns:p14="http://schemas.microsoft.com/office/powerpoint/2010/main" val="239552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8397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3956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7843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53F5B-6B2E-41DC-BFD1-B3B52A1AF145}" type="slidenum">
              <a:rPr lang="en-US" smtClean="0"/>
              <a:pPr/>
              <a:t>9</a:t>
            </a:fld>
            <a:endParaRPr lang="en-US" dirty="0"/>
          </a:p>
        </p:txBody>
      </p:sp>
    </p:spTree>
    <p:extLst>
      <p:ext uri="{BB962C8B-B14F-4D97-AF65-F5344CB8AC3E}">
        <p14:creationId xmlns:p14="http://schemas.microsoft.com/office/powerpoint/2010/main" val="31130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4403956" y="6172200"/>
            <a:ext cx="4663844" cy="61574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4419600" y="6172200"/>
            <a:ext cx="4663844" cy="6157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243471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pic>
        <p:nvPicPr>
          <p:cNvPr id="7" name="Picture 6"/>
          <p:cNvPicPr>
            <a:picLocks noChangeAspect="1"/>
          </p:cNvPicPr>
          <p:nvPr userDrawn="1"/>
        </p:nvPicPr>
        <p:blipFill>
          <a:blip r:embed="rId2"/>
          <a:stretch>
            <a:fillRect/>
          </a:stretch>
        </p:blipFill>
        <p:spPr>
          <a:xfrm>
            <a:off x="304800" y="6126164"/>
            <a:ext cx="1295400" cy="655636"/>
          </a:xfrm>
          <a:prstGeom prst="rect">
            <a:avLst/>
          </a:prstGeom>
        </p:spPr>
      </p:pic>
    </p:spTree>
    <p:extLst>
      <p:ext uri="{BB962C8B-B14F-4D97-AF65-F5344CB8AC3E}">
        <p14:creationId xmlns:p14="http://schemas.microsoft.com/office/powerpoint/2010/main" val="266885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8"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969">
                <a:solidFill>
                  <a:schemeClr val="tx1">
                    <a:tint val="75000"/>
                  </a:schemeClr>
                </a:solidFill>
              </a:defRPr>
            </a:lvl1pPr>
            <a:lvl2pPr marL="457177" indent="0">
              <a:buNone/>
              <a:defRPr sz="1828">
                <a:solidFill>
                  <a:schemeClr val="tx1">
                    <a:tint val="75000"/>
                  </a:schemeClr>
                </a:solidFill>
              </a:defRPr>
            </a:lvl2pPr>
            <a:lvl3pPr marL="914353" indent="0">
              <a:buNone/>
              <a:defRPr sz="1617">
                <a:solidFill>
                  <a:schemeClr val="tx1">
                    <a:tint val="75000"/>
                  </a:schemeClr>
                </a:solidFill>
              </a:defRPr>
            </a:lvl3pPr>
            <a:lvl4pPr marL="1371530" indent="0">
              <a:buNone/>
              <a:defRPr sz="1406">
                <a:solidFill>
                  <a:schemeClr val="tx1">
                    <a:tint val="75000"/>
                  </a:schemeClr>
                </a:solidFill>
              </a:defRPr>
            </a:lvl4pPr>
            <a:lvl5pPr marL="1828706" indent="0">
              <a:buNone/>
              <a:defRPr sz="1406">
                <a:solidFill>
                  <a:schemeClr val="tx1">
                    <a:tint val="75000"/>
                  </a:schemeClr>
                </a:solidFill>
              </a:defRPr>
            </a:lvl5pPr>
            <a:lvl6pPr marL="2285883" indent="0">
              <a:buNone/>
              <a:defRPr sz="1406">
                <a:solidFill>
                  <a:schemeClr val="tx1">
                    <a:tint val="75000"/>
                  </a:schemeClr>
                </a:solidFill>
              </a:defRPr>
            </a:lvl6pPr>
            <a:lvl7pPr marL="2743060" indent="0">
              <a:buNone/>
              <a:defRPr sz="1406">
                <a:solidFill>
                  <a:schemeClr val="tx1">
                    <a:tint val="75000"/>
                  </a:schemeClr>
                </a:solidFill>
              </a:defRPr>
            </a:lvl7pPr>
            <a:lvl8pPr marL="3200236" indent="0">
              <a:buNone/>
              <a:defRPr sz="1406">
                <a:solidFill>
                  <a:schemeClr val="tx1">
                    <a:tint val="75000"/>
                  </a:schemeClr>
                </a:solidFill>
              </a:defRPr>
            </a:lvl8pPr>
            <a:lvl9pPr marL="3657413"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6283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12">
                <a:solidFill>
                  <a:schemeClr val="tx1"/>
                </a:solidFill>
              </a:defRPr>
            </a:lvl1pPr>
            <a:lvl2pPr>
              <a:defRPr sz="2391">
                <a:solidFill>
                  <a:schemeClr val="tx1"/>
                </a:solidFill>
              </a:defRPr>
            </a:lvl2pPr>
            <a:lvl3pPr>
              <a:defRPr sz="1969">
                <a:solidFill>
                  <a:schemeClr val="tx1"/>
                </a:solidFill>
              </a:defRPr>
            </a:lvl3pPr>
            <a:lvl4pPr>
              <a:defRPr sz="1828">
                <a:solidFill>
                  <a:schemeClr val="tx1"/>
                </a:solidFill>
              </a:defRPr>
            </a:lvl4pPr>
            <a:lvl5pPr>
              <a:defRPr sz="1828">
                <a:solidFill>
                  <a:schemeClr val="tx1"/>
                </a:solidFill>
              </a:defRPr>
            </a:lvl5pPr>
            <a:lvl6pPr>
              <a:defRPr sz="1828"/>
            </a:lvl6pPr>
            <a:lvl7pPr>
              <a:defRPr sz="1828"/>
            </a:lvl7pPr>
            <a:lvl8pPr>
              <a:defRPr sz="1828"/>
            </a:lvl8pPr>
            <a:lvl9pPr>
              <a:defRPr sz="18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812">
                <a:solidFill>
                  <a:schemeClr val="tx1"/>
                </a:solidFill>
              </a:defRPr>
            </a:lvl1pPr>
            <a:lvl2pPr>
              <a:defRPr sz="2391">
                <a:solidFill>
                  <a:schemeClr val="tx1"/>
                </a:solidFill>
              </a:defRPr>
            </a:lvl2pPr>
            <a:lvl3pPr>
              <a:defRPr sz="1969">
                <a:solidFill>
                  <a:schemeClr val="tx1"/>
                </a:solidFill>
              </a:defRPr>
            </a:lvl3pPr>
            <a:lvl4pPr>
              <a:defRPr sz="1828">
                <a:solidFill>
                  <a:schemeClr val="tx1"/>
                </a:solidFill>
              </a:defRPr>
            </a:lvl4pPr>
            <a:lvl5pPr>
              <a:defRPr sz="1828">
                <a:solidFill>
                  <a:schemeClr val="tx1"/>
                </a:solidFill>
              </a:defRPr>
            </a:lvl5pPr>
            <a:lvl6pPr>
              <a:defRPr sz="1828"/>
            </a:lvl6pPr>
            <a:lvl7pPr>
              <a:defRPr sz="1828"/>
            </a:lvl7pPr>
            <a:lvl8pPr>
              <a:defRPr sz="1828"/>
            </a:lvl8pPr>
            <a:lvl9pPr>
              <a:defRPr sz="18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346450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91" b="1"/>
            </a:lvl1pPr>
            <a:lvl2pPr marL="457177" indent="0">
              <a:buNone/>
              <a:defRPr sz="1969" b="1"/>
            </a:lvl2pPr>
            <a:lvl3pPr marL="914353" indent="0">
              <a:buNone/>
              <a:defRPr sz="1828" b="1"/>
            </a:lvl3pPr>
            <a:lvl4pPr marL="1371530" indent="0">
              <a:buNone/>
              <a:defRPr sz="1617" b="1"/>
            </a:lvl4pPr>
            <a:lvl5pPr marL="1828706" indent="0">
              <a:buNone/>
              <a:defRPr sz="1617" b="1"/>
            </a:lvl5pPr>
            <a:lvl6pPr marL="2285883" indent="0">
              <a:buNone/>
              <a:defRPr sz="1617" b="1"/>
            </a:lvl6pPr>
            <a:lvl7pPr marL="2743060" indent="0">
              <a:buNone/>
              <a:defRPr sz="1617" b="1"/>
            </a:lvl7pPr>
            <a:lvl8pPr marL="3200236" indent="0">
              <a:buNone/>
              <a:defRPr sz="1617" b="1"/>
            </a:lvl8pPr>
            <a:lvl9pPr marL="3657413" indent="0">
              <a:buNone/>
              <a:defRPr sz="161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91" b="1"/>
            </a:lvl1pPr>
            <a:lvl2pPr marL="457177" indent="0">
              <a:buNone/>
              <a:defRPr sz="1969" b="1"/>
            </a:lvl2pPr>
            <a:lvl3pPr marL="914353" indent="0">
              <a:buNone/>
              <a:defRPr sz="1828" b="1"/>
            </a:lvl3pPr>
            <a:lvl4pPr marL="1371530" indent="0">
              <a:buNone/>
              <a:defRPr sz="1617" b="1"/>
            </a:lvl4pPr>
            <a:lvl5pPr marL="1828706" indent="0">
              <a:buNone/>
              <a:defRPr sz="1617" b="1"/>
            </a:lvl5pPr>
            <a:lvl6pPr marL="2285883" indent="0">
              <a:buNone/>
              <a:defRPr sz="1617" b="1"/>
            </a:lvl6pPr>
            <a:lvl7pPr marL="2743060" indent="0">
              <a:buNone/>
              <a:defRPr sz="1617" b="1"/>
            </a:lvl7pPr>
            <a:lvl8pPr marL="3200236" indent="0">
              <a:buNone/>
              <a:defRPr sz="1617" b="1"/>
            </a:lvl8pPr>
            <a:lvl9pPr marL="3657413" indent="0">
              <a:buNone/>
              <a:defRPr sz="161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8" name="Footer Placeholder 7"/>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15567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4" name="Footer Placeholder 3"/>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23152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76400" y="457200"/>
            <a:ext cx="7086600" cy="4038600"/>
          </a:xfrm>
        </p:spPr>
        <p:txBody>
          <a:bodyPr anchor="ctr">
            <a:normAutofit/>
          </a:bodyPr>
          <a:lstStyle>
            <a:lvl1pPr algn="l">
              <a:defRPr sz="2400">
                <a:solidFill>
                  <a:srgbClr val="17375E"/>
                </a:solidFill>
              </a:defRPr>
            </a:lvl1pPr>
          </a:lstStyle>
          <a:p>
            <a:r>
              <a:rPr lang="en-US" dirty="0"/>
              <a:t>Click to edit Master title style</a:t>
            </a:r>
          </a:p>
        </p:txBody>
      </p:sp>
    </p:spTree>
    <p:extLst>
      <p:ext uri="{BB962C8B-B14F-4D97-AF65-F5344CB8AC3E}">
        <p14:creationId xmlns:p14="http://schemas.microsoft.com/office/powerpoint/2010/main" val="97726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3" name="Footer Placeholder 2"/>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pic>
        <p:nvPicPr>
          <p:cNvPr id="5" name="Picture 4"/>
          <p:cNvPicPr>
            <a:picLocks noChangeAspect="1"/>
          </p:cNvPicPr>
          <p:nvPr userDrawn="1"/>
        </p:nvPicPr>
        <p:blipFill>
          <a:blip r:embed="rId2"/>
          <a:stretch>
            <a:fillRect/>
          </a:stretch>
        </p:blipFill>
        <p:spPr>
          <a:xfrm>
            <a:off x="304800" y="6123375"/>
            <a:ext cx="1298561" cy="658425"/>
          </a:xfrm>
          <a:prstGeom prst="rect">
            <a:avLst/>
          </a:prstGeom>
        </p:spPr>
      </p:pic>
    </p:spTree>
    <p:extLst>
      <p:ext uri="{BB962C8B-B14F-4D97-AF65-F5344CB8AC3E}">
        <p14:creationId xmlns:p14="http://schemas.microsoft.com/office/powerpoint/2010/main" val="4164623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6"/>
            </a:lvl1pPr>
            <a:lvl2pPr marL="457177" indent="0">
              <a:buNone/>
              <a:defRPr sz="1195"/>
            </a:lvl2pPr>
            <a:lvl3pPr marL="914353" indent="0">
              <a:buNone/>
              <a:defRPr sz="984"/>
            </a:lvl3pPr>
            <a:lvl4pPr marL="1371530" indent="0">
              <a:buNone/>
              <a:defRPr sz="914"/>
            </a:lvl4pPr>
            <a:lvl5pPr marL="1828706" indent="0">
              <a:buNone/>
              <a:defRPr sz="914"/>
            </a:lvl5pPr>
            <a:lvl6pPr marL="2285883" indent="0">
              <a:buNone/>
              <a:defRPr sz="914"/>
            </a:lvl6pPr>
            <a:lvl7pPr marL="2743060" indent="0">
              <a:buNone/>
              <a:defRPr sz="914"/>
            </a:lvl7pPr>
            <a:lvl8pPr marL="3200236" indent="0">
              <a:buNone/>
              <a:defRPr sz="914"/>
            </a:lvl8pPr>
            <a:lvl9pPr marL="3657413" indent="0">
              <a:buNone/>
              <a:defRPr sz="914"/>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264604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34"/>
            </a:lvl1pPr>
            <a:lvl2pPr marL="457177" indent="0">
              <a:buNone/>
              <a:defRPr sz="2812"/>
            </a:lvl2pPr>
            <a:lvl3pPr marL="914353" indent="0">
              <a:buNone/>
              <a:defRPr sz="2391"/>
            </a:lvl3pPr>
            <a:lvl4pPr marL="1371530" indent="0">
              <a:buNone/>
              <a:defRPr sz="1969"/>
            </a:lvl4pPr>
            <a:lvl5pPr marL="1828706" indent="0">
              <a:buNone/>
              <a:defRPr sz="1969"/>
            </a:lvl5pPr>
            <a:lvl6pPr marL="2285883" indent="0">
              <a:buNone/>
              <a:defRPr sz="1969"/>
            </a:lvl6pPr>
            <a:lvl7pPr marL="2743060" indent="0">
              <a:buNone/>
              <a:defRPr sz="1969"/>
            </a:lvl7pPr>
            <a:lvl8pPr marL="3200236" indent="0">
              <a:buNone/>
              <a:defRPr sz="1969"/>
            </a:lvl8pPr>
            <a:lvl9pPr marL="3657413" indent="0">
              <a:buNone/>
              <a:defRPr sz="1969"/>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6"/>
            </a:lvl1pPr>
            <a:lvl2pPr marL="457177" indent="0">
              <a:buNone/>
              <a:defRPr sz="1195"/>
            </a:lvl2pPr>
            <a:lvl3pPr marL="914353" indent="0">
              <a:buNone/>
              <a:defRPr sz="984"/>
            </a:lvl3pPr>
            <a:lvl4pPr marL="1371530" indent="0">
              <a:buNone/>
              <a:defRPr sz="914"/>
            </a:lvl4pPr>
            <a:lvl5pPr marL="1828706" indent="0">
              <a:buNone/>
              <a:defRPr sz="914"/>
            </a:lvl5pPr>
            <a:lvl6pPr marL="2285883" indent="0">
              <a:buNone/>
              <a:defRPr sz="914"/>
            </a:lvl6pPr>
            <a:lvl7pPr marL="2743060" indent="0">
              <a:buNone/>
              <a:defRPr sz="914"/>
            </a:lvl7pPr>
            <a:lvl8pPr marL="3200236" indent="0">
              <a:buNone/>
              <a:defRPr sz="914"/>
            </a:lvl8pPr>
            <a:lvl9pPr marL="3657413" indent="0">
              <a:buNone/>
              <a:defRPr sz="914"/>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2188366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530146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3274178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2025237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pic>
        <p:nvPicPr>
          <p:cNvPr id="7" name="Picture 6"/>
          <p:cNvPicPr>
            <a:picLocks noChangeAspect="1"/>
          </p:cNvPicPr>
          <p:nvPr userDrawn="1"/>
        </p:nvPicPr>
        <p:blipFill>
          <a:blip r:embed="rId2"/>
          <a:stretch>
            <a:fillRect/>
          </a:stretch>
        </p:blipFill>
        <p:spPr>
          <a:xfrm>
            <a:off x="4403956" y="6172200"/>
            <a:ext cx="4663844" cy="615749"/>
          </a:xfrm>
          <a:prstGeom prst="rect">
            <a:avLst/>
          </a:prstGeom>
        </p:spPr>
      </p:pic>
      <p:pic>
        <p:nvPicPr>
          <p:cNvPr id="8" name="Picture 7"/>
          <p:cNvPicPr>
            <a:picLocks noChangeAspect="1"/>
          </p:cNvPicPr>
          <p:nvPr userDrawn="1"/>
        </p:nvPicPr>
        <p:blipFill>
          <a:blip r:embed="rId3"/>
          <a:stretch>
            <a:fillRect/>
          </a:stretch>
        </p:blipFill>
        <p:spPr>
          <a:xfrm>
            <a:off x="381001" y="6133008"/>
            <a:ext cx="1298561" cy="658425"/>
          </a:xfrm>
          <a:prstGeom prst="rect">
            <a:avLst/>
          </a:prstGeom>
        </p:spPr>
      </p:pic>
    </p:spTree>
    <p:extLst>
      <p:ext uri="{BB962C8B-B14F-4D97-AF65-F5344CB8AC3E}">
        <p14:creationId xmlns:p14="http://schemas.microsoft.com/office/powerpoint/2010/main" val="1232457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8" b="1" cap="all"/>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969">
                <a:solidFill>
                  <a:schemeClr val="tx1">
                    <a:tint val="75000"/>
                  </a:schemeClr>
                </a:solidFill>
              </a:defRPr>
            </a:lvl1pPr>
            <a:lvl2pPr marL="457177" indent="0">
              <a:buNone/>
              <a:defRPr sz="1828">
                <a:solidFill>
                  <a:schemeClr val="tx1">
                    <a:tint val="75000"/>
                  </a:schemeClr>
                </a:solidFill>
              </a:defRPr>
            </a:lvl2pPr>
            <a:lvl3pPr marL="914353" indent="0">
              <a:buNone/>
              <a:defRPr sz="1617">
                <a:solidFill>
                  <a:schemeClr val="tx1">
                    <a:tint val="75000"/>
                  </a:schemeClr>
                </a:solidFill>
              </a:defRPr>
            </a:lvl3pPr>
            <a:lvl4pPr marL="1371530" indent="0">
              <a:buNone/>
              <a:defRPr sz="1406">
                <a:solidFill>
                  <a:schemeClr val="tx1">
                    <a:tint val="75000"/>
                  </a:schemeClr>
                </a:solidFill>
              </a:defRPr>
            </a:lvl4pPr>
            <a:lvl5pPr marL="1828706" indent="0">
              <a:buNone/>
              <a:defRPr sz="1406">
                <a:solidFill>
                  <a:schemeClr val="tx1">
                    <a:tint val="75000"/>
                  </a:schemeClr>
                </a:solidFill>
              </a:defRPr>
            </a:lvl5pPr>
            <a:lvl6pPr marL="2285883" indent="0">
              <a:buNone/>
              <a:defRPr sz="1406">
                <a:solidFill>
                  <a:schemeClr val="tx1">
                    <a:tint val="75000"/>
                  </a:schemeClr>
                </a:solidFill>
              </a:defRPr>
            </a:lvl6pPr>
            <a:lvl7pPr marL="2743060" indent="0">
              <a:buNone/>
              <a:defRPr sz="1406">
                <a:solidFill>
                  <a:schemeClr val="tx1">
                    <a:tint val="75000"/>
                  </a:schemeClr>
                </a:solidFill>
              </a:defRPr>
            </a:lvl7pPr>
            <a:lvl8pPr marL="3200236" indent="0">
              <a:buNone/>
              <a:defRPr sz="1406">
                <a:solidFill>
                  <a:schemeClr val="tx1">
                    <a:tint val="75000"/>
                  </a:schemeClr>
                </a:solidFill>
              </a:defRPr>
            </a:lvl8pPr>
            <a:lvl9pPr marL="3657413"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pic>
        <p:nvPicPr>
          <p:cNvPr id="7" name="Picture 6"/>
          <p:cNvPicPr>
            <a:picLocks noChangeAspect="1"/>
          </p:cNvPicPr>
          <p:nvPr userDrawn="1"/>
        </p:nvPicPr>
        <p:blipFill>
          <a:blip r:embed="rId2"/>
          <a:stretch>
            <a:fillRect/>
          </a:stretch>
        </p:blipFill>
        <p:spPr>
          <a:xfrm>
            <a:off x="4403956" y="6166051"/>
            <a:ext cx="4663844" cy="615749"/>
          </a:xfrm>
          <a:prstGeom prst="rect">
            <a:avLst/>
          </a:prstGeom>
        </p:spPr>
      </p:pic>
      <p:pic>
        <p:nvPicPr>
          <p:cNvPr id="8" name="Picture 7"/>
          <p:cNvPicPr>
            <a:picLocks noChangeAspect="1"/>
          </p:cNvPicPr>
          <p:nvPr userDrawn="1"/>
        </p:nvPicPr>
        <p:blipFill>
          <a:blip r:embed="rId3"/>
          <a:stretch>
            <a:fillRect/>
          </a:stretch>
        </p:blipFill>
        <p:spPr>
          <a:xfrm>
            <a:off x="269782" y="6123375"/>
            <a:ext cx="1298561" cy="658425"/>
          </a:xfrm>
          <a:prstGeom prst="rect">
            <a:avLst/>
          </a:prstGeom>
        </p:spPr>
      </p:pic>
    </p:spTree>
    <p:extLst>
      <p:ext uri="{BB962C8B-B14F-4D97-AF65-F5344CB8AC3E}">
        <p14:creationId xmlns:p14="http://schemas.microsoft.com/office/powerpoint/2010/main" val="3630475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12">
                <a:solidFill>
                  <a:schemeClr val="tx1"/>
                </a:solidFill>
              </a:defRPr>
            </a:lvl1pPr>
            <a:lvl2pPr>
              <a:defRPr sz="2391">
                <a:solidFill>
                  <a:schemeClr val="tx1"/>
                </a:solidFill>
              </a:defRPr>
            </a:lvl2pPr>
            <a:lvl3pPr>
              <a:defRPr sz="1969">
                <a:solidFill>
                  <a:schemeClr val="tx1"/>
                </a:solidFill>
              </a:defRPr>
            </a:lvl3pPr>
            <a:lvl4pPr>
              <a:defRPr sz="1828">
                <a:solidFill>
                  <a:schemeClr val="tx1"/>
                </a:solidFill>
              </a:defRPr>
            </a:lvl4pPr>
            <a:lvl5pPr>
              <a:defRPr sz="1828">
                <a:solidFill>
                  <a:schemeClr val="tx1"/>
                </a:solidFill>
              </a:defRPr>
            </a:lvl5pPr>
            <a:lvl6pPr>
              <a:defRPr sz="1828"/>
            </a:lvl6pPr>
            <a:lvl7pPr>
              <a:defRPr sz="1828"/>
            </a:lvl7pPr>
            <a:lvl8pPr>
              <a:defRPr sz="1828"/>
            </a:lvl8pPr>
            <a:lvl9pPr>
              <a:defRPr sz="18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812">
                <a:solidFill>
                  <a:schemeClr val="tx1"/>
                </a:solidFill>
              </a:defRPr>
            </a:lvl1pPr>
            <a:lvl2pPr>
              <a:defRPr sz="2391">
                <a:solidFill>
                  <a:schemeClr val="tx1"/>
                </a:solidFill>
              </a:defRPr>
            </a:lvl2pPr>
            <a:lvl3pPr>
              <a:defRPr sz="1969">
                <a:solidFill>
                  <a:schemeClr val="tx1"/>
                </a:solidFill>
              </a:defRPr>
            </a:lvl3pPr>
            <a:lvl4pPr>
              <a:defRPr sz="1828">
                <a:solidFill>
                  <a:schemeClr val="tx1"/>
                </a:solidFill>
              </a:defRPr>
            </a:lvl4pPr>
            <a:lvl5pPr>
              <a:defRPr sz="1828">
                <a:solidFill>
                  <a:schemeClr val="tx1"/>
                </a:solidFill>
              </a:defRPr>
            </a:lvl5pPr>
            <a:lvl6pPr>
              <a:defRPr sz="1828"/>
            </a:lvl6pPr>
            <a:lvl7pPr>
              <a:defRPr sz="1828"/>
            </a:lvl7pPr>
            <a:lvl8pPr>
              <a:defRPr sz="1828"/>
            </a:lvl8pPr>
            <a:lvl9pPr>
              <a:defRPr sz="18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pic>
        <p:nvPicPr>
          <p:cNvPr id="8" name="Picture 7"/>
          <p:cNvPicPr>
            <a:picLocks noChangeAspect="1"/>
          </p:cNvPicPr>
          <p:nvPr userDrawn="1"/>
        </p:nvPicPr>
        <p:blipFill>
          <a:blip r:embed="rId2"/>
          <a:stretch>
            <a:fillRect/>
          </a:stretch>
        </p:blipFill>
        <p:spPr>
          <a:xfrm>
            <a:off x="4403956" y="6147610"/>
            <a:ext cx="4663844" cy="615749"/>
          </a:xfrm>
          <a:prstGeom prst="rect">
            <a:avLst/>
          </a:prstGeom>
        </p:spPr>
      </p:pic>
      <p:pic>
        <p:nvPicPr>
          <p:cNvPr id="9" name="Picture 8"/>
          <p:cNvPicPr>
            <a:picLocks noChangeAspect="1"/>
          </p:cNvPicPr>
          <p:nvPr userDrawn="1"/>
        </p:nvPicPr>
        <p:blipFill>
          <a:blip r:embed="rId3"/>
          <a:stretch>
            <a:fillRect/>
          </a:stretch>
        </p:blipFill>
        <p:spPr>
          <a:xfrm>
            <a:off x="269782" y="6147610"/>
            <a:ext cx="1298561" cy="658425"/>
          </a:xfrm>
          <a:prstGeom prst="rect">
            <a:avLst/>
          </a:prstGeom>
        </p:spPr>
      </p:pic>
    </p:spTree>
    <p:extLst>
      <p:ext uri="{BB962C8B-B14F-4D97-AF65-F5344CB8AC3E}">
        <p14:creationId xmlns:p14="http://schemas.microsoft.com/office/powerpoint/2010/main" val="1615673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91" b="1"/>
            </a:lvl1pPr>
            <a:lvl2pPr marL="457177" indent="0">
              <a:buNone/>
              <a:defRPr sz="1969" b="1"/>
            </a:lvl2pPr>
            <a:lvl3pPr marL="914353" indent="0">
              <a:buNone/>
              <a:defRPr sz="1828" b="1"/>
            </a:lvl3pPr>
            <a:lvl4pPr marL="1371530" indent="0">
              <a:buNone/>
              <a:defRPr sz="1617" b="1"/>
            </a:lvl4pPr>
            <a:lvl5pPr marL="1828706" indent="0">
              <a:buNone/>
              <a:defRPr sz="1617" b="1"/>
            </a:lvl5pPr>
            <a:lvl6pPr marL="2285883" indent="0">
              <a:buNone/>
              <a:defRPr sz="1617" b="1"/>
            </a:lvl6pPr>
            <a:lvl7pPr marL="2743060" indent="0">
              <a:buNone/>
              <a:defRPr sz="1617" b="1"/>
            </a:lvl7pPr>
            <a:lvl8pPr marL="3200236" indent="0">
              <a:buNone/>
              <a:defRPr sz="1617" b="1"/>
            </a:lvl8pPr>
            <a:lvl9pPr marL="3657413" indent="0">
              <a:buNone/>
              <a:defRPr sz="161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91" b="1"/>
            </a:lvl1pPr>
            <a:lvl2pPr marL="457177" indent="0">
              <a:buNone/>
              <a:defRPr sz="1969" b="1"/>
            </a:lvl2pPr>
            <a:lvl3pPr marL="914353" indent="0">
              <a:buNone/>
              <a:defRPr sz="1828" b="1"/>
            </a:lvl3pPr>
            <a:lvl4pPr marL="1371530" indent="0">
              <a:buNone/>
              <a:defRPr sz="1617" b="1"/>
            </a:lvl4pPr>
            <a:lvl5pPr marL="1828706" indent="0">
              <a:buNone/>
              <a:defRPr sz="1617" b="1"/>
            </a:lvl5pPr>
            <a:lvl6pPr marL="2285883" indent="0">
              <a:buNone/>
              <a:defRPr sz="1617" b="1"/>
            </a:lvl6pPr>
            <a:lvl7pPr marL="2743060" indent="0">
              <a:buNone/>
              <a:defRPr sz="1617" b="1"/>
            </a:lvl7pPr>
            <a:lvl8pPr marL="3200236" indent="0">
              <a:buNone/>
              <a:defRPr sz="1617" b="1"/>
            </a:lvl8pPr>
            <a:lvl9pPr marL="3657413" indent="0">
              <a:buNone/>
              <a:defRPr sz="161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8" name="Footer Placeholder 7"/>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pic>
        <p:nvPicPr>
          <p:cNvPr id="10" name="Picture 9"/>
          <p:cNvPicPr>
            <a:picLocks noChangeAspect="1"/>
          </p:cNvPicPr>
          <p:nvPr userDrawn="1"/>
        </p:nvPicPr>
        <p:blipFill>
          <a:blip r:embed="rId2"/>
          <a:stretch>
            <a:fillRect/>
          </a:stretch>
        </p:blipFill>
        <p:spPr>
          <a:xfrm>
            <a:off x="381001" y="6172200"/>
            <a:ext cx="1298561" cy="658425"/>
          </a:xfrm>
          <a:prstGeom prst="rect">
            <a:avLst/>
          </a:prstGeom>
        </p:spPr>
      </p:pic>
    </p:spTree>
    <p:extLst>
      <p:ext uri="{BB962C8B-B14F-4D97-AF65-F5344CB8AC3E}">
        <p14:creationId xmlns:p14="http://schemas.microsoft.com/office/powerpoint/2010/main" val="197263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4343400" y="6172200"/>
            <a:ext cx="4667268" cy="6185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4" name="Footer Placeholder 3"/>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pic>
        <p:nvPicPr>
          <p:cNvPr id="6" name="Picture 5"/>
          <p:cNvPicPr>
            <a:picLocks noChangeAspect="1"/>
          </p:cNvPicPr>
          <p:nvPr userDrawn="1"/>
        </p:nvPicPr>
        <p:blipFill>
          <a:blip r:embed="rId2"/>
          <a:stretch>
            <a:fillRect/>
          </a:stretch>
        </p:blipFill>
        <p:spPr>
          <a:xfrm>
            <a:off x="355905" y="6123375"/>
            <a:ext cx="1298561" cy="658425"/>
          </a:xfrm>
          <a:prstGeom prst="rect">
            <a:avLst/>
          </a:prstGeom>
        </p:spPr>
      </p:pic>
      <p:pic>
        <p:nvPicPr>
          <p:cNvPr id="7" name="Picture 6"/>
          <p:cNvPicPr>
            <a:picLocks noChangeAspect="1"/>
          </p:cNvPicPr>
          <p:nvPr userDrawn="1"/>
        </p:nvPicPr>
        <p:blipFill>
          <a:blip r:embed="rId3"/>
          <a:stretch>
            <a:fillRect/>
          </a:stretch>
        </p:blipFill>
        <p:spPr>
          <a:xfrm>
            <a:off x="4419600" y="6166051"/>
            <a:ext cx="4669941" cy="615749"/>
          </a:xfrm>
          <a:prstGeom prst="rect">
            <a:avLst/>
          </a:prstGeom>
        </p:spPr>
      </p:pic>
    </p:spTree>
    <p:extLst>
      <p:ext uri="{BB962C8B-B14F-4D97-AF65-F5344CB8AC3E}">
        <p14:creationId xmlns:p14="http://schemas.microsoft.com/office/powerpoint/2010/main" val="3635399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3" name="Footer Placeholder 2"/>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pic>
        <p:nvPicPr>
          <p:cNvPr id="5" name="Picture 4"/>
          <p:cNvPicPr>
            <a:picLocks noChangeAspect="1"/>
          </p:cNvPicPr>
          <p:nvPr userDrawn="1"/>
        </p:nvPicPr>
        <p:blipFill>
          <a:blip r:embed="rId2"/>
          <a:stretch>
            <a:fillRect/>
          </a:stretch>
        </p:blipFill>
        <p:spPr>
          <a:xfrm>
            <a:off x="261029" y="6172200"/>
            <a:ext cx="1298561" cy="658425"/>
          </a:xfrm>
          <a:prstGeom prst="rect">
            <a:avLst/>
          </a:prstGeom>
        </p:spPr>
      </p:pic>
    </p:spTree>
    <p:extLst>
      <p:ext uri="{BB962C8B-B14F-4D97-AF65-F5344CB8AC3E}">
        <p14:creationId xmlns:p14="http://schemas.microsoft.com/office/powerpoint/2010/main" val="645881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6"/>
            </a:lvl1pPr>
            <a:lvl2pPr marL="457177" indent="0">
              <a:buNone/>
              <a:defRPr sz="1195"/>
            </a:lvl2pPr>
            <a:lvl3pPr marL="914353" indent="0">
              <a:buNone/>
              <a:defRPr sz="984"/>
            </a:lvl3pPr>
            <a:lvl4pPr marL="1371530" indent="0">
              <a:buNone/>
              <a:defRPr sz="914"/>
            </a:lvl4pPr>
            <a:lvl5pPr marL="1828706" indent="0">
              <a:buNone/>
              <a:defRPr sz="914"/>
            </a:lvl5pPr>
            <a:lvl6pPr marL="2285883" indent="0">
              <a:buNone/>
              <a:defRPr sz="914"/>
            </a:lvl6pPr>
            <a:lvl7pPr marL="2743060" indent="0">
              <a:buNone/>
              <a:defRPr sz="914"/>
            </a:lvl7pPr>
            <a:lvl8pPr marL="3200236" indent="0">
              <a:buNone/>
              <a:defRPr sz="914"/>
            </a:lvl8pPr>
            <a:lvl9pPr marL="3657413" indent="0">
              <a:buNone/>
              <a:defRPr sz="914"/>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7575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34"/>
            </a:lvl1pPr>
            <a:lvl2pPr marL="457177" indent="0">
              <a:buNone/>
              <a:defRPr sz="2812"/>
            </a:lvl2pPr>
            <a:lvl3pPr marL="914353" indent="0">
              <a:buNone/>
              <a:defRPr sz="2391"/>
            </a:lvl3pPr>
            <a:lvl4pPr marL="1371530" indent="0">
              <a:buNone/>
              <a:defRPr sz="1969"/>
            </a:lvl4pPr>
            <a:lvl5pPr marL="1828706" indent="0">
              <a:buNone/>
              <a:defRPr sz="1969"/>
            </a:lvl5pPr>
            <a:lvl6pPr marL="2285883" indent="0">
              <a:buNone/>
              <a:defRPr sz="1969"/>
            </a:lvl6pPr>
            <a:lvl7pPr marL="2743060" indent="0">
              <a:buNone/>
              <a:defRPr sz="1969"/>
            </a:lvl7pPr>
            <a:lvl8pPr marL="3200236" indent="0">
              <a:buNone/>
              <a:defRPr sz="1969"/>
            </a:lvl8pPr>
            <a:lvl9pPr marL="3657413" indent="0">
              <a:buNone/>
              <a:defRPr sz="1969"/>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6"/>
            </a:lvl1pPr>
            <a:lvl2pPr marL="457177" indent="0">
              <a:buNone/>
              <a:defRPr sz="1195"/>
            </a:lvl2pPr>
            <a:lvl3pPr marL="914353" indent="0">
              <a:buNone/>
              <a:defRPr sz="984"/>
            </a:lvl3pPr>
            <a:lvl4pPr marL="1371530" indent="0">
              <a:buNone/>
              <a:defRPr sz="914"/>
            </a:lvl4pPr>
            <a:lvl5pPr marL="1828706" indent="0">
              <a:buNone/>
              <a:defRPr sz="914"/>
            </a:lvl5pPr>
            <a:lvl6pPr marL="2285883" indent="0">
              <a:buNone/>
              <a:defRPr sz="914"/>
            </a:lvl6pPr>
            <a:lvl7pPr marL="2743060" indent="0">
              <a:buNone/>
              <a:defRPr sz="914"/>
            </a:lvl7pPr>
            <a:lvl8pPr marL="3200236" indent="0">
              <a:buNone/>
              <a:defRPr sz="914"/>
            </a:lvl8pPr>
            <a:lvl9pPr marL="3657413" indent="0">
              <a:buNone/>
              <a:defRPr sz="914"/>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3809575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2885985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dirty="0">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dirty="0">
              <a:solidFill>
                <a:prstClr val="black"/>
              </a:solidFill>
              <a:sym typeface="Helvetica Light" charset="0"/>
            </a:endParaRPr>
          </a:p>
        </p:txBody>
      </p:sp>
    </p:spTree>
    <p:extLst>
      <p:ext uri="{BB962C8B-B14F-4D97-AF65-F5344CB8AC3E}">
        <p14:creationId xmlns:p14="http://schemas.microsoft.com/office/powerpoint/2010/main" val="970307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429000"/>
            <a:ext cx="9144000" cy="2535238"/>
          </a:xfrm>
          <a:prstGeom prst="rect">
            <a:avLst/>
          </a:prstGeom>
          <a:solidFill>
            <a:srgbClr val="7296CE"/>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pic>
        <p:nvPicPr>
          <p:cNvPr id="3" name="Picture 17" descr="Low-Res_15b_Blue01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2114"/>
          <a:stretch>
            <a:fillRect/>
          </a:stretch>
        </p:blipFill>
        <p:spPr bwMode="auto">
          <a:xfrm>
            <a:off x="0" y="236538"/>
            <a:ext cx="91440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8"/>
          <p:cNvSpPr txBox="1">
            <a:spLocks noChangeArrowheads="1"/>
          </p:cNvSpPr>
          <p:nvPr userDrawn="1"/>
        </p:nvSpPr>
        <p:spPr bwMode="auto">
          <a:xfrm>
            <a:off x="231775" y="6477000"/>
            <a:ext cx="3259138" cy="152400"/>
          </a:xfrm>
          <a:prstGeom prst="rect">
            <a:avLst/>
          </a:prstGeom>
          <a:noFill/>
          <a:ln>
            <a:noFill/>
          </a:ln>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1000" b="1" dirty="0">
                <a:solidFill>
                  <a:srgbClr val="7296CE"/>
                </a:solidFill>
              </a:rPr>
              <a:t>©</a:t>
            </a:r>
            <a:r>
              <a:rPr lang="en-US" sz="800" b="1" dirty="0">
                <a:solidFill>
                  <a:srgbClr val="7296CE"/>
                </a:solidFill>
              </a:rPr>
              <a:t> 2013, KAISER PERMANENTE CENTER FOR HEALTH RESEARCH</a:t>
            </a:r>
            <a:endParaRPr lang="en-US" dirty="0">
              <a:solidFill>
                <a:srgbClr val="7296CE"/>
              </a:solidFill>
            </a:endParaRPr>
          </a:p>
        </p:txBody>
      </p:sp>
      <p:pic>
        <p:nvPicPr>
          <p:cNvPr id="5" name="Picture 8" descr="CHR-Logo-Black&amp;PMS349_Small"/>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797800" y="6200775"/>
            <a:ext cx="10763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userDrawn="1"/>
        </p:nvSpPr>
        <p:spPr bwMode="auto">
          <a:xfrm>
            <a:off x="6659563" y="6416675"/>
            <a:ext cx="1498600" cy="3365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600" b="1" i="1" dirty="0">
                <a:solidFill>
                  <a:srgbClr val="7296CE"/>
                </a:solidFill>
                <a:latin typeface="Arial Narrow" pitchFamily="34" charset="0"/>
              </a:rPr>
              <a:t>KPRA EPC</a:t>
            </a:r>
          </a:p>
        </p:txBody>
      </p:sp>
    </p:spTree>
    <p:extLst>
      <p:ext uri="{BB962C8B-B14F-4D97-AF65-F5344CB8AC3E}">
        <p14:creationId xmlns:p14="http://schemas.microsoft.com/office/powerpoint/2010/main" val="784800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540" y="1557338"/>
            <a:ext cx="8136903" cy="4518025"/>
          </a:xfrm>
        </p:spPr>
        <p:txBody>
          <a:bodyPr/>
          <a:lstStyle>
            <a:lvl1pPr>
              <a:spcAft>
                <a:spcPts val="600"/>
              </a:spcAft>
              <a:defRPr/>
            </a:lvl1pPr>
            <a:lvl2pPr>
              <a:spcAft>
                <a:spcPts val="600"/>
              </a:spcAft>
              <a:defRPr/>
            </a:lvl2pPr>
            <a:lvl3pPr>
              <a:spcAft>
                <a:spcPts val="600"/>
              </a:spcAf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fld id="{3218798D-995E-4DDC-AD86-2E1B857DE815}" type="slidenum">
              <a:rPr lang="en-US" altLang="en-US"/>
              <a:pPr/>
              <a:t>‹#›</a:t>
            </a:fld>
            <a:endParaRPr lang="en-US" altLang="en-US" dirty="0"/>
          </a:p>
        </p:txBody>
      </p:sp>
    </p:spTree>
    <p:extLst>
      <p:ext uri="{BB962C8B-B14F-4D97-AF65-F5344CB8AC3E}">
        <p14:creationId xmlns:p14="http://schemas.microsoft.com/office/powerpoint/2010/main" val="56011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61869070-5C5E-4DF6-809B-25B90BF9CFF4}" type="slidenum">
              <a:rPr lang="en-US" altLang="en-US"/>
              <a:pPr/>
              <a:t>‹#›</a:t>
            </a:fld>
            <a:endParaRPr lang="en-US" altLang="en-US" dirty="0"/>
          </a:p>
        </p:txBody>
      </p:sp>
    </p:spTree>
    <p:extLst>
      <p:ext uri="{BB962C8B-B14F-4D97-AF65-F5344CB8AC3E}">
        <p14:creationId xmlns:p14="http://schemas.microsoft.com/office/powerpoint/2010/main" val="1919010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3925" y="1981200"/>
            <a:ext cx="36909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981200"/>
            <a:ext cx="36909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fld id="{0CA5ADD7-DE56-41E7-B20D-3CB9225B3BC6}" type="slidenum">
              <a:rPr lang="en-US" altLang="en-US"/>
              <a:pPr/>
              <a:t>‹#›</a:t>
            </a:fld>
            <a:endParaRPr lang="en-US" altLang="en-US" dirty="0"/>
          </a:p>
        </p:txBody>
      </p:sp>
    </p:spTree>
    <p:extLst>
      <p:ext uri="{BB962C8B-B14F-4D97-AF65-F5344CB8AC3E}">
        <p14:creationId xmlns:p14="http://schemas.microsoft.com/office/powerpoint/2010/main" val="187606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txBox="1">
            <a:spLocks/>
          </p:cNvSpPr>
          <p:nvPr userDrawn="1"/>
        </p:nvSpPr>
        <p:spPr>
          <a:xfrm>
            <a:off x="0" y="1905000"/>
            <a:ext cx="9144000" cy="3001962"/>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3200" kern="1200">
                <a:solidFill>
                  <a:srgbClr val="008AAF"/>
                </a:solidFill>
                <a:latin typeface="Franklin Gothic Medium Cond" pitchFamily="34" charset="0"/>
                <a:ea typeface="+mj-ea"/>
                <a:cs typeface="+mj-cs"/>
              </a:defRPr>
            </a:lvl1pPr>
          </a:lstStyle>
          <a:p>
            <a:pPr>
              <a:lnSpc>
                <a:spcPct val="110000"/>
              </a:lnSpc>
            </a:pPr>
            <a:endParaRPr lang="en-US" sz="3100" dirty="0">
              <a:solidFill>
                <a:schemeClr val="bg1"/>
              </a:solidFill>
            </a:endParaRPr>
          </a:p>
        </p:txBody>
      </p:sp>
      <p:sp>
        <p:nvSpPr>
          <p:cNvPr id="2" name="Title 1"/>
          <p:cNvSpPr>
            <a:spLocks noGrp="1"/>
          </p:cNvSpPr>
          <p:nvPr>
            <p:ph type="title"/>
          </p:nvPr>
        </p:nvSpPr>
        <p:spPr>
          <a:xfrm>
            <a:off x="0" y="1905000"/>
            <a:ext cx="9144000" cy="2971800"/>
          </a:xfrm>
        </p:spPr>
        <p:txBody>
          <a:bodyPr>
            <a:normAutofit/>
          </a:bodyPr>
          <a:lstStyle>
            <a:lvl1pPr>
              <a:defRPr sz="4200">
                <a:solidFill>
                  <a:schemeClr val="bg1"/>
                </a:solidFill>
                <a:latin typeface="Franklin Gothic Book"/>
                <a:cs typeface="Franklin Gothic Book"/>
              </a:defRPr>
            </a:lvl1pPr>
          </a:lstStyle>
          <a:p>
            <a:r>
              <a:rPr lang="en-US" dirty="0"/>
              <a:t>Click to edit Master title style</a:t>
            </a:r>
          </a:p>
        </p:txBody>
      </p:sp>
      <p:pic>
        <p:nvPicPr>
          <p:cNvPr id="4" name="Picture 3"/>
          <p:cNvPicPr>
            <a:picLocks noChangeAspect="1"/>
          </p:cNvPicPr>
          <p:nvPr userDrawn="1"/>
        </p:nvPicPr>
        <p:blipFill>
          <a:blip r:embed="rId2"/>
          <a:stretch>
            <a:fillRect/>
          </a:stretch>
        </p:blipFill>
        <p:spPr>
          <a:xfrm>
            <a:off x="4419600" y="6172200"/>
            <a:ext cx="4663844" cy="615749"/>
          </a:xfrm>
          <a:prstGeom prst="rect">
            <a:avLst/>
          </a:prstGeom>
        </p:spPr>
      </p:pic>
    </p:spTree>
    <p:extLst>
      <p:ext uri="{BB962C8B-B14F-4D97-AF65-F5344CB8AC3E}">
        <p14:creationId xmlns:p14="http://schemas.microsoft.com/office/powerpoint/2010/main" val="2466128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fld id="{CDD4AB7E-B712-4570-883F-D16C15E70514}" type="slidenum">
              <a:rPr lang="en-US" altLang="en-US"/>
              <a:pPr/>
              <a:t>‹#›</a:t>
            </a:fld>
            <a:endParaRPr lang="en-US" altLang="en-US" dirty="0"/>
          </a:p>
        </p:txBody>
      </p:sp>
    </p:spTree>
    <p:extLst>
      <p:ext uri="{BB962C8B-B14F-4D97-AF65-F5344CB8AC3E}">
        <p14:creationId xmlns:p14="http://schemas.microsoft.com/office/powerpoint/2010/main" val="923305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fld id="{E4DB6ADF-0916-4882-A8F2-BDCB063B3892}" type="slidenum">
              <a:rPr lang="en-US" altLang="en-US"/>
              <a:pPr/>
              <a:t>‹#›</a:t>
            </a:fld>
            <a:endParaRPr lang="en-US" altLang="en-US" dirty="0"/>
          </a:p>
        </p:txBody>
      </p:sp>
    </p:spTree>
    <p:extLst>
      <p:ext uri="{BB962C8B-B14F-4D97-AF65-F5344CB8AC3E}">
        <p14:creationId xmlns:p14="http://schemas.microsoft.com/office/powerpoint/2010/main" val="37578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AF03BD0A-D380-4227-BA9F-F673B2A6758B}" type="slidenum">
              <a:rPr lang="en-US" altLang="en-US"/>
              <a:pPr/>
              <a:t>‹#›</a:t>
            </a:fld>
            <a:endParaRPr lang="en-US" altLang="en-US" dirty="0"/>
          </a:p>
        </p:txBody>
      </p:sp>
    </p:spTree>
    <p:extLst>
      <p:ext uri="{BB962C8B-B14F-4D97-AF65-F5344CB8AC3E}">
        <p14:creationId xmlns:p14="http://schemas.microsoft.com/office/powerpoint/2010/main" val="4041964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DBA0989F-71EF-47DB-9B67-FD5AF1DDD8B0}" type="slidenum">
              <a:rPr lang="en-US" altLang="en-US"/>
              <a:pPr/>
              <a:t>‹#›</a:t>
            </a:fld>
            <a:endParaRPr lang="en-US" altLang="en-US" dirty="0"/>
          </a:p>
        </p:txBody>
      </p:sp>
    </p:spTree>
    <p:extLst>
      <p:ext uri="{BB962C8B-B14F-4D97-AF65-F5344CB8AC3E}">
        <p14:creationId xmlns:p14="http://schemas.microsoft.com/office/powerpoint/2010/main" val="816350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BCBC19F7-03B6-4633-B4B4-6E64CC7A1AD6}" type="slidenum">
              <a:rPr lang="en-US" altLang="en-US"/>
              <a:pPr/>
              <a:t>‹#›</a:t>
            </a:fld>
            <a:endParaRPr lang="en-US" altLang="en-US" dirty="0"/>
          </a:p>
        </p:txBody>
      </p:sp>
    </p:spTree>
    <p:extLst>
      <p:ext uri="{BB962C8B-B14F-4D97-AF65-F5344CB8AC3E}">
        <p14:creationId xmlns:p14="http://schemas.microsoft.com/office/powerpoint/2010/main" val="201379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fld id="{ED543CE0-3C55-4E16-9DBB-F5FF92E5FB7D}" type="slidenum">
              <a:rPr lang="en-US" altLang="en-US"/>
              <a:pPr/>
              <a:t>‹#›</a:t>
            </a:fld>
            <a:endParaRPr lang="en-US" altLang="en-US" dirty="0"/>
          </a:p>
        </p:txBody>
      </p:sp>
    </p:spTree>
    <p:extLst>
      <p:ext uri="{BB962C8B-B14F-4D97-AF65-F5344CB8AC3E}">
        <p14:creationId xmlns:p14="http://schemas.microsoft.com/office/powerpoint/2010/main" val="1506135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41300"/>
            <a:ext cx="2057400" cy="585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41300"/>
            <a:ext cx="6019800" cy="585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fld id="{ADE58410-2234-4D56-801D-4B73B367D5E6}" type="slidenum">
              <a:rPr lang="en-US" altLang="en-US"/>
              <a:pPr/>
              <a:t>‹#›</a:t>
            </a:fld>
            <a:endParaRPr lang="en-US" altLang="en-US" dirty="0"/>
          </a:p>
        </p:txBody>
      </p:sp>
    </p:spTree>
    <p:extLst>
      <p:ext uri="{BB962C8B-B14F-4D97-AF65-F5344CB8AC3E}">
        <p14:creationId xmlns:p14="http://schemas.microsoft.com/office/powerpoint/2010/main" val="1420921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41300"/>
            <a:ext cx="8229600" cy="1306513"/>
          </a:xfrm>
        </p:spPr>
        <p:txBody>
          <a:bodyPr/>
          <a:lstStyle/>
          <a:p>
            <a:r>
              <a:rPr lang="en-US"/>
              <a:t>Click to edit Master title style</a:t>
            </a:r>
          </a:p>
        </p:txBody>
      </p:sp>
      <p:sp>
        <p:nvSpPr>
          <p:cNvPr id="3" name="Table Placeholder 2"/>
          <p:cNvSpPr>
            <a:spLocks noGrp="1"/>
          </p:cNvSpPr>
          <p:nvPr>
            <p:ph type="tbl" idx="1"/>
          </p:nvPr>
        </p:nvSpPr>
        <p:spPr>
          <a:xfrm>
            <a:off x="923925" y="1981200"/>
            <a:ext cx="7534275" cy="4114800"/>
          </a:xfrm>
        </p:spPr>
        <p:txBody>
          <a:bodyPr/>
          <a:lstStyle/>
          <a:p>
            <a:pPr lvl="0"/>
            <a:endParaRPr lang="en-US" noProof="0" dirty="0"/>
          </a:p>
        </p:txBody>
      </p:sp>
      <p:sp>
        <p:nvSpPr>
          <p:cNvPr id="4" name="Rectangle 7"/>
          <p:cNvSpPr>
            <a:spLocks noGrp="1" noChangeArrowheads="1"/>
          </p:cNvSpPr>
          <p:nvPr>
            <p:ph type="sldNum" sz="quarter" idx="10"/>
          </p:nvPr>
        </p:nvSpPr>
        <p:spPr>
          <a:ln/>
        </p:spPr>
        <p:txBody>
          <a:bodyPr/>
          <a:lstStyle>
            <a:lvl1pPr>
              <a:defRPr/>
            </a:lvl1pPr>
          </a:lstStyle>
          <a:p>
            <a:fld id="{BD84D791-8353-4DE2-A9FB-A41DF95C1DC3}" type="slidenum">
              <a:rPr lang="en-US" altLang="en-US"/>
              <a:pPr/>
              <a:t>‹#›</a:t>
            </a:fld>
            <a:endParaRPr lang="en-US" altLang="en-US" dirty="0"/>
          </a:p>
        </p:txBody>
      </p:sp>
    </p:spTree>
    <p:extLst>
      <p:ext uri="{BB962C8B-B14F-4D97-AF65-F5344CB8AC3E}">
        <p14:creationId xmlns:p14="http://schemas.microsoft.com/office/powerpoint/2010/main" val="85978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4403956" y="6172200"/>
            <a:ext cx="4663844" cy="61574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4403956" y="6172200"/>
            <a:ext cx="4663844" cy="61574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0.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0" y="457200"/>
            <a:ext cx="8382000" cy="9604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1600200"/>
            <a:ext cx="8382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7924800" y="152400"/>
            <a:ext cx="914400" cy="276999"/>
          </a:xfrm>
          <a:prstGeom prst="rect">
            <a:avLst/>
          </a:prstGeom>
          <a:noFill/>
        </p:spPr>
        <p:txBody>
          <a:bodyPr wrap="square" rtlCol="0">
            <a:spAutoFit/>
          </a:bodyPr>
          <a:lstStyle/>
          <a:p>
            <a:pPr algn="r"/>
            <a:fld id="{27919FEC-AE53-4444-897A-33912249B178}" type="slidenum">
              <a:rPr lang="en-US" sz="1200" b="1" smtClean="0">
                <a:solidFill>
                  <a:srgbClr val="013976"/>
                </a:solidFill>
                <a:latin typeface="Franklin Gothic Book" pitchFamily="34" charset="0"/>
              </a:rPr>
              <a:pPr algn="r"/>
              <a:t>‹#›</a:t>
            </a:fld>
            <a:endParaRPr lang="en-US" sz="1200" b="1" dirty="0">
              <a:solidFill>
                <a:srgbClr val="013976"/>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3200" kern="1200">
          <a:solidFill>
            <a:schemeClr val="tx2">
              <a:lumMod val="75000"/>
            </a:schemeClr>
          </a:solidFill>
          <a:latin typeface="Franklin Gothic Medium Cond" pitchFamily="34" charset="0"/>
          <a:ea typeface="+mj-ea"/>
          <a:cs typeface="+mj-cs"/>
        </a:defRPr>
      </a:lvl1pPr>
    </p:titleStyle>
    <p:bodyStyle>
      <a:lvl1pPr marL="233363" indent="-233363" algn="l" defTabSz="914400" rtl="0" eaLnBrk="1" latinLnBrk="0" hangingPunct="1">
        <a:lnSpc>
          <a:spcPct val="110000"/>
        </a:lnSpc>
        <a:spcBef>
          <a:spcPts val="0"/>
        </a:spcBef>
        <a:spcAft>
          <a:spcPts val="1800"/>
        </a:spcAft>
        <a:buClr>
          <a:srgbClr val="008AAF"/>
        </a:buClr>
        <a:buFont typeface="Arial" pitchFamily="34" charset="0"/>
        <a:buChar char="•"/>
        <a:defRPr sz="2200" kern="1200">
          <a:solidFill>
            <a:schemeClr val="tx1">
              <a:lumMod val="75000"/>
              <a:lumOff val="25000"/>
            </a:schemeClr>
          </a:solidFill>
          <a:latin typeface="Franklin Gothic Book" pitchFamily="34" charset="0"/>
          <a:ea typeface="+mn-ea"/>
          <a:cs typeface="+mn-cs"/>
        </a:defRPr>
      </a:lvl1pPr>
      <a:lvl2pPr marL="690563" indent="-233363" algn="l" defTabSz="914400" rtl="0" eaLnBrk="1" latinLnBrk="0" hangingPunct="1">
        <a:lnSpc>
          <a:spcPct val="110000"/>
        </a:lnSpc>
        <a:spcBef>
          <a:spcPts val="0"/>
        </a:spcBef>
        <a:spcAft>
          <a:spcPts val="1800"/>
        </a:spcAft>
        <a:buClr>
          <a:srgbClr val="008AAF"/>
        </a:buClr>
        <a:buFont typeface="Arial" pitchFamily="34" charset="0"/>
        <a:buChar char="•"/>
        <a:defRPr sz="2000" kern="1200">
          <a:solidFill>
            <a:schemeClr val="tx1">
              <a:lumMod val="75000"/>
              <a:lumOff val="25000"/>
            </a:schemeClr>
          </a:solidFill>
          <a:latin typeface="Franklin Gothic Book" pitchFamily="34" charset="0"/>
          <a:ea typeface="+mn-ea"/>
          <a:cs typeface="+mn-cs"/>
        </a:defRPr>
      </a:lvl2pPr>
      <a:lvl3pPr marL="1143000" indent="-228600" algn="l" defTabSz="914400" rtl="0" eaLnBrk="1" latinLnBrk="0" hangingPunct="1">
        <a:lnSpc>
          <a:spcPct val="110000"/>
        </a:lnSpc>
        <a:spcBef>
          <a:spcPts val="0"/>
        </a:spcBef>
        <a:spcAft>
          <a:spcPts val="1800"/>
        </a:spcAft>
        <a:buClr>
          <a:srgbClr val="008AAF"/>
        </a:buClr>
        <a:buFont typeface="Arial" pitchFamily="34" charset="0"/>
        <a:buChar char="•"/>
        <a:defRPr sz="1800" kern="1200">
          <a:solidFill>
            <a:schemeClr val="tx1">
              <a:lumMod val="75000"/>
              <a:lumOff val="25000"/>
            </a:schemeClr>
          </a:solidFill>
          <a:latin typeface="Franklin Gothic Book" pitchFamily="34" charset="0"/>
          <a:ea typeface="+mn-ea"/>
          <a:cs typeface="+mn-cs"/>
        </a:defRPr>
      </a:lvl3pPr>
      <a:lvl4pPr marL="1600200" indent="-228600" algn="l" defTabSz="914400" rtl="0" eaLnBrk="1" latinLnBrk="0" hangingPunct="1">
        <a:lnSpc>
          <a:spcPct val="110000"/>
        </a:lnSpc>
        <a:spcBef>
          <a:spcPts val="0"/>
        </a:spcBef>
        <a:spcAft>
          <a:spcPts val="1800"/>
        </a:spcAft>
        <a:buClr>
          <a:srgbClr val="008AAF"/>
        </a:buClr>
        <a:buFont typeface="Arial" pitchFamily="34" charset="0"/>
        <a:buChar char="•"/>
        <a:defRPr sz="1600" kern="1200">
          <a:solidFill>
            <a:schemeClr val="tx1">
              <a:lumMod val="75000"/>
              <a:lumOff val="25000"/>
            </a:schemeClr>
          </a:solidFill>
          <a:latin typeface="Franklin Gothic Book" pitchFamily="34" charset="0"/>
          <a:ea typeface="+mn-ea"/>
          <a:cs typeface="+mn-cs"/>
        </a:defRPr>
      </a:lvl4pPr>
      <a:lvl5pPr marL="2057400" indent="-228600" algn="l" defTabSz="914400" rtl="0" eaLnBrk="1" latinLnBrk="0" hangingPunct="1">
        <a:lnSpc>
          <a:spcPct val="110000"/>
        </a:lnSpc>
        <a:spcBef>
          <a:spcPts val="0"/>
        </a:spcBef>
        <a:spcAft>
          <a:spcPts val="1800"/>
        </a:spcAft>
        <a:buClr>
          <a:srgbClr val="008AAF"/>
        </a:buClr>
        <a:buFont typeface="Arial" pitchFamily="34" charset="0"/>
        <a:buChar char="•"/>
        <a:defRPr sz="14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ver colo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1" y="457200"/>
            <a:ext cx="8382000" cy="960438"/>
          </a:xfrm>
          <a:prstGeom prst="rect">
            <a:avLst/>
          </a:prstGeom>
        </p:spPr>
        <p:txBody>
          <a:bodyPr vert="horz" lIns="130046" tIns="65023" rIns="130046" bIns="65023" rtlCol="0" anchor="ctr">
            <a:normAutofit/>
          </a:bodyPr>
          <a:lstStyle/>
          <a:p>
            <a:r>
              <a:rPr lang="en-US" dirty="0"/>
              <a:t>Click to edit Master title style</a:t>
            </a:r>
          </a:p>
        </p:txBody>
      </p:sp>
      <p:sp>
        <p:nvSpPr>
          <p:cNvPr id="3" name="Text Placeholder 2"/>
          <p:cNvSpPr>
            <a:spLocks noGrp="1"/>
          </p:cNvSpPr>
          <p:nvPr>
            <p:ph type="body" idx="1"/>
          </p:nvPr>
        </p:nvSpPr>
        <p:spPr>
          <a:xfrm>
            <a:off x="381001" y="1600201"/>
            <a:ext cx="8382000" cy="4525963"/>
          </a:xfrm>
          <a:prstGeom prst="rect">
            <a:avLst/>
          </a:prstGeom>
        </p:spPr>
        <p:txBody>
          <a:bodyPr vert="horz" lIns="130046" tIns="65023" rIns="130046" bIns="6502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7924800" y="152400"/>
            <a:ext cx="914400" cy="276227"/>
          </a:xfrm>
          <a:prstGeom prst="rect">
            <a:avLst/>
          </a:prstGeom>
          <a:noFill/>
        </p:spPr>
        <p:txBody>
          <a:bodyPr wrap="square" lIns="91439" tIns="45719" rIns="91439" bIns="45719" rtlCol="0">
            <a:spAutoFit/>
          </a:bodyPr>
          <a:lstStyle/>
          <a:p>
            <a:pPr algn="r" defTabSz="410646" fontAlgn="base" hangingPunct="0">
              <a:spcBef>
                <a:spcPct val="0"/>
              </a:spcBef>
              <a:spcAft>
                <a:spcPct val="0"/>
              </a:spcAft>
            </a:pPr>
            <a:fld id="{27919FEC-AE53-4444-897A-33912249B178}" type="slidenum">
              <a:rPr lang="en-US" sz="1195" b="1" smtClean="0">
                <a:solidFill>
                  <a:srgbClr val="013976"/>
                </a:solidFill>
                <a:latin typeface="Franklin Gothic Book" pitchFamily="34" charset="0"/>
                <a:sym typeface="Helvetica Light" charset="0"/>
              </a:rPr>
              <a:pPr algn="r" defTabSz="410646" fontAlgn="base" hangingPunct="0">
                <a:spcBef>
                  <a:spcPct val="0"/>
                </a:spcBef>
                <a:spcAft>
                  <a:spcPct val="0"/>
                </a:spcAft>
              </a:pPr>
              <a:t>‹#›</a:t>
            </a:fld>
            <a:endParaRPr lang="en-US" sz="1195" b="1" dirty="0">
              <a:solidFill>
                <a:srgbClr val="013976"/>
              </a:solidFill>
              <a:latin typeface="Franklin Gothic Book" pitchFamily="34" charset="0"/>
              <a:sym typeface="Helvetica Light" charset="0"/>
            </a:endParaRPr>
          </a:p>
        </p:txBody>
      </p:sp>
      <p:pic>
        <p:nvPicPr>
          <p:cNvPr id="5" name="Picture 4"/>
          <p:cNvPicPr>
            <a:picLocks noChangeAspect="1"/>
          </p:cNvPicPr>
          <p:nvPr userDrawn="1"/>
        </p:nvPicPr>
        <p:blipFill>
          <a:blip r:embed="rId14"/>
          <a:stretch>
            <a:fillRect/>
          </a:stretch>
        </p:blipFill>
        <p:spPr>
          <a:xfrm>
            <a:off x="4403956" y="6172200"/>
            <a:ext cx="4663844" cy="615749"/>
          </a:xfrm>
          <a:prstGeom prst="rect">
            <a:avLst/>
          </a:prstGeom>
        </p:spPr>
      </p:pic>
    </p:spTree>
    <p:extLst>
      <p:ext uri="{BB962C8B-B14F-4D97-AF65-F5344CB8AC3E}">
        <p14:creationId xmlns:p14="http://schemas.microsoft.com/office/powerpoint/2010/main" val="36643887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353" rtl="0" eaLnBrk="1" latinLnBrk="0" hangingPunct="1">
        <a:spcBef>
          <a:spcPct val="0"/>
        </a:spcBef>
        <a:buNone/>
        <a:defRPr sz="3234" kern="1200">
          <a:solidFill>
            <a:schemeClr val="tx2">
              <a:lumMod val="75000"/>
            </a:schemeClr>
          </a:solidFill>
          <a:latin typeface="Franklin Gothic Medium"/>
          <a:ea typeface="+mj-ea"/>
          <a:cs typeface="Franklin Gothic Medium"/>
        </a:defRPr>
      </a:lvl1pPr>
    </p:titleStyle>
    <p:bodyStyle>
      <a:lvl1pPr marL="233351" indent="-233351" algn="l" defTabSz="914353" rtl="0" eaLnBrk="1" latinLnBrk="0" hangingPunct="1">
        <a:lnSpc>
          <a:spcPct val="110000"/>
        </a:lnSpc>
        <a:spcBef>
          <a:spcPts val="0"/>
        </a:spcBef>
        <a:spcAft>
          <a:spcPts val="1800"/>
        </a:spcAft>
        <a:buClr>
          <a:srgbClr val="008AAF"/>
        </a:buClr>
        <a:buFont typeface="Arial" pitchFamily="34" charset="0"/>
        <a:buChar char="•"/>
        <a:defRPr sz="2180" kern="1200">
          <a:solidFill>
            <a:schemeClr val="tx1"/>
          </a:solidFill>
          <a:latin typeface="Franklin Gothic Book" pitchFamily="34" charset="0"/>
          <a:ea typeface="+mn-ea"/>
          <a:cs typeface="+mn-cs"/>
        </a:defRPr>
      </a:lvl1pPr>
      <a:lvl2pPr marL="690528" indent="-233351" algn="l" defTabSz="914353" rtl="0" eaLnBrk="1" latinLnBrk="0" hangingPunct="1">
        <a:lnSpc>
          <a:spcPct val="110000"/>
        </a:lnSpc>
        <a:spcBef>
          <a:spcPts val="0"/>
        </a:spcBef>
        <a:spcAft>
          <a:spcPts val="1800"/>
        </a:spcAft>
        <a:buClr>
          <a:srgbClr val="008AAF"/>
        </a:buClr>
        <a:buFont typeface="Arial" pitchFamily="34" charset="0"/>
        <a:buChar char="•"/>
        <a:defRPr sz="1969" kern="1200">
          <a:solidFill>
            <a:schemeClr val="tx1"/>
          </a:solidFill>
          <a:latin typeface="Franklin Gothic Book" pitchFamily="34" charset="0"/>
          <a:ea typeface="+mn-ea"/>
          <a:cs typeface="+mn-cs"/>
        </a:defRPr>
      </a:lvl2pPr>
      <a:lvl3pPr marL="1142942" indent="-228588" algn="l" defTabSz="914353" rtl="0" eaLnBrk="1" latinLnBrk="0" hangingPunct="1">
        <a:lnSpc>
          <a:spcPct val="110000"/>
        </a:lnSpc>
        <a:spcBef>
          <a:spcPts val="0"/>
        </a:spcBef>
        <a:spcAft>
          <a:spcPts val="1800"/>
        </a:spcAft>
        <a:buClr>
          <a:srgbClr val="008AAF"/>
        </a:buClr>
        <a:buFont typeface="Arial" pitchFamily="34" charset="0"/>
        <a:buChar char="•"/>
        <a:defRPr sz="1828" kern="1200">
          <a:solidFill>
            <a:schemeClr val="tx1"/>
          </a:solidFill>
          <a:latin typeface="Franklin Gothic Book" pitchFamily="34" charset="0"/>
          <a:ea typeface="+mn-ea"/>
          <a:cs typeface="+mn-cs"/>
        </a:defRPr>
      </a:lvl3pPr>
      <a:lvl4pPr marL="1600118" indent="-228588" algn="l" defTabSz="914353" rtl="0" eaLnBrk="1" latinLnBrk="0" hangingPunct="1">
        <a:lnSpc>
          <a:spcPct val="110000"/>
        </a:lnSpc>
        <a:spcBef>
          <a:spcPts val="0"/>
        </a:spcBef>
        <a:spcAft>
          <a:spcPts val="1800"/>
        </a:spcAft>
        <a:buClr>
          <a:srgbClr val="008AAF"/>
        </a:buClr>
        <a:buFont typeface="Arial" pitchFamily="34" charset="0"/>
        <a:buChar char="•"/>
        <a:defRPr sz="1617" kern="1200">
          <a:solidFill>
            <a:schemeClr val="tx1"/>
          </a:solidFill>
          <a:latin typeface="Franklin Gothic Book" pitchFamily="34" charset="0"/>
          <a:ea typeface="+mn-ea"/>
          <a:cs typeface="+mn-cs"/>
        </a:defRPr>
      </a:lvl4pPr>
      <a:lvl5pPr marL="2057295" indent="-228588" algn="l" defTabSz="914353" rtl="0" eaLnBrk="1" latinLnBrk="0" hangingPunct="1">
        <a:lnSpc>
          <a:spcPct val="110000"/>
        </a:lnSpc>
        <a:spcBef>
          <a:spcPts val="0"/>
        </a:spcBef>
        <a:spcAft>
          <a:spcPts val="1800"/>
        </a:spcAft>
        <a:buClr>
          <a:srgbClr val="008AAF"/>
        </a:buClr>
        <a:buFont typeface="Arial" pitchFamily="34" charset="0"/>
        <a:buChar char="•"/>
        <a:defRPr sz="1406" kern="1200">
          <a:solidFill>
            <a:schemeClr val="tx1"/>
          </a:solidFill>
          <a:latin typeface="Franklin Gothic Book" pitchFamily="34" charset="0"/>
          <a:ea typeface="+mn-ea"/>
          <a:cs typeface="+mn-cs"/>
        </a:defRPr>
      </a:lvl5pPr>
      <a:lvl6pPr marL="251447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en-US"/>
      </a:defPPr>
      <a:lvl1pPr marL="0" algn="l" defTabSz="914353" rtl="0" eaLnBrk="1" latinLnBrk="0" hangingPunct="1">
        <a:defRPr sz="1828" kern="1200">
          <a:solidFill>
            <a:schemeClr val="tx1"/>
          </a:solidFill>
          <a:latin typeface="+mn-lt"/>
          <a:ea typeface="+mn-ea"/>
          <a:cs typeface="+mn-cs"/>
        </a:defRPr>
      </a:lvl1pPr>
      <a:lvl2pPr marL="457177" algn="l" defTabSz="914353" rtl="0" eaLnBrk="1" latinLnBrk="0" hangingPunct="1">
        <a:defRPr sz="1828" kern="1200">
          <a:solidFill>
            <a:schemeClr val="tx1"/>
          </a:solidFill>
          <a:latin typeface="+mn-lt"/>
          <a:ea typeface="+mn-ea"/>
          <a:cs typeface="+mn-cs"/>
        </a:defRPr>
      </a:lvl2pPr>
      <a:lvl3pPr marL="914353" algn="l" defTabSz="914353" rtl="0" eaLnBrk="1" latinLnBrk="0" hangingPunct="1">
        <a:defRPr sz="1828" kern="1200">
          <a:solidFill>
            <a:schemeClr val="tx1"/>
          </a:solidFill>
          <a:latin typeface="+mn-lt"/>
          <a:ea typeface="+mn-ea"/>
          <a:cs typeface="+mn-cs"/>
        </a:defRPr>
      </a:lvl3pPr>
      <a:lvl4pPr marL="1371530" algn="l" defTabSz="914353" rtl="0" eaLnBrk="1" latinLnBrk="0" hangingPunct="1">
        <a:defRPr sz="1828" kern="1200">
          <a:solidFill>
            <a:schemeClr val="tx1"/>
          </a:solidFill>
          <a:latin typeface="+mn-lt"/>
          <a:ea typeface="+mn-ea"/>
          <a:cs typeface="+mn-cs"/>
        </a:defRPr>
      </a:lvl4pPr>
      <a:lvl5pPr marL="1828706" algn="l" defTabSz="914353" rtl="0" eaLnBrk="1" latinLnBrk="0" hangingPunct="1">
        <a:defRPr sz="1828" kern="1200">
          <a:solidFill>
            <a:schemeClr val="tx1"/>
          </a:solidFill>
          <a:latin typeface="+mn-lt"/>
          <a:ea typeface="+mn-ea"/>
          <a:cs typeface="+mn-cs"/>
        </a:defRPr>
      </a:lvl5pPr>
      <a:lvl6pPr marL="2285883" algn="l" defTabSz="914353" rtl="0" eaLnBrk="1" latinLnBrk="0" hangingPunct="1">
        <a:defRPr sz="1828" kern="1200">
          <a:solidFill>
            <a:schemeClr val="tx1"/>
          </a:solidFill>
          <a:latin typeface="+mn-lt"/>
          <a:ea typeface="+mn-ea"/>
          <a:cs typeface="+mn-cs"/>
        </a:defRPr>
      </a:lvl6pPr>
      <a:lvl7pPr marL="2743060" algn="l" defTabSz="914353" rtl="0" eaLnBrk="1" latinLnBrk="0" hangingPunct="1">
        <a:defRPr sz="1828" kern="1200">
          <a:solidFill>
            <a:schemeClr val="tx1"/>
          </a:solidFill>
          <a:latin typeface="+mn-lt"/>
          <a:ea typeface="+mn-ea"/>
          <a:cs typeface="+mn-cs"/>
        </a:defRPr>
      </a:lvl7pPr>
      <a:lvl8pPr marL="3200236" algn="l" defTabSz="914353" rtl="0" eaLnBrk="1" latinLnBrk="0" hangingPunct="1">
        <a:defRPr sz="1828" kern="1200">
          <a:solidFill>
            <a:schemeClr val="tx1"/>
          </a:solidFill>
          <a:latin typeface="+mn-lt"/>
          <a:ea typeface="+mn-ea"/>
          <a:cs typeface="+mn-cs"/>
        </a:defRPr>
      </a:lvl8pPr>
      <a:lvl9pPr marL="3657413" algn="l" defTabSz="914353" rtl="0" eaLnBrk="1" latinLnBrk="0" hangingPunct="1">
        <a:defRPr sz="18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ver colo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1" y="457200"/>
            <a:ext cx="8382000" cy="960438"/>
          </a:xfrm>
          <a:prstGeom prst="rect">
            <a:avLst/>
          </a:prstGeom>
        </p:spPr>
        <p:txBody>
          <a:bodyPr vert="horz" lIns="130046" tIns="65023" rIns="130046" bIns="65023" rtlCol="0" anchor="ctr">
            <a:normAutofit/>
          </a:bodyPr>
          <a:lstStyle/>
          <a:p>
            <a:r>
              <a:rPr lang="en-US" dirty="0"/>
              <a:t>Click to edit Master title style</a:t>
            </a:r>
          </a:p>
        </p:txBody>
      </p:sp>
      <p:sp>
        <p:nvSpPr>
          <p:cNvPr id="3" name="Text Placeholder 2"/>
          <p:cNvSpPr>
            <a:spLocks noGrp="1"/>
          </p:cNvSpPr>
          <p:nvPr>
            <p:ph type="body" idx="1"/>
          </p:nvPr>
        </p:nvSpPr>
        <p:spPr>
          <a:xfrm>
            <a:off x="381001" y="1600201"/>
            <a:ext cx="8382000" cy="4525963"/>
          </a:xfrm>
          <a:prstGeom prst="rect">
            <a:avLst/>
          </a:prstGeom>
        </p:spPr>
        <p:txBody>
          <a:bodyPr vert="horz" lIns="130046" tIns="65023" rIns="130046" bIns="6502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7924800" y="152400"/>
            <a:ext cx="914400" cy="276227"/>
          </a:xfrm>
          <a:prstGeom prst="rect">
            <a:avLst/>
          </a:prstGeom>
          <a:noFill/>
        </p:spPr>
        <p:txBody>
          <a:bodyPr wrap="square" lIns="91439" tIns="45719" rIns="91439" bIns="45719" rtlCol="0">
            <a:spAutoFit/>
          </a:bodyPr>
          <a:lstStyle/>
          <a:p>
            <a:pPr algn="r" defTabSz="410646" fontAlgn="base" hangingPunct="0">
              <a:spcBef>
                <a:spcPct val="0"/>
              </a:spcBef>
              <a:spcAft>
                <a:spcPct val="0"/>
              </a:spcAft>
            </a:pPr>
            <a:fld id="{27919FEC-AE53-4444-897A-33912249B178}" type="slidenum">
              <a:rPr lang="en-US" sz="1195" b="1" smtClean="0">
                <a:solidFill>
                  <a:srgbClr val="013976"/>
                </a:solidFill>
                <a:latin typeface="Franklin Gothic Book" pitchFamily="34" charset="0"/>
                <a:sym typeface="Helvetica Light" charset="0"/>
              </a:rPr>
              <a:pPr algn="r" defTabSz="410646" fontAlgn="base" hangingPunct="0">
                <a:spcBef>
                  <a:spcPct val="0"/>
                </a:spcBef>
                <a:spcAft>
                  <a:spcPct val="0"/>
                </a:spcAft>
              </a:pPr>
              <a:t>‹#›</a:t>
            </a:fld>
            <a:endParaRPr lang="en-US" sz="1195" b="1" dirty="0">
              <a:solidFill>
                <a:srgbClr val="013976"/>
              </a:solidFill>
              <a:latin typeface="Franklin Gothic Book" pitchFamily="34" charset="0"/>
              <a:sym typeface="Helvetica Light" charset="0"/>
            </a:endParaRPr>
          </a:p>
        </p:txBody>
      </p:sp>
    </p:spTree>
    <p:extLst>
      <p:ext uri="{BB962C8B-B14F-4D97-AF65-F5344CB8AC3E}">
        <p14:creationId xmlns:p14="http://schemas.microsoft.com/office/powerpoint/2010/main" val="35676707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353" rtl="0" eaLnBrk="1" latinLnBrk="0" hangingPunct="1">
        <a:spcBef>
          <a:spcPct val="0"/>
        </a:spcBef>
        <a:buNone/>
        <a:defRPr sz="3234" kern="1200">
          <a:solidFill>
            <a:schemeClr val="tx2">
              <a:lumMod val="75000"/>
            </a:schemeClr>
          </a:solidFill>
          <a:latin typeface="Franklin Gothic Medium"/>
          <a:ea typeface="+mj-ea"/>
          <a:cs typeface="Franklin Gothic Medium"/>
        </a:defRPr>
      </a:lvl1pPr>
    </p:titleStyle>
    <p:bodyStyle>
      <a:lvl1pPr marL="233351" indent="-233351" algn="l" defTabSz="914353" rtl="0" eaLnBrk="1" latinLnBrk="0" hangingPunct="1">
        <a:lnSpc>
          <a:spcPct val="110000"/>
        </a:lnSpc>
        <a:spcBef>
          <a:spcPts val="0"/>
        </a:spcBef>
        <a:spcAft>
          <a:spcPts val="1800"/>
        </a:spcAft>
        <a:buClr>
          <a:srgbClr val="008AAF"/>
        </a:buClr>
        <a:buFont typeface="Arial" pitchFamily="34" charset="0"/>
        <a:buChar char="•"/>
        <a:defRPr sz="2180" kern="1200">
          <a:solidFill>
            <a:schemeClr val="tx1"/>
          </a:solidFill>
          <a:latin typeface="Franklin Gothic Book" pitchFamily="34" charset="0"/>
          <a:ea typeface="+mn-ea"/>
          <a:cs typeface="+mn-cs"/>
        </a:defRPr>
      </a:lvl1pPr>
      <a:lvl2pPr marL="690528" indent="-233351" algn="l" defTabSz="914353" rtl="0" eaLnBrk="1" latinLnBrk="0" hangingPunct="1">
        <a:lnSpc>
          <a:spcPct val="110000"/>
        </a:lnSpc>
        <a:spcBef>
          <a:spcPts val="0"/>
        </a:spcBef>
        <a:spcAft>
          <a:spcPts val="1800"/>
        </a:spcAft>
        <a:buClr>
          <a:srgbClr val="008AAF"/>
        </a:buClr>
        <a:buFont typeface="Arial" pitchFamily="34" charset="0"/>
        <a:buChar char="•"/>
        <a:defRPr sz="1969" kern="1200">
          <a:solidFill>
            <a:schemeClr val="tx1"/>
          </a:solidFill>
          <a:latin typeface="Franklin Gothic Book" pitchFamily="34" charset="0"/>
          <a:ea typeface="+mn-ea"/>
          <a:cs typeface="+mn-cs"/>
        </a:defRPr>
      </a:lvl2pPr>
      <a:lvl3pPr marL="1142942" indent="-228588" algn="l" defTabSz="914353" rtl="0" eaLnBrk="1" latinLnBrk="0" hangingPunct="1">
        <a:lnSpc>
          <a:spcPct val="110000"/>
        </a:lnSpc>
        <a:spcBef>
          <a:spcPts val="0"/>
        </a:spcBef>
        <a:spcAft>
          <a:spcPts val="1800"/>
        </a:spcAft>
        <a:buClr>
          <a:srgbClr val="008AAF"/>
        </a:buClr>
        <a:buFont typeface="Arial" pitchFamily="34" charset="0"/>
        <a:buChar char="•"/>
        <a:defRPr sz="1828" kern="1200">
          <a:solidFill>
            <a:schemeClr val="tx1"/>
          </a:solidFill>
          <a:latin typeface="Franklin Gothic Book" pitchFamily="34" charset="0"/>
          <a:ea typeface="+mn-ea"/>
          <a:cs typeface="+mn-cs"/>
        </a:defRPr>
      </a:lvl3pPr>
      <a:lvl4pPr marL="1600118" indent="-228588" algn="l" defTabSz="914353" rtl="0" eaLnBrk="1" latinLnBrk="0" hangingPunct="1">
        <a:lnSpc>
          <a:spcPct val="110000"/>
        </a:lnSpc>
        <a:spcBef>
          <a:spcPts val="0"/>
        </a:spcBef>
        <a:spcAft>
          <a:spcPts val="1800"/>
        </a:spcAft>
        <a:buClr>
          <a:srgbClr val="008AAF"/>
        </a:buClr>
        <a:buFont typeface="Arial" pitchFamily="34" charset="0"/>
        <a:buChar char="•"/>
        <a:defRPr sz="1617" kern="1200">
          <a:solidFill>
            <a:schemeClr val="tx1"/>
          </a:solidFill>
          <a:latin typeface="Franklin Gothic Book" pitchFamily="34" charset="0"/>
          <a:ea typeface="+mn-ea"/>
          <a:cs typeface="+mn-cs"/>
        </a:defRPr>
      </a:lvl4pPr>
      <a:lvl5pPr marL="2057295" indent="-228588" algn="l" defTabSz="914353" rtl="0" eaLnBrk="1" latinLnBrk="0" hangingPunct="1">
        <a:lnSpc>
          <a:spcPct val="110000"/>
        </a:lnSpc>
        <a:spcBef>
          <a:spcPts val="0"/>
        </a:spcBef>
        <a:spcAft>
          <a:spcPts val="1800"/>
        </a:spcAft>
        <a:buClr>
          <a:srgbClr val="008AAF"/>
        </a:buClr>
        <a:buFont typeface="Arial" pitchFamily="34" charset="0"/>
        <a:buChar char="•"/>
        <a:defRPr sz="1406" kern="1200">
          <a:solidFill>
            <a:schemeClr val="tx1"/>
          </a:solidFill>
          <a:latin typeface="Franklin Gothic Book" pitchFamily="34" charset="0"/>
          <a:ea typeface="+mn-ea"/>
          <a:cs typeface="+mn-cs"/>
        </a:defRPr>
      </a:lvl5pPr>
      <a:lvl6pPr marL="251447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en-US"/>
      </a:defPPr>
      <a:lvl1pPr marL="0" algn="l" defTabSz="914353" rtl="0" eaLnBrk="1" latinLnBrk="0" hangingPunct="1">
        <a:defRPr sz="1828" kern="1200">
          <a:solidFill>
            <a:schemeClr val="tx1"/>
          </a:solidFill>
          <a:latin typeface="+mn-lt"/>
          <a:ea typeface="+mn-ea"/>
          <a:cs typeface="+mn-cs"/>
        </a:defRPr>
      </a:lvl1pPr>
      <a:lvl2pPr marL="457177" algn="l" defTabSz="914353" rtl="0" eaLnBrk="1" latinLnBrk="0" hangingPunct="1">
        <a:defRPr sz="1828" kern="1200">
          <a:solidFill>
            <a:schemeClr val="tx1"/>
          </a:solidFill>
          <a:latin typeface="+mn-lt"/>
          <a:ea typeface="+mn-ea"/>
          <a:cs typeface="+mn-cs"/>
        </a:defRPr>
      </a:lvl2pPr>
      <a:lvl3pPr marL="914353" algn="l" defTabSz="914353" rtl="0" eaLnBrk="1" latinLnBrk="0" hangingPunct="1">
        <a:defRPr sz="1828" kern="1200">
          <a:solidFill>
            <a:schemeClr val="tx1"/>
          </a:solidFill>
          <a:latin typeface="+mn-lt"/>
          <a:ea typeface="+mn-ea"/>
          <a:cs typeface="+mn-cs"/>
        </a:defRPr>
      </a:lvl3pPr>
      <a:lvl4pPr marL="1371530" algn="l" defTabSz="914353" rtl="0" eaLnBrk="1" latinLnBrk="0" hangingPunct="1">
        <a:defRPr sz="1828" kern="1200">
          <a:solidFill>
            <a:schemeClr val="tx1"/>
          </a:solidFill>
          <a:latin typeface="+mn-lt"/>
          <a:ea typeface="+mn-ea"/>
          <a:cs typeface="+mn-cs"/>
        </a:defRPr>
      </a:lvl4pPr>
      <a:lvl5pPr marL="1828706" algn="l" defTabSz="914353" rtl="0" eaLnBrk="1" latinLnBrk="0" hangingPunct="1">
        <a:defRPr sz="1828" kern="1200">
          <a:solidFill>
            <a:schemeClr val="tx1"/>
          </a:solidFill>
          <a:latin typeface="+mn-lt"/>
          <a:ea typeface="+mn-ea"/>
          <a:cs typeface="+mn-cs"/>
        </a:defRPr>
      </a:lvl5pPr>
      <a:lvl6pPr marL="2285883" algn="l" defTabSz="914353" rtl="0" eaLnBrk="1" latinLnBrk="0" hangingPunct="1">
        <a:defRPr sz="1828" kern="1200">
          <a:solidFill>
            <a:schemeClr val="tx1"/>
          </a:solidFill>
          <a:latin typeface="+mn-lt"/>
          <a:ea typeface="+mn-ea"/>
          <a:cs typeface="+mn-cs"/>
        </a:defRPr>
      </a:lvl6pPr>
      <a:lvl7pPr marL="2743060" algn="l" defTabSz="914353" rtl="0" eaLnBrk="1" latinLnBrk="0" hangingPunct="1">
        <a:defRPr sz="1828" kern="1200">
          <a:solidFill>
            <a:schemeClr val="tx1"/>
          </a:solidFill>
          <a:latin typeface="+mn-lt"/>
          <a:ea typeface="+mn-ea"/>
          <a:cs typeface="+mn-cs"/>
        </a:defRPr>
      </a:lvl7pPr>
      <a:lvl8pPr marL="3200236" algn="l" defTabSz="914353" rtl="0" eaLnBrk="1" latinLnBrk="0" hangingPunct="1">
        <a:defRPr sz="1828" kern="1200">
          <a:solidFill>
            <a:schemeClr val="tx1"/>
          </a:solidFill>
          <a:latin typeface="+mn-lt"/>
          <a:ea typeface="+mn-ea"/>
          <a:cs typeface="+mn-cs"/>
        </a:defRPr>
      </a:lvl8pPr>
      <a:lvl9pPr marL="3657413" algn="l" defTabSz="914353" rtl="0" eaLnBrk="1" latinLnBrk="0" hangingPunct="1">
        <a:defRPr sz="18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Low-Res_15b_Blue01_RGB"/>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t="27525" b="39420"/>
          <a:stretch>
            <a:fillRect/>
          </a:stretch>
        </p:blipFill>
        <p:spPr bwMode="auto">
          <a:xfrm>
            <a:off x="0" y="0"/>
            <a:ext cx="91440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CHR-Logo-Black&amp;PMS349_Small"/>
          <p:cNvPicPr>
            <a:picLocks noChangeAspect="1" noChangeArrowheads="1"/>
          </p:cNvPicPr>
          <p:nvPr userDrawn="1"/>
        </p:nvPicPr>
        <p:blipFill>
          <a:blip r:embed="rId1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797800" y="6200775"/>
            <a:ext cx="10763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231775" y="2413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USPSTF and AHRQ Leads</a:t>
            </a:r>
          </a:p>
        </p:txBody>
      </p:sp>
      <p:sp>
        <p:nvSpPr>
          <p:cNvPr id="1029" name="Rectangle 4"/>
          <p:cNvSpPr>
            <a:spLocks noGrp="1" noChangeArrowheads="1"/>
          </p:cNvSpPr>
          <p:nvPr>
            <p:ph type="body" idx="1"/>
          </p:nvPr>
        </p:nvSpPr>
        <p:spPr bwMode="auto">
          <a:xfrm>
            <a:off x="900113" y="1557338"/>
            <a:ext cx="75342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Al Sui</a:t>
            </a:r>
          </a:p>
          <a:p>
            <a:pPr lvl="0"/>
            <a:r>
              <a:rPr lang="en-US" altLang="en-US"/>
              <a:t>Rosanne Leipzig</a:t>
            </a:r>
          </a:p>
          <a:p>
            <a:pPr lvl="0"/>
            <a:r>
              <a:rPr lang="en-US" altLang="en-US"/>
              <a:t>Joy Melnikow</a:t>
            </a:r>
          </a:p>
          <a:p>
            <a:pPr lvl="0"/>
            <a:r>
              <a:rPr lang="en-US" altLang="en-US"/>
              <a:t>Adelita Cantu</a:t>
            </a:r>
          </a:p>
          <a:p>
            <a:pPr lvl="0"/>
            <a:endParaRPr lang="en-US" altLang="en-US"/>
          </a:p>
          <a:p>
            <a:pPr lvl="0"/>
            <a:r>
              <a:rPr lang="en-US" altLang="en-US"/>
              <a:t>Tracy Wolff</a:t>
            </a:r>
          </a:p>
        </p:txBody>
      </p:sp>
      <p:sp>
        <p:nvSpPr>
          <p:cNvPr id="1030" name="Text Box 13"/>
          <p:cNvSpPr txBox="1">
            <a:spLocks noChangeArrowheads="1"/>
          </p:cNvSpPr>
          <p:nvPr userDrawn="1"/>
        </p:nvSpPr>
        <p:spPr bwMode="auto">
          <a:xfrm>
            <a:off x="231775" y="6502400"/>
            <a:ext cx="5397500" cy="182563"/>
          </a:xfrm>
          <a:prstGeom prst="rect">
            <a:avLst/>
          </a:prstGeom>
          <a:noFill/>
          <a:ln>
            <a:noFill/>
          </a:ln>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800" b="1" dirty="0">
                <a:solidFill>
                  <a:srgbClr val="7296CE"/>
                </a:solidFill>
              </a:rPr>
              <a:t>KAISER PERMANENTE | CENTER FOR HEALTH RESEARCH </a:t>
            </a:r>
            <a:r>
              <a:rPr lang="en-US" sz="1200" b="1" i="1" dirty="0">
                <a:solidFill>
                  <a:srgbClr val="7296CE"/>
                </a:solidFill>
              </a:rPr>
              <a:t>– Do not Cite, Quote, or Distribute</a:t>
            </a:r>
            <a:endParaRPr lang="en-US" sz="1200" b="1" i="1" dirty="0">
              <a:solidFill>
                <a:srgbClr val="66CCFF"/>
              </a:solidFill>
            </a:endParaRPr>
          </a:p>
        </p:txBody>
      </p:sp>
      <p:sp>
        <p:nvSpPr>
          <p:cNvPr id="1031" name="Rectangle 7"/>
          <p:cNvSpPr>
            <a:spLocks noGrp="1" noChangeArrowheads="1"/>
          </p:cNvSpPr>
          <p:nvPr>
            <p:ph type="sldNum" sz="quarter" idx="4"/>
          </p:nvPr>
        </p:nvSpPr>
        <p:spPr bwMode="auto">
          <a:xfrm>
            <a:off x="4248150" y="6456363"/>
            <a:ext cx="2133600" cy="31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rgbClr val="7296CE"/>
                </a:solidFill>
              </a:defRPr>
            </a:lvl1pPr>
          </a:lstStyle>
          <a:p>
            <a:pPr fontAlgn="base">
              <a:spcBef>
                <a:spcPct val="0"/>
              </a:spcBef>
              <a:spcAft>
                <a:spcPct val="0"/>
              </a:spcAft>
            </a:pPr>
            <a:fld id="{C0368109-EA87-4E14-AA32-7A48E6EE3E2C}" type="slidenum">
              <a:rPr lang="en-US" altLang="en-US" smtClean="0">
                <a:latin typeface="Arial" panose="020B0604020202020204" pitchFamily="34" charset="0"/>
              </a:rPr>
              <a:pPr fontAlgn="base">
                <a:spcBef>
                  <a:spcPct val="0"/>
                </a:spcBef>
                <a:spcAft>
                  <a:spcPct val="0"/>
                </a:spcAft>
              </a:pPr>
              <a:t>‹#›</a:t>
            </a:fld>
            <a:endParaRPr lang="en-US" altLang="en-US" dirty="0">
              <a:latin typeface="Arial" panose="020B0604020202020204" pitchFamily="34" charset="0"/>
            </a:endParaRPr>
          </a:p>
        </p:txBody>
      </p:sp>
      <p:sp>
        <p:nvSpPr>
          <p:cNvPr id="1032" name="Text Box 8"/>
          <p:cNvSpPr txBox="1">
            <a:spLocks noChangeArrowheads="1"/>
          </p:cNvSpPr>
          <p:nvPr userDrawn="1"/>
        </p:nvSpPr>
        <p:spPr bwMode="auto">
          <a:xfrm>
            <a:off x="6659563" y="6416675"/>
            <a:ext cx="1498600" cy="3365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600" b="1" i="1" dirty="0">
                <a:solidFill>
                  <a:srgbClr val="7296CE"/>
                </a:solidFill>
                <a:latin typeface="Arial Narrow" pitchFamily="34" charset="0"/>
              </a:rPr>
              <a:t>KPRA EPC</a:t>
            </a:r>
          </a:p>
        </p:txBody>
      </p:sp>
    </p:spTree>
    <p:extLst>
      <p:ext uri="{BB962C8B-B14F-4D97-AF65-F5344CB8AC3E}">
        <p14:creationId xmlns:p14="http://schemas.microsoft.com/office/powerpoint/2010/main" val="21090811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rtl="0" eaLnBrk="0" fontAlgn="base" hangingPunct="0">
        <a:lnSpc>
          <a:spcPts val="4000"/>
        </a:lnSpc>
        <a:spcBef>
          <a:spcPct val="0"/>
        </a:spcBef>
        <a:spcAft>
          <a:spcPct val="0"/>
        </a:spcAft>
        <a:defRPr sz="3600" b="1">
          <a:solidFill>
            <a:schemeClr val="tx1"/>
          </a:solidFill>
          <a:latin typeface="+mj-lt"/>
          <a:ea typeface="+mj-ea"/>
          <a:cs typeface="+mj-cs"/>
        </a:defRPr>
      </a:lvl1pPr>
      <a:lvl2pPr algn="l" rtl="0" eaLnBrk="0" fontAlgn="base" hangingPunct="0">
        <a:lnSpc>
          <a:spcPts val="4000"/>
        </a:lnSpc>
        <a:spcBef>
          <a:spcPct val="0"/>
        </a:spcBef>
        <a:spcAft>
          <a:spcPct val="0"/>
        </a:spcAft>
        <a:defRPr sz="3600" b="1">
          <a:solidFill>
            <a:schemeClr val="tx1"/>
          </a:solidFill>
          <a:latin typeface="Arial Narrow" pitchFamily="34" charset="0"/>
        </a:defRPr>
      </a:lvl2pPr>
      <a:lvl3pPr algn="l" rtl="0" eaLnBrk="0" fontAlgn="base" hangingPunct="0">
        <a:lnSpc>
          <a:spcPts val="4000"/>
        </a:lnSpc>
        <a:spcBef>
          <a:spcPct val="0"/>
        </a:spcBef>
        <a:spcAft>
          <a:spcPct val="0"/>
        </a:spcAft>
        <a:defRPr sz="3600" b="1">
          <a:solidFill>
            <a:schemeClr val="tx1"/>
          </a:solidFill>
          <a:latin typeface="Arial Narrow" pitchFamily="34" charset="0"/>
        </a:defRPr>
      </a:lvl3pPr>
      <a:lvl4pPr algn="l" rtl="0" eaLnBrk="0" fontAlgn="base" hangingPunct="0">
        <a:lnSpc>
          <a:spcPts val="4000"/>
        </a:lnSpc>
        <a:spcBef>
          <a:spcPct val="0"/>
        </a:spcBef>
        <a:spcAft>
          <a:spcPct val="0"/>
        </a:spcAft>
        <a:defRPr sz="3600" b="1">
          <a:solidFill>
            <a:schemeClr val="tx1"/>
          </a:solidFill>
          <a:latin typeface="Arial Narrow" pitchFamily="34" charset="0"/>
        </a:defRPr>
      </a:lvl4pPr>
      <a:lvl5pPr algn="l" rtl="0" eaLnBrk="0" fontAlgn="base" hangingPunct="0">
        <a:lnSpc>
          <a:spcPts val="4000"/>
        </a:lnSpc>
        <a:spcBef>
          <a:spcPct val="0"/>
        </a:spcBef>
        <a:spcAft>
          <a:spcPct val="0"/>
        </a:spcAft>
        <a:defRPr sz="3600" b="1">
          <a:solidFill>
            <a:schemeClr val="tx1"/>
          </a:solidFill>
          <a:latin typeface="Arial Narrow" pitchFamily="34" charset="0"/>
        </a:defRPr>
      </a:lvl5pPr>
      <a:lvl6pPr marL="457200" algn="l" rtl="0" fontAlgn="base">
        <a:lnSpc>
          <a:spcPts val="4000"/>
        </a:lnSpc>
        <a:spcBef>
          <a:spcPct val="0"/>
        </a:spcBef>
        <a:spcAft>
          <a:spcPct val="0"/>
        </a:spcAft>
        <a:defRPr sz="3600" b="1">
          <a:solidFill>
            <a:schemeClr val="bg1"/>
          </a:solidFill>
          <a:latin typeface="Arial Narrow" pitchFamily="34" charset="0"/>
        </a:defRPr>
      </a:lvl6pPr>
      <a:lvl7pPr marL="914400" algn="l" rtl="0" fontAlgn="base">
        <a:lnSpc>
          <a:spcPts val="4000"/>
        </a:lnSpc>
        <a:spcBef>
          <a:spcPct val="0"/>
        </a:spcBef>
        <a:spcAft>
          <a:spcPct val="0"/>
        </a:spcAft>
        <a:defRPr sz="3600" b="1">
          <a:solidFill>
            <a:schemeClr val="bg1"/>
          </a:solidFill>
          <a:latin typeface="Arial Narrow" pitchFamily="34" charset="0"/>
        </a:defRPr>
      </a:lvl7pPr>
      <a:lvl8pPr marL="1371600" algn="l" rtl="0" fontAlgn="base">
        <a:lnSpc>
          <a:spcPts val="4000"/>
        </a:lnSpc>
        <a:spcBef>
          <a:spcPct val="0"/>
        </a:spcBef>
        <a:spcAft>
          <a:spcPct val="0"/>
        </a:spcAft>
        <a:defRPr sz="3600" b="1">
          <a:solidFill>
            <a:schemeClr val="bg1"/>
          </a:solidFill>
          <a:latin typeface="Arial Narrow" pitchFamily="34" charset="0"/>
        </a:defRPr>
      </a:lvl8pPr>
      <a:lvl9pPr marL="1828800" algn="l" rtl="0" fontAlgn="base">
        <a:lnSpc>
          <a:spcPts val="4000"/>
        </a:lnSpc>
        <a:spcBef>
          <a:spcPct val="0"/>
        </a:spcBef>
        <a:spcAft>
          <a:spcPct val="0"/>
        </a:spcAft>
        <a:defRPr sz="36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lr>
          <a:srgbClr val="7296CE"/>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7296CE"/>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7296CE"/>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7296CE"/>
        </a:buClr>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rgbClr val="7296CE"/>
        </a:buClr>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Clr>
          <a:srgbClr val="7296CE"/>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7296CE"/>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7296CE"/>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7296CE"/>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hkrist@vcu.edu"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986" y="2662848"/>
            <a:ext cx="8794254" cy="457200"/>
          </a:xfrm>
        </p:spPr>
        <p:txBody>
          <a:bodyPr>
            <a:normAutofit fontScale="90000"/>
          </a:bodyPr>
          <a:lstStyle/>
          <a:p>
            <a:pPr marL="4763" lvl="3">
              <a:spcAft>
                <a:spcPts val="1800"/>
              </a:spcAft>
            </a:pPr>
            <a:r>
              <a:rPr lang="en-US" sz="2800" dirty="0">
                <a:solidFill>
                  <a:srgbClr val="013976"/>
                </a:solidFill>
                <a:latin typeface="Franklin Gothic Demi" pitchFamily="34" charset="0"/>
              </a:rPr>
              <a:t>Strategies to Better Manage Lipids – Statin Pearls</a:t>
            </a:r>
            <a:endParaRPr lang="en-US" sz="2800" dirty="0">
              <a:solidFill>
                <a:srgbClr val="013976"/>
              </a:solidFill>
              <a:latin typeface="Franklin Gothic Book" pitchFamily="34" charset="0"/>
            </a:endParaRPr>
          </a:p>
        </p:txBody>
      </p:sp>
      <p:pic>
        <p:nvPicPr>
          <p:cNvPr id="4" name="Picture 3" descr="Which preventive services does the Task Force recommend and why?"/>
          <p:cNvPicPr>
            <a:picLocks noChangeAspect="1"/>
          </p:cNvPicPr>
          <p:nvPr/>
        </p:nvPicPr>
        <p:blipFill>
          <a:blip r:embed="rId3"/>
          <a:stretch>
            <a:fillRect/>
          </a:stretch>
        </p:blipFill>
        <p:spPr>
          <a:xfrm>
            <a:off x="174873" y="89377"/>
            <a:ext cx="8864352" cy="2060627"/>
          </a:xfrm>
          <a:prstGeom prst="rect">
            <a:avLst/>
          </a:prstGeom>
        </p:spPr>
      </p:pic>
      <p:pic>
        <p:nvPicPr>
          <p:cNvPr id="9" name="Picture 8" descr="Alex Krist"/>
          <p:cNvPicPr>
            <a:picLocks noChangeAspect="1"/>
          </p:cNvPicPr>
          <p:nvPr/>
        </p:nvPicPr>
        <p:blipFill>
          <a:blip r:embed="rId4"/>
          <a:stretch>
            <a:fillRect/>
          </a:stretch>
        </p:blipFill>
        <p:spPr>
          <a:xfrm>
            <a:off x="534986" y="3535342"/>
            <a:ext cx="2360614" cy="2332058"/>
          </a:xfrm>
          <a:prstGeom prst="rect">
            <a:avLst/>
          </a:prstGeom>
        </p:spPr>
      </p:pic>
      <p:sp>
        <p:nvSpPr>
          <p:cNvPr id="5" name="Subtitle 4">
            <a:extLst>
              <a:ext uri="{FF2B5EF4-FFF2-40B4-BE49-F238E27FC236}">
                <a16:creationId xmlns:a16="http://schemas.microsoft.com/office/drawing/2014/main" id="{3054EFB4-3CAC-4D96-A26F-FA7E3F63EAD2}"/>
              </a:ext>
            </a:extLst>
          </p:cNvPr>
          <p:cNvSpPr>
            <a:spLocks noGrp="1"/>
          </p:cNvSpPr>
          <p:nvPr>
            <p:ph type="subTitle" idx="1"/>
          </p:nvPr>
        </p:nvSpPr>
        <p:spPr>
          <a:xfrm>
            <a:off x="3406526" y="3535342"/>
            <a:ext cx="4365874" cy="2332058"/>
          </a:xfrm>
        </p:spPr>
        <p:txBody>
          <a:bodyPr>
            <a:normAutofit fontScale="92500"/>
          </a:bodyPr>
          <a:lstStyle/>
          <a:p>
            <a:pPr lvl="0" algn="l">
              <a:lnSpc>
                <a:spcPct val="100000"/>
              </a:lnSpc>
              <a:spcAft>
                <a:spcPts val="0"/>
              </a:spcAft>
              <a:buClrTx/>
            </a:pPr>
            <a:r>
              <a:rPr lang="en-US" sz="2500" dirty="0">
                <a:solidFill>
                  <a:prstClr val="black"/>
                </a:solidFill>
                <a:latin typeface="Calibri"/>
              </a:rPr>
              <a:t>Alex </a:t>
            </a:r>
            <a:r>
              <a:rPr lang="en-US" sz="2500" dirty="0" err="1">
                <a:solidFill>
                  <a:prstClr val="black"/>
                </a:solidFill>
                <a:latin typeface="Calibri"/>
              </a:rPr>
              <a:t>Krist</a:t>
            </a:r>
            <a:r>
              <a:rPr lang="en-US" sz="2500" dirty="0">
                <a:solidFill>
                  <a:prstClr val="black"/>
                </a:solidFill>
                <a:latin typeface="Calibri"/>
              </a:rPr>
              <a:t> MD MPH</a:t>
            </a:r>
          </a:p>
          <a:p>
            <a:pPr lvl="0" algn="l">
              <a:lnSpc>
                <a:spcPct val="100000"/>
              </a:lnSpc>
              <a:spcAft>
                <a:spcPts val="0"/>
              </a:spcAft>
              <a:buClrTx/>
            </a:pPr>
            <a:r>
              <a:rPr lang="en-US" sz="2500" dirty="0">
                <a:solidFill>
                  <a:prstClr val="black"/>
                </a:solidFill>
                <a:latin typeface="Calibri"/>
              </a:rPr>
              <a:t>Family Physician</a:t>
            </a:r>
          </a:p>
          <a:p>
            <a:pPr lvl="0" algn="l">
              <a:lnSpc>
                <a:spcPct val="100000"/>
              </a:lnSpc>
              <a:spcAft>
                <a:spcPts val="0"/>
              </a:spcAft>
              <a:buClrTx/>
            </a:pPr>
            <a:r>
              <a:rPr lang="en-US" sz="2500" dirty="0">
                <a:solidFill>
                  <a:prstClr val="black"/>
                </a:solidFill>
                <a:latin typeface="Calibri"/>
              </a:rPr>
              <a:t>Virginia Commonwealth University</a:t>
            </a:r>
          </a:p>
          <a:p>
            <a:pPr lvl="0" algn="l">
              <a:lnSpc>
                <a:spcPct val="100000"/>
              </a:lnSpc>
              <a:spcAft>
                <a:spcPts val="0"/>
              </a:spcAft>
              <a:buClrTx/>
            </a:pPr>
            <a:r>
              <a:rPr lang="en-US" sz="2500" dirty="0">
                <a:solidFill>
                  <a:prstClr val="black"/>
                </a:solidFill>
                <a:latin typeface="Calibri"/>
              </a:rPr>
              <a:t>Member, US Preventive Services Task Force</a:t>
            </a:r>
          </a:p>
          <a:p>
            <a:pPr lvl="0" algn="l">
              <a:lnSpc>
                <a:spcPct val="100000"/>
              </a:lnSpc>
              <a:spcAft>
                <a:spcPts val="0"/>
              </a:spcAft>
              <a:buClrTx/>
            </a:pPr>
            <a:r>
              <a:rPr lang="en-US" sz="2500" dirty="0">
                <a:solidFill>
                  <a:prstClr val="black"/>
                </a:solidFill>
                <a:latin typeface="Calibri"/>
                <a:hlinkClick r:id="rId5"/>
              </a:rPr>
              <a:t>ahkrist@vcu.edu</a:t>
            </a:r>
            <a:endParaRPr lang="en-US" dirty="0"/>
          </a:p>
        </p:txBody>
      </p:sp>
    </p:spTree>
    <p:extLst>
      <p:ext uri="{BB962C8B-B14F-4D97-AF65-F5344CB8AC3E}">
        <p14:creationId xmlns:p14="http://schemas.microsoft.com/office/powerpoint/2010/main" val="242152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p:cNvSpPr>
            <a:spLocks noGrp="1" noChangeArrowheads="1"/>
          </p:cNvSpPr>
          <p:nvPr>
            <p:ph type="title"/>
          </p:nvPr>
        </p:nvSpPr>
        <p:spPr>
          <a:xfrm>
            <a:off x="381000" y="639762"/>
            <a:ext cx="8382000" cy="960438"/>
          </a:xfrm>
        </p:spPr>
        <p:txBody>
          <a:bodyPr>
            <a:normAutofit/>
          </a:bodyPr>
          <a:lstStyle/>
          <a:p>
            <a:r>
              <a:rPr lang="en-US" dirty="0"/>
              <a:t>Disclaimer</a:t>
            </a:r>
            <a:endParaRPr lang="en-US" altLang="en-US" b="1" dirty="0"/>
          </a:p>
        </p:txBody>
      </p:sp>
      <p:sp>
        <p:nvSpPr>
          <p:cNvPr id="7171" name="Rectangle 3"/>
          <p:cNvSpPr>
            <a:spLocks noGrp="1" noChangeArrowheads="1"/>
          </p:cNvSpPr>
          <p:nvPr>
            <p:ph idx="1"/>
          </p:nvPr>
        </p:nvSpPr>
        <p:spPr>
          <a:xfrm>
            <a:off x="381000" y="1828800"/>
            <a:ext cx="8382000" cy="4297363"/>
          </a:xfrm>
        </p:spPr>
        <p:txBody>
          <a:bodyPr>
            <a:normAutofit/>
          </a:bodyPr>
          <a:lstStyle/>
          <a:p>
            <a:pPr marL="0" indent="0" algn="ctr" eaLnBrk="1" hangingPunct="1">
              <a:buFontTx/>
              <a:buNone/>
            </a:pPr>
            <a:r>
              <a:rPr lang="en-US" altLang="en-US" sz="2400" dirty="0"/>
              <a:t>Although I am a member of the U.S. Preventive Services Task Force (USPSTF), materials provided in this presentation reflect my individual views and do not represent the views or recommendations of the USPSTF.  The overall presentation should not be attributed to the USPSTF.</a:t>
            </a:r>
          </a:p>
        </p:txBody>
      </p:sp>
    </p:spTree>
    <p:extLst>
      <p:ext uri="{BB962C8B-B14F-4D97-AF65-F5344CB8AC3E}">
        <p14:creationId xmlns:p14="http://schemas.microsoft.com/office/powerpoint/2010/main" val="296225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p:cNvSpPr>
            <a:spLocks noGrp="1" noChangeArrowheads="1"/>
          </p:cNvSpPr>
          <p:nvPr>
            <p:ph type="title"/>
          </p:nvPr>
        </p:nvSpPr>
        <p:spPr>
          <a:xfrm>
            <a:off x="508000" y="541867"/>
            <a:ext cx="7721600" cy="982133"/>
          </a:xfrm>
        </p:spPr>
        <p:txBody>
          <a:bodyPr/>
          <a:lstStyle/>
          <a:p>
            <a:pPr eaLnBrk="1" hangingPunct="1">
              <a:defRPr/>
            </a:pPr>
            <a:r>
              <a:rPr lang="en-US" dirty="0"/>
              <a:t>Study Measures – Cholesterol</a:t>
            </a:r>
          </a:p>
        </p:txBody>
      </p:sp>
      <p:sp>
        <p:nvSpPr>
          <p:cNvPr id="1517571" name="Rectangle 3"/>
          <p:cNvSpPr>
            <a:spLocks noGrp="1" noChangeArrowheads="1"/>
          </p:cNvSpPr>
          <p:nvPr>
            <p:ph type="body" idx="1"/>
          </p:nvPr>
        </p:nvSpPr>
        <p:spPr>
          <a:xfrm>
            <a:off x="381000" y="1570037"/>
            <a:ext cx="8382000" cy="4525963"/>
          </a:xfrm>
        </p:spPr>
        <p:txBody>
          <a:bodyPr>
            <a:noAutofit/>
          </a:bodyPr>
          <a:lstStyle/>
          <a:p>
            <a:pPr eaLnBrk="1" hangingPunct="1">
              <a:lnSpc>
                <a:spcPct val="90000"/>
              </a:lnSpc>
              <a:defRPr/>
            </a:pPr>
            <a:r>
              <a:rPr lang="en-US" sz="2400" dirty="0"/>
              <a:t>Percentage of “high-risk” adult patients who were prescribed or are taking a statin. High risk is defined as:</a:t>
            </a:r>
          </a:p>
          <a:p>
            <a:pPr lvl="1">
              <a:lnSpc>
                <a:spcPct val="90000"/>
              </a:lnSpc>
              <a:defRPr/>
            </a:pPr>
            <a:r>
              <a:rPr lang="en-US" sz="2400" dirty="0"/>
              <a:t>Having a diagnosis of atherosclerotic cardiovascular disease</a:t>
            </a:r>
          </a:p>
          <a:p>
            <a:pPr lvl="1">
              <a:lnSpc>
                <a:spcPct val="90000"/>
              </a:lnSpc>
              <a:defRPr/>
            </a:pPr>
            <a:r>
              <a:rPr lang="en-US" sz="2400" dirty="0"/>
              <a:t>Ever having an LDL above 190</a:t>
            </a:r>
          </a:p>
          <a:p>
            <a:pPr lvl="1">
              <a:lnSpc>
                <a:spcPct val="90000"/>
              </a:lnSpc>
              <a:defRPr/>
            </a:pPr>
            <a:r>
              <a:rPr lang="en-US" sz="2400" dirty="0"/>
              <a:t>Or being age 40-75 with diabetes and an LDL between 70-189 </a:t>
            </a:r>
          </a:p>
          <a:p>
            <a:pPr eaLnBrk="1" hangingPunct="1">
              <a:lnSpc>
                <a:spcPct val="90000"/>
              </a:lnSpc>
              <a:defRPr/>
            </a:pPr>
            <a:r>
              <a:rPr lang="en-US" sz="2400" dirty="0"/>
              <a:t>Similar measures</a:t>
            </a:r>
          </a:p>
          <a:p>
            <a:pPr lvl="1">
              <a:lnSpc>
                <a:spcPct val="90000"/>
              </a:lnSpc>
              <a:defRPr/>
            </a:pPr>
            <a:r>
              <a:rPr lang="en-US" sz="2400" dirty="0"/>
              <a:t>GPRO Prev-13</a:t>
            </a:r>
          </a:p>
        </p:txBody>
      </p:sp>
    </p:spTree>
    <p:extLst>
      <p:ext uri="{BB962C8B-B14F-4D97-AF65-F5344CB8AC3E}">
        <p14:creationId xmlns:p14="http://schemas.microsoft.com/office/powerpoint/2010/main" val="59120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USPSTF Recommendation November  2016</a:t>
            </a:r>
          </a:p>
        </p:txBody>
      </p:sp>
      <p:sp>
        <p:nvSpPr>
          <p:cNvPr id="7" name="Content Placeholder 6">
            <a:extLst>
              <a:ext uri="{FF2B5EF4-FFF2-40B4-BE49-F238E27FC236}">
                <a16:creationId xmlns:a16="http://schemas.microsoft.com/office/drawing/2014/main" id="{E4324293-38B7-4D89-8C48-DF52DB7C9AC7}"/>
              </a:ext>
            </a:extLst>
          </p:cNvPr>
          <p:cNvSpPr>
            <a:spLocks noGrp="1"/>
          </p:cNvSpPr>
          <p:nvPr>
            <p:ph idx="1"/>
          </p:nvPr>
        </p:nvSpPr>
        <p:spPr>
          <a:xfrm>
            <a:off x="381000" y="1524000"/>
            <a:ext cx="8382000" cy="1173163"/>
          </a:xfrm>
        </p:spPr>
        <p:txBody>
          <a:bodyPr>
            <a:normAutofit fontScale="70000" lnSpcReduction="20000"/>
          </a:bodyPr>
          <a:lstStyle/>
          <a:p>
            <a:pPr marL="0" indent="0">
              <a:spcAft>
                <a:spcPts val="0"/>
              </a:spcAft>
              <a:buNone/>
            </a:pPr>
            <a:r>
              <a:rPr lang="en-US" b="1" dirty="0">
                <a:solidFill>
                  <a:srgbClr val="26282A"/>
                </a:solidFill>
                <a:latin typeface="Helvetica Neue"/>
              </a:rPr>
              <a:t>Legend</a:t>
            </a:r>
          </a:p>
          <a:p>
            <a:pPr marL="692150" indent="-234950">
              <a:spcAft>
                <a:spcPts val="0"/>
              </a:spcAft>
            </a:pPr>
            <a:r>
              <a:rPr lang="en-US" dirty="0">
                <a:solidFill>
                  <a:srgbClr val="26282A"/>
                </a:solidFill>
                <a:latin typeface="Helvetica Neue"/>
              </a:rPr>
              <a:t>B: Recommended.</a:t>
            </a:r>
          </a:p>
          <a:p>
            <a:pPr marL="692150" indent="-234950">
              <a:spcAft>
                <a:spcPts val="0"/>
              </a:spcAft>
            </a:pPr>
            <a:r>
              <a:rPr lang="en-US" dirty="0">
                <a:solidFill>
                  <a:srgbClr val="26282A"/>
                </a:solidFill>
                <a:latin typeface="Helvetica Neue"/>
              </a:rPr>
              <a:t>C: The recommendation depends on the patient’s situation. </a:t>
            </a:r>
          </a:p>
          <a:p>
            <a:pPr marL="692150" indent="-234950">
              <a:spcAft>
                <a:spcPts val="0"/>
              </a:spcAft>
            </a:pPr>
            <a:r>
              <a:rPr lang="en-US" dirty="0">
                <a:solidFill>
                  <a:srgbClr val="26282A"/>
                </a:solidFill>
                <a:latin typeface="Helvetica Neue"/>
              </a:rPr>
              <a:t>D: Not recommended. </a:t>
            </a:r>
          </a:p>
          <a:p>
            <a:pPr marL="692150" indent="-234950">
              <a:spcAft>
                <a:spcPts val="0"/>
              </a:spcAft>
            </a:pPr>
            <a:r>
              <a:rPr lang="en-US" dirty="0">
                <a:solidFill>
                  <a:srgbClr val="26282A"/>
                </a:solidFill>
                <a:latin typeface="Helvetica Neue"/>
              </a:rPr>
              <a:t>I: The balance of benefits and harms cannot be determined.</a:t>
            </a:r>
          </a:p>
          <a:p>
            <a:pPr marL="0">
              <a:spcAft>
                <a:spcPts val="0"/>
              </a:spcAft>
            </a:pPr>
            <a:endParaRPr lang="en-US" dirty="0"/>
          </a:p>
        </p:txBody>
      </p:sp>
      <p:graphicFrame>
        <p:nvGraphicFramePr>
          <p:cNvPr id="6" name="Table 5">
            <a:extLst>
              <a:ext uri="{FF2B5EF4-FFF2-40B4-BE49-F238E27FC236}">
                <a16:creationId xmlns:a16="http://schemas.microsoft.com/office/drawing/2014/main" id="{71C8F5EB-B00E-4FE7-88D1-AD5B3AAE197B}"/>
              </a:ext>
            </a:extLst>
          </p:cNvPr>
          <p:cNvGraphicFramePr>
            <a:graphicFrameLocks noGrp="1"/>
          </p:cNvGraphicFramePr>
          <p:nvPr>
            <p:extLst>
              <p:ext uri="{D42A27DB-BD31-4B8C-83A1-F6EECF244321}">
                <p14:modId xmlns:p14="http://schemas.microsoft.com/office/powerpoint/2010/main" val="3549644328"/>
              </p:ext>
            </p:extLst>
          </p:nvPr>
        </p:nvGraphicFramePr>
        <p:xfrm>
          <a:off x="304800" y="2803525"/>
          <a:ext cx="8458200" cy="3180371"/>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883034433"/>
                    </a:ext>
                  </a:extLst>
                </a:gridCol>
                <a:gridCol w="6019800">
                  <a:extLst>
                    <a:ext uri="{9D8B030D-6E8A-4147-A177-3AD203B41FA5}">
                      <a16:colId xmlns:a16="http://schemas.microsoft.com/office/drawing/2014/main" val="1615177224"/>
                    </a:ext>
                  </a:extLst>
                </a:gridCol>
                <a:gridCol w="838200">
                  <a:extLst>
                    <a:ext uri="{9D8B030D-6E8A-4147-A177-3AD203B41FA5}">
                      <a16:colId xmlns:a16="http://schemas.microsoft.com/office/drawing/2014/main" val="3914592701"/>
                    </a:ext>
                  </a:extLst>
                </a:gridCol>
              </a:tblGrid>
              <a:tr h="376211">
                <a:tc>
                  <a:txBody>
                    <a:bodyPr/>
                    <a:lstStyle/>
                    <a:p>
                      <a:r>
                        <a:rPr lang="en-US" sz="1800" b="1" i="0" u="none" strike="noStrike" kern="1200" baseline="0" dirty="0">
                          <a:solidFill>
                            <a:schemeClr val="tx1"/>
                          </a:solidFill>
                          <a:latin typeface="+mn-lt"/>
                          <a:ea typeface="+mn-ea"/>
                          <a:cs typeface="+mn-cs"/>
                        </a:rPr>
                        <a:t>Population</a:t>
                      </a:r>
                      <a:endParaRPr lang="en-US" dirty="0">
                        <a:solidFill>
                          <a:schemeClr val="tx1"/>
                        </a:solidFill>
                      </a:endParaRPr>
                    </a:p>
                  </a:txBody>
                  <a:tcPr>
                    <a:solidFill>
                      <a:srgbClr val="DDDDDD"/>
                    </a:solidFill>
                  </a:tcPr>
                </a:tc>
                <a:tc>
                  <a:txBody>
                    <a:bodyPr/>
                    <a:lstStyle/>
                    <a:p>
                      <a:r>
                        <a:rPr lang="en-US" sz="1800" b="1" i="0" u="none" strike="noStrike" kern="1200" baseline="0" dirty="0">
                          <a:solidFill>
                            <a:schemeClr val="tx1"/>
                          </a:solidFill>
                          <a:latin typeface="+mn-lt"/>
                          <a:ea typeface="+mn-ea"/>
                          <a:cs typeface="+mn-cs"/>
                        </a:rPr>
                        <a:t>Recommendation</a:t>
                      </a:r>
                      <a:endParaRPr lang="en-US" dirty="0">
                        <a:solidFill>
                          <a:schemeClr val="tx1"/>
                        </a:solidFill>
                      </a:endParaRPr>
                    </a:p>
                  </a:txBody>
                  <a:tcPr>
                    <a:solidFill>
                      <a:srgbClr val="DDDDDD"/>
                    </a:solidFill>
                  </a:tcPr>
                </a:tc>
                <a:tc>
                  <a:txBody>
                    <a:bodyPr/>
                    <a:lstStyle/>
                    <a:p>
                      <a:r>
                        <a:rPr lang="en-US" sz="1800" b="1" i="0" u="none" strike="noStrike" kern="1200" baseline="0" dirty="0">
                          <a:solidFill>
                            <a:schemeClr val="tx1"/>
                          </a:solidFill>
                          <a:latin typeface="+mn-lt"/>
                          <a:ea typeface="+mn-ea"/>
                          <a:cs typeface="+mn-cs"/>
                        </a:rPr>
                        <a:t>Grade</a:t>
                      </a:r>
                      <a:endParaRPr lang="en-US" dirty="0">
                        <a:solidFill>
                          <a:schemeClr val="tx1"/>
                        </a:solidFill>
                      </a:endParaRPr>
                    </a:p>
                  </a:txBody>
                  <a:tcPr>
                    <a:solidFill>
                      <a:srgbClr val="DDDDDD"/>
                    </a:solidFill>
                  </a:tcPr>
                </a:tc>
                <a:extLst>
                  <a:ext uri="{0D108BD9-81ED-4DB2-BD59-A6C34878D82A}">
                    <a16:rowId xmlns:a16="http://schemas.microsoft.com/office/drawing/2014/main" val="4086654095"/>
                  </a:ext>
                </a:extLst>
              </a:tr>
              <a:tr h="2720951">
                <a:tc>
                  <a:txBody>
                    <a:bodyPr/>
                    <a:lstStyle/>
                    <a:p>
                      <a:r>
                        <a:rPr lang="en-US" sz="1400" b="0" i="0" u="none" strike="noStrike" kern="1200" baseline="0" dirty="0">
                          <a:solidFill>
                            <a:schemeClr val="dk1"/>
                          </a:solidFill>
                          <a:latin typeface="+mn-lt"/>
                          <a:ea typeface="+mn-ea"/>
                          <a:cs typeface="+mn-cs"/>
                        </a:rPr>
                        <a:t>Adults ages 40-75 years with no symptoms or history of CVD and a calculated 10-year</a:t>
                      </a:r>
                    </a:p>
                    <a:p>
                      <a:r>
                        <a:rPr lang="en-US" sz="1400" b="0" i="0" u="none" strike="noStrike" kern="1200" baseline="0" dirty="0">
                          <a:solidFill>
                            <a:schemeClr val="dk1"/>
                          </a:solidFill>
                          <a:latin typeface="+mn-lt"/>
                          <a:ea typeface="+mn-ea"/>
                          <a:cs typeface="+mn-cs"/>
                        </a:rPr>
                        <a:t>CVD event risk of ≥10%</a:t>
                      </a:r>
                      <a:endParaRPr lang="en-US" sz="1400" dirty="0"/>
                    </a:p>
                  </a:txBody>
                  <a:tcPr>
                    <a:solidFill>
                      <a:srgbClr val="DBF9DB"/>
                    </a:solidFill>
                  </a:tcPr>
                </a:tc>
                <a:tc>
                  <a:txBody>
                    <a:bodyPr/>
                    <a:lstStyle/>
                    <a:p>
                      <a:r>
                        <a:rPr lang="en-US" sz="1400" b="0" i="0" u="none" strike="noStrike" kern="1200" baseline="0" dirty="0">
                          <a:solidFill>
                            <a:schemeClr val="dk1"/>
                          </a:solidFill>
                          <a:latin typeface="+mn-lt"/>
                          <a:ea typeface="+mn-ea"/>
                          <a:cs typeface="+mn-cs"/>
                        </a:rPr>
                        <a:t>The USPSTF recommends that adults without a history of cardiovascular</a:t>
                      </a:r>
                    </a:p>
                    <a:p>
                      <a:r>
                        <a:rPr lang="en-US" sz="1400" b="0" i="0" u="none" strike="noStrike" kern="1200" baseline="0" dirty="0">
                          <a:solidFill>
                            <a:schemeClr val="dk1"/>
                          </a:solidFill>
                          <a:latin typeface="+mn-lt"/>
                          <a:ea typeface="+mn-ea"/>
                          <a:cs typeface="+mn-cs"/>
                        </a:rPr>
                        <a:t>disease (CVD) (i.e., symptomatic coronary artery disease or thrombotic stroke)</a:t>
                      </a:r>
                    </a:p>
                    <a:p>
                      <a:pPr>
                        <a:spcAft>
                          <a:spcPts val="600"/>
                        </a:spcAft>
                      </a:pPr>
                      <a:r>
                        <a:rPr lang="en-US" sz="1400" b="0" i="0" u="none" strike="noStrike" kern="1200" baseline="0" dirty="0">
                          <a:solidFill>
                            <a:schemeClr val="dk1"/>
                          </a:solidFill>
                          <a:latin typeface="+mn-lt"/>
                          <a:ea typeface="+mn-ea"/>
                          <a:cs typeface="+mn-cs"/>
                        </a:rPr>
                        <a:t>use a low- to moderate-dose statin for the prevention of CVD events when all of the following criteria are met:</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They are ages 40 to 75 years</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They have one or more CVD risk factors (i.e. , dyslipidemia, diabetes, hypertension, or smoking)</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They have a calculated 10-year risk of a cardiovascular event of 10% or</a:t>
                      </a:r>
                    </a:p>
                    <a:p>
                      <a:pPr marL="0" indent="285750"/>
                      <a:r>
                        <a:rPr lang="en-US" sz="1400" b="0" i="0" u="none" strike="noStrike" kern="1200" baseline="0" dirty="0">
                          <a:solidFill>
                            <a:schemeClr val="dk1"/>
                          </a:solidFill>
                          <a:latin typeface="+mn-lt"/>
                          <a:ea typeface="+mn-ea"/>
                          <a:cs typeface="+mn-cs"/>
                        </a:rPr>
                        <a:t>greater</a:t>
                      </a:r>
                    </a:p>
                    <a:p>
                      <a:pPr>
                        <a:spcBef>
                          <a:spcPts val="600"/>
                        </a:spcBef>
                      </a:pPr>
                      <a:r>
                        <a:rPr lang="en-US" sz="1400" b="0" i="0" u="none" strike="noStrike" kern="1200" baseline="0" dirty="0">
                          <a:solidFill>
                            <a:schemeClr val="dk1"/>
                          </a:solidFill>
                          <a:latin typeface="+mn-lt"/>
                          <a:ea typeface="+mn-ea"/>
                          <a:cs typeface="+mn-cs"/>
                        </a:rPr>
                        <a:t>Identification of dyslipidemia and calculation of 10-year CVD event risk requires</a:t>
                      </a:r>
                    </a:p>
                    <a:p>
                      <a:r>
                        <a:rPr lang="en-US" sz="1400" b="0" i="0" u="none" strike="noStrike" kern="1200" baseline="0" dirty="0">
                          <a:solidFill>
                            <a:schemeClr val="dk1"/>
                          </a:solidFill>
                          <a:latin typeface="+mn-lt"/>
                          <a:ea typeface="+mn-ea"/>
                          <a:cs typeface="+mn-cs"/>
                        </a:rPr>
                        <a:t>universal lipid screening in adults ages 40 to 75 years. See the Clinical</a:t>
                      </a:r>
                    </a:p>
                    <a:p>
                      <a:r>
                        <a:rPr lang="en-US" sz="1400" b="0" i="0" u="none" strike="noStrike" kern="1200" baseline="0" dirty="0">
                          <a:solidFill>
                            <a:schemeClr val="dk1"/>
                          </a:solidFill>
                          <a:latin typeface="+mn-lt"/>
                          <a:ea typeface="+mn-ea"/>
                          <a:cs typeface="+mn-cs"/>
                        </a:rPr>
                        <a:t>Considerations section for information on screening.</a:t>
                      </a:r>
                      <a:endParaRPr lang="en-US" sz="1400" dirty="0"/>
                    </a:p>
                  </a:txBody>
                  <a:tcPr>
                    <a:solidFill>
                      <a:srgbClr val="DBF9DB"/>
                    </a:solidFill>
                  </a:tcPr>
                </a:tc>
                <a:tc>
                  <a:txBody>
                    <a:bodyPr/>
                    <a:lstStyle/>
                    <a:p>
                      <a:pPr algn="ctr"/>
                      <a:r>
                        <a:rPr lang="en-US" sz="2000" b="1" dirty="0">
                          <a:latin typeface="Times New Roman" panose="02020603050405020304" pitchFamily="18" charset="0"/>
                          <a:cs typeface="Times New Roman" panose="02020603050405020304" pitchFamily="18" charset="0"/>
                        </a:rPr>
                        <a:t>B</a:t>
                      </a:r>
                    </a:p>
                  </a:txBody>
                  <a:tcPr>
                    <a:solidFill>
                      <a:srgbClr val="DBF9DB"/>
                    </a:solidFill>
                  </a:tcPr>
                </a:tc>
                <a:extLst>
                  <a:ext uri="{0D108BD9-81ED-4DB2-BD59-A6C34878D82A}">
                    <a16:rowId xmlns:a16="http://schemas.microsoft.com/office/drawing/2014/main" val="3500893813"/>
                  </a:ext>
                </a:extLst>
              </a:tr>
            </a:tbl>
          </a:graphicData>
        </a:graphic>
      </p:graphicFrame>
    </p:spTree>
    <p:extLst>
      <p:ext uri="{BB962C8B-B14F-4D97-AF65-F5344CB8AC3E}">
        <p14:creationId xmlns:p14="http://schemas.microsoft.com/office/powerpoint/2010/main" val="185625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USPSTF Recommendation November  2016 (2)</a:t>
            </a:r>
          </a:p>
        </p:txBody>
      </p:sp>
      <p:graphicFrame>
        <p:nvGraphicFramePr>
          <p:cNvPr id="11" name="Table 10">
            <a:extLst>
              <a:ext uri="{FF2B5EF4-FFF2-40B4-BE49-F238E27FC236}">
                <a16:creationId xmlns:a16="http://schemas.microsoft.com/office/drawing/2014/main" id="{E4EC5691-14BB-423F-8325-74940D1C2A84}"/>
              </a:ext>
            </a:extLst>
          </p:cNvPr>
          <p:cNvGraphicFramePr>
            <a:graphicFrameLocks noGrp="1"/>
          </p:cNvGraphicFramePr>
          <p:nvPr>
            <p:extLst>
              <p:ext uri="{D42A27DB-BD31-4B8C-83A1-F6EECF244321}">
                <p14:modId xmlns:p14="http://schemas.microsoft.com/office/powerpoint/2010/main" val="3007272098"/>
              </p:ext>
            </p:extLst>
          </p:nvPr>
        </p:nvGraphicFramePr>
        <p:xfrm>
          <a:off x="457200" y="1219200"/>
          <a:ext cx="8305800" cy="4800601"/>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883034433"/>
                    </a:ext>
                  </a:extLst>
                </a:gridCol>
                <a:gridCol w="5105400">
                  <a:extLst>
                    <a:ext uri="{9D8B030D-6E8A-4147-A177-3AD203B41FA5}">
                      <a16:colId xmlns:a16="http://schemas.microsoft.com/office/drawing/2014/main" val="1615177224"/>
                    </a:ext>
                  </a:extLst>
                </a:gridCol>
                <a:gridCol w="990600">
                  <a:extLst>
                    <a:ext uri="{9D8B030D-6E8A-4147-A177-3AD203B41FA5}">
                      <a16:colId xmlns:a16="http://schemas.microsoft.com/office/drawing/2014/main" val="3914592701"/>
                    </a:ext>
                  </a:extLst>
                </a:gridCol>
              </a:tblGrid>
              <a:tr h="376211">
                <a:tc>
                  <a:txBody>
                    <a:bodyPr/>
                    <a:lstStyle/>
                    <a:p>
                      <a:r>
                        <a:rPr lang="en-US" sz="1800" b="1" i="0" u="none" strike="noStrike" kern="1200" baseline="0" dirty="0">
                          <a:solidFill>
                            <a:schemeClr val="tx1"/>
                          </a:solidFill>
                          <a:latin typeface="+mn-lt"/>
                          <a:ea typeface="+mn-ea"/>
                          <a:cs typeface="+mn-cs"/>
                        </a:rPr>
                        <a:t>Population</a:t>
                      </a:r>
                      <a:endParaRPr lang="en-US" dirty="0">
                        <a:solidFill>
                          <a:schemeClr val="tx1"/>
                        </a:solidFill>
                      </a:endParaRPr>
                    </a:p>
                  </a:txBody>
                  <a:tcPr>
                    <a:solidFill>
                      <a:srgbClr val="DDDDDD"/>
                    </a:solidFill>
                  </a:tcPr>
                </a:tc>
                <a:tc>
                  <a:txBody>
                    <a:bodyPr/>
                    <a:lstStyle/>
                    <a:p>
                      <a:r>
                        <a:rPr lang="en-US" sz="1800" b="1" i="0" u="none" strike="noStrike" kern="1200" baseline="0" dirty="0">
                          <a:solidFill>
                            <a:schemeClr val="tx1"/>
                          </a:solidFill>
                          <a:latin typeface="+mn-lt"/>
                          <a:ea typeface="+mn-ea"/>
                          <a:cs typeface="+mn-cs"/>
                        </a:rPr>
                        <a:t>Recommendation</a:t>
                      </a:r>
                      <a:endParaRPr lang="en-US" dirty="0">
                        <a:solidFill>
                          <a:schemeClr val="tx1"/>
                        </a:solidFill>
                      </a:endParaRPr>
                    </a:p>
                  </a:txBody>
                  <a:tcPr>
                    <a:solidFill>
                      <a:srgbClr val="DDDDDD"/>
                    </a:solidFill>
                  </a:tcPr>
                </a:tc>
                <a:tc>
                  <a:txBody>
                    <a:bodyPr/>
                    <a:lstStyle/>
                    <a:p>
                      <a:r>
                        <a:rPr lang="en-US" sz="1800" b="1" i="0" u="none" strike="noStrike" kern="1200" baseline="0" dirty="0">
                          <a:solidFill>
                            <a:schemeClr val="tx1"/>
                          </a:solidFill>
                          <a:latin typeface="+mn-lt"/>
                          <a:ea typeface="+mn-ea"/>
                          <a:cs typeface="+mn-cs"/>
                        </a:rPr>
                        <a:t>Grade</a:t>
                      </a:r>
                      <a:endParaRPr lang="en-US" dirty="0">
                        <a:solidFill>
                          <a:schemeClr val="tx1"/>
                        </a:solidFill>
                      </a:endParaRPr>
                    </a:p>
                  </a:txBody>
                  <a:tcPr>
                    <a:solidFill>
                      <a:srgbClr val="DDDDDD"/>
                    </a:solidFill>
                  </a:tcPr>
                </a:tc>
                <a:extLst>
                  <a:ext uri="{0D108BD9-81ED-4DB2-BD59-A6C34878D82A}">
                    <a16:rowId xmlns:a16="http://schemas.microsoft.com/office/drawing/2014/main" val="4086654095"/>
                  </a:ext>
                </a:extLst>
              </a:tr>
              <a:tr h="2720951">
                <a:tc>
                  <a:txBody>
                    <a:bodyPr/>
                    <a:lstStyle/>
                    <a:p>
                      <a:r>
                        <a:rPr lang="en-US" sz="1400" b="0" i="0" u="none" strike="noStrike" kern="1200" baseline="0" dirty="0">
                          <a:solidFill>
                            <a:schemeClr val="dk1"/>
                          </a:solidFill>
                          <a:latin typeface="+mn-lt"/>
                          <a:ea typeface="+mn-ea"/>
                          <a:cs typeface="+mn-cs"/>
                        </a:rPr>
                        <a:t>Adults ages 40-75 years with no symptoms or history of CVD and a 10-year CVD event risk of 7.5%-10%</a:t>
                      </a:r>
                      <a:endParaRPr lang="en-US" sz="1400" dirty="0"/>
                    </a:p>
                  </a:txBody>
                  <a:tcPr>
                    <a:solidFill>
                      <a:srgbClr val="FAFADE"/>
                    </a:solidFill>
                  </a:tcPr>
                </a:tc>
                <a:tc>
                  <a:txBody>
                    <a:bodyPr/>
                    <a:lstStyle/>
                    <a:p>
                      <a:r>
                        <a:rPr lang="en-US" sz="1400" b="0" i="0" u="none" strike="noStrike" kern="1200" baseline="0" dirty="0">
                          <a:solidFill>
                            <a:schemeClr val="dk1"/>
                          </a:solidFill>
                          <a:latin typeface="+mn-lt"/>
                          <a:ea typeface="+mn-ea"/>
                          <a:cs typeface="+mn-cs"/>
                        </a:rPr>
                        <a:t>Although statin use may be beneficial for the primary prevention of CVD events in some adults with a 10-year CVD event risk of less than 10%, the likelihood of benefit is smaller due to a lower probability of disease and uncertainty in individual risk prediction. Clinicians may choose to offer a low- to moderate dose statin to certain adults without a history of CVD when all of the following</a:t>
                      </a:r>
                    </a:p>
                    <a:p>
                      <a:r>
                        <a:rPr lang="en-US" sz="1400" b="0" i="0" u="none" strike="noStrike" kern="1200" baseline="0" dirty="0">
                          <a:solidFill>
                            <a:schemeClr val="dk1"/>
                          </a:solidFill>
                          <a:latin typeface="+mn-lt"/>
                          <a:ea typeface="+mn-ea"/>
                          <a:cs typeface="+mn-cs"/>
                        </a:rPr>
                        <a:t>criteria are met:</a:t>
                      </a:r>
                    </a:p>
                    <a:p>
                      <a:r>
                        <a:rPr lang="en-US" sz="1400" b="0" i="0" u="none" strike="noStrike" kern="1200" baseline="0" dirty="0">
                          <a:solidFill>
                            <a:schemeClr val="dk1"/>
                          </a:solidFill>
                          <a:latin typeface="+mn-lt"/>
                          <a:ea typeface="+mn-ea"/>
                          <a:cs typeface="+mn-cs"/>
                        </a:rPr>
                        <a:t>• They are ages 40 to 75 years</a:t>
                      </a:r>
                    </a:p>
                    <a:p>
                      <a:r>
                        <a:rPr lang="en-US" sz="1400" b="0" i="0" u="none" strike="noStrike" kern="1200" baseline="0" dirty="0">
                          <a:solidFill>
                            <a:schemeClr val="dk1"/>
                          </a:solidFill>
                          <a:latin typeface="+mn-lt"/>
                          <a:ea typeface="+mn-ea"/>
                          <a:cs typeface="+mn-cs"/>
                        </a:rPr>
                        <a:t>• They have one or more CVD risk factors (i.e., dyslipidemia, diabetes, hypertension, or smoking)</a:t>
                      </a:r>
                    </a:p>
                    <a:p>
                      <a:r>
                        <a:rPr lang="en-US" sz="1400" b="0" i="0" u="none" strike="noStrike" kern="1200" baseline="0" dirty="0">
                          <a:solidFill>
                            <a:schemeClr val="dk1"/>
                          </a:solidFill>
                          <a:latin typeface="+mn-lt"/>
                          <a:ea typeface="+mn-ea"/>
                          <a:cs typeface="+mn-cs"/>
                        </a:rPr>
                        <a:t>• They have a calculated 10-year risk of a cardiovascular event of 7.5% to 10%</a:t>
                      </a:r>
                      <a:endParaRPr lang="en-US" sz="1400" dirty="0"/>
                    </a:p>
                  </a:txBody>
                  <a:tcPr>
                    <a:solidFill>
                      <a:srgbClr val="FAFADE"/>
                    </a:solidFill>
                  </a:tcPr>
                </a:tc>
                <a:tc>
                  <a:txBody>
                    <a:bodyPr/>
                    <a:lstStyle/>
                    <a:p>
                      <a:pPr algn="ctr"/>
                      <a:r>
                        <a:rPr lang="en-US" sz="2000" b="1" dirty="0">
                          <a:latin typeface="Times New Roman" panose="02020603050405020304" pitchFamily="18" charset="0"/>
                          <a:cs typeface="Times New Roman" panose="02020603050405020304" pitchFamily="18" charset="0"/>
                        </a:rPr>
                        <a:t>C</a:t>
                      </a:r>
                    </a:p>
                  </a:txBody>
                  <a:tcPr>
                    <a:solidFill>
                      <a:srgbClr val="FAFADE"/>
                    </a:solidFill>
                  </a:tcPr>
                </a:tc>
                <a:extLst>
                  <a:ext uri="{0D108BD9-81ED-4DB2-BD59-A6C34878D82A}">
                    <a16:rowId xmlns:a16="http://schemas.microsoft.com/office/drawing/2014/main" val="3500893813"/>
                  </a:ext>
                </a:extLst>
              </a:tr>
              <a:tr h="960120">
                <a:tc>
                  <a:txBody>
                    <a:bodyPr/>
                    <a:lstStyle/>
                    <a:p>
                      <a:r>
                        <a:rPr lang="en-US" sz="1400" b="0" i="0" u="none" strike="noStrike" kern="1200" baseline="0" dirty="0">
                          <a:solidFill>
                            <a:schemeClr val="dk1"/>
                          </a:solidFill>
                          <a:latin typeface="+mn-lt"/>
                          <a:ea typeface="+mn-ea"/>
                          <a:cs typeface="+mn-cs"/>
                        </a:rPr>
                        <a:t>Adults age 76 years and older without a history of heart attack or stroke</a:t>
                      </a:r>
                      <a:endParaRPr lang="en-US" sz="1400" dirty="0"/>
                    </a:p>
                  </a:txBody>
                  <a:tcPr>
                    <a:solidFill>
                      <a:srgbClr val="FFFFFF"/>
                    </a:solidFill>
                  </a:tcPr>
                </a:tc>
                <a:tc>
                  <a:txBody>
                    <a:bodyPr/>
                    <a:lstStyle/>
                    <a:p>
                      <a:r>
                        <a:rPr lang="en-US" sz="1400" b="0" i="0" u="none" strike="noStrike" kern="1200" baseline="0" dirty="0">
                          <a:solidFill>
                            <a:schemeClr val="dk1"/>
                          </a:solidFill>
                          <a:latin typeface="+mn-lt"/>
                          <a:ea typeface="+mn-ea"/>
                          <a:cs typeface="+mn-cs"/>
                        </a:rPr>
                        <a:t>The USPSTF concludes that the current evidence is insufficient to assess the balance of benefits and harms of statin use for the prevention of CVD events in adults age 76 years and older without a history of heart attack or stroke.</a:t>
                      </a:r>
                      <a:endParaRPr lang="en-US" sz="1400" dirty="0"/>
                    </a:p>
                  </a:txBody>
                  <a:tcPr>
                    <a:solidFill>
                      <a:srgbClr val="FFFFFF"/>
                    </a:solidFill>
                  </a:tcPr>
                </a:tc>
                <a:tc>
                  <a:txBody>
                    <a:bodyPr/>
                    <a:lstStyle/>
                    <a:p>
                      <a:pPr algn="ctr"/>
                      <a:r>
                        <a:rPr lang="en-US" sz="2000" b="1" dirty="0">
                          <a:latin typeface="Times New Roman" panose="02020603050405020304" pitchFamily="18" charset="0"/>
                          <a:cs typeface="Times New Roman" panose="02020603050405020304" pitchFamily="18" charset="0"/>
                        </a:rPr>
                        <a:t>I</a:t>
                      </a:r>
                    </a:p>
                  </a:txBody>
                  <a:tcPr>
                    <a:solidFill>
                      <a:srgbClr val="FFFFFF"/>
                    </a:solidFill>
                  </a:tcPr>
                </a:tc>
                <a:extLst>
                  <a:ext uri="{0D108BD9-81ED-4DB2-BD59-A6C34878D82A}">
                    <a16:rowId xmlns:a16="http://schemas.microsoft.com/office/drawing/2014/main" val="1583451452"/>
                  </a:ext>
                </a:extLst>
              </a:tr>
              <a:tr h="743319">
                <a:tc>
                  <a:txBody>
                    <a:bodyPr/>
                    <a:lstStyle/>
                    <a:p>
                      <a:r>
                        <a:rPr lang="en-US" sz="1400" b="0" i="0" u="none" strike="noStrike" kern="1200" baseline="0" dirty="0">
                          <a:solidFill>
                            <a:schemeClr val="dk1"/>
                          </a:solidFill>
                          <a:latin typeface="+mn-lt"/>
                          <a:ea typeface="+mn-ea"/>
                          <a:cs typeface="+mn-cs"/>
                        </a:rPr>
                        <a:t>Children and adolescents</a:t>
                      </a:r>
                    </a:p>
                    <a:p>
                      <a:r>
                        <a:rPr lang="en-US" sz="1400" b="0" i="0" u="none" strike="noStrike" kern="1200" baseline="0" dirty="0">
                          <a:solidFill>
                            <a:schemeClr val="dk1"/>
                          </a:solidFill>
                          <a:latin typeface="+mn-lt"/>
                          <a:ea typeface="+mn-ea"/>
                          <a:cs typeface="+mn-cs"/>
                        </a:rPr>
                        <a:t>younger than age 20 years</a:t>
                      </a:r>
                      <a:endParaRPr lang="en-US" sz="1400" dirty="0"/>
                    </a:p>
                  </a:txBody>
                  <a:tcPr>
                    <a:solidFill>
                      <a:srgbClr val="FAFADE"/>
                    </a:solidFill>
                  </a:tcPr>
                </a:tc>
                <a:tc>
                  <a:txBody>
                    <a:bodyPr/>
                    <a:lstStyle/>
                    <a:p>
                      <a:r>
                        <a:rPr lang="en-US" sz="1400" b="0" i="0" u="none" strike="noStrike" kern="1200" baseline="0" dirty="0">
                          <a:solidFill>
                            <a:schemeClr val="dk1"/>
                          </a:solidFill>
                          <a:latin typeface="+mn-lt"/>
                          <a:ea typeface="+mn-ea"/>
                          <a:cs typeface="+mn-cs"/>
                        </a:rPr>
                        <a:t>The USPSTF concludes that the current evidence is insufficient to assess the balance of benefits and harms of screening for lipid disorders in children and adolescents younger than age 20 years.</a:t>
                      </a:r>
                      <a:endParaRPr lang="en-US" sz="1400" dirty="0"/>
                    </a:p>
                  </a:txBody>
                  <a:tcPr>
                    <a:solidFill>
                      <a:srgbClr val="FAFADE"/>
                    </a:solidFill>
                  </a:tcPr>
                </a:tc>
                <a:tc>
                  <a:txBody>
                    <a:bodyPr/>
                    <a:lstStyle/>
                    <a:p>
                      <a:pPr algn="ctr"/>
                      <a:r>
                        <a:rPr lang="en-US" sz="2000" b="1" dirty="0">
                          <a:latin typeface="Times New Roman" panose="02020603050405020304" pitchFamily="18" charset="0"/>
                          <a:cs typeface="Times New Roman" panose="02020603050405020304" pitchFamily="18" charset="0"/>
                        </a:rPr>
                        <a:t>I</a:t>
                      </a:r>
                    </a:p>
                  </a:txBody>
                  <a:tcPr>
                    <a:solidFill>
                      <a:srgbClr val="FAFADE"/>
                    </a:solidFill>
                  </a:tcPr>
                </a:tc>
                <a:extLst>
                  <a:ext uri="{0D108BD9-81ED-4DB2-BD59-A6C34878D82A}">
                    <a16:rowId xmlns:a16="http://schemas.microsoft.com/office/drawing/2014/main" val="4206092159"/>
                  </a:ext>
                </a:extLst>
              </a:tr>
            </a:tbl>
          </a:graphicData>
        </a:graphic>
      </p:graphicFrame>
    </p:spTree>
    <p:extLst>
      <p:ext uri="{BB962C8B-B14F-4D97-AF65-F5344CB8AC3E}">
        <p14:creationId xmlns:p14="http://schemas.microsoft.com/office/powerpoint/2010/main" val="186706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p:cNvSpPr>
            <a:spLocks noGrp="1" noChangeArrowheads="1"/>
          </p:cNvSpPr>
          <p:nvPr>
            <p:ph type="title"/>
          </p:nvPr>
        </p:nvSpPr>
        <p:spPr>
          <a:xfrm>
            <a:off x="508000" y="541867"/>
            <a:ext cx="7721600" cy="982133"/>
          </a:xfrm>
        </p:spPr>
        <p:txBody>
          <a:bodyPr/>
          <a:lstStyle/>
          <a:p>
            <a:pPr>
              <a:defRPr/>
            </a:pPr>
            <a:r>
              <a:rPr lang="en-US" dirty="0"/>
              <a:t>Dealing with Cost – Good Rx</a:t>
            </a:r>
          </a:p>
        </p:txBody>
      </p:sp>
      <p:sp>
        <p:nvSpPr>
          <p:cNvPr id="1517571" name="Rectangle 3"/>
          <p:cNvSpPr>
            <a:spLocks noGrp="1" noChangeArrowheads="1"/>
          </p:cNvSpPr>
          <p:nvPr>
            <p:ph type="body" idx="1"/>
          </p:nvPr>
        </p:nvSpPr>
        <p:spPr>
          <a:xfrm>
            <a:off x="381000" y="1570037"/>
            <a:ext cx="8382000" cy="4525963"/>
          </a:xfrm>
        </p:spPr>
        <p:txBody>
          <a:bodyPr>
            <a:noAutofit/>
          </a:bodyPr>
          <a:lstStyle/>
          <a:p>
            <a:pPr eaLnBrk="1" hangingPunct="1">
              <a:lnSpc>
                <a:spcPct val="90000"/>
              </a:lnSpc>
              <a:defRPr/>
            </a:pPr>
            <a:r>
              <a:rPr lang="en-US" sz="2400" dirty="0"/>
              <a:t>Simvastatin 20mg = $6.30 - $20.29 per month</a:t>
            </a:r>
          </a:p>
          <a:p>
            <a:pPr eaLnBrk="1" hangingPunct="1">
              <a:lnSpc>
                <a:spcPct val="90000"/>
              </a:lnSpc>
              <a:defRPr/>
            </a:pPr>
            <a:r>
              <a:rPr lang="en-US" sz="2400" dirty="0"/>
              <a:t>Simvastatin 40mg = $7.20 - $21.20 per month</a:t>
            </a:r>
          </a:p>
          <a:p>
            <a:pPr eaLnBrk="1" hangingPunct="1">
              <a:lnSpc>
                <a:spcPct val="90000"/>
              </a:lnSpc>
              <a:defRPr/>
            </a:pPr>
            <a:r>
              <a:rPr lang="en-US" sz="2400" dirty="0"/>
              <a:t>Atorvostatin 20mg = $9.95 - $58.00 per month</a:t>
            </a:r>
          </a:p>
          <a:p>
            <a:pPr eaLnBrk="1" hangingPunct="1">
              <a:lnSpc>
                <a:spcPct val="90000"/>
              </a:lnSpc>
              <a:defRPr/>
            </a:pPr>
            <a:r>
              <a:rPr lang="en-US" sz="2400" dirty="0"/>
              <a:t>Atorvostatin 40mg = $10.55 - $59.61 per month</a:t>
            </a:r>
          </a:p>
          <a:p>
            <a:pPr eaLnBrk="1" hangingPunct="1">
              <a:lnSpc>
                <a:spcPct val="90000"/>
              </a:lnSpc>
              <a:defRPr/>
            </a:pPr>
            <a:r>
              <a:rPr lang="en-US" sz="2400" dirty="0"/>
              <a:t>Atorvostatin 80mg = $11.15 - $58.83 per month</a:t>
            </a:r>
          </a:p>
        </p:txBody>
      </p:sp>
    </p:spTree>
    <p:extLst>
      <p:ext uri="{BB962C8B-B14F-4D97-AF65-F5344CB8AC3E}">
        <p14:creationId xmlns:p14="http://schemas.microsoft.com/office/powerpoint/2010/main" val="83797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p:cNvSpPr>
            <a:spLocks noGrp="1" noChangeArrowheads="1"/>
          </p:cNvSpPr>
          <p:nvPr>
            <p:ph type="title"/>
          </p:nvPr>
        </p:nvSpPr>
        <p:spPr>
          <a:xfrm>
            <a:off x="508000" y="465667"/>
            <a:ext cx="7721600" cy="982133"/>
          </a:xfrm>
        </p:spPr>
        <p:txBody>
          <a:bodyPr/>
          <a:lstStyle/>
          <a:p>
            <a:pPr eaLnBrk="1" hangingPunct="1">
              <a:defRPr/>
            </a:pPr>
            <a:r>
              <a:rPr lang="en-US" dirty="0"/>
              <a:t>Dealing with Cost</a:t>
            </a:r>
          </a:p>
        </p:txBody>
      </p:sp>
      <p:pic>
        <p:nvPicPr>
          <p:cNvPr id="2" name="Picture 1" descr="Screenshot of Walmart Prescription Refill Form on walmart.com"/>
          <p:cNvPicPr>
            <a:picLocks noChangeAspect="1"/>
          </p:cNvPicPr>
          <p:nvPr/>
        </p:nvPicPr>
        <p:blipFill>
          <a:blip r:embed="rId3"/>
          <a:stretch>
            <a:fillRect/>
          </a:stretch>
        </p:blipFill>
        <p:spPr>
          <a:xfrm>
            <a:off x="533400" y="1447800"/>
            <a:ext cx="8229600" cy="4357424"/>
          </a:xfrm>
          <a:prstGeom prst="rect">
            <a:avLst/>
          </a:prstGeom>
        </p:spPr>
      </p:pic>
    </p:spTree>
    <p:extLst>
      <p:ext uri="{BB962C8B-B14F-4D97-AF65-F5344CB8AC3E}">
        <p14:creationId xmlns:p14="http://schemas.microsoft.com/office/powerpoint/2010/main" val="107160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p:cNvSpPr>
            <a:spLocks noGrp="1" noChangeArrowheads="1"/>
          </p:cNvSpPr>
          <p:nvPr>
            <p:ph type="title"/>
          </p:nvPr>
        </p:nvSpPr>
        <p:spPr>
          <a:xfrm>
            <a:off x="508000" y="541867"/>
            <a:ext cx="7721600" cy="982133"/>
          </a:xfrm>
        </p:spPr>
        <p:txBody>
          <a:bodyPr/>
          <a:lstStyle/>
          <a:p>
            <a:pPr>
              <a:defRPr/>
            </a:pPr>
            <a:r>
              <a:rPr lang="en-US" dirty="0"/>
              <a:t>Key Side Effects of Statins</a:t>
            </a:r>
          </a:p>
        </p:txBody>
      </p:sp>
      <p:sp>
        <p:nvSpPr>
          <p:cNvPr id="1517571" name="Rectangle 3"/>
          <p:cNvSpPr>
            <a:spLocks noGrp="1" noChangeArrowheads="1"/>
          </p:cNvSpPr>
          <p:nvPr>
            <p:ph type="body" idx="1"/>
          </p:nvPr>
        </p:nvSpPr>
        <p:spPr>
          <a:xfrm>
            <a:off x="381000" y="1570037"/>
            <a:ext cx="8382000" cy="4525963"/>
          </a:xfrm>
        </p:spPr>
        <p:txBody>
          <a:bodyPr>
            <a:noAutofit/>
          </a:bodyPr>
          <a:lstStyle/>
          <a:p>
            <a:pPr eaLnBrk="1" hangingPunct="1">
              <a:lnSpc>
                <a:spcPct val="90000"/>
              </a:lnSpc>
              <a:defRPr/>
            </a:pPr>
            <a:r>
              <a:rPr lang="en-US" sz="2400" dirty="0"/>
              <a:t>Increased risk of diabetes</a:t>
            </a:r>
          </a:p>
          <a:p>
            <a:pPr eaLnBrk="1" hangingPunct="1">
              <a:lnSpc>
                <a:spcPct val="90000"/>
              </a:lnSpc>
              <a:defRPr/>
            </a:pPr>
            <a:r>
              <a:rPr lang="en-US" sz="2400" dirty="0"/>
              <a:t>Muscle aches – rhabdomyolysis</a:t>
            </a:r>
          </a:p>
          <a:p>
            <a:pPr eaLnBrk="1" hangingPunct="1">
              <a:lnSpc>
                <a:spcPct val="90000"/>
              </a:lnSpc>
              <a:defRPr/>
            </a:pPr>
            <a:r>
              <a:rPr lang="en-US" sz="2400" dirty="0"/>
              <a:t>Hepatotoxicity </a:t>
            </a:r>
          </a:p>
          <a:p>
            <a:pPr eaLnBrk="1" hangingPunct="1">
              <a:lnSpc>
                <a:spcPct val="90000"/>
              </a:lnSpc>
              <a:defRPr/>
            </a:pPr>
            <a:r>
              <a:rPr lang="en-US" sz="2400" dirty="0"/>
              <a:t>Strategies for addressing symptoms</a:t>
            </a:r>
          </a:p>
          <a:p>
            <a:pPr lvl="1">
              <a:lnSpc>
                <a:spcPct val="90000"/>
              </a:lnSpc>
              <a:defRPr/>
            </a:pPr>
            <a:r>
              <a:rPr lang="en-US" sz="2200" dirty="0"/>
              <a:t>For rhabdoyolysis or severe hepatotoxicity – stop statin</a:t>
            </a:r>
          </a:p>
          <a:p>
            <a:pPr lvl="1">
              <a:lnSpc>
                <a:spcPct val="90000"/>
              </a:lnSpc>
              <a:defRPr/>
            </a:pPr>
            <a:r>
              <a:rPr lang="en-US" sz="2200" dirty="0"/>
              <a:t>Other side effects – try a 6 week break and then restarting</a:t>
            </a:r>
          </a:p>
          <a:p>
            <a:pPr lvl="1">
              <a:lnSpc>
                <a:spcPct val="90000"/>
              </a:lnSpc>
              <a:defRPr/>
            </a:pPr>
            <a:r>
              <a:rPr lang="en-US" sz="2200" dirty="0"/>
              <a:t>Add Co-enzyme Q10</a:t>
            </a:r>
          </a:p>
          <a:p>
            <a:pPr lvl="1">
              <a:lnSpc>
                <a:spcPct val="90000"/>
              </a:lnSpc>
              <a:defRPr/>
            </a:pPr>
            <a:r>
              <a:rPr lang="en-US" sz="2200" dirty="0"/>
              <a:t>Stop statin and focus on reducing other risks</a:t>
            </a:r>
            <a:endParaRPr lang="en-US" sz="2400" dirty="0"/>
          </a:p>
        </p:txBody>
      </p:sp>
    </p:spTree>
    <p:extLst>
      <p:ext uri="{BB962C8B-B14F-4D97-AF65-F5344CB8AC3E}">
        <p14:creationId xmlns:p14="http://schemas.microsoft.com/office/powerpoint/2010/main" val="41850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 for your interest</a:t>
            </a:r>
          </a:p>
        </p:txBody>
      </p:sp>
    </p:spTree>
    <p:extLst>
      <p:ext uri="{BB962C8B-B14F-4D97-AF65-F5344CB8AC3E}">
        <p14:creationId xmlns:p14="http://schemas.microsoft.com/office/powerpoint/2010/main" val="3128114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4">
      <a:dk1>
        <a:srgbClr val="000000"/>
      </a:dk1>
      <a:lt1>
        <a:srgbClr val="FFFFFF"/>
      </a:lt1>
      <a:dk2>
        <a:srgbClr val="000000"/>
      </a:dk2>
      <a:lt2>
        <a:srgbClr val="202023"/>
      </a:lt2>
      <a:accent1>
        <a:srgbClr val="BBE0E3"/>
      </a:accent1>
      <a:accent2>
        <a:srgbClr val="DF9AA4"/>
      </a:accent2>
      <a:accent3>
        <a:srgbClr val="FFFFFF"/>
      </a:accent3>
      <a:accent4>
        <a:srgbClr val="000000"/>
      </a:accent4>
      <a:accent5>
        <a:srgbClr val="DAEDEF"/>
      </a:accent5>
      <a:accent6>
        <a:srgbClr val="CA8B94"/>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20202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202023"/>
        </a:lt2>
        <a:accent1>
          <a:srgbClr val="BBE0E3"/>
        </a:accent1>
        <a:accent2>
          <a:srgbClr val="DF9AA4"/>
        </a:accent2>
        <a:accent3>
          <a:srgbClr val="FFFFFF"/>
        </a:accent3>
        <a:accent4>
          <a:srgbClr val="000000"/>
        </a:accent4>
        <a:accent5>
          <a:srgbClr val="DAEDEF"/>
        </a:accent5>
        <a:accent6>
          <a:srgbClr val="CA8B94"/>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On-screen Show (4:3)</PresentationFormat>
  <Paragraphs>77</Paragraphs>
  <Slides>9</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vt:i4>
      </vt:variant>
    </vt:vector>
  </HeadingPairs>
  <TitlesOfParts>
    <vt:vector size="24" baseType="lpstr">
      <vt:lpstr>Arial</vt:lpstr>
      <vt:lpstr>Arial Narrow</vt:lpstr>
      <vt:lpstr>Calibri</vt:lpstr>
      <vt:lpstr>Franklin Gothic Book</vt:lpstr>
      <vt:lpstr>Franklin Gothic Demi</vt:lpstr>
      <vt:lpstr>Franklin Gothic Medium</vt:lpstr>
      <vt:lpstr>Franklin Gothic Medium Cond</vt:lpstr>
      <vt:lpstr>Helvetica Light</vt:lpstr>
      <vt:lpstr>Helvetica Neue</vt:lpstr>
      <vt:lpstr>Times New Roman</vt:lpstr>
      <vt:lpstr>Wingdings</vt:lpstr>
      <vt:lpstr>Office Theme</vt:lpstr>
      <vt:lpstr>1_Office Theme</vt:lpstr>
      <vt:lpstr>2_Office Theme</vt:lpstr>
      <vt:lpstr>Default Design</vt:lpstr>
      <vt:lpstr>Strategies to Better Manage Lipids – Statin Pearls</vt:lpstr>
      <vt:lpstr>Disclaimer</vt:lpstr>
      <vt:lpstr>Study Measures – Cholesterol</vt:lpstr>
      <vt:lpstr>USPSTF Recommendation November  2016</vt:lpstr>
      <vt:lpstr>USPSTF Recommendation November  2016 (2)</vt:lpstr>
      <vt:lpstr>Dealing with Cost – Good Rx</vt:lpstr>
      <vt:lpstr>Dealing with Cost</vt:lpstr>
      <vt:lpstr>Key Side Effects of Statins</vt:lpstr>
      <vt:lpstr>Thank you for your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Better Manage Lipids – Statin Pearls</dc:title>
  <dc:subject>Strategies to Better Manage Lipids – Statin Pearls</dc:subject>
  <dc:creator/>
  <cp:keywords>Strategies to Better Manage Lipids, Statin Pearls, Virginia Commonwealth University,Virginia Commonwealth University</cp:keywords>
  <cp:lastModifiedBy/>
  <cp:revision>1</cp:revision>
  <dcterms:created xsi:type="dcterms:W3CDTF">2012-03-05T21:02:49Z</dcterms:created>
  <dcterms:modified xsi:type="dcterms:W3CDTF">2018-05-24T15:37:27Z</dcterms:modified>
  <cp:category>managing lipids, health, resources, recommendations, USPTF</cp:category>
</cp:coreProperties>
</file>