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0" autoAdjust="0"/>
    <p:restoredTop sz="94668" autoAdjust="0"/>
  </p:normalViewPr>
  <p:slideViewPr>
    <p:cSldViewPr snapToGrid="0">
      <p:cViewPr varScale="1">
        <p:scale>
          <a:sx n="76" d="100"/>
          <a:sy n="76" d="100"/>
        </p:scale>
        <p:origin x="10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373B6-758F-406B-A8FE-B2D1F1DAD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B4D26-076E-4CC3-BFCC-8D005A43E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66AF6-92ED-40C0-856A-164AC5E3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8A1D-3FFF-42BC-81B9-0666094C8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DF7A0-D981-49A6-BA91-06F8F24C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0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A1F49-157F-453A-9CBE-7E63F794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66201-A10A-4002-A005-1FFDC9188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B2535-3FC2-409C-B0B7-7FCDD9D74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FEF9B-B22F-4C97-8BE8-2CC51675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10965-10A0-4A7E-96ED-D376D1FD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3377F0-F27F-4693-B228-72C32180E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B6699-53E2-4DF0-850D-59CA13700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0979E-E973-432C-B22E-C547B5D2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21C50-0D50-4C58-9E21-1DFC037F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0587F-2840-41EF-8F24-B8AC4583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0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9CFE-5092-47DA-A23A-8B024E625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921FD-9B97-4017-A99B-DDE63A5C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67042-D395-4F87-8B4A-40009C9C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C5CF0-69A2-42EC-A839-972962507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0F0C7-A058-4BEA-90A9-D2F38CAF4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B3BAF-1EAB-4AAF-98F3-81A9E3168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0DF34-5BB1-45C9-BB52-1B05171A4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5488D-8D84-4F8D-92C4-1D20A049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AE787-49F6-4577-8873-2A7825CC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49B55-2354-4EFA-AA39-52A64E59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4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51216-8867-4571-9DF4-ABE99D5E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CF5A-FDAB-49BB-BFD8-B450424D1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7C29D-0CEA-4CE2-A649-CD621287C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18DFF-96F4-4CB8-8FBF-9BC61C8C1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25D9F-8105-4E2C-822F-A5C02ACE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2EB25-A11E-432A-A91D-5813788B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8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64ED-5C5F-4F9A-AC59-988815D2D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C2783-B0AA-4F17-B67F-4EB0EE074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6D298-F4E1-41D4-A0A5-854235ECA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033C1-D46E-4375-AB38-FE87ECDE2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7CA59C-7D20-4044-A0F2-478C8CA65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343386-C21D-4C14-9355-898E86D6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9B640-923A-4CCB-A9BB-521EAB31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2B0B9-A846-419C-869F-D97C4A67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3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71439-7129-4E11-B84F-58904F224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347887-110D-4434-8693-CC122218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CC43F-63BB-45CA-AAA0-F6446BAA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BE797-0EFF-405A-AA60-A05B2A3E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7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64EC45-A00F-4CEF-8B4A-EBEFC63D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FA61FA-00FA-4D54-82EE-D214A4E79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ADDF6-CF12-449D-A27B-AA008D81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5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84F7-21EC-446C-96DA-9E9A0B94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81F97-F321-42B4-A3CE-3D9306190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E3706-A31C-4D02-B14C-B9944D27F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2FAAE-3E0B-4DCB-B035-EF970AFC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0D33A-B04B-488A-BE2C-8C4C316C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860F1-113E-4791-85AF-7E41B0F8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FDF9-CFE6-4701-8910-28CEC1F8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9BD306-080D-4425-8769-D516549636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3E7DE-1FDD-48F3-8886-432E7376E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7FFA4-704A-4F33-84F7-BA662355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2D7FA-FDE1-4EF4-A63D-8D493D28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A6516-E6CE-4BB7-92DC-E77F865E7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3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92CAE2-687C-4AA0-A153-0CBAB773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98781-1995-4943-8DCB-8F80E7073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F4742-2BC9-45C2-8EA4-5EBBDE21B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F414-83DF-4A85-9C46-3EF51D02913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07C59-E8C8-4962-B1ED-4559FDFB9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C6F2E-6EDE-4D5A-9CF5-E33E0B744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6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4D4153D-D049-4306-AE19-6685CC4B8395}"/>
              </a:ext>
            </a:extLst>
          </p:cNvPr>
          <p:cNvSpPr txBox="1"/>
          <p:nvPr/>
        </p:nvSpPr>
        <p:spPr>
          <a:xfrm>
            <a:off x="1902123" y="2797561"/>
            <a:ext cx="2147978" cy="203132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SMART Aim: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2E5E65-BDC1-4F76-B31D-AD1D3E5AC6EA}"/>
              </a:ext>
            </a:extLst>
          </p:cNvPr>
          <p:cNvSpPr txBox="1"/>
          <p:nvPr/>
        </p:nvSpPr>
        <p:spPr>
          <a:xfrm>
            <a:off x="4249947" y="139448"/>
            <a:ext cx="4037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Name Key Driver Diagram</a:t>
            </a:r>
          </a:p>
          <a:p>
            <a:pPr algn="ctr"/>
            <a:r>
              <a:rPr lang="en-US" sz="1400" dirty="0"/>
              <a:t>Revised:  Date</a:t>
            </a:r>
          </a:p>
        </p:txBody>
      </p:sp>
      <p:sp>
        <p:nvSpPr>
          <p:cNvPr id="4" name="TextBox 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C8DB1BE-364E-4A5D-87D5-9C88152207EF}"/>
              </a:ext>
            </a:extLst>
          </p:cNvPr>
          <p:cNvSpPr txBox="1"/>
          <p:nvPr/>
        </p:nvSpPr>
        <p:spPr>
          <a:xfrm>
            <a:off x="4908429" y="1722428"/>
            <a:ext cx="21479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5" name="TextBox 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8E87B4F-AAA5-4BC3-9547-D3807D88F882}"/>
              </a:ext>
            </a:extLst>
          </p:cNvPr>
          <p:cNvSpPr txBox="1"/>
          <p:nvPr/>
        </p:nvSpPr>
        <p:spPr>
          <a:xfrm>
            <a:off x="4906990" y="2780627"/>
            <a:ext cx="21479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6" name="TextBox 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40926F1F-DD20-440D-8AE7-5DF73F1305C0}"/>
              </a:ext>
            </a:extLst>
          </p:cNvPr>
          <p:cNvSpPr txBox="1"/>
          <p:nvPr/>
        </p:nvSpPr>
        <p:spPr>
          <a:xfrm>
            <a:off x="4906990" y="3838827"/>
            <a:ext cx="21479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7" name="TextBox 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10676EC-FA32-4F32-948A-81E29953CE3A}"/>
              </a:ext>
            </a:extLst>
          </p:cNvPr>
          <p:cNvSpPr txBox="1"/>
          <p:nvPr/>
        </p:nvSpPr>
        <p:spPr>
          <a:xfrm>
            <a:off x="4906990" y="4993501"/>
            <a:ext cx="21479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8" name="TextBox 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D9D7FA3-91EC-4FEB-98DA-9EC5984FF2D1}"/>
              </a:ext>
            </a:extLst>
          </p:cNvPr>
          <p:cNvSpPr txBox="1"/>
          <p:nvPr/>
        </p:nvSpPr>
        <p:spPr>
          <a:xfrm>
            <a:off x="4906990" y="6249176"/>
            <a:ext cx="21479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9" name="TextBox 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E632AFB4-D7B1-4120-AFB7-5CE75E4CD607}"/>
              </a:ext>
            </a:extLst>
          </p:cNvPr>
          <p:cNvSpPr txBox="1"/>
          <p:nvPr/>
        </p:nvSpPr>
        <p:spPr>
          <a:xfrm>
            <a:off x="4906990" y="1038659"/>
            <a:ext cx="21479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Key Drivers</a:t>
            </a:r>
          </a:p>
        </p:txBody>
      </p:sp>
      <p:sp>
        <p:nvSpPr>
          <p:cNvPr id="10" name="TextBox 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CD991AB-50D9-45DF-BEA3-BD963C4602EB}"/>
              </a:ext>
            </a:extLst>
          </p:cNvPr>
          <p:cNvSpPr txBox="1"/>
          <p:nvPr/>
        </p:nvSpPr>
        <p:spPr>
          <a:xfrm>
            <a:off x="8002436" y="956745"/>
            <a:ext cx="214797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Secondary Driver/Change Ideas</a:t>
            </a:r>
          </a:p>
        </p:txBody>
      </p:sp>
      <p:sp>
        <p:nvSpPr>
          <p:cNvPr id="11" name="TextBox 1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EB858D0-4640-4EAC-A503-A13603D83CDE}"/>
              </a:ext>
            </a:extLst>
          </p:cNvPr>
          <p:cNvSpPr txBox="1"/>
          <p:nvPr/>
        </p:nvSpPr>
        <p:spPr>
          <a:xfrm>
            <a:off x="7760899" y="1687816"/>
            <a:ext cx="263105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12" name="TextBox 1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8275210-2813-429C-BA2A-D94F5FB98F33}"/>
              </a:ext>
            </a:extLst>
          </p:cNvPr>
          <p:cNvSpPr txBox="1"/>
          <p:nvPr/>
        </p:nvSpPr>
        <p:spPr>
          <a:xfrm>
            <a:off x="7760898" y="2780627"/>
            <a:ext cx="263105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13" name="TextBox 1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7F4AA00E-099A-42CA-9A48-4BBAC8198110}"/>
              </a:ext>
            </a:extLst>
          </p:cNvPr>
          <p:cNvSpPr txBox="1"/>
          <p:nvPr/>
        </p:nvSpPr>
        <p:spPr>
          <a:xfrm>
            <a:off x="7760898" y="3836430"/>
            <a:ext cx="263105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14" name="TextBox 1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4FF1ABA5-9734-41A5-869A-6B35EDA8CBCB}"/>
              </a:ext>
            </a:extLst>
          </p:cNvPr>
          <p:cNvSpPr txBox="1"/>
          <p:nvPr/>
        </p:nvSpPr>
        <p:spPr>
          <a:xfrm>
            <a:off x="7760898" y="5018109"/>
            <a:ext cx="263105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sp>
        <p:nvSpPr>
          <p:cNvPr id="15" name="TextBox 1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8824CCD-BF2B-40C1-AC90-2C823F6DE907}"/>
              </a:ext>
            </a:extLst>
          </p:cNvPr>
          <p:cNvSpPr txBox="1"/>
          <p:nvPr/>
        </p:nvSpPr>
        <p:spPr>
          <a:xfrm>
            <a:off x="7760898" y="6239228"/>
            <a:ext cx="263105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XXX</a:t>
            </a:r>
          </a:p>
        </p:txBody>
      </p:sp>
      <p:cxnSp>
        <p:nvCxnSpPr>
          <p:cNvPr id="16" name="Straight Arrow Connector 1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775CB02C-A40B-4115-88BE-09A5796A8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1" idx="1"/>
            <a:endCxn id="4" idx="3"/>
          </p:cNvCxnSpPr>
          <p:nvPr/>
        </p:nvCxnSpPr>
        <p:spPr>
          <a:xfrm flipH="1">
            <a:off x="7056408" y="1872482"/>
            <a:ext cx="704491" cy="3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E5817E3-DDD6-4944-A73F-CD1C5DC3E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4" idx="1"/>
          </p:cNvCxnSpPr>
          <p:nvPr/>
        </p:nvCxnSpPr>
        <p:spPr>
          <a:xfrm flipH="1">
            <a:off x="4051541" y="1907094"/>
            <a:ext cx="856889" cy="1629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C44D5306-42A6-41AA-B02C-742F4FC3E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5" idx="1"/>
          </p:cNvCxnSpPr>
          <p:nvPr/>
        </p:nvCxnSpPr>
        <p:spPr>
          <a:xfrm flipH="1">
            <a:off x="4051540" y="2965294"/>
            <a:ext cx="855450" cy="735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8B80FF2-F4B5-4A23-BA4B-F32CC2AF3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6" idx="1"/>
            <a:endCxn id="2" idx="3"/>
          </p:cNvCxnSpPr>
          <p:nvPr/>
        </p:nvCxnSpPr>
        <p:spPr>
          <a:xfrm flipH="1" flipV="1">
            <a:off x="4050101" y="3813224"/>
            <a:ext cx="856889" cy="21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1E63B87-3E4F-4B9D-B3B1-D9489604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4051540" y="4205763"/>
            <a:ext cx="855450" cy="972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527C67B-EAF2-4697-B88B-8679572E5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8" idx="1"/>
          </p:cNvCxnSpPr>
          <p:nvPr/>
        </p:nvCxnSpPr>
        <p:spPr>
          <a:xfrm flipH="1" flipV="1">
            <a:off x="4051540" y="4528868"/>
            <a:ext cx="855450" cy="1904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42B5106-A0C3-487C-983C-E1FC0F843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7056407" y="2965293"/>
            <a:ext cx="704491" cy="3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3FDDA0F-38B3-47FA-A295-E385D68A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7056407" y="3991701"/>
            <a:ext cx="704491" cy="3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A670463-A21C-4864-9BB3-38D7A20A2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7054969" y="5160861"/>
            <a:ext cx="704491" cy="3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C192D62-A88C-49F3-804B-135C33BC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7054969" y="6416536"/>
            <a:ext cx="704491" cy="3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9D370B8-4E05-44E6-BA21-D4F1FD564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01" y="245416"/>
            <a:ext cx="2147978" cy="209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7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Sullivan</dc:creator>
  <cp:lastModifiedBy>Nawrocki, Laura (AHRQ/OC) (CTR)</cp:lastModifiedBy>
  <cp:revision>3</cp:revision>
  <dcterms:created xsi:type="dcterms:W3CDTF">2021-09-25T13:09:25Z</dcterms:created>
  <dcterms:modified xsi:type="dcterms:W3CDTF">2023-08-31T16:30:27Z</dcterms:modified>
</cp:coreProperties>
</file>