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2"/>
  </p:notesMasterIdLst>
  <p:sldIdLst>
    <p:sldId id="27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 Bridges" initials="B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01" autoAdjust="0"/>
  </p:normalViewPr>
  <p:slideViewPr>
    <p:cSldViewPr>
      <p:cViewPr>
        <p:scale>
          <a:sx n="99" d="100"/>
          <a:sy n="99" d="100"/>
        </p:scale>
        <p:origin x="-197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7F787-E60A-46F2-B2F5-7A906D6EA7FE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7FCA27-E248-4CFC-A3DF-B91933429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2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38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1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0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57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46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88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27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6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676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8075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676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8075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8075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8075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676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8075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676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8075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676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8075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676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8075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8075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676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167" y="990599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2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35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E80E6E2-A2C9-4C22-9509-24FA37342BF8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5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38151"/>
            <a:ext cx="5486400" cy="3789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98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34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0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324600" y="6481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8513" indent="0" algn="l">
              <a:tabLst>
                <a:tab pos="684213" algn="l"/>
                <a:tab pos="2513013" algn="r"/>
              </a:tabLst>
            </a:pPr>
            <a:r>
              <a:rPr lang="en-US" dirty="0" smtClean="0"/>
              <a:t>Catheter Maintenance	</a:t>
            </a:r>
            <a:fld id="{3E80E6E2-A2C9-4C22-9509-24FA37342BF8}" type="slidenum">
              <a:rPr lang="en-US" smtClean="0"/>
              <a:pPr marL="798513" indent="0" algn="l">
                <a:tabLst>
                  <a:tab pos="684213" algn="l"/>
                  <a:tab pos="2513013" algn="r"/>
                </a:tabLst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52400" y="6525918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US" sz="1200" dirty="0" smtClean="0"/>
              <a:t>AHRQ Safety Program for Reducing CAUTI in Hospitals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2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9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76B7D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6728"/>
            <a:ext cx="7772400" cy="1272886"/>
          </a:xfrm>
        </p:spPr>
        <p:txBody>
          <a:bodyPr/>
          <a:lstStyle/>
          <a:p>
            <a:r>
              <a:rPr lang="en-US" dirty="0" smtClean="0"/>
              <a:t>Preventing CAUTI in the ICU Setting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1000"/>
            <a:ext cx="6400800" cy="1066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AHRQ Safety Program for Reducing CAUTI in </a:t>
            </a:r>
            <a:r>
              <a:rPr lang="en-US" dirty="0" smtClean="0">
                <a:solidFill>
                  <a:schemeClr val="bg1"/>
                </a:solidFill>
              </a:rPr>
              <a:t>Hospitals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9624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900" kern="1200">
                <a:solidFill>
                  <a:srgbClr val="276B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Module 2: Urinary Catheter Maintenance</a:t>
            </a:r>
            <a:endParaRPr lang="en-US" sz="3200" dirty="0"/>
          </a:p>
        </p:txBody>
      </p:sp>
      <p:sp>
        <p:nvSpPr>
          <p:cNvPr id="6" name="TextBox 3"/>
          <p:cNvSpPr txBox="1"/>
          <p:nvPr/>
        </p:nvSpPr>
        <p:spPr>
          <a:xfrm>
            <a:off x="6212375" y="5587944"/>
            <a:ext cx="1981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 smtClean="0"/>
              <a:t>AHRQ Pub No. </a:t>
            </a:r>
            <a:r>
              <a:rPr lang="en-US" sz="1200" b="1" smtClean="0"/>
              <a:t>15-0073-4-EF</a:t>
            </a:r>
            <a:endParaRPr lang="en-US" sz="1200" b="1" dirty="0" smtClean="0"/>
          </a:p>
          <a:p>
            <a:pPr algn="r"/>
            <a:r>
              <a:rPr lang="en-US" sz="1200" b="1" dirty="0" smtClean="0"/>
              <a:t>September 2015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024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Observe</a:t>
            </a:r>
          </a:p>
          <a:p>
            <a:r>
              <a:rPr lang="en-US" dirty="0" smtClean="0"/>
              <a:t>Communicate</a:t>
            </a:r>
          </a:p>
        </p:txBody>
      </p:sp>
    </p:spTree>
    <p:extLst>
      <p:ext uri="{BB962C8B-B14F-4D97-AF65-F5344CB8AC3E}">
        <p14:creationId xmlns:p14="http://schemas.microsoft.com/office/powerpoint/2010/main" val="314469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60198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ICU patient has a urinary catheter because of recent extensive urological surgery</a:t>
            </a:r>
          </a:p>
          <a:p>
            <a:r>
              <a:rPr lang="en-US" dirty="0" smtClean="0"/>
              <a:t>Nurse and transporter need to take the patient to radiology for </a:t>
            </a:r>
            <a:r>
              <a:rPr lang="en-US" dirty="0" err="1" smtClean="0"/>
              <a:t>followup</a:t>
            </a:r>
            <a:r>
              <a:rPr lang="en-US" dirty="0" smtClean="0"/>
              <a:t> study</a:t>
            </a:r>
          </a:p>
          <a:p>
            <a:r>
              <a:rPr lang="en-US" dirty="0" smtClean="0"/>
              <a:t>Transporter grabs the urinary catheter bag and places the bag on patient’s abdomen</a:t>
            </a:r>
          </a:p>
          <a:p>
            <a:r>
              <a:rPr lang="en-US" dirty="0" smtClean="0"/>
              <a:t>Nurse notices patient’s urinary catheter isn’t secured to her leg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0881"/>
            <a:ext cx="3175000" cy="317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Setting the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7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did </a:t>
            </a:r>
            <a:r>
              <a:rPr lang="en-US" dirty="0"/>
              <a:t>you notice </a:t>
            </a:r>
            <a:r>
              <a:rPr lang="en-US" dirty="0" smtClean="0"/>
              <a:t>that </a:t>
            </a:r>
            <a:r>
              <a:rPr lang="en-US" dirty="0"/>
              <a:t>could lead to the development of a CAUTI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4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issues:</a:t>
            </a:r>
          </a:p>
          <a:p>
            <a:pPr lvl="1"/>
            <a:r>
              <a:rPr lang="en-US" dirty="0" smtClean="0"/>
              <a:t>Urinary </a:t>
            </a:r>
            <a:r>
              <a:rPr lang="en-US" dirty="0"/>
              <a:t>catheter bag </a:t>
            </a:r>
            <a:r>
              <a:rPr lang="en-US" dirty="0" smtClean="0"/>
              <a:t>placement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securement </a:t>
            </a:r>
            <a:r>
              <a:rPr lang="en-US" dirty="0" smtClean="0"/>
              <a:t>device</a:t>
            </a:r>
          </a:p>
          <a:p>
            <a:pPr lvl="1"/>
            <a:r>
              <a:rPr lang="en-US" dirty="0" smtClean="0"/>
              <a:t>Urine drainage bag was not emptied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were the nurse in this scenario, what would you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Nurse </a:t>
            </a:r>
            <a:r>
              <a:rPr lang="en-US" dirty="0" smtClean="0"/>
              <a:t>and transporter talk outside </a:t>
            </a:r>
            <a:r>
              <a:rPr lang="en-US" dirty="0"/>
              <a:t>the patient’s </a:t>
            </a:r>
            <a:r>
              <a:rPr lang="en-US" dirty="0" smtClean="0"/>
              <a:t>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in the Patient’s Room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Nurse uses </a:t>
            </a:r>
            <a:r>
              <a:rPr lang="en-US" dirty="0"/>
              <a:t>the securement </a:t>
            </a:r>
            <a:r>
              <a:rPr lang="en-US" dirty="0" smtClean="0"/>
              <a:t>device</a:t>
            </a:r>
          </a:p>
          <a:p>
            <a:r>
              <a:rPr lang="en-US" dirty="0" smtClean="0"/>
              <a:t>Nurse </a:t>
            </a:r>
            <a:r>
              <a:rPr lang="en-US" dirty="0"/>
              <a:t>empties the urinary catheter </a:t>
            </a:r>
            <a:r>
              <a:rPr lang="en-US" dirty="0" smtClean="0"/>
              <a:t>bag</a:t>
            </a:r>
          </a:p>
          <a:p>
            <a:pPr lvl="1"/>
            <a:r>
              <a:rPr lang="en-US" dirty="0" smtClean="0"/>
              <a:t>Important to do this aseptically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107121"/>
            <a:ext cx="3332162" cy="2133600"/>
          </a:xfrm>
        </p:spPr>
      </p:pic>
      <p:pic>
        <p:nvPicPr>
          <p:cNvPr id="9" name="Picture 8" descr="Emptying urinary catheter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10200" y="3283169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the Patient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Nurse and transporter move the patient from the bed to the cart</a:t>
            </a:r>
          </a:p>
          <a:p>
            <a:r>
              <a:rPr lang="en-US" dirty="0" smtClean="0"/>
              <a:t>What would you do about the urinary catheter bag?</a:t>
            </a:r>
          </a:p>
        </p:txBody>
      </p:sp>
    </p:spTree>
    <p:extLst>
      <p:ext uri="{BB962C8B-B14F-4D97-AF65-F5344CB8AC3E}">
        <p14:creationId xmlns:p14="http://schemas.microsoft.com/office/powerpoint/2010/main" val="208590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Important To Remember and Communicate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Arrange tubing to avoid dependent loops or kinks</a:t>
            </a:r>
            <a:endParaRPr lang="en-US" dirty="0"/>
          </a:p>
        </p:txBody>
      </p:sp>
      <p:pic>
        <p:nvPicPr>
          <p:cNvPr id="9" name="Content Placeholder 8" descr="https://alfa.saddleback.edu/system/files/N170/CatheterSystem.jp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032793"/>
            <a:ext cx="28194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8" descr="http://what-when-how.com/wp-content/uploads/2012/08/tmp61b6112_thumb222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557" y="1600200"/>
            <a:ext cx="31398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466431"/>
      </p:ext>
    </p:extLst>
  </p:cSld>
  <p:clrMapOvr>
    <a:masterClrMapping/>
  </p:clrMapOvr>
</p:sld>
</file>

<file path=ppt/theme/theme1.xml><?xml version="1.0" encoding="utf-8"?>
<a:theme xmlns:a="http://schemas.openxmlformats.org/drawingml/2006/main" name="HAI Cusp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ICU narrated PPT Module 3_072015</Template>
  <TotalTime>938</TotalTime>
  <Words>205</Words>
  <Application>Microsoft Office PowerPoint</Application>
  <PresentationFormat>On-screen Show (4:3)</PresentationFormat>
  <Paragraphs>42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HAI Cusp Slide template</vt:lpstr>
      <vt:lpstr>Preventing CAUTI in the ICU Setting</vt:lpstr>
      <vt:lpstr>Setting the Stage</vt:lpstr>
      <vt:lpstr>Question</vt:lpstr>
      <vt:lpstr>Answer</vt:lpstr>
      <vt:lpstr>Question</vt:lpstr>
      <vt:lpstr>Answer</vt:lpstr>
      <vt:lpstr>Back in the Patient’s Room</vt:lpstr>
      <vt:lpstr>Moving the Patient</vt:lpstr>
      <vt:lpstr>Important To Remember and Communicate</vt:lpstr>
      <vt:lpstr>Summary</vt:lpstr>
    </vt:vector>
  </TitlesOfParts>
  <Company>DHHS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Heidenrich, Christine (AHRQ/OCKT) (CTR)</dc:creator>
  <cp:lastModifiedBy>Chris Heidenrich</cp:lastModifiedBy>
  <cp:revision>38</cp:revision>
  <cp:lastPrinted>2014-05-21T20:12:39Z</cp:lastPrinted>
  <dcterms:created xsi:type="dcterms:W3CDTF">2014-05-21T20:05:58Z</dcterms:created>
  <dcterms:modified xsi:type="dcterms:W3CDTF">2015-10-05T21:17:25Z</dcterms:modified>
</cp:coreProperties>
</file>