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sldIdLst>
    <p:sldId id="283" r:id="rId2"/>
    <p:sldId id="278" r:id="rId3"/>
    <p:sldId id="279" r:id="rId4"/>
    <p:sldId id="280" r:id="rId5"/>
    <p:sldId id="271" r:id="rId6"/>
    <p:sldId id="276" r:id="rId7"/>
    <p:sldId id="277" r:id="rId8"/>
    <p:sldId id="275" r:id="rId9"/>
    <p:sldId id="274" r:id="rId10"/>
    <p:sldId id="269" r:id="rId11"/>
    <p:sldId id="281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 Bridges" initials="B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3" autoAdjust="0"/>
    <p:restoredTop sz="79086" autoAdjust="0"/>
  </p:normalViewPr>
  <p:slideViewPr>
    <p:cSldViewPr>
      <p:cViewPr>
        <p:scale>
          <a:sx n="86" d="100"/>
          <a:sy n="86" d="100"/>
        </p:scale>
        <p:origin x="-233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61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0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7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11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2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5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19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5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6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67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867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Device necessity  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67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867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Device necessity  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867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Device necessity  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Device necessity  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67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Device necessity  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676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Device necessity  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67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Device necessity  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67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Device necessity  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Device necessity  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Device necessity  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Device necessity  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67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Device necessity  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Device necessity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Device necessity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Device necessity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Device necessity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5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E80E6E2-A2C9-4C22-9509-24FA37342BF8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Device necessity  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5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38151"/>
            <a:ext cx="5486400" cy="3789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5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E80E6E2-A2C9-4C22-9509-24FA37342BF8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Device necessity      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8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34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23751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6104" y="6569075"/>
            <a:ext cx="313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Device necessity                            </a:t>
            </a:r>
            <a:fld id="{494FF1A1-A6B7-437B-96C5-D23276A4D7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81000" y="6441374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5532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sz="1200" dirty="0" smtClean="0"/>
              <a:t>AHRQ Safety Program for Reducing CAUTI in Hospitals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65" r:id="rId19"/>
    <p:sldLayoutId id="2147483666" r:id="rId2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9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76B7D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Preventing CAUTI in the ICU Setting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51683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AHRQ Safety Program for Reducing CAUTI in </a:t>
            </a:r>
            <a:r>
              <a:rPr lang="en-US" dirty="0" smtClean="0">
                <a:solidFill>
                  <a:schemeClr val="bg1"/>
                </a:solidFill>
              </a:rPr>
              <a:t>Hospitals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2964007"/>
            <a:ext cx="84582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rgbClr val="276B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Module 3: Conversations Around Device Necessity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38902" y="5442947"/>
            <a:ext cx="1981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AHRQ Pub No. </a:t>
            </a:r>
            <a:r>
              <a:rPr lang="en-US" sz="1200" b="1" smtClean="0"/>
              <a:t>15-0073-4-EF</a:t>
            </a:r>
            <a:endParaRPr lang="en-US" sz="1200" b="1" dirty="0" smtClean="0"/>
          </a:p>
          <a:p>
            <a:pPr algn="r"/>
            <a:r>
              <a:rPr lang="en-US" sz="1200" b="1" dirty="0" smtClean="0"/>
              <a:t>September 2015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680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72120"/>
            <a:ext cx="3412375" cy="5133109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37" y="1069666"/>
            <a:ext cx="3717925" cy="5135563"/>
          </a:xfr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08038"/>
          </a:xfrm>
        </p:spPr>
        <p:txBody>
          <a:bodyPr/>
          <a:lstStyle/>
          <a:p>
            <a:r>
              <a:rPr lang="en-US" smtClean="0"/>
              <a:t>The Manager’s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9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tree about catheter removal</a:t>
            </a:r>
          </a:p>
          <a:p>
            <a:r>
              <a:rPr lang="en-US" dirty="0"/>
              <a:t>Importance of communication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0803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33376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24533"/>
            <a:ext cx="8229600" cy="5267696"/>
          </a:xfrm>
        </p:spPr>
        <p:txBody>
          <a:bodyPr/>
          <a:lstStyle/>
          <a:p>
            <a:r>
              <a:rPr lang="en-US" dirty="0" smtClean="0"/>
              <a:t>ICU with high CAUTI rates</a:t>
            </a:r>
          </a:p>
          <a:p>
            <a:r>
              <a:rPr lang="en-US" dirty="0" smtClean="0"/>
              <a:t>Unit instituted a nurse-driven protocol for catheter removal</a:t>
            </a:r>
          </a:p>
          <a:p>
            <a:r>
              <a:rPr lang="en-US" dirty="0" smtClean="0"/>
              <a:t>Day nurse Sally and</a:t>
            </a:r>
            <a:br>
              <a:rPr lang="en-US" dirty="0" smtClean="0"/>
            </a:br>
            <a:r>
              <a:rPr lang="en-US" dirty="0" smtClean="0"/>
              <a:t>Ms. X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080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12975"/>
            <a:ext cx="4038600" cy="2690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13762"/>
            <a:ext cx="2334015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04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2676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what did Sally base her decision? Was this the right call to make?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08038"/>
          </a:xfrm>
        </p:spPr>
        <p:txBody>
          <a:bodyPr/>
          <a:lstStyle/>
          <a:p>
            <a:r>
              <a:rPr lang="en-US" dirty="0"/>
              <a:t>Is This the Right Call?</a:t>
            </a:r>
          </a:p>
        </p:txBody>
      </p:sp>
    </p:spTree>
    <p:extLst>
      <p:ext uri="{BB962C8B-B14F-4D97-AF65-F5344CB8AC3E}">
        <p14:creationId xmlns:p14="http://schemas.microsoft.com/office/powerpoint/2010/main" val="413064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267696"/>
          </a:xfrm>
        </p:spPr>
        <p:txBody>
          <a:bodyPr/>
          <a:lstStyle/>
          <a:p>
            <a:r>
              <a:rPr lang="en-US" dirty="0" smtClean="0"/>
              <a:t>Profile of Molly</a:t>
            </a:r>
          </a:p>
          <a:p>
            <a:r>
              <a:rPr lang="en-US" dirty="0" smtClean="0"/>
              <a:t>Challenges with Ms. X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08038"/>
          </a:xfrm>
        </p:spPr>
        <p:txBody>
          <a:bodyPr/>
          <a:lstStyle/>
          <a:p>
            <a:r>
              <a:rPr lang="en-US" smtClean="0"/>
              <a:t>The Next Morning: Molly</a:t>
            </a:r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37" y="1219200"/>
            <a:ext cx="3419888" cy="4723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478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28131"/>
            <a:ext cx="3935092" cy="526732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4FF1A1-A6B7-437B-96C5-D23276A4D73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94011"/>
            <a:ext cx="3717925" cy="5135563"/>
          </a:xfr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08038"/>
          </a:xfrm>
        </p:spPr>
        <p:txBody>
          <a:bodyPr/>
          <a:lstStyle/>
          <a:p>
            <a:r>
              <a:rPr lang="en-US" smtClean="0"/>
              <a:t>What Do You Think Will Happen?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1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about Sally’s decision </a:t>
            </a:r>
            <a:r>
              <a:rPr lang="en-US" dirty="0"/>
              <a:t>to remove </a:t>
            </a:r>
            <a:r>
              <a:rPr lang="en-US" dirty="0" smtClean="0"/>
              <a:t>the catheter?</a:t>
            </a:r>
          </a:p>
          <a:p>
            <a:r>
              <a:rPr lang="en-US" dirty="0" smtClean="0"/>
              <a:t>What else could Sally have done?</a:t>
            </a:r>
          </a:p>
          <a:p>
            <a:r>
              <a:rPr lang="en-US" dirty="0" smtClean="0"/>
              <a:t>What about Molly’s reaction?</a:t>
            </a:r>
            <a:endParaRPr lang="en-US" dirty="0"/>
          </a:p>
          <a:p>
            <a:r>
              <a:rPr lang="en-US" dirty="0"/>
              <a:t>How should Sally and Molly’s manager react?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08038"/>
          </a:xfrm>
        </p:spPr>
        <p:txBody>
          <a:bodyPr/>
          <a:lstStyle/>
          <a:p>
            <a:r>
              <a:rPr lang="en-US" dirty="0"/>
              <a:t>Questions for You</a:t>
            </a:r>
          </a:p>
        </p:txBody>
      </p:sp>
    </p:spTree>
    <p:extLst>
      <p:ext uri="{BB962C8B-B14F-4D97-AF65-F5344CB8AC3E}">
        <p14:creationId xmlns:p14="http://schemas.microsoft.com/office/powerpoint/2010/main" val="391800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Were there enough factors to justify removing the catheter?</a:t>
            </a:r>
          </a:p>
          <a:p>
            <a:pPr lvl="1"/>
            <a:r>
              <a:rPr lang="en-US" dirty="0"/>
              <a:t>Yes</a:t>
            </a:r>
          </a:p>
          <a:p>
            <a:r>
              <a:rPr lang="en-US" dirty="0"/>
              <a:t>What is your ultimate goal?</a:t>
            </a:r>
          </a:p>
          <a:p>
            <a:pPr lvl="1"/>
            <a:r>
              <a:rPr lang="en-US" dirty="0"/>
              <a:t>Reducing or eliminating CAUTI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08038"/>
          </a:xfrm>
        </p:spPr>
        <p:txBody>
          <a:bodyPr/>
          <a:lstStyle/>
          <a:p>
            <a:r>
              <a:rPr lang="en-US" dirty="0"/>
              <a:t>Discussing the Decision</a:t>
            </a:r>
          </a:p>
        </p:txBody>
      </p:sp>
    </p:spTree>
    <p:extLst>
      <p:ext uri="{BB962C8B-B14F-4D97-AF65-F5344CB8AC3E}">
        <p14:creationId xmlns:p14="http://schemas.microsoft.com/office/powerpoint/2010/main" val="233744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were Molly, what would you have wanted Sally to do?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08038"/>
          </a:xfrm>
        </p:spPr>
        <p:txBody>
          <a:bodyPr/>
          <a:lstStyle/>
          <a:p>
            <a:r>
              <a:rPr lang="en-US" dirty="0"/>
              <a:t>Discussing the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8195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 Molly’s behavior appropriate?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08038"/>
          </a:xfrm>
        </p:spPr>
        <p:txBody>
          <a:bodyPr/>
          <a:lstStyle/>
          <a:p>
            <a:r>
              <a:rPr lang="en-US" smtClean="0"/>
              <a:t>Discussing the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19504"/>
      </p:ext>
    </p:extLst>
  </p:cSld>
  <p:clrMapOvr>
    <a:masterClrMapping/>
  </p:clrMapOvr>
</p:sld>
</file>

<file path=ppt/theme/theme1.xml><?xml version="1.0" encoding="utf-8"?>
<a:theme xmlns:a="http://schemas.openxmlformats.org/drawingml/2006/main" name="HAI Cusp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HRET template_altered</Template>
  <TotalTime>1523</TotalTime>
  <Words>195</Words>
  <Application>Microsoft Office PowerPoint</Application>
  <PresentationFormat>On-screen Show (4:3)</PresentationFormat>
  <Paragraphs>45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HAI Cusp Slide template</vt:lpstr>
      <vt:lpstr>Preventing CAUTI in the ICU Setting</vt:lpstr>
      <vt:lpstr>Setting the Stage</vt:lpstr>
      <vt:lpstr>Is This the Right Call?</vt:lpstr>
      <vt:lpstr>The Next Morning: Molly</vt:lpstr>
      <vt:lpstr>What Do You Think Will Happen?</vt:lpstr>
      <vt:lpstr>Questions for You</vt:lpstr>
      <vt:lpstr>Discussing the Decision</vt:lpstr>
      <vt:lpstr>Discussing the Communication</vt:lpstr>
      <vt:lpstr>Discussing the Behavior</vt:lpstr>
      <vt:lpstr>The Manager’s Reaction</vt:lpstr>
      <vt:lpstr>Summary</vt:lpstr>
    </vt:vector>
  </TitlesOfParts>
  <Company>DHHS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Heidenrich, Christine (AHRQ/OCKT) (CTR)</dc:creator>
  <cp:lastModifiedBy>Chris Heidenrich</cp:lastModifiedBy>
  <cp:revision>55</cp:revision>
  <cp:lastPrinted>2014-05-21T20:12:39Z</cp:lastPrinted>
  <dcterms:created xsi:type="dcterms:W3CDTF">2014-05-21T20:05:58Z</dcterms:created>
  <dcterms:modified xsi:type="dcterms:W3CDTF">2015-10-05T21:16:12Z</dcterms:modified>
</cp:coreProperties>
</file>