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9"/>
  </p:notesMasterIdLst>
  <p:sldIdLst>
    <p:sldId id="283" r:id="rId2"/>
    <p:sldId id="284" r:id="rId3"/>
    <p:sldId id="285" r:id="rId4"/>
    <p:sldId id="286" r:id="rId5"/>
    <p:sldId id="287" r:id="rId6"/>
    <p:sldId id="288" r:id="rId7"/>
    <p:sldId id="289"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ll Bridges" initials="B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13" autoAdjust="0"/>
    <p:restoredTop sz="89858" autoAdjust="0"/>
  </p:normalViewPr>
  <p:slideViewPr>
    <p:cSldViewPr>
      <p:cViewPr>
        <p:scale>
          <a:sx n="60" d="100"/>
          <a:sy n="60" d="100"/>
        </p:scale>
        <p:origin x="-3084" y="-105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07F787-E60A-46F2-B2F5-7A906D6EA7FE}" type="datetimeFigureOut">
              <a:rPr lang="en-US" smtClean="0"/>
              <a:pPr/>
              <a:t>10/5/2015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7FCA27-E248-4CFC-A3DF-B919334293C8}" type="slidenum">
              <a:rPr lang="en-US" smtClean="0"/>
              <a:pPr/>
              <a:t>‹#›</a:t>
            </a:fld>
            <a:endParaRPr lang="en-US"/>
          </a:p>
        </p:txBody>
      </p:sp>
    </p:spTree>
    <p:extLst>
      <p:ext uri="{BB962C8B-B14F-4D97-AF65-F5344CB8AC3E}">
        <p14:creationId xmlns:p14="http://schemas.microsoft.com/office/powerpoint/2010/main" val="321519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pPr/>
              <a:t>1</a:t>
            </a:fld>
            <a:endParaRPr lang="en-US"/>
          </a:p>
        </p:txBody>
      </p:sp>
    </p:spTree>
    <p:extLst>
      <p:ext uri="{BB962C8B-B14F-4D97-AF65-F5344CB8AC3E}">
        <p14:creationId xmlns:p14="http://schemas.microsoft.com/office/powerpoint/2010/main" val="2408861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p:txBody>
      </p:sp>
      <p:sp>
        <p:nvSpPr>
          <p:cNvPr id="4" name="Slide Number Placeholder 3"/>
          <p:cNvSpPr>
            <a:spLocks noGrp="1"/>
          </p:cNvSpPr>
          <p:nvPr>
            <p:ph type="sldNum" sz="quarter" idx="10"/>
          </p:nvPr>
        </p:nvSpPr>
        <p:spPr/>
        <p:txBody>
          <a:bodyPr/>
          <a:lstStyle/>
          <a:p>
            <a:fld id="{FD69798C-9FC1-714E-BB69-2199F60E7A3D}" type="slidenum">
              <a:rPr lang="en-US" smtClean="0"/>
              <a:t>2</a:t>
            </a:fld>
            <a:endParaRPr lang="en-US"/>
          </a:p>
        </p:txBody>
      </p:sp>
    </p:spTree>
    <p:extLst>
      <p:ext uri="{BB962C8B-B14F-4D97-AF65-F5344CB8AC3E}">
        <p14:creationId xmlns:p14="http://schemas.microsoft.com/office/powerpoint/2010/main" val="2536223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smtClean="0"/>
          </a:p>
        </p:txBody>
      </p:sp>
      <p:sp>
        <p:nvSpPr>
          <p:cNvPr id="4" name="Slide Number Placeholder 3"/>
          <p:cNvSpPr>
            <a:spLocks noGrp="1"/>
          </p:cNvSpPr>
          <p:nvPr>
            <p:ph type="sldNum" sz="quarter" idx="10"/>
          </p:nvPr>
        </p:nvSpPr>
        <p:spPr/>
        <p:txBody>
          <a:bodyPr/>
          <a:lstStyle/>
          <a:p>
            <a:fld id="{FD69798C-9FC1-714E-BB69-2199F60E7A3D}" type="slidenum">
              <a:rPr lang="en-US" smtClean="0"/>
              <a:t>3</a:t>
            </a:fld>
            <a:endParaRPr lang="en-US"/>
          </a:p>
        </p:txBody>
      </p:sp>
    </p:spTree>
    <p:extLst>
      <p:ext uri="{BB962C8B-B14F-4D97-AF65-F5344CB8AC3E}">
        <p14:creationId xmlns:p14="http://schemas.microsoft.com/office/powerpoint/2010/main" val="2536223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smtClean="0"/>
          </a:p>
        </p:txBody>
      </p:sp>
      <p:sp>
        <p:nvSpPr>
          <p:cNvPr id="4" name="Slide Number Placeholder 3"/>
          <p:cNvSpPr>
            <a:spLocks noGrp="1"/>
          </p:cNvSpPr>
          <p:nvPr>
            <p:ph type="sldNum" sz="quarter" idx="10"/>
          </p:nvPr>
        </p:nvSpPr>
        <p:spPr/>
        <p:txBody>
          <a:bodyPr/>
          <a:lstStyle/>
          <a:p>
            <a:fld id="{FD69798C-9FC1-714E-BB69-2199F60E7A3D}" type="slidenum">
              <a:rPr lang="en-US" smtClean="0"/>
              <a:t>4</a:t>
            </a:fld>
            <a:endParaRPr lang="en-US"/>
          </a:p>
        </p:txBody>
      </p:sp>
    </p:spTree>
    <p:extLst>
      <p:ext uri="{BB962C8B-B14F-4D97-AF65-F5344CB8AC3E}">
        <p14:creationId xmlns:p14="http://schemas.microsoft.com/office/powerpoint/2010/main" val="2536223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smtClean="0">
              <a:latin typeface="Helvetica" charset="0"/>
              <a:ea typeface="ＭＳ Ｐゴシック" charset="0"/>
              <a:cs typeface="Helvetica" charset="0"/>
              <a:sym typeface="Helvetica" charset="0"/>
            </a:endParaRPr>
          </a:p>
        </p:txBody>
      </p:sp>
      <p:sp>
        <p:nvSpPr>
          <p:cNvPr id="4" name="Slide Number Placeholder 3"/>
          <p:cNvSpPr>
            <a:spLocks noGrp="1"/>
          </p:cNvSpPr>
          <p:nvPr>
            <p:ph type="sldNum" sz="quarter" idx="10"/>
          </p:nvPr>
        </p:nvSpPr>
        <p:spPr/>
        <p:txBody>
          <a:bodyPr/>
          <a:lstStyle/>
          <a:p>
            <a:fld id="{FD69798C-9FC1-714E-BB69-2199F60E7A3D}" type="slidenum">
              <a:rPr lang="en-US" smtClean="0"/>
              <a:t>5</a:t>
            </a:fld>
            <a:endParaRPr lang="en-US"/>
          </a:p>
        </p:txBody>
      </p:sp>
    </p:spTree>
    <p:extLst>
      <p:ext uri="{BB962C8B-B14F-4D97-AF65-F5344CB8AC3E}">
        <p14:creationId xmlns:p14="http://schemas.microsoft.com/office/powerpoint/2010/main" val="2091725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D69798C-9FC1-714E-BB69-2199F60E7A3D}" type="slidenum">
              <a:rPr lang="en-US" smtClean="0"/>
              <a:t>6</a:t>
            </a:fld>
            <a:endParaRPr lang="en-US"/>
          </a:p>
        </p:txBody>
      </p:sp>
    </p:spTree>
    <p:extLst>
      <p:ext uri="{BB962C8B-B14F-4D97-AF65-F5344CB8AC3E}">
        <p14:creationId xmlns:p14="http://schemas.microsoft.com/office/powerpoint/2010/main" val="3051167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69798C-9FC1-714E-BB69-2199F60E7A3D}" type="slidenum">
              <a:rPr lang="en-US" smtClean="0"/>
              <a:t>7</a:t>
            </a:fld>
            <a:endParaRPr lang="en-US"/>
          </a:p>
        </p:txBody>
      </p:sp>
    </p:spTree>
    <p:extLst>
      <p:ext uri="{BB962C8B-B14F-4D97-AF65-F5344CB8AC3E}">
        <p14:creationId xmlns:p14="http://schemas.microsoft.com/office/powerpoint/2010/main" val="813759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1272886"/>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spTree>
    <p:extLst>
      <p:ext uri="{BB962C8B-B14F-4D97-AF65-F5344CB8AC3E}">
        <p14:creationId xmlns:p14="http://schemas.microsoft.com/office/powerpoint/2010/main" val="3625411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2676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6553200" y="5867400"/>
            <a:ext cx="2133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94FF1A1-A6B7-437B-96C5-D23276A4D738}" type="slidenum">
              <a:rPr lang="en-US" smtClean="0"/>
              <a:pPr/>
              <a:t>‹#›</a:t>
            </a:fld>
            <a:endParaRPr lang="en-US" dirty="0"/>
          </a:p>
        </p:txBody>
      </p:sp>
      <p:sp>
        <p:nvSpPr>
          <p:cNvPr id="7" name="Title 1"/>
          <p:cNvSpPr txBox="1">
            <a:spLocks/>
          </p:cNvSpPr>
          <p:nvPr userDrawn="1"/>
        </p:nvSpPr>
        <p:spPr>
          <a:xfrm>
            <a:off x="457200" y="0"/>
            <a:ext cx="8229600" cy="807522"/>
          </a:xfrm>
          <a:prstGeom prst="rect">
            <a:avLst/>
          </a:prstGeom>
        </p:spPr>
        <p:txBody>
          <a:bodyPr/>
          <a:lstStyle>
            <a:lvl1pPr algn="ctr" defTabSz="457200" rtl="0" eaLnBrk="1" latinLnBrk="0" hangingPunct="1">
              <a:spcBef>
                <a:spcPct val="0"/>
              </a:spcBef>
              <a:buNone/>
              <a:defRPr sz="3900" kern="1200">
                <a:solidFill>
                  <a:schemeClr val="bg1"/>
                </a:solidFill>
                <a:latin typeface="+mj-lt"/>
                <a:ea typeface="+mj-ea"/>
                <a:cs typeface="+mj-cs"/>
              </a:defRPr>
            </a:lvl1pPr>
          </a:lstStyle>
          <a:p>
            <a:r>
              <a:rPr lang="en-US" dirty="0" smtClean="0"/>
              <a:t>Click to edit Master title style</a:t>
            </a:r>
            <a:endParaRPr lang="en-US" dirty="0"/>
          </a:p>
        </p:txBody>
      </p:sp>
      <p:sp>
        <p:nvSpPr>
          <p:cNvPr id="6" name="Slide Number Placeholder 5"/>
          <p:cNvSpPr txBox="1">
            <a:spLocks/>
          </p:cNvSpPr>
          <p:nvPr userDrawn="1"/>
        </p:nvSpPr>
        <p:spPr>
          <a:xfrm>
            <a:off x="6086104" y="6569075"/>
            <a:ext cx="313409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Device necessity                                  </a:t>
            </a:r>
            <a:fld id="{494FF1A1-A6B7-437B-96C5-D23276A4D738}" type="slidenum">
              <a:rPr lang="en-US" smtClean="0"/>
              <a:pPr/>
              <a:t>‹#›</a:t>
            </a:fld>
            <a:endParaRPr lang="en-US" dirty="0"/>
          </a:p>
        </p:txBody>
      </p:sp>
    </p:spTree>
    <p:extLst>
      <p:ext uri="{BB962C8B-B14F-4D97-AF65-F5344CB8AC3E}">
        <p14:creationId xmlns:p14="http://schemas.microsoft.com/office/powerpoint/2010/main" val="300592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5867400"/>
            <a:ext cx="2133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94FF1A1-A6B7-437B-96C5-D23276A4D738}" type="slidenum">
              <a:rPr lang="en-US" smtClean="0"/>
              <a:pPr/>
              <a:t>‹#›</a:t>
            </a:fld>
            <a:endParaRPr lang="en-US" dirty="0"/>
          </a:p>
        </p:txBody>
      </p:sp>
      <p:sp>
        <p:nvSpPr>
          <p:cNvPr id="5" name="Title 1"/>
          <p:cNvSpPr txBox="1">
            <a:spLocks/>
          </p:cNvSpPr>
          <p:nvPr userDrawn="1"/>
        </p:nvSpPr>
        <p:spPr>
          <a:xfrm>
            <a:off x="457200" y="0"/>
            <a:ext cx="8229600" cy="807522"/>
          </a:xfrm>
          <a:prstGeom prst="rect">
            <a:avLst/>
          </a:prstGeom>
        </p:spPr>
        <p:txBody>
          <a:bodyPr/>
          <a:lstStyle>
            <a:lvl1pPr algn="ctr" defTabSz="457200" rtl="0" eaLnBrk="1" latinLnBrk="0" hangingPunct="1">
              <a:spcBef>
                <a:spcPct val="0"/>
              </a:spcBef>
              <a:buNone/>
              <a:defRPr sz="3900" kern="1200">
                <a:solidFill>
                  <a:schemeClr val="bg1"/>
                </a:solidFill>
                <a:latin typeface="+mj-lt"/>
                <a:ea typeface="+mj-ea"/>
                <a:cs typeface="+mj-cs"/>
              </a:defRPr>
            </a:lvl1pPr>
          </a:lstStyle>
          <a:p>
            <a:r>
              <a:rPr lang="en-US" dirty="0" smtClean="0"/>
              <a:t>Click to edit Master title style</a:t>
            </a:r>
            <a:endParaRPr lang="en-US" dirty="0"/>
          </a:p>
        </p:txBody>
      </p:sp>
      <p:sp>
        <p:nvSpPr>
          <p:cNvPr id="7" name="Slide Number Placeholder 5"/>
          <p:cNvSpPr txBox="1">
            <a:spLocks/>
          </p:cNvSpPr>
          <p:nvPr userDrawn="1"/>
        </p:nvSpPr>
        <p:spPr>
          <a:xfrm>
            <a:off x="6086104" y="6569075"/>
            <a:ext cx="313409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Device necessity                                  </a:t>
            </a:r>
            <a:fld id="{494FF1A1-A6B7-437B-96C5-D23276A4D738}" type="slidenum">
              <a:rPr lang="en-US" smtClean="0"/>
              <a:pPr/>
              <a:t>‹#›</a:t>
            </a:fld>
            <a:endParaRPr lang="en-US" dirty="0"/>
          </a:p>
        </p:txBody>
      </p:sp>
    </p:spTree>
    <p:extLst>
      <p:ext uri="{BB962C8B-B14F-4D97-AF65-F5344CB8AC3E}">
        <p14:creationId xmlns:p14="http://schemas.microsoft.com/office/powerpoint/2010/main" val="3338778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txBox="1">
            <a:spLocks/>
          </p:cNvSpPr>
          <p:nvPr userDrawn="1"/>
        </p:nvSpPr>
        <p:spPr>
          <a:xfrm>
            <a:off x="457200" y="0"/>
            <a:ext cx="8229600" cy="807522"/>
          </a:xfrm>
          <a:prstGeom prst="rect">
            <a:avLst/>
          </a:prstGeom>
        </p:spPr>
        <p:txBody>
          <a:bodyPr/>
          <a:lstStyle>
            <a:lvl1pPr algn="ctr" defTabSz="457200" rtl="0" eaLnBrk="1" latinLnBrk="0" hangingPunct="1">
              <a:spcBef>
                <a:spcPct val="0"/>
              </a:spcBef>
              <a:buNone/>
              <a:defRPr sz="3900" kern="1200">
                <a:solidFill>
                  <a:schemeClr val="bg1"/>
                </a:solidFill>
                <a:latin typeface="+mj-lt"/>
                <a:ea typeface="+mj-ea"/>
                <a:cs typeface="+mj-cs"/>
              </a:defRPr>
            </a:lvl1pPr>
          </a:lstStyle>
          <a:p>
            <a:r>
              <a:rPr lang="en-US" dirty="0" smtClean="0"/>
              <a:t>Click to edit Master title style</a:t>
            </a:r>
            <a:endParaRPr lang="en-US" dirty="0"/>
          </a:p>
        </p:txBody>
      </p:sp>
      <p:sp>
        <p:nvSpPr>
          <p:cNvPr id="7" name="Slide Number Placeholder 5"/>
          <p:cNvSpPr txBox="1">
            <a:spLocks/>
          </p:cNvSpPr>
          <p:nvPr userDrawn="1"/>
        </p:nvSpPr>
        <p:spPr>
          <a:xfrm>
            <a:off x="6086104" y="6569075"/>
            <a:ext cx="313409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Device necessity                                  </a:t>
            </a:r>
            <a:fld id="{494FF1A1-A6B7-437B-96C5-D23276A4D738}" type="slidenum">
              <a:rPr lang="en-US" smtClean="0"/>
              <a:pPr/>
              <a:t>‹#›</a:t>
            </a:fld>
            <a:endParaRPr lang="en-US" dirty="0"/>
          </a:p>
        </p:txBody>
      </p:sp>
    </p:spTree>
    <p:extLst>
      <p:ext uri="{BB962C8B-B14F-4D97-AF65-F5344CB8AC3E}">
        <p14:creationId xmlns:p14="http://schemas.microsoft.com/office/powerpoint/2010/main" val="3338778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2676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txBox="1">
            <a:spLocks/>
          </p:cNvSpPr>
          <p:nvPr userDrawn="1"/>
        </p:nvSpPr>
        <p:spPr>
          <a:xfrm>
            <a:off x="457200" y="0"/>
            <a:ext cx="8229600" cy="807522"/>
          </a:xfrm>
          <a:prstGeom prst="rect">
            <a:avLst/>
          </a:prstGeom>
        </p:spPr>
        <p:txBody>
          <a:bodyPr/>
          <a:lstStyle>
            <a:lvl1pPr algn="ctr" defTabSz="457200" rtl="0" eaLnBrk="1" latinLnBrk="0" hangingPunct="1">
              <a:spcBef>
                <a:spcPct val="0"/>
              </a:spcBef>
              <a:buNone/>
              <a:defRPr sz="3900" kern="1200">
                <a:solidFill>
                  <a:schemeClr val="bg1"/>
                </a:solidFill>
                <a:latin typeface="+mj-lt"/>
                <a:ea typeface="+mj-ea"/>
                <a:cs typeface="+mj-cs"/>
              </a:defRPr>
            </a:lvl1pPr>
          </a:lstStyle>
          <a:p>
            <a:r>
              <a:rPr lang="en-US" dirty="0" smtClean="0"/>
              <a:t>Click to edit Master title style</a:t>
            </a:r>
            <a:endParaRPr lang="en-US" dirty="0"/>
          </a:p>
        </p:txBody>
      </p:sp>
      <p:sp>
        <p:nvSpPr>
          <p:cNvPr id="6" name="Slide Number Placeholder 5"/>
          <p:cNvSpPr txBox="1">
            <a:spLocks/>
          </p:cNvSpPr>
          <p:nvPr userDrawn="1"/>
        </p:nvSpPr>
        <p:spPr>
          <a:xfrm>
            <a:off x="6086104" y="6569075"/>
            <a:ext cx="313409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Device necessity                                  </a:t>
            </a:r>
            <a:fld id="{494FF1A1-A6B7-437B-96C5-D23276A4D738}" type="slidenum">
              <a:rPr lang="en-US" smtClean="0"/>
              <a:pPr/>
              <a:t>‹#›</a:t>
            </a:fld>
            <a:endParaRPr lang="en-US" dirty="0"/>
          </a:p>
        </p:txBody>
      </p:sp>
    </p:spTree>
    <p:extLst>
      <p:ext uri="{BB962C8B-B14F-4D97-AF65-F5344CB8AC3E}">
        <p14:creationId xmlns:p14="http://schemas.microsoft.com/office/powerpoint/2010/main" val="3005925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2676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txBox="1">
            <a:spLocks/>
          </p:cNvSpPr>
          <p:nvPr userDrawn="1"/>
        </p:nvSpPr>
        <p:spPr>
          <a:xfrm>
            <a:off x="457200" y="0"/>
            <a:ext cx="8229600" cy="807522"/>
          </a:xfrm>
          <a:prstGeom prst="rect">
            <a:avLst/>
          </a:prstGeom>
        </p:spPr>
        <p:txBody>
          <a:bodyPr/>
          <a:lstStyle>
            <a:lvl1pPr algn="ctr" defTabSz="457200" rtl="0" eaLnBrk="1" latinLnBrk="0" hangingPunct="1">
              <a:spcBef>
                <a:spcPct val="0"/>
              </a:spcBef>
              <a:buNone/>
              <a:defRPr sz="3900" kern="1200">
                <a:solidFill>
                  <a:schemeClr val="bg1"/>
                </a:solidFill>
                <a:latin typeface="+mj-lt"/>
                <a:ea typeface="+mj-ea"/>
                <a:cs typeface="+mj-cs"/>
              </a:defRPr>
            </a:lvl1pPr>
          </a:lstStyle>
          <a:p>
            <a:r>
              <a:rPr lang="en-US" dirty="0" smtClean="0"/>
              <a:t>Click to edit Master title style</a:t>
            </a:r>
            <a:endParaRPr lang="en-US" dirty="0"/>
          </a:p>
        </p:txBody>
      </p:sp>
      <p:sp>
        <p:nvSpPr>
          <p:cNvPr id="6" name="Slide Number Placeholder 5"/>
          <p:cNvSpPr txBox="1">
            <a:spLocks/>
          </p:cNvSpPr>
          <p:nvPr userDrawn="1"/>
        </p:nvSpPr>
        <p:spPr>
          <a:xfrm>
            <a:off x="6086104" y="6569075"/>
            <a:ext cx="313409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Device necessity                                  </a:t>
            </a:r>
            <a:fld id="{494FF1A1-A6B7-437B-96C5-D23276A4D738}" type="slidenum">
              <a:rPr lang="en-US" smtClean="0"/>
              <a:pPr/>
              <a:t>‹#›</a:t>
            </a:fld>
            <a:endParaRPr lang="en-US" dirty="0"/>
          </a:p>
        </p:txBody>
      </p:sp>
    </p:spTree>
    <p:extLst>
      <p:ext uri="{BB962C8B-B14F-4D97-AF65-F5344CB8AC3E}">
        <p14:creationId xmlns:p14="http://schemas.microsoft.com/office/powerpoint/2010/main" val="3005925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2676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txBox="1">
            <a:spLocks/>
          </p:cNvSpPr>
          <p:nvPr userDrawn="1"/>
        </p:nvSpPr>
        <p:spPr>
          <a:xfrm>
            <a:off x="457200" y="0"/>
            <a:ext cx="8229600" cy="807522"/>
          </a:xfrm>
          <a:prstGeom prst="rect">
            <a:avLst/>
          </a:prstGeom>
        </p:spPr>
        <p:txBody>
          <a:bodyPr/>
          <a:lstStyle>
            <a:lvl1pPr algn="ctr" defTabSz="457200" rtl="0" eaLnBrk="1" latinLnBrk="0" hangingPunct="1">
              <a:spcBef>
                <a:spcPct val="0"/>
              </a:spcBef>
              <a:buNone/>
              <a:defRPr sz="3900" kern="1200">
                <a:solidFill>
                  <a:schemeClr val="bg1"/>
                </a:solidFill>
                <a:latin typeface="+mj-lt"/>
                <a:ea typeface="+mj-ea"/>
                <a:cs typeface="+mj-cs"/>
              </a:defRPr>
            </a:lvl1pPr>
          </a:lstStyle>
          <a:p>
            <a:r>
              <a:rPr lang="en-US" dirty="0" smtClean="0"/>
              <a:t>Click to edit Master title style</a:t>
            </a:r>
            <a:endParaRPr lang="en-US" dirty="0"/>
          </a:p>
        </p:txBody>
      </p:sp>
      <p:sp>
        <p:nvSpPr>
          <p:cNvPr id="6" name="Slide Number Placeholder 5"/>
          <p:cNvSpPr txBox="1">
            <a:spLocks/>
          </p:cNvSpPr>
          <p:nvPr userDrawn="1"/>
        </p:nvSpPr>
        <p:spPr>
          <a:xfrm>
            <a:off x="6086104" y="6569075"/>
            <a:ext cx="313409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Device necessity                                  </a:t>
            </a:r>
            <a:fld id="{494FF1A1-A6B7-437B-96C5-D23276A4D738}" type="slidenum">
              <a:rPr lang="en-US" smtClean="0"/>
              <a:pPr/>
              <a:t>‹#›</a:t>
            </a:fld>
            <a:endParaRPr lang="en-US" dirty="0"/>
          </a:p>
        </p:txBody>
      </p:sp>
    </p:spTree>
    <p:extLst>
      <p:ext uri="{BB962C8B-B14F-4D97-AF65-F5344CB8AC3E}">
        <p14:creationId xmlns:p14="http://schemas.microsoft.com/office/powerpoint/2010/main" val="3005925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2676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txBox="1">
            <a:spLocks/>
          </p:cNvSpPr>
          <p:nvPr userDrawn="1"/>
        </p:nvSpPr>
        <p:spPr>
          <a:xfrm>
            <a:off x="457200" y="0"/>
            <a:ext cx="8229600" cy="807522"/>
          </a:xfrm>
          <a:prstGeom prst="rect">
            <a:avLst/>
          </a:prstGeom>
        </p:spPr>
        <p:txBody>
          <a:bodyPr/>
          <a:lstStyle>
            <a:lvl1pPr algn="ctr" defTabSz="457200" rtl="0" eaLnBrk="1" latinLnBrk="0" hangingPunct="1">
              <a:spcBef>
                <a:spcPct val="0"/>
              </a:spcBef>
              <a:buNone/>
              <a:defRPr sz="3900" kern="1200">
                <a:solidFill>
                  <a:schemeClr val="bg1"/>
                </a:solidFill>
                <a:latin typeface="+mj-lt"/>
                <a:ea typeface="+mj-ea"/>
                <a:cs typeface="+mj-cs"/>
              </a:defRPr>
            </a:lvl1pPr>
          </a:lstStyle>
          <a:p>
            <a:r>
              <a:rPr lang="en-US" dirty="0" smtClean="0"/>
              <a:t>Click to edit Master title style</a:t>
            </a:r>
            <a:endParaRPr lang="en-US" dirty="0"/>
          </a:p>
        </p:txBody>
      </p:sp>
      <p:sp>
        <p:nvSpPr>
          <p:cNvPr id="6" name="Slide Number Placeholder 5"/>
          <p:cNvSpPr txBox="1">
            <a:spLocks/>
          </p:cNvSpPr>
          <p:nvPr userDrawn="1"/>
        </p:nvSpPr>
        <p:spPr>
          <a:xfrm>
            <a:off x="6086104" y="6569075"/>
            <a:ext cx="313409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Device necessity                                  </a:t>
            </a:r>
            <a:fld id="{494FF1A1-A6B7-437B-96C5-D23276A4D738}" type="slidenum">
              <a:rPr lang="en-US" smtClean="0"/>
              <a:pPr/>
              <a:t>‹#›</a:t>
            </a:fld>
            <a:endParaRPr lang="en-US" dirty="0"/>
          </a:p>
        </p:txBody>
      </p:sp>
    </p:spTree>
    <p:extLst>
      <p:ext uri="{BB962C8B-B14F-4D97-AF65-F5344CB8AC3E}">
        <p14:creationId xmlns:p14="http://schemas.microsoft.com/office/powerpoint/2010/main" val="3005925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txBox="1">
            <a:spLocks/>
          </p:cNvSpPr>
          <p:nvPr userDrawn="1"/>
        </p:nvSpPr>
        <p:spPr>
          <a:xfrm>
            <a:off x="457200" y="0"/>
            <a:ext cx="8229600" cy="807522"/>
          </a:xfrm>
          <a:prstGeom prst="rect">
            <a:avLst/>
          </a:prstGeom>
        </p:spPr>
        <p:txBody>
          <a:bodyPr/>
          <a:lstStyle>
            <a:lvl1pPr algn="ctr" defTabSz="457200" rtl="0" eaLnBrk="1" latinLnBrk="0" hangingPunct="1">
              <a:spcBef>
                <a:spcPct val="0"/>
              </a:spcBef>
              <a:buNone/>
              <a:defRPr sz="3900" kern="1200">
                <a:solidFill>
                  <a:schemeClr val="bg1"/>
                </a:solidFill>
                <a:latin typeface="+mj-lt"/>
                <a:ea typeface="+mj-ea"/>
                <a:cs typeface="+mj-cs"/>
              </a:defRPr>
            </a:lvl1pPr>
          </a:lstStyle>
          <a:p>
            <a:r>
              <a:rPr lang="en-US" dirty="0" smtClean="0"/>
              <a:t>Click to edit Master title style</a:t>
            </a:r>
            <a:endParaRPr lang="en-US" dirty="0"/>
          </a:p>
        </p:txBody>
      </p:sp>
      <p:sp>
        <p:nvSpPr>
          <p:cNvPr id="7" name="Slide Number Placeholder 5"/>
          <p:cNvSpPr txBox="1">
            <a:spLocks/>
          </p:cNvSpPr>
          <p:nvPr userDrawn="1"/>
        </p:nvSpPr>
        <p:spPr>
          <a:xfrm>
            <a:off x="6086104" y="6569075"/>
            <a:ext cx="313409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Device necessity                                  </a:t>
            </a:r>
            <a:fld id="{494FF1A1-A6B7-437B-96C5-D23276A4D738}" type="slidenum">
              <a:rPr lang="en-US" smtClean="0"/>
              <a:pPr/>
              <a:t>‹#›</a:t>
            </a:fld>
            <a:endParaRPr lang="en-US" dirty="0"/>
          </a:p>
        </p:txBody>
      </p:sp>
    </p:spTree>
    <p:extLst>
      <p:ext uri="{BB962C8B-B14F-4D97-AF65-F5344CB8AC3E}">
        <p14:creationId xmlns:p14="http://schemas.microsoft.com/office/powerpoint/2010/main" val="3338778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6086104" y="6569075"/>
            <a:ext cx="313409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Device necessity                                  </a:t>
            </a:r>
            <a:fld id="{494FF1A1-A6B7-437B-96C5-D23276A4D738}" type="slidenum">
              <a:rPr lang="en-US" smtClean="0"/>
              <a:pPr/>
              <a:t>‹#›</a:t>
            </a:fld>
            <a:endParaRPr lang="en-US" dirty="0"/>
          </a:p>
        </p:txBody>
      </p:sp>
    </p:spTree>
    <p:extLst>
      <p:ext uri="{BB962C8B-B14F-4D97-AF65-F5344CB8AC3E}">
        <p14:creationId xmlns:p14="http://schemas.microsoft.com/office/powerpoint/2010/main" val="2033163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Slide Number Placeholder 5"/>
          <p:cNvSpPr txBox="1">
            <a:spLocks/>
          </p:cNvSpPr>
          <p:nvPr userDrawn="1"/>
        </p:nvSpPr>
        <p:spPr>
          <a:xfrm>
            <a:off x="6086104" y="6569075"/>
            <a:ext cx="313409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Device necessity                                  </a:t>
            </a:r>
            <a:fld id="{494FF1A1-A6B7-437B-96C5-D23276A4D738}" type="slidenum">
              <a:rPr lang="en-US" smtClean="0"/>
              <a:pPr/>
              <a:t>‹#›</a:t>
            </a:fld>
            <a:endParaRPr lang="en-US" dirty="0"/>
          </a:p>
        </p:txBody>
      </p:sp>
    </p:spTree>
    <p:extLst>
      <p:ext uri="{BB962C8B-B14F-4D97-AF65-F5344CB8AC3E}">
        <p14:creationId xmlns:p14="http://schemas.microsoft.com/office/powerpoint/2010/main" val="184910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Tree>
    <p:extLst>
      <p:ext uri="{BB962C8B-B14F-4D97-AF65-F5344CB8AC3E}">
        <p14:creationId xmlns:p14="http://schemas.microsoft.com/office/powerpoint/2010/main" val="341252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522"/>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990600"/>
            <a:ext cx="8229600" cy="52676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086104" y="6569075"/>
            <a:ext cx="3134096"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Summary                                  </a:t>
            </a:r>
            <a:fld id="{494FF1A1-A6B7-437B-96C5-D23276A4D738}" type="slidenum">
              <a:rPr lang="en-US" smtClean="0"/>
              <a:pPr/>
              <a:t>‹#›</a:t>
            </a:fld>
            <a:endParaRPr lang="en-US" dirty="0"/>
          </a:p>
        </p:txBody>
      </p:sp>
    </p:spTree>
    <p:extLst>
      <p:ext uri="{BB962C8B-B14F-4D97-AF65-F5344CB8AC3E}">
        <p14:creationId xmlns:p14="http://schemas.microsoft.com/office/powerpoint/2010/main" val="300592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457200" y="0"/>
            <a:ext cx="8229600" cy="807522"/>
          </a:xfrm>
        </p:spPr>
        <p:txBody>
          <a:bodyPr/>
          <a:lstStyle>
            <a:lvl1pPr>
              <a:defRPr>
                <a:solidFill>
                  <a:schemeClr val="bg1"/>
                </a:solidFill>
              </a:defRPr>
            </a:lvl1p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6086104" y="6569075"/>
            <a:ext cx="3134096"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Summary                                </a:t>
            </a:r>
            <a:fld id="{494FF1A1-A6B7-437B-96C5-D23276A4D738}" type="slidenum">
              <a:rPr lang="en-US" smtClean="0"/>
              <a:pPr/>
              <a:t>‹#›</a:t>
            </a:fld>
            <a:endParaRPr lang="en-US" dirty="0"/>
          </a:p>
        </p:txBody>
      </p:sp>
    </p:spTree>
    <p:extLst>
      <p:ext uri="{BB962C8B-B14F-4D97-AF65-F5344CB8AC3E}">
        <p14:creationId xmlns:p14="http://schemas.microsoft.com/office/powerpoint/2010/main" val="333877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1"/>
          <p:cNvSpPr>
            <a:spLocks noGrp="1"/>
          </p:cNvSpPr>
          <p:nvPr>
            <p:ph type="title"/>
          </p:nvPr>
        </p:nvSpPr>
        <p:spPr>
          <a:xfrm>
            <a:off x="457200" y="0"/>
            <a:ext cx="8229600" cy="807522"/>
          </a:xfrm>
        </p:spPr>
        <p:txBody>
          <a:bodyPr/>
          <a:lstStyle>
            <a:lvl1pPr>
              <a:defRPr>
                <a:solidFill>
                  <a:schemeClr val="bg1"/>
                </a:solidFill>
              </a:defRPr>
            </a:lvl1pPr>
          </a:lstStyle>
          <a:p>
            <a:r>
              <a:rPr lang="en-US" smtClean="0"/>
              <a:t>Click to edit Master title style</a:t>
            </a:r>
            <a:endParaRPr lang="en-US" dirty="0"/>
          </a:p>
        </p:txBody>
      </p:sp>
      <p:sp>
        <p:nvSpPr>
          <p:cNvPr id="11" name="Slide Number Placeholder 5"/>
          <p:cNvSpPr>
            <a:spLocks noGrp="1"/>
          </p:cNvSpPr>
          <p:nvPr>
            <p:ph type="sldNum" sz="quarter" idx="10"/>
          </p:nvPr>
        </p:nvSpPr>
        <p:spPr>
          <a:xfrm>
            <a:off x="6086104" y="6569075"/>
            <a:ext cx="3134096"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Summary                                </a:t>
            </a:r>
            <a:fld id="{494FF1A1-A6B7-437B-96C5-D23276A4D738}" type="slidenum">
              <a:rPr lang="en-US" smtClean="0"/>
              <a:pPr/>
              <a:t>‹#›</a:t>
            </a:fld>
            <a:endParaRPr lang="en-US" dirty="0"/>
          </a:p>
        </p:txBody>
      </p:sp>
    </p:spTree>
    <p:extLst>
      <p:ext uri="{BB962C8B-B14F-4D97-AF65-F5344CB8AC3E}">
        <p14:creationId xmlns:p14="http://schemas.microsoft.com/office/powerpoint/2010/main" val="203316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807522"/>
          </a:xfrm>
        </p:spPr>
        <p:txBody>
          <a:bodyPr/>
          <a:lstStyle>
            <a:lvl1pPr>
              <a:defRPr>
                <a:solidFill>
                  <a:schemeClr val="bg1"/>
                </a:solidFill>
              </a:defRPr>
            </a:lvl1p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6086104" y="6569075"/>
            <a:ext cx="3134096"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Summary                                </a:t>
            </a:r>
            <a:fld id="{494FF1A1-A6B7-437B-96C5-D23276A4D738}" type="slidenum">
              <a:rPr lang="en-US" smtClean="0"/>
              <a:pPr/>
              <a:t>‹#›</a:t>
            </a:fld>
            <a:endParaRPr lang="en-US" dirty="0"/>
          </a:p>
        </p:txBody>
      </p:sp>
    </p:spTree>
    <p:extLst>
      <p:ext uri="{BB962C8B-B14F-4D97-AF65-F5344CB8AC3E}">
        <p14:creationId xmlns:p14="http://schemas.microsoft.com/office/powerpoint/2010/main" val="184910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086104" y="6569075"/>
            <a:ext cx="3134096"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Summary                                </a:t>
            </a:r>
            <a:fld id="{494FF1A1-A6B7-437B-96C5-D23276A4D738}" type="slidenum">
              <a:rPr lang="en-US" smtClean="0"/>
              <a:pPr/>
              <a:t>‹#›</a:t>
            </a:fld>
            <a:endParaRPr lang="en-US" dirty="0"/>
          </a:p>
        </p:txBody>
      </p:sp>
    </p:spTree>
    <p:extLst>
      <p:ext uri="{BB962C8B-B14F-4D97-AF65-F5344CB8AC3E}">
        <p14:creationId xmlns:p14="http://schemas.microsoft.com/office/powerpoint/2010/main" val="191512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5207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35651"/>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3E80E6E2-A2C9-4C22-9509-24FA37342BF8}" type="slidenum">
              <a:rPr lang="en-US" smtClean="0">
                <a:solidFill>
                  <a:prstClr val="white">
                    <a:lumMod val="50000"/>
                  </a:prstClr>
                </a:solidFill>
              </a:rPr>
              <a:pPr/>
              <a:t>‹#›</a:t>
            </a:fld>
            <a:endParaRPr lang="en-US" dirty="0">
              <a:solidFill>
                <a:prstClr val="white">
                  <a:lumMod val="50000"/>
                </a:prstClr>
              </a:solidFill>
            </a:endParaRPr>
          </a:p>
        </p:txBody>
      </p:sp>
      <p:sp>
        <p:nvSpPr>
          <p:cNvPr id="6" name="Slide Number Placeholder 5"/>
          <p:cNvSpPr txBox="1">
            <a:spLocks/>
          </p:cNvSpPr>
          <p:nvPr userDrawn="1"/>
        </p:nvSpPr>
        <p:spPr>
          <a:xfrm>
            <a:off x="6086104" y="6569075"/>
            <a:ext cx="313409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Summary                                  </a:t>
            </a:r>
            <a:fld id="{494FF1A1-A6B7-437B-96C5-D23276A4D738}" type="slidenum">
              <a:rPr lang="en-US" smtClean="0"/>
              <a:pPr/>
              <a:t>‹#›</a:t>
            </a:fld>
            <a:endParaRPr lang="en-US" dirty="0"/>
          </a:p>
        </p:txBody>
      </p:sp>
    </p:spTree>
    <p:extLst>
      <p:ext uri="{BB962C8B-B14F-4D97-AF65-F5344CB8AC3E}">
        <p14:creationId xmlns:p14="http://schemas.microsoft.com/office/powerpoint/2010/main" val="211505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38151"/>
            <a:ext cx="5486400" cy="37894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35651"/>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3E80E6E2-A2C9-4C22-9509-24FA37342BF8}" type="slidenum">
              <a:rPr lang="en-US" smtClean="0">
                <a:solidFill>
                  <a:prstClr val="white">
                    <a:lumMod val="50000"/>
                  </a:prstClr>
                </a:solidFill>
              </a:rPr>
              <a:pPr/>
              <a:t>‹#›</a:t>
            </a:fld>
            <a:endParaRPr lang="en-US" dirty="0">
              <a:solidFill>
                <a:prstClr val="white">
                  <a:lumMod val="50000"/>
                </a:prstClr>
              </a:solidFill>
            </a:endParaRPr>
          </a:p>
        </p:txBody>
      </p:sp>
      <p:sp>
        <p:nvSpPr>
          <p:cNvPr id="6" name="Slide Number Placeholder 5"/>
          <p:cNvSpPr txBox="1">
            <a:spLocks/>
          </p:cNvSpPr>
          <p:nvPr userDrawn="1"/>
        </p:nvSpPr>
        <p:spPr>
          <a:xfrm>
            <a:off x="6086104" y="6569075"/>
            <a:ext cx="313409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Device necessity                                  </a:t>
            </a:r>
            <a:fld id="{494FF1A1-A6B7-437B-96C5-D23276A4D738}" type="slidenum">
              <a:rPr lang="en-US" smtClean="0"/>
              <a:pPr/>
              <a:t>‹#›</a:t>
            </a:fld>
            <a:endParaRPr lang="en-US" dirty="0"/>
          </a:p>
        </p:txBody>
      </p:sp>
    </p:spTree>
    <p:extLst>
      <p:ext uri="{BB962C8B-B14F-4D97-AF65-F5344CB8AC3E}">
        <p14:creationId xmlns:p14="http://schemas.microsoft.com/office/powerpoint/2010/main" val="224898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tif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cstate="print">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sp>
        <p:nvSpPr>
          <p:cNvPr id="3" name="Text Placeholder 2"/>
          <p:cNvSpPr>
            <a:spLocks noGrp="1"/>
          </p:cNvSpPr>
          <p:nvPr>
            <p:ph type="body" idx="1"/>
          </p:nvPr>
        </p:nvSpPr>
        <p:spPr>
          <a:xfrm>
            <a:off x="457200" y="914400"/>
            <a:ext cx="8229600" cy="53438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rotWithShape="1">
          <a:blip r:embed="rId21" cstate="print">
            <a:extLst>
              <a:ext uri="{28A0092B-C50C-407E-A947-70E740481C1C}">
                <a14:useLocalDpi xmlns:a14="http://schemas.microsoft.com/office/drawing/2010/main" val="0"/>
              </a:ext>
            </a:extLst>
          </a:blip>
          <a:srcRect b="87013"/>
          <a:stretch/>
        </p:blipFill>
        <p:spPr>
          <a:xfrm>
            <a:off x="0" y="23751"/>
            <a:ext cx="9144000" cy="890649"/>
          </a:xfrm>
          <a:prstGeom prst="rect">
            <a:avLst/>
          </a:prstGeom>
        </p:spPr>
      </p:pic>
      <p:sp>
        <p:nvSpPr>
          <p:cNvPr id="2" name="Title Placeholder 1"/>
          <p:cNvSpPr>
            <a:spLocks noGrp="1"/>
          </p:cNvSpPr>
          <p:nvPr>
            <p:ph type="title"/>
          </p:nvPr>
        </p:nvSpPr>
        <p:spPr>
          <a:xfrm>
            <a:off x="457200" y="0"/>
            <a:ext cx="8229600" cy="80752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Slide Number Placeholder 5"/>
          <p:cNvSpPr>
            <a:spLocks noGrp="1"/>
          </p:cNvSpPr>
          <p:nvPr>
            <p:ph type="sldNum" sz="quarter" idx="4"/>
          </p:nvPr>
        </p:nvSpPr>
        <p:spPr>
          <a:xfrm>
            <a:off x="6086104" y="6569075"/>
            <a:ext cx="3134096"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 Summary                            </a:t>
            </a:r>
            <a:fld id="{494FF1A1-A6B7-437B-96C5-D23276A4D738}" type="slidenum">
              <a:rPr lang="en-US" smtClean="0"/>
              <a:pPr/>
              <a:t>‹#›</a:t>
            </a:fld>
            <a:endParaRPr lang="en-US" dirty="0"/>
          </a:p>
        </p:txBody>
      </p:sp>
      <p:sp>
        <p:nvSpPr>
          <p:cNvPr id="10" name="Slide Number Placeholder 5"/>
          <p:cNvSpPr txBox="1">
            <a:spLocks/>
          </p:cNvSpPr>
          <p:nvPr userDrawn="1"/>
        </p:nvSpPr>
        <p:spPr>
          <a:xfrm>
            <a:off x="381000" y="6441374"/>
            <a:ext cx="1447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1" name="TextBox 10"/>
          <p:cNvSpPr txBox="1"/>
          <p:nvPr userDrawn="1"/>
        </p:nvSpPr>
        <p:spPr>
          <a:xfrm>
            <a:off x="152400" y="6553200"/>
            <a:ext cx="4572000" cy="276999"/>
          </a:xfrm>
          <a:prstGeom prst="rect">
            <a:avLst/>
          </a:prstGeom>
          <a:noFill/>
        </p:spPr>
        <p:txBody>
          <a:bodyPr wrap="square" rtlCol="0">
            <a:spAutoFit/>
          </a:bodyPr>
          <a:lstStyle/>
          <a:p>
            <a:pPr marL="0" indent="0"/>
            <a:r>
              <a:rPr lang="en-US" sz="1200" dirty="0" smtClean="0"/>
              <a:t>AHRQ Safety Program for Reducing CAUTI in Hospitals</a:t>
            </a:r>
            <a:endParaRPr lang="en-US" sz="1200" dirty="0"/>
          </a:p>
        </p:txBody>
      </p:sp>
    </p:spTree>
    <p:extLst>
      <p:ext uri="{BB962C8B-B14F-4D97-AF65-F5344CB8AC3E}">
        <p14:creationId xmlns:p14="http://schemas.microsoft.com/office/powerpoint/2010/main" val="3222567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2" r:id="rId11"/>
    <p:sldLayoutId id="2147483703" r:id="rId12"/>
    <p:sldLayoutId id="2147483704" r:id="rId13"/>
    <p:sldLayoutId id="2147483705" r:id="rId14"/>
    <p:sldLayoutId id="2147483706" r:id="rId15"/>
    <p:sldLayoutId id="2147483707" r:id="rId16"/>
    <p:sldLayoutId id="2147483708" r:id="rId17"/>
    <p:sldLayoutId id="2147483665" r:id="rId18"/>
    <p:sldLayoutId id="2147483666" r:id="rId19"/>
  </p:sldLayoutIdLst>
  <p:hf hdr="0" ftr="0" dt="0"/>
  <p:txStyles>
    <p:titleStyle>
      <a:lvl1pPr algn="ctr" defTabSz="457200" rtl="0" eaLnBrk="1" latinLnBrk="0" hangingPunct="1">
        <a:spcBef>
          <a:spcPct val="0"/>
        </a:spcBef>
        <a:buNone/>
        <a:defRPr sz="39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rgbClr val="276B7D"/>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Preventing CAUTI in the ICU Setting</a:t>
            </a:r>
            <a:endParaRPr lang="en-US" dirty="0"/>
          </a:p>
        </p:txBody>
      </p:sp>
      <p:sp>
        <p:nvSpPr>
          <p:cNvPr id="3" name="Subtitle 2"/>
          <p:cNvSpPr>
            <a:spLocks noGrp="1"/>
          </p:cNvSpPr>
          <p:nvPr>
            <p:ph type="subTitle" idx="1"/>
          </p:nvPr>
        </p:nvSpPr>
        <p:spPr>
          <a:xfrm>
            <a:off x="1676400" y="251683"/>
            <a:ext cx="6400800" cy="1752600"/>
          </a:xfrm>
        </p:spPr>
        <p:txBody>
          <a:bodyPr/>
          <a:lstStyle/>
          <a:p>
            <a:r>
              <a:rPr lang="en-US" dirty="0">
                <a:solidFill>
                  <a:schemeClr val="bg1"/>
                </a:solidFill>
              </a:rPr>
              <a:t>AHRQ Safety Program for Reducing CAUTI in </a:t>
            </a:r>
            <a:r>
              <a:rPr lang="en-US" dirty="0" smtClean="0">
                <a:solidFill>
                  <a:schemeClr val="bg1"/>
                </a:solidFill>
              </a:rPr>
              <a:t>Hospitals</a:t>
            </a:r>
            <a:endParaRPr lang="en-US" dirty="0">
              <a:solidFill>
                <a:schemeClr val="bg1"/>
              </a:solidFill>
            </a:endParaRPr>
          </a:p>
        </p:txBody>
      </p:sp>
      <p:sp>
        <p:nvSpPr>
          <p:cNvPr id="5" name="Title 1"/>
          <p:cNvSpPr txBox="1">
            <a:spLocks/>
          </p:cNvSpPr>
          <p:nvPr/>
        </p:nvSpPr>
        <p:spPr>
          <a:xfrm>
            <a:off x="342900" y="2964007"/>
            <a:ext cx="8458200" cy="136207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900" kern="1200">
                <a:solidFill>
                  <a:srgbClr val="276B7D"/>
                </a:solidFill>
                <a:latin typeface="+mj-lt"/>
                <a:ea typeface="+mj-ea"/>
                <a:cs typeface="+mj-cs"/>
              </a:defRPr>
            </a:lvl1pPr>
          </a:lstStyle>
          <a:p>
            <a:r>
              <a:rPr lang="en-US" sz="3200" dirty="0" smtClean="0"/>
              <a:t>Module 4: Summary and Next Steps</a:t>
            </a:r>
            <a:endParaRPr lang="en-US" sz="3200" dirty="0"/>
          </a:p>
        </p:txBody>
      </p:sp>
      <p:sp>
        <p:nvSpPr>
          <p:cNvPr id="7" name="TextBox 3"/>
          <p:cNvSpPr txBox="1"/>
          <p:nvPr/>
        </p:nvSpPr>
        <p:spPr>
          <a:xfrm>
            <a:off x="6199566" y="5486400"/>
            <a:ext cx="1981761"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b="1" dirty="0" smtClean="0"/>
              <a:t>AHRQ Pub No. </a:t>
            </a:r>
            <a:r>
              <a:rPr lang="en-US" sz="1200" b="1" smtClean="0"/>
              <a:t>15-0073-4-EF</a:t>
            </a:r>
            <a:endParaRPr lang="en-US" sz="1200" b="1" dirty="0" smtClean="0"/>
          </a:p>
          <a:p>
            <a:pPr algn="r"/>
            <a:r>
              <a:rPr lang="en-US" sz="1200" b="1" dirty="0" smtClean="0"/>
              <a:t>September 2015</a:t>
            </a:r>
            <a:endParaRPr lang="en-US" sz="1200" b="1" dirty="0"/>
          </a:p>
        </p:txBody>
      </p:sp>
    </p:spTree>
    <p:extLst>
      <p:ext uri="{BB962C8B-B14F-4D97-AF65-F5344CB8AC3E}">
        <p14:creationId xmlns:p14="http://schemas.microsoft.com/office/powerpoint/2010/main" val="2168082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Summary of Module 1</a:t>
            </a:r>
            <a:endParaRPr lang="en-US" dirty="0"/>
          </a:p>
        </p:txBody>
      </p:sp>
      <p:sp>
        <p:nvSpPr>
          <p:cNvPr id="5" name="Content Placeholder 4"/>
          <p:cNvSpPr>
            <a:spLocks noGrp="1"/>
          </p:cNvSpPr>
          <p:nvPr>
            <p:ph idx="1"/>
          </p:nvPr>
        </p:nvSpPr>
        <p:spPr/>
        <p:txBody>
          <a:bodyPr/>
          <a:lstStyle/>
          <a:p>
            <a:r>
              <a:rPr lang="en-US" dirty="0" smtClean="0"/>
              <a:t>CAUTI is a common and harmful healthcare- associated infection</a:t>
            </a:r>
          </a:p>
          <a:p>
            <a:r>
              <a:rPr lang="en-US" dirty="0" smtClean="0"/>
              <a:t>Evidence-based guidelines exist about catheter use</a:t>
            </a:r>
          </a:p>
          <a:p>
            <a:r>
              <a:rPr lang="en-US" dirty="0" smtClean="0"/>
              <a:t>Mitigating CAUTI risk requires a team approach</a:t>
            </a:r>
            <a:endParaRPr lang="en-US" dirty="0"/>
          </a:p>
        </p:txBody>
      </p:sp>
      <p:sp>
        <p:nvSpPr>
          <p:cNvPr id="8" name="Slide Number Placeholder 7"/>
          <p:cNvSpPr>
            <a:spLocks noGrp="1"/>
          </p:cNvSpPr>
          <p:nvPr>
            <p:ph type="sldNum" sz="quarter" idx="4"/>
          </p:nvPr>
        </p:nvSpPr>
        <p:spPr/>
        <p:txBody>
          <a:bodyPr/>
          <a:lstStyle/>
          <a:p>
            <a:r>
              <a:rPr lang="en-US" smtClean="0"/>
              <a:t>Summary                                  </a:t>
            </a:r>
            <a:fld id="{494FF1A1-A6B7-437B-96C5-D23276A4D738}" type="slidenum">
              <a:rPr lang="en-US" smtClean="0"/>
              <a:pPr/>
              <a:t>2</a:t>
            </a:fld>
            <a:endParaRPr lang="en-US" dirty="0"/>
          </a:p>
        </p:txBody>
      </p:sp>
    </p:spTree>
    <p:extLst>
      <p:ext uri="{BB962C8B-B14F-4D97-AF65-F5344CB8AC3E}">
        <p14:creationId xmlns:p14="http://schemas.microsoft.com/office/powerpoint/2010/main" val="2619664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 of Module 2</a:t>
            </a:r>
            <a:endParaRPr lang="en-US" dirty="0"/>
          </a:p>
        </p:txBody>
      </p:sp>
      <p:sp>
        <p:nvSpPr>
          <p:cNvPr id="5" name="Content Placeholder 4"/>
          <p:cNvSpPr>
            <a:spLocks noGrp="1"/>
          </p:cNvSpPr>
          <p:nvPr>
            <p:ph idx="1"/>
          </p:nvPr>
        </p:nvSpPr>
        <p:spPr/>
        <p:txBody>
          <a:bodyPr/>
          <a:lstStyle/>
          <a:p>
            <a:r>
              <a:rPr lang="en-US" dirty="0" smtClean="0"/>
              <a:t>Introduction to urinary catheter maintenance issues</a:t>
            </a:r>
          </a:p>
          <a:p>
            <a:r>
              <a:rPr lang="en-US" dirty="0" smtClean="0"/>
              <a:t>Use of “</a:t>
            </a:r>
            <a:r>
              <a:rPr lang="en-US" dirty="0"/>
              <a:t>teachable </a:t>
            </a:r>
            <a:r>
              <a:rPr lang="en-US" dirty="0" smtClean="0"/>
              <a:t>moments” to empower others in preventing CAUTI</a:t>
            </a:r>
            <a:endParaRPr lang="en-US" dirty="0"/>
          </a:p>
          <a:p>
            <a:pPr lvl="1"/>
            <a:endParaRPr lang="en-US" dirty="0"/>
          </a:p>
        </p:txBody>
      </p:sp>
      <p:sp>
        <p:nvSpPr>
          <p:cNvPr id="2" name="Slide Number Placeholder 1"/>
          <p:cNvSpPr>
            <a:spLocks noGrp="1"/>
          </p:cNvSpPr>
          <p:nvPr>
            <p:ph type="sldNum" sz="quarter" idx="4"/>
          </p:nvPr>
        </p:nvSpPr>
        <p:spPr/>
        <p:txBody>
          <a:bodyPr/>
          <a:lstStyle/>
          <a:p>
            <a:r>
              <a:rPr lang="en-US" dirty="0" smtClean="0"/>
              <a:t>Summary                                  </a:t>
            </a:r>
            <a:fld id="{494FF1A1-A6B7-437B-96C5-D23276A4D738}" type="slidenum">
              <a:rPr lang="en-US" smtClean="0"/>
              <a:pPr/>
              <a:t>3</a:t>
            </a:fld>
            <a:endParaRPr lang="en-US" dirty="0"/>
          </a:p>
        </p:txBody>
      </p:sp>
    </p:spTree>
    <p:extLst>
      <p:ext uri="{BB962C8B-B14F-4D97-AF65-F5344CB8AC3E}">
        <p14:creationId xmlns:p14="http://schemas.microsoft.com/office/powerpoint/2010/main" val="1438649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 of Module 3</a:t>
            </a:r>
            <a:endParaRPr lang="en-US" dirty="0"/>
          </a:p>
        </p:txBody>
      </p:sp>
      <p:sp>
        <p:nvSpPr>
          <p:cNvPr id="5" name="Content Placeholder 4"/>
          <p:cNvSpPr>
            <a:spLocks noGrp="1"/>
          </p:cNvSpPr>
          <p:nvPr>
            <p:ph idx="1"/>
          </p:nvPr>
        </p:nvSpPr>
        <p:spPr/>
        <p:txBody>
          <a:bodyPr>
            <a:normAutofit/>
          </a:bodyPr>
          <a:lstStyle/>
          <a:p>
            <a:r>
              <a:rPr lang="en-US" dirty="0" smtClean="0"/>
              <a:t>Use of unit protocols to minimize catheter </a:t>
            </a:r>
            <a:r>
              <a:rPr lang="en-US" dirty="0"/>
              <a:t>use</a:t>
            </a:r>
          </a:p>
          <a:p>
            <a:r>
              <a:rPr lang="en-US" dirty="0" smtClean="0"/>
              <a:t>Importance of communication regarding urinary care plans</a:t>
            </a:r>
            <a:endParaRPr lang="en-US" dirty="0"/>
          </a:p>
          <a:p>
            <a:pPr lvl="1"/>
            <a:endParaRPr lang="en-US" dirty="0"/>
          </a:p>
        </p:txBody>
      </p:sp>
      <p:sp>
        <p:nvSpPr>
          <p:cNvPr id="2" name="Slide Number Placeholder 1"/>
          <p:cNvSpPr>
            <a:spLocks noGrp="1"/>
          </p:cNvSpPr>
          <p:nvPr>
            <p:ph type="sldNum" sz="quarter" idx="4"/>
          </p:nvPr>
        </p:nvSpPr>
        <p:spPr/>
        <p:txBody>
          <a:bodyPr/>
          <a:lstStyle/>
          <a:p>
            <a:r>
              <a:rPr lang="en-US" smtClean="0"/>
              <a:t>Summary                                  </a:t>
            </a:r>
            <a:fld id="{494FF1A1-A6B7-437B-96C5-D23276A4D738}" type="slidenum">
              <a:rPr lang="en-US" smtClean="0"/>
              <a:pPr/>
              <a:t>4</a:t>
            </a:fld>
            <a:endParaRPr lang="en-US" dirty="0"/>
          </a:p>
        </p:txBody>
      </p:sp>
    </p:spTree>
    <p:extLst>
      <p:ext uri="{BB962C8B-B14F-4D97-AF65-F5344CB8AC3E}">
        <p14:creationId xmlns:p14="http://schemas.microsoft.com/office/powerpoint/2010/main" val="1445206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07522"/>
          </a:xfrm>
        </p:spPr>
        <p:txBody>
          <a:bodyPr>
            <a:noAutofit/>
          </a:bodyPr>
          <a:lstStyle/>
          <a:p>
            <a:r>
              <a:rPr lang="en-US" sz="3400" dirty="0" smtClean="0">
                <a:sym typeface="Arial Italic" charset="0"/>
              </a:rPr>
              <a:t>Evidence-Based Guidelines and CAUTI Prevention</a:t>
            </a:r>
            <a:r>
              <a:rPr lang="en-US" sz="3400" baseline="30000" dirty="0" smtClean="0">
                <a:sym typeface="Arial Italic" charset="0"/>
              </a:rPr>
              <a:t>1</a:t>
            </a:r>
            <a:endParaRPr lang="en-US" sz="3400" baseline="30000" dirty="0"/>
          </a:p>
        </p:txBody>
      </p:sp>
      <p:grpSp>
        <p:nvGrpSpPr>
          <p:cNvPr id="24" name="Group 23" descr="The picture shows points along the catheter life cycle where there is an opportunity to break it. First, prevent the unnecessary use of the catheter in the first place. Second, continue to be aware of any catheters in use and what is needed to maintain them safely and properly. Third, remove the catheter at the earliest point available. Fourth, don't put in another catheter after initial removal." title="Points along catheter lifecycle to break it"/>
          <p:cNvGrpSpPr/>
          <p:nvPr/>
        </p:nvGrpSpPr>
        <p:grpSpPr>
          <a:xfrm>
            <a:off x="606653" y="1029078"/>
            <a:ext cx="8097139" cy="4845112"/>
            <a:chOff x="606653" y="1029078"/>
            <a:chExt cx="8097139" cy="4845112"/>
          </a:xfrm>
        </p:grpSpPr>
        <p:sp>
          <p:nvSpPr>
            <p:cNvPr id="19" name="Rectangle 14"/>
            <p:cNvSpPr>
              <a:spLocks/>
            </p:cNvSpPr>
            <p:nvPr/>
          </p:nvSpPr>
          <p:spPr bwMode="auto">
            <a:xfrm>
              <a:off x="2268308" y="5369323"/>
              <a:ext cx="4620254" cy="50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defTabSz="914400" eaLnBrk="0" fontAlgn="base" hangingPunct="0">
                <a:spcBef>
                  <a:spcPct val="0"/>
                </a:spcBef>
                <a:spcAft>
                  <a:spcPct val="0"/>
                </a:spcAft>
              </a:pPr>
              <a:r>
                <a:rPr lang="en-US" sz="2400" dirty="0">
                  <a:ea typeface="MS PGothic" pitchFamily="34" charset="-128"/>
                </a:rPr>
                <a:t>3.  Prompting </a:t>
              </a:r>
              <a:r>
                <a:rPr lang="en-US" sz="2400" dirty="0" smtClean="0">
                  <a:ea typeface="MS PGothic" pitchFamily="34" charset="-128"/>
                </a:rPr>
                <a:t>catheter removal </a:t>
              </a:r>
              <a:endParaRPr lang="en-US" sz="2400" dirty="0">
                <a:ea typeface="MS PGothic" pitchFamily="34" charset="-128"/>
              </a:endParaRPr>
            </a:p>
          </p:txBody>
        </p:sp>
        <p:grpSp>
          <p:nvGrpSpPr>
            <p:cNvPr id="23" name="Group 22"/>
            <p:cNvGrpSpPr/>
            <p:nvPr/>
          </p:nvGrpSpPr>
          <p:grpSpPr>
            <a:xfrm>
              <a:off x="606653" y="1029078"/>
              <a:ext cx="8097139" cy="4292425"/>
              <a:chOff x="606653" y="1493322"/>
              <a:chExt cx="8097139" cy="4292425"/>
            </a:xfrm>
          </p:grpSpPr>
          <p:pic>
            <p:nvPicPr>
              <p:cNvPr id="7" name="Picture 1" descr="alt=&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924" y="3003135"/>
                <a:ext cx="2193192" cy="200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8" name="Oval 2" descr="alt=&quot;&quot;"/>
              <p:cNvSpPr>
                <a:spLocks/>
              </p:cNvSpPr>
              <p:nvPr/>
            </p:nvSpPr>
            <p:spPr bwMode="auto">
              <a:xfrm>
                <a:off x="2851816" y="2259838"/>
                <a:ext cx="3367744" cy="3312184"/>
              </a:xfrm>
              <a:prstGeom prst="ellipse">
                <a:avLst/>
              </a:prstGeom>
              <a:noFill/>
              <a:ln w="889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914400" eaLnBrk="0" fontAlgn="base" hangingPunct="0">
                  <a:spcBef>
                    <a:spcPct val="0"/>
                  </a:spcBef>
                  <a:spcAft>
                    <a:spcPct val="0"/>
                  </a:spcAft>
                </a:pPr>
                <a:endParaRPr lang="en-US" sz="2400"/>
              </a:p>
            </p:txBody>
          </p:sp>
          <p:sp>
            <p:nvSpPr>
              <p:cNvPr id="9" name="AutoShape 3"/>
              <p:cNvSpPr>
                <a:spLocks/>
              </p:cNvSpPr>
              <p:nvPr/>
            </p:nvSpPr>
            <p:spPr bwMode="auto">
              <a:xfrm>
                <a:off x="2612748" y="3726980"/>
                <a:ext cx="488531" cy="389015"/>
              </a:xfrm>
              <a:prstGeom prst="triangle">
                <a:avLst>
                  <a:gd name="adj" fmla="val 50000"/>
                </a:avLst>
              </a:prstGeom>
              <a:solidFill>
                <a:srgbClr val="FFFF66"/>
              </a:solidFill>
              <a:ln w="9525">
                <a:solidFill>
                  <a:schemeClr val="tx1"/>
                </a:solidFill>
                <a:round/>
                <a:headEnd/>
                <a:tailEnd/>
              </a:ln>
            </p:spPr>
            <p:txBody>
              <a:bodyPr lIns="0" tIns="0" rIns="0" bIns="0"/>
              <a:lstStyle/>
              <a:p>
                <a:pPr defTabSz="914400" eaLnBrk="0" fontAlgn="base" hangingPunct="0">
                  <a:spcBef>
                    <a:spcPct val="0"/>
                  </a:spcBef>
                  <a:spcAft>
                    <a:spcPct val="0"/>
                  </a:spcAft>
                </a:pPr>
                <a:endParaRPr lang="en-US" sz="2400"/>
              </a:p>
            </p:txBody>
          </p:sp>
          <p:sp>
            <p:nvSpPr>
              <p:cNvPr id="10" name="AutoShape 4"/>
              <p:cNvSpPr>
                <a:spLocks/>
              </p:cNvSpPr>
              <p:nvPr/>
            </p:nvSpPr>
            <p:spPr bwMode="auto">
              <a:xfrm rot="10800000">
                <a:off x="5970098" y="3736706"/>
                <a:ext cx="488531" cy="389015"/>
              </a:xfrm>
              <a:prstGeom prst="triangle">
                <a:avLst>
                  <a:gd name="adj" fmla="val 50000"/>
                </a:avLst>
              </a:prstGeom>
              <a:solidFill>
                <a:srgbClr val="FFFF66"/>
              </a:solidFill>
              <a:ln w="9525">
                <a:solidFill>
                  <a:schemeClr val="tx1"/>
                </a:solidFill>
                <a:round/>
                <a:headEnd/>
                <a:tailEnd/>
              </a:ln>
            </p:spPr>
            <p:txBody>
              <a:bodyPr lIns="0" tIns="0" rIns="0" bIns="0"/>
              <a:lstStyle/>
              <a:p>
                <a:pPr defTabSz="914400" eaLnBrk="0" fontAlgn="base" hangingPunct="0">
                  <a:spcBef>
                    <a:spcPct val="0"/>
                  </a:spcBef>
                  <a:spcAft>
                    <a:spcPct val="0"/>
                  </a:spcAft>
                </a:pPr>
                <a:endParaRPr lang="en-US" sz="2400"/>
              </a:p>
            </p:txBody>
          </p:sp>
          <p:sp>
            <p:nvSpPr>
              <p:cNvPr id="11" name="AutoShape 5"/>
              <p:cNvSpPr>
                <a:spLocks/>
              </p:cNvSpPr>
              <p:nvPr/>
            </p:nvSpPr>
            <p:spPr bwMode="auto">
              <a:xfrm rot="12458759">
                <a:off x="4203072" y="2136187"/>
                <a:ext cx="488531" cy="389015"/>
              </a:xfrm>
              <a:prstGeom prst="triangle">
                <a:avLst>
                  <a:gd name="adj" fmla="val 50000"/>
                </a:avLst>
              </a:prstGeom>
              <a:solidFill>
                <a:srgbClr val="FFFF66"/>
              </a:solidFill>
              <a:ln w="9525">
                <a:solidFill>
                  <a:schemeClr val="tx1"/>
                </a:solidFill>
                <a:round/>
                <a:headEnd/>
                <a:tailEnd/>
              </a:ln>
            </p:spPr>
            <p:txBody>
              <a:bodyPr lIns="0" tIns="0" rIns="0" bIns="0"/>
              <a:lstStyle/>
              <a:p>
                <a:pPr defTabSz="914400" eaLnBrk="0" fontAlgn="base" hangingPunct="0">
                  <a:spcBef>
                    <a:spcPct val="0"/>
                  </a:spcBef>
                  <a:spcAft>
                    <a:spcPct val="0"/>
                  </a:spcAft>
                </a:pPr>
                <a:endParaRPr lang="en-US" sz="2400"/>
              </a:p>
            </p:txBody>
          </p:sp>
          <p:sp>
            <p:nvSpPr>
              <p:cNvPr id="12" name="AutoShape 6"/>
              <p:cNvSpPr>
                <a:spLocks/>
              </p:cNvSpPr>
              <p:nvPr/>
            </p:nvSpPr>
            <p:spPr bwMode="auto">
              <a:xfrm rot="1857825">
                <a:off x="4296620" y="5327499"/>
                <a:ext cx="488531" cy="389015"/>
              </a:xfrm>
              <a:prstGeom prst="triangle">
                <a:avLst>
                  <a:gd name="adj" fmla="val 50000"/>
                </a:avLst>
              </a:prstGeom>
              <a:solidFill>
                <a:srgbClr val="FFFF66"/>
              </a:solidFill>
              <a:ln w="9525">
                <a:solidFill>
                  <a:schemeClr val="tx1"/>
                </a:solidFill>
                <a:round/>
                <a:headEnd/>
                <a:tailEnd/>
              </a:ln>
            </p:spPr>
            <p:txBody>
              <a:bodyPr lIns="0" tIns="0" rIns="0" bIns="0"/>
              <a:lstStyle/>
              <a:p>
                <a:pPr defTabSz="914400" eaLnBrk="0" fontAlgn="base" hangingPunct="0">
                  <a:spcBef>
                    <a:spcPct val="0"/>
                  </a:spcBef>
                  <a:spcAft>
                    <a:spcPct val="0"/>
                  </a:spcAft>
                </a:pPr>
                <a:endParaRPr lang="en-US" sz="2400"/>
              </a:p>
            </p:txBody>
          </p:sp>
          <p:sp>
            <p:nvSpPr>
              <p:cNvPr id="13" name="Rectangle 8"/>
              <p:cNvSpPr>
                <a:spLocks/>
              </p:cNvSpPr>
              <p:nvPr/>
            </p:nvSpPr>
            <p:spPr bwMode="auto">
              <a:xfrm>
                <a:off x="4343394" y="2093117"/>
                <a:ext cx="2369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defTabSz="914400" eaLnBrk="0" fontAlgn="base" hangingPunct="0">
                  <a:spcBef>
                    <a:spcPct val="0"/>
                  </a:spcBef>
                  <a:spcAft>
                    <a:spcPct val="0"/>
                  </a:spcAft>
                </a:pPr>
                <a:r>
                  <a:rPr lang="en-US" sz="2400" dirty="0">
                    <a:ea typeface="MS PGothic" pitchFamily="34" charset="-128"/>
                  </a:rPr>
                  <a:t>1</a:t>
                </a:r>
              </a:p>
            </p:txBody>
          </p:sp>
          <p:sp>
            <p:nvSpPr>
              <p:cNvPr id="14" name="Rectangle 9"/>
              <p:cNvSpPr>
                <a:spLocks/>
              </p:cNvSpPr>
              <p:nvPr/>
            </p:nvSpPr>
            <p:spPr bwMode="auto">
              <a:xfrm>
                <a:off x="2742676" y="3793668"/>
                <a:ext cx="2369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defTabSz="914400" eaLnBrk="0" fontAlgn="base" hangingPunct="0">
                  <a:spcBef>
                    <a:spcPct val="0"/>
                  </a:spcBef>
                  <a:spcAft>
                    <a:spcPct val="0"/>
                  </a:spcAft>
                </a:pPr>
                <a:r>
                  <a:rPr lang="en-US" sz="2400" dirty="0">
                    <a:ea typeface="MS PGothic" pitchFamily="34" charset="-128"/>
                  </a:rPr>
                  <a:t>4</a:t>
                </a:r>
              </a:p>
            </p:txBody>
          </p:sp>
          <p:sp>
            <p:nvSpPr>
              <p:cNvPr id="15" name="Rectangle 10"/>
              <p:cNvSpPr>
                <a:spLocks/>
              </p:cNvSpPr>
              <p:nvPr/>
            </p:nvSpPr>
            <p:spPr bwMode="auto">
              <a:xfrm>
                <a:off x="4400563" y="5416415"/>
                <a:ext cx="2369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defTabSz="914400" eaLnBrk="0" fontAlgn="base" hangingPunct="0">
                  <a:spcBef>
                    <a:spcPct val="0"/>
                  </a:spcBef>
                  <a:spcAft>
                    <a:spcPct val="0"/>
                  </a:spcAft>
                </a:pPr>
                <a:r>
                  <a:rPr lang="en-US" sz="2400" dirty="0">
                    <a:ea typeface="MS PGothic" pitchFamily="34" charset="-128"/>
                  </a:rPr>
                  <a:t>3</a:t>
                </a:r>
              </a:p>
            </p:txBody>
          </p:sp>
          <p:sp>
            <p:nvSpPr>
              <p:cNvPr id="16" name="Rectangle 11"/>
              <p:cNvSpPr>
                <a:spLocks/>
              </p:cNvSpPr>
              <p:nvPr/>
            </p:nvSpPr>
            <p:spPr bwMode="auto">
              <a:xfrm>
                <a:off x="6100027" y="3699193"/>
                <a:ext cx="2369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defTabSz="914400" eaLnBrk="0" fontAlgn="base" hangingPunct="0">
                  <a:spcBef>
                    <a:spcPct val="0"/>
                  </a:spcBef>
                  <a:spcAft>
                    <a:spcPct val="0"/>
                  </a:spcAft>
                </a:pPr>
                <a:r>
                  <a:rPr lang="en-US" sz="2400" dirty="0">
                    <a:ea typeface="MS PGothic" pitchFamily="34" charset="-128"/>
                  </a:rPr>
                  <a:t>2</a:t>
                </a:r>
              </a:p>
            </p:txBody>
          </p:sp>
          <p:sp>
            <p:nvSpPr>
              <p:cNvPr id="17" name="Rectangle 12"/>
              <p:cNvSpPr>
                <a:spLocks/>
              </p:cNvSpPr>
              <p:nvPr/>
            </p:nvSpPr>
            <p:spPr bwMode="auto">
              <a:xfrm>
                <a:off x="1349621" y="1493322"/>
                <a:ext cx="66968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defTabSz="914400" eaLnBrk="0" fontAlgn="base" hangingPunct="0">
                  <a:spcBef>
                    <a:spcPct val="0"/>
                  </a:spcBef>
                  <a:spcAft>
                    <a:spcPct val="0"/>
                  </a:spcAft>
                </a:pPr>
                <a:r>
                  <a:rPr lang="en-US" sz="2800" dirty="0">
                    <a:ea typeface="MS PGothic" pitchFamily="34" charset="-128"/>
                  </a:rPr>
                  <a:t>1.  </a:t>
                </a:r>
                <a:r>
                  <a:rPr lang="en-US" sz="2400" dirty="0" smtClean="0">
                    <a:ea typeface="MS PGothic" pitchFamily="34" charset="-128"/>
                  </a:rPr>
                  <a:t>Preventing unnecessary </a:t>
                </a:r>
                <a:r>
                  <a:rPr lang="en-US" sz="2400" dirty="0">
                    <a:ea typeface="MS PGothic" pitchFamily="34" charset="-128"/>
                  </a:rPr>
                  <a:t>and </a:t>
                </a:r>
                <a:r>
                  <a:rPr lang="en-US" sz="2400" dirty="0" smtClean="0">
                    <a:ea typeface="MS PGothic" pitchFamily="34" charset="-128"/>
                  </a:rPr>
                  <a:t>improper placement</a:t>
                </a:r>
                <a:endParaRPr lang="en-US" sz="2400" dirty="0">
                  <a:ea typeface="MS PGothic" pitchFamily="34" charset="-128"/>
                </a:endParaRPr>
              </a:p>
            </p:txBody>
          </p:sp>
          <p:sp>
            <p:nvSpPr>
              <p:cNvPr id="18" name="Rectangle 13"/>
              <p:cNvSpPr>
                <a:spLocks/>
              </p:cNvSpPr>
              <p:nvPr/>
            </p:nvSpPr>
            <p:spPr bwMode="auto">
              <a:xfrm>
                <a:off x="6510600" y="3404653"/>
                <a:ext cx="2193192" cy="132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defTabSz="914400" eaLnBrk="0" fontAlgn="base" hangingPunct="0">
                  <a:spcBef>
                    <a:spcPct val="0"/>
                  </a:spcBef>
                  <a:spcAft>
                    <a:spcPct val="0"/>
                  </a:spcAft>
                </a:pPr>
                <a:r>
                  <a:rPr lang="en-US" sz="2400" dirty="0">
                    <a:ea typeface="MS PGothic" pitchFamily="34" charset="-128"/>
                  </a:rPr>
                  <a:t>2. </a:t>
                </a:r>
                <a:r>
                  <a:rPr lang="en-US" sz="2400" dirty="0" smtClean="0">
                    <a:ea typeface="MS PGothic" pitchFamily="34" charset="-128"/>
                  </a:rPr>
                  <a:t>Maintaining awareness and proper care </a:t>
                </a:r>
                <a:r>
                  <a:rPr lang="en-US" sz="2400" dirty="0">
                    <a:ea typeface="MS PGothic" pitchFamily="34" charset="-128"/>
                  </a:rPr>
                  <a:t>of </a:t>
                </a:r>
                <a:r>
                  <a:rPr lang="en-US" sz="2400" dirty="0" smtClean="0">
                    <a:ea typeface="MS PGothic" pitchFamily="34" charset="-128"/>
                  </a:rPr>
                  <a:t>catheters</a:t>
                </a:r>
                <a:endParaRPr lang="en-US" sz="2400" dirty="0">
                  <a:ea typeface="MS PGothic" pitchFamily="34" charset="-128"/>
                </a:endParaRPr>
              </a:p>
            </p:txBody>
          </p:sp>
          <p:sp>
            <p:nvSpPr>
              <p:cNvPr id="20" name="Rectangle 15"/>
              <p:cNvSpPr>
                <a:spLocks/>
              </p:cNvSpPr>
              <p:nvPr/>
            </p:nvSpPr>
            <p:spPr bwMode="auto">
              <a:xfrm>
                <a:off x="606653" y="3425494"/>
                <a:ext cx="2494626" cy="101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defTabSz="914400" eaLnBrk="0" fontAlgn="base" hangingPunct="0">
                  <a:spcBef>
                    <a:spcPct val="0"/>
                  </a:spcBef>
                  <a:spcAft>
                    <a:spcPct val="0"/>
                  </a:spcAft>
                </a:pPr>
                <a:r>
                  <a:rPr lang="en-US" sz="2400" dirty="0">
                    <a:ea typeface="MS PGothic" pitchFamily="34" charset="-128"/>
                  </a:rPr>
                  <a:t>4.  </a:t>
                </a:r>
                <a:r>
                  <a:rPr lang="en-US" sz="2400" dirty="0" smtClean="0">
                    <a:ea typeface="MS PGothic" pitchFamily="34" charset="-128"/>
                  </a:rPr>
                  <a:t>Preventing catheter replacement</a:t>
                </a:r>
                <a:endParaRPr lang="en-US" sz="2400" dirty="0">
                  <a:ea typeface="MS PGothic" pitchFamily="34" charset="-128"/>
                </a:endParaRPr>
              </a:p>
            </p:txBody>
          </p:sp>
        </p:grpSp>
      </p:grpSp>
      <p:sp>
        <p:nvSpPr>
          <p:cNvPr id="25" name="TextBox 24"/>
          <p:cNvSpPr txBox="1"/>
          <p:nvPr/>
        </p:nvSpPr>
        <p:spPr>
          <a:xfrm>
            <a:off x="228600" y="5920085"/>
            <a:ext cx="6181949" cy="461665"/>
          </a:xfrm>
          <a:prstGeom prst="rect">
            <a:avLst/>
          </a:prstGeom>
          <a:noFill/>
        </p:spPr>
        <p:txBody>
          <a:bodyPr wrap="none" rtlCol="0">
            <a:spAutoFit/>
          </a:bodyPr>
          <a:lstStyle/>
          <a:p>
            <a:r>
              <a:rPr lang="en-US" sz="1200" baseline="30000" dirty="0" smtClean="0"/>
              <a:t>1</a:t>
            </a:r>
            <a:r>
              <a:rPr lang="en-US" sz="1200" dirty="0" smtClean="0"/>
              <a:t> Meddings </a:t>
            </a:r>
            <a:r>
              <a:rPr lang="en-US" sz="1200" dirty="0"/>
              <a:t>J, Saint S. Disrupting the life cycle of the urinary catheter. </a:t>
            </a:r>
            <a:r>
              <a:rPr lang="en-US" sz="1200" i="1" dirty="0"/>
              <a:t>Clinical Infectious Diseases</a:t>
            </a:r>
            <a:r>
              <a:rPr lang="en-US" sz="1200" dirty="0"/>
              <a:t>.</a:t>
            </a:r>
            <a:br>
              <a:rPr lang="en-US" sz="1200" dirty="0"/>
            </a:br>
            <a:r>
              <a:rPr lang="en-US" sz="1200" dirty="0"/>
              <a:t>2011;52(11):1291–1293. PMID: 21596672.</a:t>
            </a:r>
          </a:p>
        </p:txBody>
      </p:sp>
      <p:sp>
        <p:nvSpPr>
          <p:cNvPr id="27" name="Slide Number Placeholder 1"/>
          <p:cNvSpPr>
            <a:spLocks noGrp="1"/>
          </p:cNvSpPr>
          <p:nvPr>
            <p:ph type="sldNum" sz="quarter" idx="4"/>
          </p:nvPr>
        </p:nvSpPr>
        <p:spPr>
          <a:xfrm>
            <a:off x="6086104" y="6569075"/>
            <a:ext cx="3134096" cy="365125"/>
          </a:xfrm>
        </p:spPr>
        <p:txBody>
          <a:bodyPr/>
          <a:lstStyle/>
          <a:p>
            <a:r>
              <a:rPr lang="en-US" smtClean="0"/>
              <a:t>Summary                                  </a:t>
            </a:r>
            <a:fld id="{494FF1A1-A6B7-437B-96C5-D23276A4D738}" type="slidenum">
              <a:rPr lang="en-US" smtClean="0"/>
              <a:pPr/>
              <a:t>5</a:t>
            </a:fld>
            <a:endParaRPr lang="en-US" dirty="0"/>
          </a:p>
        </p:txBody>
      </p:sp>
    </p:spTree>
    <p:extLst>
      <p:ext uri="{BB962C8B-B14F-4D97-AF65-F5344CB8AC3E}">
        <p14:creationId xmlns:p14="http://schemas.microsoft.com/office/powerpoint/2010/main" val="3424170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 Prevention, as Easy as ABCDE</a:t>
            </a:r>
            <a:r>
              <a:rPr lang="en-US" baseline="30000" dirty="0" smtClean="0"/>
              <a:t>2</a:t>
            </a:r>
            <a:endParaRPr lang="en-US" baseline="30000" dirty="0"/>
          </a:p>
        </p:txBody>
      </p:sp>
      <p:sp>
        <p:nvSpPr>
          <p:cNvPr id="5" name="Content Placeholder 4"/>
          <p:cNvSpPr>
            <a:spLocks noGrp="1"/>
          </p:cNvSpPr>
          <p:nvPr>
            <p:ph idx="1"/>
          </p:nvPr>
        </p:nvSpPr>
        <p:spPr/>
        <p:txBody>
          <a:bodyPr>
            <a:normAutofit fontScale="92500" lnSpcReduction="10000"/>
          </a:bodyPr>
          <a:lstStyle/>
          <a:p>
            <a:r>
              <a:rPr lang="en-US" dirty="0" smtClean="0"/>
              <a:t>Adherence to infection control principles (e.g., aseptic insertion, proper maintenance, education) is important</a:t>
            </a:r>
          </a:p>
          <a:p>
            <a:r>
              <a:rPr lang="en-US" dirty="0" smtClean="0"/>
              <a:t>Bladder ultrasound may avoid indwelling catheterization</a:t>
            </a:r>
          </a:p>
          <a:p>
            <a:r>
              <a:rPr lang="en-US" dirty="0" smtClean="0"/>
              <a:t>Condom or intermittent catheterization in appropriate patients</a:t>
            </a:r>
          </a:p>
          <a:p>
            <a:r>
              <a:rPr lang="en-US" dirty="0" smtClean="0"/>
              <a:t>Do not use the indwelling catheter unless you must!</a:t>
            </a:r>
          </a:p>
          <a:p>
            <a:r>
              <a:rPr lang="en-US" dirty="0" smtClean="0"/>
              <a:t>Early removal of the catheter using reminders or stop-orders appears warranted</a:t>
            </a:r>
            <a:endParaRPr lang="en-US" dirty="0"/>
          </a:p>
        </p:txBody>
      </p:sp>
      <p:sp>
        <p:nvSpPr>
          <p:cNvPr id="7" name="TextBox 6"/>
          <p:cNvSpPr txBox="1"/>
          <p:nvPr/>
        </p:nvSpPr>
        <p:spPr>
          <a:xfrm>
            <a:off x="152400" y="5920085"/>
            <a:ext cx="7620000" cy="646331"/>
          </a:xfrm>
          <a:prstGeom prst="rect">
            <a:avLst/>
          </a:prstGeom>
          <a:noFill/>
        </p:spPr>
        <p:txBody>
          <a:bodyPr wrap="square" rtlCol="0">
            <a:spAutoFit/>
          </a:bodyPr>
          <a:lstStyle/>
          <a:p>
            <a:pPr>
              <a:defRPr/>
            </a:pPr>
            <a:r>
              <a:rPr lang="en-US" sz="1200" baseline="30000" dirty="0" smtClean="0"/>
              <a:t>2</a:t>
            </a:r>
            <a:r>
              <a:rPr lang="en-US" sz="1200" dirty="0" smtClean="0"/>
              <a:t> </a:t>
            </a:r>
            <a:r>
              <a:rPr lang="en-US" sz="1200" dirty="0"/>
              <a:t>Saint S, Olmsted RN, Fakih MG, et al. Translating healthcare–associated urinary tract infection prevention research into practice via the bladder bundle. </a:t>
            </a:r>
            <a:r>
              <a:rPr lang="en-US" sz="1200" i="1" dirty="0"/>
              <a:t>Joint Commission Journal on Quality and Patient Safety / Joint Commission Resources</a:t>
            </a:r>
            <a:r>
              <a:rPr lang="en-US" sz="1200" dirty="0"/>
              <a:t>.</a:t>
            </a:r>
            <a:br>
              <a:rPr lang="en-US" sz="1200" dirty="0"/>
            </a:br>
            <a:r>
              <a:rPr lang="en-US" sz="1200" dirty="0"/>
              <a:t>2009;35(9):449-455. PMID: 19769204.</a:t>
            </a:r>
          </a:p>
        </p:txBody>
      </p:sp>
      <p:sp>
        <p:nvSpPr>
          <p:cNvPr id="9" name="Slide Number Placeholder 1"/>
          <p:cNvSpPr>
            <a:spLocks noGrp="1"/>
          </p:cNvSpPr>
          <p:nvPr>
            <p:ph type="sldNum" sz="quarter" idx="4"/>
          </p:nvPr>
        </p:nvSpPr>
        <p:spPr>
          <a:xfrm>
            <a:off x="6086104" y="6569075"/>
            <a:ext cx="3134096" cy="365125"/>
          </a:xfrm>
        </p:spPr>
        <p:txBody>
          <a:bodyPr/>
          <a:lstStyle/>
          <a:p>
            <a:r>
              <a:rPr lang="en-US" smtClean="0"/>
              <a:t>Summary                                  </a:t>
            </a:r>
            <a:fld id="{494FF1A1-A6B7-437B-96C5-D23276A4D738}" type="slidenum">
              <a:rPr lang="en-US" smtClean="0"/>
              <a:pPr/>
              <a:t>6</a:t>
            </a:fld>
            <a:endParaRPr lang="en-US" dirty="0"/>
          </a:p>
        </p:txBody>
      </p:sp>
    </p:spTree>
    <p:extLst>
      <p:ext uri="{BB962C8B-B14F-4D97-AF65-F5344CB8AC3E}">
        <p14:creationId xmlns:p14="http://schemas.microsoft.com/office/powerpoint/2010/main" val="594080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Your Challenge</a:t>
            </a:r>
            <a:endParaRPr lang="en-US" dirty="0"/>
          </a:p>
        </p:txBody>
      </p:sp>
      <p:sp>
        <p:nvSpPr>
          <p:cNvPr id="3" name="Content Placeholder 2"/>
          <p:cNvSpPr>
            <a:spLocks noGrp="1"/>
          </p:cNvSpPr>
          <p:nvPr>
            <p:ph idx="1"/>
          </p:nvPr>
        </p:nvSpPr>
        <p:spPr/>
        <p:txBody>
          <a:bodyPr/>
          <a:lstStyle/>
          <a:p>
            <a:r>
              <a:rPr lang="en-US" dirty="0" smtClean="0"/>
              <a:t>Promote a safety culture</a:t>
            </a:r>
          </a:p>
          <a:p>
            <a:r>
              <a:rPr lang="en-US" dirty="0" smtClean="0"/>
              <a:t>Sustain progress</a:t>
            </a:r>
          </a:p>
          <a:p>
            <a:r>
              <a:rPr lang="en-US" dirty="0" smtClean="0"/>
              <a:t>Limit the number of CAUTIs through—</a:t>
            </a:r>
          </a:p>
          <a:p>
            <a:pPr lvl="1"/>
            <a:r>
              <a:rPr lang="en-US" dirty="0" smtClean="0"/>
              <a:t>Correct use (and not overuse) of urinary catheters</a:t>
            </a:r>
          </a:p>
          <a:p>
            <a:pPr lvl="1"/>
            <a:r>
              <a:rPr lang="en-US" dirty="0" smtClean="0"/>
              <a:t>Observation</a:t>
            </a:r>
          </a:p>
          <a:p>
            <a:pPr lvl="1"/>
            <a:r>
              <a:rPr lang="en-US" dirty="0" smtClean="0"/>
              <a:t>Communication</a:t>
            </a:r>
            <a:endParaRPr lang="en-US" dirty="0"/>
          </a:p>
        </p:txBody>
      </p:sp>
      <p:sp>
        <p:nvSpPr>
          <p:cNvPr id="8" name="Slide Number Placeholder 1"/>
          <p:cNvSpPr>
            <a:spLocks noGrp="1"/>
          </p:cNvSpPr>
          <p:nvPr>
            <p:ph type="sldNum" sz="quarter" idx="4"/>
          </p:nvPr>
        </p:nvSpPr>
        <p:spPr>
          <a:xfrm>
            <a:off x="6086104" y="6569075"/>
            <a:ext cx="3134096" cy="365125"/>
          </a:xfrm>
        </p:spPr>
        <p:txBody>
          <a:bodyPr/>
          <a:lstStyle/>
          <a:p>
            <a:r>
              <a:rPr lang="en-US" smtClean="0"/>
              <a:t>Summary                                  </a:t>
            </a:r>
            <a:fld id="{494FF1A1-A6B7-437B-96C5-D23276A4D738}" type="slidenum">
              <a:rPr lang="en-US" smtClean="0"/>
              <a:pPr/>
              <a:t>7</a:t>
            </a:fld>
            <a:endParaRPr lang="en-US" dirty="0"/>
          </a:p>
        </p:txBody>
      </p:sp>
    </p:spTree>
    <p:extLst>
      <p:ext uri="{BB962C8B-B14F-4D97-AF65-F5344CB8AC3E}">
        <p14:creationId xmlns:p14="http://schemas.microsoft.com/office/powerpoint/2010/main" val="1158486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HAI Cusp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HRET template_altered</Template>
  <TotalTime>1560</TotalTime>
  <Words>282</Words>
  <Application>Microsoft Office PowerPoint</Application>
  <PresentationFormat>On-screen Show (4:3)</PresentationFormat>
  <Paragraphs>52</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HAI Cusp Slide template</vt:lpstr>
      <vt:lpstr>Preventing CAUTI in the ICU Setting</vt:lpstr>
      <vt:lpstr>Summary of Module 1</vt:lpstr>
      <vt:lpstr>Summary of Module 2</vt:lpstr>
      <vt:lpstr>Summary of Module 3</vt:lpstr>
      <vt:lpstr>Evidence-Based Guidelines and CAUTI Prevention1</vt:lpstr>
      <vt:lpstr>CAUTI Prevention, as Easy as ABCDE2</vt:lpstr>
      <vt:lpstr>Your Challenge</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Heidenrich, Christine (AHRQ/OCKT) (CTR)</dc:creator>
  <cp:lastModifiedBy>Chris Heidenrich</cp:lastModifiedBy>
  <cp:revision>62</cp:revision>
  <cp:lastPrinted>2014-05-21T20:12:39Z</cp:lastPrinted>
  <dcterms:created xsi:type="dcterms:W3CDTF">2014-05-21T20:05:58Z</dcterms:created>
  <dcterms:modified xsi:type="dcterms:W3CDTF">2015-10-05T21:15:00Z</dcterms:modified>
</cp:coreProperties>
</file>