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310" r:id="rId5"/>
    <p:sldId id="428" r:id="rId6"/>
    <p:sldId id="313" r:id="rId7"/>
    <p:sldId id="315" r:id="rId8"/>
    <p:sldId id="368" r:id="rId9"/>
    <p:sldId id="429" r:id="rId10"/>
    <p:sldId id="316" r:id="rId11"/>
    <p:sldId id="358" r:id="rId12"/>
    <p:sldId id="339" r:id="rId13"/>
    <p:sldId id="370" r:id="rId14"/>
    <p:sldId id="347" r:id="rId15"/>
    <p:sldId id="377" r:id="rId16"/>
    <p:sldId id="369" r:id="rId17"/>
    <p:sldId id="403" r:id="rId18"/>
  </p:sldIdLst>
  <p:sldSz cx="9144000" cy="6858000" type="screen4x3"/>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im, Julie" initials="KJ" lastIdx="25" clrIdx="6">
    <p:extLst>
      <p:ext uri="{19B8F6BF-5375-455C-9EA6-DF929625EA0E}">
        <p15:presenceInfo xmlns:p15="http://schemas.microsoft.com/office/powerpoint/2012/main" userId="S-1-5-21-921608389-1917390104-3615547825-17168" providerId="AD"/>
      </p:ext>
    </p:extLst>
  </p:cmAuthor>
  <p:cmAuthor id="1" name="Wilkins, Amanda" initials="WA" lastIdx="44" clrIdx="0"/>
  <p:cmAuthor id="8" name="Kathleen Vollman" initials="KV" lastIdx="15" clrIdx="7">
    <p:extLst>
      <p:ext uri="{19B8F6BF-5375-455C-9EA6-DF929625EA0E}">
        <p15:presenceInfo xmlns:p15="http://schemas.microsoft.com/office/powerpoint/2012/main" userId="156220626d3c7463" providerId="Windows Live"/>
      </p:ext>
    </p:extLst>
  </p:cmAuthor>
  <p:cmAuthor id="2" name="Vineet Chopra" initials="" lastIdx="2" clrIdx="1"/>
  <p:cmAuthor id="9" name="Posa, Patricia" initials="PP" lastIdx="5" clrIdx="8">
    <p:extLst>
      <p:ext uri="{19B8F6BF-5375-455C-9EA6-DF929625EA0E}">
        <p15:presenceInfo xmlns:p15="http://schemas.microsoft.com/office/powerpoint/2012/main" userId="S::pposa@med.umich.edu::5791e4e9-0832-4e58-a44d-6b7568745b9e" providerId="AD"/>
      </p:ext>
    </p:extLst>
  </p:cmAuthor>
  <p:cmAuthor id="3" name="Wilkins, Amanda" initials="ALW" lastIdx="8" clrIdx="2"/>
  <p:cmAuthor id="10" name="Henderson, Susan (AHRQ/CQuIPS)" initials="HS(" lastIdx="14" clrIdx="9">
    <p:extLst>
      <p:ext uri="{19B8F6BF-5375-455C-9EA6-DF929625EA0E}">
        <p15:presenceInfo xmlns:p15="http://schemas.microsoft.com/office/powerpoint/2012/main" userId="S::Susan.Henderson@ahrq.hhs.gov::be03e4c4-8aa6-4af0-941e-a67dd7c07131" providerId="AD"/>
      </p:ext>
    </p:extLst>
  </p:cmAuthor>
  <p:cmAuthor id="4" name="Department of Veterans Affairs" initials="DoVA" lastIdx="3" clrIdx="3"/>
  <p:cmAuthor id="11" name="Heidenrich, Christine (AHRQ/OC) (CTR)" initials="HC((" lastIdx="19" clrIdx="10">
    <p:extLst>
      <p:ext uri="{19B8F6BF-5375-455C-9EA6-DF929625EA0E}">
        <p15:presenceInfo xmlns:p15="http://schemas.microsoft.com/office/powerpoint/2012/main" userId="S::Christine.Heidenrich@ahrq.hhs.gov::58cf9597-5aed-4544-869e-b91fdda55fa7" providerId="AD"/>
      </p:ext>
    </p:extLst>
  </p:cmAuthor>
  <p:cmAuthor id="5" name="Craig, Erin" initials="CE" lastIdx="1" clrIdx="4"/>
  <p:cmAuthor id="12" name="Hayes, Kristen" initials="HK" lastIdx="3" clrIdx="11">
    <p:extLst>
      <p:ext uri="{19B8F6BF-5375-455C-9EA6-DF929625EA0E}">
        <p15:presenceInfo xmlns:p15="http://schemas.microsoft.com/office/powerpoint/2012/main" userId="S-1-5-21-921608389-1917390104-3615547825-27108" providerId="AD"/>
      </p:ext>
    </p:extLst>
  </p:cmAuthor>
  <p:cmAuthor id="6" name="Plass, Helen" initials="PH" lastIdx="8" clrIdx="5">
    <p:extLst>
      <p:ext uri="{19B8F6BF-5375-455C-9EA6-DF929625EA0E}">
        <p15:presenceInfo xmlns:p15="http://schemas.microsoft.com/office/powerpoint/2012/main" userId="S-1-5-21-921608389-1917390104-3615547825-103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6" autoAdjust="0"/>
    <p:restoredTop sz="92009" autoAdjust="0"/>
  </p:normalViewPr>
  <p:slideViewPr>
    <p:cSldViewPr snapToGrid="0">
      <p:cViewPr varScale="1">
        <p:scale>
          <a:sx n="61" d="100"/>
          <a:sy n="61" d="100"/>
        </p:scale>
        <p:origin x="87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2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19926-D565-4F2D-BA0B-EC76EF95F371}"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E896F0CE-8086-4792-B3A5-FDEFDE2EDF32}">
      <dgm:prSet/>
      <dgm:spPr/>
      <dgm:t>
        <a:bodyPr/>
        <a:lstStyle/>
        <a:p>
          <a:pPr rtl="0"/>
          <a:r>
            <a:rPr lang="en-US" dirty="0"/>
            <a:t>Peripheral IV catheter (PIV) with vein finder</a:t>
          </a:r>
        </a:p>
      </dgm:t>
    </dgm:pt>
    <dgm:pt modelId="{8DE9F21B-C022-48BC-8202-CBDECA7B8D4D}" type="parTrans" cxnId="{857D46AE-278F-43D1-9289-0161DDB374DA}">
      <dgm:prSet/>
      <dgm:spPr/>
      <dgm:t>
        <a:bodyPr/>
        <a:lstStyle/>
        <a:p>
          <a:endParaRPr lang="en-US"/>
        </a:p>
      </dgm:t>
    </dgm:pt>
    <dgm:pt modelId="{D4FC371F-BD1D-472F-B9A2-5A2AA99777FF}" type="sibTrans" cxnId="{857D46AE-278F-43D1-9289-0161DDB374DA}">
      <dgm:prSet/>
      <dgm:spPr/>
      <dgm:t>
        <a:bodyPr/>
        <a:lstStyle/>
        <a:p>
          <a:endParaRPr lang="en-US"/>
        </a:p>
      </dgm:t>
    </dgm:pt>
    <dgm:pt modelId="{CECE9825-2A2D-40EB-9DA1-DBD750D475AA}">
      <dgm:prSet/>
      <dgm:spPr/>
      <dgm:t>
        <a:bodyPr/>
        <a:lstStyle/>
        <a:p>
          <a:pPr rtl="0"/>
          <a:r>
            <a:rPr lang="en-US" dirty="0"/>
            <a:t>Ultrasound-guided PIV</a:t>
          </a:r>
        </a:p>
      </dgm:t>
    </dgm:pt>
    <dgm:pt modelId="{7CCE857D-A128-4993-94EA-6B62170BD660}" type="parTrans" cxnId="{D7E9283C-1A09-495B-ADDB-B32A1FFDE44E}">
      <dgm:prSet/>
      <dgm:spPr/>
      <dgm:t>
        <a:bodyPr/>
        <a:lstStyle/>
        <a:p>
          <a:endParaRPr lang="en-US"/>
        </a:p>
      </dgm:t>
    </dgm:pt>
    <dgm:pt modelId="{B47FD0FB-FD85-40A1-B0A6-9BD9C0D3A7FA}" type="sibTrans" cxnId="{D7E9283C-1A09-495B-ADDB-B32A1FFDE44E}">
      <dgm:prSet/>
      <dgm:spPr/>
      <dgm:t>
        <a:bodyPr/>
        <a:lstStyle/>
        <a:p>
          <a:endParaRPr lang="en-US"/>
        </a:p>
      </dgm:t>
    </dgm:pt>
    <dgm:pt modelId="{172C45AA-7364-43BF-9EF2-69368BFDE11C}">
      <dgm:prSet/>
      <dgm:spPr/>
      <dgm:t>
        <a:bodyPr/>
        <a:lstStyle/>
        <a:p>
          <a:pPr rtl="0"/>
          <a:r>
            <a:rPr lang="en-US" dirty="0"/>
            <a:t>Midline catheter</a:t>
          </a:r>
        </a:p>
      </dgm:t>
    </dgm:pt>
    <dgm:pt modelId="{45627C12-8D90-4DF1-9A42-D96BF2F25408}" type="sibTrans" cxnId="{DE0894CC-10E7-4342-B22B-D7794536BDAA}">
      <dgm:prSet/>
      <dgm:spPr/>
      <dgm:t>
        <a:bodyPr/>
        <a:lstStyle/>
        <a:p>
          <a:endParaRPr lang="en-US"/>
        </a:p>
      </dgm:t>
    </dgm:pt>
    <dgm:pt modelId="{ACD0CAFB-9258-4033-9933-CCF1CF1A0479}" type="parTrans" cxnId="{DE0894CC-10E7-4342-B22B-D7794536BDAA}">
      <dgm:prSet/>
      <dgm:spPr/>
      <dgm:t>
        <a:bodyPr/>
        <a:lstStyle/>
        <a:p>
          <a:endParaRPr lang="en-US"/>
        </a:p>
      </dgm:t>
    </dgm:pt>
    <dgm:pt modelId="{1DA2B898-3118-405C-BD52-B7A71B2D76E9}" type="pres">
      <dgm:prSet presAssocID="{48619926-D565-4F2D-BA0B-EC76EF95F371}" presName="Name0" presStyleCnt="0">
        <dgm:presLayoutVars>
          <dgm:chMax/>
          <dgm:chPref/>
          <dgm:dir/>
        </dgm:presLayoutVars>
      </dgm:prSet>
      <dgm:spPr/>
    </dgm:pt>
    <dgm:pt modelId="{41562CC4-41C7-41E2-A18C-E39047F4EAE7}" type="pres">
      <dgm:prSet presAssocID="{E896F0CE-8086-4792-B3A5-FDEFDE2EDF32}" presName="composite" presStyleCnt="0">
        <dgm:presLayoutVars>
          <dgm:chMax val="1"/>
          <dgm:chPref val="1"/>
        </dgm:presLayoutVars>
      </dgm:prSet>
      <dgm:spPr/>
    </dgm:pt>
    <dgm:pt modelId="{A4FC8BCC-93B0-4663-A8EE-04B39EDCBAF3}" type="pres">
      <dgm:prSet presAssocID="{E896F0CE-8086-4792-B3A5-FDEFDE2EDF32}" presName="Accent" presStyleLbl="trAlignAcc1" presStyleIdx="0" presStyleCnt="3">
        <dgm:presLayoutVars>
          <dgm:chMax val="0"/>
          <dgm:chPref val="0"/>
        </dgm:presLayoutVars>
      </dgm:prSet>
      <dgm:spPr/>
      <dgm:extLst>
        <a:ext uri="{E40237B7-FDA0-4F09-8148-C483321AD2D9}">
          <dgm14:cNvPr xmlns:dgm14="http://schemas.microsoft.com/office/drawing/2010/diagram" id="0" name="" descr="Image of peripheral IV catheter (PIV) with vein finder, ultrasound-guided PIV, and midline catheter."/>
        </a:ext>
      </dgm:extLst>
    </dgm:pt>
    <dgm:pt modelId="{6C238884-143E-4EA9-A6A0-0F6A7034D310}" type="pres">
      <dgm:prSet presAssocID="{E896F0CE-8086-4792-B3A5-FDEFDE2EDF32}" presName="Image" presStyleLbl="alignImgPlace1" presStyleIdx="0" presStyleCnt="3">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9725" t="10637" r="-9725" b="10637"/>
          </a:stretch>
        </a:blipFill>
      </dgm:spPr>
    </dgm:pt>
    <dgm:pt modelId="{6C176FEE-C153-4003-AAA8-A60935FFA87B}" type="pres">
      <dgm:prSet presAssocID="{E896F0CE-8086-4792-B3A5-FDEFDE2EDF32}" presName="ChildComposite" presStyleCnt="0"/>
      <dgm:spPr/>
    </dgm:pt>
    <dgm:pt modelId="{E075DC0F-7D30-49D8-969A-EF861E906577}" type="pres">
      <dgm:prSet presAssocID="{E896F0CE-8086-4792-B3A5-FDEFDE2EDF32}" presName="Child" presStyleLbl="node1" presStyleIdx="0" presStyleCnt="0">
        <dgm:presLayoutVars>
          <dgm:chMax val="0"/>
          <dgm:chPref val="0"/>
          <dgm:bulletEnabled val="1"/>
        </dgm:presLayoutVars>
      </dgm:prSet>
      <dgm:spPr/>
    </dgm:pt>
    <dgm:pt modelId="{4AB7162A-4646-4AED-970B-5F4A79B3D35E}" type="pres">
      <dgm:prSet presAssocID="{E896F0CE-8086-4792-B3A5-FDEFDE2EDF32}" presName="Parent" presStyleLbl="revTx" presStyleIdx="0" presStyleCnt="3">
        <dgm:presLayoutVars>
          <dgm:chMax val="1"/>
          <dgm:chPref val="0"/>
          <dgm:bulletEnabled val="1"/>
        </dgm:presLayoutVars>
      </dgm:prSet>
      <dgm:spPr/>
    </dgm:pt>
    <dgm:pt modelId="{9688EBAB-61CD-4EBC-8E09-2D9D770B9A3A}" type="pres">
      <dgm:prSet presAssocID="{D4FC371F-BD1D-472F-B9A2-5A2AA99777FF}" presName="sibTrans" presStyleCnt="0"/>
      <dgm:spPr/>
    </dgm:pt>
    <dgm:pt modelId="{CF5F340F-7E0C-40F7-9899-BFDB2B352F82}" type="pres">
      <dgm:prSet presAssocID="{CECE9825-2A2D-40EB-9DA1-DBD750D475AA}" presName="composite" presStyleCnt="0">
        <dgm:presLayoutVars>
          <dgm:chMax val="1"/>
          <dgm:chPref val="1"/>
        </dgm:presLayoutVars>
      </dgm:prSet>
      <dgm:spPr/>
    </dgm:pt>
    <dgm:pt modelId="{023F97DF-2868-45AF-93C1-197FF9A78593}" type="pres">
      <dgm:prSet presAssocID="{CECE9825-2A2D-40EB-9DA1-DBD750D475AA}" presName="Accent" presStyleLbl="trAlignAcc1" presStyleIdx="1" presStyleCnt="3">
        <dgm:presLayoutVars>
          <dgm:chMax val="0"/>
          <dgm:chPref val="0"/>
        </dgm:presLayoutVars>
      </dgm:prSet>
      <dgm:spPr/>
      <dgm:extLst>
        <a:ext uri="{E40237B7-FDA0-4F09-8148-C483321AD2D9}">
          <dgm14:cNvPr xmlns:dgm14="http://schemas.microsoft.com/office/drawing/2010/diagram" id="0" name="" descr="Image of ultrasound-guided PIV."/>
        </a:ext>
      </dgm:extLst>
    </dgm:pt>
    <dgm:pt modelId="{5980E6B2-AE85-408E-BCC4-72CB463B727F}" type="pres">
      <dgm:prSet presAssocID="{CECE9825-2A2D-40EB-9DA1-DBD750D475AA}" presName="Image" presStyleLbl="alignImgPlace1" presStyleIdx="1" presStyleCnt="3">
        <dgm:presLayoutVars>
          <dgm:chMax val="0"/>
          <dgm:chPref val="0"/>
        </dgm:presLayoutVars>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786" t="17624" r="-786" b="17624"/>
          </a:stretch>
        </a:blipFill>
      </dgm:spPr>
    </dgm:pt>
    <dgm:pt modelId="{F5AFA179-DF9B-41C2-B07A-E5499BB49F65}" type="pres">
      <dgm:prSet presAssocID="{CECE9825-2A2D-40EB-9DA1-DBD750D475AA}" presName="ChildComposite" presStyleCnt="0"/>
      <dgm:spPr/>
    </dgm:pt>
    <dgm:pt modelId="{2FF60B61-B2F2-4D00-94DB-EAEBD713E1A8}" type="pres">
      <dgm:prSet presAssocID="{CECE9825-2A2D-40EB-9DA1-DBD750D475AA}" presName="Child" presStyleLbl="node1" presStyleIdx="0" presStyleCnt="0">
        <dgm:presLayoutVars>
          <dgm:chMax val="0"/>
          <dgm:chPref val="0"/>
          <dgm:bulletEnabled val="1"/>
        </dgm:presLayoutVars>
      </dgm:prSet>
      <dgm:spPr/>
    </dgm:pt>
    <dgm:pt modelId="{B0E5A5F1-D177-4ACE-BA82-C8860758A0D8}" type="pres">
      <dgm:prSet presAssocID="{CECE9825-2A2D-40EB-9DA1-DBD750D475AA}" presName="Parent" presStyleLbl="revTx" presStyleIdx="1" presStyleCnt="3">
        <dgm:presLayoutVars>
          <dgm:chMax val="1"/>
          <dgm:chPref val="0"/>
          <dgm:bulletEnabled val="1"/>
        </dgm:presLayoutVars>
      </dgm:prSet>
      <dgm:spPr/>
    </dgm:pt>
    <dgm:pt modelId="{F9B23683-08F3-4882-A424-A664167602C6}" type="pres">
      <dgm:prSet presAssocID="{B47FD0FB-FD85-40A1-B0A6-9BD9C0D3A7FA}" presName="sibTrans" presStyleCnt="0"/>
      <dgm:spPr/>
    </dgm:pt>
    <dgm:pt modelId="{3F59AFD2-9C11-49CF-8EBB-C2B3F4BCEDE7}" type="pres">
      <dgm:prSet presAssocID="{172C45AA-7364-43BF-9EF2-69368BFDE11C}" presName="composite" presStyleCnt="0">
        <dgm:presLayoutVars>
          <dgm:chMax val="1"/>
          <dgm:chPref val="1"/>
        </dgm:presLayoutVars>
      </dgm:prSet>
      <dgm:spPr/>
    </dgm:pt>
    <dgm:pt modelId="{CE33587A-6306-469A-A1B1-F76AF21EC140}" type="pres">
      <dgm:prSet presAssocID="{172C45AA-7364-43BF-9EF2-69368BFDE11C}" presName="Accent" presStyleLbl="trAlignAcc1" presStyleIdx="2" presStyleCnt="3">
        <dgm:presLayoutVars>
          <dgm:chMax val="0"/>
          <dgm:chPref val="0"/>
        </dgm:presLayoutVars>
      </dgm:prSet>
      <dgm:spPr/>
      <dgm:extLst>
        <a:ext uri="{E40237B7-FDA0-4F09-8148-C483321AD2D9}">
          <dgm14:cNvPr xmlns:dgm14="http://schemas.microsoft.com/office/drawing/2010/diagram" id="0" name="" descr="Image of midline catheter."/>
        </a:ext>
      </dgm:extLst>
    </dgm:pt>
    <dgm:pt modelId="{7AA0D282-F298-4D52-9B48-FF3F7419C647}" type="pres">
      <dgm:prSet presAssocID="{172C45AA-7364-43BF-9EF2-69368BFDE11C}"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5EFD8244-645E-456C-BE4F-62DD0CE1B2D3}" type="pres">
      <dgm:prSet presAssocID="{172C45AA-7364-43BF-9EF2-69368BFDE11C}" presName="ChildComposite" presStyleCnt="0"/>
      <dgm:spPr/>
    </dgm:pt>
    <dgm:pt modelId="{789FF179-7876-498D-9DED-AA7D038265FB}" type="pres">
      <dgm:prSet presAssocID="{172C45AA-7364-43BF-9EF2-69368BFDE11C}" presName="Child" presStyleLbl="node1" presStyleIdx="0" presStyleCnt="0">
        <dgm:presLayoutVars>
          <dgm:chMax val="0"/>
          <dgm:chPref val="0"/>
          <dgm:bulletEnabled val="1"/>
        </dgm:presLayoutVars>
      </dgm:prSet>
      <dgm:spPr/>
    </dgm:pt>
    <dgm:pt modelId="{3FF6AF79-7895-4C70-998A-3E8DE2E20DA2}" type="pres">
      <dgm:prSet presAssocID="{172C45AA-7364-43BF-9EF2-69368BFDE11C}" presName="Parent" presStyleLbl="revTx" presStyleIdx="2" presStyleCnt="3">
        <dgm:presLayoutVars>
          <dgm:chMax val="1"/>
          <dgm:chPref val="0"/>
          <dgm:bulletEnabled val="1"/>
        </dgm:presLayoutVars>
      </dgm:prSet>
      <dgm:spPr/>
    </dgm:pt>
  </dgm:ptLst>
  <dgm:cxnLst>
    <dgm:cxn modelId="{4CD3772D-87D3-4FC0-A080-97B536B436F7}" type="presOf" srcId="{CECE9825-2A2D-40EB-9DA1-DBD750D475AA}" destId="{B0E5A5F1-D177-4ACE-BA82-C8860758A0D8}" srcOrd="0" destOrd="0" presId="urn:microsoft.com/office/officeart/2008/layout/CaptionedPictures"/>
    <dgm:cxn modelId="{CE830A30-5C51-466A-9866-5643D5DBD388}" type="presOf" srcId="{172C45AA-7364-43BF-9EF2-69368BFDE11C}" destId="{3FF6AF79-7895-4C70-998A-3E8DE2E20DA2}" srcOrd="0" destOrd="0" presId="urn:microsoft.com/office/officeart/2008/layout/CaptionedPictures"/>
    <dgm:cxn modelId="{5031BE33-595D-4D95-B62C-10DAEA48C564}" type="presOf" srcId="{48619926-D565-4F2D-BA0B-EC76EF95F371}" destId="{1DA2B898-3118-405C-BD52-B7A71B2D76E9}" srcOrd="0" destOrd="0" presId="urn:microsoft.com/office/officeart/2008/layout/CaptionedPictures"/>
    <dgm:cxn modelId="{D7E9283C-1A09-495B-ADDB-B32A1FFDE44E}" srcId="{48619926-D565-4F2D-BA0B-EC76EF95F371}" destId="{CECE9825-2A2D-40EB-9DA1-DBD750D475AA}" srcOrd="1" destOrd="0" parTransId="{7CCE857D-A128-4993-94EA-6B62170BD660}" sibTransId="{B47FD0FB-FD85-40A1-B0A6-9BD9C0D3A7FA}"/>
    <dgm:cxn modelId="{857D46AE-278F-43D1-9289-0161DDB374DA}" srcId="{48619926-D565-4F2D-BA0B-EC76EF95F371}" destId="{E896F0CE-8086-4792-B3A5-FDEFDE2EDF32}" srcOrd="0" destOrd="0" parTransId="{8DE9F21B-C022-48BC-8202-CBDECA7B8D4D}" sibTransId="{D4FC371F-BD1D-472F-B9A2-5A2AA99777FF}"/>
    <dgm:cxn modelId="{DE0894CC-10E7-4342-B22B-D7794536BDAA}" srcId="{48619926-D565-4F2D-BA0B-EC76EF95F371}" destId="{172C45AA-7364-43BF-9EF2-69368BFDE11C}" srcOrd="2" destOrd="0" parTransId="{ACD0CAFB-9258-4033-9933-CCF1CF1A0479}" sibTransId="{45627C12-8D90-4DF1-9A42-D96BF2F25408}"/>
    <dgm:cxn modelId="{EE19A2DE-302C-4053-9263-4ACE0701F9F8}" type="presOf" srcId="{E896F0CE-8086-4792-B3A5-FDEFDE2EDF32}" destId="{4AB7162A-4646-4AED-970B-5F4A79B3D35E}" srcOrd="0" destOrd="0" presId="urn:microsoft.com/office/officeart/2008/layout/CaptionedPictures"/>
    <dgm:cxn modelId="{B08BFBFB-E59B-44F0-9349-4FFDEAA61E64}" type="presParOf" srcId="{1DA2B898-3118-405C-BD52-B7A71B2D76E9}" destId="{41562CC4-41C7-41E2-A18C-E39047F4EAE7}" srcOrd="0" destOrd="0" presId="urn:microsoft.com/office/officeart/2008/layout/CaptionedPictures"/>
    <dgm:cxn modelId="{594EB55E-47BF-4D6D-B311-D48B13D348BF}" type="presParOf" srcId="{41562CC4-41C7-41E2-A18C-E39047F4EAE7}" destId="{A4FC8BCC-93B0-4663-A8EE-04B39EDCBAF3}" srcOrd="0" destOrd="0" presId="urn:microsoft.com/office/officeart/2008/layout/CaptionedPictures"/>
    <dgm:cxn modelId="{8F8FBF70-3BF7-4081-8118-1B91B8D7021C}" type="presParOf" srcId="{41562CC4-41C7-41E2-A18C-E39047F4EAE7}" destId="{6C238884-143E-4EA9-A6A0-0F6A7034D310}" srcOrd="1" destOrd="0" presId="urn:microsoft.com/office/officeart/2008/layout/CaptionedPictures"/>
    <dgm:cxn modelId="{90DAAC0B-7417-4190-A12C-B923DD5F2F31}" type="presParOf" srcId="{41562CC4-41C7-41E2-A18C-E39047F4EAE7}" destId="{6C176FEE-C153-4003-AAA8-A60935FFA87B}" srcOrd="2" destOrd="0" presId="urn:microsoft.com/office/officeart/2008/layout/CaptionedPictures"/>
    <dgm:cxn modelId="{F22F8B62-060E-48E2-BCFA-737B50A5CA85}" type="presParOf" srcId="{6C176FEE-C153-4003-AAA8-A60935FFA87B}" destId="{E075DC0F-7D30-49D8-969A-EF861E906577}" srcOrd="0" destOrd="0" presId="urn:microsoft.com/office/officeart/2008/layout/CaptionedPictures"/>
    <dgm:cxn modelId="{F0B5642F-3A97-4BD0-A4E0-704969455D0D}" type="presParOf" srcId="{6C176FEE-C153-4003-AAA8-A60935FFA87B}" destId="{4AB7162A-4646-4AED-970B-5F4A79B3D35E}" srcOrd="1" destOrd="0" presId="urn:microsoft.com/office/officeart/2008/layout/CaptionedPictures"/>
    <dgm:cxn modelId="{A75FEE0E-F29A-40B4-ACCD-126CC72694D8}" type="presParOf" srcId="{1DA2B898-3118-405C-BD52-B7A71B2D76E9}" destId="{9688EBAB-61CD-4EBC-8E09-2D9D770B9A3A}" srcOrd="1" destOrd="0" presId="urn:microsoft.com/office/officeart/2008/layout/CaptionedPictures"/>
    <dgm:cxn modelId="{4661A6E6-D4DC-48EE-B03E-C09E13FA3A03}" type="presParOf" srcId="{1DA2B898-3118-405C-BD52-B7A71B2D76E9}" destId="{CF5F340F-7E0C-40F7-9899-BFDB2B352F82}" srcOrd="2" destOrd="0" presId="urn:microsoft.com/office/officeart/2008/layout/CaptionedPictures"/>
    <dgm:cxn modelId="{274E5B32-E6F3-4F65-B35A-DB5F289976B3}" type="presParOf" srcId="{CF5F340F-7E0C-40F7-9899-BFDB2B352F82}" destId="{023F97DF-2868-45AF-93C1-197FF9A78593}" srcOrd="0" destOrd="0" presId="urn:microsoft.com/office/officeart/2008/layout/CaptionedPictures"/>
    <dgm:cxn modelId="{350F839D-DDB7-4DEF-ADD8-2AA0476590B9}" type="presParOf" srcId="{CF5F340F-7E0C-40F7-9899-BFDB2B352F82}" destId="{5980E6B2-AE85-408E-BCC4-72CB463B727F}" srcOrd="1" destOrd="0" presId="urn:microsoft.com/office/officeart/2008/layout/CaptionedPictures"/>
    <dgm:cxn modelId="{E82B98A0-3C68-46F2-9720-4C1EC43B776B}" type="presParOf" srcId="{CF5F340F-7E0C-40F7-9899-BFDB2B352F82}" destId="{F5AFA179-DF9B-41C2-B07A-E5499BB49F65}" srcOrd="2" destOrd="0" presId="urn:microsoft.com/office/officeart/2008/layout/CaptionedPictures"/>
    <dgm:cxn modelId="{FD8548C2-9381-4BDF-839B-DFFBE10CCD9A}" type="presParOf" srcId="{F5AFA179-DF9B-41C2-B07A-E5499BB49F65}" destId="{2FF60B61-B2F2-4D00-94DB-EAEBD713E1A8}" srcOrd="0" destOrd="0" presId="urn:microsoft.com/office/officeart/2008/layout/CaptionedPictures"/>
    <dgm:cxn modelId="{B2B5F126-DC72-45A5-B270-74A73D7E73E5}" type="presParOf" srcId="{F5AFA179-DF9B-41C2-B07A-E5499BB49F65}" destId="{B0E5A5F1-D177-4ACE-BA82-C8860758A0D8}" srcOrd="1" destOrd="0" presId="urn:microsoft.com/office/officeart/2008/layout/CaptionedPictures"/>
    <dgm:cxn modelId="{4814AB9B-6DC8-4DB4-A366-9AEA066EB7D4}" type="presParOf" srcId="{1DA2B898-3118-405C-BD52-B7A71B2D76E9}" destId="{F9B23683-08F3-4882-A424-A664167602C6}" srcOrd="3" destOrd="0" presId="urn:microsoft.com/office/officeart/2008/layout/CaptionedPictures"/>
    <dgm:cxn modelId="{230D7D37-C410-479F-ADB6-383E1C3346BB}" type="presParOf" srcId="{1DA2B898-3118-405C-BD52-B7A71B2D76E9}" destId="{3F59AFD2-9C11-49CF-8EBB-C2B3F4BCEDE7}" srcOrd="4" destOrd="0" presId="urn:microsoft.com/office/officeart/2008/layout/CaptionedPictures"/>
    <dgm:cxn modelId="{A581193E-D064-41E1-A12B-22846B57159F}" type="presParOf" srcId="{3F59AFD2-9C11-49CF-8EBB-C2B3F4BCEDE7}" destId="{CE33587A-6306-469A-A1B1-F76AF21EC140}" srcOrd="0" destOrd="0" presId="urn:microsoft.com/office/officeart/2008/layout/CaptionedPictures"/>
    <dgm:cxn modelId="{C5785272-7ECD-4233-A6D5-62DBDF231E45}" type="presParOf" srcId="{3F59AFD2-9C11-49CF-8EBB-C2B3F4BCEDE7}" destId="{7AA0D282-F298-4D52-9B48-FF3F7419C647}" srcOrd="1" destOrd="0" presId="urn:microsoft.com/office/officeart/2008/layout/CaptionedPictures"/>
    <dgm:cxn modelId="{1B0D1422-1BCC-49E2-97F1-0470397FED5B}" type="presParOf" srcId="{3F59AFD2-9C11-49CF-8EBB-C2B3F4BCEDE7}" destId="{5EFD8244-645E-456C-BE4F-62DD0CE1B2D3}" srcOrd="2" destOrd="0" presId="urn:microsoft.com/office/officeart/2008/layout/CaptionedPictures"/>
    <dgm:cxn modelId="{3A5294F9-E6F1-4441-8CE4-12D1D8F3D566}" type="presParOf" srcId="{5EFD8244-645E-456C-BE4F-62DD0CE1B2D3}" destId="{789FF179-7876-498D-9DED-AA7D038265FB}" srcOrd="0" destOrd="0" presId="urn:microsoft.com/office/officeart/2008/layout/CaptionedPictures"/>
    <dgm:cxn modelId="{ED97789C-5F95-4DC4-A47B-78F18F6A0AB7}" type="presParOf" srcId="{5EFD8244-645E-456C-BE4F-62DD0CE1B2D3}" destId="{3FF6AF79-7895-4C70-998A-3E8DE2E20DA2}" srcOrd="1" destOrd="0" presId="urn:microsoft.com/office/officeart/2008/layout/CaptionedPicture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44F4F-17CA-4D8D-A476-B415E293AC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D1FB019-5253-45C4-B6E0-E421C11A400F}">
      <dgm:prSet phldrT="[Text]"/>
      <dgm:spPr/>
      <dgm:t>
        <a:bodyPr/>
        <a:lstStyle/>
        <a:p>
          <a:r>
            <a:rPr lang="en-US" dirty="0">
              <a:solidFill>
                <a:schemeClr val="tx1"/>
              </a:solidFill>
            </a:rPr>
            <a:t>Subclavian</a:t>
          </a:r>
        </a:p>
      </dgm:t>
    </dgm:pt>
    <dgm:pt modelId="{0AD1F26A-E601-4BE9-9C83-2A7BEAD9CE9F}" type="parTrans" cxnId="{606BD7E2-C0E8-4723-A0A0-32DDC39DD8E6}">
      <dgm:prSet/>
      <dgm:spPr/>
      <dgm:t>
        <a:bodyPr/>
        <a:lstStyle/>
        <a:p>
          <a:endParaRPr lang="en-US"/>
        </a:p>
      </dgm:t>
    </dgm:pt>
    <dgm:pt modelId="{F1401C3C-7AFB-4971-BAFE-4E4EA517CEA4}" type="sibTrans" cxnId="{606BD7E2-C0E8-4723-A0A0-32DDC39DD8E6}">
      <dgm:prSet/>
      <dgm:spPr/>
      <dgm:t>
        <a:bodyPr/>
        <a:lstStyle/>
        <a:p>
          <a:endParaRPr lang="en-US"/>
        </a:p>
      </dgm:t>
    </dgm:pt>
    <dgm:pt modelId="{E1DF5D3E-642D-4A47-A7D8-A33452F1C423}">
      <dgm:prSet phldrT="[Text]"/>
      <dgm:spPr/>
      <dgm:t>
        <a:bodyPr/>
        <a:lstStyle/>
        <a:p>
          <a:r>
            <a:rPr lang="en-US" dirty="0">
              <a:solidFill>
                <a:schemeClr val="tx1"/>
              </a:solidFill>
            </a:rPr>
            <a:t>Femoral</a:t>
          </a:r>
        </a:p>
      </dgm:t>
    </dgm:pt>
    <dgm:pt modelId="{15B84F3D-BB5A-427D-A9A7-36B65B170AC1}" type="parTrans" cxnId="{3C0BE57C-65CA-4860-8C44-7E854504EC81}">
      <dgm:prSet/>
      <dgm:spPr/>
      <dgm:t>
        <a:bodyPr/>
        <a:lstStyle/>
        <a:p>
          <a:endParaRPr lang="en-US"/>
        </a:p>
      </dgm:t>
    </dgm:pt>
    <dgm:pt modelId="{E714FD00-AAD9-49F2-B96C-93ADA4369CC3}" type="sibTrans" cxnId="{3C0BE57C-65CA-4860-8C44-7E854504EC81}">
      <dgm:prSet/>
      <dgm:spPr/>
      <dgm:t>
        <a:bodyPr/>
        <a:lstStyle/>
        <a:p>
          <a:endParaRPr lang="en-US"/>
        </a:p>
      </dgm:t>
    </dgm:pt>
    <dgm:pt modelId="{D4DADF35-5BD8-495E-8FC8-9FEB9611E236}">
      <dgm:prSet phldrT="[Text]"/>
      <dgm:spPr/>
      <dgm:t>
        <a:bodyPr/>
        <a:lstStyle/>
        <a:p>
          <a:r>
            <a:rPr lang="en-US" dirty="0">
              <a:solidFill>
                <a:schemeClr val="tx1"/>
              </a:solidFill>
            </a:rPr>
            <a:t>Internal Jugular</a:t>
          </a:r>
        </a:p>
      </dgm:t>
    </dgm:pt>
    <dgm:pt modelId="{36F55A07-D17F-4961-B438-DDFAE1682E96}" type="parTrans" cxnId="{073AD88A-46C6-4D55-9272-EF541B4125C2}">
      <dgm:prSet/>
      <dgm:spPr/>
      <dgm:t>
        <a:bodyPr/>
        <a:lstStyle/>
        <a:p>
          <a:endParaRPr lang="en-US"/>
        </a:p>
      </dgm:t>
    </dgm:pt>
    <dgm:pt modelId="{A0221265-BFAC-4180-ADF4-E5B1E57B75D4}" type="sibTrans" cxnId="{073AD88A-46C6-4D55-9272-EF541B4125C2}">
      <dgm:prSet/>
      <dgm:spPr/>
      <dgm:t>
        <a:bodyPr/>
        <a:lstStyle/>
        <a:p>
          <a:endParaRPr lang="en-US"/>
        </a:p>
      </dgm:t>
    </dgm:pt>
    <dgm:pt modelId="{DF98220B-4CE2-4A07-8906-A0BD61700122}" type="pres">
      <dgm:prSet presAssocID="{6E144F4F-17CA-4D8D-A476-B415E293ACDF}" presName="linear" presStyleCnt="0">
        <dgm:presLayoutVars>
          <dgm:dir/>
          <dgm:animLvl val="lvl"/>
          <dgm:resizeHandles val="exact"/>
        </dgm:presLayoutVars>
      </dgm:prSet>
      <dgm:spPr/>
    </dgm:pt>
    <dgm:pt modelId="{BE4775D9-299D-45A9-9DF1-91E95529D64F}" type="pres">
      <dgm:prSet presAssocID="{CD1FB019-5253-45C4-B6E0-E421C11A400F}" presName="parentLin" presStyleCnt="0"/>
      <dgm:spPr/>
    </dgm:pt>
    <dgm:pt modelId="{98F7C5EA-BF1F-4A46-9E35-4A47AB646BBA}" type="pres">
      <dgm:prSet presAssocID="{CD1FB019-5253-45C4-B6E0-E421C11A400F}" presName="parentLeftMargin" presStyleLbl="node1" presStyleIdx="0" presStyleCnt="3"/>
      <dgm:spPr/>
    </dgm:pt>
    <dgm:pt modelId="{50C81017-7EEA-4C27-B2C4-BF5F9B79B0FF}" type="pres">
      <dgm:prSet presAssocID="{CD1FB019-5253-45C4-B6E0-E421C11A400F}" presName="parentText" presStyleLbl="node1" presStyleIdx="0" presStyleCnt="3">
        <dgm:presLayoutVars>
          <dgm:chMax val="0"/>
          <dgm:bulletEnabled val="1"/>
        </dgm:presLayoutVars>
      </dgm:prSet>
      <dgm:spPr/>
    </dgm:pt>
    <dgm:pt modelId="{89C279AF-0EEE-43EF-A54E-A3B459F462CE}" type="pres">
      <dgm:prSet presAssocID="{CD1FB019-5253-45C4-B6E0-E421C11A400F}" presName="negativeSpace" presStyleCnt="0"/>
      <dgm:spPr/>
    </dgm:pt>
    <dgm:pt modelId="{0A15CFA8-F22D-4C81-9927-D00419F50FD7}" type="pres">
      <dgm:prSet presAssocID="{CD1FB019-5253-45C4-B6E0-E421C11A400F}" presName="childText" presStyleLbl="conFgAcc1" presStyleIdx="0" presStyleCnt="3">
        <dgm:presLayoutVars>
          <dgm:bulletEnabled val="1"/>
        </dgm:presLayoutVars>
      </dgm:prSet>
      <dgm:spPr/>
    </dgm:pt>
    <dgm:pt modelId="{F129A795-FC94-41F3-9D05-C310326E0C6E}" type="pres">
      <dgm:prSet presAssocID="{F1401C3C-7AFB-4971-BAFE-4E4EA517CEA4}" presName="spaceBetweenRectangles" presStyleCnt="0"/>
      <dgm:spPr/>
    </dgm:pt>
    <dgm:pt modelId="{38707985-C113-4345-92B4-CE67CFEA8FF4}" type="pres">
      <dgm:prSet presAssocID="{E1DF5D3E-642D-4A47-A7D8-A33452F1C423}" presName="parentLin" presStyleCnt="0"/>
      <dgm:spPr/>
    </dgm:pt>
    <dgm:pt modelId="{C0257A9F-0F0F-4F53-9728-28C12E92A192}" type="pres">
      <dgm:prSet presAssocID="{E1DF5D3E-642D-4A47-A7D8-A33452F1C423}" presName="parentLeftMargin" presStyleLbl="node1" presStyleIdx="0" presStyleCnt="3"/>
      <dgm:spPr/>
    </dgm:pt>
    <dgm:pt modelId="{687A41CF-E8F4-44E6-A9A3-DABC70188906}" type="pres">
      <dgm:prSet presAssocID="{E1DF5D3E-642D-4A47-A7D8-A33452F1C423}" presName="parentText" presStyleLbl="node1" presStyleIdx="1" presStyleCnt="3">
        <dgm:presLayoutVars>
          <dgm:chMax val="0"/>
          <dgm:bulletEnabled val="1"/>
        </dgm:presLayoutVars>
      </dgm:prSet>
      <dgm:spPr/>
    </dgm:pt>
    <dgm:pt modelId="{2C899E2E-72FC-4623-8AED-C6BCEACC1C2E}" type="pres">
      <dgm:prSet presAssocID="{E1DF5D3E-642D-4A47-A7D8-A33452F1C423}" presName="negativeSpace" presStyleCnt="0"/>
      <dgm:spPr/>
    </dgm:pt>
    <dgm:pt modelId="{882238FB-40A3-4DE7-87EF-CC76F75DF210}" type="pres">
      <dgm:prSet presAssocID="{E1DF5D3E-642D-4A47-A7D8-A33452F1C423}" presName="childText" presStyleLbl="conFgAcc1" presStyleIdx="1" presStyleCnt="3">
        <dgm:presLayoutVars>
          <dgm:bulletEnabled val="1"/>
        </dgm:presLayoutVars>
      </dgm:prSet>
      <dgm:spPr/>
    </dgm:pt>
    <dgm:pt modelId="{7C4DF7D1-9C1A-44C7-887B-4AD424C03EC8}" type="pres">
      <dgm:prSet presAssocID="{E714FD00-AAD9-49F2-B96C-93ADA4369CC3}" presName="spaceBetweenRectangles" presStyleCnt="0"/>
      <dgm:spPr/>
    </dgm:pt>
    <dgm:pt modelId="{AAF7DA8F-9DE6-4707-A0D4-E35494157501}" type="pres">
      <dgm:prSet presAssocID="{D4DADF35-5BD8-495E-8FC8-9FEB9611E236}" presName="parentLin" presStyleCnt="0"/>
      <dgm:spPr/>
    </dgm:pt>
    <dgm:pt modelId="{51089795-691F-4DD4-A192-03F97650B49E}" type="pres">
      <dgm:prSet presAssocID="{D4DADF35-5BD8-495E-8FC8-9FEB9611E236}" presName="parentLeftMargin" presStyleLbl="node1" presStyleIdx="1" presStyleCnt="3"/>
      <dgm:spPr/>
    </dgm:pt>
    <dgm:pt modelId="{36CF0568-2CB6-4576-B3F8-8CD706945598}" type="pres">
      <dgm:prSet presAssocID="{D4DADF35-5BD8-495E-8FC8-9FEB9611E236}" presName="parentText" presStyleLbl="node1" presStyleIdx="2" presStyleCnt="3">
        <dgm:presLayoutVars>
          <dgm:chMax val="0"/>
          <dgm:bulletEnabled val="1"/>
        </dgm:presLayoutVars>
      </dgm:prSet>
      <dgm:spPr/>
    </dgm:pt>
    <dgm:pt modelId="{D4CCF0B1-E2A2-46E6-8AB0-1BD4F92D6027}" type="pres">
      <dgm:prSet presAssocID="{D4DADF35-5BD8-495E-8FC8-9FEB9611E236}" presName="negativeSpace" presStyleCnt="0"/>
      <dgm:spPr/>
    </dgm:pt>
    <dgm:pt modelId="{E983A7D3-6856-4F71-8D6F-486E3FF49154}" type="pres">
      <dgm:prSet presAssocID="{D4DADF35-5BD8-495E-8FC8-9FEB9611E236}" presName="childText" presStyleLbl="conFgAcc1" presStyleIdx="2" presStyleCnt="3">
        <dgm:presLayoutVars>
          <dgm:bulletEnabled val="1"/>
        </dgm:presLayoutVars>
      </dgm:prSet>
      <dgm:spPr/>
    </dgm:pt>
  </dgm:ptLst>
  <dgm:cxnLst>
    <dgm:cxn modelId="{E9608226-7863-4556-9558-42086C54E013}" type="presOf" srcId="{CD1FB019-5253-45C4-B6E0-E421C11A400F}" destId="{98F7C5EA-BF1F-4A46-9E35-4A47AB646BBA}" srcOrd="0" destOrd="0" presId="urn:microsoft.com/office/officeart/2005/8/layout/list1"/>
    <dgm:cxn modelId="{473B0241-D18D-4F04-975D-1EE81AA24956}" type="presOf" srcId="{D4DADF35-5BD8-495E-8FC8-9FEB9611E236}" destId="{36CF0568-2CB6-4576-B3F8-8CD706945598}" srcOrd="1" destOrd="0" presId="urn:microsoft.com/office/officeart/2005/8/layout/list1"/>
    <dgm:cxn modelId="{4813724C-088A-4D1B-A9C9-0DA401455D8E}" type="presOf" srcId="{6E144F4F-17CA-4D8D-A476-B415E293ACDF}" destId="{DF98220B-4CE2-4A07-8906-A0BD61700122}" srcOrd="0" destOrd="0" presId="urn:microsoft.com/office/officeart/2005/8/layout/list1"/>
    <dgm:cxn modelId="{3C0BE57C-65CA-4860-8C44-7E854504EC81}" srcId="{6E144F4F-17CA-4D8D-A476-B415E293ACDF}" destId="{E1DF5D3E-642D-4A47-A7D8-A33452F1C423}" srcOrd="1" destOrd="0" parTransId="{15B84F3D-BB5A-427D-A9A7-36B65B170AC1}" sibTransId="{E714FD00-AAD9-49F2-B96C-93ADA4369CC3}"/>
    <dgm:cxn modelId="{073AD88A-46C6-4D55-9272-EF541B4125C2}" srcId="{6E144F4F-17CA-4D8D-A476-B415E293ACDF}" destId="{D4DADF35-5BD8-495E-8FC8-9FEB9611E236}" srcOrd="2" destOrd="0" parTransId="{36F55A07-D17F-4961-B438-DDFAE1682E96}" sibTransId="{A0221265-BFAC-4180-ADF4-E5B1E57B75D4}"/>
    <dgm:cxn modelId="{D083AD98-B2A6-4DEA-A183-0DCB2DA10ABD}" type="presOf" srcId="{E1DF5D3E-642D-4A47-A7D8-A33452F1C423}" destId="{C0257A9F-0F0F-4F53-9728-28C12E92A192}" srcOrd="0" destOrd="0" presId="urn:microsoft.com/office/officeart/2005/8/layout/list1"/>
    <dgm:cxn modelId="{BE50D39D-F3EF-4F3B-9825-5B8A0038CF61}" type="presOf" srcId="{CD1FB019-5253-45C4-B6E0-E421C11A400F}" destId="{50C81017-7EEA-4C27-B2C4-BF5F9B79B0FF}" srcOrd="1" destOrd="0" presId="urn:microsoft.com/office/officeart/2005/8/layout/list1"/>
    <dgm:cxn modelId="{1CF781A5-DF05-43FA-A788-4E78BD5580ED}" type="presOf" srcId="{D4DADF35-5BD8-495E-8FC8-9FEB9611E236}" destId="{51089795-691F-4DD4-A192-03F97650B49E}" srcOrd="0" destOrd="0" presId="urn:microsoft.com/office/officeart/2005/8/layout/list1"/>
    <dgm:cxn modelId="{606BD7E2-C0E8-4723-A0A0-32DDC39DD8E6}" srcId="{6E144F4F-17CA-4D8D-A476-B415E293ACDF}" destId="{CD1FB019-5253-45C4-B6E0-E421C11A400F}" srcOrd="0" destOrd="0" parTransId="{0AD1F26A-E601-4BE9-9C83-2A7BEAD9CE9F}" sibTransId="{F1401C3C-7AFB-4971-BAFE-4E4EA517CEA4}"/>
    <dgm:cxn modelId="{6F23F1FF-9E5F-4D8F-8DF7-733B80515B68}" type="presOf" srcId="{E1DF5D3E-642D-4A47-A7D8-A33452F1C423}" destId="{687A41CF-E8F4-44E6-A9A3-DABC70188906}" srcOrd="1" destOrd="0" presId="urn:microsoft.com/office/officeart/2005/8/layout/list1"/>
    <dgm:cxn modelId="{72C0181A-DD5D-49F8-93BA-F377CFD4C7DD}" type="presParOf" srcId="{DF98220B-4CE2-4A07-8906-A0BD61700122}" destId="{BE4775D9-299D-45A9-9DF1-91E95529D64F}" srcOrd="0" destOrd="0" presId="urn:microsoft.com/office/officeart/2005/8/layout/list1"/>
    <dgm:cxn modelId="{9D335734-A747-4BD4-993B-04314B7BD872}" type="presParOf" srcId="{BE4775D9-299D-45A9-9DF1-91E95529D64F}" destId="{98F7C5EA-BF1F-4A46-9E35-4A47AB646BBA}" srcOrd="0" destOrd="0" presId="urn:microsoft.com/office/officeart/2005/8/layout/list1"/>
    <dgm:cxn modelId="{0652ADB4-179F-4350-AC8D-8FD0A889D521}" type="presParOf" srcId="{BE4775D9-299D-45A9-9DF1-91E95529D64F}" destId="{50C81017-7EEA-4C27-B2C4-BF5F9B79B0FF}" srcOrd="1" destOrd="0" presId="urn:microsoft.com/office/officeart/2005/8/layout/list1"/>
    <dgm:cxn modelId="{1E2A1833-D350-4B6A-89B4-6A0F5F1E32DC}" type="presParOf" srcId="{DF98220B-4CE2-4A07-8906-A0BD61700122}" destId="{89C279AF-0EEE-43EF-A54E-A3B459F462CE}" srcOrd="1" destOrd="0" presId="urn:microsoft.com/office/officeart/2005/8/layout/list1"/>
    <dgm:cxn modelId="{1EA29276-1DC1-446A-80B8-653D9862AFBC}" type="presParOf" srcId="{DF98220B-4CE2-4A07-8906-A0BD61700122}" destId="{0A15CFA8-F22D-4C81-9927-D00419F50FD7}" srcOrd="2" destOrd="0" presId="urn:microsoft.com/office/officeart/2005/8/layout/list1"/>
    <dgm:cxn modelId="{27D03214-F764-4F34-89D1-5CF7082F389B}" type="presParOf" srcId="{DF98220B-4CE2-4A07-8906-A0BD61700122}" destId="{F129A795-FC94-41F3-9D05-C310326E0C6E}" srcOrd="3" destOrd="0" presId="urn:microsoft.com/office/officeart/2005/8/layout/list1"/>
    <dgm:cxn modelId="{38709C17-72B0-4512-ACD8-2797369A115B}" type="presParOf" srcId="{DF98220B-4CE2-4A07-8906-A0BD61700122}" destId="{38707985-C113-4345-92B4-CE67CFEA8FF4}" srcOrd="4" destOrd="0" presId="urn:microsoft.com/office/officeart/2005/8/layout/list1"/>
    <dgm:cxn modelId="{F2F9A337-C594-40CC-BBCB-761EEFD22F3E}" type="presParOf" srcId="{38707985-C113-4345-92B4-CE67CFEA8FF4}" destId="{C0257A9F-0F0F-4F53-9728-28C12E92A192}" srcOrd="0" destOrd="0" presId="urn:microsoft.com/office/officeart/2005/8/layout/list1"/>
    <dgm:cxn modelId="{20E0F5C5-16F6-459C-A387-28857970926E}" type="presParOf" srcId="{38707985-C113-4345-92B4-CE67CFEA8FF4}" destId="{687A41CF-E8F4-44E6-A9A3-DABC70188906}" srcOrd="1" destOrd="0" presId="urn:microsoft.com/office/officeart/2005/8/layout/list1"/>
    <dgm:cxn modelId="{39D88C9D-2D4E-480D-A05D-546CD7DA7161}" type="presParOf" srcId="{DF98220B-4CE2-4A07-8906-A0BD61700122}" destId="{2C899E2E-72FC-4623-8AED-C6BCEACC1C2E}" srcOrd="5" destOrd="0" presId="urn:microsoft.com/office/officeart/2005/8/layout/list1"/>
    <dgm:cxn modelId="{21D7CB82-CDCF-434B-A638-18B4CE66E27D}" type="presParOf" srcId="{DF98220B-4CE2-4A07-8906-A0BD61700122}" destId="{882238FB-40A3-4DE7-87EF-CC76F75DF210}" srcOrd="6" destOrd="0" presId="urn:microsoft.com/office/officeart/2005/8/layout/list1"/>
    <dgm:cxn modelId="{D792A741-D751-476E-A7FB-D04B3B6F7D78}" type="presParOf" srcId="{DF98220B-4CE2-4A07-8906-A0BD61700122}" destId="{7C4DF7D1-9C1A-44C7-887B-4AD424C03EC8}" srcOrd="7" destOrd="0" presId="urn:microsoft.com/office/officeart/2005/8/layout/list1"/>
    <dgm:cxn modelId="{FDF0C2D6-B0F3-428F-9D95-3748D55A899E}" type="presParOf" srcId="{DF98220B-4CE2-4A07-8906-A0BD61700122}" destId="{AAF7DA8F-9DE6-4707-A0D4-E35494157501}" srcOrd="8" destOrd="0" presId="urn:microsoft.com/office/officeart/2005/8/layout/list1"/>
    <dgm:cxn modelId="{6D2CF225-0917-45E2-ADC0-8F7D392CD1DD}" type="presParOf" srcId="{AAF7DA8F-9DE6-4707-A0D4-E35494157501}" destId="{51089795-691F-4DD4-A192-03F97650B49E}" srcOrd="0" destOrd="0" presId="urn:microsoft.com/office/officeart/2005/8/layout/list1"/>
    <dgm:cxn modelId="{5CF9B60A-975F-4BA8-9B8A-D9F3E8754B5F}" type="presParOf" srcId="{AAF7DA8F-9DE6-4707-A0D4-E35494157501}" destId="{36CF0568-2CB6-4576-B3F8-8CD706945598}" srcOrd="1" destOrd="0" presId="urn:microsoft.com/office/officeart/2005/8/layout/list1"/>
    <dgm:cxn modelId="{9100A726-DD52-4250-BFCB-CBFFA2430E9B}" type="presParOf" srcId="{DF98220B-4CE2-4A07-8906-A0BD61700122}" destId="{D4CCF0B1-E2A2-46E6-8AB0-1BD4F92D6027}" srcOrd="9" destOrd="0" presId="urn:microsoft.com/office/officeart/2005/8/layout/list1"/>
    <dgm:cxn modelId="{BAE24D75-8EF5-4AC2-AB2A-5FBE583219DD}" type="presParOf" srcId="{DF98220B-4CE2-4A07-8906-A0BD61700122}" destId="{E983A7D3-6856-4F71-8D6F-486E3FF49154}"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C8BCC-93B0-4663-A8EE-04B39EDCBAF3}">
      <dsp:nvSpPr>
        <dsp:cNvPr id="0" name=""/>
        <dsp:cNvSpPr/>
      </dsp:nvSpPr>
      <dsp:spPr>
        <a:xfrm>
          <a:off x="262" y="850828"/>
          <a:ext cx="2400660" cy="282430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C238884-143E-4EA9-A6A0-0F6A7034D310}">
      <dsp:nvSpPr>
        <dsp:cNvPr id="0" name=""/>
        <dsp:cNvSpPr/>
      </dsp:nvSpPr>
      <dsp:spPr>
        <a:xfrm>
          <a:off x="120295" y="963800"/>
          <a:ext cx="2160594" cy="1835799"/>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9725" t="10637" r="-9725" b="1063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B7162A-4646-4AED-970B-5F4A79B3D35E}">
      <dsp:nvSpPr>
        <dsp:cNvPr id="0" name=""/>
        <dsp:cNvSpPr/>
      </dsp:nvSpPr>
      <dsp:spPr>
        <a:xfrm>
          <a:off x="120295" y="2799599"/>
          <a:ext cx="2160594" cy="76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Peripheral IV catheter (PIV) with vein finder</a:t>
          </a:r>
        </a:p>
      </dsp:txBody>
      <dsp:txXfrm>
        <a:off x="120295" y="2799599"/>
        <a:ext cx="2160594" cy="762562"/>
      </dsp:txXfrm>
    </dsp:sp>
    <dsp:sp modelId="{023F97DF-2868-45AF-93C1-197FF9A78593}">
      <dsp:nvSpPr>
        <dsp:cNvPr id="0" name=""/>
        <dsp:cNvSpPr/>
      </dsp:nvSpPr>
      <dsp:spPr>
        <a:xfrm>
          <a:off x="2914469" y="850828"/>
          <a:ext cx="2400660" cy="282430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980E6B2-AE85-408E-BCC4-72CB463B727F}">
      <dsp:nvSpPr>
        <dsp:cNvPr id="0" name=""/>
        <dsp:cNvSpPr/>
      </dsp:nvSpPr>
      <dsp:spPr>
        <a:xfrm>
          <a:off x="3034502" y="963800"/>
          <a:ext cx="2160594" cy="1835799"/>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786" t="17624" r="-786" b="176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E5A5F1-D177-4ACE-BA82-C8860758A0D8}">
      <dsp:nvSpPr>
        <dsp:cNvPr id="0" name=""/>
        <dsp:cNvSpPr/>
      </dsp:nvSpPr>
      <dsp:spPr>
        <a:xfrm>
          <a:off x="3034502" y="2799599"/>
          <a:ext cx="2160594" cy="76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Ultrasound-guided PIV</a:t>
          </a:r>
        </a:p>
      </dsp:txBody>
      <dsp:txXfrm>
        <a:off x="3034502" y="2799599"/>
        <a:ext cx="2160594" cy="762562"/>
      </dsp:txXfrm>
    </dsp:sp>
    <dsp:sp modelId="{CE33587A-6306-469A-A1B1-F76AF21EC140}">
      <dsp:nvSpPr>
        <dsp:cNvPr id="0" name=""/>
        <dsp:cNvSpPr/>
      </dsp:nvSpPr>
      <dsp:spPr>
        <a:xfrm>
          <a:off x="5828676" y="850828"/>
          <a:ext cx="2400660" cy="282430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AA0D282-F298-4D52-9B48-FF3F7419C647}">
      <dsp:nvSpPr>
        <dsp:cNvPr id="0" name=""/>
        <dsp:cNvSpPr/>
      </dsp:nvSpPr>
      <dsp:spPr>
        <a:xfrm>
          <a:off x="5948709" y="963800"/>
          <a:ext cx="2160594" cy="18357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F6AF79-7895-4C70-998A-3E8DE2E20DA2}">
      <dsp:nvSpPr>
        <dsp:cNvPr id="0" name=""/>
        <dsp:cNvSpPr/>
      </dsp:nvSpPr>
      <dsp:spPr>
        <a:xfrm>
          <a:off x="5948709" y="2799599"/>
          <a:ext cx="2160594" cy="76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Midline catheter</a:t>
          </a:r>
        </a:p>
      </dsp:txBody>
      <dsp:txXfrm>
        <a:off x="5948709" y="2799599"/>
        <a:ext cx="2160594" cy="762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5CFA8-F22D-4C81-9927-D00419F50FD7}">
      <dsp:nvSpPr>
        <dsp:cNvPr id="0" name=""/>
        <dsp:cNvSpPr/>
      </dsp:nvSpPr>
      <dsp:spPr>
        <a:xfrm>
          <a:off x="0" y="360880"/>
          <a:ext cx="78867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C81017-7EEA-4C27-B2C4-BF5F9B79B0FF}">
      <dsp:nvSpPr>
        <dsp:cNvPr id="0" name=""/>
        <dsp:cNvSpPr/>
      </dsp:nvSpPr>
      <dsp:spPr>
        <a:xfrm>
          <a:off x="394335" y="6640"/>
          <a:ext cx="552069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Subclavian</a:t>
          </a:r>
        </a:p>
      </dsp:txBody>
      <dsp:txXfrm>
        <a:off x="428920" y="41225"/>
        <a:ext cx="5451520" cy="639310"/>
      </dsp:txXfrm>
    </dsp:sp>
    <dsp:sp modelId="{882238FB-40A3-4DE7-87EF-CC76F75DF210}">
      <dsp:nvSpPr>
        <dsp:cNvPr id="0" name=""/>
        <dsp:cNvSpPr/>
      </dsp:nvSpPr>
      <dsp:spPr>
        <a:xfrm>
          <a:off x="0" y="1449520"/>
          <a:ext cx="78867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A41CF-E8F4-44E6-A9A3-DABC70188906}">
      <dsp:nvSpPr>
        <dsp:cNvPr id="0" name=""/>
        <dsp:cNvSpPr/>
      </dsp:nvSpPr>
      <dsp:spPr>
        <a:xfrm>
          <a:off x="394335" y="1095280"/>
          <a:ext cx="552069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Femoral</a:t>
          </a:r>
        </a:p>
      </dsp:txBody>
      <dsp:txXfrm>
        <a:off x="428920" y="1129865"/>
        <a:ext cx="5451520" cy="639310"/>
      </dsp:txXfrm>
    </dsp:sp>
    <dsp:sp modelId="{E983A7D3-6856-4F71-8D6F-486E3FF49154}">
      <dsp:nvSpPr>
        <dsp:cNvPr id="0" name=""/>
        <dsp:cNvSpPr/>
      </dsp:nvSpPr>
      <dsp:spPr>
        <a:xfrm>
          <a:off x="0" y="2538160"/>
          <a:ext cx="78867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CF0568-2CB6-4576-B3F8-8CD706945598}">
      <dsp:nvSpPr>
        <dsp:cNvPr id="0" name=""/>
        <dsp:cNvSpPr/>
      </dsp:nvSpPr>
      <dsp:spPr>
        <a:xfrm>
          <a:off x="394335" y="2183920"/>
          <a:ext cx="552069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Internal Jugular</a:t>
          </a:r>
        </a:p>
      </dsp:txBody>
      <dsp:txXfrm>
        <a:off x="428920" y="2218505"/>
        <a:ext cx="5451520" cy="639310"/>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234623" cy="466434"/>
          </a:xfrm>
          <a:prstGeom prst="rect">
            <a:avLst/>
          </a:prstGeom>
        </p:spPr>
        <p:txBody>
          <a:bodyPr vert="horz" lIns="93177" tIns="46589" rIns="93177" bIns="46589" rtlCol="0"/>
          <a:lstStyle>
            <a:lvl1pPr algn="l">
              <a:defRPr sz="1200"/>
            </a:lvl1pPr>
          </a:lstStyle>
          <a:p>
            <a:r>
              <a:rPr lang="en-US" dirty="0"/>
              <a:t>AHRQ Safety Program for ICUs: CLABSI/CAUTI</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C1189AB-22D6-4979-B806-E44F1988E333}" type="datetimeFigureOut">
              <a:rPr lang="en-US" smtClean="0"/>
              <a:t>2/15/2022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1C83D6-3A07-465A-9A3C-063E9AFE0659}" type="slidenum">
              <a:rPr lang="en-US" smtClean="0"/>
              <a:t>‹#›</a:t>
            </a:fld>
            <a:endParaRPr lang="en-US"/>
          </a:p>
        </p:txBody>
      </p:sp>
    </p:spTree>
    <p:extLst>
      <p:ext uri="{BB962C8B-B14F-4D97-AF65-F5344CB8AC3E}">
        <p14:creationId xmlns:p14="http://schemas.microsoft.com/office/powerpoint/2010/main" val="4191786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6D6EC4-9908-4C50-A74C-06F86320EAE8}" type="datetimeFigureOut">
              <a:rPr lang="en-US" smtClean="0"/>
              <a:t>2/15/2022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96FFA4-26A3-4FA2-BC83-06EB771EDB38}" type="slidenum">
              <a:rPr lang="en-US" smtClean="0"/>
              <a:t>‹#›</a:t>
            </a:fld>
            <a:endParaRPr lang="en-US"/>
          </a:p>
        </p:txBody>
      </p:sp>
    </p:spTree>
    <p:extLst>
      <p:ext uri="{BB962C8B-B14F-4D97-AF65-F5344CB8AC3E}">
        <p14:creationId xmlns:p14="http://schemas.microsoft.com/office/powerpoint/2010/main" val="370041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i="0"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1</a:t>
            </a:fld>
            <a:endParaRPr lang="en-US"/>
          </a:p>
        </p:txBody>
      </p:sp>
    </p:spTree>
    <p:extLst>
      <p:ext uri="{BB962C8B-B14F-4D97-AF65-F5344CB8AC3E}">
        <p14:creationId xmlns:p14="http://schemas.microsoft.com/office/powerpoint/2010/main" val="313020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effectLst/>
              <a:latin typeface="+mn-lt"/>
              <a:ea typeface="+mn-ea"/>
              <a:cs typeface="+mn-cs"/>
            </a:endParaRPr>
          </a:p>
        </p:txBody>
      </p:sp>
      <p:sp>
        <p:nvSpPr>
          <p:cNvPr id="4" name="Slide Number Placeholder 3"/>
          <p:cNvSpPr>
            <a:spLocks noGrp="1"/>
          </p:cNvSpPr>
          <p:nvPr>
            <p:ph type="sldNum" sz="quarter" idx="10"/>
          </p:nvPr>
        </p:nvSpPr>
        <p:spPr/>
        <p:txBody>
          <a:bodyPr/>
          <a:lstStyle/>
          <a:p>
            <a:fld id="{1096FFA4-26A3-4FA2-BC83-06EB771EDB38}" type="slidenum">
              <a:rPr lang="en-US" smtClean="0"/>
              <a:t>10</a:t>
            </a:fld>
            <a:endParaRPr lang="en-US"/>
          </a:p>
        </p:txBody>
      </p:sp>
    </p:spTree>
    <p:extLst>
      <p:ext uri="{BB962C8B-B14F-4D97-AF65-F5344CB8AC3E}">
        <p14:creationId xmlns:p14="http://schemas.microsoft.com/office/powerpoint/2010/main" val="66006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1E259B-BDD6-4AD3-8EC2-8A542C50DF56}" type="slidenum">
              <a:rPr lang="en-US" smtClean="0"/>
              <a:t>11</a:t>
            </a:fld>
            <a:endParaRPr lang="en-US"/>
          </a:p>
        </p:txBody>
      </p:sp>
    </p:spTree>
    <p:extLst>
      <p:ext uri="{BB962C8B-B14F-4D97-AF65-F5344CB8AC3E}">
        <p14:creationId xmlns:p14="http://schemas.microsoft.com/office/powerpoint/2010/main" val="3136339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96FFA4-26A3-4FA2-BC83-06EB771EDB38}" type="slidenum">
              <a:rPr lang="en-US" smtClean="0"/>
              <a:t>12</a:t>
            </a:fld>
            <a:endParaRPr lang="en-US"/>
          </a:p>
        </p:txBody>
      </p:sp>
    </p:spTree>
    <p:extLst>
      <p:ext uri="{BB962C8B-B14F-4D97-AF65-F5344CB8AC3E}">
        <p14:creationId xmlns:p14="http://schemas.microsoft.com/office/powerpoint/2010/main" val="2807889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13</a:t>
            </a:fld>
            <a:endParaRPr lang="en-US"/>
          </a:p>
        </p:txBody>
      </p:sp>
    </p:spTree>
    <p:extLst>
      <p:ext uri="{BB962C8B-B14F-4D97-AF65-F5344CB8AC3E}">
        <p14:creationId xmlns:p14="http://schemas.microsoft.com/office/powerpoint/2010/main" val="243061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dirty="0"/>
          </a:p>
        </p:txBody>
      </p:sp>
      <p:sp>
        <p:nvSpPr>
          <p:cNvPr id="4" name="Slide Number Placeholder 3"/>
          <p:cNvSpPr>
            <a:spLocks noGrp="1"/>
          </p:cNvSpPr>
          <p:nvPr>
            <p:ph type="sldNum" sz="quarter" idx="10"/>
          </p:nvPr>
        </p:nvSpPr>
        <p:spPr/>
        <p:txBody>
          <a:bodyPr/>
          <a:lstStyle/>
          <a:p>
            <a:fld id="{1096FFA4-26A3-4FA2-BC83-06EB771EDB38}" type="slidenum">
              <a:rPr lang="en-US" smtClean="0"/>
              <a:t>14</a:t>
            </a:fld>
            <a:endParaRPr lang="en-US"/>
          </a:p>
        </p:txBody>
      </p:sp>
    </p:spTree>
    <p:extLst>
      <p:ext uri="{BB962C8B-B14F-4D97-AF65-F5344CB8AC3E}">
        <p14:creationId xmlns:p14="http://schemas.microsoft.com/office/powerpoint/2010/main" val="165292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96FFA4-26A3-4FA2-BC83-06EB771EDB38}" type="slidenum">
              <a:rPr lang="en-US" smtClean="0"/>
              <a:t>2</a:t>
            </a:fld>
            <a:endParaRPr lang="en-US"/>
          </a:p>
        </p:txBody>
      </p:sp>
    </p:spTree>
    <p:extLst>
      <p:ext uri="{BB962C8B-B14F-4D97-AF65-F5344CB8AC3E}">
        <p14:creationId xmlns:p14="http://schemas.microsoft.com/office/powerpoint/2010/main" val="78137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96FFA4-26A3-4FA2-BC83-06EB771EDB38}" type="slidenum">
              <a:rPr lang="en-US" smtClean="0"/>
              <a:t>3</a:t>
            </a:fld>
            <a:endParaRPr lang="en-US"/>
          </a:p>
        </p:txBody>
      </p:sp>
    </p:spTree>
    <p:extLst>
      <p:ext uri="{BB962C8B-B14F-4D97-AF65-F5344CB8AC3E}">
        <p14:creationId xmlns:p14="http://schemas.microsoft.com/office/powerpoint/2010/main" val="12302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096FFA4-26A3-4FA2-BC83-06EB771EDB38}" type="slidenum">
              <a:rPr lang="en-US" smtClean="0"/>
              <a:t>4</a:t>
            </a:fld>
            <a:endParaRPr lang="en-US"/>
          </a:p>
        </p:txBody>
      </p:sp>
    </p:spTree>
    <p:extLst>
      <p:ext uri="{BB962C8B-B14F-4D97-AF65-F5344CB8AC3E}">
        <p14:creationId xmlns:p14="http://schemas.microsoft.com/office/powerpoint/2010/main" val="66006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96FFA4-26A3-4FA2-BC83-06EB771EDB38}" type="slidenum">
              <a:rPr lang="en-US" smtClean="0"/>
              <a:t>5</a:t>
            </a:fld>
            <a:endParaRPr lang="en-US" dirty="0"/>
          </a:p>
        </p:txBody>
      </p:sp>
    </p:spTree>
    <p:extLst>
      <p:ext uri="{BB962C8B-B14F-4D97-AF65-F5344CB8AC3E}">
        <p14:creationId xmlns:p14="http://schemas.microsoft.com/office/powerpoint/2010/main" val="3533865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6</a:t>
            </a:fld>
            <a:endParaRPr lang="en-US"/>
          </a:p>
        </p:txBody>
      </p:sp>
    </p:spTree>
    <p:extLst>
      <p:ext uri="{BB962C8B-B14F-4D97-AF65-F5344CB8AC3E}">
        <p14:creationId xmlns:p14="http://schemas.microsoft.com/office/powerpoint/2010/main" val="84738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D4742F7-2D46-480C-87FA-59C6BE1F5DA6}" type="slidenum">
              <a:rPr lang="en-US" smtClean="0"/>
              <a:t>7</a:t>
            </a:fld>
            <a:endParaRPr lang="en-US"/>
          </a:p>
        </p:txBody>
      </p:sp>
    </p:spTree>
    <p:extLst>
      <p:ext uri="{BB962C8B-B14F-4D97-AF65-F5344CB8AC3E}">
        <p14:creationId xmlns:p14="http://schemas.microsoft.com/office/powerpoint/2010/main" val="221174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96FFA4-26A3-4FA2-BC83-06EB771EDB38}" type="slidenum">
              <a:rPr lang="en-US" smtClean="0"/>
              <a:t>8</a:t>
            </a:fld>
            <a:endParaRPr lang="en-US"/>
          </a:p>
        </p:txBody>
      </p:sp>
    </p:spTree>
    <p:extLst>
      <p:ext uri="{BB962C8B-B14F-4D97-AF65-F5344CB8AC3E}">
        <p14:creationId xmlns:p14="http://schemas.microsoft.com/office/powerpoint/2010/main" val="388960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4742F7-2D46-480C-87FA-59C6BE1F5DA6}" type="slidenum">
              <a:rPr lang="en-US" smtClean="0"/>
              <a:t>9</a:t>
            </a:fld>
            <a:endParaRPr lang="en-US"/>
          </a:p>
        </p:txBody>
      </p:sp>
    </p:spTree>
    <p:extLst>
      <p:ext uri="{BB962C8B-B14F-4D97-AF65-F5344CB8AC3E}">
        <p14:creationId xmlns:p14="http://schemas.microsoft.com/office/powerpoint/2010/main" val="756339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
        <p:nvSpPr>
          <p:cNvPr id="2" name="Title 1"/>
          <p:cNvSpPr>
            <a:spLocks noGrp="1"/>
          </p:cNvSpPr>
          <p:nvPr>
            <p:ph type="ctrTitle"/>
            <p:custDataLst>
              <p:tags r:id="rId1"/>
            </p:custDataLst>
          </p:nvPr>
        </p:nvSpPr>
        <p:spPr>
          <a:xfrm>
            <a:off x="685800" y="2176271"/>
            <a:ext cx="7772400" cy="2165685"/>
          </a:xfrm>
        </p:spPr>
        <p:txBody>
          <a:bodyPr anchor="ctr">
            <a:normAutofit/>
          </a:bodyPr>
          <a:lstStyle>
            <a:lvl1pPr algn="ctr">
              <a:lnSpc>
                <a:spcPct val="105000"/>
              </a:lnSpc>
              <a:defRPr sz="4800" b="1">
                <a:solidFill>
                  <a:schemeClr val="tx1"/>
                </a:solidFill>
                <a:latin typeface="+mj-lt"/>
              </a:defRPr>
            </a:lvl1pPr>
          </a:lstStyle>
          <a:p>
            <a:r>
              <a:rPr lang="en-US" dirty="0"/>
              <a:t>Click to edit Master title style</a:t>
            </a:r>
          </a:p>
        </p:txBody>
      </p:sp>
      <p:sp>
        <p:nvSpPr>
          <p:cNvPr id="3" name="Subtitle 2"/>
          <p:cNvSpPr>
            <a:spLocks noGrp="1"/>
          </p:cNvSpPr>
          <p:nvPr>
            <p:ph type="subTitle" idx="1"/>
            <p:custDataLst>
              <p:tags r:id="rId2"/>
            </p:custDataLst>
          </p:nvPr>
        </p:nvSpPr>
        <p:spPr>
          <a:xfrm>
            <a:off x="1143000" y="4534726"/>
            <a:ext cx="6858000" cy="1502090"/>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custDataLst>
              <p:tags r:id="rId3"/>
            </p:custDataLst>
          </p:nvPr>
        </p:nvSpPr>
        <p:spPr>
          <a:xfrm>
            <a:off x="6995160" y="6475857"/>
            <a:ext cx="2057400" cy="365125"/>
          </a:xfrm>
          <a:prstGeom prst="rect">
            <a:avLst/>
          </a:prstGeom>
        </p:spPr>
        <p:txBody>
          <a:bodyPr/>
          <a:lstStyle>
            <a:lvl1pPr algn="r">
              <a:defRPr sz="1200">
                <a:solidFill>
                  <a:schemeClr val="tx1"/>
                </a:solidFill>
              </a:defRPr>
            </a:lvl1pPr>
          </a:lstStyle>
          <a:p>
            <a:endParaRPr lang="en-US" dirty="0"/>
          </a:p>
        </p:txBody>
      </p:sp>
      <p:sp>
        <p:nvSpPr>
          <p:cNvPr id="8" name="TextBox 7"/>
          <p:cNvSpPr txBox="1"/>
          <p:nvPr>
            <p:custDataLst>
              <p:tags r:id="rId4"/>
            </p:custDataLst>
          </p:nvPr>
        </p:nvSpPr>
        <p:spPr>
          <a:xfrm>
            <a:off x="137160" y="194202"/>
            <a:ext cx="8869680" cy="1355499"/>
          </a:xfrm>
          <a:prstGeom prst="rect">
            <a:avLst/>
          </a:prstGeom>
          <a:noFill/>
        </p:spPr>
        <p:txBody>
          <a:bodyPr wrap="square" rtlCol="0">
            <a:spAutoFit/>
          </a:bodyPr>
          <a:lstStyle/>
          <a:p>
            <a:pPr algn="ctr">
              <a:lnSpc>
                <a:spcPct val="114000"/>
              </a:lnSpc>
            </a:pPr>
            <a:r>
              <a:rPr lang="en-US" sz="3600" b="1" dirty="0">
                <a:solidFill>
                  <a:schemeClr val="tx1"/>
                </a:solidFill>
                <a:latin typeface="+mj-lt"/>
              </a:rPr>
              <a:t>AHRQ Safety Program for Intensive Care Units</a:t>
            </a:r>
            <a:r>
              <a:rPr lang="en-US" sz="3600" b="1" baseline="0" dirty="0">
                <a:solidFill>
                  <a:schemeClr val="tx1"/>
                </a:solidFill>
                <a:latin typeface="+mj-lt"/>
              </a:rPr>
              <a:t>: Preventing CLABSI and CAUTI</a:t>
            </a:r>
            <a:endParaRPr lang="en-US" sz="3600" b="1" dirty="0">
              <a:solidFill>
                <a:schemeClr val="tx1"/>
              </a:solidFill>
              <a:latin typeface="+mj-lt"/>
            </a:endParaRPr>
          </a:p>
        </p:txBody>
      </p:sp>
      <p:pic>
        <p:nvPicPr>
          <p:cNvPr id="10" name="Picture 9" descr="Prevent HAIs&#10;Healthcare-Associated Infections&#10;USA Department of Health &amp; Human Services, AHRQ: Agency for Healthcare Research and Quality, CUSP">
            <a:extLst>
              <a:ext uri="{FF2B5EF4-FFF2-40B4-BE49-F238E27FC236}">
                <a16:creationId xmlns:a16="http://schemas.microsoft.com/office/drawing/2014/main" id="{783E2D51-C638-024C-B1A3-EBED04E0F4B2}"/>
              </a:ext>
            </a:extLst>
          </p:cNvPr>
          <p:cNvPicPr>
            <a:picLocks noChangeAspect="1"/>
          </p:cNvPicPr>
          <p:nvPr userDrawn="1"/>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101741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48427"/>
            <a:ext cx="3086100" cy="365125"/>
          </a:xfrm>
        </p:spPr>
        <p:txBody>
          <a:bodyPr/>
          <a:lstStyle/>
          <a:p>
            <a:r>
              <a:rPr lang="en-US"/>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283441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24711"/>
            <a:ext cx="1971675" cy="5052252"/>
          </a:xfrm>
        </p:spPr>
        <p:txBody>
          <a:bodyPr vert="eaVert"/>
          <a:lstStyle>
            <a:lvl1pPr algn="ct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24711"/>
            <a:ext cx="5800725" cy="50522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75222"/>
            <a:ext cx="3086100" cy="365125"/>
          </a:xfrm>
        </p:spPr>
        <p:txBody>
          <a:bodyPr/>
          <a:lstStyle/>
          <a:p>
            <a:r>
              <a:rPr lang="en-US"/>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256623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Text Placeholder 2"/>
          <p:cNvSpPr>
            <a:spLocks noGrp="1"/>
          </p:cNvSpPr>
          <p:nvPr>
            <p:ph type="body"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custDataLst>
              <p:tags r:id="rId3"/>
            </p:custDataLst>
          </p:nvPr>
        </p:nvSpPr>
        <p:spPr/>
        <p:txBody>
          <a:bodyPr/>
          <a:lstStyle/>
          <a:p>
            <a:r>
              <a:rPr lang="en-US"/>
              <a:t>AHRQ Safety Program for ICUs: CLABSI/CAUTI</a:t>
            </a:r>
            <a:endParaRPr lang="en-US" dirty="0"/>
          </a:p>
        </p:txBody>
      </p:sp>
      <p:sp>
        <p:nvSpPr>
          <p:cNvPr id="5" name="Slide Number Placeholder 4"/>
          <p:cNvSpPr>
            <a:spLocks noGrp="1"/>
          </p:cNvSpPr>
          <p:nvPr>
            <p:ph type="sldNum" sz="quarter" idx="11"/>
            <p:custDataLst>
              <p:tags r:id="rId4"/>
            </p:custDataLst>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152500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custDataLst>
              <p:tags r:id="rId3"/>
            </p:custDataLst>
          </p:nvPr>
        </p:nvSpPr>
        <p:spPr>
          <a:xfrm>
            <a:off x="0" y="6475222"/>
            <a:ext cx="3086100" cy="365125"/>
          </a:xfrm>
        </p:spPr>
        <p:txBody>
          <a:bodyPr/>
          <a:lstStyle/>
          <a:p>
            <a:r>
              <a:rPr lang="en-US"/>
              <a:t>AHRQ Safety Program for ICUs: CLABSI/CAUTI</a:t>
            </a:r>
            <a:endParaRPr lang="en-US" dirty="0"/>
          </a:p>
        </p:txBody>
      </p:sp>
      <p:sp>
        <p:nvSpPr>
          <p:cNvPr id="6" name="Slide Number Placeholder 5"/>
          <p:cNvSpPr>
            <a:spLocks noGrp="1"/>
          </p:cNvSpPr>
          <p:nvPr>
            <p:ph type="sldNum" sz="quarter" idx="12"/>
            <p:custDataLst>
              <p:tags r:id="rId4"/>
            </p:custDataLst>
          </p:nvPr>
        </p:nvSpPr>
        <p:spPr/>
        <p:txBody>
          <a:bodyPr/>
          <a:lstStyle/>
          <a:p>
            <a:fld id="{4F3BB057-33F2-45A1-BDD7-110EC8CCC5EB}" type="slidenum">
              <a:rPr lang="en-US" smtClean="0"/>
              <a:t>‹#›</a:t>
            </a:fld>
            <a:endParaRPr lang="en-US" dirty="0"/>
          </a:p>
        </p:txBody>
      </p:sp>
    </p:spTree>
    <p:extLst>
      <p:ext uri="{BB962C8B-B14F-4D97-AF65-F5344CB8AC3E}">
        <p14:creationId xmlns:p14="http://schemas.microsoft.com/office/powerpoint/2010/main" val="173770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l">
              <a:defRPr sz="44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0" y="6475223"/>
            <a:ext cx="3384468" cy="365125"/>
          </a:xfrm>
        </p:spPr>
        <p:txBody>
          <a:bodyPr/>
          <a:lstStyle/>
          <a:p>
            <a:r>
              <a:rPr lang="en-US"/>
              <a:t>AHRQ Safety Program for ICUs: CLABSI/CAUTI</a:t>
            </a:r>
            <a:endParaRPr lang="en-US" dirty="0"/>
          </a:p>
        </p:txBody>
      </p:sp>
      <p:sp>
        <p:nvSpPr>
          <p:cNvPr id="6" name="Slide Number Placeholder 5"/>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51391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sz="half" idx="1"/>
            <p:custDataLst>
              <p:tags r:id="rId2"/>
            </p:custDataLst>
          </p:nvPr>
        </p:nvSpPr>
        <p:spPr>
          <a:xfrm>
            <a:off x="628650" y="1371600"/>
            <a:ext cx="3886200" cy="4805363"/>
          </a:xfrm>
        </p:spPr>
        <p:txBody>
          <a:bodyPr/>
          <a:lstStyle>
            <a:lvl1pPr>
              <a:lnSpc>
                <a:spcPct val="105000"/>
              </a:lnSpc>
              <a:defRPr/>
            </a:lvl1pPr>
            <a:lvl2pPr>
              <a:lnSpc>
                <a:spcPct val="105000"/>
              </a:lnSpc>
              <a:defRPr/>
            </a:lvl2pPr>
            <a:lvl3pPr>
              <a:lnSpc>
                <a:spcPct val="105000"/>
              </a:lnSpc>
              <a:defRPr/>
            </a:lvl3pPr>
            <a:lvl4pPr>
              <a:lnSpc>
                <a:spcPct val="105000"/>
              </a:lnSpc>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custDataLst>
              <p:tags r:id="rId3"/>
            </p:custDataLst>
          </p:nvPr>
        </p:nvSpPr>
        <p:spPr>
          <a:xfrm>
            <a:off x="4629150" y="1371600"/>
            <a:ext cx="3886200" cy="4805363"/>
          </a:xfrm>
        </p:spPr>
        <p:txBody>
          <a:bodyPr/>
          <a:lstStyle>
            <a:lvl1pPr>
              <a:lnSpc>
                <a:spcPct val="105000"/>
              </a:lnSpc>
              <a:defRPr/>
            </a:lvl1pPr>
            <a:lvl2pPr>
              <a:lnSpc>
                <a:spcPct val="105000"/>
              </a:lnSpc>
              <a:defRPr/>
            </a:lvl2pPr>
            <a:lvl3pPr>
              <a:lnSpc>
                <a:spcPct val="105000"/>
              </a:lnSpc>
              <a:defRPr/>
            </a:lvl3pPr>
            <a:lvl4pPr>
              <a:lnSpc>
                <a:spcPct val="105000"/>
              </a:lnSpc>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custDataLst>
              <p:tags r:id="rId4"/>
            </p:custDataLst>
          </p:nvPr>
        </p:nvSpPr>
        <p:spPr>
          <a:xfrm>
            <a:off x="0" y="6475222"/>
            <a:ext cx="3086100" cy="365125"/>
          </a:xfrm>
        </p:spPr>
        <p:txBody>
          <a:bodyPr/>
          <a:lstStyle/>
          <a:p>
            <a:r>
              <a:rPr lang="en-US"/>
              <a:t>AHRQ Safety Program for ICUs: CLABSI/CAUTI</a:t>
            </a:r>
            <a:endParaRPr lang="en-US" dirty="0"/>
          </a:p>
        </p:txBody>
      </p:sp>
      <p:sp>
        <p:nvSpPr>
          <p:cNvPr id="7" name="Slide Number Placeholder 6"/>
          <p:cNvSpPr>
            <a:spLocks noGrp="1"/>
          </p:cNvSpPr>
          <p:nvPr>
            <p:ph type="sldNum" sz="quarter" idx="12"/>
            <p:custDataLst>
              <p:tags r:id="rId5"/>
            </p:custDataLst>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17818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1"/>
            <a:ext cx="7886700" cy="83210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51395"/>
            <a:ext cx="3868340" cy="823912"/>
          </a:xfrm>
        </p:spPr>
        <p:txBody>
          <a:bodyPr anchor="b">
            <a:noAutofit/>
          </a:bodyPr>
          <a:lstStyle>
            <a:lvl1pPr marL="0" indent="0">
              <a:lnSpc>
                <a:spcPct val="105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130170"/>
            <a:ext cx="3868340" cy="3968877"/>
          </a:xfrm>
        </p:spPr>
        <p:txBody>
          <a:bodyPr>
            <a:normAutofit/>
          </a:bodyPr>
          <a:lstStyle>
            <a:lvl1pPr>
              <a:lnSpc>
                <a:spcPct val="105000"/>
              </a:lnSpc>
              <a:defRPr sz="2400"/>
            </a:lvl1pPr>
            <a:lvl2pPr>
              <a:lnSpc>
                <a:spcPct val="105000"/>
              </a:lnSpc>
              <a:defRPr sz="2000"/>
            </a:lvl2pPr>
            <a:lvl3pPr>
              <a:lnSpc>
                <a:spcPct val="105000"/>
              </a:lnSpc>
              <a:defRPr sz="1800"/>
            </a:lvl3pPr>
            <a:lvl4pPr>
              <a:defRPr sz="1600"/>
            </a:lvl4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29150" y="1251395"/>
            <a:ext cx="3887391" cy="823912"/>
          </a:xfrm>
        </p:spPr>
        <p:txBody>
          <a:bodyPr anchor="b">
            <a:noAutofit/>
          </a:bodyPr>
          <a:lstStyle>
            <a:lvl1pPr marL="0" indent="0">
              <a:lnSpc>
                <a:spcPct val="105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30170"/>
            <a:ext cx="3887391" cy="3968877"/>
          </a:xfrm>
        </p:spPr>
        <p:txBody>
          <a:bodyPr>
            <a:normAutofit/>
          </a:bodyPr>
          <a:lstStyle>
            <a:lvl1pPr>
              <a:lnSpc>
                <a:spcPct val="105000"/>
              </a:lnSpc>
              <a:defRPr sz="2400"/>
            </a:lvl1pPr>
            <a:lvl2pPr>
              <a:lnSpc>
                <a:spcPct val="105000"/>
              </a:lnSpc>
              <a:defRPr sz="2000"/>
            </a:lvl2pPr>
            <a:lvl3pPr>
              <a:lnSpc>
                <a:spcPct val="105000"/>
              </a:lnSpc>
              <a:defRPr sz="1800"/>
            </a:lvl3pPr>
            <a:lvl4pPr>
              <a:defRPr sz="1600"/>
            </a:lvl4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0" y="6475222"/>
            <a:ext cx="3086100" cy="365125"/>
          </a:xfrm>
        </p:spPr>
        <p:txBody>
          <a:bodyPr/>
          <a:lstStyle/>
          <a:p>
            <a:r>
              <a:rPr lang="en-US"/>
              <a:t>AHRQ Safety Program for ICUs: CLABSI/CAUTI</a:t>
            </a:r>
          </a:p>
        </p:txBody>
      </p:sp>
      <p:sp>
        <p:nvSpPr>
          <p:cNvPr id="9" name="Slide Number Placeholder 8"/>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12149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4" name="Footer Placeholder 3"/>
          <p:cNvSpPr>
            <a:spLocks noGrp="1"/>
          </p:cNvSpPr>
          <p:nvPr>
            <p:ph type="ftr" sz="quarter" idx="11"/>
            <p:custDataLst>
              <p:tags r:id="rId2"/>
            </p:custDataLst>
          </p:nvPr>
        </p:nvSpPr>
        <p:spPr>
          <a:xfrm>
            <a:off x="0" y="6475223"/>
            <a:ext cx="3086100" cy="365125"/>
          </a:xfrm>
        </p:spPr>
        <p:txBody>
          <a:bodyPr/>
          <a:lstStyle/>
          <a:p>
            <a:r>
              <a:rPr lang="en-US"/>
              <a:t>AHRQ Safety Program for ICUs: CLABSI/CAUTI</a:t>
            </a:r>
          </a:p>
        </p:txBody>
      </p:sp>
      <p:sp>
        <p:nvSpPr>
          <p:cNvPr id="5" name="Slide Number Placeholder 4"/>
          <p:cNvSpPr>
            <a:spLocks noGrp="1"/>
          </p:cNvSpPr>
          <p:nvPr>
            <p:ph type="sldNum" sz="quarter" idx="12"/>
            <p:custDataLst>
              <p:tags r:id="rId3"/>
            </p:custDataLst>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51267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75223"/>
            <a:ext cx="3086100" cy="365125"/>
          </a:xfrm>
        </p:spPr>
        <p:txBody>
          <a:bodyPr/>
          <a:lstStyle/>
          <a:p>
            <a:r>
              <a:rPr lang="en-US"/>
              <a:t>AHRQ Safety Program for ICUs: CLABSI/CAUTI</a:t>
            </a:r>
          </a:p>
        </p:txBody>
      </p:sp>
      <p:sp>
        <p:nvSpPr>
          <p:cNvPr id="4" name="Slide Number Placeholder 3"/>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226816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lgn="l">
              <a:defRPr sz="32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0" y="6475223"/>
            <a:ext cx="3086100" cy="365125"/>
          </a:xfrm>
        </p:spPr>
        <p:txBody>
          <a:bodyPr/>
          <a:lstStyle/>
          <a:p>
            <a:r>
              <a:rPr lang="en-US"/>
              <a:t>AHRQ Safety Program for ICUs: CLABSI/CAUTI</a:t>
            </a:r>
          </a:p>
        </p:txBody>
      </p:sp>
      <p:sp>
        <p:nvSpPr>
          <p:cNvPr id="7" name="Slide Number Placeholder 6"/>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332033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lgn="l">
              <a:defRPr sz="320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0" y="6475223"/>
            <a:ext cx="3086100" cy="365125"/>
          </a:xfrm>
        </p:spPr>
        <p:txBody>
          <a:bodyPr/>
          <a:lstStyle/>
          <a:p>
            <a:r>
              <a:rPr lang="en-US"/>
              <a:t>AHRQ Safety Program for ICUs: CLABSI/CAUTI</a:t>
            </a:r>
          </a:p>
        </p:txBody>
      </p:sp>
      <p:sp>
        <p:nvSpPr>
          <p:cNvPr id="7" name="Slide Number Placeholder 6"/>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287804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8" cstate="print">
            <a:extLst>
              <a:ext uri="{BEBA8EAE-BF5A-486C-A8C5-ECC9F3942E4B}">
                <a14:imgProps xmlns:a14="http://schemas.microsoft.com/office/drawing/2010/main">
                  <a14:imgLayer r:embed="rId19">
                    <a14:imgEffect>
                      <a14:saturation sat="101000"/>
                    </a14:imgEffect>
                  </a14:imgLayer>
                </a14:imgProps>
              </a:ext>
              <a:ext uri="{28A0092B-C50C-407E-A947-70E740481C1C}">
                <a14:useLocalDpi xmlns:a14="http://schemas.microsoft.com/office/drawing/2010/main" val="0"/>
              </a:ext>
            </a:extLst>
          </a:blip>
          <a:srcRect t="92685"/>
          <a:stretch/>
        </p:blipFill>
        <p:spPr>
          <a:xfrm>
            <a:off x="0" y="6356350"/>
            <a:ext cx="9144000" cy="501650"/>
          </a:xfrm>
          <a:prstGeom prst="rect">
            <a:avLst/>
          </a:prstGeom>
        </p:spPr>
      </p:pic>
      <p:pic>
        <p:nvPicPr>
          <p:cNvPr id="8" name="Picture 7"/>
          <p:cNvPicPr>
            <a:picLocks noChangeAspect="1"/>
          </p:cNvPicPr>
          <p:nvPr/>
        </p:nvPicPr>
        <p:blipFill rotWithShape="1">
          <a:blip r:embed="rId18" cstate="print">
            <a:extLst>
              <a:ext uri="{BEBA8EAE-BF5A-486C-A8C5-ECC9F3942E4B}">
                <a14:imgProps xmlns:a14="http://schemas.microsoft.com/office/drawing/2010/main">
                  <a14:imgLayer r:embed="rId19">
                    <a14:imgEffect>
                      <a14:saturation sat="101000"/>
                    </a14:imgEffect>
                  </a14:imgLayer>
                </a14:imgProps>
              </a:ex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custDataLst>
              <p:tags r:id="rId14"/>
            </p:custDataLst>
          </p:nvPr>
        </p:nvSpPr>
        <p:spPr>
          <a:xfrm>
            <a:off x="628650" y="9145"/>
            <a:ext cx="7886700" cy="813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628650" y="1124712"/>
            <a:ext cx="7886700" cy="50522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custDataLst>
              <p:tags r:id="rId16"/>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6" name="Slide Number Placeholder 5"/>
          <p:cNvSpPr>
            <a:spLocks noGrp="1"/>
          </p:cNvSpPr>
          <p:nvPr>
            <p:ph type="sldNum" sz="quarter" idx="4"/>
            <p:custDataLst>
              <p:tags r:id="rId17"/>
            </p:custDataLst>
          </p:nvPr>
        </p:nvSpPr>
        <p:spPr>
          <a:xfrm>
            <a:off x="6896862" y="6475223"/>
            <a:ext cx="2057400" cy="365125"/>
          </a:xfrm>
          <a:prstGeom prst="rect">
            <a:avLst/>
          </a:prstGeom>
        </p:spPr>
        <p:txBody>
          <a:bodyPr vert="horz" lIns="91440" tIns="45720" rIns="91440" bIns="45720" rtlCol="0" anchor="ctr"/>
          <a:lstStyle>
            <a:lvl1pPr algn="r">
              <a:defRPr sz="1200">
                <a:solidFill>
                  <a:schemeClr val="tx1"/>
                </a:solidFill>
              </a:defRPr>
            </a:lvl1p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212129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hf hdr="0" dt="0"/>
  <p:txStyles>
    <p:titleStyle>
      <a:lvl1pPr algn="ctr" defTabSz="914400" rtl="0" eaLnBrk="1" latinLnBrk="0" hangingPunct="1">
        <a:lnSpc>
          <a:spcPct val="105000"/>
        </a:lnSpc>
        <a:spcBef>
          <a:spcPct val="0"/>
        </a:spcBef>
        <a:buNone/>
        <a:defRPr sz="3600" b="1" i="0" u="none"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9.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microsoft.com/office/2007/relationships/diagramDrawing" Target="../diagrams/drawing2.xml"/><Relationship Id="rId3" Type="http://schemas.openxmlformats.org/officeDocument/2006/relationships/tags" Target="../tags/tag73.xml"/><Relationship Id="rId7" Type="http://schemas.openxmlformats.org/officeDocument/2006/relationships/slideLayout" Target="../slideLayouts/slideLayout4.xml"/><Relationship Id="rId12" Type="http://schemas.openxmlformats.org/officeDocument/2006/relationships/diagramColors" Target="../diagrams/colors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diagramQuickStyle" Target="../diagrams/quickStyle2.xml"/><Relationship Id="rId5" Type="http://schemas.openxmlformats.org/officeDocument/2006/relationships/tags" Target="../tags/tag75.xml"/><Relationship Id="rId10" Type="http://schemas.openxmlformats.org/officeDocument/2006/relationships/diagramLayout" Target="../diagrams/layout2.xml"/><Relationship Id="rId4" Type="http://schemas.openxmlformats.org/officeDocument/2006/relationships/tags" Target="../tags/tag74.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10" Type="http://schemas.openxmlformats.org/officeDocument/2006/relationships/image" Target="../media/image8.jpeg"/><Relationship Id="rId4" Type="http://schemas.openxmlformats.org/officeDocument/2006/relationships/tags" Target="../tags/tag80.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86.xml"/><Relationship Id="rId7" Type="http://schemas.openxmlformats.org/officeDocument/2006/relationships/slideLayout" Target="../slideLayouts/slideLayout4.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9"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notesSlide" Target="../notesSlides/notesSlide13.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5" Type="http://schemas.openxmlformats.org/officeDocument/2006/relationships/tags" Target="../tags/tag94.xml"/><Relationship Id="rId4" Type="http://schemas.openxmlformats.org/officeDocument/2006/relationships/tags" Target="../tags/tag93.xml"/></Relationships>
</file>

<file path=ppt/slides/_rels/slide14.xml.rels><?xml version="1.0" encoding="UTF-8" standalone="yes"?>
<Relationships xmlns="http://schemas.openxmlformats.org/package/2006/relationships"><Relationship Id="rId8" Type="http://schemas.openxmlformats.org/officeDocument/2006/relationships/hyperlink" Target="https://www.cdc.gov/hai/data/portal/progress-report.html#2018" TargetMode="External"/><Relationship Id="rId3" Type="http://schemas.openxmlformats.org/officeDocument/2006/relationships/tags" Target="../tags/tag97.xml"/><Relationship Id="rId7" Type="http://schemas.openxmlformats.org/officeDocument/2006/relationships/notesSlide" Target="../notesSlides/notesSlide14.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2.xml"/><Relationship Id="rId11" Type="http://schemas.openxmlformats.org/officeDocument/2006/relationships/hyperlink" Target="https://www.ahrq.gov/hai/cusp/videos/06c-daily-goals/index.html" TargetMode="External"/><Relationship Id="rId5" Type="http://schemas.openxmlformats.org/officeDocument/2006/relationships/tags" Target="../tags/tag99.xml"/><Relationship Id="rId10" Type="http://schemas.openxmlformats.org/officeDocument/2006/relationships/hyperlink" Target="https://www.ahrq.gov/hai/cauti-tools/phys-championsgd/pocketguide.html" TargetMode="External"/><Relationship Id="rId4" Type="http://schemas.openxmlformats.org/officeDocument/2006/relationships/tags" Target="../tags/tag98.xml"/><Relationship Id="rId9" Type="http://schemas.openxmlformats.org/officeDocument/2006/relationships/hyperlink" Target="https://www.ahrq.gov/hai/clabsi-tools/index.html" TargetMode="Externa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2.xml"/><Relationship Id="rId7"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8.xml"/><Relationship Id="rId7"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44.xml"/><Relationship Id="rId7"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5.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7.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8.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8.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9.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diagramQuickStyle" Target="../diagrams/quickStyle1.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diagramLayout" Target="../diagrams/layout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diagramData" Target="../diagrams/data1.xml"/><Relationship Id="rId5" Type="http://schemas.openxmlformats.org/officeDocument/2006/relationships/tags" Target="../tags/tag67.xml"/><Relationship Id="rId15" Type="http://schemas.microsoft.com/office/2007/relationships/diagramDrawing" Target="../diagrams/drawing1.xml"/><Relationship Id="rId10" Type="http://schemas.openxmlformats.org/officeDocument/2006/relationships/notesSlide" Target="../notesSlides/notesSlide9.xml"/><Relationship Id="rId4" Type="http://schemas.openxmlformats.org/officeDocument/2006/relationships/tags" Target="../tags/tag66.xml"/><Relationship Id="rId9" Type="http://schemas.openxmlformats.org/officeDocument/2006/relationships/slideLayout" Target="../slideLayouts/slideLayout2.xml"/><Relationship Id="rId14"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599665" y="1910870"/>
            <a:ext cx="7772400" cy="2165685"/>
          </a:xfrm>
        </p:spPr>
        <p:txBody>
          <a:bodyPr>
            <a:normAutofit/>
          </a:bodyPr>
          <a:lstStyle/>
          <a:p>
            <a:r>
              <a:rPr lang="en-US" dirty="0"/>
              <a:t>Central Venous Catheter</a:t>
            </a:r>
            <a:br>
              <a:rPr lang="en-US" dirty="0"/>
            </a:br>
            <a:r>
              <a:rPr lang="en-US" dirty="0"/>
              <a:t>Indications and Alternatives</a:t>
            </a:r>
          </a:p>
        </p:txBody>
      </p:sp>
      <p:sp>
        <p:nvSpPr>
          <p:cNvPr id="3" name="Subtitle 2"/>
          <p:cNvSpPr>
            <a:spLocks noGrp="1"/>
          </p:cNvSpPr>
          <p:nvPr>
            <p:ph type="subTitle" idx="1"/>
            <p:custDataLst>
              <p:tags r:id="rId3"/>
            </p:custDataLst>
          </p:nvPr>
        </p:nvSpPr>
        <p:spPr>
          <a:xfrm>
            <a:off x="908304" y="4055672"/>
            <a:ext cx="7158228" cy="631634"/>
          </a:xfrm>
        </p:spPr>
        <p:txBody>
          <a:bodyPr/>
          <a:lstStyle/>
          <a:p>
            <a:r>
              <a:rPr lang="en-US" dirty="0"/>
              <a:t>Avoiding Placement and Determining Appropriateness</a:t>
            </a:r>
          </a:p>
        </p:txBody>
      </p:sp>
      <p:sp>
        <p:nvSpPr>
          <p:cNvPr id="8" name="TextBox 7">
            <a:extLst>
              <a:ext uri="{FF2B5EF4-FFF2-40B4-BE49-F238E27FC236}">
                <a16:creationId xmlns:a16="http://schemas.microsoft.com/office/drawing/2014/main" id="{F9A18EF2-1F04-4AB5-84FF-015E80D9318E}"/>
              </a:ext>
            </a:extLst>
          </p:cNvPr>
          <p:cNvSpPr txBox="1"/>
          <p:nvPr>
            <p:custDataLst>
              <p:tags r:id="rId4"/>
            </p:custDataLst>
          </p:nvPr>
        </p:nvSpPr>
        <p:spPr>
          <a:xfrm>
            <a:off x="908304" y="-172660"/>
            <a:ext cx="8851392" cy="1146148"/>
          </a:xfrm>
          <a:prstGeom prst="rect">
            <a:avLst/>
          </a:prstGeom>
          <a:noFill/>
        </p:spPr>
        <p:txBody>
          <a:bodyPr wrap="square" rtlCol="0">
            <a:spAutoFit/>
          </a:bodyPr>
          <a:lstStyle/>
          <a:p>
            <a:pPr algn="ctr">
              <a:lnSpc>
                <a:spcPct val="114000"/>
              </a:lnSpc>
            </a:pPr>
            <a:r>
              <a:rPr lang="en-US" sz="3200" b="1" dirty="0">
                <a:solidFill>
                  <a:schemeClr val="tx1"/>
                </a:solidFill>
                <a:latin typeface="+mj-lt"/>
              </a:rPr>
              <a:t>AHRQ Safety Program for Intensive Care Units</a:t>
            </a:r>
            <a:r>
              <a:rPr lang="en-US" sz="3200" b="1" baseline="0" dirty="0">
                <a:solidFill>
                  <a:schemeClr val="tx1"/>
                </a:solidFill>
                <a:latin typeface="+mj-lt"/>
              </a:rPr>
              <a:t>:</a:t>
            </a:r>
          </a:p>
          <a:p>
            <a:pPr algn="ctr"/>
            <a:r>
              <a:rPr lang="en-US" sz="3200" b="1" baseline="0" dirty="0">
                <a:solidFill>
                  <a:schemeClr val="tx1"/>
                </a:solidFill>
                <a:latin typeface="+mj-lt"/>
              </a:rPr>
              <a:t>Preventing CLABSI and CAUTI</a:t>
            </a:r>
            <a:endParaRPr lang="en-US" sz="3200" b="1" dirty="0">
              <a:solidFill>
                <a:schemeClr val="tx1"/>
              </a:solidFill>
              <a:latin typeface="+mj-lt"/>
            </a:endParaRPr>
          </a:p>
        </p:txBody>
      </p:sp>
      <p:sp>
        <p:nvSpPr>
          <p:cNvPr id="5" name="TextBox 1">
            <a:extLst>
              <a:ext uri="{FF2B5EF4-FFF2-40B4-BE49-F238E27FC236}">
                <a16:creationId xmlns:a16="http://schemas.microsoft.com/office/drawing/2014/main" id="{724A5CAD-0F00-48B9-9D9A-43981D1F3687}"/>
              </a:ext>
            </a:extLst>
          </p:cNvPr>
          <p:cNvSpPr txBox="1"/>
          <p:nvPr/>
        </p:nvSpPr>
        <p:spPr>
          <a:xfrm>
            <a:off x="6562413" y="6352011"/>
            <a:ext cx="261964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AHRQ Pub. No. 17(22)-0019</a:t>
            </a:r>
          </a:p>
          <a:p>
            <a:pPr algn="r"/>
            <a:r>
              <a:rPr lang="en-US" sz="1400" dirty="0"/>
              <a:t>April 2022</a:t>
            </a:r>
          </a:p>
        </p:txBody>
      </p:sp>
    </p:spTree>
    <p:custDataLst>
      <p:tags r:id="rId1"/>
    </p:custDataLst>
    <p:extLst>
      <p:ext uri="{BB962C8B-B14F-4D97-AF65-F5344CB8AC3E}">
        <p14:creationId xmlns:p14="http://schemas.microsoft.com/office/powerpoint/2010/main" val="21387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5774" y="9145"/>
            <a:ext cx="8808488" cy="813816"/>
          </a:xfrm>
        </p:spPr>
        <p:txBody>
          <a:bodyPr>
            <a:noAutofit/>
          </a:bodyPr>
          <a:lstStyle/>
          <a:p>
            <a:r>
              <a:rPr lang="en-US" sz="3600" dirty="0"/>
              <a:t>Site Selection for CVC Placement</a:t>
            </a:r>
            <a:r>
              <a:rPr lang="en-US" baseline="30000" dirty="0"/>
              <a:t>9</a:t>
            </a:r>
            <a:r>
              <a:rPr lang="en-US" sz="3600" baseline="30000" dirty="0"/>
              <a:t>,10</a:t>
            </a:r>
            <a:endParaRPr lang="en-US" sz="3600" dirty="0"/>
          </a:p>
        </p:txBody>
      </p:sp>
      <p:graphicFrame>
        <p:nvGraphicFramePr>
          <p:cNvPr id="7" name="Content Placeholder 6" descr="Subclavian, Femoral, Internal jugular"/>
          <p:cNvGraphicFramePr>
            <a:graphicFrameLocks noGrp="1"/>
          </p:cNvGraphicFramePr>
          <p:nvPr>
            <p:ph sz="half" idx="2"/>
            <p:custDataLst>
              <p:tags r:id="rId3"/>
            </p:custDataLst>
            <p:extLst>
              <p:ext uri="{D42A27DB-BD31-4B8C-83A1-F6EECF244321}">
                <p14:modId xmlns:p14="http://schemas.microsoft.com/office/powerpoint/2010/main" val="296452454"/>
              </p:ext>
            </p:extLst>
          </p:nvPr>
        </p:nvGraphicFramePr>
        <p:xfrm>
          <a:off x="606425" y="1343025"/>
          <a:ext cx="7886700" cy="3149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Content Placeholder 2"/>
          <p:cNvSpPr>
            <a:spLocks noGrp="1"/>
          </p:cNvSpPr>
          <p:nvPr>
            <p:ph sz="half" idx="1"/>
            <p:custDataLst>
              <p:tags r:id="rId4"/>
            </p:custDataLst>
          </p:nvPr>
        </p:nvSpPr>
        <p:spPr>
          <a:xfrm>
            <a:off x="606668" y="5023248"/>
            <a:ext cx="7886700" cy="708991"/>
          </a:xfrm>
        </p:spPr>
        <p:txBody>
          <a:bodyPr>
            <a:normAutofit/>
          </a:bodyPr>
          <a:lstStyle/>
          <a:p>
            <a:pPr marL="0" indent="0" algn="ctr">
              <a:buNone/>
            </a:pPr>
            <a:r>
              <a:rPr lang="en-US" b="1" dirty="0">
                <a:solidFill>
                  <a:srgbClr val="C00000"/>
                </a:solidFill>
              </a:rPr>
              <a:t>Which site should be used?</a:t>
            </a:r>
          </a:p>
        </p:txBody>
      </p:sp>
      <p:sp>
        <p:nvSpPr>
          <p:cNvPr id="8" name="Footer Placeholder 3"/>
          <p:cNvSpPr>
            <a:spLocks noGrp="1"/>
          </p:cNvSpPr>
          <p:nvPr>
            <p:ph type="ftr" sz="quarter" idx="11"/>
            <p:custDataLst>
              <p:tags r:id="rId5"/>
            </p:custDataLst>
          </p:nvPr>
        </p:nvSpPr>
        <p:spPr>
          <a:xfrm>
            <a:off x="0" y="6475222"/>
            <a:ext cx="4017364" cy="365125"/>
          </a:xfrm>
        </p:spPr>
        <p:txBody>
          <a:bodyPr/>
          <a:lstStyle/>
          <a:p>
            <a:r>
              <a:rPr lang="en-US" dirty="0"/>
              <a:t>AHRQ Safety Program for ICUs: Preventing CLABSI and CAUTI</a:t>
            </a:r>
          </a:p>
        </p:txBody>
      </p:sp>
      <p:sp>
        <p:nvSpPr>
          <p:cNvPr id="6" name="Slide Number Placeholder 5"/>
          <p:cNvSpPr>
            <a:spLocks noGrp="1"/>
          </p:cNvSpPr>
          <p:nvPr>
            <p:ph type="sldNum" sz="quarter" idx="12"/>
            <p:custDataLst>
              <p:tags r:id="rId6"/>
            </p:custDataLst>
          </p:nvPr>
        </p:nvSpPr>
        <p:spPr>
          <a:xfrm>
            <a:off x="6896862" y="6475223"/>
            <a:ext cx="2057400" cy="365125"/>
          </a:xfrm>
        </p:spPr>
        <p:txBody>
          <a:bodyPr/>
          <a:lstStyle/>
          <a:p>
            <a:r>
              <a:rPr lang="en-US" dirty="0"/>
              <a:t>CVC Appropriateness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10</a:t>
            </a:fld>
            <a:endParaRPr lang="en-US" dirty="0"/>
          </a:p>
        </p:txBody>
      </p:sp>
    </p:spTree>
    <p:custDataLst>
      <p:tags r:id="rId1"/>
    </p:custDataLst>
    <p:extLst>
      <p:ext uri="{BB962C8B-B14F-4D97-AF65-F5344CB8AC3E}">
        <p14:creationId xmlns:p14="http://schemas.microsoft.com/office/powerpoint/2010/main" val="313475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56626" y="22302"/>
            <a:ext cx="8596357" cy="812101"/>
          </a:xfrm>
        </p:spPr>
        <p:txBody>
          <a:bodyPr>
            <a:normAutofit/>
          </a:bodyPr>
          <a:lstStyle/>
          <a:p>
            <a:r>
              <a:rPr lang="en-US" dirty="0"/>
              <a:t>Evidence for Site Selection</a:t>
            </a:r>
            <a:r>
              <a:rPr lang="en-US" baseline="30000" dirty="0"/>
              <a:t>9</a:t>
            </a:r>
            <a:r>
              <a:rPr lang="en-US" dirty="0"/>
              <a:t> </a:t>
            </a:r>
          </a:p>
        </p:txBody>
      </p:sp>
      <p:sp>
        <p:nvSpPr>
          <p:cNvPr id="3" name="Rectangle 2"/>
          <p:cNvSpPr/>
          <p:nvPr>
            <p:custDataLst>
              <p:tags r:id="rId3"/>
            </p:custDataLst>
          </p:nvPr>
        </p:nvSpPr>
        <p:spPr>
          <a:xfrm>
            <a:off x="725754" y="919748"/>
            <a:ext cx="7658100" cy="331181"/>
          </a:xfrm>
          <a:prstGeom prst="rect">
            <a:avLst/>
          </a:prstGeom>
        </p:spPr>
        <p:txBody>
          <a:bodyPr wrap="square">
            <a:spAutoFit/>
          </a:bodyPr>
          <a:lstStyle/>
          <a:p>
            <a:pPr algn="ctr">
              <a:lnSpc>
                <a:spcPct val="97000"/>
              </a:lnSpc>
            </a:pPr>
            <a:r>
              <a:rPr lang="en-US" altLang="en-US" sz="1600" b="1" dirty="0">
                <a:cs typeface="Arial Unicode MS" panose="020B0604020202020204" pitchFamily="34" charset="-128"/>
              </a:rPr>
              <a:t>Complications in the Three-Choice Comparison, According to Insertion-Site Group</a:t>
            </a:r>
          </a:p>
        </p:txBody>
      </p:sp>
      <p:pic>
        <p:nvPicPr>
          <p:cNvPr id="8" name="Picture 3" descr="Percentage of catheters with Complication&#10;Subclavian (N=843): Mechanical (grade greater than or equal to 3)=18 (2.1%), Symptomatic deep-vein thrombosis=4 (0.5%), Bloodstream infection=4 (0.5%)&#10;Jugular: Mechanical (grade greater than or equal to 3)=12 (1.4%), Symptomatic deep-vein thrombosis=8 (0.9%), Bloodstream infection=12 (1.4%)&#10;Mechanical (grade greater than or equal to 3)=6 (0.7%), Symptomatic deep-vein thrombosis=12 (1.4%), Bloodstream infection=10 (1.2%)"/>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577943" y="1276033"/>
            <a:ext cx="5892001" cy="454865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pic>
      <p:sp>
        <p:nvSpPr>
          <p:cNvPr id="6" name="Rectangle 5"/>
          <p:cNvSpPr/>
          <p:nvPr>
            <p:custDataLst>
              <p:tags r:id="rId5"/>
            </p:custDataLst>
          </p:nvPr>
        </p:nvSpPr>
        <p:spPr>
          <a:xfrm>
            <a:off x="725753" y="5824684"/>
            <a:ext cx="7855539" cy="646331"/>
          </a:xfrm>
          <a:prstGeom prst="rect">
            <a:avLst/>
          </a:prstGeom>
        </p:spPr>
        <p:txBody>
          <a:bodyPr wrap="square">
            <a:spAutoFit/>
          </a:bodyPr>
          <a:lstStyle/>
          <a:p>
            <a:r>
              <a:rPr lang="en-US" sz="1200" dirty="0">
                <a:solidFill>
                  <a:schemeClr val="bg2">
                    <a:lumMod val="50000"/>
                  </a:schemeClr>
                </a:solidFill>
              </a:rPr>
              <a:t>New England Journal of Medicine. </a:t>
            </a:r>
            <a:r>
              <a:rPr lang="en-US" sz="1200" dirty="0" err="1">
                <a:solidFill>
                  <a:schemeClr val="bg2">
                    <a:lumMod val="50000"/>
                  </a:schemeClr>
                </a:solidFill>
              </a:rPr>
              <a:t>Parienti</a:t>
            </a:r>
            <a:r>
              <a:rPr lang="en-US" sz="1200" dirty="0">
                <a:solidFill>
                  <a:schemeClr val="bg2">
                    <a:lumMod val="50000"/>
                  </a:schemeClr>
                </a:solidFill>
              </a:rPr>
              <a:t> JJ, </a:t>
            </a:r>
            <a:r>
              <a:rPr lang="en-US" sz="1200" dirty="0" err="1">
                <a:solidFill>
                  <a:schemeClr val="bg2">
                    <a:lumMod val="50000"/>
                  </a:schemeClr>
                </a:solidFill>
              </a:rPr>
              <a:t>Mongardon</a:t>
            </a:r>
            <a:r>
              <a:rPr lang="en-US" sz="1200" dirty="0">
                <a:solidFill>
                  <a:schemeClr val="bg2">
                    <a:lumMod val="50000"/>
                  </a:schemeClr>
                </a:solidFill>
              </a:rPr>
              <a:t> N, </a:t>
            </a:r>
            <a:r>
              <a:rPr lang="en-US" sz="1200" dirty="0" err="1">
                <a:solidFill>
                  <a:schemeClr val="bg2">
                    <a:lumMod val="50000"/>
                  </a:schemeClr>
                </a:solidFill>
              </a:rPr>
              <a:t>Megarbene</a:t>
            </a:r>
            <a:r>
              <a:rPr lang="en-US" sz="1200" dirty="0">
                <a:solidFill>
                  <a:schemeClr val="bg2">
                    <a:lumMod val="50000"/>
                  </a:schemeClr>
                </a:solidFill>
              </a:rPr>
              <a:t> B et al. Intravascular complications of central venous catheterization by insertion site. 2015:373:1220-9. Copyright © Massachusetts Medical Society. Reprinted with permission from Massachusetts Medical Society.</a:t>
            </a:r>
          </a:p>
        </p:txBody>
      </p:sp>
      <p:sp>
        <p:nvSpPr>
          <p:cNvPr id="9" name="Footer Placeholder 3"/>
          <p:cNvSpPr>
            <a:spLocks noGrp="1"/>
          </p:cNvSpPr>
          <p:nvPr>
            <p:ph type="ftr" sz="quarter" idx="11"/>
            <p:custDataLst>
              <p:tags r:id="rId6"/>
            </p:custDataLst>
          </p:nvPr>
        </p:nvSpPr>
        <p:spPr>
          <a:xfrm>
            <a:off x="0" y="6475222"/>
            <a:ext cx="4017364" cy="365125"/>
          </a:xfrm>
        </p:spPr>
        <p:txBody>
          <a:bodyPr/>
          <a:lstStyle/>
          <a:p>
            <a:r>
              <a:rPr lang="en-US" dirty="0"/>
              <a:t>AHRQ Safety Program for ICUs: Preventing CLABSI and CAUTI</a:t>
            </a:r>
          </a:p>
        </p:txBody>
      </p:sp>
      <p:sp>
        <p:nvSpPr>
          <p:cNvPr id="7" name="Slide Number Placeholder 6"/>
          <p:cNvSpPr>
            <a:spLocks noGrp="1"/>
          </p:cNvSpPr>
          <p:nvPr>
            <p:ph type="sldNum" sz="quarter" idx="12"/>
            <p:custDataLst>
              <p:tags r:id="rId7"/>
            </p:custDataLst>
          </p:nvPr>
        </p:nvSpPr>
        <p:spPr>
          <a:xfrm>
            <a:off x="6896862" y="6475223"/>
            <a:ext cx="2057400" cy="365125"/>
          </a:xfrm>
        </p:spPr>
        <p:txBody>
          <a:bodyPr/>
          <a:lstStyle/>
          <a:p>
            <a:r>
              <a:rPr lang="en-US" dirty="0"/>
              <a:t>CVC Appropriateness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11</a:t>
            </a:fld>
            <a:endParaRPr lang="en-US" dirty="0"/>
          </a:p>
        </p:txBody>
      </p:sp>
      <p:sp>
        <p:nvSpPr>
          <p:cNvPr id="4" name="Down Arrow 3">
            <a:extLst>
              <a:ext uri="{C183D7F6-B498-43B3-948B-1728B52AA6E4}">
                <adec:decorative xmlns:adec="http://schemas.microsoft.com/office/drawing/2017/decorative" val="1"/>
              </a:ext>
            </a:extLst>
          </p:cNvPr>
          <p:cNvSpPr/>
          <p:nvPr/>
        </p:nvSpPr>
        <p:spPr>
          <a:xfrm>
            <a:off x="4169213" y="1553378"/>
            <a:ext cx="435837" cy="53982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51255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dirty="0"/>
              <a:t>Keystone ICU Project: Site Selection</a:t>
            </a:r>
            <a:r>
              <a:rPr lang="en-US" baseline="30000" dirty="0"/>
              <a:t>11</a:t>
            </a:r>
            <a:endParaRPr lang="en-US" dirty="0"/>
          </a:p>
        </p:txBody>
      </p:sp>
      <p:sp>
        <p:nvSpPr>
          <p:cNvPr id="3" name="Content Placeholder 2"/>
          <p:cNvSpPr>
            <a:spLocks noGrp="1"/>
          </p:cNvSpPr>
          <p:nvPr>
            <p:ph sz="half" idx="1"/>
            <p:custDataLst>
              <p:tags r:id="rId3"/>
            </p:custDataLst>
          </p:nvPr>
        </p:nvSpPr>
        <p:spPr>
          <a:xfrm>
            <a:off x="628649" y="1371600"/>
            <a:ext cx="5105401" cy="4805363"/>
          </a:xfrm>
        </p:spPr>
        <p:txBody>
          <a:bodyPr>
            <a:normAutofit/>
          </a:bodyPr>
          <a:lstStyle/>
          <a:p>
            <a:pPr marL="0" indent="0">
              <a:buNone/>
            </a:pPr>
            <a:r>
              <a:rPr lang="en-US" dirty="0"/>
              <a:t>Keystone Bundle Intervention:</a:t>
            </a:r>
          </a:p>
          <a:p>
            <a:r>
              <a:rPr lang="en-US" sz="2400" dirty="0"/>
              <a:t>Performing hand hygiene</a:t>
            </a:r>
          </a:p>
          <a:p>
            <a:r>
              <a:rPr lang="en-US" sz="2400" dirty="0"/>
              <a:t>Using maximal sterile barrier precautions</a:t>
            </a:r>
          </a:p>
          <a:p>
            <a:r>
              <a:rPr lang="en-US" sz="2400" dirty="0"/>
              <a:t>Cleaning skin with chlorhexidine before insertion</a:t>
            </a:r>
          </a:p>
          <a:p>
            <a:r>
              <a:rPr lang="en-US" sz="2400" dirty="0"/>
              <a:t>Avoiding femoral site</a:t>
            </a:r>
          </a:p>
          <a:p>
            <a:r>
              <a:rPr lang="en-US" sz="2400" dirty="0"/>
              <a:t>Removing unnecessary catheters as soon as possible</a:t>
            </a:r>
          </a:p>
        </p:txBody>
      </p:sp>
      <p:pic>
        <p:nvPicPr>
          <p:cNvPr id="7" name="Content Placeholder 3" descr="Drawing with the following marked: Inguinal ligament, Sartorius muscle, Femoral nerve, Femoral artery, Femoral vein, Adductor longus muscle. A red circle with a diagonal line in it overlays the image."/>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5367646" y="1935162"/>
            <a:ext cx="3125585" cy="3192087"/>
          </a:xfrm>
          <a:prstGeom prst="rect">
            <a:avLst/>
          </a:prstGeom>
        </p:spPr>
      </p:pic>
      <p:sp>
        <p:nvSpPr>
          <p:cNvPr id="8" name="&quot;No&quot; Symbol 7">
            <a:extLst>
              <a:ext uri="{C183D7F6-B498-43B3-948B-1728B52AA6E4}">
                <adec:decorative xmlns:adec="http://schemas.microsoft.com/office/drawing/2017/decorative" val="1"/>
              </a:ext>
            </a:extLst>
          </p:cNvPr>
          <p:cNvSpPr>
            <a:spLocks noChangeAspect="1"/>
          </p:cNvSpPr>
          <p:nvPr>
            <p:custDataLst>
              <p:tags r:id="rId4"/>
            </p:custDataLst>
          </p:nvPr>
        </p:nvSpPr>
        <p:spPr>
          <a:xfrm>
            <a:off x="5367646" y="1948589"/>
            <a:ext cx="3241148" cy="3241148"/>
          </a:xfrm>
          <a:prstGeom prst="noSmoking">
            <a:avLst/>
          </a:prstGeom>
          <a:solidFill>
            <a:srgbClr val="C00000">
              <a:alpha val="40000"/>
            </a:srgbClr>
          </a:solidFill>
          <a:ln w="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ooter Placeholder 3"/>
          <p:cNvSpPr>
            <a:spLocks noGrp="1"/>
          </p:cNvSpPr>
          <p:nvPr>
            <p:ph type="ftr" sz="quarter" idx="11"/>
            <p:custDataLst>
              <p:tags r:id="rId5"/>
            </p:custDataLst>
          </p:nvPr>
        </p:nvSpPr>
        <p:spPr>
          <a:xfrm>
            <a:off x="0" y="6475222"/>
            <a:ext cx="4017364"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CVC Appropriateness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12</a:t>
            </a:fld>
            <a:endParaRPr lang="en-US" dirty="0"/>
          </a:p>
        </p:txBody>
      </p:sp>
    </p:spTree>
    <p:custDataLst>
      <p:tags r:id="rId1"/>
    </p:custDataLst>
    <p:extLst>
      <p:ext uri="{BB962C8B-B14F-4D97-AF65-F5344CB8AC3E}">
        <p14:creationId xmlns:p14="http://schemas.microsoft.com/office/powerpoint/2010/main" val="359669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Take-Home Points</a:t>
            </a:r>
            <a:r>
              <a:rPr lang="en-US" baseline="30000" dirty="0"/>
              <a:t>12-13</a:t>
            </a:r>
          </a:p>
        </p:txBody>
      </p:sp>
      <p:sp>
        <p:nvSpPr>
          <p:cNvPr id="3" name="Content Placeholder 2"/>
          <p:cNvSpPr>
            <a:spLocks noGrp="1"/>
          </p:cNvSpPr>
          <p:nvPr>
            <p:ph idx="1"/>
            <p:custDataLst>
              <p:tags r:id="rId3"/>
            </p:custDataLst>
          </p:nvPr>
        </p:nvSpPr>
        <p:spPr>
          <a:xfrm>
            <a:off x="628650" y="1124712"/>
            <a:ext cx="7886700" cy="5052251"/>
          </a:xfrm>
        </p:spPr>
        <p:txBody>
          <a:bodyPr>
            <a:normAutofit lnSpcReduction="10000"/>
          </a:bodyPr>
          <a:lstStyle/>
          <a:p>
            <a:r>
              <a:rPr lang="en-US" dirty="0"/>
              <a:t>Clinical guidelines can help you decide if a CVC is appropriate</a:t>
            </a:r>
          </a:p>
          <a:p>
            <a:r>
              <a:rPr lang="en-US" dirty="0"/>
              <a:t>Appropriateness of CVC depends on the patient, device, and provider characteristics</a:t>
            </a:r>
          </a:p>
          <a:p>
            <a:r>
              <a:rPr lang="en-US" dirty="0"/>
              <a:t>Utilize alternatives to CVCs when possible</a:t>
            </a:r>
          </a:p>
          <a:p>
            <a:r>
              <a:rPr lang="en-US" dirty="0"/>
              <a:t>Use checklists and other tools to engage staff in decisionmaking</a:t>
            </a:r>
          </a:p>
          <a:p>
            <a:r>
              <a:rPr lang="en-US" dirty="0"/>
              <a:t>Remove CVCs as soon as possible</a:t>
            </a:r>
          </a:p>
          <a:p>
            <a:r>
              <a:rPr lang="en-US" dirty="0"/>
              <a:t>Avoid femoral site for CVC placement</a:t>
            </a:r>
          </a:p>
        </p:txBody>
      </p:sp>
      <p:sp>
        <p:nvSpPr>
          <p:cNvPr id="6" name="Footer Placeholder 3"/>
          <p:cNvSpPr>
            <a:spLocks noGrp="1"/>
          </p:cNvSpPr>
          <p:nvPr>
            <p:ph type="ftr" sz="quarter" idx="11"/>
            <p:custDataLst>
              <p:tags r:id="rId4"/>
            </p:custDataLst>
          </p:nvPr>
        </p:nvSpPr>
        <p:spPr>
          <a:xfrm>
            <a:off x="0" y="6475222"/>
            <a:ext cx="4017364"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 CVC Appropriateness </a:t>
            </a:r>
            <a:r>
              <a:rPr lang="he-IL" dirty="0">
                <a:latin typeface="Aharoni" panose="02010803020104030203" pitchFamily="2" charset="-79"/>
                <a:cs typeface="Aharoni" panose="02010803020104030203" pitchFamily="2" charset="-79"/>
              </a:rPr>
              <a:t>׀ </a:t>
            </a:r>
            <a:fld id="{4F3BB057-33F2-45A1-BDD7-110EC8CCC5EB}" type="slidenum">
              <a:rPr lang="en-US" smtClean="0"/>
              <a:t>13</a:t>
            </a:fld>
            <a:endParaRPr lang="en-US" dirty="0"/>
          </a:p>
        </p:txBody>
      </p:sp>
    </p:spTree>
    <p:custDataLst>
      <p:tags r:id="rId1"/>
    </p:custDataLst>
    <p:extLst>
      <p:ext uri="{BB962C8B-B14F-4D97-AF65-F5344CB8AC3E}">
        <p14:creationId xmlns:p14="http://schemas.microsoft.com/office/powerpoint/2010/main" val="39309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References</a:t>
            </a:r>
          </a:p>
        </p:txBody>
      </p:sp>
      <p:sp>
        <p:nvSpPr>
          <p:cNvPr id="3" name="Content Placeholder 2"/>
          <p:cNvSpPr>
            <a:spLocks noGrp="1"/>
          </p:cNvSpPr>
          <p:nvPr>
            <p:ph idx="1"/>
            <p:custDataLst>
              <p:tags r:id="rId3"/>
            </p:custDataLst>
          </p:nvPr>
        </p:nvSpPr>
        <p:spPr>
          <a:xfrm>
            <a:off x="32665" y="822961"/>
            <a:ext cx="9078670" cy="5350511"/>
          </a:xfrm>
        </p:spPr>
        <p:txBody>
          <a:bodyPr>
            <a:noAutofit/>
          </a:bodyPr>
          <a:lstStyle/>
          <a:p>
            <a:pPr marL="350838" indent="-347663">
              <a:spcBef>
                <a:spcPts val="0"/>
              </a:spcBef>
              <a:buFont typeface="+mj-lt"/>
              <a:buAutoNum type="arabicPeriod"/>
            </a:pPr>
            <a:r>
              <a:rPr lang="en-US" sz="1100" dirty="0"/>
              <a:t>Meddings J, Saint S. Disrupting the life cycle of the urinary catheter. </a:t>
            </a:r>
            <a:r>
              <a:rPr lang="en-US" sz="1100" dirty="0" err="1"/>
              <a:t>Clin</a:t>
            </a:r>
            <a:r>
              <a:rPr lang="en-US" sz="1100" dirty="0"/>
              <a:t> Infect Dis. 2011 Jun;52(11):1291-3. PMID: 21596672.</a:t>
            </a:r>
          </a:p>
          <a:p>
            <a:pPr marL="350838" indent="-347663">
              <a:spcBef>
                <a:spcPts val="0"/>
              </a:spcBef>
              <a:buFont typeface="+mj-lt"/>
              <a:buAutoNum type="arabicPeriod"/>
            </a:pPr>
            <a:r>
              <a:rPr lang="en-US" sz="1100" dirty="0"/>
              <a:t>Patel PK, Gupta A, Vaughn VM, et al. Review of strategies to reduce central line-associated bloodstream infection (CLABSI) and catheter-associated urinary tract infection (CAUTI) in adult ICUs. J Hosp Med. 2018 Feb 1;13(2):105-16. PMID: 29154382.</a:t>
            </a:r>
          </a:p>
          <a:p>
            <a:pPr marL="350838" indent="-347663">
              <a:spcBef>
                <a:spcPts val="0"/>
              </a:spcBef>
              <a:buFont typeface="+mj-lt"/>
              <a:buAutoNum type="arabicPeriod"/>
            </a:pPr>
            <a:r>
              <a:rPr lang="en-US" sz="1100" dirty="0"/>
              <a:t>Fitch K, Bernstein SJ, Aguilar MD, et al. The RAND/UCLA Appropriateness Method User's Manual. Santa Monica, CA:.RAND Corporation; 2001.</a:t>
            </a:r>
          </a:p>
          <a:p>
            <a:pPr marL="350838" indent="-347663">
              <a:spcBef>
                <a:spcPts val="0"/>
              </a:spcBef>
              <a:buFont typeface="+mj-lt"/>
              <a:buAutoNum type="arabicPeriod"/>
            </a:pPr>
            <a:r>
              <a:rPr lang="en-US" sz="1100" dirty="0"/>
              <a:t>Lee-</a:t>
            </a:r>
            <a:r>
              <a:rPr lang="en-US" sz="1100" dirty="0" err="1"/>
              <a:t>Llacer</a:t>
            </a:r>
            <a:r>
              <a:rPr lang="en-US" sz="1100" dirty="0"/>
              <a:t> J, Seneff MG. Central Venous Catheters. In: Irwin RS, </a:t>
            </a:r>
            <a:r>
              <a:rPr lang="en-US" sz="1100" dirty="0" err="1"/>
              <a:t>Rippe</a:t>
            </a:r>
            <a:r>
              <a:rPr lang="en-US" sz="1100" dirty="0"/>
              <a:t> JM, eds. Irwin and </a:t>
            </a:r>
            <a:r>
              <a:rPr lang="en-US" sz="1100" dirty="0" err="1"/>
              <a:t>Rippe’s</a:t>
            </a:r>
            <a:r>
              <a:rPr lang="en-US" sz="1100" dirty="0"/>
              <a:t> Intensive Care Medicine. 7</a:t>
            </a:r>
            <a:r>
              <a:rPr lang="en-US" sz="1100" baseline="30000" dirty="0"/>
              <a:t>th</a:t>
            </a:r>
            <a:r>
              <a:rPr lang="en-US" sz="1100" dirty="0"/>
              <a:t> ed. Philadelphia: LWW; 2011: chapter 2.  </a:t>
            </a:r>
          </a:p>
          <a:p>
            <a:pPr marL="350838" indent="-347663">
              <a:spcBef>
                <a:spcPts val="0"/>
              </a:spcBef>
              <a:buFont typeface="+mj-lt"/>
              <a:buAutoNum type="arabicPeriod"/>
            </a:pPr>
            <a:r>
              <a:rPr lang="en-US" sz="1100" dirty="0" err="1"/>
              <a:t>Dariushnia</a:t>
            </a:r>
            <a:r>
              <a:rPr lang="en-US" sz="1100" dirty="0"/>
              <a:t> SR, Wallace MJ, Siddiqi, NH, et al. Quality Improvement Guidelines for Central Venous Access. J </a:t>
            </a:r>
            <a:r>
              <a:rPr lang="en-US" sz="1100" dirty="0" err="1"/>
              <a:t>Vasc</a:t>
            </a:r>
            <a:r>
              <a:rPr lang="en-US" sz="1100" dirty="0"/>
              <a:t> </a:t>
            </a:r>
            <a:r>
              <a:rPr lang="en-US" sz="1100" dirty="0" err="1"/>
              <a:t>Interv</a:t>
            </a:r>
            <a:r>
              <a:rPr lang="en-US" sz="1100" dirty="0"/>
              <a:t> </a:t>
            </a:r>
            <a:r>
              <a:rPr lang="en-US" sz="1100" dirty="0" err="1"/>
              <a:t>Radiol</a:t>
            </a:r>
            <a:r>
              <a:rPr lang="en-US" sz="1100" dirty="0"/>
              <a:t>. 2010;21:976-81. PMID: 20610180.</a:t>
            </a:r>
          </a:p>
          <a:p>
            <a:pPr marL="350838" indent="-347663">
              <a:spcBef>
                <a:spcPts val="0"/>
              </a:spcBef>
              <a:buFont typeface="+mj-lt"/>
              <a:buAutoNum type="arabicPeriod"/>
            </a:pPr>
            <a:r>
              <a:rPr lang="en-US" sz="1100" dirty="0"/>
              <a:t>Gorski LA, </a:t>
            </a:r>
            <a:r>
              <a:rPr lang="en-US" sz="1100" dirty="0" err="1"/>
              <a:t>Hadaway</a:t>
            </a:r>
            <a:r>
              <a:rPr lang="en-US" sz="1100" dirty="0"/>
              <a:t> L, </a:t>
            </a:r>
            <a:r>
              <a:rPr lang="en-US" sz="1100" dirty="0" err="1"/>
              <a:t>Hagle</a:t>
            </a:r>
            <a:r>
              <a:rPr lang="en-US" sz="1100" dirty="0"/>
              <a:t> ME, et al. Infusion Therapy Standards of Practice, 8th Edition. J </a:t>
            </a:r>
            <a:r>
              <a:rPr lang="en-US" sz="1100" dirty="0" err="1"/>
              <a:t>Infus</a:t>
            </a:r>
            <a:r>
              <a:rPr lang="en-US" sz="1100" dirty="0"/>
              <a:t> </a:t>
            </a:r>
            <a:r>
              <a:rPr lang="en-US" sz="1100" dirty="0" err="1"/>
              <a:t>Nurs</a:t>
            </a:r>
            <a:r>
              <a:rPr lang="en-US" sz="1100" dirty="0"/>
              <a:t>. 2021;44(1S Suppl 1):S1-S224. PMID: 33394637.</a:t>
            </a:r>
          </a:p>
          <a:p>
            <a:pPr marL="350838" indent="-347663">
              <a:spcBef>
                <a:spcPts val="0"/>
              </a:spcBef>
              <a:buFont typeface="+mj-lt"/>
              <a:buAutoNum type="arabicPeriod"/>
            </a:pPr>
            <a:r>
              <a:rPr lang="en-US" sz="1100" dirty="0"/>
              <a:t>Chopra V, Flanders SA, Saint S, et al. The Michigan appropriateness guide for intravenous catheters (magic): results from a multispecialty panel using the RAND/UCLA appropriateness method. Ann Intern Med. 2015 Sep 15; (6 </a:t>
            </a:r>
            <a:r>
              <a:rPr lang="en-US" sz="1100" dirty="0" err="1"/>
              <a:t>Suppl</a:t>
            </a:r>
            <a:r>
              <a:rPr lang="en-US" sz="1100" dirty="0"/>
              <a:t>):S1-40. PMID: 26369828.</a:t>
            </a:r>
          </a:p>
          <a:p>
            <a:pPr marL="350838" indent="-347663">
              <a:spcBef>
                <a:spcPts val="0"/>
              </a:spcBef>
              <a:buFont typeface="+mj-lt"/>
              <a:buAutoNum type="arabicPeriod"/>
            </a:pPr>
            <a:r>
              <a:rPr lang="en-US" sz="1100" dirty="0" err="1"/>
              <a:t>Swaminathan</a:t>
            </a:r>
            <a:r>
              <a:rPr lang="en-US" sz="1100" dirty="0"/>
              <a:t> L, Flanders S, Horowitz Jet al. Safety and outcomes of midline catheters vs peripherally inserted central catheters for patients with short-term indications: a multicenter study. JAMA Intern Med. 2021;e216844. PMID: 34842905.</a:t>
            </a:r>
          </a:p>
          <a:p>
            <a:pPr marL="350838" indent="-347663">
              <a:spcBef>
                <a:spcPts val="0"/>
              </a:spcBef>
              <a:buFont typeface="+mj-lt"/>
              <a:buAutoNum type="arabicPeriod"/>
            </a:pPr>
            <a:r>
              <a:rPr lang="en-US" sz="1100" dirty="0" err="1"/>
              <a:t>Timsit</a:t>
            </a:r>
            <a:r>
              <a:rPr lang="en-US" sz="1100" dirty="0"/>
              <a:t> JF, </a:t>
            </a:r>
            <a:r>
              <a:rPr lang="en-US" sz="1100" dirty="0" err="1"/>
              <a:t>Bouadma</a:t>
            </a:r>
            <a:r>
              <a:rPr lang="en-US" sz="1100" dirty="0"/>
              <a:t> L, </a:t>
            </a:r>
            <a:r>
              <a:rPr lang="en-US" sz="1100" dirty="0" err="1"/>
              <a:t>Mimoz</a:t>
            </a:r>
            <a:r>
              <a:rPr lang="en-US" sz="1100" dirty="0"/>
              <a:t> O, et al. Jugular versus femoral short-term catheterization and risk of infection in intensive care unit patients. Causal analysis of two randomized trials. Am J </a:t>
            </a:r>
            <a:r>
              <a:rPr lang="en-US" sz="1100" dirty="0" err="1"/>
              <a:t>Respir</a:t>
            </a:r>
            <a:r>
              <a:rPr lang="en-US" sz="1100" dirty="0"/>
              <a:t> </a:t>
            </a:r>
            <a:r>
              <a:rPr lang="en-US" sz="1100" dirty="0" err="1"/>
              <a:t>Crit</a:t>
            </a:r>
            <a:r>
              <a:rPr lang="en-US" sz="1100" dirty="0"/>
              <a:t> Care Med. 2013 Nov 15;188(10):1232-9. PMID: 24127770.</a:t>
            </a:r>
          </a:p>
          <a:p>
            <a:pPr marL="350838" indent="-347663">
              <a:spcBef>
                <a:spcPts val="0"/>
              </a:spcBef>
              <a:buFont typeface="+mj-lt"/>
              <a:buAutoNum type="arabicPeriod"/>
            </a:pPr>
            <a:r>
              <a:rPr lang="en-US" sz="1100" dirty="0" err="1"/>
              <a:t>Parienti</a:t>
            </a:r>
            <a:r>
              <a:rPr lang="en-US" sz="1100" dirty="0"/>
              <a:t> JJ, </a:t>
            </a:r>
            <a:r>
              <a:rPr lang="en-US" sz="1100" dirty="0" err="1"/>
              <a:t>Mongardon</a:t>
            </a:r>
            <a:r>
              <a:rPr lang="en-US" sz="1100" dirty="0"/>
              <a:t> N, </a:t>
            </a:r>
            <a:r>
              <a:rPr lang="en-US" sz="1100" dirty="0" err="1"/>
              <a:t>Megarbene</a:t>
            </a:r>
            <a:r>
              <a:rPr lang="en-US" sz="1100" dirty="0"/>
              <a:t> B, et al. Intravascular complications of central venous catheterization by insertion site. N </a:t>
            </a:r>
            <a:r>
              <a:rPr lang="en-US" sz="1100" dirty="0" err="1"/>
              <a:t>Engl</a:t>
            </a:r>
            <a:r>
              <a:rPr lang="en-US" sz="1100" dirty="0"/>
              <a:t> J Med. 2015 Sep 24;373(13):1220-9. PMID: 26398070.</a:t>
            </a:r>
          </a:p>
          <a:p>
            <a:pPr marL="350838" indent="-347663">
              <a:lnSpc>
                <a:spcPct val="133000"/>
              </a:lnSpc>
              <a:spcBef>
                <a:spcPts val="0"/>
              </a:spcBef>
              <a:buFont typeface="+mj-lt"/>
              <a:buAutoNum type="arabicPeriod" startAt="9"/>
            </a:pPr>
            <a:r>
              <a:rPr lang="en-US" sz="1100" dirty="0" err="1"/>
              <a:t>Pronovost</a:t>
            </a:r>
            <a:r>
              <a:rPr lang="en-US" sz="1100" dirty="0"/>
              <a:t> P, Needham D, </a:t>
            </a:r>
            <a:r>
              <a:rPr lang="en-US" sz="1100" dirty="0" err="1"/>
              <a:t>Berenholtz</a:t>
            </a:r>
            <a:r>
              <a:rPr lang="en-US" sz="1100" dirty="0"/>
              <a:t>, et al. An intervention to decrease catheter-related bloodstream infections in the ICU. N </a:t>
            </a:r>
            <a:r>
              <a:rPr lang="en-US" sz="1100" dirty="0" err="1"/>
              <a:t>Engl</a:t>
            </a:r>
            <a:r>
              <a:rPr lang="en-US" sz="1100" dirty="0"/>
              <a:t> J Med. 2006 Dec 28;355(26):2725-32. PMID: 17192537.</a:t>
            </a:r>
          </a:p>
          <a:p>
            <a:pPr marL="350838" indent="-347663">
              <a:lnSpc>
                <a:spcPct val="133000"/>
              </a:lnSpc>
              <a:spcBef>
                <a:spcPts val="0"/>
              </a:spcBef>
              <a:buFont typeface="+mj-lt"/>
              <a:buAutoNum type="arabicPeriod" startAt="9"/>
            </a:pPr>
            <a:r>
              <a:rPr lang="en-US" sz="1100" dirty="0"/>
              <a:t>Centers for Disease Control and Prevention. 2019 National and State Healthcare-Associated Infections Progress Report. </a:t>
            </a:r>
            <a:r>
              <a:rPr lang="en-US" sz="1100" dirty="0">
                <a:hlinkClick r:id="rId8"/>
              </a:rPr>
              <a:t>https://www.cdc.gov/hai/data/portal/progress-report.html#2018</a:t>
            </a:r>
            <a:r>
              <a:rPr lang="en-US" sz="1100" dirty="0"/>
              <a:t>. Accessed September 3, 2021.</a:t>
            </a:r>
          </a:p>
          <a:p>
            <a:pPr marL="350838" indent="-347663">
              <a:lnSpc>
                <a:spcPct val="133000"/>
              </a:lnSpc>
              <a:spcBef>
                <a:spcPts val="0"/>
              </a:spcBef>
              <a:buFont typeface="+mj-lt"/>
              <a:buAutoNum type="arabicPeriod" startAt="9"/>
            </a:pPr>
            <a:r>
              <a:rPr lang="en-US" sz="1100" dirty="0"/>
              <a:t>Agency for Healthcare Research and Quality. Toolkit for Reducing Central Line-Associated Blood Stream Infections. </a:t>
            </a:r>
            <a:r>
              <a:rPr lang="en-US" sz="1100" dirty="0">
                <a:hlinkClick r:id="rId9"/>
              </a:rPr>
              <a:t>https://www.ahrq.gov/hai/clabsi-tools/index.html</a:t>
            </a:r>
            <a:r>
              <a:rPr lang="en-US" sz="1100" dirty="0"/>
              <a:t>. Accessed November 12, 2021. </a:t>
            </a:r>
          </a:p>
          <a:p>
            <a:pPr marL="350838" indent="-347663">
              <a:lnSpc>
                <a:spcPct val="133000"/>
              </a:lnSpc>
              <a:spcBef>
                <a:spcPts val="0"/>
              </a:spcBef>
              <a:buFont typeface="+mj-lt"/>
              <a:buAutoNum type="arabicPeriod" startAt="9"/>
            </a:pPr>
            <a:r>
              <a:rPr lang="en-US" sz="1100" dirty="0"/>
              <a:t>Agency for Healthcare Research and Quality. Resident Physicians as Champions in Preventing Device-Associated Infections Pocket Guide. </a:t>
            </a:r>
            <a:r>
              <a:rPr lang="en-US" sz="1100" dirty="0">
                <a:hlinkClick r:id="rId10"/>
              </a:rPr>
              <a:t>https://www.ahrq.gov/hai/cauti-tools/phys-championsgd/pocketguide.html</a:t>
            </a:r>
            <a:r>
              <a:rPr lang="en-US" sz="1100" dirty="0"/>
              <a:t>. Accessed November 12, 2021. </a:t>
            </a:r>
          </a:p>
          <a:p>
            <a:pPr marL="350838" indent="-347663">
              <a:lnSpc>
                <a:spcPct val="133000"/>
              </a:lnSpc>
              <a:spcBef>
                <a:spcPts val="0"/>
              </a:spcBef>
              <a:buFont typeface="+mj-lt"/>
              <a:buAutoNum type="arabicPeriod" startAt="9"/>
            </a:pPr>
            <a:r>
              <a:rPr lang="en-US" sz="1100" dirty="0"/>
              <a:t>Agency for Healthcare Research and Quality. Daily Goals. </a:t>
            </a:r>
            <a:r>
              <a:rPr lang="en-US" sz="1100" dirty="0">
                <a:hlinkClick r:id="rId11"/>
              </a:rPr>
              <a:t>https://www.ahrq.gov/hai/cusp/videos/06c-daily-goals/index.html</a:t>
            </a:r>
            <a:r>
              <a:rPr lang="en-US" sz="1100" dirty="0"/>
              <a:t>. Accessed November 12, 2021. </a:t>
            </a:r>
          </a:p>
          <a:p>
            <a:pPr marL="3175" indent="0">
              <a:spcBef>
                <a:spcPts val="0"/>
              </a:spcBef>
              <a:buNone/>
            </a:pPr>
            <a:endParaRPr lang="en-US" sz="1400" dirty="0"/>
          </a:p>
        </p:txBody>
      </p:sp>
      <p:sp>
        <p:nvSpPr>
          <p:cNvPr id="7" name="Footer Placeholder 3"/>
          <p:cNvSpPr>
            <a:spLocks noGrp="1"/>
          </p:cNvSpPr>
          <p:nvPr>
            <p:ph type="ftr" sz="quarter" idx="11"/>
            <p:custDataLst>
              <p:tags r:id="rId4"/>
            </p:custDataLst>
          </p:nvPr>
        </p:nvSpPr>
        <p:spPr>
          <a:xfrm>
            <a:off x="0" y="6475222"/>
            <a:ext cx="4017364"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Appropriateness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14</a:t>
            </a:fld>
            <a:endParaRPr lang="en-US" dirty="0"/>
          </a:p>
        </p:txBody>
      </p:sp>
    </p:spTree>
    <p:custDataLst>
      <p:tags r:id="rId1"/>
    </p:custDataLst>
    <p:extLst>
      <p:ext uri="{BB962C8B-B14F-4D97-AF65-F5344CB8AC3E}">
        <p14:creationId xmlns:p14="http://schemas.microsoft.com/office/powerpoint/2010/main" val="162157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Case Scenario: Mr. Vargas</a:t>
            </a:r>
          </a:p>
        </p:txBody>
      </p:sp>
      <p:sp>
        <p:nvSpPr>
          <p:cNvPr id="3" name="Content Placeholder 2"/>
          <p:cNvSpPr>
            <a:spLocks noGrp="1"/>
          </p:cNvSpPr>
          <p:nvPr>
            <p:ph idx="1"/>
            <p:custDataLst>
              <p:tags r:id="rId3"/>
            </p:custDataLst>
          </p:nvPr>
        </p:nvSpPr>
        <p:spPr>
          <a:xfrm>
            <a:off x="628650" y="1124712"/>
            <a:ext cx="7886700" cy="5052251"/>
          </a:xfrm>
        </p:spPr>
        <p:txBody>
          <a:bodyPr>
            <a:noAutofit/>
          </a:bodyPr>
          <a:lstStyle/>
          <a:p>
            <a:r>
              <a:rPr lang="en-US" sz="2200" dirty="0"/>
              <a:t>Mr. Vargas, an 81-year-old man, living independently at home with his wife, comes to hospital with the flu.</a:t>
            </a:r>
          </a:p>
          <a:p>
            <a:r>
              <a:rPr lang="en-US" sz="2200" dirty="0"/>
              <a:t>He is hypotensive, having trouble breathing, and delirious. He is admitted to the ICU, is intubated, and has a central line placed. He is treated supportively and is doing well, and is extubated a few days later. </a:t>
            </a:r>
          </a:p>
          <a:p>
            <a:r>
              <a:rPr lang="en-US" sz="2200" dirty="0"/>
              <a:t>His team has kept the central line in because the patient said he has had trouble in the past with healthcare workers “finding veins on him.” </a:t>
            </a:r>
          </a:p>
          <a:p>
            <a:r>
              <a:rPr lang="en-US" sz="2200" dirty="0"/>
              <a:t>The day before his discharge, he develops a fever. He is found to have MRSA in his blood. </a:t>
            </a:r>
          </a:p>
        </p:txBody>
      </p:sp>
      <p:sp>
        <p:nvSpPr>
          <p:cNvPr id="6" name="TextBox 5"/>
          <p:cNvSpPr txBox="1"/>
          <p:nvPr>
            <p:custDataLst>
              <p:tags r:id="rId4"/>
            </p:custDataLst>
          </p:nvPr>
        </p:nvSpPr>
        <p:spPr>
          <a:xfrm>
            <a:off x="1147234" y="5862542"/>
            <a:ext cx="6849531" cy="463550"/>
          </a:xfrm>
          <a:prstGeom prst="rect">
            <a:avLst/>
          </a:prstGeom>
          <a:noFill/>
        </p:spPr>
        <p:txBody>
          <a:bodyPr wrap="square" rtlCol="0">
            <a:spAutoFit/>
          </a:bodyPr>
          <a:lstStyle/>
          <a:p>
            <a:pPr marR="0" algn="ctr">
              <a:spcBef>
                <a:spcPts val="0"/>
              </a:spcBef>
              <a:spcAft>
                <a:spcPts val="0"/>
              </a:spcAft>
            </a:pPr>
            <a:r>
              <a:rPr lang="en-US" sz="1200" kern="1200" dirty="0">
                <a:solidFill>
                  <a:srgbClr val="767171"/>
                </a:solidFill>
                <a:effectLst/>
                <a:latin typeface="Calibri" panose="020F0502020204030204" pitchFamily="34" charset="0"/>
                <a:ea typeface="+mn-ea"/>
                <a:cs typeface="+mn-cs"/>
              </a:rPr>
              <a:t>Disclaimer: All case studies are hypothetical and not based on any actual patient or hospital information. Any similarity between a case study and actual patient or hospital experience is purely coincidental.</a:t>
            </a:r>
            <a:endParaRPr lang="en-US" sz="1200" dirty="0">
              <a:effectLst/>
              <a:latin typeface="Times New Roman" panose="02020603050405020304" pitchFamily="18" charset="0"/>
              <a:ea typeface="Times New Roman" panose="02020603050405020304" pitchFamily="18" charset="0"/>
            </a:endParaRPr>
          </a:p>
        </p:txBody>
      </p:sp>
      <p:sp>
        <p:nvSpPr>
          <p:cNvPr id="4" name="Footer Placeholder 3"/>
          <p:cNvSpPr>
            <a:spLocks noGrp="1"/>
          </p:cNvSpPr>
          <p:nvPr>
            <p:ph type="ftr" sz="quarter" idx="11"/>
            <p:custDataLst>
              <p:tags r:id="rId5"/>
            </p:custDataLst>
          </p:nvPr>
        </p:nvSpPr>
        <p:spPr>
          <a:xfrm>
            <a:off x="0" y="6475222"/>
            <a:ext cx="3086100" cy="365125"/>
          </a:xfrm>
        </p:spPr>
        <p:txBody>
          <a:bodyPr/>
          <a:lstStyle/>
          <a:p>
            <a:r>
              <a:rPr lang="en-US"/>
              <a:t>AHRQ Safety Program for ICUs: CLABSI/CAUTI</a:t>
            </a:r>
            <a:endParaRPr lang="en-US" dirty="0"/>
          </a:p>
        </p:txBody>
      </p:sp>
      <p:sp>
        <p:nvSpPr>
          <p:cNvPr id="5"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CVC Appropriateness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a:t>
            </a:fld>
            <a:endParaRPr lang="en-US" dirty="0"/>
          </a:p>
        </p:txBody>
      </p:sp>
    </p:spTree>
    <p:custDataLst>
      <p:tags r:id="rId1"/>
    </p:custDataLst>
    <p:extLst>
      <p:ext uri="{BB962C8B-B14F-4D97-AF65-F5344CB8AC3E}">
        <p14:creationId xmlns:p14="http://schemas.microsoft.com/office/powerpoint/2010/main" val="398611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voiding placement of a catheter device" title="Disrupting the Lifecycle of A Catheter Device"/>
          <p:cNvSpPr>
            <a:spLocks noGrp="1"/>
          </p:cNvSpPr>
          <p:nvPr>
            <p:ph type="title"/>
            <p:custDataLst>
              <p:tags r:id="rId2"/>
            </p:custDataLst>
          </p:nvPr>
        </p:nvSpPr>
        <p:spPr>
          <a:xfrm>
            <a:off x="628650" y="9145"/>
            <a:ext cx="7886700" cy="813816"/>
          </a:xfrm>
        </p:spPr>
        <p:txBody>
          <a:bodyPr>
            <a:noAutofit/>
          </a:bodyPr>
          <a:lstStyle/>
          <a:p>
            <a:pPr>
              <a:lnSpc>
                <a:spcPct val="100000"/>
              </a:lnSpc>
            </a:pPr>
            <a:r>
              <a:rPr lang="en-US" sz="3200" dirty="0"/>
              <a:t>Step 0. Avoid Placement</a:t>
            </a:r>
            <a:br>
              <a:rPr lang="en-US" sz="3200" dirty="0"/>
            </a:br>
            <a:r>
              <a:rPr lang="en-US" sz="2400" dirty="0"/>
              <a:t>Disrupting the Lifecycle of A Catheter Device</a:t>
            </a:r>
            <a:r>
              <a:rPr lang="en-US" sz="2400" baseline="30000" dirty="0"/>
              <a:t>1,2</a:t>
            </a:r>
            <a:endParaRPr lang="en-US" sz="2400" dirty="0"/>
          </a:p>
        </p:txBody>
      </p:sp>
      <p:pic>
        <p:nvPicPr>
          <p:cNvPr id="6" name="Content Placeholder 5" descr="Step 0: Avoid Catheter Placement (starred)&#10;1: Ensure Aseptic Placement&#10;2: Maintain awareness and proper care of catheters in place&#10;3: Prompt removal of unnecessary catheters"/>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1232218" y="1166153"/>
            <a:ext cx="6741076" cy="4596189"/>
          </a:xfrm>
        </p:spPr>
      </p:pic>
      <p:sp>
        <p:nvSpPr>
          <p:cNvPr id="8" name="5-Point Star 7">
            <a:extLst>
              <a:ext uri="{C183D7F6-B498-43B3-948B-1728B52AA6E4}">
                <adec:decorative xmlns:adec="http://schemas.microsoft.com/office/drawing/2017/decorative" val="1"/>
              </a:ext>
            </a:extLst>
          </p:cNvPr>
          <p:cNvSpPr/>
          <p:nvPr>
            <p:custDataLst>
              <p:tags r:id="rId3"/>
            </p:custDataLst>
          </p:nvPr>
        </p:nvSpPr>
        <p:spPr>
          <a:xfrm rot="20988989">
            <a:off x="409257" y="1400201"/>
            <a:ext cx="914400" cy="914400"/>
          </a:xfrm>
          <a:prstGeom prst="star5">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4"/>
            </p:custDataLst>
          </p:nvPr>
        </p:nvSpPr>
        <p:spPr>
          <a:xfrm>
            <a:off x="722288" y="5762342"/>
            <a:ext cx="7699424" cy="649605"/>
          </a:xfrm>
          <a:prstGeom prst="rect">
            <a:avLst/>
          </a:prstGeom>
        </p:spPr>
        <p:txBody>
          <a:bodyPr wrap="square">
            <a:spAutoFit/>
          </a:bodyPr>
          <a:lstStyle/>
          <a:p>
            <a:pPr marL="0" marR="0">
              <a:spcBef>
                <a:spcPts val="0"/>
              </a:spcBef>
              <a:spcAft>
                <a:spcPts val="0"/>
              </a:spcAft>
            </a:pPr>
            <a:r>
              <a:rPr lang="en-US" sz="1200" kern="1200" dirty="0">
                <a:solidFill>
                  <a:srgbClr val="767171"/>
                </a:solidFill>
                <a:effectLst/>
                <a:latin typeface="Calibri" panose="020F0502020204030204" pitchFamily="34" charset="0"/>
                <a:ea typeface="Calibri" panose="020F0502020204030204" pitchFamily="34" charset="0"/>
              </a:rPr>
              <a:t>Patel PK, Gupta A, Vaughn VM, et al. Review of strategies to reduce central line-associated bloodstream infection (CLABSI) and catheter-associated urinary tract infection (CAUTI) in adult ICUs. J Hosp Med. 2018 Feb 1;13(2):105-16. </a:t>
            </a:r>
            <a:r>
              <a:rPr lang="en-US" sz="1200" kern="1200" dirty="0" err="1">
                <a:solidFill>
                  <a:srgbClr val="767171"/>
                </a:solidFill>
                <a:effectLst/>
                <a:latin typeface="Calibri" panose="020F0502020204030204" pitchFamily="34" charset="0"/>
                <a:ea typeface="Calibri" panose="020F0502020204030204" pitchFamily="34" charset="0"/>
              </a:rPr>
              <a:t>Epub</a:t>
            </a:r>
            <a:r>
              <a:rPr lang="en-US" sz="1200" kern="1200" dirty="0">
                <a:solidFill>
                  <a:srgbClr val="767171"/>
                </a:solidFill>
                <a:effectLst/>
                <a:latin typeface="Calibri" panose="020F0502020204030204" pitchFamily="34" charset="0"/>
                <a:ea typeface="Calibri" panose="020F0502020204030204" pitchFamily="34" charset="0"/>
              </a:rPr>
              <a:t> 2017 Nov 8. Used with permission of Journal of Hospital Medicine.</a:t>
            </a:r>
            <a:endParaRPr lang="en-US" sz="1200" dirty="0">
              <a:effectLst/>
              <a:latin typeface="Times New Roman" panose="02020603050405020304" pitchFamily="18" charset="0"/>
              <a:ea typeface="Times New Roman" panose="02020603050405020304" pitchFamily="18" charset="0"/>
            </a:endParaRPr>
          </a:p>
        </p:txBody>
      </p:sp>
      <p:sp>
        <p:nvSpPr>
          <p:cNvPr id="11" name="Footer Placeholder 3"/>
          <p:cNvSpPr>
            <a:spLocks noGrp="1"/>
          </p:cNvSpPr>
          <p:nvPr>
            <p:ph type="ftr" sz="quarter" idx="11"/>
            <p:custDataLst>
              <p:tags r:id="rId5"/>
            </p:custDataLst>
          </p:nvPr>
        </p:nvSpPr>
        <p:spPr>
          <a:xfrm>
            <a:off x="0" y="6475222"/>
            <a:ext cx="4017364"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CVC Appropriateness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3</a:t>
            </a:fld>
            <a:endParaRPr lang="en-US" dirty="0"/>
          </a:p>
        </p:txBody>
      </p:sp>
    </p:spTree>
    <p:custDataLst>
      <p:tags r:id="rId1"/>
    </p:custDataLst>
    <p:extLst>
      <p:ext uri="{BB962C8B-B14F-4D97-AF65-F5344CB8AC3E}">
        <p14:creationId xmlns:p14="http://schemas.microsoft.com/office/powerpoint/2010/main" val="346759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5774" y="9145"/>
            <a:ext cx="8808488" cy="813816"/>
          </a:xfrm>
        </p:spPr>
        <p:txBody>
          <a:bodyPr>
            <a:noAutofit/>
          </a:bodyPr>
          <a:lstStyle/>
          <a:p>
            <a:r>
              <a:rPr lang="en-US" sz="3600" dirty="0"/>
              <a:t>Clinical Indications for CVC Placement</a:t>
            </a:r>
            <a:r>
              <a:rPr lang="en-US" sz="3600" baseline="30000" dirty="0"/>
              <a:t>3-6</a:t>
            </a:r>
            <a:endParaRPr lang="en-US" sz="3600" dirty="0"/>
          </a:p>
        </p:txBody>
      </p:sp>
      <p:sp>
        <p:nvSpPr>
          <p:cNvPr id="4" name="Content Placeholder 3"/>
          <p:cNvSpPr>
            <a:spLocks noGrp="1"/>
          </p:cNvSpPr>
          <p:nvPr>
            <p:ph sz="half" idx="2"/>
            <p:custDataLst>
              <p:tags r:id="rId3"/>
            </p:custDataLst>
          </p:nvPr>
        </p:nvSpPr>
        <p:spPr>
          <a:xfrm>
            <a:off x="606668" y="1342786"/>
            <a:ext cx="8224816" cy="3149701"/>
          </a:xfrm>
        </p:spPr>
        <p:txBody>
          <a:bodyPr>
            <a:noAutofit/>
          </a:bodyPr>
          <a:lstStyle/>
          <a:p>
            <a:r>
              <a:rPr lang="en-US" sz="2400" dirty="0"/>
              <a:t>Administration of vasopressors, chemotherapy, or total parenteral nutrition</a:t>
            </a:r>
          </a:p>
          <a:p>
            <a:r>
              <a:rPr lang="en-US" sz="2400" dirty="0"/>
              <a:t>Support of high-volume flow for therapy</a:t>
            </a:r>
          </a:p>
          <a:p>
            <a:r>
              <a:rPr lang="en-US" sz="2400" dirty="0"/>
              <a:t>Hemodynamic monitoring</a:t>
            </a:r>
          </a:p>
          <a:p>
            <a:r>
              <a:rPr lang="en-US" sz="2400" dirty="0"/>
              <a:t>Venous access for placement of device</a:t>
            </a:r>
          </a:p>
          <a:p>
            <a:r>
              <a:rPr lang="en-US" sz="2400" dirty="0"/>
              <a:t>Inadequate/difficult peripheral venous access when ultrasound guidance has failed</a:t>
            </a:r>
          </a:p>
          <a:p>
            <a:r>
              <a:rPr lang="en-US" sz="2400" dirty="0"/>
              <a:t>Diagnostic indications</a:t>
            </a:r>
          </a:p>
        </p:txBody>
      </p:sp>
      <p:sp>
        <p:nvSpPr>
          <p:cNvPr id="3" name="Content Placeholder 2"/>
          <p:cNvSpPr>
            <a:spLocks noGrp="1"/>
          </p:cNvSpPr>
          <p:nvPr>
            <p:ph sz="half" idx="1"/>
            <p:custDataLst>
              <p:tags r:id="rId4"/>
            </p:custDataLst>
          </p:nvPr>
        </p:nvSpPr>
        <p:spPr>
          <a:xfrm>
            <a:off x="606668" y="5475300"/>
            <a:ext cx="7886700" cy="708991"/>
          </a:xfrm>
        </p:spPr>
        <p:txBody>
          <a:bodyPr>
            <a:normAutofit/>
          </a:bodyPr>
          <a:lstStyle/>
          <a:p>
            <a:pPr marL="0" indent="0" algn="ctr">
              <a:buNone/>
            </a:pPr>
            <a:r>
              <a:rPr lang="en-US" b="1" dirty="0">
                <a:solidFill>
                  <a:srgbClr val="C00000"/>
                </a:solidFill>
              </a:rPr>
              <a:t>Appropriateness = Benefit &gt; Harm</a:t>
            </a:r>
          </a:p>
        </p:txBody>
      </p:sp>
      <p:sp>
        <p:nvSpPr>
          <p:cNvPr id="7" name="Footer Placeholder 3"/>
          <p:cNvSpPr>
            <a:spLocks noGrp="1"/>
          </p:cNvSpPr>
          <p:nvPr>
            <p:ph type="ftr" sz="quarter" idx="11"/>
            <p:custDataLst>
              <p:tags r:id="rId5"/>
            </p:custDataLst>
          </p:nvPr>
        </p:nvSpPr>
        <p:spPr>
          <a:xfrm>
            <a:off x="0" y="6475222"/>
            <a:ext cx="4017364" cy="365125"/>
          </a:xfrm>
        </p:spPr>
        <p:txBody>
          <a:bodyPr/>
          <a:lstStyle/>
          <a:p>
            <a:r>
              <a:rPr lang="en-US" dirty="0"/>
              <a:t>AHRQ Safety Program for ICUs: Preventing CLABSI and CAUTI</a:t>
            </a:r>
          </a:p>
        </p:txBody>
      </p:sp>
      <p:sp>
        <p:nvSpPr>
          <p:cNvPr id="6" name="Slide Number Placeholder 5"/>
          <p:cNvSpPr>
            <a:spLocks noGrp="1"/>
          </p:cNvSpPr>
          <p:nvPr>
            <p:ph type="sldNum" sz="quarter" idx="12"/>
            <p:custDataLst>
              <p:tags r:id="rId6"/>
            </p:custDataLst>
          </p:nvPr>
        </p:nvSpPr>
        <p:spPr>
          <a:xfrm>
            <a:off x="6896862" y="6475223"/>
            <a:ext cx="2057400" cy="365125"/>
          </a:xfrm>
        </p:spPr>
        <p:txBody>
          <a:bodyPr/>
          <a:lstStyle/>
          <a:p>
            <a:r>
              <a:rPr lang="en-US" dirty="0"/>
              <a:t>CVC Appropriateness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4</a:t>
            </a:fld>
            <a:endParaRPr lang="en-US" dirty="0"/>
          </a:p>
        </p:txBody>
      </p:sp>
    </p:spTree>
    <p:custDataLst>
      <p:tags r:id="rId1"/>
    </p:custDataLst>
    <p:extLst>
      <p:ext uri="{BB962C8B-B14F-4D97-AF65-F5344CB8AC3E}">
        <p14:creationId xmlns:p14="http://schemas.microsoft.com/office/powerpoint/2010/main" val="312718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145"/>
            <a:ext cx="8228700" cy="822816"/>
          </a:xfrm>
        </p:spPr>
        <p:txBody>
          <a:bodyPr>
            <a:normAutofit/>
          </a:bodyPr>
          <a:lstStyle/>
          <a:p>
            <a:r>
              <a:rPr lang="en-US" dirty="0">
                <a:cs typeface="Arial"/>
              </a:rPr>
              <a:t>Examples of Indications &amp; Choice of CVC</a:t>
            </a:r>
            <a:r>
              <a:rPr lang="en-US" baseline="30000" dirty="0">
                <a:cs typeface="Arial"/>
              </a:rPr>
              <a:t>5-7</a:t>
            </a:r>
            <a:endParaRPr lang="en-US" dirty="0">
              <a:cs typeface="Arial"/>
            </a:endParaRPr>
          </a:p>
        </p:txBody>
      </p:sp>
      <p:graphicFrame>
        <p:nvGraphicFramePr>
          <p:cNvPr id="12" name="Content Placeholder 11" title="Table"/>
          <p:cNvGraphicFramePr>
            <a:graphicFrameLocks noGrp="1"/>
          </p:cNvGraphicFramePr>
          <p:nvPr>
            <p:ph idx="1"/>
            <p:custDataLst>
              <p:tags r:id="rId3"/>
            </p:custDataLst>
            <p:extLst>
              <p:ext uri="{D42A27DB-BD31-4B8C-83A1-F6EECF244321}">
                <p14:modId xmlns:p14="http://schemas.microsoft.com/office/powerpoint/2010/main" val="2779660295"/>
              </p:ext>
            </p:extLst>
          </p:nvPr>
        </p:nvGraphicFramePr>
        <p:xfrm>
          <a:off x="96912" y="862500"/>
          <a:ext cx="8857350" cy="5593080"/>
        </p:xfrm>
        <a:graphic>
          <a:graphicData uri="http://schemas.openxmlformats.org/drawingml/2006/table">
            <a:tbl>
              <a:tblPr firstRow="1" bandRow="1">
                <a:tableStyleId>{5C22544A-7EE6-4342-B048-85BDC9FD1C3A}</a:tableStyleId>
              </a:tblPr>
              <a:tblGrid>
                <a:gridCol w="826204">
                  <a:extLst>
                    <a:ext uri="{9D8B030D-6E8A-4147-A177-3AD203B41FA5}">
                      <a16:colId xmlns:a16="http://schemas.microsoft.com/office/drawing/2014/main" val="20000"/>
                    </a:ext>
                  </a:extLst>
                </a:gridCol>
                <a:gridCol w="2894439">
                  <a:extLst>
                    <a:ext uri="{9D8B030D-6E8A-4147-A177-3AD203B41FA5}">
                      <a16:colId xmlns:a16="http://schemas.microsoft.com/office/drawing/2014/main" val="20001"/>
                    </a:ext>
                  </a:extLst>
                </a:gridCol>
                <a:gridCol w="2329857">
                  <a:extLst>
                    <a:ext uri="{9D8B030D-6E8A-4147-A177-3AD203B41FA5}">
                      <a16:colId xmlns:a16="http://schemas.microsoft.com/office/drawing/2014/main" val="20002"/>
                    </a:ext>
                  </a:extLst>
                </a:gridCol>
                <a:gridCol w="2806850">
                  <a:extLst>
                    <a:ext uri="{9D8B030D-6E8A-4147-A177-3AD203B41FA5}">
                      <a16:colId xmlns:a16="http://schemas.microsoft.com/office/drawing/2014/main" val="20003"/>
                    </a:ext>
                  </a:extLst>
                </a:gridCol>
              </a:tblGrid>
              <a:tr h="1036632">
                <a:tc>
                  <a:txBody>
                    <a:bodyPr/>
                    <a:lstStyle/>
                    <a:p>
                      <a:r>
                        <a:rPr lang="en-US" dirty="0"/>
                        <a:t>Titles</a:t>
                      </a:r>
                    </a:p>
                  </a:txBody>
                  <a:tcPr>
                    <a:noFill/>
                  </a:tcPr>
                </a:tc>
                <a:tc>
                  <a:txBody>
                    <a:bodyPr/>
                    <a:lstStyle/>
                    <a:p>
                      <a:pPr algn="ctr"/>
                      <a:r>
                        <a:rPr lang="en-US" sz="1600" dirty="0">
                          <a:solidFill>
                            <a:schemeClr val="tx1"/>
                          </a:solidFill>
                        </a:rPr>
                        <a:t>Infusion</a:t>
                      </a:r>
                      <a:r>
                        <a:rPr lang="en-US" sz="1600" baseline="0" dirty="0">
                          <a:solidFill>
                            <a:schemeClr val="tx1"/>
                          </a:solidFill>
                        </a:rPr>
                        <a:t> Therapy Standards of Practice</a:t>
                      </a:r>
                      <a:endParaRPr lang="en-US" sz="1600" dirty="0">
                        <a:solidFill>
                          <a:schemeClr val="tx1"/>
                        </a:solidFill>
                      </a:endParaRPr>
                    </a:p>
                  </a:txBody>
                  <a:tcPr>
                    <a:solidFill>
                      <a:schemeClr val="accent1">
                        <a:lumMod val="40000"/>
                        <a:lumOff val="60000"/>
                      </a:schemeClr>
                    </a:solidFill>
                  </a:tcPr>
                </a:tc>
                <a:tc>
                  <a:txBody>
                    <a:bodyPr/>
                    <a:lstStyle/>
                    <a:p>
                      <a:pPr algn="ctr"/>
                      <a:r>
                        <a:rPr lang="en-US" sz="1600" dirty="0">
                          <a:solidFill>
                            <a:schemeClr val="tx1"/>
                          </a:solidFill>
                        </a:rPr>
                        <a:t>Society for Interventional Radiology Clinical</a:t>
                      </a:r>
                      <a:r>
                        <a:rPr lang="en-US" sz="1600" baseline="0" dirty="0">
                          <a:solidFill>
                            <a:schemeClr val="tx1"/>
                          </a:solidFill>
                        </a:rPr>
                        <a:t> Practice Guidelines for Central Venous Access</a:t>
                      </a:r>
                      <a:endParaRPr lang="en-US" sz="1600" dirty="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schemeClr val="tx1"/>
                          </a:solidFill>
                        </a:rPr>
                        <a:t>M</a:t>
                      </a:r>
                      <a:r>
                        <a:rPr lang="en-US" sz="1600" b="1" dirty="0">
                          <a:solidFill>
                            <a:schemeClr val="tx1"/>
                          </a:solidFill>
                        </a:rPr>
                        <a:t>ichigan </a:t>
                      </a:r>
                      <a:r>
                        <a:rPr lang="en-US" sz="1600" b="1" u="sng" dirty="0">
                          <a:solidFill>
                            <a:schemeClr val="tx1"/>
                          </a:solidFill>
                        </a:rPr>
                        <a:t>A</a:t>
                      </a:r>
                      <a:r>
                        <a:rPr lang="en-US" sz="1600" b="1" dirty="0">
                          <a:solidFill>
                            <a:schemeClr val="tx1"/>
                          </a:solidFill>
                        </a:rPr>
                        <a:t>ppropriateness </a:t>
                      </a:r>
                      <a:r>
                        <a:rPr lang="en-US" sz="1600" b="1" u="sng" dirty="0">
                          <a:solidFill>
                            <a:schemeClr val="tx1"/>
                          </a:solidFill>
                        </a:rPr>
                        <a:t>G</a:t>
                      </a:r>
                      <a:r>
                        <a:rPr lang="en-US" sz="1600" b="1" dirty="0">
                          <a:solidFill>
                            <a:schemeClr val="tx1"/>
                          </a:solidFill>
                        </a:rPr>
                        <a:t>uide for </a:t>
                      </a:r>
                      <a:r>
                        <a:rPr lang="en-US" sz="1600" b="1" u="sng" dirty="0">
                          <a:solidFill>
                            <a:schemeClr val="tx1"/>
                          </a:solidFill>
                        </a:rPr>
                        <a:t>I</a:t>
                      </a:r>
                      <a:r>
                        <a:rPr lang="en-US" sz="1600" b="1" dirty="0">
                          <a:solidFill>
                            <a:schemeClr val="tx1"/>
                          </a:solidFill>
                        </a:rPr>
                        <a:t>ntravascular </a:t>
                      </a:r>
                      <a:r>
                        <a:rPr lang="en-US" sz="1600" b="1" u="sng" dirty="0">
                          <a:solidFill>
                            <a:schemeClr val="tx1"/>
                          </a:solidFill>
                        </a:rPr>
                        <a:t>C</a:t>
                      </a:r>
                      <a:r>
                        <a:rPr lang="en-US" sz="1600" b="1" dirty="0">
                          <a:solidFill>
                            <a:schemeClr val="tx1"/>
                          </a:solidFill>
                        </a:rPr>
                        <a:t>atheters</a:t>
                      </a:r>
                    </a:p>
                    <a:p>
                      <a:pPr algn="ctr"/>
                      <a:r>
                        <a:rPr lang="en-US" sz="1600" dirty="0">
                          <a:solidFill>
                            <a:schemeClr val="tx1"/>
                          </a:solidFill>
                        </a:rPr>
                        <a:t>(MAGIC)</a:t>
                      </a:r>
                    </a:p>
                  </a:txBody>
                  <a:tcPr>
                    <a:solidFill>
                      <a:schemeClr val="accent1">
                        <a:lumMod val="40000"/>
                        <a:lumOff val="60000"/>
                      </a:schemeClr>
                    </a:solidFill>
                  </a:tcPr>
                </a:tc>
                <a:extLst>
                  <a:ext uri="{0D108BD9-81ED-4DB2-BD59-A6C34878D82A}">
                    <a16:rowId xmlns:a16="http://schemas.microsoft.com/office/drawing/2014/main" val="10000"/>
                  </a:ext>
                </a:extLst>
              </a:tr>
              <a:tr h="2821385">
                <a:tc>
                  <a:txBody>
                    <a:bodyPr/>
                    <a:lstStyle/>
                    <a:p>
                      <a:pPr algn="ctr"/>
                      <a:r>
                        <a:rPr lang="en-US" sz="1600" b="1" dirty="0"/>
                        <a:t>Indications</a:t>
                      </a:r>
                    </a:p>
                  </a:txBody>
                  <a:tcPr vert="vert270" anchor="ctr"/>
                </a:tc>
                <a:tc>
                  <a:txBody>
                    <a:bodyPr/>
                    <a:lstStyle/>
                    <a:p>
                      <a:pPr marL="285750" lvl="1" indent="-285750">
                        <a:spcAft>
                          <a:spcPts val="600"/>
                        </a:spcAft>
                        <a:buFont typeface="Arial" panose="020B0604020202020204" pitchFamily="34" charset="0"/>
                        <a:buChar char="•"/>
                      </a:pPr>
                      <a:r>
                        <a:rPr lang="en-US" sz="1400" dirty="0"/>
                        <a:t>Clinical instability</a:t>
                      </a:r>
                    </a:p>
                    <a:p>
                      <a:pPr marL="285750" lvl="1" indent="-285750">
                        <a:spcAft>
                          <a:spcPts val="600"/>
                        </a:spcAft>
                        <a:buFont typeface="Arial" panose="020B0604020202020204" pitchFamily="34" charset="0"/>
                        <a:buChar char="•"/>
                      </a:pPr>
                      <a:r>
                        <a:rPr lang="en-US" sz="1400" dirty="0"/>
                        <a:t>Episodic chemotherapy or continuous infusion</a:t>
                      </a:r>
                    </a:p>
                    <a:p>
                      <a:pPr marL="285750" lvl="1" indent="-285750">
                        <a:spcAft>
                          <a:spcPts val="600"/>
                        </a:spcAft>
                        <a:buFont typeface="Arial" panose="020B0604020202020204" pitchFamily="34" charset="0"/>
                        <a:buChar char="•"/>
                      </a:pPr>
                      <a:r>
                        <a:rPr lang="en-US" sz="1400" dirty="0"/>
                        <a:t>Intravenous therapy inappropriate for peripheral infusion (vesicant, parenteral nutrition, etc.)</a:t>
                      </a:r>
                    </a:p>
                    <a:p>
                      <a:pPr marL="285750" lvl="1" indent="-285750">
                        <a:spcAft>
                          <a:spcPts val="600"/>
                        </a:spcAft>
                        <a:buFont typeface="Arial" panose="020B0604020202020204" pitchFamily="34" charset="0"/>
                        <a:buChar char="•"/>
                      </a:pPr>
                      <a:r>
                        <a:rPr lang="en-US" sz="1400" dirty="0"/>
                        <a:t>Invasive hemodynamic monitoring</a:t>
                      </a:r>
                    </a:p>
                    <a:p>
                      <a:pPr marL="285750" lvl="1" indent="-285750">
                        <a:spcAft>
                          <a:spcPts val="600"/>
                        </a:spcAft>
                        <a:buFont typeface="Arial" panose="020B0604020202020204" pitchFamily="34" charset="0"/>
                        <a:buChar char="•"/>
                      </a:pPr>
                      <a:r>
                        <a:rPr lang="en-US" sz="1400" dirty="0"/>
                        <a:t>Failed or difficult access when ultrasound guidance has failed</a:t>
                      </a:r>
                      <a:endParaRPr lang="en-US" sz="1400" dirty="0">
                        <a:highlight>
                          <a:srgbClr val="FFFF00"/>
                        </a:highlight>
                      </a:endParaRPr>
                    </a:p>
                  </a:txBody>
                  <a:tcPr/>
                </a:tc>
                <a:tc>
                  <a:txBody>
                    <a:bodyPr/>
                    <a:lstStyle/>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u="none" baseline="0" dirty="0"/>
                        <a:t>Diagnostic indications</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t>Confirm diagnosis</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t>Establish prognosis</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t>Monitor response to a treatment</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PICC in critical illness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Inappropriate for infusion of peripherally compatible </a:t>
                      </a:r>
                      <a:r>
                        <a:rPr lang="en-US" sz="1400" dirty="0" err="1"/>
                        <a:t>infusate</a:t>
                      </a:r>
                      <a:r>
                        <a:rPr lang="en-US" sz="1400" dirty="0"/>
                        <a:t> unless duration of treatment &gt; 15 days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CVC in critical illness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Appropriate in duration of 6–15 days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If hemodynamically unstable or monitoring required &lt;14 days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CVC &amp; PICC preferred if patient hemodynamically unstable or receiving vasopressors</a:t>
                      </a:r>
                    </a:p>
                  </a:txBody>
                  <a:tcPr/>
                </a:tc>
                <a:extLst>
                  <a:ext uri="{0D108BD9-81ED-4DB2-BD59-A6C34878D82A}">
                    <a16:rowId xmlns:a16="http://schemas.microsoft.com/office/drawing/2014/main" val="10001"/>
                  </a:ext>
                </a:extLst>
              </a:tr>
              <a:tr h="1614184">
                <a:tc>
                  <a:txBody>
                    <a:bodyPr/>
                    <a:lstStyle/>
                    <a:p>
                      <a:pPr algn="ctr"/>
                      <a:r>
                        <a:rPr lang="en-US" sz="1600" b="1" dirty="0"/>
                        <a:t>Choice of CVC</a:t>
                      </a:r>
                    </a:p>
                  </a:txBody>
                  <a:tcPr vert="vert27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Use CVC with fewest lumens and smallest diameter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a:t>
                      </a:r>
                    </a:p>
                  </a:txBody>
                  <a:tcPr/>
                </a:tc>
                <a:tc>
                  <a:txBody>
                    <a:bodyPr/>
                    <a:lstStyle/>
                    <a:p>
                      <a:pPr marL="285750" marR="0" indent="-285750" algn="l" rtl="0" eaLnBrk="1" fontAlgn="auto" latinLnBrk="0" hangingPunct="1">
                        <a:lnSpc>
                          <a:spcPct val="100000"/>
                        </a:lnSpc>
                        <a:spcBef>
                          <a:spcPts val="0"/>
                        </a:spcBef>
                        <a:spcAft>
                          <a:spcPts val="600"/>
                        </a:spcAft>
                        <a:buClrTx/>
                        <a:buSzTx/>
                        <a:buFont typeface="Arial" panose="020B0604020202020204" pitchFamily="34" charset="0"/>
                        <a:buChar char="•"/>
                      </a:pPr>
                      <a:r>
                        <a:rPr lang="en-US" sz="1400" dirty="0"/>
                        <a:t>Guides</a:t>
                      </a:r>
                      <a:r>
                        <a:rPr lang="en-US" sz="1400" baseline="0" dirty="0"/>
                        <a:t> decision on what type of intravascular catheter to use based on length of time of therapy and compatible </a:t>
                      </a:r>
                      <a:r>
                        <a:rPr lang="en-US" sz="1400" baseline="0" dirty="0" err="1"/>
                        <a:t>infusate</a:t>
                      </a:r>
                      <a:endParaRPr lang="en-US" sz="1400" baseline="0" dirty="0"/>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aseline="0" dirty="0"/>
                        <a:t>Algorithms available to help make these decisions</a:t>
                      </a:r>
                      <a:endParaRPr lang="en-US" sz="1400" dirty="0"/>
                    </a:p>
                  </a:txBody>
                  <a:tcPr/>
                </a:tc>
                <a:extLst>
                  <a:ext uri="{0D108BD9-81ED-4DB2-BD59-A6C34878D82A}">
                    <a16:rowId xmlns:a16="http://schemas.microsoft.com/office/drawing/2014/main" val="10002"/>
                  </a:ext>
                </a:extLst>
              </a:tr>
            </a:tbl>
          </a:graphicData>
        </a:graphic>
      </p:graphicFrame>
      <p:sp>
        <p:nvSpPr>
          <p:cNvPr id="9" name="Footer Placeholder 3"/>
          <p:cNvSpPr>
            <a:spLocks noGrp="1"/>
          </p:cNvSpPr>
          <p:nvPr>
            <p:ph type="ftr" sz="quarter" idx="11"/>
            <p:custDataLst>
              <p:tags r:id="rId4"/>
            </p:custDataLst>
          </p:nvPr>
        </p:nvSpPr>
        <p:spPr>
          <a:xfrm>
            <a:off x="0" y="6475222"/>
            <a:ext cx="4017364"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Appropriateness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5</a:t>
            </a:fld>
            <a:endParaRPr lang="en-US" dirty="0"/>
          </a:p>
        </p:txBody>
      </p:sp>
    </p:spTree>
    <p:custDataLst>
      <p:tags r:id="rId1"/>
    </p:custDataLst>
    <p:extLst>
      <p:ext uri="{BB962C8B-B14F-4D97-AF65-F5344CB8AC3E}">
        <p14:creationId xmlns:p14="http://schemas.microsoft.com/office/powerpoint/2010/main" val="3133311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255-A265-4D9D-8E37-8472A417CCE1}"/>
              </a:ext>
            </a:extLst>
          </p:cNvPr>
          <p:cNvSpPr>
            <a:spLocks noGrp="1"/>
          </p:cNvSpPr>
          <p:nvPr>
            <p:ph type="title"/>
          </p:nvPr>
        </p:nvSpPr>
        <p:spPr/>
        <p:txBody>
          <a:bodyPr>
            <a:normAutofit/>
          </a:bodyPr>
          <a:lstStyle/>
          <a:p>
            <a:r>
              <a:rPr lang="en-US" dirty="0"/>
              <a:t>Making a Choice</a:t>
            </a:r>
            <a:r>
              <a:rPr lang="en-US" baseline="30000" dirty="0"/>
              <a:t>7</a:t>
            </a:r>
            <a:endParaRPr lang="en-US" dirty="0"/>
          </a:p>
        </p:txBody>
      </p:sp>
      <p:sp>
        <p:nvSpPr>
          <p:cNvPr id="3" name="Content Placeholder 2">
            <a:extLst>
              <a:ext uri="{FF2B5EF4-FFF2-40B4-BE49-F238E27FC236}">
                <a16:creationId xmlns:a16="http://schemas.microsoft.com/office/drawing/2014/main" id="{CDC2C9BA-3EFA-48FE-92A5-0B2592E5F273}"/>
              </a:ext>
            </a:extLst>
          </p:cNvPr>
          <p:cNvSpPr>
            <a:spLocks noGrp="1"/>
          </p:cNvSpPr>
          <p:nvPr>
            <p:ph idx="1"/>
          </p:nvPr>
        </p:nvSpPr>
        <p:spPr>
          <a:xfrm>
            <a:off x="628650" y="1124713"/>
            <a:ext cx="7886700" cy="1665380"/>
          </a:xfrm>
        </p:spPr>
        <p:txBody>
          <a:bodyPr/>
          <a:lstStyle/>
          <a:p>
            <a:r>
              <a:rPr lang="en-US" dirty="0"/>
              <a:t>Choosing the right line, for the right </a:t>
            </a:r>
            <a:r>
              <a:rPr lang="en-US" dirty="0" err="1"/>
              <a:t>infusate</a:t>
            </a:r>
            <a:r>
              <a:rPr lang="en-US" dirty="0"/>
              <a:t>, for the right length of time can help with ensuring the team does not use unnecessary central lines</a:t>
            </a:r>
          </a:p>
          <a:p>
            <a:endParaRPr lang="en-US" dirty="0"/>
          </a:p>
        </p:txBody>
      </p:sp>
      <p:sp>
        <p:nvSpPr>
          <p:cNvPr id="6" name="Rectangle 5">
            <a:extLst>
              <a:ext uri="{FF2B5EF4-FFF2-40B4-BE49-F238E27FC236}">
                <a16:creationId xmlns:a16="http://schemas.microsoft.com/office/drawing/2014/main" id="{C131332C-F20F-4650-B277-666B4E2A35FD}"/>
              </a:ext>
            </a:extLst>
          </p:cNvPr>
          <p:cNvSpPr/>
          <p:nvPr/>
        </p:nvSpPr>
        <p:spPr>
          <a:xfrm>
            <a:off x="1453290" y="2954215"/>
            <a:ext cx="1524000" cy="797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Peripherally Compatible </a:t>
            </a:r>
            <a:r>
              <a:rPr lang="en-US" dirty="0" err="1">
                <a:solidFill>
                  <a:schemeClr val="tx1"/>
                </a:solidFill>
              </a:rPr>
              <a:t>Infusate</a:t>
            </a:r>
            <a:endParaRPr lang="en-US" dirty="0">
              <a:solidFill>
                <a:schemeClr val="tx1"/>
              </a:solidFill>
            </a:endParaRPr>
          </a:p>
        </p:txBody>
      </p:sp>
      <p:cxnSp>
        <p:nvCxnSpPr>
          <p:cNvPr id="9" name="Straight Arrow Connector 8" descr="and ">
            <a:extLst>
              <a:ext uri="{FF2B5EF4-FFF2-40B4-BE49-F238E27FC236}">
                <a16:creationId xmlns:a16="http://schemas.microsoft.com/office/drawing/2014/main" id="{2A5CEA02-9577-477C-BBFD-DF4AC4CBD68C}"/>
              </a:ext>
            </a:extLst>
          </p:cNvPr>
          <p:cNvCxnSpPr/>
          <p:nvPr/>
        </p:nvCxnSpPr>
        <p:spPr>
          <a:xfrm>
            <a:off x="2977290" y="3894104"/>
            <a:ext cx="762000" cy="492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D55DF7C-7D4E-447C-92A4-0E676E5FD289}"/>
              </a:ext>
            </a:extLst>
          </p:cNvPr>
          <p:cNvSpPr/>
          <p:nvPr/>
        </p:nvSpPr>
        <p:spPr>
          <a:xfrm>
            <a:off x="6134862" y="2934150"/>
            <a:ext cx="1524000" cy="797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Peripherally Incompatible </a:t>
            </a:r>
            <a:r>
              <a:rPr lang="en-US" dirty="0" err="1">
                <a:solidFill>
                  <a:schemeClr val="tx1"/>
                </a:solidFill>
              </a:rPr>
              <a:t>Infusate</a:t>
            </a:r>
            <a:endParaRPr lang="en-US" dirty="0">
              <a:solidFill>
                <a:schemeClr val="tx1"/>
              </a:solidFill>
            </a:endParaRPr>
          </a:p>
        </p:txBody>
      </p:sp>
      <p:cxnSp>
        <p:nvCxnSpPr>
          <p:cNvPr id="10" name="Straight Arrow Connector 9" descr="both lead to">
            <a:extLst>
              <a:ext uri="{FF2B5EF4-FFF2-40B4-BE49-F238E27FC236}">
                <a16:creationId xmlns:a16="http://schemas.microsoft.com/office/drawing/2014/main" id="{C2674D2A-6075-4BC3-A09C-BEDC3D4D665F}"/>
              </a:ext>
            </a:extLst>
          </p:cNvPr>
          <p:cNvCxnSpPr>
            <a:cxnSpLocks/>
          </p:cNvCxnSpPr>
          <p:nvPr/>
        </p:nvCxnSpPr>
        <p:spPr>
          <a:xfrm flipH="1">
            <a:off x="5614397" y="3891635"/>
            <a:ext cx="697446" cy="492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B2541EB-E9E5-4825-9A2D-C81F56C82011}"/>
              </a:ext>
            </a:extLst>
          </p:cNvPr>
          <p:cNvSpPr/>
          <p:nvPr/>
        </p:nvSpPr>
        <p:spPr>
          <a:xfrm>
            <a:off x="3914843" y="4282051"/>
            <a:ext cx="1524000" cy="797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Length &amp; type of therapy</a:t>
            </a:r>
          </a:p>
        </p:txBody>
      </p:sp>
      <p:cxnSp>
        <p:nvCxnSpPr>
          <p:cNvPr id="14" name="Straight Arrow Connector 13" descr="leads to">
            <a:extLst>
              <a:ext uri="{FF2B5EF4-FFF2-40B4-BE49-F238E27FC236}">
                <a16:creationId xmlns:a16="http://schemas.microsoft.com/office/drawing/2014/main" id="{29D34D24-3B3B-4EE3-B96D-9C6D10EEFB11}"/>
              </a:ext>
            </a:extLst>
          </p:cNvPr>
          <p:cNvCxnSpPr>
            <a:cxnSpLocks/>
          </p:cNvCxnSpPr>
          <p:nvPr/>
        </p:nvCxnSpPr>
        <p:spPr>
          <a:xfrm>
            <a:off x="4663699" y="5196974"/>
            <a:ext cx="0" cy="419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5DC6D5B-9854-4DF1-81A0-D417D2275DF4}"/>
              </a:ext>
            </a:extLst>
          </p:cNvPr>
          <p:cNvSpPr/>
          <p:nvPr/>
        </p:nvSpPr>
        <p:spPr>
          <a:xfrm>
            <a:off x="3901699" y="5774009"/>
            <a:ext cx="1524000" cy="797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Choice of Catheter</a:t>
            </a:r>
          </a:p>
        </p:txBody>
      </p:sp>
      <p:sp>
        <p:nvSpPr>
          <p:cNvPr id="4" name="Footer Placeholder 3">
            <a:extLst>
              <a:ext uri="{FF2B5EF4-FFF2-40B4-BE49-F238E27FC236}">
                <a16:creationId xmlns:a16="http://schemas.microsoft.com/office/drawing/2014/main" id="{4187D6DB-61B9-4094-BD0B-E69E047C97C8}"/>
              </a:ext>
            </a:extLst>
          </p:cNvPr>
          <p:cNvSpPr>
            <a:spLocks noGrp="1"/>
          </p:cNvSpPr>
          <p:nvPr>
            <p:ph type="ftr" sz="quarter" idx="11"/>
          </p:nvPr>
        </p:nvSpPr>
        <p:spPr/>
        <p:txBody>
          <a:bodyPr/>
          <a:lstStyle/>
          <a:p>
            <a:r>
              <a:rPr lang="en-US"/>
              <a:t>AHRQ Safety Program for ICUs: CLABSI/CAUTI</a:t>
            </a:r>
            <a:endParaRPr lang="en-US" dirty="0"/>
          </a:p>
        </p:txBody>
      </p:sp>
      <p:sp>
        <p:nvSpPr>
          <p:cNvPr id="8" name="Rectangle 7"/>
          <p:cNvSpPr/>
          <p:nvPr/>
        </p:nvSpPr>
        <p:spPr>
          <a:xfrm>
            <a:off x="7225042" y="6452921"/>
            <a:ext cx="1729219" cy="369332"/>
          </a:xfrm>
          <a:prstGeom prst="rect">
            <a:avLst/>
          </a:prstGeom>
        </p:spPr>
        <p:txBody>
          <a:bodyPr wrap="square">
            <a:spAutoFit/>
          </a:bodyPr>
          <a:lstStyle/>
          <a:p>
            <a:r>
              <a:rPr lang="en-US" sz="1200" dirty="0"/>
              <a:t> CVC</a:t>
            </a:r>
            <a:r>
              <a:rPr lang="en-US" dirty="0"/>
              <a:t> </a:t>
            </a:r>
            <a:r>
              <a:rPr lang="en-US" sz="1200" dirty="0"/>
              <a:t>Appropriateness </a:t>
            </a:r>
            <a:r>
              <a:rPr lang="he-IL" sz="1200" dirty="0"/>
              <a:t>׀</a:t>
            </a:r>
            <a:endParaRPr lang="en-US" sz="1200" dirty="0"/>
          </a:p>
        </p:txBody>
      </p:sp>
      <p:sp>
        <p:nvSpPr>
          <p:cNvPr id="5" name="Slide Number Placeholder 4">
            <a:extLst>
              <a:ext uri="{FF2B5EF4-FFF2-40B4-BE49-F238E27FC236}">
                <a16:creationId xmlns:a16="http://schemas.microsoft.com/office/drawing/2014/main" id="{2D9C794D-2114-4A08-BBC2-03437C2BE3DD}"/>
              </a:ext>
            </a:extLst>
          </p:cNvPr>
          <p:cNvSpPr>
            <a:spLocks noGrp="1"/>
          </p:cNvSpPr>
          <p:nvPr>
            <p:ph type="sldNum" sz="quarter" idx="12"/>
          </p:nvPr>
        </p:nvSpPr>
        <p:spPr/>
        <p:txBody>
          <a:bodyPr/>
          <a:lstStyle/>
          <a:p>
            <a:fld id="{4F3BB057-33F2-45A1-BDD7-110EC8CCC5EB}" type="slidenum">
              <a:rPr lang="en-US" smtClean="0"/>
              <a:t>6</a:t>
            </a:fld>
            <a:endParaRPr lang="en-US" dirty="0"/>
          </a:p>
        </p:txBody>
      </p:sp>
    </p:spTree>
    <p:extLst>
      <p:ext uri="{BB962C8B-B14F-4D97-AF65-F5344CB8AC3E}">
        <p14:creationId xmlns:p14="http://schemas.microsoft.com/office/powerpoint/2010/main" val="117368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Challenges to Using Indications</a:t>
            </a:r>
            <a:r>
              <a:rPr lang="en-US" baseline="30000" dirty="0"/>
              <a:t>8</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a:t>Each critically ill patient is different</a:t>
            </a:r>
          </a:p>
          <a:p>
            <a:r>
              <a:rPr lang="en-US" dirty="0"/>
              <a:t>Do not distinguish between different types of CVCs</a:t>
            </a:r>
          </a:p>
          <a:p>
            <a:pPr lvl="1"/>
            <a:r>
              <a:rPr lang="en-US" dirty="0"/>
              <a:t>Risk of complications vary</a:t>
            </a:r>
          </a:p>
          <a:p>
            <a:pPr lvl="2"/>
            <a:r>
              <a:rPr lang="en-US" dirty="0"/>
              <a:t>Insertion versus downstream risks</a:t>
            </a:r>
          </a:p>
          <a:p>
            <a:pPr lvl="1"/>
            <a:r>
              <a:rPr lang="en-US" dirty="0"/>
              <a:t>Types of complications vary</a:t>
            </a:r>
          </a:p>
          <a:p>
            <a:pPr lvl="2"/>
            <a:r>
              <a:rPr lang="en-US" dirty="0"/>
              <a:t>Infectious versus thrombotic</a:t>
            </a:r>
          </a:p>
          <a:p>
            <a:pPr lvl="1"/>
            <a:r>
              <a:rPr lang="en-US" dirty="0"/>
              <a:t>Provider skills vary </a:t>
            </a:r>
          </a:p>
          <a:p>
            <a:r>
              <a:rPr lang="en-US" dirty="0"/>
              <a:t>Not all recommendations account for duration of use and the length of time a venous catheter is in place.</a:t>
            </a:r>
          </a:p>
        </p:txBody>
      </p:sp>
      <p:sp>
        <p:nvSpPr>
          <p:cNvPr id="6" name="Footer Placeholder 3"/>
          <p:cNvSpPr>
            <a:spLocks noGrp="1"/>
          </p:cNvSpPr>
          <p:nvPr>
            <p:ph type="ftr" sz="quarter" idx="11"/>
            <p:custDataLst>
              <p:tags r:id="rId4"/>
            </p:custDataLst>
          </p:nvPr>
        </p:nvSpPr>
        <p:spPr>
          <a:xfrm>
            <a:off x="0" y="6475222"/>
            <a:ext cx="4017364"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Appropriateness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7</a:t>
            </a:fld>
            <a:endParaRPr lang="en-US" dirty="0"/>
          </a:p>
        </p:txBody>
      </p:sp>
    </p:spTree>
    <p:custDataLst>
      <p:tags r:id="rId1"/>
    </p:custDataLst>
    <p:extLst>
      <p:ext uri="{BB962C8B-B14F-4D97-AF65-F5344CB8AC3E}">
        <p14:creationId xmlns:p14="http://schemas.microsoft.com/office/powerpoint/2010/main" val="265260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Strategies To Overcome Challenges</a:t>
            </a:r>
          </a:p>
        </p:txBody>
      </p:sp>
      <p:sp>
        <p:nvSpPr>
          <p:cNvPr id="3" name="Content Placeholder 2"/>
          <p:cNvSpPr>
            <a:spLocks noGrp="1"/>
          </p:cNvSpPr>
          <p:nvPr>
            <p:ph idx="1"/>
            <p:custDataLst>
              <p:tags r:id="rId3"/>
            </p:custDataLst>
          </p:nvPr>
        </p:nvSpPr>
        <p:spPr>
          <a:xfrm>
            <a:off x="460099" y="995639"/>
            <a:ext cx="8223802" cy="5052251"/>
          </a:xfrm>
        </p:spPr>
        <p:txBody>
          <a:bodyPr>
            <a:noAutofit/>
          </a:bodyPr>
          <a:lstStyle/>
          <a:p>
            <a:r>
              <a:rPr lang="en-US" sz="2200" dirty="0"/>
              <a:t>Identify champions to reinforce use of indications and alternatives</a:t>
            </a:r>
          </a:p>
          <a:p>
            <a:r>
              <a:rPr lang="en-US" sz="2200" dirty="0"/>
              <a:t>Educate staff on appropriate indications, including the use and benefits of alternatives</a:t>
            </a:r>
          </a:p>
          <a:p>
            <a:pPr lvl="1"/>
            <a:r>
              <a:rPr lang="en-US" sz="2000" dirty="0"/>
              <a:t>Address staff attitudes and beliefs toward changing practices</a:t>
            </a:r>
          </a:p>
          <a:p>
            <a:r>
              <a:rPr lang="en-US" sz="2200" dirty="0"/>
              <a:t>Provide staff and physicians with a checklist</a:t>
            </a:r>
          </a:p>
          <a:p>
            <a:pPr lvl="1"/>
            <a:r>
              <a:rPr lang="en-US" sz="2000" dirty="0"/>
              <a:t>Provide staff with opportunities to discuss and problem-solve how to use checklists</a:t>
            </a:r>
          </a:p>
          <a:p>
            <a:r>
              <a:rPr lang="en-US" sz="2200" dirty="0"/>
              <a:t>Make sure that alternatives are available and accessible to unit staff</a:t>
            </a:r>
          </a:p>
          <a:p>
            <a:pPr lvl="1"/>
            <a:r>
              <a:rPr lang="en-US" sz="2000" dirty="0"/>
              <a:t>Frontline nursing staff are trained in ultrasound guided PIV insertion</a:t>
            </a:r>
          </a:p>
          <a:p>
            <a:pPr lvl="1"/>
            <a:r>
              <a:rPr lang="en-US" sz="2000" dirty="0"/>
              <a:t>Assign staff and hold them accountable for assuring alternative products are available</a:t>
            </a:r>
          </a:p>
          <a:p>
            <a:endParaRPr lang="en-US" sz="2400" dirty="0"/>
          </a:p>
        </p:txBody>
      </p:sp>
      <p:sp>
        <p:nvSpPr>
          <p:cNvPr id="6" name="Footer Placeholder 3"/>
          <p:cNvSpPr>
            <a:spLocks noGrp="1"/>
          </p:cNvSpPr>
          <p:nvPr>
            <p:ph type="ftr" sz="quarter" idx="11"/>
            <p:custDataLst>
              <p:tags r:id="rId4"/>
            </p:custDataLst>
          </p:nvPr>
        </p:nvSpPr>
        <p:spPr>
          <a:xfrm>
            <a:off x="0" y="6475222"/>
            <a:ext cx="4017364"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Appropriateness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8</a:t>
            </a:fld>
            <a:endParaRPr lang="en-US" dirty="0"/>
          </a:p>
        </p:txBody>
      </p:sp>
    </p:spTree>
    <p:custDataLst>
      <p:tags r:id="rId1"/>
    </p:custDataLst>
    <p:extLst>
      <p:ext uri="{BB962C8B-B14F-4D97-AF65-F5344CB8AC3E}">
        <p14:creationId xmlns:p14="http://schemas.microsoft.com/office/powerpoint/2010/main" val="312869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Alternatives to CVC</a:t>
            </a:r>
            <a:r>
              <a:rPr lang="en-US" baseline="30000" dirty="0"/>
              <a:t>7,8</a:t>
            </a:r>
            <a:endParaRPr lang="en-US" dirty="0"/>
          </a:p>
        </p:txBody>
      </p:sp>
      <p:graphicFrame>
        <p:nvGraphicFramePr>
          <p:cNvPr id="6" name="Content Placeholder 5" descr="Peripheral IV catheter (PIV) with vein finder, Ultrasound-guided PIV, and Midline catheter."/>
          <p:cNvGraphicFramePr>
            <a:graphicFrameLocks noGrp="1"/>
          </p:cNvGraphicFramePr>
          <p:nvPr>
            <p:ph idx="1"/>
            <p:custDataLst>
              <p:tags r:id="rId3"/>
            </p:custDataLst>
            <p:extLst>
              <p:ext uri="{D42A27DB-BD31-4B8C-83A1-F6EECF244321}">
                <p14:modId xmlns:p14="http://schemas.microsoft.com/office/powerpoint/2010/main" val="3403431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0" name="Up Arrow 9">
            <a:extLst>
              <a:ext uri="{C183D7F6-B498-43B3-948B-1728B52AA6E4}">
                <adec:decorative xmlns:adec="http://schemas.microsoft.com/office/drawing/2017/decorative" val="1"/>
              </a:ext>
            </a:extLst>
          </p:cNvPr>
          <p:cNvSpPr/>
          <p:nvPr>
            <p:custDataLst>
              <p:tags r:id="rId4"/>
            </p:custDataLst>
          </p:nvPr>
        </p:nvSpPr>
        <p:spPr>
          <a:xfrm rot="10800000">
            <a:off x="1449917" y="1600198"/>
            <a:ext cx="484632" cy="553681"/>
          </a:xfrm>
          <a:prstGeom prst="upArrow">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C183D7F6-B498-43B3-948B-1728B52AA6E4}">
                <adec:decorative xmlns:adec="http://schemas.microsoft.com/office/drawing/2017/decorative" val="1"/>
              </a:ext>
            </a:extLst>
          </p:cNvPr>
          <p:cNvSpPr/>
          <p:nvPr>
            <p:custDataLst>
              <p:tags r:id="rId5"/>
            </p:custDataLst>
          </p:nvPr>
        </p:nvSpPr>
        <p:spPr>
          <a:xfrm rot="10800000">
            <a:off x="4329189" y="1600199"/>
            <a:ext cx="484632" cy="553681"/>
          </a:xfrm>
          <a:prstGeom prst="upArrow">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C183D7F6-B498-43B3-948B-1728B52AA6E4}">
                <adec:decorative xmlns:adec="http://schemas.microsoft.com/office/drawing/2017/decorative" val="1"/>
              </a:ext>
            </a:extLst>
          </p:cNvPr>
          <p:cNvSpPr/>
          <p:nvPr>
            <p:custDataLst>
              <p:tags r:id="rId6"/>
            </p:custDataLst>
          </p:nvPr>
        </p:nvSpPr>
        <p:spPr>
          <a:xfrm rot="10800000">
            <a:off x="7208461" y="1600199"/>
            <a:ext cx="484632" cy="553681"/>
          </a:xfrm>
          <a:prstGeom prst="upArrow">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a:spLocks noGrp="1"/>
          </p:cNvSpPr>
          <p:nvPr>
            <p:ph type="ftr" sz="quarter" idx="11"/>
            <p:custDataLst>
              <p:tags r:id="rId7"/>
            </p:custDataLst>
          </p:nvPr>
        </p:nvSpPr>
        <p:spPr>
          <a:xfrm>
            <a:off x="0" y="6475222"/>
            <a:ext cx="4017364" cy="365125"/>
          </a:xfrm>
        </p:spPr>
        <p:txBody>
          <a:bodyPr/>
          <a:lstStyle/>
          <a:p>
            <a:r>
              <a:rPr lang="en-US" dirty="0"/>
              <a:t>AHRQ Safety Program for ICUs: Preventing CLABSI and CAUTI</a:t>
            </a:r>
          </a:p>
        </p:txBody>
      </p:sp>
      <p:sp>
        <p:nvSpPr>
          <p:cNvPr id="3" name="Slide Number Placeholder 2"/>
          <p:cNvSpPr>
            <a:spLocks noGrp="1"/>
          </p:cNvSpPr>
          <p:nvPr>
            <p:ph type="sldNum" sz="quarter" idx="12"/>
            <p:custDataLst>
              <p:tags r:id="rId8"/>
            </p:custDataLst>
          </p:nvPr>
        </p:nvSpPr>
        <p:spPr>
          <a:xfrm>
            <a:off x="6896862" y="6475223"/>
            <a:ext cx="2057400" cy="365125"/>
          </a:xfrm>
        </p:spPr>
        <p:txBody>
          <a:bodyPr/>
          <a:lstStyle/>
          <a:p>
            <a:r>
              <a:rPr lang="en-US" dirty="0"/>
              <a:t>CVC Appropriateness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9</a:t>
            </a:fld>
            <a:endParaRPr lang="en-US" dirty="0"/>
          </a:p>
        </p:txBody>
      </p:sp>
    </p:spTree>
    <p:custDataLst>
      <p:tags r:id="rId1"/>
    </p:custDataLst>
    <p:extLst>
      <p:ext uri="{BB962C8B-B14F-4D97-AF65-F5344CB8AC3E}">
        <p14:creationId xmlns:p14="http://schemas.microsoft.com/office/powerpoint/2010/main" val="391339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1PHOT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xH/BQH4bDraa5/4Cp/8AHKP+HgPw2/59dd/C0X/4uvl/4kfscePfhzo93qsiWOr6faqZJXsJCXVB1YowBwO+K8MKgCv1HDZBleLjzUKjkvJ/8A/HMVxDm2Dko1oKL80fop/w8C+Gv/Prr3/gKn/xyj/h4F8Nf+fXXv8AwFT/AOOV+dFFdf8Aqpg+8vv/AOAcP+t+Yf3fuP0WP/BQH4a9rTXP/ARP/jlKP2//AIb9Ps2t/jaL/wDF1+dYUNXqXwn/AGbPGvxismvtFtLeHSlcx/bb6by43cdQowS2O+BXLX4dy7Cw9pWk4x7t2/Q7MNxJmeLnyUoKUuyR+mvw68fad8S/CGn+JNKWZNPvlZoluVCScMVOQCe4NdVgYrz34FfD+++GPwt0Lw1qM0M93YI6ySW5JQlnZuM8/wAVegg4r8yrRhGrKNN3im7enQ/W8NKpOjCVVWk0rrz6ktFFFZHUIDVa4mW3iklfoiliR6Dk1ZAqrewNcWsyLgM6MoJ7ZFONr6kSvy+6fNI/4KCfDYgE2mu89f8AQ0/+OUg/4KA/Db/n11v8bRP/AIuvl74i/sdfEH4d6Td6pNBYatYWqGWWSwnLOkY6sUYAkDqcV4WUK/8A1q/TcHkOWYuPPTm5ej/4B+R43iHNMHPkqwUfVH6Lf8PAfht/z7a5+Fov/wAXTf8Ah4D8Nf8An113/wABE/8AjlfnVRXof6q4LvL7/wDgHn/624/y+4/RY/8ABQH4a9rXXf8AwET/AOOUD/goD8N/+fTXef8ApzT/AOOV+darur1r4UfszeN/i5p/9p6Na29vpW4oL28m2JIw6hRglsdMgda4sTw7lmFh7StJxXdv/gHVhuJM0xc/Z0oqUuyR+mHw+8bWHxH8KaZ4k0xZo7C/QyRLOoV8BivIGe4PeuoHJzXAfBLwJefDT4X6B4b1CaG4u9PgMckkGdhJdm+XPP8AFj8K9AHLYr8zrRhGpJUvhu7el9PwP1vDSqSowlVVpNK/rbUZJ0H8q8I+I37X/gn4X+ML3w1rNvqsl/abDI1rbK0fzKGGCWHY17tIuRgV8S/tNfsmeNfHfxG1nxboJsL63uljZbNpzHP8iBSBkYPT1716OV0MLXruGLlyxtprbW55Ob18Vh6Cng480r6q19LHfn/goF8Nh/y6a7/4CJ/8cp//AA8B+Gn/AD7a3/4Br/8AF1+d19Zz6dfT2l1C9vdQOYpYZBho3BwVI9QagPWv0ePC+Bmrpy+//gH5jLizMIOzS+4/Rb/h4F8NP+fXXf8AwET/AOOUf8PAvhp/z667/wCAif8Axyvzooo/1UwfeX3/APAJ/wBbcf5fcfot/wAPAfht/wA+uu/+Aif/AByl/wCHgPw2/wCfXXP/AAET/wCOV+dFFH+quD7v7/8AgB/rdmHl9x+iv/DwH4a/8+uu/wDgIn/xynf8PAPht/z763/4CL/8XX50UUf6q4Pu/v8A+AP/AFtx/l9x+iw/4KBfDXP/AB665+Non/xyp4f2/PhlMQrJrEXP8dmMD8nr84qKP9VMH3l9/wDwAXF+PT6fcfqHo37ZHwo1nag8TLZuccXltLF+u3H616f4b8e+HPF8Al0XXLDVIz0NpcpJ/I5r8byv4VPZ3c2nXK3NrNLbXCcrLA5jcH2I5FcVbhGk03RqNPzs/wDI9HD8Z1o29tBNeV1/mftRvXHBH507KkDkZPvX5hfDX9sP4hfD+WKK51L/AISPTFwDa6p87BfRZR8wP1yK+1fgv+1H4Q+MSC1t5m0nXAuW0y9IDt7xt0cfTn2r43HZJi8AnKS5o91+vY+2y7iDCY9qKlyy7P8AR9T22ioxKpOAakrwT6gZ05rnvGnimz8C+GNU8QagJGstOt3uZliXc+xRk4GeTxXRdq4z4teErrx38N/EWgWMkcV3qVlJbRyTE7FZhgE4rWkoSqRVT4bq/pc567nGlKVNXkk7ettDxP8A4b/+G4/5dNcx6izTH/oyj/h4F8Nif+PTXf8AwET/AOOV8z+K/wBib4meGLSW6isrLWY4lLFLG4DSYHojBSfwrweWF4pHjkUq6sVZWGCCOor9JwuR5Xi03SqOVuzPyjF8QZtgmlWgot91ufoh/wAPAvhr/wA+uvf+Aqf/AByl/wCHgPw1/wCfXXf/AAET/wCOV+c9Fd/+qmD7y+//AIB5v+t+Yf3fuP0W/wCHgPw2/wCfbW/xtF/+Lo/4eA/Db/n21v8AC0X/AOLr86aKf+quC7y+/wD4A/8AW7H+X3H6K/8ADwH4a/8APrrv/gIn/wAcp3/DwD4bf8++t/8AgIv/AMXX50UUv9VcH3f3/wDAH/rbj/L7j9Ff+HgPw1/59dd/8BE/+OU4f8FAfht/z7a3+Nmn/wAXX50UUf6q4Pu/v/4Af624/wAvuP0W/wCHgPw2/wCfbW/wtF/+Lo/4eA/Db/n21v8AG0X/AOLr86aKr/VXBd5ff/wA/wBbsf5fcfouf+CgPw2/59tc/CzT/wCLo/4eBfDT/n113/wET/45X50UVP8Aqpg+8vv/AOAL/W3H+X3H6Lf8N/8Aw1/589b/APARP/jlevfB74xaH8afD9zrOgpdpZQXLWrfbIgjbwqscAE8YYV+RrfdFfoX/wAE8f8Akj2rn/qNS/8AoqKvns7yPD5fh/bU73ulqz6XIc+xWY4pUatuWzeitsfUUziJCxBIAJOK+crj9vH4Z2lzNDIdY3xuyNtsOMg4P8XrX0VeYFtLj+438q/GLWxnW9R/6+Zf/QzXnZFlNHM3NVb+7a1nbe56vEWcV8r5PYW9697rtb/M/Q1/2/Phmik7NZfHZbIc/wDj9Q/8PAPht/z663/4CL/8XX500V9muFMEusvv/wCAfDvi7Hvt9x+i/wDw8C+Gn/Prrv8A4CJ/8co/4eBfDT/n113/AMBE/wDjlfnRRS/1UwfeX3/8An/W3H+X3H6Lf8PAfht/z7a3+Nov/wAXR/w8B+G3/Ptrf4Wi/wDxdfnTRT/1VwXeX3/8AP8AW7H+X3H6L/8ADwH4bf8APrrn42i//F0n/DwL4a/8+muf+Aif/HK/Omil/qrg+7+//gD/ANbcf5fcfot/w8C+Gv8Az6a5/wCAif8Axyj/AIeA/Db/AJ9db/C0X/4uvzpoqv8AVXBd5ff/AMAP9bcf5fcfot/w8B+G3/Ptrf42i/8AxdO/4eBfDb/n21v/AMBF/wDi6/Oeij/VTBd5ff8A8AP9bcf5fcfox/w8C+G3/Ptrf/gIv/xdN/4eBfDX/n01z/wET/45X500Uf6qYLvL7/8AgC/1ux/l9x94+OP2/wDwy+gX0HhnSNSuNTmhaOGS8RYoo3IIDMNxJAznA618PaTI0uu2Lu253uo2YnqTvGaorgN1q3o2P7a07/r5i/8AQxXp0Mrw2XUZqin7299XoeViM2xGZV4Os78u1lbfc/Z3Tv8Ajzh/3F/lRRp3/HnD/uL/ACor8MqfGz+gKH8NFHxTapdeG9ThlUPHJbSIykcEFCMV+M8ihXkUdFJA/Ov2e8Qf8gHUP+uD/wDoJr8YZf8AWz/7x/nX6TwjvV+R+W8aL3qT8n+hHRRRX6WflYV+oH7GKD/hnTwoSB832o8D/p6m/oB+Vfl/X6hfsY/8m5eEfpdf+lM1fB8Xf7pD/EvyZ+g8G/77L0f6Hu1JgUtFflB+1BRRRQAUUUUAc/4xiWXwrqyyorobWUMp5BGxuK/GoLsUKPSv2a8Y/wDIsar/ANe0v/oBr8ZT/D9K/SeEf+XvyPyfjT46fo/0GUUUV+lH5aAGa/VP9k23WL9n3wbt4zasx+plcn9a/K9ema/VT9lL/k3zwb/16H/0Y9fAcXf7vT/xfofonBn+9T/w/qj2Giiivys/Zhv8NRSjK9vyqX+Go5vu01uRL4Wfkj+0HGsfxx8chBtH9qzHH4157/C1ehftD/8AJcvHP/YVm/nXni/dav6Cy3/daX+FfkfzVmH+9Vf8T/MSiigcmvQPMCilK/WgL9fypXGJRS4weho20rgJRRg0VQBRRRQAVPbXc1lPDPbzSQTwsJI5YmKsjDoQQeD71BRWc4KejLhNwd0ffn7Jf7VUnjyaLwf4uuUGvKo+xXzHH20DqjdvMAGf9oZ719aqxIr8V7G+uNNvYLu1me2uLeRZYpI2wUdTkMD2PSv1V/Zu+LafGH4Z6bq0pVdVhH2a+jXtMo5b6MMMPrX5LxFk8cHJYiirQluuz/yZ+y8M5zLFx+rVneUVo+6/zR61RRRXxR+hFa4Xcp4HGDX4/wDxZhS2+KPi6JF2omqXICjt+8av2El+61fj98Yv+Sr+MP8AsK3P/oxq+84R/jVPRH5nxqr0afq/yRxtFFFfq5+QBRRjP86Dge3ekVYKKXcPWjcPWlzxL9nISil3D1o3D1pc6D2chKKXcPWjcPWjnQezkJRS7h60KA3/AOul7SIezkNPSv0O/wCCeP8AySDVv+wzL/6Kir88u/Nfob/wTx/5JBq3/YZl/wDRUVfH8Vf7ivVH23CP+/8Ayf6H0/ff8esv+4f5V+MOuf8AIa1H/r5l/wDQzX7PagdtnMx6BD/Kvxg1p1l1i/dDuVriVgfbecV4vB/x1fl+p73G21L5/oUqKcFG3JOKbkev6iv0vnR+VcjCil3D1o3D1o549x+zkJRS8HODjHrSn2o50LlG0UUVZAUUAc9/wpduRkEEetTcBKKUgAdaNw9aXOjT2chKKXcPWjcPWjnQezkJV3Rv+Q5p3/XzF/6GKqYHr9KtaJ/yG9O/6+Yv/QxWFb+FI6MOrVon7Pad/wAecP8AuL/KijTf+POH/cX+VFfzrV+Nn9M0P4aIvEH/ACA7/wD64Sf+gmvxdl/1svuzfzr9ovEH/ICv/wDrhJ/6Ca/F6X/XTezH+dfpHB+9T5H5jxrvS+f6EdFFFfph+ThX6hfsY/8AJuXhH6XX/pTNX5e1+oX7GP8Aybl4R+l1/wClM1fB8Xf7pD/EvyZ+g8G/77L0f6Hu1FFFflB+1BRRRQAUUUUAYni7/kVtW/69ZP8A0A1+MjdB9K/Zvxd/yK2rf9esn/oBr8ZG6D6V+k8H71fkflHGvx0vR/oNooor9KPyscvSv1V/ZR/5N+8Hf9eh/wDRj1+VS9K/VX9lH/k37wd/16H/ANGPXwHF3+70/wDF+h+jcGf73P0/yPYB0paQdKWvys/ZRD0qObpUh6VHN0prciex+SH7RB/4vn46/wCwrN/OvPE+4a9D/aJ/5Ll44/7Cs38689X7pr+gMu/3Wl/hX5I/mrMP96q/4n+Y2lXpSUYNekeafVH7IP7PvhD40eH9evPEVtczyWV4kMJguWiAUpk8DrzX0Ef2E/hXt/48NQ/8D3rjv+CdFtjwF4muMg+ZqSJj02xD/wCKr65CgcYzX4vnGYYqjjasKdRqKeyb7I/c8jyvCVcBSnUpqUmndtK+586t+wh8LGGBZ6ihPQi/fIqnN+wH8NpQAkmtQEHqt4Dn81NfTQUY6UnHrXjrNMatqsvvPbeS5e96UfuPk2+/4J3eCplJtPEGu27dhI8Ui/8AoAP61xuu/wDBOaZYy2j+MlZ+yXtngfmjH+Vfcflg9hSHkcgV1U89zCn/AMvW/VJ/oclTh3Lai1pJejsfl/49/Y3+JHgWGS5TS01+zjyzT6S/mMAO/lnDfkDXiU8LQO8ciNHIhKujqVZSOoIPIr9qiNqdM/Wvkn9uD4GaZqvhKfx3pdpHbaxpxU3rwpj7TATgswHVlJB3HtkV9XlXE1SrWjQxKXvaJrv5o+OzfhWnh6Eq+Gk/d1aeunWz8j4FopWGGPGPakr9LPy0cuQrEda+qP2APHEmjfErUvDUkuLXV7QyxozcedFzwPdCfyr5XU7TivTv2ZtXk0b49eC54zgyX627f7rgqf0NeLnFBV8FUT/lf3rVHvZLiHQxtOS/mX3PRn6zK27NOqOPHQdqkr8FR/RhBN9xvpX5AfGH/kq3i/8A7Ctz/wCjGr9f5vuN9K/ID4w/8lW8X/8AYVuf/RjV99wj/Gqei/M/NuNP4VP1f5HG0UUV+rH46P8ApX3D+xP8JvB3jr4WXl94g8Pafq16mpyxie7gDvtCoQMntya+HR0r9D/+CfH/ACR3UP8AsLTc/wDAI6+P4mqTpYPmhJp3W2h9pwvSp1scoVIqSs91c9a/4Zu+GP8A0JOif+Aaf4Un/DNvwx/6EjRf/ANf8K9Lpc1+TfXMT/z8l97P2f6hhP8An1H7keZ/8M2/DH/oSNF/8A1/wo/4Zt+GP/QkaL/4Br/hXpmTRk0/rmJ/5+y+9h9Qwn/PqP3I8z/4Zt+GP/QkaL/4Br/hR/wzb8Mf+hI0X/wDX/CvTMmjcaPrmJ/5+y+9h9Qwn/PqP3I8z/4Zv+GP/Qj6L/4CJ/hUF5+zJ8Lr2PbL4J0jgYHlwBCPoRivUsmjJo+uYpf8vJfe/wDMX9n4T/n3H7kflr+098F4Phb8UJdL0C0un0e6t47uCPY8vlbshk3YOQCM8nPNfUn/AAT+tbiz+EusLcQSQN/bMhCyoUJHkxc89s/yr6ge2ik5aNHPuoNEUEcC4jRUB/ujFexi86qYvCRwtSOqtrfex4uDyGlgsZLFUpWTv7ttFcj1EZsbj/rm3P4V+MT6bdT3rRxWk255Nigxt1JwM8epr9pSNw55H86pjR7JelnAD7Rr/hUZVmryzntG/NbrbYvOMm/tV03z8vLfpe97Hh/w5/ZG+HXhzwvp8GqeHLXWNTWJGurq9zKzS4+bAzgDOQAB2rs/+Gbvhn/0JGif+Aaf4V6UoCjAGKXNebPH4qpJzdSV35s9KnlmEpwUPZx08keaf8M3fDH/AKEjRf8AwDX/AAo/4Zu+GP8A0I+i/wDgGv8AhXpfPpRk1n9cxH/PyX3s2+oYX/n3H7keaN+zl8MgOPBGi5/69F/wr4W/bV8G6H4H+Klhp+gaZbaTZtpccjQ2sexSxdxnHrgCv0xfP45r86P+CgKk/GfT+/8AxKY//Rj19Tw5iK1XHKNSbas922fH8UYXD0cA5U6ai7rVJI+ZKKKK/YD8VH4UA+te+/sW+DdE8dfFi8sNe0211WzTTZJFhu4w6KwdAGwe+Ca8BOBmvpj/AIJ//wDJaL7P/QKk/wDQ0rw86lKGBqSi7Ox9BkkI1MdTjNXTa3PtD/hm/wCGP/QkaL/4CL/hR/wzd8Mf+hI0X/wDX/CvS9xoy3pX4n9cxP8Az9l97P3n6hhf+fUfuR5p/wAM2/DH/oSNF/8AANf8KP8Ahm34Zf8AQkaL/wCAi/4V6Zk0Zo+uYn/n7L72P6hhP+fUfuR8+fEr9kn4d+IvCmpx6X4ctNH1QQO1ve2QMZWQKSuQDgjIwQa/ODSbC5TWrEG2mDLcxZBibg7xntX7PBRjGBj0qn/Y1irAizhB9fLX/CvcwGe1sJCVOpeae13t+Z87mHDtHF1IVKTUGt7LfaxNp3/HtD1/1a9R7UVaAAHAAor5qTu7n10IcqsZ3iD/AJAV/wD9cJP/AEE1+L0v+um92P8AOv2h8Qf8gK//AOuEn/oJr8XZf9bL7M386/ReD96nyPzDjXel8/0GUUUV+mH5OHav1C/Yx/5Ny8I/9vX/AKUzV+Xvav1C/Yw/5Nx8I/8Ab3/6VTV8Hxd/ukP8S/Jn6HwZ/vsv8L/NHu1FFFflB+0BRRRQAUUUUAYni3/kVtX/AOvWT/0A1+Mp+7+Ffs14t/5FbV/+vWT/ANANfjI3QfSv0jg/er8j8o42+Kl6MbRRRX6WflY9fu1+qv7KH/Jvvg3/AK9D/wCjHr8ql+7X6q/spf8AJv3g3/r0P/ox6+A4u/3en/i/Q/ReC/8Ae5+n6o9fHSlpB0pa/Kz9mEPSo5ulSHpUc3SmtyJ7H5IftD/8ly8c/wDYVm/nXng6GvQ/2h/+S5eOf+wrN/OvPB0Nf0Flv+60v8K/I/mrMP8Aeqv+J/mJQOtFA613nmn6Af8ABOr/AJJx4j/7Cn/tJK+tR0r5K/4J1f8AJOPEf/YU/wDaSV9ajpX4NnX/ACMKnr+iP6IyD/kXUvQfRRRXjH0QUUUUAMAya88/aAgjufgz4zjlGUOlz5H/AAA/4V6HnFeI/tgeNrXwb8DvECyyhLvU4v7Pto84Z3kODj6LuNdeCjKeJpKO/MvzPMzGcaeDqylsov8AI/LjkgE55GaKU44wcjHGfSkr+hYbH81y+IUHAr0H9nyMyfHDwMo6/wBrwH8jXnte3fsb+HJNf+P3h1jF5kNkJbxz/d2ocH/vorXnZpJRwdVvpF/kenlVOVTG0ox3cl+Z+osRqQ9KjRcMfWpD0r+fz+ko7EM33G+lfkB8Yf8Akq3i/wD7Ctz/AOjGr9f5vuN9K/ID4w/8lW8X/wDYVuf/AEY1ffcI/wAap6L8z8440/hU/V/kcbRRRX6sfjo/+EV+h3/BPf8A5I/qH/YUl/8AQEr88B2Hc9q/RD/gnyQPg9e/9hSX/wBASvi+Kn/sXzR91wl/v69GfUo6UtNDA0bhX5AfuI6kwKTcKCwAzQA3GBQT70xpQgBY/nXlkn7UPwsgunt5PGmmrMjmNly33gcEdPWtKdKpVv7OLlbsrnNVxFKhb2klG/dpHrI6UEZqta3Ud7BFPCweKVQ6MOjAjINWciszdO+qFpMClooKCiiigAooooAKKKKAI27V+c3/AAUC/wCS06f/ANgmP/0Y9foy3avzm/4KBf8AJZ9P/wCwTH/6Mevq+Gf9/Xo/0PieLf8AkXP1R8yUUUV+0H4UIelfTn/BP7/ktF9/2Cn/APQ0r5jPSvpz/gn9/wAlovv+wU//AKGleBnn+4VfQ+jyD/f6fqj9HaKKK/Cz+iAooooAKKKKACiiigDM8Qf8gK//AOuEn/oJr8XZT+9l92P86/aLxB/yAr//AK4Sf+gmvxdlH72X2Y/zr9H4P3qfI/LONd6Xz/QZRRRX6YflAp+6K/UD9jWYL+zn4SAYcC64z/09zV+YB5AxWxaeLtd022jtbTWtQtbaPhIILqREUZycAEYySfzr53OcseZ0o0lPls77X6f8E+lyPM45XWlWlHmumrXt1TP2W+0x/wB4UfaY/wC8K/Gz/hPPE3/Qx6v/AOB0v/xVH/CeeJv+hj1f/wADpf8A4qvj/wDVCr/z8X3f8E+2/wBdKf8Az7f3n7J/aY/UUfaU9RX42f8ACeeJv+hj1f8A8Dpf/iqP+E88Tf8AQx6v/wCB0v8A8VT/ANUKv/Pxfd/wQ/10p/8APt/efsn9pj/vCj7TH/eFfjZ/wnnib/oY9X/8Dpf/AIqj/hPPE3/Qx6v/AOB0v/xVL/VCr/z8X3f8EP8AXSn/AM+395+vniydD4b1YeYObSYdf9g1+NH3kB7Yrcfx34mkUq3iHVGUjBBvJCCPT71YhbjHb0r6jJcollXPzT5ua3S2x8nnmcxzVwahy8t+t97DKKKK+qPjx69MV+qX7KT/APFgfBwz/wAuZP1/ePX5Wc4NdXpnxS8Y6NYw2OneLNasLGAbYra2v5Y40HoAG4FfMZ5ldTMqUYU5ctnfX0sfU5DmtPK60qtSLkmraeqP2E8xf71HnD+8K/IP/hdfxB/6HbxD/wCDOb/4qj/hdfxB/wCh28Q/+DOb/wCKr43/AFSxP86/E+7/ANdMP/z7f4H6/eaPb86bI6EZr8g/+F1fEH/odvEP/gym/wDiqUfGn4gHGfG3iHr1/tOb/wCKpf6p4lfbX3MP9ccPLTkf3ov/ALQu1vjl44O4Y/tWbg/WvPMr/fFfpx8Cfhf4S8ZfCPwxrmv+G9M1jWL6xSa61C+tElnnkOcs7sMsfc13n/Ch/h1/0JGgn/uHRf8AxNejT4mjg4/V5U23D3b6dNDzJcKzxr+tRmkp+9az0vqfkTx/eFKACfvD86/Xb/hQ3w7/AOhJ0H/wXxf/ABNI3wI+HqDI8E6Fn/rwi/wrX/W+n/z6f4E/6l1P+fi+5ng//BO4hPhx4i9f7U6f9skr6y34blhX5+/tialefCP4iaXpnge9uPCGnXGnLcTWuiytaRSSeY43ssZALYAGT6V4BdfFrx1ebTP4z1+Xb03alN/8VXmvJKucTeNhJRjPVJ7roehHP6WTQWBnBylDS6dk/wAz9gjMn94Un2lB/FX46t8TvGEisr+LNcdW6htRlIP/AI9VGbxl4guFAl13UpQOz3chA/M1a4Rq9ai+7/gkPjWn0pv7/wDgH7IXWsWdhHvubqG3XqWkkVR+prk9a+NXgTw+u7UfFek2oHZryMt+QJNfkXLqN1Ocy3M0v+/IzfzNR7ckk856100+EF/y8qP5K36nNU41n/y7pperv/kfov48/bu+H3h2GWLRftniW9XIRbSIxw56cyNjA9wDXxP8YfjZ4j+NHiAahrUoitoMraWEJPk26nrjPJY92PP0rz0HA4p2c9BxX0+X5JhcA+eKvLu9fu6I+VzHP8VmEeScrR7LRfPuMPJooor6M+XHg8AV9uf8E9Ph20Ntr/jO4jCrORYWbEdVX5pGB+u0fga+R/h74B1X4k+MdN8O6NG0l1eSAGTb8sSD78jegUc/pX6x/DjwVp/w68G6T4e0tNlpp8IiUnrIerOfdjk/jXwHE+YRhR+qwfvS38l/wT9F4Uy2VSv9Zmvdjt5t/wCR1oGKWiivys/ZSCb7jfSvyA+MP/JVvF//AGFbn/0Y1fr/ADfcb6V+QHxh/wCSreL/APsK3P8A6MavveEf41T0X5n5txp/Cp+r/I42iiiv1Y/HSQNt6da95+BX7V198D/Cc2iWvh+HVEkumuTNLdNGQWAGMAH0rwMdTRjPQVwYvCUcZT9lXjeJ6GExdfBVPaUJcsu//Dn2J/w8c1f/AKE61H/b6/8A8TS/8PGtX/6E60/8DW/+Jr45oryf9Xsv/wCfa+9/5ntf6yZl/wA/X9yPsb/h41q//QnWn/ga3/xNJ/w8b1gdPB1qfrev/wDE18dUVP8Aq9l//Pv8WH+smZf8/X9yPqfxT/wUA8X61pM9npmgWGkTSqVF55zzPGCMZUEABueCc49K+XxKXn3ty7uCx65ycn9eaiBwelSRY3pz/EP5120suw2CpyVCHLff+mcNXMsVjqsXWm3bY/ZjwgP+KY0v/r1i/wDQBWt3rJ8I/wDIs6X/ANe0X/oArW71+E1P4kj+h8N/Bj6ElFFFQdAUUUUAFFFFABRRRQBG3avzm/4KBf8AJZ9P/wCwTH/6Mev0ZbtX5zf8FAv+Sz6f/wBgmP8A9GPX1fDP+/r0f6HxPFv/ACLn6o+ZKKKK/aD8KA/dNfTn/BP3/ktN9/2CpP8A0NK+Yz9019Of8E/f+S033/YKk/8AQ0rwM8/3Cr6H0eQ/7/S9Ufo5RRRX4Wf0QFFFFABRRRQAUUUUAZniD/kBX/8A1wk/9BNfi7L/AK2X3Zv51+0XiD/kBX//AFwk/wDQTX4vS/66b2Y/zr9H4P3qfI/LONf+XXz/AEI6KKK/TD8nCiiigYUUUUgsFFFFABRRRQAUUUUwCiiigQUUUUDCiiikAU5f4frTacnapnsa0/jR+sP7MP8AyQTwT/2DY69Sb7wry79mH/kgfgn/ALBsVeot1Ffz3jP95qf4n+Z/SmX/AO6U/wDCvyHHpTZfuU7+Gmzf6s1xnoPY/PD/AIKGf8la0T/sEL/6Nkr5Zr6o/wCChf8AyVvRP+wSv/o2Svlev3HIP+RfT9P1P584h/5GNT1/RBRRRX0J8yFFFFMQUdDR0Nb3gzwdq3j/AMQWmh6JbrcalclvKheRY921Sx5bjoDWVSpGlFzm7JHRTpyqyUIK7ZhfxV0XgbwDrnxH1+DRvDthLqF7KcEIPkiXuzt0VR6k19TfDT/gnzfXMkV1421qO2hBydP0v5nb2MrcD8Aa+vfAfw28OfDXSF07w7pMGm2vV/LXLyHHV2PzMfrXxOYcT0aScML70u/Rf5n3eWcK168lPE+7Dt1fy6HAfs5/s8ad8DdCcuyX/iK9C/bb9V+XA5EceeQg/U8mvbQAOaUAAdMUKufpX5bXr1MRUdWq7yZ+u4bDUsJSjRoxtFD6KKKxOsgm+430r8gPjD/yVbxf/wBhW5/9GNX6/wA33G+lfkB8Yf8Akq3i/wD7Ctz/AOjGr73hH+NU9F+Z+bcafwqfq/yONooor9WPx0KKUc//AF6tWul3t9GXtrO5uEBwWiiZxn8AazlUUNzaFOVR2iVKK0f+Ee1T/oF33/gM/wDhR/wjup/9Ay+/8Bn/AMKy+sUf5kb/AFWt/K/uM6itH/hHdT/6Bl9/4DP/AIUf8I9qnP8AxLL7/wABn/wo+sUv5kL6tW/lf3GcRipI/vp/vD+dPubG5ssC5tprYnoJomQ/qKZH99P94fzpVKkalOTiOnTlTqxUj9mvCP8AyLOl/wDXtF/6AK16yPCP/ItaX/17Rf8AoArXr+eqnxs/pbDfwY+g+iiiszoCiiigAooooAKKKKAI27V+c3/BQL/ktGn/APYJj/8ARj1+jLdq/Ob/AIKBf8ln0/8A7BMf/ox6+r4Z/wB/Xo/0PieLf+Rc/VHzJRRRX7QfhQH7pr6c/wCCfv8AyWm+/wCwVJ/6GlfMZ+6a+nP+Cfv/ACWm+/7BUn/oaV4Gef7hV9D6PIf9/pf4kfo5RRRX4Wf0QFFFFABRRRQAUUUUAZfiD/kBX/8A1wf/ANBNfi/L/rZ/94/zr9oPEH/ICv8A/rg//oJr8X5f9bP/ALx/nX6PwhvV+R+V8af8uvn+hHRRRX6YflI7d8uK+1v2eP2S/AvxQ+Eeg+JNaiv/AO071Z/Oa2ujHG2yeRFIXHHCLXxQeTxX6hfsZ8/s4+Ef+3v/ANKpq+L4oxNbDYaEqUnF8y29GfccK4Wji8XKFaKkuVuz73Rzv/DBHwx/546r/wCB3/1qP+GCPhj/AM8dV/8AA7/61fSuB/k0fh+tfmn9qY3/AJ+y+8/Vv7FwH/PpfcfNX/DBHwx/55ar/wCBn/2NH/DBHwy/546r/wCBv/1q+lKKP7Uxv/P2X3i/sXAf8+l9x82f8MEfDH/njq3/AIG//WpP+GCPhh/zx1b/AMDv/rV9LYoxR/amN/5+y+8P7FwH/PqP3Hy7rv7DPw003Rr26jh1TzIIHkXN83VVJHb2r87txYLuHPWv2Y8XDb4X1Yf9Osv/AKAa/Gbr+VffcLYqtiXU9tNyta1z844swdDCSpqhBRune3yGUUUV+gn5wP5FfcXwM/ZB8A/ET4WeHfEGqxagNQvrfzJzDeFVLB2GQMccAV8PL0r9U/2UUA/Z+8GH/p0P/ox6+I4oxNXDUISpTcW5dPRn3fCuEo4vEShWgpJK+vqjif8Ahgj4Yf8APPVf/Az/AOxpf+GCfhh/zx1b/wADf/rV9Kf56Uf56V+b/wBqY3/n7L7z9T/sbAf8+o/cfNX/AAwR8Mv+eGrf+B3/ANag/sGfDJVwItV69Pt3/wBavpSmSdKP7Uxn/PyX3g8mwFv4S+4/OPxf+0j49+CnirVvAvhm9soNA0G5ewso7m1EsixKeAznlj71kf8ADcfxZH/MS07j/pwT/GuE/aIz/wALy8c/9hWb+defFvm9q/WcHlmDr0IVKlJOTSbdlq2tWfjeLzXGUK86VOo1GLaSu9Enoj3z/hub4tf9BPTv/AFP8ad/w3L8WB11PTfb/QE/xr5+waUDmuv+xsB/z6j9yOL+2sf/AM/Zfez7Z+DngKy/bI0u+8U/ESe5n1TTp/7OgbTXFsnlBQ/zKAcnLnmvQx+wF8MW53a3j/r/AP8A7GsH/gnZ/wAk38SjG4/2t/7SSvrEJyWOQTX5ZmWLr4XF1KNCbjCL0S0SVuh+u5XgMNi8JTrV4KU5K7bV235s+bT+wB8MT0bW/wAb/wD+xrxv9p39kPRfhh4GTxH4SN/JHZyhb+K6n80iJsBZF4GNrYB9m9q++ScVm6zo9rr+lXunX0KXNndxNBNE/wB10YYYH6gmuXDZxi6NaFSdRySeqb3R14vIsHXoTp06ajJrRpbPofjCrFTSbfkzXc/Gf4aXXwl+IOr+G7hXMMEhezmYf663Y5jb8uD7g1wlfuGHqwr0o1abvF6o/BsRRnh6kqVRWlF2fyCtPw/rt34Y1yw1jTpzBfWM6TwSKfuspyPwPQ/WsylU4NVUgqkXGSumZQqOm1KO6P18+D/xGtPij8PdJ8R2hRBdRfvod2TDKOHQ/Rs/hiu3I5r89P2E/i+fDHjSXwZqE+3TdbJlsw54julHQf76jH1UV+hIOAK/CM1wTwOKlT+zuvT/AIB/QmS5gswwkKn2lo/Vf5kvUUtFFeSfQBRRRQBBN9xvpX5AfGH/AJKt4v8A+wrc/wDoxq/X+b7jfSvyA+MP/JVvF/8A2Fbn/wBGNX3vCP8AGqei/M/NuNP4VP1f5HG0UUV+rH46OHQV+hv/AAT8iV/hBf7lB/4mkvbP8CV+ef8ACK/Q/wD4J7/8kgv/APsKy/8AoCV8ZxTpgvmj7jhSKePjfsz6c+yRf881/wC+RR9ki/55r/3yKscUcV+RczP232VPsV/skX/PNf8AvkUfZYh0jX8hVjijilzMPZQ7GBr3hXTPEemXNjf6fb3ltOjRyRzRqwKkYPUV8WXP/BO3XTeyvb+LbBLYy7o0a0fcFzwCc9QOK+8M+3NIRxXfhsyxODUlSlZPfqeZi8pwmMcXVhqtraFHRLE6XpFpaMwY28KRFgMA7VAz+laXWm0ZwCa89vmdz1ox5EoofRRRSLCiiigAooooAKKKKAI27V+c3/BQL/ks+n/9gmP/ANGPX6Mt2r85v+CgY/4vTp3/AGCY/wD0Y9fV8M/7+vR/ofE8W/8AIufqj5kooor9oPwoD9019Of8E/f+S033/YKk/wDQ0r5jP3TX05/wT9/5LTff9gqT/wBDSvAzz/cKvofR5D/v9L/Ej9HKKKK/Cz+iAooooAKKKKACiiigDL8Rf8gLUP8Ar3k/9BNfi/L/AK2f/eP86/aHxB/yAr//AK4Sf+gmvxdlP72X3Y/zr9H4P3qfI/K+Nf8Al18/0GUUUV+mH5QHav1C/Yx/5Ny8I/8Ab1/6UzV+Xvav1C/Yx/5Ny8I/9vX/AKUzV8Hxd/ukP8S/Jn6HwZ/vsv8AC/zR7tRRRX5QftAUUUUAFFFFAGJ4u/5FbVv+vWT/ANANfjIeg+lfs34u/wCRW1b/AK9ZP/QDX4yN0H0r9J4P3q/I/KONfjpej/QbRRRX6UflY5exr9Vv2Uf+TfPBv/Xof/Rj1+VK9hX6rfso/wDJvng3/r0P/ox6+A4u/wB3p/4v0P0bgz/ep+n6o9gooor8rP2UQ9Kjm6VIelRzdKaInsfkh+0P/wAly8c/9hWb+deeDoa9D/aG/wCS6eOf+wpN/OvPB0Nf0Blv+60v8K/I/mvMf97qf4n+YlA4IooHWvRPMP0A/wCCdX/JOfEf/YV/9pJX1qO9fJX/AATq/wCSc+Iv+wr/AO0kr61HevwjO/8AkYVfX9Ef0TkP/Iupeg+iiivEPoT5Y/bg+DbeNfAa+KrCLfq+gqzyBF5ltTy4/wCA/eH/AAL1r88COM9vWv2ovLOO8tpYJkWSGVSjowyGUjBB/Cvym/aJ+E8nwf8AiZqOkIjDS5z9r05yDgwMT8ufVTlT9K/SuFsxvF4So9VrH06o/JeLcs9nNYymtHpL16M8uooor9JPy4t6ffz6Xf215azPBdW0qzRSxnDRspBVh7ggGv1h+AvxUg+L3w10rX0wt4yeRexKf9XcJw4+h+8PZhX5KFea+jv2J/jD/wAK/wDiP/wj1/Ps0fX9sPzn5Y7kf6tvbdkqfqtfHcSZd9aw3tYL34ar06r9T7jhjM3g8SqU37k9H5Poz9KaKj8zJx61JX46fuYUUUUAQTfcb6V+QHxh/wCSreL/APsK3P8A6Mav1/m+430r8f8A4w8fFfxgP+orc/8Aoxq+94R/jVPRfmfm3Gn8Kn6v8jjqKKK/Vj8dH/wiv0P/AOCfP/JIL/8A7Ckv/oCV+eH8Ir9Dv+CfH/JINQ/7Csv/AKAlfF8Vf7j80fdcJf8AIwXoz6mHSlpB0pa/ID9xCiiigAooooAKKKKACimM2AT6U0yYOc/hQTzIlopiPvGfan0FBRRRQAUUUUARP2r85/8AgoF/yWmx/wCwTH/6Mev0YftX5z/8FAv+S02P/YJj/wDRj19bwx/v69H+h8Txb/yLn6o+ZKKKK/Zj8KA/dNfTn/BP3/ktN9/2CpP/AENK+Yz9019Of8E/f+S033/YKk/9DSvAzz/cKvofR5D/AL/S/wASP0cooor8LP6ICiiigAooooAKKKKAMzxB/wAgK/8A+uEn/oJr8XZv9bJ/vt/Ov2i8Qf8AICv/APrhJ/6Ca/F2b/Wyf77fzr9H4P3qfI/K+Nf+XXz/AEGUUUV+mH5QFfqF+xj/AMm5eEfpdf8ApTNX5e1+oX7GP/JuXhH6XX/pTNXwfF3+6Q/xL8mfoPBv++y9H+h7tRRRX5QftQUUUUAFFFFAGJ4u/wCRW1b/AK9ZP/QDX4yN0H0r9m/F3/Irat/16yf+gGvxkPQfSv0ng/er8j8o42+Kl6P9BtFFFfpR+Vjh0r9Vv2Uf+TffBv8A16H/ANGPX5UDNfqv+yj/AMm++Df+vQ/+jHr4Di7/AHen/i/Q/RuDP96n/h/VHsFFFFflZ+yiHpUc3SpD0qObpTREtj8kP2h/+S5eOf8AsKzfzrzwdDXof7Q//JcvHP8A2FZv5154Ohr+gMt/3Wl/hX5H81Zh/vVX/E/zEpV60lA616J5p+gH/BOo5+HPiP8A7Cv/ALSSvrUd6+Sf+CdP/JN/Ef8A2Ff/AGklfWw71+EZ3/yMKvr+iP6JyH/kXUvQfRRRXiH0JC/f6V4B+2F8H1+JvwwnvbKASa3oatd2m0ZaSPAMsX4quR7qK+gcc9cUyVA0Z4BHpiujDYieFrQrQ3i7/wDAODF4WGMoTozWklb/AIJ+KJAwPemZNe4/tafCL/hVHxOuJLKHZomslr2zKj5Y2J/eRf8AAWOR7MK8RH3DX77gcVDF0I1oPSSufzpjcLPB150ZrWLsMp6SvE6OjFHQ7lZTggjnI9+BTKK7JR51qccJOm7o/VH9mL4up8XPhhp19LKG1ixxZ6kmefNUcP8ARhhs+5r2SvzC/Y/+Lg+F/wAU7e1vJ/L0XWwLK5LfdSTP7qQ/RiQT6OfSv04jffjB+vNfhmdYD6hi5RS92Wq/y+R+/wCQZj9fwcXN+/HR/o/mixRRRXgn05DN/F9K/H74x/8AJV/GH/YWuf8A0Y1fsDN/F9K/H/4w/wDJVvF//YVuf/RjV95wj/GqeiPzTjT+DS9X+hxtFFFfq5+Pkn+ea+zv2OPjz4F+GHwyvNL8Sa5FpuoSajJOIHjdjsKqAflB9DXxaDinMWb5s15WYYCnmVD2FRtK6enkezlmY1MtrqtTSbs1r5n6l/8ADYfwk/6G6D/vzL/8TS/8NhfCT/oboP8AvzL/APE1+WOTRk18x/qlhv55fh/kfWf654v+Rfj/AJn6m/8ADYnwkH/M32//AH5l/wDiaQftifCM/wDM32//AH5l/wDia/LTmkyfU0f6pYb+eX4f5B/rni/5F+P+Z+p3/DYXwk/6G6D/AL8y/wDxNH/DYXwk/wChug/78y//ABNfljk0ZNH+qWG/nl+H+Qf654v+Rfj/AJn6nf8ADYXwk/6G6D/vzL/8TR/w2F8JP+hug/78y/8AxNfljk0ZNH+qWG/nl+H+Qf654v8Akj+P+Z+iHxg/bT8D23gnV7TwprM2pa3dWkkVo1tA6LE7LgOXYADbnOOvFfIPw0+KXjS8+IvhW2uPF2tTwyanbxyRvfyFXUyKCCCeRivMcLs6810vwp/5Kf4S/wCwrbf+jFr0KWS4bAYepGKvdN3dm9vQ82pnmKzDFU5TfKk0rK6W5+xEIAQYqYdKii+6PpUo6V+Ms/dYfChaKKKRYUUUUARt2r85v+CgX/JZ9P8A+wTH/wCjHr9GW7V+cv8AwUE/5LTp/wD2CY//AEY9fV8M/wDIwXo/0PiuLf8AkXP1R8y0UUV+0H4SB+6a+nP+Cfv/ACWm+/7BUn/oaV8xn7pr6c/4J+/8lpvv+wVJ/wChpXgZ5/uFX0Po8h/3+l/iR+jlFFFfhZ/RAUUUUAFFFFABRRRQBla6wGh6gM5zbycf8BNfjDKCkj5HVm/nXsPjX9rj4m+NrOayn1pdNs5VKPHpsKwl1PBBblsY968c5xzn8e9fsHD+V18vjP2zV5W28rn4dxFm9LM5QVFO0b79b2GUUYNGDX2V0fEWZIOQM1+nf7GciP8As6+EwjqSv2sMAeh+1SnB/MfnX5gYNejfDX49eNvhPA9v4c1loLJ3Mj2NxEssJYjBIUjg4A6HtXzGe5fUzHDKFFpNO+vpY+p4fzGnlmJdSqm4tW06Xtr+B+t24etA9q82+AHjjUPiN8JfD/iHVvK/tK9jdpjCuxMrIy8LnjpXpOMCvxapTlSnKnPeLafyP3ihVjXpxqQ2kk16MkoooqTcKTIAoqpfStDazSrjKIzD8AaaXM7ESlyq5leMrqOz8J6zLNIqRrZzMzMcAAIcmvxqPQH15Ga9d8f/ALU3xE+JGn3GmalrC2mmTqY5rbT4RCJVPUMR8xB7jNeR+gx07V+v8PZbVy+E5VWrytt5f8OfiHEma0syqRVJO0L79b2GUUEEdqK+xuj4ixKDla/Uz9kydJv2fPBxRwwW1ZCM9CJXBFfldXpPw4/aA8cfCi3az8PayYtOZt/2G5iWaEMepVSOM+x618vn2W1MxoRjRaUk767bWPq+Hsxp5ZiJVKsW4yVtOmqZ+te4UA8cV5z8BPGmofEP4UeHPEWrCIahfwNJP5K7U3B2XgduFFejYAGRX4xUhKlOVOe8W0/kfu9GrGvTjVhtJJr0YgX86jlbHcZzSu5HSvin9rz9o7xt8PfiJL4X8P38Ol6e9jFObhIA04Zy27DHOOg7V2YHBVcfW9lSte19eyODMsfTy+h7Wom1e2m9z5o/aDmjuPjh43dGDp/asw3A57156zbqlubmW8uZJ55HmmlYvJI5yzsTkkn1JqOv3rC0/Y0YU77JL7kfzxip+2rTqJbtv72NoHWjBpQPaum5ypM+/P8Agnbcx/8ACvvE0G8GVNUDsueQGiXH8j+VfWaMe3NfkB8Oviv4o+FOoTXvhvVZLCSYATRFQ8UwHTch4PfnrX6Rfst/EzWfix8LLbXdeaBtQa6mgZrePy1KocD5exr8e4iy2rRryxV04Sa9Vp/wD9q4ZzSlXoQwdmpxXyaueyUtFFfHn3oU1jgU6mSEheKAPFv2pfhVF8UPhTqcMUSvqumob2xbGW3oCSg/3lyPxFflswAz2+tfW/7Tf7UHj3wt8SvEvhHSNQt7DTLdliR4bdTNtaNWPzt0PzHmvkjdubJyfrX6/wAN4fEYWhas1yys4+V0fh3E+IoYnE/uU+aN1LzaYyijBor7O6PiLMejMHDKxRgchlPIPqK/UD9lX4zRfF34bWbXU6vr+lqtpqCE/MzAYWX6OOc+oNfl+Gxjiuj8DfELX/hrrker+HtSk0++VdhKAFZF/uOp4ZenH5V83nOVrM6Nk0px1Tf5fM+nyLNZZXX55K8JaNfr8j9j8hl4NJnA9K8c/ZW+J2tfFf4Ww65rxgOoG6mgYwR+WpVCAPl7da9C8c6xP4f8Ia1qVrt+02dlNcR7xldyoSM+vSvxarQnSrOhL4k7eVz90pYqnVw6xEfhav52NlyBuYnjHrX5AfFm5ju/ih4smiYPFJqtyyt6jzGrufFf7XvxS8XWb282vrp8EqEMun26wkgjkbhz+teOO7SMzNksxySepNfqnD+VVsvlKpWkrySVkfkHEecUsyjGnSTtFvV+YyijBor7i58HZhRRRg07oLMKKMGjBougswoowaMGi6CzCijBowaLoLMKKMGgDOfagVgHWup+FX/JUPCP/YVtv/Ri1y4BrqPhUdvxP8JE/wDQVtv/AEYtcmL/AIE/R/kd+C/3in6r8z9iIfuL9KmPSoYfuL9KmPSv55e5/S8PhQtFFFIsKKKKAIpSAFz61+cf7fsySfGmzUOrOmkxbgD93MjkZr6k/a6+LfiD4PeA9O1Pw49vHe3V8tqz3EfmBVKMeAe+QK/OLxf4x1nx5rtxrev38mpapcEeZPIAOBwFAHAAHQCvv+FsBVdX622uWzXnc/NeLcwpey+ppPnun5WMGijBHajBr9Tuj8hsxxHyV9L/ALALqnxpvQSATpUuAT1+dK+Z/qM1q+F/FOreDtct9Y0W9m0/UoDmO4hbDDPUHsQfQ15uYYd4zC1KUXZyVkerluJWCxMKs1dRdz9nFIPUjNOxxzXyr+xx8f8Axf8AF3UtesPEk9pdLp8MUkU0EAicliQd2OD09q+q6/CcVhamErOjVtddj+gsDjaWOoRr0r2fcfRRRXKeiFFFFABRRRQB8/8A/DD3wo/6Adz/AOB0v/xVH/DD3wq/6Alx/wCB0v8AjXv3NHNej/aWM/5+y+9nj/2Tgf8An1H7keAf8MOfCj/oC3P/AIGy/wCNH/DDnwo/6Atz/wCBsv8AjXv+DRg0f2njP+fsvvYf2Rgf+fUfuR4B/wAMOfCj/oC3P/gbL/jR/wAMO/Cj/oCXH/gbL/jXv3zen60fN6frT/tLF/8AP2X3sP7IwX/PqP3I5vwN4K0z4e+GbHQdGiaDTrNSsMbOXIBYseTyeSa6PoKQrjB7CgvjNedJylJyk7tnqQhGnFQgrJaIlopKWkaCAYqGaBZ43jflXUqR7VPSE4oFueAf8MO/Cn/oC3P/AIHS/wCNJ/ww58KP+gLc/wDgdL/jXv8Ag0mD6V6KzHFr/l6/vZ5LynBP/l0vuR4D/wAMOfCg/wDMEuP/AAOl/wAaP+GHfhR/0BLn/wADpf8AGvf8UYo/tPGf8/Zfexf2Tgf+fUfuR4B/ww58KP8AoC3P/gbL/jR/ww98KP8AoC3H/gbL/jXv2D6UYPpR/aWL/wCfsvvYf2Rgv+fUfuRzngfwZp3gHw3YaDpERg02yQxwxuxdlBJY/MevJNdEPlpCNuD2FG/k+tefJuUnKTu2epCEYRUIqyWiGsCcYI465ryn4ifsz+Afil4jOueItNnudR8lIPMjunjGxc4GFPua9ZI4pFHGKujXqUJc1NuL7rQzr0KeIhyVYqS7NXR4F/ww78KP+gLc/wDgdL/jR/ww38J/+gJcf+Bsv+NfQGDRg12/2njP+fsvvZ5/9kYH/n1H7keAf8MO/Cj/AKAlz/4HS/40f8MO/Cj/AKAlz/4HS/417/g0YNH9p4z/AJ+y+9h/ZOB/59R+5Hz8P2HvhORxo1z/AOBsv+Neo/Df4b6J8LfDiaH4ftmtdOSV5VjeVpDuY5blua64ZWg/XFYVsXXrx5ak3JdmzehgMNh5c9KCi+6ViSiiiuU9EKa67lIFOooA8W8bfsqfDzx94kvdd1nSp59RvGVppEupEBIULnAOBwBWM37Dvwox/wAgSf8A8DZf8a9+IzTRyOua7oY/E04qMajSXmzyp5Zg6knOdNNvd2R4J/ww58KP+gLc/wDgdL/jR/ww58KP+gLc/wDgbL/jXv8AijmtP7Sxf/P2X3sj+ycD/wA+o/cjwD/hh34Uf9AS5/8AA6X/ABo/4Yd+FH/QFuM/9f0v+Ne/80c0v7Sxf/P2X3sP7JwP/PqP3I4/4cfDXQ/hV4cXRNBge205ZHlCvK0h3N1OTW5rOl2+vabdWF2m+2uoXglUEglGGGGR04rRK7j/ALNKFHavPlUnObqSd29b9bnoRpQhTVKMbRWluljwEfsO/CjjOi3BI4/4/pf8aP8Ahhv4T/8AQEuP/A2X/GvoDLelGW9K9D+0sX/z9l97PP8A7IwX/PqP3I8A/wCGHfhR/wBAS5/8Dpf8aP8Ahh34Uf8AQEuf/A6X/Gvf8GjBo/tPGf8AP2X3sP7IwX/PqP3I8A/4Yc+FH/QFuf8AwNl/xo/4Yc+FH/QFuf8AwNl/xr3/AAaMGj+08Z/z9l97D+yMD/z6j9yPAP8Ahhz4Uf8AQFuf/A2X/Gj/AIYc+FH/AEBbn/wNl/xr3/BowaP7Txn/AD9l97D+yMD/AM+o/cjwD/hhz4Uf9AW5/wDA2X/Gj/hhz4Uf9AW5/wDA2X/Gvf8ABowaP7Txn/P2X3sP7IwP/PqP3I8A/wCGHPhR/wBAW5/8DZf8aP8Ahhz4Uf8AQFuf/A2X/Gvf8GjBo/tPGf8AP2X3sP7IwP8Az6j9yPAP+GGvhR/0BLj/AMDpf8aik/YW+FMjZ/sq9T2XUJcfzr6ExRij+08Z/wA/Zfew/snA/wDPpfcj53P7CnwrH/MNv/8AwYy/41c0X9iz4ZaDrFjqdpp16t3ZzJcRM19IwDqcgkZ55Fe94HpSAA0PMsXJWdSVvVjjlWCi7qmvuQqLszT6KK849cKKKKACkpaKAOF+J3wn8PfF7RbfTPElpJd2kE4uESOZoyHAIByv1Neb/wDDEHwo76Lc+3+nS/4176R8vSgjjpXXRxuIoR5aU3Fdk7HnVsBhq8uerTUn3auzwM/sOfCgf8wW5/8AA6X/ABo/4Yc+FH/QFuf/AANl/wAa9/xRitv7Txn/AD9l97MP7JwP/Ppfcj5//wCGG/hP/wBAS4/8DZf8aX/hh34TjpolwP8At9l/xr3/AAaMGj+08Z/z9l97F/ZGB/59R+5Hmnwt+Ang74P3l/deGLCW0mvkVJjJcPLuCkkcMeOtekA8Hig8e9Lu4rgqVZ1puVRtvuz0qNCnQgqdKKjFdErIkoooqTcKKKKACiiigAooooAKKKKACiiigAooooAKKKKACiiigAooooAKKKKACiiigAooooAKSlooAKKKKACiiigAooooAKKKKACiiigApMUtFABRRRQAUUUUAFFFFABRRRQAUUUUAFFFFABRRRQAUUUUAFFFFABRRRQAUUUUAFFFFABRRRQAUUUUAFFFFABRRRQAUUUUAJijApaKACiiigAooooAKKKKACiiigAooooAKKKKACiiigAooooAKKKKACiiigAooooAKKKKACiiigBrc4r8hv2WP2hPiX4k/wCCjlr4Q1XxxrepeGDrGswnS7m5LQFI7W6ZFK+isqkf7or9ej0r+fnwfqvxE0X9unWb74VWEep+PYdb1Y6dazIrq+Y5xLwxAOIjIetNAf0CqcDmvjj/AIKmfETxP8M/2Z4NY8J65feHtU/t+1hN3YSmOQoUlJXI7EgfkK8LPxb/AOChx/5kSw/8ALb/AOOV4P8AtneOv2sPEXweS2+NHhi10jwgNTgkFzDawxt9pAfyxlHJ6F+1ID7c/YH+JHirxv8AsP614l8Q6/qGs69GdUKaheTGSZdkZKYY+h6V8C/sseIP2lP2r/Fep+HfDPxj1fTbvTbL7bI+o6jKEZN4TA2gnOWr7X/4Jtf8o8Nd/wC4x/6LNfnZ+w98aviN8EvH2u6r8NvBDeOtUutOFtcWawSzeTF5itvxHz1AGaoD7V/4Yn/bN/6L5/5U7j/4ivbv2Sv2eP2gfhZ8SrrV/ij8T/8AhMPD72DwR2P2yWbbMWBV9rqBwAea8N/4eD/tW/8ARvEn/gsva+j/ANjL9o34u/HPV/Etv8TPhs/gS10+CKSzlNrPD9oZmIYfvOuBg8VIH0b418Xad4D8J6x4i1eYW+maXayXlxKxxhEXJ/E9K/CTxX+1h+0F8QpPGvxH0jxp4g0zwtbaqiSxWN20cFj57ObeML0AwhH4V90f8Fgv2gj4N+F2kfDDTLll1XxS32q/WNvmSxjbgHHZ5Bj3CNW1+y/+x1Y3f/BPnVPBGrxQ2uveO7GTVZZJSA0M7ANZk9fubYyfqfWgD6L/AGQPjtD+0b8A/C/jPcv9qyw/ZdVhTA2Xkfyy8dgx+cD0celfPv8AwVt+Kvi/4T/CHwTfeEPEeo+HL2611oZ59PmMTSR/Z5DtJHbIBxXzH/wSV+Nl18K/jZr/AMJPETtZ22vO6xW85x5GpQZVk+rKrLj1Va9x/wCC2fPwR+H/ALeIn/8ASaSn1A+j/wDgn14v1vx5+yf4K1zxFql1rOsXS3BmvLyTfLJidwMt34AroP2svhx8RPif8Kv7F+GPig+EvE/22GYaj57wjylzvXcoJ544rh/+CZH/ACZX8Pv9y5/9KJK+pqQH5N/Fj9nH9rj4P/DbxJ421f46y3GnaFZvfTw2upTmSRV/hXKAZ578V5X+ynaftPfta2/iGXwv8aNS0waM0QmGpajKN5fONu1T/dr9QP27f+TPfi1/2AZ/6V8V/wDBEP8A48fij/11s/5PQB7D8BvgD+0R8GtX8XeI/iT8Uz4q0VfDF9Fb2kd7LI0N3hHjlAZQMqEfn3rw/wD4JN/Hf4h/FP4z+JrDxd401jxFZW+iiWK21C6aVEbzVG4A98cZ96/Tb4knHw68VHpjSrr/ANEtX4KfsQeIvjX4Z8e61P8ABDR4dZ8QyaeEu454Y5AkG8HOHYAc4oA/oPyK/OX/AIK8fGLxt8JrT4cv4O8Van4aa8ku1uP7OnMXmgBMbsdcZP51zn/C3P8Agod/0Ilj/wCC+2/+OV8rft1eLv2ifFFp4RX47eH7fRYYXnOmNBbxR+YxC787GP8As9cU0B+vn7G3iHU/F37Lfwz1rWr+fVNVvdGhmuby6cvJK5zlmJ6n3r2uvB/2Ev8Akz34S/8AYBg/rXvFID8df+Civx7+KXgz9sC88L+EvHutaBp09rYpDaWl20cKPIoGdo6cnJr00fsWftllAw+PgII3D/iZ3H/xFfOX/BUXU/7G/boub/yzN9ktdNn8sHBbaobAPvjFfSi/8ForOMIg+DGsEKoAP9qgdvTyKAPGPj6f2vP2LX0bxLr3xPvNZ0S7ufIju4Lw3cHmhSwjlikUYyASOxx1zX15Z/tTa58a/wDgnJ4u+JVlPJ4e8VWenXFvPcae2zyrqJlBki7gMCCB2zivh39r79vu6/bH03w74Et/D9v4B0VNRS4urrVr1pR5mCqmRlQbIxuJOATX214g+B+m/s+f8Ew/GPhTT9Wi1/focuoXGqWzboLmWZkYvF/0zxtC+oGe9UB8ZfspWf7Tv7XNv4in8L/GfUtMGhtCk41LUZQX80ORt2qf7h6177/wxP8Atm/9F9H/AIM7j/4ivk/9hP8AaG+LPwLsfF8fwz+HLeO01GS2a9dbaab7MUEmwHy+mdzdfSvqsf8ABQb9q3A/4x3k/wDBZe0Ae6/s2+APi1+y7oPxF8XfG74iHxpo1vp0d1bKt3JMbfyfMaXAcAAsCg49K+QNB/ak/aj/AG7fiPrGi/CrUI/B2iWo+0MlnItutnAWIQzTkF2dueFHJHAAGa+1P2fvGnjv9sH4KfELQvi54Jl8BG7LaVFAttLC0kMkOTIBLySGPbjjFfCuhfst/tWfsL+PtS1n4b6c3iTTZ18h7nSI1u4ryFSSvm25+dSOvTjJwTQgPSvFP7N/7cfw00ibXtH+K0vidrRDPJY22pM8rhRk7UlTa568Zye2a7//AIJ5/wDBQ3X/AI7eM3+G/wASIbYeKDBJLpup28Xkm7MYLSwyx9A4UFgRjO1sjivLpf8AgqP+0H8OkVfHHwchjRMCae5sLuzzzzgnKivcf2P/ANuz4O/Hvx9ZaJ/wgOn+APHs+9rGX7LA0d2+07linVVZZCu75SORnk9KkD5Y/bM+OHxet/24PEPgTwj8Qta0Czu7+ysrS2hvGSCFpIohnA6DLZOPWvY/+GJ/2zP+i+D/AMGdx/8AEV8uftz6xqHh3/goj4g1TSbD+09Us9U0+4tbMKSZ5ViiKpgcnJwOK+nz/wAFBf2rQcf8M7yf+Cy9oA0fD37Gv7YFjr+mXN/8dBdWMF1FJcQ/2ncHzI1cFl+53AIr9Jicdsg9K/Pf4Pftt/tJeNvin4U0HxJ8Dn0LQdS1GG2vdROn3afZoWbDvluBgZOTxxX1p+038arP9n34HeKvGtzIgnsbZksYm/5a3T/LEgHf5iD9AaAPzt/bv/ai+Jvjv9q6x+FXwe8Qanp8mkL/AGe6aRcGM3d6w8yYtjtGq7fba9eqf8Epv2stf+Ktt4o+H/jrXbrWvEmnv/aFhdahIXmktyQsseTydjYI9A1eRf8ABIb4V3Pjr4seMfjJ4ib7S9hvtbW4nbmS9uDumkGe6oSP+2leZfHCO8/YV/4KFHxRpEbRaFLfrrEMUZ+WayuCRcRcehMg9sCrA/X39oHVrzQvgZ8QdS0+5ls7+00K9nguIWw8UiwsVZT2IIBr8ff2Vbz9pj9rPVte07wv8ZtV02XR7eO4mbUtRlAYOxUBdoPPFfrP8etbsfEv7LnjzV9NnW50+/8ACt3d286n5ZI3tmZSPqCK/Gb9hH9r+H9kjXvFWpzeELzxb/bFrFbiO0uvJ8na5bLEo2c5qAPrq4/Ys/bNjhkaL47rLIFJVDqtwoY+mdnFeXfs8ftt/Gz4G/tJ2Xwu+LesT+ILGTV00bUIdRYSzWkkjBElimHJALKcHIKntXq1x/wWrs0gkf8A4U7qqDacPJqy7Qff9wOPxrwj9k/wlF+3L+2le/EXxVrOkaLJbakmut4cSZvtN2ItpjjhUj5kXam9s5xnigD74/br/bnsf2TNGstL0uyh1vxxq0TSWlpO2IbaIHBmmxyRnICjGcHnivlL4feF/wBtv9rHRoPGA8cyeCfD18pktPMm+wrMh5DRwxqW2HszEZHr1rxH9s4S/EH/AIKSXuieIMvpz67pmlBJM4NqfJG36Hc351+5FjZwadaw2lrEsFtAixRxRjCooGAoHoBigD8lfiXqv7a/7F2nnxTrPiv/AITHwnDIqz3LSDULeIE4AmVlV4wTxuHGSBnJr7j/AGL/ANsTRP2tvA095HAukeK9K2R6rpKyblQsPlljPUxsQcdx0Ne4+NfCuleOfC+reH9dt0u9F1S1ks7uCTo8TqQwz24Oc9sV4x+z5+x/8Jf2evFV1rXw9W5h1G7tPss6vqhuFkjyDkpnqCBz70AfAulftC/Ex/8AgptH4NfxxrbeF/8AhN2s/wCyTdt9n8jef3ezptx2r9gsivwJ+KV94v0r/gov4lvPANrHe+M4fGMzaVbShWWS43napDEA59yK+uT8XP8Agocf+ZEsOv8A0D7b/wCOU2B9Pf8ABRrxrr3w/wD2T/FGueGdYu9D1e3ntBFe2UhjlUGZQQGHqK88/wCCTvxN8WfFP4IeJtS8X+INQ8RX8GuNDFPqMxldE8pDtBPbJNfI/wC1X8Qf2xNf+COu2fxY8J2mneB3eE3lzHaQRshEg2YKuT97HavpL/gi1/ybz4r/AOxgb/0THSA/QgdKRmCKSe3NKOleYftA/Hnwv+zh8NNR8aeKriSOytyIoLaAAz3c7fcijB6k4PJ4ABJ4FAH5zT/tD/HL9tj9qDxB8N/AXjpPhh4d0qW6EIh+WVooHKFnK/PI7HnaCAPwrQ+G37Q3xr/ZZ/bG0n4MfEPxp/wsnRtUuLa3eZgZJYhcKPLkjJG9WUkZQ5GPwNfPF34Q+Kvxx8beK/2ifgv8PdS8E6TYzvqAl0673SSTA/vmgBAMh5LOqAjr9K9q/wCCW0Pwu+IXxZ1DxP461nUNY+OMc0k1lFr02Y5BjmaAnl5lXIIblRyo9LA/XNODjrRXhnwn/a++Hfxn+Knif4feGrq+udf8PvKLpmtT9mdI3CM6SjK43HABwTzxRUAe7UUUUAFFFFABRRRQAUUUUAFFFFABRRRQAUUUUAFFFFABRRRQAUUUUAIeor8QP2OyD/wVTtQR/wAxzXe2f+XS8r9vmXd3xXl3h79mb4WeEfHo8Z6N4H0jTvFQllnGrQQkTh5FZZG3Z/iDsD9aAPUVyRz1r4Y/4LFD/jEu2J/6GOz5/wCATV90Ku0YFcl8Rvhf4V+LmhLoni/QrPxFpCzLcCzvk3RiVc7Wx6jJ/OgD4x/4Jsn/AI1467/3GP8A0Wa+Fv8Agm1+0p4I/Zj+J/ibXPHF1e21hf6QLOA2VqZ2Mnmq2CAeBgE5r9s/Bvwp8I/DvwjL4W8NaBZ6N4dl8zfp1qm2JvMGH4z3715yP2FfgAAB/wAKo8Occf8AHsf8adwPI/8Ah7t+zz/0Fdf/APBO/wDjXdfBv/goL8Hvjz4qn8P+F9V1IX9vZTahK9/YNBEkMQy7FicDA5ro/wDhhX4Af9Eo8Of+Ax/xrU8NfsjfB3we+oPonw80XS31Czk0+6a2hKma3kGJI25+6w4IpAfj5qOna7/wUj/bc1NNPu3stJv5pBFdsm8afpduNqNt45IwccZaQ19Uj/gjJd8Y+MmohQMACyPA7f8ALSvvL4Z/s8fDb4OX91feCfB2leGL27iEE82nw7HkjB3BScnjIB/CvShwKdwPwP8A2rf2YPE/7BvxP8HazYeIZdahnYahYa0IjCy3UTgvGwyefunOeQx96+mP+CnPxY0/45fsa/BjxvpbgwavqonkQf8ALGYWsgljPurhh+FfpF8Sfg94M+MOl22neNfDdh4msbWb7RBBqEe9Y3xjcPfHFczcfsp/CO+8E2XhKfwDo03hmyu3vrbS3hJgincYaRVzwSCfzouB8I/sZ/8ABR/4PfAj9nHwl4K8Ty64Na0xZluBaad5kYLSu4w24Z4YV7d/w+B/Z/8A+e3iX/wU/wD2dezj9hb4A/8ARKPDf/gL/wDXo/4YX+AP/RKPDn/gL/8AXpAYH7Wviyw8efsI/EDxHpZkOm6r4We8tzMm1/LdVZcjscHpXyR/wRDP+gfFH082z/k9fpJqPw78Oap4Hk8G3Wj2s/heS0Fg2lOv7kwAACPH93AxWR8M/gZ4C+DK3y+B/Cum+GFvipuhp8Wzzduduee2TQBtfEn/AJJz4q/7BV1/6JavyN/4Itf8l68Xc/8AMC9f+mq1+xd9aQanZXFpcxrNbTxtFLG/R0YYIPsQTXn3w0/Zw+Gfwc1SfUvBPgvSvDV/PD9nluLGIq7x5ztJz0yAaAPTMCvy1/4LenFh8Lef+Wt5/KOv1LrgPib8DPAPxlSxXxx4V07xMLAsbYX8Zfyi2N23nvgUAcN+wh/yZ58Jf+wDB/WveKxfCnhbSfA/hzT9A0Kwh0vR9PiEFpZW4xHDGOiqPQVtUAfiB/wUsw3/AAUBiyBjbpPB78rX7Vw6LYeTH/oFp90H/UL6fSvP/Gn7Mnws+I/iseJvE/gbSNa8QDy8ajdQ5mGz7nIPavUVQKoA6DigD8u/+Cz/AMO9C07wv8PfF1ppsFprMl/Pp011bxhDLF5e9VfAGSCpwT0ya7TwLrP9s/8ABHG8d7kXL23hy7tWbOSmy6cKh+i7R9MV9wfEv4TeD/jBo0Gk+M/Dtj4l06CYXEVvfx71SQAjcPQ4JH41R0T4FeAfDnw+vPAmm+FrCz8HXnmfaNGjQ/Z5N5y+Vz3IFAH5Hf8ABM39r74dfsuad49i8d3mo20msS2b2gsbNrgMI1l3lsHj76/rX28P+Cun7POP+Qtr/wD4J3/xr14fsLfAEf8ANKPDf/gL/wDXpP8AhhX4Af8ARKPDn/gMf8aAOZ+H/wC1l4M/bE8LeOfDfwo17VtO8SWmls8d/PZm2NtJIGWJ1ZsgkOK+BPhP+3v8Yv2Vvjbqeh/HpvEPiTTxGbW4sbvaJrdg2VuICQFdSPQ4IPBr9UPhr+z98OfgxeX134H8IaZ4Zub6NYrmSwi2GVFJKhuegJJrofF/w68LeP7VbbxN4d0vxBAowqajZxz7P93cCV/CgD491/8A4K4fs/SaNOVXX9Xl2EjT5NJA8w4+6S7bRXwj+yD8Mdb/AGk/21bLxz4U8NN4X8Had4jHiC5a3QrbafCkvmpArABS7YCgD1JxgV+tVh+xh8DdN1L7fB8LPDQuixYs9irqSfVWyP0r1nRdB03w9p8VjpOn2ul2EQxHa2UCwxJ9EUAD8qAPw+/bS8SWXhD/AIKSarrupu8Wn6brOm3dw8Sb3WNI4WYhQeTgHiv0CP8AwV0/Z4/6Cuv/APgnk/xr3Pxl+yf8HviJ4lvPEHiX4faLret3hU3F9dwFpJSoCjJz2AArI/4YV+AB/wCaUeG//AX/AOvQB5RZf8FZvgBqF7b2sGp68808ixIP7IflmIA7+pr5Y/4LA/HKfxl8QfDnwf0JmuE0opeX8MJyZbyYAQxYHUqhzj1f2r7/AIP2HvgLazxTw/Cvw7HNE4dHW2OVYHII59a3b39lr4T6l44fxnd+A9HuvFTXYvjq00JaYzggiTJPUYH5UAfAfhH/AII1apc+GNNuLz4pXej39xbxz3NjBZkpBKygsmfMGcdM+1ecftV/8EuNZ+CXwh1Tx5Y+Nbnxm+kGNrqymtSjJblsM6nexO0kEj0JPav2aVcEnOaztZ0ay8Q6XeaZqVtHe6feQvb3FtMMpLG4wysO4IJFO4H5ofsTftDp8Sf2Cvip8P8AU7jfrvgzw/fRwq5y0unyQyGIj12MGQ+g2etcR/wRPtILzx38S1nginUaZakCRA2P3retfo54U/ZS+EfgWXU38P8AgDRtHbU7KTTrw2kJT7RbPjfE/PKnA49hWt8M/gB8OfgzdXlz4H8IaZ4ZuLxFiuJNPi2GVVOQG56A0gOuvPDOk39tLbXOl2VxBKpSSKS3RldTwQQRyMV+Ivws0q2+Ef8AwVK07RdHB0vTrPxnLZRRfcCQyll8vH93D4Htiv3SIyK8n1f9lz4T6/44bxjqHgTR7rxU1yl42rtCROZlIKybgeo2j8qAPhP/AIKk/sd+JdZ8XRfGnwJaXGoyQwxrrFpYqWuIWi/1dyijlgBgNjkYzWx8AP8AgsF4R/4ROy0v4tabqem+I7OIRS6nptv58F2V43lMhkY4yRgjPSv0pMfHUj1xXlvjP9l74S/ES9kvPEfw68PapeSMXkuJLBFkkY9WZlALH3PNAHwF+1z/AMFUdC+Ivw/1LwL8H9O1i51LxBCbGfV7iAwtFFINrpDGCWaRh8oPGMnHNeo/8Et/2SvE3wY0DU/Hvju3uLDxBrsKW9hpd0x820tQdxaRT9x3OPl6gLzycV9geCPgH8OPhrLHN4V8EaFoVzGMJcWdhGsy8Y4fG4ce9d95QyDk5HegD8PtHIP/AAVyjI7+P3/9DNfuLXlcf7MXwrh+II8cp4G0geL/ALV9u/tgQnz/AD858zOfve9eqUAfI/8AwVO4/Yu8YZ/5+LP/ANHpXl3/AARcI/4Z88V45/4qBv8A0SlfcfjzwB4e+J3hq58PeKtItdc0S5KtNY3ibo3KnKkj2IBqh8M/hF4O+D2kXGleC/D1l4bsJ5TPLb2CbEeTAG4jJ5wBQB2g6V8I/wDBW74PeJfib8BtE1bw7azaifDWote3tjboXka3eMo0iqPvbDjPsxNfdw4FMeIPkE8HqPWgD8xf2G/+CkPwo+HPwJ8NeAvHE154b1TQIntkuVtWnt7qPezh8oMq3zYII6jqa+a/2s/EPw6/aB+O+k3/AOzboHiObxrdSvNfS6XbNbw3E3USwxj50fgln+VT19z+uni79lL4O+OtTbUde+G3hzUb92LvO1iiM7dyxXG4+5ya67wN8KvBvw2tHt/CnhbSfDsbjD/2bZpC0g/2mUZb8SadwPzJ/wCCTHxi+Hnw28ReJ/AXiaOTw98S9YvNo1HVHAS72Ej7ICcGORW3Ha33yfUAUV+gvin9kn4PeNfE1z4i1z4d6HqOuXUglmv5bfEsjjoxII+bgc0UgPYaKKKACiiigAooooAKKKKACiiigAooooAKKKKACiiigAooooAKKKKACimucDgE+wr5+1f9vP4B+H9TvNN1H4naRa31pM0E8DpMTHIpwynEfYgigD6Dor51/wCHhv7On/RVdH/79z//AButfwR+2n8E/iV4rsPDXhn4habq2u6g5jtbKBJg8rAE4GUA6Anr2oA9zorxX4h/thfBz4S+LLjw14u8e6boWuWyq01lcrKXQMAyk7UI5Bz1rnv+Hhn7OhH/ACVXR/8Avif/AON0AfRdFeX/AA5/aX+FnxcuRa+DvHmi69eHkWlvdqJ2+kbYY/lXo9xcLaW8s0rbIolLux7ADJNAFmivH/hh+1f8J/jN4jbw/wCCfGun+ItYSFrg2lqsofy1IDN8yAcZHfvXr46UALRXj/xK/as+FHwa8TJ4e8a+NbDw/rMkSzpZ3KSlyjHCt8qEckHvXq1tcrd28U8LB4pFDow/iBGQaALVFeY/EX9pb4W/CW4Nv4v8e6FoV0OtrcXimcfWNcsPyrnvCX7aHwO8dXyWWi/E7w7cXTnCRT3X2csewHmhcn2oA9voqvBMs8Sujq6MNyspyCD0IPerFABRXj/xQ/aq+FHwW1+PQ/G3jjTvD2rSQrcrZ3PmGQxkkBsKpwDg4+ldz4F8c6B8S/C1j4j8L6rBreiXil7e+tmJSQAlTjODwQRzQB09FeI/ED9sb4M/CrxhfeF/Fvj/AE3RNfsdn2mwuFlLxb0V0ztQjlGVuvcVh/8ADw39nT/oquj/APfuf/43QB9FUV86/wDDw39nT/oquj/9+5//AI3W9r/7Ynwe8L+F/D/iPVfHmm2OieIFlk0u9kWXZdrGQrlcJnhiByBQB7ZRXP8AhDxhpHj3w3pviHQNQj1TRdShFxaXkOdkyHowyAccHqKz/G/xU8H/AAwsRc+LfFGleHYGGVfU7yOEv/uqSC34CgDsKK+e4f2+v2fJ7sWyfFfQvNJ2jLSBc/7xTH617D4P8d+HfH+lDUvDOvad4g0/p9p026SdAfQlScH2PNAHR0VyHxK+J3hn4R+FLjxN4w1iHQtAtpI45r2dXKozsFQEKCeWIHSuc+FH7SHw2+OV3f2/gTxhp/iW4sUElxDaFleNTwGKsoOM8ZoA9SopG+6a8i8b/tUfCv4deO4fBfiTxpYaV4pmaFI9LmWUysZSBEPlQj5iR3oA9eoqNMjrnp3NcJ8Vvjh4H+B+mWepeO/Etn4ZsbyUwW8t3uPmyAZKqFBJ456UAd/RXnXwo+PPgH46Wd9deAvFFn4mtrB1juntN48lmGVBDKDyAa7m8u4rG1muZ5BFDChkkc9FUDJP5A0AXKK8h+GH7VPwn+MvieTQPBfjew8Q6zHC1w9nbLKHEakBm+ZQMAkfnXr1ABRRTHJHTP4d6AH0V8+al+3p8AtD1O807UPibpNrfWc8lvPA6TZjkRirKf3fUEEfhUH/AA8N/Z0/6Kro/wD37n/+N0AfRVFfOp/4KG/s6Y/5Kro//fuf/wCN10Xj79rz4P8Aws1GysPFnjzTtGvb20jv7eGdZSZIJBlJBtQ8HHFAHtFFfOv/AA8N/Z0/6Kro/wD37n/+N1e0D9un4B+KNTh0/T/ipoL3UzBUSeVoFJPQbpFUfrQB75RWFrHizSvD3hq88Q6jfxW+i2ds15Pe53RpCq7jJlc5XHPGa4n4TftKfDX46X9/Z+AvF9l4murCJZrqK0WRTCjEhWO9R1IxQB6nRSHocV434j/a1+Eng/4iN4G1jxvp1h4tE8VsdLkWXzBLJjy0yEK5IZe/egD2WisrWte07w1ps2o6vqFrpdhCMy3V7OsMUY/2nYgCvFdU/bz/AGf9J1BrO5+K3h8TKdpEMryrn/fRSv60Ae/0Vwfw8+NngP4rwtJ4N8YaP4kCjc8en3iSSIPVkzuA9yKwfin+1B8K/ghrdto3jrxpYeG9TuYBcw292shZ4ixUN8qkYypH4UAetUV86/8ADw39nT/oquj/APfE/wD8bpD/AMFDP2dcf8lW0b/vif8A+N0AfRdFcL8KfjJ4L+Nuh3Gr+CPEFr4i0y3mNtLc2ocKsgAJX5gD0IooA7qiiigAooooAKKKKACiiigAooooAKKKKACiiigAooooAKKKKACiiigBD1Ffgt8EvhZ4d+NX/BRK68F+KrSS+8P6nres/aYIpWiZvLguZUwy8jDop/Cv3pPUV/Pt4R+FesfGz9uXWfBeg+IZPCuq6nreq+Tq8RcNB5cc8p+4Q3zLGV4P8VNAfqV/w6j/AGdD18Laj/4Np/8A4qul+GP/AATx+CXwh8daR4w8M+Hry013SpDLazy6jNKqsVK5KscHhjXyqP8Agk78Wz/zcDd/993n/wAdr2T9lD9g/wAe/AH4vweLvEfxXuPF+mxWU9r/AGZI1wQWcAB/ncrxg9u9ID4U/wCCjOm2+tf8FBbvT7tS9pdzaVbyqDgsjrGrDPbgmv0Lb/glN+zoWP8AxSmoY9tVn/8Aiq/Pv/goQP8AjY0v/X5o/wD7Tr9wiwGTQB+Nv7fH/BP3S/2YPDlh8TPhjqeqWmlW19FBdWlxPumsXb/VTQzDDY3DBzyCRzX3F+wx+0HqP7RP7Jh1fXpxc+JNKjuNK1G4/ineOPKSt/tMhUn3yaqf8FS/EVho37G3iu2u5FWbUrm0s7VCRueXzlfAH+6jH6V5N/wSG0W+tv2WfHl5LC62+oarcfZSRxJtt1ViPX5uPwoA+YP+CN3/ACdPff8AYvXP/oyOv22r8Rf+CQUyaZ+1pd2l2/2e6k0O8hSJ+GZ1ZCy/UBSfwNftwHB78U2B+KP/AAV9/wCTvNG/7A1n/wCjHr6t/wCCkP7W+rfAP4SeFPBvhC9bTvFniixWSS+hOJLKyVArMh/hd2O0N2COeuK+T/8AgrXMmpftiaXa2zedcR6TYxvEnLBmdiBj1II4rY/4LEeGtQsviR8Mtamjk/s668LpZxOQdomilZpE+uJUP40wO8/Yx/4Je6D8U/h7p3xF+LV9ql7Nry/bbTSbecxEwscrLNLyzM4+bAxwRyc1658ZP+CQHwt8QeF7xvAEupeFvEUcbPbebdNc20rgcI6vyAT3Br6w/Zo8XaR45+APgDV9ElSXT5tFtUQRkERskao8Zx3VlII9q9HuLmG0hkmldY4o1LvIxwFUckk+gqQPyk/4Jm/HH4l/Db4sj4OeNLLWbjwxdPNa2bX0ErLpl1Fk7Y3YYET7SMZwCVI6mv1R8R67Y+FtA1HWdSmW207T7eS6uZieEjRSzH8ga+Y/hT/wUb+GXxn+L1v8OvDGm+IbrV7m4mhS7ezjFttiDFpCwkyEwp5x3HrXmf8AwVz/AGgh8O/grZ/D3TbgprPi9itwFb5ksYyC/wD3221fcbqAPiDwv4B8Q/8ABSD9or4reKfOnt4LXTLvUrUdRGVUx2Fr06EgE8dEfua+jf8Agjt8eZrW58T/AAb1qZ4Zo2bU9KimPKMPluIQD0wQGx7NXA/8E9v2xvgt+yn8K9TtPEja1N4r1q+NxeyWWn+ZHHEg2xRhtwzxuY/71fOvij46eHPAn7YcnxV+FZu00JNYXVobW5h8hwrnNxAVBI2nLgexFWB+wnxY/wCCf/wa+N3j/VfGni3QLy+8Qan5ZubiLUJYlfy4kiTCqcD5EUfhX5c/8FMf2dPA37NvxL8KaN4G02bTLK90prq4Wa5ectIJCoILdOBX7deCPFum+PvCOjeJdInW50vVrSK9tpVOQ0cihh/OvyN/4LWf8lu8D/8AYCb/ANHGpQH1f8Ov+CYf7P3ib4e+FtWvvC9817f6VaXU7Jqk6gyPCjMcBuMkmvmL/grX8MtB+Dngn4JeD/DVvJaaJpkWpR2sMspkZFLRMcseTy1fqb8GP+SP+Bf+wDYf+k6V+bn/AAXD/wBb8Jv93Uf/AGhSA9kt/wBo9/2YP+CaPgHxXZwx3Ouz6Pb2OlwyjKfaJC2HYd1QAsR34Hevkn9kb9jnxR+3trmsfE34p+KtSk8PLcm3+1GTfdahOMF0jLcRxJuxwMZOAOCa6v8Aa98Nahqf/BMz9n/V7ZWey0ow/a9uflEsbqhP/Ahj6kV9Rf8ABJXxpo+vfsmaboljPEdU0LULu3v7ZD86GSVpUcj0ZWGD6gjtVAXLn/gkx+zzJprWseh6xDKRtF0urSmQH15yv6V8G/tEfAz4hf8ABM34raH4r+H/AIpvJPDmpSEWd4xxvZcF7W6jHyuCOQccjPQiv2/LhcZPWvzb/wCC0njTR7b4WeCvC7XET67c6sb+O3BzJHAkbK0mOwLMAPXn0qQNr9s34x2fx8/4Jfy+OrOIW39qyaa89sDnyZxdxrKn0DA49sV+cfwfuPiT+ztpHhP4++FcnRl1OXS5ZIyTGWTaXt7gD+GRW4Pt1yBX1de+HL/w7/wReY38bRG+1iG+gVv+eT6gm0/Q4J/Gvav+CYXw60D4sfsOa74S8T6fHqWi6nrN5DcQSehWPDKezKQCCOhAqgPrv9nb4+eG/wBpD4YaZ4y8OTjy518u7smcGWyuABvhcdiCeD3BB71+Vf8AwUIH/Gyvw/8A9fOhf+jEpukaj42/4JTftRSWN89xrXw21whmCjEeo2e7CyKOi3EOefxHRgayf2z/ABhpHxC/b58EeJdBvI9R0XVDoFza3ULZWRGdMfQjoR2IIqQP2+k6Y9eMHvX42ftweML79sf9uPwz8I/Dty0mi6PepoaMh3KJmbde3Hf7iqRn/plX6U/te/HWD9nn4BeKPFzSKupxwG10yNusl3INsePoSW+imvx+/YC+P3w4+A/xa8QfED4mT6peau9o8OnCytfPPmzNmeVySMNtG0H/AG2poD0j9k7xRdfsQft6618ONXuXTw3qV+2hyTXHyhkZs2dwewzlMn/aNfsT40/5E/Xs/wDQPn/9FtX4Zf8ABQn4+/DT9oj4naF45+HT6rbamLQWupLe2vkFmjbMMqkMecEj/gIr9Tv2T/jyn7RH7Idt4inmWTXLTTLjS9XXoVuoYiGY+zqUf/gdDA/O/wD4I/8A/J2+uf8AYEu//RsdftZX4q/8Ef8An9rbXD/1A7v/ANHR1+1JIFISFprDJ6ZPagMCcA06gZ8k67/wTE/Z/wDE+u6jrGoeGL+S/v7mS7uHGqzKGkkYsxwGwOSeK/L345/Arwd4I/bysPhjpFjNB4Ql8QaVYPatcs7mKaSJZRvPOSHbntmv34r8RP2pP+Uqmmf9jZof/o6CmgPvsf8ABKb9nVWBHhbUMg5H/E2n/wDiq/P3/grnpltof7R2g6baoUtbLwxZW8SMckIjOqgnvwOtfuFX4k/8FjiF/ar08n/oX7b/ANDloQH3TpH/AASy/Z51DSbG6k8LX4ee3jkbbqs4GSoJ4zXy7/wUQ/YD+GHwG+CieOPA63mi3sGoQ2stjc3bTx3SSZHy7+VZcE8ds5rorL9nj9vWeytZbb4rQLbPEjRAawFATaMDHlelfMn7Zfw+/aF+Hdx4Wl+OuuXvjHw9NPutBFqhktWdRlo8hRscqTg7c4JxSA+t/wBjXxXrvif/AIJk/FC31iaa6tdKstVs9PmmYttgFvu8sE/wqScDtmvOf+CIP/JRPih/2CrT/wBGvX1j4E1bwh4w/wCCb+r3Xw78PHw9oc3hPUFj0hX8x4ZljkEoZzy7FgTuPJ618k/8ESrqFPiV8TIXkVZZNItWRCcFgszZI+mR+dAH69npX4e/tXf8pSzwD/xUOk8H/cgr9wicV+Hv7TjDV/8AgqWUsiLtv+Em0uLbGc/Oqwgr9QQaaA6P/grh8U/EHiT9pC0+H19ezad4R0eztJYYcnyZJJhukuWX+IjOwenln1NfVfwx/wCCYH7NOt+CdPuLS5u/G32iBX/ti31cgTkj7yrGdq/Tt3rof21vAX7NPxp8R2+g/E3x1pXhDx5psSxW91FfJBeRxyYdEkRgQ6HduAPrwRk189Xv/BHbxXoh87wF8YhbwP8AODPBNbswIypzE5HTHNMDG+Nv/BMD4h/Cj4o6T4i/Z6ub6ezUG5R7jUEgudOmVhhA+R5ike3qDX2Zr/7H3hT9p3w34O8TfG7wvKPiBbaPFZX0VnqLxpG4JLAeWdpyzMc++K/O/wCKn/DV/wCwNfaNf6j4+vb3QruZobSb7e1/Zysoz5ckcoJUkc/yNfqP+yD8en/aR+A3h7xzcWcdhqFz5lte28RPlrPE5Rymf4TjIHvSYH5s/wDBTf8AZB+GX7NPgfwVqHgPRrnTbvU9QmguXnvJJ9yLGCAAxIHJr2/9j7/gnl8E/jB+zb4G8YeJfD17da7qlm0t1NHqUsauwkdchQcDgCq//Bbn/kmnw0/7C11/6KWvp/8A4J1/8mX/AAu/7B7/APo6SjoB6D8DP2fPBf7Ofhi58PeBtPm07S7m4N3JHNcPMTIQFJyxz0Aor06ikAUUUUAFFFFABRRRQAUUUUAFFFFABRRRQAUUUUAFFFFABRRRQAUUUUANY45r8RrD4FftH/CH9qnWfib4N+FerXt3a6vqE1i91aiSCRJhLEWIDDI2Skjn0r9uiM0AH1oA/MA/tPft59vgzF/4KT/8druvgZ8fP2wvEnxc8L6X48+F0ejeEbu8EepX66b5Zhi2nLbvMOO3av0FwfWkKZ7mgD8fP29P2bPjH4z/AGw9V8aeC/h/q+vaZD9hmtb23hDwySRIhx94ZAYYr0WT9p79vJs4+DUaZ6f8So8f+Ra/T7b70h57kfSgD8d/Ev7On7XP7cXjLSP+Fn2X/CJ6BZO2w3yLbWtoDwzx26sWdz0BOfqBX6k/BP4RaJ8C/hloPgjw8rDTdKgEYmlA8ydzy8j4/iZiSfwFegFATzSqoXpQB+V/7RX/AATn+Jnw6+Ns3xU+AF8DK94+oppqTrDc2M7kl1j3/LJGxJ+U9iRgipz+0B+36bUacPhfEt7ny/tw0mP8/wDWbc+/T2r9R9oJJxRx055oA/LP9nD/AIJx/Evx/wDGeD4q/tAagv2iO7TUW043Amur2dCCglKfLHGuB8oOeAMYr7j/AGrP2ZfDv7U/wuuPCut5s7uF/tWmanEm6SzuACAwHdSCQy9wfUCvaguO5pSM0AfkD4L+BX7Zv7FOp3tj8PrVfFPhuWUyG3syl3ZzH/np5LlXjY99uPxrofGt3+3h+0poU/hW88LJ4M0W9HlXTxLHYGRDwQ8jOz7fUL1r9XNtKRmgD46/YZ/YG0/9lK2ufEOtX8OveO9QhEElzApEFlETkxRZ5OeMscZwB0r5D+OH7N3xn/a//bS/tPxB4G1zQfAMmoJp8F9fIEjttMhY5b73DSAM2OuXx2r9fzEDS7Pc0AeLwfscfAu2gji/4VJ4MkEahQ0miW7MQB1JKcnjrXzd+3v+wH4b8ZfBkX3wj8A6To/i/R7lbhbPQbCK2k1CFvleM7QNxHDDP90ivvumkZX3oA+LP+CY0HxO8E/CK++H/wASfCOr+H/7CuPN0e71GPCy20pJaEHJ5R9xx6OAOleE/wDBVv8AZz+Jnxl+LHhLUfBPgvVfEljaaM0M89jEGVH80naeeuOa/UkL6nP1pDGCMZ4oA5T4U6fc6R8L/CFjewNa3lro9nBPA/3o5FgRWU+4II/CvhL/AIK2fAr4g/Gqf4bDwN4T1HxMunpffamsEDCHcYdobJHXafyr9GVXaMZzRsHOOKAPnT4GfBSHxH+xn4R+G3xB0KWKObQEsNT0u7GJYWyT2PyupwQfUA9q+GtS/wCCf37Q/wCyf4+m8S/AfxCNbsZBs2RyJDcNFnIjuIZPkkHHUfpX64BR9KNgzmgD8uH+Pv7ft3bDTY/hfDBdt8hvhpKD/gQzLsB75x+FYvw5/wCCZ/xb+PvxKXxv+0L4jMEUsivdWi3AnvrpF6RAr8kKdvl6AnA5zX6wAbh1I/GjZ2zxQB8o/t/fCLVPFP7Guq+Bfh74cl1C4hl06Gw0jTIwSsMVxGcKM9FVf0rO/wCCYHwu8VfCP9nCfQ/GWg3nh3Vv7auZhaXqBXMbKmGwCeDg/lX2Bt/nmjb82adwPHP2nP2bPDv7T/wvv/CWvIsNxzPpupqgMtjcgfLIp9D0YdxkemPx48KfsJfHXwX8avDyXvw/1i80/SNetd+o2yB7doY7hSZEbd9zaC3tX71npTdmO5pAfmX/AMFRvAfxo+PPjfw54Q8E+BNb1fwjo0f2mS9gjX7Pc3cvGcluQi8c9Nxr6Y+CP7B3wm8CfCjwzofiT4eeGPEfiC2s0/tDU9T0qG4nmuG+Z8uykkAkqOegFfToTB68UoGKAPmb4yfsH/CLx78L/Enh7Qfh54Y8Na3eWbix1XTNKht57a4A3RsHVQcbgARnkE18c/8ABOr4Z/G/4B+LvGXhTxT8PNdsPCvifTZ4/tbxAww3sUb+U+d3RwWTPclK/V1o9xznFHl/7RoA/Cz4F/Bz9qv9m7x/e+LPBXwq1VdTnhltC2oWAmTy3YE/LvHPyivoT/ho7/goH3+F0f8A4IV/+O1+qOBRj3oA+U/2IviR+0B4+l8Wj44eGB4cFsLc6XjTxa+bu3+Z0ds4wn519W0gGKWgAr8kf2hf2Zvin4l/4KKaf420zwNq974Tj8S6RdNq0MQMIijlhMj5z0UKc/Sv1uppXPegBTwK/JX/AIKhfs0/FP4w/tE2et+DfA2reItITRLe3a8so1aMSB5Cy5z1GRX61HpSFc98UAZfh6GS30HTIZQUljtYldW6ghACD+NfI3/BUv4NeLPjR+z7pGneDNCuPEGrWOuwXb2dogaXyvKlRiB9XXP0r7NVQtBG7uRQB8lf8E5fAniXwb+y3D4M8c+Fbzw9qFre3cEtjqUW3z4ZOdw5OQdxB/Gvkvxt/wAE/Pjd+y98YLjx3+z5drqmm7na2hEqLcwRPy1vLE/yyoOgIPIAJ5r9aPLBOe9LsFAH5a3Xx0/b+1yzbSbf4appd1IpRtQj0uNGHbcGaQqD7810P7FP/BOXxd4R+LMXxY+Ml7Fc+IYZ3vbTTFmFxI10+SZ55OmRkkKM8/Sv0o256Eil9/0oA+Ev+Cg3/BPe/wD2mdVsfHHgu+tLPxnaWotLmzvCUiv41JMfzj7rrkjJ4Ix0wK8P8IeNf29vgjoll4Z/4QdvFen2UfkW89xaxXkioowo81HBYAdN2T71+rxGaTaBx2oA/ITx1+zn+2D+2/rOkL8SbWz8KaBZsXiju/Lt4LYnhpBChZ3fHHJ7dq/TD9nv4KaR+z18JPD3gXQ5ZLi002I+ZcyjD3EzEtJIw7bmJOO3Ar0sLjPPJ70p4HrQB8Df8FZfgx45+MvgTwBZeB/DGoeJrqz1K4luY7BAxiVo1ALcjqeK+gP2H/COteAP2WPh94e8RabPo+tWNk8dzY3QAkibzXIBAJ7EGveNoyaAuDnOTQA6iiigD//Z"/>
  <p:tag name="MMPROD_1LOG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xH/BQH4bDraa5/4Cp/8AHKP+HgPw2/59dd/C0X/4uvl/4kfscePfhzo93qsiWOr6faqZJXsJCXVB1YowBwO+K8MKgCv1HDZBleLjzUKjkvJ/8A/HMVxDm2Dko1oKL80fop/w8C+Gv/Prr3/gKn/xyj/h4F8Nf+fXXv8AwFT/AOOV+dFFdf8Aqpg+8vv/AOAcP+t+Yf3fuP0WP/BQH4a9rTXP/ARP/jlKP2//AIb9Ps2t/jaL/wDF1+dYUNXqXwn/AGbPGvxismvtFtLeHSlcx/bb6by43cdQowS2O+BXLX4dy7Cw9pWk4x7t2/Q7MNxJmeLnyUoKUuyR+mvw68fad8S/CGn+JNKWZNPvlZoluVCScMVOQCe4NdVgYrz34FfD+++GPwt0Lw1qM0M93YI6ySW5JQlnZuM8/wAVegg4r8yrRhGrKNN3im7enQ/W8NKpOjCVVWk0rrz6ktFFFZHUIDVa4mW3iklfoiliR6Dk1ZAqrewNcWsyLgM6MoJ7ZFONr6kSvy+6fNI/4KCfDYgE2mu89f8AQ0/+OUg/4KA/Db/n11v8bRP/AIuvl74i/sdfEH4d6Td6pNBYatYWqGWWSwnLOkY6sUYAkDqcV4WUK/8A1q/TcHkOWYuPPTm5ej/4B+R43iHNMHPkqwUfVH6Lf8PAfht/z7a5+Fov/wAXTf8Ah4D8Nf8An113/wABE/8AjlfnVRXof6q4LvL7/wDgHn/624/y+4/RY/8ABQH4a9rXXf8AwET/AOOUD/goD8N/+fTXef8ApzT/AOOV+darur1r4UfszeN/i5p/9p6Na29vpW4oL28m2JIw6hRglsdMgda4sTw7lmFh7StJxXdv/gHVhuJM0xc/Z0oqUuyR+mHw+8bWHxH8KaZ4k0xZo7C/QyRLOoV8BivIGe4PeuoHJzXAfBLwJefDT4X6B4b1CaG4u9PgMckkGdhJdm+XPP8AFj8K9AHLYr8zrRhGpJUvhu7el9PwP1vDSqSowlVVpNK/rbUZJ0H8q8I+I37X/gn4X+ML3w1rNvqsl/abDI1rbK0fzKGGCWHY17tIuRgV8S/tNfsmeNfHfxG1nxboJsL63uljZbNpzHP8iBSBkYPT1716OV0MLXruGLlyxtprbW55Ob18Vh6Cng480r6q19LHfn/goF8Nh/y6a7/4CJ/8cp//AA8B+Gn/AD7a3/4Br/8AF1+d19Zz6dfT2l1C9vdQOYpYZBho3BwVI9QagPWv0ePC+Bmrpy+//gH5jLizMIOzS+4/Rb/h4F8NP+fXXf8AwET/AOOUf8PAvhp/z667/wCAif8Axyvzooo/1UwfeX3/APAJ/wBbcf5fcfot/wAPAfht/wA+uu/+Aif/AByl/wCHgPw2/wCfXXP/AAET/wCOV+dFFH+quD7v7/8AgB/rdmHl9x+iv/DwH4a/8+uu/wDgIn/xynf8PAPht/z763/4CL/8XX50UUf6q4Pu/v8A+AP/AFtx/l9x+iw/4KBfDXP/AB665+Non/xyp4f2/PhlMQrJrEXP8dmMD8nr84qKP9VMH3l9/wDwAXF+PT6fcfqHo37ZHwo1nag8TLZuccXltLF+u3H616f4b8e+HPF8Al0XXLDVIz0NpcpJ/I5r8byv4VPZ3c2nXK3NrNLbXCcrLA5jcH2I5FcVbhGk03RqNPzs/wDI9HD8Z1o29tBNeV1/mftRvXHBH507KkDkZPvX5hfDX9sP4hfD+WKK51L/AISPTFwDa6p87BfRZR8wP1yK+1fgv+1H4Q+MSC1t5m0nXAuW0y9IDt7xt0cfTn2r43HZJi8AnKS5o91+vY+2y7iDCY9qKlyy7P8AR9T22ioxKpOAakrwT6gZ05rnvGnimz8C+GNU8QagJGstOt3uZliXc+xRk4GeTxXRdq4z4teErrx38N/EWgWMkcV3qVlJbRyTE7FZhgE4rWkoSqRVT4bq/pc567nGlKVNXkk7ettDxP8A4b/+G4/5dNcx6izTH/oyj/h4F8Nif+PTXf8AwET/AOOV8z+K/wBib4meGLSW6isrLWY4lLFLG4DSYHojBSfwrweWF4pHjkUq6sVZWGCCOor9JwuR5Xi03SqOVuzPyjF8QZtgmlWgot91ufoh/wAPAvhr/wA+uvf+Aqf/AByl/wCHgPw1/wCfXXf/AAET/wCOV+c9Fd/+qmD7y+//AIB5v+t+Yf3fuP0W/wCHgPw2/wCfbW/xtF/+Lo/4eA/Db/n21v8AC0X/AOLr86aKf+quC7y+/wD4A/8AW7H+X3H6K/8ADwH4a/8APrrv/gIn/wAcp3/DwD4bf8++t/8AgIv/AMXX50UUv9VcH3f3/wDAH/rbj/L7j9Ff+HgPw1/59dd/8BE/+OU4f8FAfht/z7a3+Nmn/wAXX50UUf6q4Pu/v/4Af624/wAvuP0W/wCHgPw2/wCfbW/wtF/+Lo/4eA/Db/n21v8AG0X/AOLr86aKr/VXBd5ff/wA/wBbsf5fcfouf+CgPw2/59tc/CzT/wCLo/4eBfDT/n113/wET/45X50UVP8Aqpg+8vv/AOAL/W3H+X3H6Lf8N/8Aw1/589b/APARP/jlevfB74xaH8afD9zrOgpdpZQXLWrfbIgjbwqscAE8YYV+RrfdFfoX/wAE8f8Akj2rn/qNS/8AoqKvns7yPD5fh/bU73ulqz6XIc+xWY4pUatuWzeitsfUUziJCxBIAJOK+crj9vH4Z2lzNDIdY3xuyNtsOMg4P8XrX0VeYFtLj+438q/GLWxnW9R/6+Zf/QzXnZFlNHM3NVb+7a1nbe56vEWcV8r5PYW9697rtb/M/Q1/2/Phmik7NZfHZbIc/wDj9Q/8PAPht/z663/4CL/8XX500V9muFMEusvv/wCAfDvi7Hvt9x+i/wDw8C+Gn/Prrv8A4CJ/8co/4eBfDT/n113/AMBE/wDjlfnRRS/1UwfeX3/8An/W3H+X3H6Lf8PAfht/z7a3+Nov/wAXR/w8B+G3/Ptrf4Wi/wDxdfnTRT/1VwXeX3/8AP8AW7H+X3H6L/8ADwH4bf8APrrn42i//F0n/DwL4a/8+muf+Aif/HK/Omil/qrg+7+//gD/ANbcf5fcfot/w8C+Gv8Az6a5/wCAif8Axyj/AIeA/Db/AJ9db/C0X/4uvzpoqv8AVXBd5ff/AMAP9bcf5fcfot/w8B+G3/Ptrf42i/8AxdO/4eBfDb/n21v/AMBF/wDi6/Oeij/VTBd5ff8A8AP9bcf5fcfox/w8C+G3/Ptrf/gIv/xdN/4eBfDX/n01z/wET/45X500Uf6qYLvL7/8AgC/1ux/l9x94+OP2/wDwy+gX0HhnSNSuNTmhaOGS8RYoo3IIDMNxJAznA618PaTI0uu2Lu253uo2YnqTvGaorgN1q3o2P7a07/r5i/8AQxXp0Mrw2XUZqin7299XoeViM2xGZV4Os78u1lbfc/Z3Tv8Ajzh/3F/lRRp3/HnD/uL/ACor8MqfGz+gKH8NFHxTapdeG9ThlUPHJbSIykcEFCMV+M8ihXkUdFJA/Ov2e8Qf8gHUP+uD/wDoJr8YZf8AWz/7x/nX6TwjvV+R+W8aL3qT8n+hHRRRX6WflYV+oH7GKD/hnTwoSB832o8D/p6m/oB+Vfl/X6hfsY/8m5eEfpdf+lM1fB8Xf7pD/EvyZ+g8G/77L0f6Hu1JgUtFflB+1BRRRQAUUUUAc/4xiWXwrqyyorobWUMp5BGxuK/GoLsUKPSv2a8Y/wDIsar/ANe0v/oBr8ZT/D9K/SeEf+XvyPyfjT46fo/0GUUUV+lH5aAGa/VP9k23WL9n3wbt4zasx+plcn9a/K9ema/VT9lL/k3zwb/16H/0Y9fAcXf7vT/xfofonBn+9T/w/qj2Giiivys/Zhv8NRSjK9vyqX+Go5vu01uRL4Wfkj+0HGsfxx8chBtH9qzHH4157/C1ehftD/8AJcvHP/YVm/nXni/dav6Cy3/daX+FfkfzVmH+9Vf8T/MSiigcmvQPMCilK/WgL9fypXGJRS4weho20rgJRRg0VQBRRRQAVPbXc1lPDPbzSQTwsJI5YmKsjDoQQeD71BRWc4KejLhNwd0ffn7Jf7VUnjyaLwf4uuUGvKo+xXzHH20DqjdvMAGf9oZ719aqxIr8V7G+uNNvYLu1me2uLeRZYpI2wUdTkMD2PSv1V/Zu+LafGH4Z6bq0pVdVhH2a+jXtMo5b6MMMPrX5LxFk8cHJYiirQluuz/yZ+y8M5zLFx+rVneUVo+6/zR61RRRXxR+hFa4Xcp4HGDX4/wDxZhS2+KPi6JF2omqXICjt+8av2El+61fj98Yv+Sr+MP8AsK3P/oxq+84R/jVPRH5nxqr0afq/yRxtFFFfq5+QBRRjP86Dge3ekVYKKXcPWjcPWlzxL9nISil3D1o3D1pc6D2chKKXcPWjcPWjnQezkJRS7h60KA3/AOul7SIezkNPSv0O/wCCeP8AySDVv+wzL/6Kir88u/Nfob/wTx/5JBq3/YZl/wDRUVfH8Vf7ivVH23CP+/8Ayf6H0/ff8esv+4f5V+MOuf8AIa1H/r5l/wDQzX7PagdtnMx6BD/Kvxg1p1l1i/dDuVriVgfbecV4vB/x1fl+p73G21L5/oUqKcFG3JOKbkev6iv0vnR+VcjCil3D1o3D1o549x+zkJRS8HODjHrSn2o50LlG0UUVZAUUAc9/wpduRkEEetTcBKKUgAdaNw9aXOjT2chKKXcPWjcPWjnQezkJV3Rv+Q5p3/XzF/6GKqYHr9KtaJ/yG9O/6+Yv/QxWFb+FI6MOrVon7Pad/wAecP8AuL/KijTf+POH/cX+VFfzrV+Nn9M0P4aIvEH/ACA7/wD64Sf+gmvxdl/1svuzfzr9ovEH/ICv/wDrhJ/6Ca/F6X/XTezH+dfpHB+9T5H5jxrvS+f6EdFFFfph+ThX6hfsY/8AJuXhH6XX/pTNX5e1+oX7GP8Aybl4R+l1/wClM1fB8Xf7pD/EvyZ+g8G/77L0f6Hu1FFFflB+1BRRRQAUUUUAYni7/kVtW/69ZP8A0A1+MjdB9K/Zvxd/yK2rf9esn/oBr8ZG6D6V+k8H71fkflHGvx0vR/oNooor9KPyscvSv1V/ZR/5N+8Hf9eh/wDRj1+VS9K/VX9lH/k37wd/16H/ANGPXwHF3+70/wDF+h+jcGf73P0/yPYB0paQdKWvys/ZRD0qObpUh6VHN0prciex+SH7RB/4vn46/wCwrN/OvPE+4a9D/aJ/5Ll44/7Cs38689X7pr+gMu/3Wl/hX5I/mrMP96q/4n+Y2lXpSUYNekeafVH7IP7PvhD40eH9evPEVtczyWV4kMJguWiAUpk8DrzX0Ef2E/hXt/48NQ/8D3rjv+CdFtjwF4muMg+ZqSJj02xD/wCKr65CgcYzX4vnGYYqjjasKdRqKeyb7I/c8jyvCVcBSnUpqUmndtK+586t+wh8LGGBZ6ihPQi/fIqnN+wH8NpQAkmtQEHqt4Dn81NfTQUY6UnHrXjrNMatqsvvPbeS5e96UfuPk2+/4J3eCplJtPEGu27dhI8Ui/8AoAP61xuu/wDBOaZYy2j+MlZ+yXtngfmjH+Vfcflg9hSHkcgV1U89zCn/AMvW/VJ/oclTh3Lai1pJejsfl/49/Y3+JHgWGS5TS01+zjyzT6S/mMAO/lnDfkDXiU8LQO8ciNHIhKujqVZSOoIPIr9qiNqdM/Wvkn9uD4GaZqvhKfx3pdpHbaxpxU3rwpj7TATgswHVlJB3HtkV9XlXE1SrWjQxKXvaJrv5o+OzfhWnh6Eq+Gk/d1aeunWz8j4FopWGGPGPakr9LPy0cuQrEda+qP2APHEmjfErUvDUkuLXV7QyxozcedFzwPdCfyr5XU7TivTv2ZtXk0b49eC54zgyX627f7rgqf0NeLnFBV8FUT/lf3rVHvZLiHQxtOS/mX3PRn6zK27NOqOPHQdqkr8FR/RhBN9xvpX5AfGH/kq3i/8A7Ctz/wCjGr9f5vuN9K/ID4w/8lW8X/8AYVuf/RjV99wj/Gqei/M/NuNP4VP1f5HG0UUV+rH46P8ApX3D+xP8JvB3jr4WXl94g8Pafq16mpyxie7gDvtCoQMntya+HR0r9D/+CfH/ACR3UP8AsLTc/wDAI6+P4mqTpYPmhJp3W2h9pwvSp1scoVIqSs91c9a/4Zu+GP8A0JOif+Aaf4Un/DNvwx/6EjRf/ANf8K9Lpc1+TfXMT/z8l97P2f6hhP8An1H7keZ/8M2/DH/oSNF/8A1/wo/4Zt+GP/QkaL/4Br/hXpmTRk0/rmJ/5+y+9h9Qwn/PqP3I8z/4Zt+GP/QkaL/4Br/hR/wzb8Mf+hI0X/wDX/CvTMmjcaPrmJ/5+y+9h9Qwn/PqP3I8z/4Zv+GP/Qj6L/4CJ/hUF5+zJ8Lr2PbL4J0jgYHlwBCPoRivUsmjJo+uYpf8vJfe/wDMX9n4T/n3H7kflr+098F4Phb8UJdL0C0un0e6t47uCPY8vlbshk3YOQCM8nPNfUn/AAT+tbiz+EusLcQSQN/bMhCyoUJHkxc89s/yr6ge2ik5aNHPuoNEUEcC4jRUB/ujFexi86qYvCRwtSOqtrfex4uDyGlgsZLFUpWTv7ttFcj1EZsbj/rm3P4V+MT6bdT3rRxWk255Nigxt1JwM8epr9pSNw55H86pjR7JelnAD7Rr/hUZVmryzntG/NbrbYvOMm/tV03z8vLfpe97Hh/w5/ZG+HXhzwvp8GqeHLXWNTWJGurq9zKzS4+bAzgDOQAB2rs/+Gbvhn/0JGif+Aaf4V6UoCjAGKXNebPH4qpJzdSV35s9KnlmEpwUPZx08keaf8M3fDH/AKEjRf8AwDX/AAo/4Zu+GP8A0I+i/wDgGv8AhXpfPpRk1n9cxH/PyX3s2+oYX/n3H7keaN+zl8MgOPBGi5/69F/wr4W/bV8G6H4H+Klhp+gaZbaTZtpccjQ2sexSxdxnHrgCv0xfP45r86P+CgKk/GfT+/8AxKY//Rj19Tw5iK1XHKNSbas922fH8UYXD0cA5U6ai7rVJI+ZKKKK/YD8VH4UA+te+/sW+DdE8dfFi8sNe0211WzTTZJFhu4w6KwdAGwe+Ca8BOBmvpj/AIJ//wDJaL7P/QKk/wDQ0rw86lKGBqSi7Ox9BkkI1MdTjNXTa3PtD/hm/wCGP/QkaL/4CL/hR/wzd8Mf+hI0X/wDX/CvS9xoy3pX4n9cxP8Az9l97P3n6hhf+fUfuR5p/wAM2/DH/oSNF/8AANf8KP8Ahm34Zf8AQkaL/wCAi/4V6Zk0Zo+uYn/n7L72P6hhP+fUfuR8+fEr9kn4d+IvCmpx6X4ctNH1QQO1ve2QMZWQKSuQDgjIwQa/ODSbC5TWrEG2mDLcxZBibg7xntX7PBRjGBj0qn/Y1irAizhB9fLX/CvcwGe1sJCVOpeae13t+Z87mHDtHF1IVKTUGt7LfaxNp3/HtD1/1a9R7UVaAAHAAor5qTu7n10IcqsZ3iD/AJAV/wD9cJP/AEE1+L0v+um92P8AOv2h8Qf8gK//AOuEn/oJr8XZf9bL7M386/ReD96nyPzDjXel8/0GUUUV+mH5OHav1C/Yx/5Ny8I/9vX/AKUzV+Xvav1C/Yw/5Nx8I/8Ab3/6VTV8Hxd/ukP8S/Jn6HwZ/vsv8L/NHu1FFFflB+0BRRRQAUUUUAYni3/kVtX/AOvWT/0A1+Mp+7+Ffs14t/5FbV/+vWT/ANANfjI3QfSv0jg/er8j8o42+Kl6MbRRRX6WflY9fu1+qv7KH/Jvvg3/AK9D/wCjHr8ql+7X6q/spf8AJv3g3/r0P/ox6+A4u/3en/i/Q/ReC/8Ae5+n6o9fHSlpB0pa/Kz9mEPSo5ulSHpUc3SmtyJ7H5IftD/8ly8c/wDYVm/nXng6GvQ/2h/+S5eOf+wrN/OvPB0Nf0Flv+60v8K/I/mrMP8Aeqv+J/mJQOtFA613nmn6Af8ABOr/AJJx4j/7Cn/tJK+tR0r5K/4J1f8AJOPEf/YU/wDaSV9ajpX4NnX/ACMKnr+iP6IyD/kXUvQfRRRXjH0QUUUUAMAya88/aAgjufgz4zjlGUOlz5H/AAA/4V6HnFeI/tgeNrXwb8DvECyyhLvU4v7Pto84Z3kODj6LuNdeCjKeJpKO/MvzPMzGcaeDqylsov8AI/LjkgE55GaKU44wcjHGfSkr+hYbH81y+IUHAr0H9nyMyfHDwMo6/wBrwH8jXnte3fsb+HJNf+P3h1jF5kNkJbxz/d2ocH/vorXnZpJRwdVvpF/kenlVOVTG0ox3cl+Z+osRqQ9KjRcMfWpD0r+fz+ko7EM33G+lfkB8Yf8Akq3i/wD7Ctz/AOjGr9f5vuN9K/ID4w/8lW8X/wDYVuf/AEY1ffcI/wAap6L8z8440/hU/V/kcbRRRX6sfjo/+EV+h3/BPf8A5I/qH/YUl/8AQEr88B2Hc9q/RD/gnyQPg9e/9hSX/wBASvi+Kn/sXzR91wl/v69GfUo6UtNDA0bhX5AfuI6kwKTcKCwAzQA3GBQT70xpQgBY/nXlkn7UPwsgunt5PGmmrMjmNly33gcEdPWtKdKpVv7OLlbsrnNVxFKhb2klG/dpHrI6UEZqta3Ud7BFPCweKVQ6MOjAjINWciszdO+qFpMClooKCiiigAooooAKKKKAI27V+c3/AAUC/wCS06f/ANgmP/0Y9foy3avzm/4KBf8AJZ9P/wCwTH/6Mevq+Gf9/Xo/0PieLf8AkXP1R8yUUUV+0H4UIelfTn/BP7/ktF9/2Cn/APQ0r5jPSvpz/gn9/wAlovv+wU//AKGleBnn+4VfQ+jyD/f6fqj9HaKKK/Cz+iAooooAKKKKACiiigDM8Qf8gK//AOuEn/oJr8XZT+9l92P86/aLxB/yAr//AK4Sf+gmvxdlH72X2Y/zr9H4P3qfI/LONd6Xz/QZRRRX6YflAp+6K/UD9jWYL+zn4SAYcC64z/09zV+YB5AxWxaeLtd022jtbTWtQtbaPhIILqREUZycAEYySfzr53OcseZ0o0lPls77X6f8E+lyPM45XWlWlHmumrXt1TP2W+0x/wB4UfaY/wC8K/Gz/hPPE3/Qx6v/AOB0v/xVH/CeeJv+hj1f/wADpf8A4qvj/wDVCr/z8X3f8E+2/wBdKf8Az7f3n7J/aY/UUfaU9RX42f8ACeeJv+hj1f8A8Dpf/iqP+E88Tf8AQx6v/wCB0v8A8VT/ANUKv/Pxfd/wQ/10p/8APt/efsn9pj/vCj7TH/eFfjZ/wnnib/oY9X/8Dpf/AIqj/hPPE3/Qx6v/AOB0v/xVL/VCr/z8X3f8EP8AXSn/AM+395+vniydD4b1YeYObSYdf9g1+NH3kB7Yrcfx34mkUq3iHVGUjBBvJCCPT71YhbjHb0r6jJcollXPzT5ua3S2x8nnmcxzVwahy8t+t97DKKKK+qPjx69MV+qX7KT/APFgfBwz/wAuZP1/ePX5Wc4NdXpnxS8Y6NYw2OneLNasLGAbYra2v5Y40HoAG4FfMZ5ldTMqUYU5ctnfX0sfU5DmtPK60qtSLkmraeqP2E8xf71HnD+8K/IP/hdfxB/6HbxD/wCDOb/4qj/hdfxB/wCh28Q/+DOb/wCKr43/AFSxP86/E+7/ANdMP/z7f4H6/eaPb86bI6EZr8g/+F1fEH/odvEP/gym/wDiqUfGn4gHGfG3iHr1/tOb/wCKpf6p4lfbX3MP9ccPLTkf3ov/ALQu1vjl44O4Y/tWbg/WvPMr/fFfpx8Cfhf4S8ZfCPwxrmv+G9M1jWL6xSa61C+tElnnkOcs7sMsfc13n/Ch/h1/0JGgn/uHRf8AxNejT4mjg4/V5U23D3b6dNDzJcKzxr+tRmkp+9az0vqfkTx/eFKACfvD86/Xb/hQ3w7/AOhJ0H/wXxf/ABNI3wI+HqDI8E6Fn/rwi/wrX/W+n/z6f4E/6l1P+fi+5ng//BO4hPhx4i9f7U6f9skr6y34blhX5+/tialefCP4iaXpnge9uPCGnXGnLcTWuiytaRSSeY43ssZALYAGT6V4BdfFrx1ebTP4z1+Xb03alN/8VXmvJKucTeNhJRjPVJ7roehHP6WTQWBnBylDS6dk/wAz9gjMn94Un2lB/FX46t8TvGEisr+LNcdW6htRlIP/AI9VGbxl4guFAl13UpQOz3chA/M1a4Rq9ai+7/gkPjWn0pv7/wDgH7IXWsWdhHvubqG3XqWkkVR+prk9a+NXgTw+u7UfFek2oHZryMt+QJNfkXLqN1Ocy3M0v+/IzfzNR7ckk856100+EF/y8qP5K36nNU41n/y7pperv/kfov48/bu+H3h2GWLRftniW9XIRbSIxw56cyNjA9wDXxP8YfjZ4j+NHiAahrUoitoMraWEJPk26nrjPJY92PP0rz0HA4p2c9BxX0+X5JhcA+eKvLu9fu6I+VzHP8VmEeScrR7LRfPuMPJooor6M+XHg8AV9uf8E9Ph20Ntr/jO4jCrORYWbEdVX5pGB+u0fga+R/h74B1X4k+MdN8O6NG0l1eSAGTb8sSD78jegUc/pX6x/DjwVp/w68G6T4e0tNlpp8IiUnrIerOfdjk/jXwHE+YRhR+qwfvS38l/wT9F4Uy2VSv9Zmvdjt5t/wCR1oGKWiivys/ZSCb7jfSvyA+MP/JVvF//AGFbn/0Y1fr/ADfcb6V+QHxh/wCSreL/APsK3P8A6MavveEf41T0X5n5txp/Cp+r/I42iiiv1Y/HSQNt6da95+BX7V198D/Cc2iWvh+HVEkumuTNLdNGQWAGMAH0rwMdTRjPQVwYvCUcZT9lXjeJ6GExdfBVPaUJcsu//Dn2J/w8c1f/AKE61H/b6/8A8TS/8PGtX/6E60/8DW/+Jr45oryf9Xsv/wCfa+9/5ntf6yZl/wA/X9yPsb/h41q//QnWn/ga3/xNJ/w8b1gdPB1qfrev/wDE18dUVP8Aq9l//Pv8WH+smZf8/X9yPqfxT/wUA8X61pM9npmgWGkTSqVF55zzPGCMZUEABueCc49K+XxKXn3ty7uCx65ycn9eaiBwelSRY3pz/EP5120suw2CpyVCHLff+mcNXMsVjqsXWm3bY/ZjwgP+KY0v/r1i/wDQBWt3rJ8I/wDIs6X/ANe0X/oArW71+E1P4kj+h8N/Bj6ElFFFQdAUUUUAFFFFABRRRQBG3avzm/4KBf8AJZ9P/wCwTH/6Mev0ZbtX5zf8FAv+Sz6f/wBgmP8A9GPX1fDP+/r0f6HxPFv/ACLn6o+ZKKKK/aD8KA/dNfTn/BP3/ktN9/2CpP8A0NK+Yz9019Of8E/f+S033/YKk/8AQ0rwM8/3Cr6H0eQ/7/S9Ufo5RRRX4Wf0QFFFFABRRRQAUUUUAZniD/kBX/8A1wk/9BNfi7L/AK2X3Zv51+0XiD/kBX//AFwk/wDQTX4vS/66b2Y/zr9H4P3qfI/LONf+XXz/AEI6KKK/TD8nCiiigYUUUUgsFFFFABRRRQAUUUUwCiiigQUUUUDCiiikAU5f4frTacnapnsa0/jR+sP7MP8AyQTwT/2DY69Sb7wry79mH/kgfgn/ALBsVeot1Ffz3jP95qf4n+Z/SmX/AO6U/wDCvyHHpTZfuU7+Gmzf6s1xnoPY/PD/AIKGf8la0T/sEL/6Nkr5Zr6o/wCChf8AyVvRP+wSv/o2Svlev3HIP+RfT9P1P584h/5GNT1/RBRRRX0J8yFFFFMQUdDR0Nb3gzwdq3j/AMQWmh6JbrcalclvKheRY921Sx5bjoDWVSpGlFzm7JHRTpyqyUIK7ZhfxV0XgbwDrnxH1+DRvDthLqF7KcEIPkiXuzt0VR6k19TfDT/gnzfXMkV1421qO2hBydP0v5nb2MrcD8Aa+vfAfw28OfDXSF07w7pMGm2vV/LXLyHHV2PzMfrXxOYcT0aScML70u/Rf5n3eWcK168lPE+7Dt1fy6HAfs5/s8ad8DdCcuyX/iK9C/bb9V+XA5EceeQg/U8mvbQAOaUAAdMUKufpX5bXr1MRUdWq7yZ+u4bDUsJSjRoxtFD6KKKxOsgm+430r8gPjD/yVbxf/wBhW5/9GNX6/wA33G+lfkB8Yf8Akq3i/wD7Ctz/AOjGr73hH+NU9F+Z+bcafwqfq/yONooor9WPx0KKUc//AF6tWul3t9GXtrO5uEBwWiiZxn8AazlUUNzaFOVR2iVKK0f+Ee1T/oF33/gM/wDhR/wjup/9Ay+/8Bn/AMKy+sUf5kb/AFWt/K/uM6itH/hHdT/6Bl9/4DP/AIUf8I9qnP8AxLL7/wABn/wo+sUv5kL6tW/lf3GcRipI/vp/vD+dPubG5ssC5tprYnoJomQ/qKZH99P94fzpVKkalOTiOnTlTqxUj9mvCP8AyLOl/wDXtF/6AK16yPCP/ItaX/17Rf8AoArXr+eqnxs/pbDfwY+g+iiiszoCiiigAooooAKKKKAI27V+c3/BQL/ktGn/APYJj/8ARj1+jLdq/Ob/AIKBf8ln0/8A7BMf/ox6+r4Z/wB/Xo/0PieLf+Rc/VHzJRRRX7QfhQH7pr6c/wCCfv8AyWm+/wCwVJ/6GlfMZ+6a+nP+Cfv/ACWm+/7BUn/oaV4Gef7hV9D6PIf9/pf4kfo5RRRX4Wf0QFFFFABRRRQAUUUUAZfiD/kBX/8A1wf/ANBNfi/L/rZ/94/zr9oPEH/ICv8A/rg//oJr8X5f9bP/ALx/nX6PwhvV+R+V8af8uvn+hHRRRX6YflI7d8uK+1v2eP2S/AvxQ+Eeg+JNaiv/AO071Z/Oa2ujHG2yeRFIXHHCLXxQeTxX6hfsZ8/s4+Ef+3v/ANKpq+L4oxNbDYaEqUnF8y29GfccK4Wji8XKFaKkuVuz73Rzv/DBHwx/546r/wCB3/1qP+GCPhj/AM8dV/8AA7/61fSuB/k0fh+tfmn9qY3/AJ+y+8/Vv7FwH/PpfcfNX/DBHwx/55ar/wCBn/2NH/DBHwy/546r/wCBv/1q+lKKP7Uxv/P2X3i/sXAf8+l9x82f8MEfDH/njq3/AIG//WpP+GCPhh/zx1b/AMDv/rV9LYoxR/amN/5+y+8P7FwH/PqP3Hy7rv7DPw003Rr26jh1TzIIHkXN83VVJHb2r87txYLuHPWv2Y8XDb4X1Yf9Osv/AKAa/Gbr+VffcLYqtiXU9tNyta1z844swdDCSpqhBRune3yGUUUV+gn5wP5FfcXwM/ZB8A/ET4WeHfEGqxagNQvrfzJzDeFVLB2GQMccAV8PL0r9U/2UUA/Z+8GH/p0P/ox6+I4oxNXDUISpTcW5dPRn3fCuEo4vEShWgpJK+vqjif8Ahgj4Yf8APPVf/Az/AOxpf+GCfhh/zx1b/wADf/rV9Kf56Uf56V+b/wBqY3/n7L7z9T/sbAf8+o/cfNX/AAwR8Mv+eGrf+B3/ANag/sGfDJVwItV69Pt3/wBavpSmSdKP7Uxn/PyX3g8mwFv4S+4/OPxf+0j49+CnirVvAvhm9soNA0G5ewso7m1EsixKeAznlj71kf8ADcfxZH/MS07j/pwT/GuE/aIz/wALy8c/9hWb+defFvm9q/WcHlmDr0IVKlJOTSbdlq2tWfjeLzXGUK86VOo1GLaSu9Enoj3z/hub4tf9BPTv/AFP8ad/w3L8WB11PTfb/QE/xr5+waUDmuv+xsB/z6j9yOL+2sf/AM/Zfez7Z+DngKy/bI0u+8U/ESe5n1TTp/7OgbTXFsnlBQ/zKAcnLnmvQx+wF8MW53a3j/r/AP8A7GsH/gnZ/wAk38SjG4/2t/7SSvrEJyWOQTX5ZmWLr4XF1KNCbjCL0S0SVuh+u5XgMNi8JTrV4KU5K7bV235s+bT+wB8MT0bW/wAb/wD+xrxv9p39kPRfhh4GTxH4SN/JHZyhb+K6n80iJsBZF4GNrYB9m9q++ScVm6zo9rr+lXunX0KXNndxNBNE/wB10YYYH6gmuXDZxi6NaFSdRySeqb3R14vIsHXoTp06ajJrRpbPofjCrFTSbfkzXc/Gf4aXXwl+IOr+G7hXMMEhezmYf663Y5jb8uD7g1wlfuGHqwr0o1abvF6o/BsRRnh6kqVRWlF2fyCtPw/rt34Y1yw1jTpzBfWM6TwSKfuspyPwPQ/WsylU4NVUgqkXGSumZQqOm1KO6P18+D/xGtPij8PdJ8R2hRBdRfvod2TDKOHQ/Rs/hiu3I5r89P2E/i+fDHjSXwZqE+3TdbJlsw54julHQf76jH1UV+hIOAK/CM1wTwOKlT+zuvT/AIB/QmS5gswwkKn2lo/Vf5kvUUtFFeSfQBRRRQBBN9xvpX5AfGH/AJKt4v8A+wrc/wDoxq/X+b7jfSvyA+MP/JVvF/8A2Fbn/wBGNX3vCP8AGqei/M/NuNP4VP1f5HG0UUV+rH46OHQV+hv/AAT8iV/hBf7lB/4mkvbP8CV+ef8ACK/Q/wD4J7/8kgv/APsKy/8AoCV8ZxTpgvmj7jhSKePjfsz6c+yRf881/wC+RR9ki/55r/3yKscUcV+RczP232VPsV/skX/PNf8AvkUfZYh0jX8hVjijilzMPZQ7GBr3hXTPEemXNjf6fb3ltOjRyRzRqwKkYPUV8WXP/BO3XTeyvb+LbBLYy7o0a0fcFzwCc9QOK+8M+3NIRxXfhsyxODUlSlZPfqeZi8pwmMcXVhqtraFHRLE6XpFpaMwY28KRFgMA7VAz+laXWm0ZwCa89vmdz1ox5EoofRRRSLCiiigAooooAKKKKAI27V+c3/BQL/ks+n/9gmP/ANGPX6Mt2r85v+CgY/4vTp3/AGCY/wD0Y9fV8M/7+vR/ofE8W/8AIufqj5kooor9oPwoD9019Of8E/f+S033/YKk/wDQ0r5jP3TX05/wT9/5LTff9gqT/wBDSvAzz/cKvofR5D/v9L/Ej9HKKKK/Cz+iAooooAKKKKACiiigDL8Rf8gLUP8Ar3k/9BNfi/L/AK2f/eP86/aHxB/yAr//AK4Sf+gmvxdlP72X3Y/zr9H4P3qfI/K+Nf8Al18/0GUUUV+mH5QHav1C/Yx/5Ny8I/8Ab1/6UzV+Xvav1C/Yx/5Ny8I/9vX/AKUzV8Hxd/ukP8S/Jn6HwZ/vsv8AC/zR7tRRRX5QftAUUUUAFFFFAGJ4u/5FbVv+vWT/ANANfjIeg+lfs34u/wCRW1b/AK9ZP/QDX4yN0H0r9J4P3q/I/KONfjpej/QbRRRX6UflY5exr9Vv2Uf+TfPBv/Xof/Rj1+VK9hX6rfso/wDJvng3/r0P/ox6+A4u/wB3p/4v0P0bgz/ep+n6o9gooor8rP2UQ9Kjm6VIelRzdKaInsfkh+0P/wAly8c/9hWb+deeDoa9D/aG/wCS6eOf+wpN/OvPB0Nf0Blv+60v8K/I/mvMf97qf4n+YlA4IooHWvRPMP0A/wCCdX/JOfEf/YV/9pJX1qO9fJX/AATq/wCSc+Iv+wr/AO0kr61HevwjO/8AkYVfX9Ef0TkP/Iupeg+iiivEPoT5Y/bg+DbeNfAa+KrCLfq+gqzyBF5ltTy4/wCA/eH/AAL1r88COM9vWv2ovLOO8tpYJkWSGVSjowyGUjBB/Cvym/aJ+E8nwf8AiZqOkIjDS5z9r05yDgwMT8ufVTlT9K/SuFsxvF4So9VrH06o/JeLcs9nNYymtHpL16M8uooor9JPy4t6ffz6Xf215azPBdW0qzRSxnDRspBVh7ggGv1h+AvxUg+L3w10rX0wt4yeRexKf9XcJw4+h+8PZhX5KFea+jv2J/jD/wAK/wDiP/wj1/Ps0fX9sPzn5Y7kf6tvbdkqfqtfHcSZd9aw3tYL34ar06r9T7jhjM3g8SqU37k9H5Poz9KaKj8zJx61JX46fuYUUUUAQTfcb6V+QHxh/wCSreL/APsK3P8A6Mav1/m+430r8f8A4w8fFfxgP+orc/8Aoxq+94R/jVPRfmfm3Gn8Kn6v8jjqKKK/Vj8dH/wiv0P/AOCfP/JIL/8A7Ckv/oCV+eH8Ir9Dv+CfH/JINQ/7Csv/AKAlfF8Vf7j80fdcJf8AIwXoz6mHSlpB0pa/ID9xCiiigAooooAKKKKACimM2AT6U0yYOc/hQTzIlopiPvGfan0FBRRRQAUUUUARP2r85/8AgoF/yWmx/wCwTH/6Mev0YftX5z/8FAv+S02P/YJj/wDRj19bwx/v69H+h8Txb/yLn6o+ZKKKK/Zj8KA/dNfTn/BP3/ktN9/2CpP/AENK+Yz9019Of8E/f+S033/YKk/9DSvAzz/cKvofR5D/AL/S/wASP0cooor8LP6ICiiigAooooAKKKKAMzxB/wAgK/8A+uEn/oJr8XZv9bJ/vt/Ov2i8Qf8AICv/APrhJ/6Ca/F2b/Wyf77fzr9H4P3qfI/K+Nf+XXz/AEGUUUV+mH5QFfqF+xj/AMm5eEfpdf8ApTNX5e1+oX7GP/JuXhH6XX/pTNXwfF3+6Q/xL8mfoPBv++y9H+h7tRRRX5QftQUUUUAFFFFAGJ4u/wCRW1b/AK9ZP/QDX4yN0H0r9m/F3/Irat/16yf+gGvxkPQfSv0ng/er8j8o42+Kl6P9BtFFFfpR+Vjh0r9Vv2Uf+TffBv8A16H/ANGPX5UDNfqv+yj/AMm++Df+vQ/+jHr4Di7/AHen/i/Q/RuDP96n/h/VHsFFFFflZ+yiHpUc3SpD0qObpTREtj8kP2h/+S5eOf8AsKzfzrzwdDXof7Q//JcvHP8A2FZv5154Ohr+gMt/3Wl/hX5H81Zh/vVX/E/zEpV60lA616J5p+gH/BOo5+HPiP8A7Cv/ALSSvrUd6+Sf+CdP/JN/Ef8A2Ff/AGklfWw71+EZ3/yMKvr+iP6JyH/kXUvQfRRRXiH0JC/f6V4B+2F8H1+JvwwnvbKASa3oatd2m0ZaSPAMsX4quR7qK+gcc9cUyVA0Z4BHpiujDYieFrQrQ3i7/wDAODF4WGMoTozWklb/AIJ+KJAwPemZNe4/tafCL/hVHxOuJLKHZomslr2zKj5Y2J/eRf8AAWOR7MK8RH3DX77gcVDF0I1oPSSufzpjcLPB150ZrWLsMp6SvE6OjFHQ7lZTggjnI9+BTKK7JR51qccJOm7o/VH9mL4up8XPhhp19LKG1ixxZ6kmefNUcP8ARhhs+5r2SvzC/Y/+Lg+F/wAU7e1vJ/L0XWwLK5LfdSTP7qQ/RiQT6OfSv04jffjB+vNfhmdYD6hi5RS92Wq/y+R+/wCQZj9fwcXN+/HR/o/mixRRRXgn05DN/F9K/H74x/8AJV/GH/YWuf8A0Y1fsDN/F9K/H/4w/wDJVvF//YVuf/RjV95wj/GqeiPzTjT+DS9X+hxtFFFfq5+Pkn+ea+zv2OPjz4F+GHwyvNL8Sa5FpuoSajJOIHjdjsKqAflB9DXxaDinMWb5s15WYYCnmVD2FRtK6enkezlmY1MtrqtTSbs1r5n6l/8ADYfwk/6G6D/vzL/8TS/8NhfCT/oboP8AvzL/APE1+WOTRk18x/qlhv55fh/kfWf654v+Rfj/AJn6m/8ADYnwkH/M32//AH5l/wDiaQftifCM/wDM32//AH5l/wDia/LTmkyfU0f6pYb+eX4f5B/rni/5F+P+Z+p3/DYXwk/6G6D/AL8y/wDxNH/DYXwk/wChug/78y//ABNfljk0ZNH+qWG/nl+H+Qf654v+Rfj/AJn6nf8ADYXwk/6G6D/vzL/8TR/w2F8JP+hug/78y/8AxNfljk0ZNH+qWG/nl+H+Qf654v8Akj+P+Z+iHxg/bT8D23gnV7TwprM2pa3dWkkVo1tA6LE7LgOXYADbnOOvFfIPw0+KXjS8+IvhW2uPF2tTwyanbxyRvfyFXUyKCCCeRivMcLs6810vwp/5Kf4S/wCwrbf+jFr0KWS4bAYepGKvdN3dm9vQ82pnmKzDFU5TfKk0rK6W5+xEIAQYqYdKii+6PpUo6V+Ms/dYfChaKKKRYUUUUARt2r85v+CgX/JZ9P8A+wTH/wCjHr9GW7V+cv8AwUE/5LTp/wD2CY//AEY9fV8M/wDIwXo/0PiuLf8AkXP1R8y0UUV+0H4SB+6a+nP+Cfv/ACWm+/7BUn/oaV8xn7pr6c/4J+/8lpvv+wVJ/wChpXgZ5/uFX0Po8h/3+l/iR+jlFFFfhZ/RAUUUUAFFFFABRRRQBla6wGh6gM5zbycf8BNfjDKCkj5HVm/nXsPjX9rj4m+NrOayn1pdNs5VKPHpsKwl1PBBblsY968c5xzn8e9fsHD+V18vjP2zV5W28rn4dxFm9LM5QVFO0b79b2GUUYNGDX2V0fEWZIOQM1+nf7GciP8As6+EwjqSv2sMAeh+1SnB/MfnX5gYNejfDX49eNvhPA9v4c1loLJ3Mj2NxEssJYjBIUjg4A6HtXzGe5fUzHDKFFpNO+vpY+p4fzGnlmJdSqm4tW06Xtr+B+t24etA9q82+AHjjUPiN8JfD/iHVvK/tK9jdpjCuxMrIy8LnjpXpOMCvxapTlSnKnPeLafyP3ihVjXpxqQ2kk16MkoooqTcKTIAoqpfStDazSrjKIzD8AaaXM7ESlyq5leMrqOz8J6zLNIqRrZzMzMcAAIcmvxqPQH15Ga9d8f/ALU3xE+JGn3GmalrC2mmTqY5rbT4RCJVPUMR8xB7jNeR+gx07V+v8PZbVy+E5VWrytt5f8OfiHEma0syqRVJO0L79b2GUUEEdqK+xuj4ixKDla/Uz9kydJv2fPBxRwwW1ZCM9CJXBFfldXpPw4/aA8cfCi3az8PayYtOZt/2G5iWaEMepVSOM+x618vn2W1MxoRjRaUk767bWPq+Hsxp5ZiJVKsW4yVtOmqZ+te4UA8cV5z8BPGmofEP4UeHPEWrCIahfwNJP5K7U3B2XgduFFejYAGRX4xUhKlOVOe8W0/kfu9GrGvTjVhtJJr0YgX86jlbHcZzSu5HSvin9rz9o7xt8PfiJL4X8P38Ol6e9jFObhIA04Zy27DHOOg7V2YHBVcfW9lSte19eyODMsfTy+h7Wom1e2m9z5o/aDmjuPjh43dGDp/asw3A57156zbqlubmW8uZJ55HmmlYvJI5yzsTkkn1JqOv3rC0/Y0YU77JL7kfzxip+2rTqJbtv72NoHWjBpQPaum5ypM+/P8Agnbcx/8ACvvE0G8GVNUDsueQGiXH8j+VfWaMe3NfkB8Oviv4o+FOoTXvhvVZLCSYATRFQ8UwHTch4PfnrX6Rfst/EzWfix8LLbXdeaBtQa6mgZrePy1KocD5exr8e4iy2rRryxV04Sa9Vp/wD9q4ZzSlXoQwdmpxXyaueyUtFFfHn3oU1jgU6mSEheKAPFv2pfhVF8UPhTqcMUSvqumob2xbGW3oCSg/3lyPxFflswAz2+tfW/7Tf7UHj3wt8SvEvhHSNQt7DTLdliR4bdTNtaNWPzt0PzHmvkjdubJyfrX6/wAN4fEYWhas1yys4+V0fh3E+IoYnE/uU+aN1LzaYyijBor7O6PiLMejMHDKxRgchlPIPqK/UD9lX4zRfF34bWbXU6vr+lqtpqCE/MzAYWX6OOc+oNfl+Gxjiuj8DfELX/hrrker+HtSk0++VdhKAFZF/uOp4ZenH5V83nOVrM6Nk0px1Tf5fM+nyLNZZXX55K8JaNfr8j9j8hl4NJnA9K8c/ZW+J2tfFf4Ww65rxgOoG6mgYwR+WpVCAPl7da9C8c6xP4f8Ia1qVrt+02dlNcR7xldyoSM+vSvxarQnSrOhL4k7eVz90pYqnVw6xEfhav52NlyBuYnjHrX5AfFm5ju/ih4smiYPFJqtyyt6jzGrufFf7XvxS8XWb282vrp8EqEMun26wkgjkbhz+teOO7SMzNksxySepNfqnD+VVsvlKpWkrySVkfkHEecUsyjGnSTtFvV+YyijBor7i58HZhRRRg07oLMKKMGjBougswoowaMGi6CzCijBowaLoLMKKMGgDOfagVgHWup+FX/JUPCP/YVtv/Ri1y4BrqPhUdvxP8JE/wDQVtv/AEYtcmL/AIE/R/kd+C/3in6r8z9iIfuL9KmPSoYfuL9KmPSv55e5/S8PhQtFFFIsKKKKAIpSAFz61+cf7fsySfGmzUOrOmkxbgD93MjkZr6k/a6+LfiD4PeA9O1Pw49vHe3V8tqz3EfmBVKMeAe+QK/OLxf4x1nx5rtxrev38mpapcEeZPIAOBwFAHAAHQCvv+FsBVdX622uWzXnc/NeLcwpey+ppPnun5WMGijBHajBr9Tuj8hsxxHyV9L/ALALqnxpvQSATpUuAT1+dK+Z/qM1q+F/FOreDtct9Y0W9m0/UoDmO4hbDDPUHsQfQ15uYYd4zC1KUXZyVkerluJWCxMKs1dRdz9nFIPUjNOxxzXyr+xx8f8Axf8AF3UtesPEk9pdLp8MUkU0EAicliQd2OD09q+q6/CcVhamErOjVtddj+gsDjaWOoRr0r2fcfRRRXKeiFFFFABRRRQB8/8A/DD3wo/6Adz/AOB0v/xVH/DD3wq/6Alx/wCB0v8AjXv3NHNej/aWM/5+y+9nj/2Tgf8An1H7keAf8MOfCj/oC3P/AIGy/wCNH/DDnwo/6Atz/wCBsv8AjXv+DRg0f2njP+fsvvYf2Rgf+fUfuR4B/wAMOfCj/oC3P/gbL/jR/wAMO/Cj/oCXH/gbL/jXv3zen60fN6frT/tLF/8AP2X3sP7IwX/PqP3I5vwN4K0z4e+GbHQdGiaDTrNSsMbOXIBYseTyeSa6PoKQrjB7CgvjNedJylJyk7tnqQhGnFQgrJaIlopKWkaCAYqGaBZ43jflXUqR7VPSE4oFueAf8MO/Cn/oC3P/AIHS/wCNJ/ww58KP+gLc/wDgdL/jXv8Ag0mD6V6KzHFr/l6/vZ5LynBP/l0vuR4D/wAMOfCg/wDMEuP/AAOl/wAaP+GHfhR/0BLn/wADpf8AGvf8UYo/tPGf8/Zfexf2Tgf+fUfuR4B/ww58KP8AoC3P/gbL/jR/ww98KP8AoC3H/gbL/jXv2D6UYPpR/aWL/wCfsvvYf2Rgv+fUfuRzngfwZp3gHw3YaDpERg02yQxwxuxdlBJY/MevJNdEPlpCNuD2FG/k+tefJuUnKTu2epCEYRUIqyWiGsCcYI465ryn4ifsz+Afil4jOueItNnudR8lIPMjunjGxc4GFPua9ZI4pFHGKujXqUJc1NuL7rQzr0KeIhyVYqS7NXR4F/ww78KP+gLc/wDgdL/jR/ww38J/+gJcf+Bsv+NfQGDRg12/2njP+fsvvZ5/9kYH/n1H7keAf8MO/Cj/AKAlz/4HS/40f8MO/Cj/AKAlz/4HS/417/g0YNH9p4z/AJ+y+9h/ZOB/59R+5Hz8P2HvhORxo1z/AOBsv+Neo/Df4b6J8LfDiaH4ftmtdOSV5VjeVpDuY5blua64ZWg/XFYVsXXrx5ak3JdmzehgMNh5c9KCi+6ViSiiiuU9EKa67lIFOooA8W8bfsqfDzx94kvdd1nSp59RvGVppEupEBIULnAOBwBWM37Dvwox/wAgSf8A8DZf8a9+IzTRyOua7oY/E04qMajSXmzyp5Zg6knOdNNvd2R4J/ww58KP+gLc/wDgdL/jR/ww58KP+gLc/wDgbL/jXv8AijmtP7Sxf/P2X3sj+ycD/wA+o/cjwD/hh34Uf9AS5/8AA6X/ABo/4Yd+FH/QFuM/9f0v+Ne/80c0v7Sxf/P2X3sP7JwP/PqP3I4/4cfDXQ/hV4cXRNBge205ZHlCvK0h3N1OTW5rOl2+vabdWF2m+2uoXglUEglGGGGR04rRK7j/ALNKFHavPlUnObqSd29b9bnoRpQhTVKMbRWluljwEfsO/CjjOi3BI4/4/pf8aP8Ahhv4T/8AQEuP/A2X/GvoDLelGW9K9D+0sX/z9l97PP8A7IwX/PqP3I8A/wCGHfhR/wBAS5/8Dpf8aP8Ahh34Uf8AQEuf/A6X/Gvf8GjBo/tPGf8AP2X3sP7IwX/PqP3I8A/4Yc+FH/QFuf8AwNl/xo/4Yc+FH/QFuf8AwNl/xr3/AAaMGj+08Z/z9l97D+yMD/z6j9yPAP8Ahhz4Uf8AQFuf/A2X/Gj/AIYc+FH/AEBbn/wNl/xr3/BowaP7Txn/AD9l97D+yMD/AM+o/cjwD/hhz4Uf9AW5/wDA2X/Gj/hhz4Uf9AW5/wDA2X/Gvf8ABowaP7Txn/P2X3sP7IwP/PqP3I8A/wCGHPhR/wBAW5/8DZf8aP8Ahhz4Uf8AQFuf/A2X/Gvf8GjBo/tPGf8AP2X3sP7IwP8Az6j9yPAP+GGvhR/0BLj/AMDpf8aik/YW+FMjZ/sq9T2XUJcfzr6ExRij+08Z/wA/Zfew/snA/wDPpfcj53P7CnwrH/MNv/8AwYy/41c0X9iz4ZaDrFjqdpp16t3ZzJcRM19IwDqcgkZ55Fe94HpSAA0PMsXJWdSVvVjjlWCi7qmvuQqLszT6KK849cKKKKACkpaKAOF+J3wn8PfF7RbfTPElpJd2kE4uESOZoyHAIByv1Neb/wDDEHwo76Lc+3+nS/4176R8vSgjjpXXRxuIoR5aU3Fdk7HnVsBhq8uerTUn3auzwM/sOfCgf8wW5/8AA6X/ABo/4Yc+FH/QFuf/AANl/wAa9/xRitv7Txn/AD9l97MP7JwP/Ppfcj5//wCGG/hP/wBAS4/8DZf8aX/hh34TjpolwP8At9l/xr3/AAaMGj+08Z/z9l97F/ZGB/59R+5Hmnwt+Ang74P3l/deGLCW0mvkVJjJcPLuCkkcMeOtekA8Hig8e9Lu4rgqVZ1puVRtvuz0qNCnQgqdKKjFdErIkoooqTcKKKKACiiigAooooAKKKKACiiigAooooAKKKKACiiigAooooAKKKKACiiigAooooAKSlooAKKKKACiiigAooooAKKKKACiiigApMUtFABRRRQAUUUUAFFFFABRRRQAUUUUAFFFFABRRRQAUUUUAFFFFABRRRQAUUUUAFFFFABRRRQAUUUUAFFFFABRRRQAUUUUAJijApaKACiiigAooooAKKKKACiiigAooooAKKKKACiiigAooooAKKKKACiiigAooooAKKKKACiiigBrc4r8hv2WP2hPiX4k/wCCjlr4Q1XxxrepeGDrGswnS7m5LQFI7W6ZFK+isqkf7or9ej0r+fnwfqvxE0X9unWb74VWEep+PYdb1Y6dazIrq+Y5xLwxAOIjIetNAf0CqcDmvjj/AIKmfETxP8M/2Z4NY8J65feHtU/t+1hN3YSmOQoUlJXI7EgfkK8LPxb/AOChx/5kSw/8ALb/AOOV4P8AtneOv2sPEXweS2+NHhi10jwgNTgkFzDawxt9pAfyxlHJ6F+1ID7c/YH+JHirxv8AsP614l8Q6/qGs69GdUKaheTGSZdkZKYY+h6V8C/sseIP2lP2r/Fep+HfDPxj1fTbvTbL7bI+o6jKEZN4TA2gnOWr7X/4Jtf8o8Nd/wC4x/6LNfnZ+w98aviN8EvH2u6r8NvBDeOtUutOFtcWawSzeTF5itvxHz1AGaoD7V/4Yn/bN/6L5/5U7j/4ivbv2Sv2eP2gfhZ8SrrV/ij8T/8AhMPD72DwR2P2yWbbMWBV9rqBwAea8N/4eD/tW/8ARvEn/gsva+j/ANjL9o34u/HPV/Etv8TPhs/gS10+CKSzlNrPD9oZmIYfvOuBg8VIH0b418Xad4D8J6x4i1eYW+maXayXlxKxxhEXJ/E9K/CTxX+1h+0F8QpPGvxH0jxp4g0zwtbaqiSxWN20cFj57ObeML0AwhH4V90f8Fgv2gj4N+F2kfDDTLll1XxS32q/WNvmSxjbgHHZ5Bj3CNW1+y/+x1Y3f/BPnVPBGrxQ2uveO7GTVZZJSA0M7ANZk9fubYyfqfWgD6L/AGQPjtD+0b8A/C/jPcv9qyw/ZdVhTA2Xkfyy8dgx+cD0celfPv8AwVt+Kvi/4T/CHwTfeEPEeo+HL2611oZ59PmMTSR/Z5DtJHbIBxXzH/wSV+Nl18K/jZr/AMJPETtZ22vO6xW85x5GpQZVk+rKrLj1Va9x/wCC2fPwR+H/ALeIn/8ASaSn1A+j/wDgn14v1vx5+yf4K1zxFql1rOsXS3BmvLyTfLJidwMt34AroP2svhx8RPif8Kv7F+GPig+EvE/22GYaj57wjylzvXcoJ544rh/+CZH/ACZX8Pv9y5/9KJK+pqQH5N/Fj9nH9rj4P/DbxJ421f46y3GnaFZvfTw2upTmSRV/hXKAZ578V5X+ynaftPfta2/iGXwv8aNS0waM0QmGpajKN5fONu1T/dr9QP27f+TPfi1/2AZ/6V8V/wDBEP8A48fij/11s/5PQB7D8BvgD+0R8GtX8XeI/iT8Uz4q0VfDF9Fb2kd7LI0N3hHjlAZQMqEfn3rw/wD4JN/Hf4h/FP4z+JrDxd401jxFZW+iiWK21C6aVEbzVG4A98cZ96/Tb4knHw68VHpjSrr/ANEtX4KfsQeIvjX4Z8e61P8ABDR4dZ8QyaeEu454Y5AkG8HOHYAc4oA/oPyK/OX/AIK8fGLxt8JrT4cv4O8Van4aa8ku1uP7OnMXmgBMbsdcZP51zn/C3P8Agod/0Ilj/wCC+2/+OV8rft1eLv2ifFFp4RX47eH7fRYYXnOmNBbxR+YxC787GP8As9cU0B+vn7G3iHU/F37Lfwz1rWr+fVNVvdGhmuby6cvJK5zlmJ6n3r2uvB/2Ev8Akz34S/8AYBg/rXvFID8df+Civx7+KXgz9sC88L+EvHutaBp09rYpDaWl20cKPIoGdo6cnJr00fsWftllAw+PgII3D/iZ3H/xFfOX/BUXU/7G/boub/yzN9ktdNn8sHBbaobAPvjFfSi/8ForOMIg+DGsEKoAP9qgdvTyKAPGPj6f2vP2LX0bxLr3xPvNZ0S7ufIju4Lw3cHmhSwjlikUYyASOxx1zX15Z/tTa58a/wDgnJ4u+JVlPJ4e8VWenXFvPcae2zyrqJlBki7gMCCB2zivh39r79vu6/bH03w74Et/D9v4B0VNRS4urrVr1pR5mCqmRlQbIxuJOATX214g+B+m/s+f8Ew/GPhTT9Wi1/focuoXGqWzboLmWZkYvF/0zxtC+oGe9UB8ZfspWf7Tv7XNv4in8L/GfUtMGhtCk41LUZQX80ORt2qf7h6177/wxP8Atm/9F9H/AIM7j/4ivk/9hP8AaG+LPwLsfF8fwz+HLeO01GS2a9dbaab7MUEmwHy+mdzdfSvqsf8ABQb9q3A/4x3k/wDBZe0Ae6/s2+APi1+y7oPxF8XfG74iHxpo1vp0d1bKt3JMbfyfMaXAcAAsCg49K+QNB/ak/aj/AG7fiPrGi/CrUI/B2iWo+0MlnItutnAWIQzTkF2dueFHJHAAGa+1P2fvGnjv9sH4KfELQvi54Jl8BG7LaVFAttLC0kMkOTIBLySGPbjjFfCuhfst/tWfsL+PtS1n4b6c3iTTZ18h7nSI1u4ryFSSvm25+dSOvTjJwTQgPSvFP7N/7cfw00ibXtH+K0vidrRDPJY22pM8rhRk7UlTa568Zye2a7//AIJ5/wDBQ3X/AI7eM3+G/wASIbYeKDBJLpup28Xkm7MYLSwyx9A4UFgRjO1sjivLpf8AgqP+0H8OkVfHHwchjRMCae5sLuzzzzgnKivcf2P/ANuz4O/Hvx9ZaJ/wgOn+APHs+9rGX7LA0d2+07linVVZZCu75SORnk9KkD5Y/bM+OHxet/24PEPgTwj8Qta0Czu7+ysrS2hvGSCFpIohnA6DLZOPWvY/+GJ/2zP+i+D/AMGdx/8AEV8uftz6xqHh3/goj4g1TSbD+09Us9U0+4tbMKSZ5ViiKpgcnJwOK+nz/wAFBf2rQcf8M7yf+Cy9oA0fD37Gv7YFjr+mXN/8dBdWMF1FJcQ/2ncHzI1cFl+53AIr9Jicdsg9K/Pf4Pftt/tJeNvin4U0HxJ8Dn0LQdS1GG2vdROn3afZoWbDvluBgZOTxxX1p+038arP9n34HeKvGtzIgnsbZksYm/5a3T/LEgHf5iD9AaAPzt/bv/ai+Jvjv9q6x+FXwe8Qanp8mkL/AGe6aRcGM3d6w8yYtjtGq7fba9eqf8Epv2stf+Ktt4o+H/jrXbrWvEmnv/aFhdahIXmktyQsseTydjYI9A1eRf8ABIb4V3Pjr4seMfjJ4ib7S9hvtbW4nbmS9uDumkGe6oSP+2leZfHCO8/YV/4KFHxRpEbRaFLfrrEMUZ+WayuCRcRcehMg9sCrA/X39oHVrzQvgZ8QdS0+5ls7+00K9nguIWw8UiwsVZT2IIBr8ff2Vbz9pj9rPVte07wv8ZtV02XR7eO4mbUtRlAYOxUBdoPPFfrP8etbsfEv7LnjzV9NnW50+/8ACt3d286n5ZI3tmZSPqCK/Gb9hH9r+H9kjXvFWpzeELzxb/bFrFbiO0uvJ8na5bLEo2c5qAPrq4/Ys/bNjhkaL47rLIFJVDqtwoY+mdnFeXfs8ftt/Gz4G/tJ2Xwu+LesT+ILGTV00bUIdRYSzWkkjBElimHJALKcHIKntXq1x/wWrs0gkf8A4U7qqDacPJqy7Qff9wOPxrwj9k/wlF+3L+2le/EXxVrOkaLJbakmut4cSZvtN2ItpjjhUj5kXam9s5xnigD74/br/bnsf2TNGstL0uyh1vxxq0TSWlpO2IbaIHBmmxyRnICjGcHnivlL4feF/wBtv9rHRoPGA8cyeCfD18pktPMm+wrMh5DRwxqW2HszEZHr1rxH9s4S/EH/AIKSXuieIMvpz67pmlBJM4NqfJG36Hc351+5FjZwadaw2lrEsFtAixRxRjCooGAoHoBigD8lfiXqv7a/7F2nnxTrPiv/AITHwnDIqz3LSDULeIE4AmVlV4wTxuHGSBnJr7j/AGL/ANsTRP2tvA095HAukeK9K2R6rpKyblQsPlljPUxsQcdx0Ne4+NfCuleOfC+reH9dt0u9F1S1ks7uCTo8TqQwz24Oc9sV4x+z5+x/8Jf2evFV1rXw9W5h1G7tPss6vqhuFkjyDkpnqCBz70AfAulftC/Ex/8AgptH4NfxxrbeF/8AhN2s/wCyTdt9n8jef3ezptx2r9gsivwJ+KV94v0r/gov4lvPANrHe+M4fGMzaVbShWWS43napDEA59yK+uT8XP8Agocf+ZEsOv8A0D7b/wCOU2B9Pf8ABRrxrr3w/wD2T/FGueGdYu9D1e3ntBFe2UhjlUGZQQGHqK88/wCCTvxN8WfFP4IeJtS8X+INQ8RX8GuNDFPqMxldE8pDtBPbJNfI/wC1X8Qf2xNf+COu2fxY8J2mneB3eE3lzHaQRshEg2YKuT97HavpL/gi1/ybz4r/AOxgb/0THSA/QgdKRmCKSe3NKOleYftA/Hnwv+zh8NNR8aeKriSOytyIoLaAAz3c7fcijB6k4PJ4ABJ4FAH5zT/tD/HL9tj9qDxB8N/AXjpPhh4d0qW6EIh+WVooHKFnK/PI7HnaCAPwrQ+G37Q3xr/ZZ/bG0n4MfEPxp/wsnRtUuLa3eZgZJYhcKPLkjJG9WUkZQ5GPwNfPF34Q+Kvxx8beK/2ifgv8PdS8E6TYzvqAl0673SSTA/vmgBAMh5LOqAjr9K9q/wCCW0Pwu+IXxZ1DxP461nUNY+OMc0k1lFr02Y5BjmaAnl5lXIIblRyo9LA/XNODjrRXhnwn/a++Hfxn+Knif4feGrq+udf8PvKLpmtT9mdI3CM6SjK43HABwTzxRUAe7UUUUAFFFFABRRRQAUUUUAFFFFABRRRQAUUUUAFFFFABRRRQAUUUUAIeor8QP2OyD/wVTtQR/wAxzXe2f+XS8r9vmXd3xXl3h79mb4WeEfHo8Z6N4H0jTvFQllnGrQQkTh5FZZG3Z/iDsD9aAPUVyRz1r4Y/4LFD/jEu2J/6GOz5/wCATV90Ku0YFcl8Rvhf4V+LmhLoni/QrPxFpCzLcCzvk3RiVc7Wx6jJ/OgD4x/4Jsn/AI1467/3GP8A0Wa+Fv8Agm1+0p4I/Zj+J/ibXPHF1e21hf6QLOA2VqZ2Mnmq2CAeBgE5r9s/Bvwp8I/DvwjL4W8NaBZ6N4dl8zfp1qm2JvMGH4z3715yP2FfgAAB/wAKo8Occf8AHsf8adwPI/8Ah7t+zz/0Fdf/APBO/wDjXdfBv/goL8Hvjz4qn8P+F9V1IX9vZTahK9/YNBEkMQy7FicDA5ro/wDhhX4Af9Eo8Of+Ax/xrU8NfsjfB3we+oPonw80XS31Czk0+6a2hKma3kGJI25+6w4IpAfj5qOna7/wUj/bc1NNPu3stJv5pBFdsm8afpduNqNt45IwccZaQ19Uj/gjJd8Y+MmohQMACyPA7f8ALSvvL4Z/s8fDb4OX91feCfB2leGL27iEE82nw7HkjB3BScnjIB/CvShwKdwPwP8A2rf2YPE/7BvxP8HazYeIZdahnYahYa0IjCy3UTgvGwyefunOeQx96+mP+CnPxY0/45fsa/BjxvpbgwavqonkQf8ALGYWsgljPurhh+FfpF8Sfg94M+MOl22neNfDdh4msbWb7RBBqEe9Y3xjcPfHFczcfsp/CO+8E2XhKfwDo03hmyu3vrbS3hJgincYaRVzwSCfzouB8I/sZ/8ABR/4PfAj9nHwl4K8Ty64Na0xZluBaad5kYLSu4w24Z4YV7d/w+B/Z/8A+e3iX/wU/wD2dezj9hb4A/8ARKPDf/gL/wDXo/4YX+AP/RKPDn/gL/8AXpAYH7Wviyw8efsI/EDxHpZkOm6r4We8tzMm1/LdVZcjscHpXyR/wRDP+gfFH082z/k9fpJqPw78Oap4Hk8G3Wj2s/heS0Fg2lOv7kwAACPH93AxWR8M/gZ4C+DK3y+B/Cum+GFvipuhp8Wzzduduee2TQBtfEn/AJJz4q/7BV1/6JavyN/4Itf8l68Xc/8AMC9f+mq1+xd9aQanZXFpcxrNbTxtFLG/R0YYIPsQTXn3w0/Zw+Gfwc1SfUvBPgvSvDV/PD9nluLGIq7x5ztJz0yAaAPTMCvy1/4LenFh8Lef+Wt5/KOv1LrgPib8DPAPxlSxXxx4V07xMLAsbYX8Zfyi2N23nvgUAcN+wh/yZ58Jf+wDB/WveKxfCnhbSfA/hzT9A0Kwh0vR9PiEFpZW4xHDGOiqPQVtUAfiB/wUsw3/AAUBiyBjbpPB78rX7Vw6LYeTH/oFp90H/UL6fSvP/Gn7Mnws+I/iseJvE/gbSNa8QDy8ajdQ5mGz7nIPavUVQKoA6DigD8u/+Cz/AMO9C07wv8PfF1ppsFprMl/Pp011bxhDLF5e9VfAGSCpwT0ya7TwLrP9s/8ABHG8d7kXL23hy7tWbOSmy6cKh+i7R9MV9wfEv4TeD/jBo0Gk+M/Dtj4l06CYXEVvfx71SQAjcPQ4JH41R0T4FeAfDnw+vPAmm+FrCz8HXnmfaNGjQ/Z5N5y+Vz3IFAH5Hf8ABM39r74dfsuad49i8d3mo20msS2b2gsbNrgMI1l3lsHj76/rX28P+Cun7POP+Qtr/wD4J3/xr14fsLfAEf8ANKPDf/gL/wDXpP8AhhX4Af8ARKPDn/gMf8aAOZ+H/wC1l4M/bE8LeOfDfwo17VtO8SWmls8d/PZm2NtJIGWJ1ZsgkOK+BPhP+3v8Yv2Vvjbqeh/HpvEPiTTxGbW4sbvaJrdg2VuICQFdSPQ4IPBr9UPhr+z98OfgxeX134H8IaZ4Zub6NYrmSwi2GVFJKhuegJJrofF/w68LeP7VbbxN4d0vxBAowqajZxz7P93cCV/CgD491/8A4K4fs/SaNOVXX9Xl2EjT5NJA8w4+6S7bRXwj+yD8Mdb/AGk/21bLxz4U8NN4X8Had4jHiC5a3QrbafCkvmpArABS7YCgD1JxgV+tVh+xh8DdN1L7fB8LPDQuixYs9irqSfVWyP0r1nRdB03w9p8VjpOn2ul2EQxHa2UCwxJ9EUAD8qAPw+/bS8SWXhD/AIKSarrupu8Wn6brOm3dw8Sb3WNI4WYhQeTgHiv0CP8AwV0/Z4/6Cuv/APgnk/xr3Pxl+yf8HviJ4lvPEHiX4faLret3hU3F9dwFpJSoCjJz2AArI/4YV+AB/wCaUeG//AX/AOvQB5RZf8FZvgBqF7b2sGp68808ixIP7IflmIA7+pr5Y/4LA/HKfxl8QfDnwf0JmuE0opeX8MJyZbyYAQxYHUqhzj1f2r7/AIP2HvgLazxTw/Cvw7HNE4dHW2OVYHII59a3b39lr4T6l44fxnd+A9HuvFTXYvjq00JaYzggiTJPUYH5UAfAfhH/AII1apc+GNNuLz4pXej39xbxz3NjBZkpBKygsmfMGcdM+1ecftV/8EuNZ+CXwh1Tx5Y+Nbnxm+kGNrqymtSjJblsM6nexO0kEj0JPav2aVcEnOaztZ0ay8Q6XeaZqVtHe6feQvb3FtMMpLG4wysO4IJFO4H5ofsTftDp8Sf2Cvip8P8AU7jfrvgzw/fRwq5y0unyQyGIj12MGQ+g2etcR/wRPtILzx38S1nginUaZakCRA2P3retfo54U/ZS+EfgWXU38P8AgDRtHbU7KTTrw2kJT7RbPjfE/PKnA49hWt8M/gB8OfgzdXlz4H8IaZ4ZuLxFiuJNPi2GVVOQG56A0gOuvPDOk39tLbXOl2VxBKpSSKS3RldTwQQRyMV+Ivws0q2+Ef8AwVK07RdHB0vTrPxnLZRRfcCQyll8vH93D4Htiv3SIyK8n1f9lz4T6/44bxjqHgTR7rxU1yl42rtCROZlIKybgeo2j8qAPhP/AIKk/sd+JdZ8XRfGnwJaXGoyQwxrrFpYqWuIWi/1dyijlgBgNjkYzWx8AP8AgsF4R/4ROy0v4tabqem+I7OIRS6nptv58F2V43lMhkY4yRgjPSv0pMfHUj1xXlvjP9l74S/ES9kvPEfw68PapeSMXkuJLBFkkY9WZlALH3PNAHwF+1z/AMFUdC+Ivw/1LwL8H9O1i51LxBCbGfV7iAwtFFINrpDGCWaRh8oPGMnHNeo/8Et/2SvE3wY0DU/Hvju3uLDxBrsKW9hpd0x820tQdxaRT9x3OPl6gLzycV9geCPgH8OPhrLHN4V8EaFoVzGMJcWdhGsy8Y4fG4ce9d95QyDk5HegD8PtHIP/AAVyjI7+P3/9DNfuLXlcf7MXwrh+II8cp4G0geL/ALV9u/tgQnz/AD858zOfve9eqUAfI/8AwVO4/Yu8YZ/5+LP/ANHpXl3/AARcI/4Z88V45/4qBv8A0SlfcfjzwB4e+J3hq58PeKtItdc0S5KtNY3ibo3KnKkj2IBqh8M/hF4O+D2kXGleC/D1l4bsJ5TPLb2CbEeTAG4jJ5wBQB2g6V8I/wDBW74PeJfib8BtE1bw7azaifDWote3tjboXka3eMo0iqPvbDjPsxNfdw4FMeIPkE8HqPWgD8xf2G/+CkPwo+HPwJ8NeAvHE154b1TQIntkuVtWnt7qPezh8oMq3zYII6jqa+a/2s/EPw6/aB+O+k3/AOzboHiObxrdSvNfS6XbNbw3E3USwxj50fgln+VT19z+uni79lL4O+OtTbUde+G3hzUb92LvO1iiM7dyxXG4+5ya67wN8KvBvw2tHt/CnhbSfDsbjD/2bZpC0g/2mUZb8SadwPzJ/wCCTHxi+Hnw28ReJ/AXiaOTw98S9YvNo1HVHAS72Ej7ICcGORW3Ha33yfUAUV+gvin9kn4PeNfE1z4i1z4d6HqOuXUglmv5bfEsjjoxII+bgc0UgPYaKKKACiiigAooooAKKKKACiiigAooooAKKKKACiiigAooooAKKKKACimucDgE+wr5+1f9vP4B+H9TvNN1H4naRa31pM0E8DpMTHIpwynEfYgigD6Dor51/wCHhv7On/RVdH/79z//AButfwR+2n8E/iV4rsPDXhn4habq2u6g5jtbKBJg8rAE4GUA6Anr2oA9zorxX4h/thfBz4S+LLjw14u8e6boWuWyq01lcrKXQMAyk7UI5Bz1rnv+Hhn7OhH/ACVXR/8Avif/AON0AfRdFeX/AA5/aX+FnxcuRa+DvHmi69eHkWlvdqJ2+kbYY/lXo9xcLaW8s0rbIolLux7ADJNAFmivH/hh+1f8J/jN4jbw/wCCfGun+ItYSFrg2lqsofy1IDN8yAcZHfvXr46UALRXj/xK/as+FHwa8TJ4e8a+NbDw/rMkSzpZ3KSlyjHCt8qEckHvXq1tcrd28U8LB4pFDow/iBGQaALVFeY/EX9pb4W/CW4Nv4v8e6FoV0OtrcXimcfWNcsPyrnvCX7aHwO8dXyWWi/E7w7cXTnCRT3X2csewHmhcn2oA9voqvBMs8Sujq6MNyspyCD0IPerFABRXj/xQ/aq+FHwW1+PQ/G3jjTvD2rSQrcrZ3PmGQxkkBsKpwDg4+ldz4F8c6B8S/C1j4j8L6rBreiXil7e+tmJSQAlTjODwQRzQB09FeI/ED9sb4M/CrxhfeF/Fvj/AE3RNfsdn2mwuFlLxb0V0ztQjlGVuvcVh/8ADw39nT/oquj/APfuf/43QB9FUV86/wDDw39nT/oquj/9+5//AI3W9r/7Ynwe8L+F/D/iPVfHmm2OieIFlk0u9kWXZdrGQrlcJnhiByBQB7ZRXP8AhDxhpHj3w3pviHQNQj1TRdShFxaXkOdkyHowyAccHqKz/G/xU8H/AAwsRc+LfFGleHYGGVfU7yOEv/uqSC34CgDsKK+e4f2+v2fJ7sWyfFfQvNJ2jLSBc/7xTH617D4P8d+HfH+lDUvDOvad4g0/p9p026SdAfQlScH2PNAHR0VyHxK+J3hn4R+FLjxN4w1iHQtAtpI45r2dXKozsFQEKCeWIHSuc+FH7SHw2+OV3f2/gTxhp/iW4sUElxDaFleNTwGKsoOM8ZoA9SopG+6a8i8b/tUfCv4deO4fBfiTxpYaV4pmaFI9LmWUysZSBEPlQj5iR3oA9eoqNMjrnp3NcJ8Vvjh4H+B+mWepeO/Etn4ZsbyUwW8t3uPmyAZKqFBJ456UAd/RXnXwo+PPgH46Wd9deAvFFn4mtrB1juntN48lmGVBDKDyAa7m8u4rG1muZ5BFDChkkc9FUDJP5A0AXKK8h+GH7VPwn+MvieTQPBfjew8Q6zHC1w9nbLKHEakBm+ZQMAkfnXr1ABRRTHJHTP4d6AH0V8+al+3p8AtD1O807UPibpNrfWc8lvPA6TZjkRirKf3fUEEfhUH/AA8N/Z0/6Kro/wD37n/+N0AfRVFfOp/4KG/s6Y/5Kro//fuf/wCN10Xj79rz4P8Aws1GysPFnjzTtGvb20jv7eGdZSZIJBlJBtQ8HHFAHtFFfOv/AA8N/Z0/6Kro/wD37n/+N1e0D9un4B+KNTh0/T/ipoL3UzBUSeVoFJPQbpFUfrQB75RWFrHizSvD3hq88Q6jfxW+i2ds15Pe53RpCq7jJlc5XHPGa4n4TftKfDX46X9/Z+AvF9l4murCJZrqK0WRTCjEhWO9R1IxQB6nRSHocV434j/a1+Eng/4iN4G1jxvp1h4tE8VsdLkWXzBLJjy0yEK5IZe/egD2WisrWte07w1ps2o6vqFrpdhCMy3V7OsMUY/2nYgCvFdU/bz/AGf9J1BrO5+K3h8TKdpEMryrn/fRSv60Ae/0Vwfw8+NngP4rwtJ4N8YaP4kCjc8en3iSSIPVkzuA9yKwfin+1B8K/ghrdto3jrxpYeG9TuYBcw292shZ4ixUN8qkYypH4UAetUV86/8ADw39nT/oquj/APfE/wD8bpD/AMFDP2dcf8lW0b/vif8A+N0AfRdFcL8KfjJ4L+Nuh3Gr+CPEFr4i0y3mNtLc2ocKsgAJX5gD0IooA7qiiigAooooAKKKKACiiigAooooAKKKKACiiigAooooAKKKKACiiigBD1Ffgt8EvhZ4d+NX/BRK68F+KrSS+8P6nres/aYIpWiZvLguZUwy8jDop/Cv3pPUV/Pt4R+FesfGz9uXWfBeg+IZPCuq6nreq+Tq8RcNB5cc8p+4Q3zLGV4P8VNAfqV/w6j/AGdD18Laj/4Np/8A4qul+GP/AATx+CXwh8daR4w8M+Hry013SpDLazy6jNKqsVK5KscHhjXyqP8Agk78Wz/zcDd/993n/wAdr2T9lD9g/wAe/AH4vweLvEfxXuPF+mxWU9r/AGZI1wQWcAB/ncrxg9u9ID4U/wCCjOm2+tf8FBbvT7tS9pdzaVbyqDgsjrGrDPbgmv0Lb/glN+zoWP8AxSmoY9tVn/8Aiq/Pv/goQP8AjY0v/X5o/wD7Tr9wiwGTQB+Nv7fH/BP3S/2YPDlh8TPhjqeqWmlW19FBdWlxPumsXb/VTQzDDY3DBzyCRzX3F+wx+0HqP7RP7Jh1fXpxc+JNKjuNK1G4/ineOPKSt/tMhUn3yaqf8FS/EVho37G3iu2u5FWbUrm0s7VCRueXzlfAH+6jH6V5N/wSG0W+tv2WfHl5LC62+oarcfZSRxJtt1ViPX5uPwoA+YP+CN3/ACdPff8AYvXP/oyOv22r8Rf+CQUyaZ+1pd2l2/2e6k0O8hSJ+GZ1ZCy/UBSfwNftwHB78U2B+KP/AAV9/wCTvNG/7A1n/wCjHr6t/wCCkP7W+rfAP4SeFPBvhC9bTvFniixWSS+hOJLKyVArMh/hd2O0N2COeuK+T/8AgrXMmpftiaXa2zedcR6TYxvEnLBmdiBj1II4rY/4LEeGtQsviR8Mtamjk/s668LpZxOQdomilZpE+uJUP40wO8/Yx/4Je6D8U/h7p3xF+LV9ql7Nry/bbTSbecxEwscrLNLyzM4+bAxwRyc1658ZP+CQHwt8QeF7xvAEupeFvEUcbPbebdNc20rgcI6vyAT3Br6w/Zo8XaR45+APgDV9ElSXT5tFtUQRkERskao8Zx3VlII9q9HuLmG0hkmldY4o1LvIxwFUckk+gqQPyk/4Jm/HH4l/Db4sj4OeNLLWbjwxdPNa2bX0ErLpl1Fk7Y3YYET7SMZwCVI6mv1R8R67Y+FtA1HWdSmW207T7eS6uZieEjRSzH8ga+Y/hT/wUb+GXxn+L1v8OvDGm+IbrV7m4mhS7ezjFttiDFpCwkyEwp5x3HrXmf8AwVz/AGgh8O/grZ/D3TbgprPi9itwFb5ksYyC/wD3221fcbqAPiDwv4B8Q/8ABSD9or4reKfOnt4LXTLvUrUdRGVUx2Fr06EgE8dEfua+jf8Agjt8eZrW58T/AAb1qZ4Zo2bU9KimPKMPluIQD0wQGx7NXA/8E9v2xvgt+yn8K9TtPEja1N4r1q+NxeyWWn+ZHHEg2xRhtwzxuY/71fOvij46eHPAn7YcnxV+FZu00JNYXVobW5h8hwrnNxAVBI2nLgexFWB+wnxY/wCCf/wa+N3j/VfGni3QLy+8Qan5ZubiLUJYlfy4kiTCqcD5EUfhX5c/8FMf2dPA37NvxL8KaN4G02bTLK90prq4Wa5ectIJCoILdOBX7deCPFum+PvCOjeJdInW50vVrSK9tpVOQ0cihh/OvyN/4LWf8lu8D/8AYCb/ANHGpQH1f8Ov+CYf7P3ib4e+FtWvvC9817f6VaXU7Jqk6gyPCjMcBuMkmvmL/grX8MtB+Dngn4JeD/DVvJaaJpkWpR2sMspkZFLRMcseTy1fqb8GP+SP+Bf+wDYf+k6V+bn/AAXD/wBb8Jv93Uf/AGhSA9kt/wBo9/2YP+CaPgHxXZwx3Ouz6Pb2OlwyjKfaJC2HYd1QAsR34Hevkn9kb9jnxR+3trmsfE34p+KtSk8PLcm3+1GTfdahOMF0jLcRxJuxwMZOAOCa6v8Aa98Nahqf/BMz9n/V7ZWey0ow/a9uflEsbqhP/Ahj6kV9Rf8ABJXxpo+vfsmaboljPEdU0LULu3v7ZD86GSVpUcj0ZWGD6gjtVAXLn/gkx+zzJprWseh6xDKRtF0urSmQH15yv6V8G/tEfAz4hf8ABM34raH4r+H/AIpvJPDmpSEWd4xxvZcF7W6jHyuCOQccjPQiv2/LhcZPWvzb/wCC0njTR7b4WeCvC7XET67c6sb+O3BzJHAkbK0mOwLMAPXn0qQNr9s34x2fx8/4Jfy+OrOIW39qyaa89sDnyZxdxrKn0DA49sV+cfwfuPiT+ztpHhP4++FcnRl1OXS5ZIyTGWTaXt7gD+GRW4Pt1yBX1de+HL/w7/wReY38bRG+1iG+gVv+eT6gm0/Q4J/Gvav+CYXw60D4sfsOa74S8T6fHqWi6nrN5DcQSehWPDKezKQCCOhAqgPrv9nb4+eG/wBpD4YaZ4y8OTjy518u7smcGWyuABvhcdiCeD3BB71+Vf8AwUIH/Gyvw/8A9fOhf+jEpukaj42/4JTftRSWN89xrXw21whmCjEeo2e7CyKOi3EOefxHRgayf2z/ABhpHxC/b58EeJdBvI9R0XVDoFza3ULZWRGdMfQjoR2IIqQP2+k6Y9eMHvX42ftweML79sf9uPwz8I/Dty0mi6PepoaMh3KJmbde3Hf7iqRn/plX6U/te/HWD9nn4BeKPFzSKupxwG10yNusl3INsePoSW+imvx+/YC+P3w4+A/xa8QfED4mT6peau9o8OnCytfPPmzNmeVySMNtG0H/AG2poD0j9k7xRdfsQft6618ONXuXTw3qV+2hyTXHyhkZs2dwewzlMn/aNfsT40/5E/Xs/wDQPn/9FtX4Zf8ABQn4+/DT9oj4naF45+HT6rbamLQWupLe2vkFmjbMMqkMecEj/gIr9Tv2T/jyn7RH7Idt4inmWTXLTTLjS9XXoVuoYiGY+zqUf/gdDA/O/wD4I/8A/J2+uf8AYEu//RsdftZX4q/8Ef8An9rbXD/1A7v/ANHR1+1JIFISFprDJ6ZPagMCcA06gZ8k67/wTE/Z/wDE+u6jrGoeGL+S/v7mS7uHGqzKGkkYsxwGwOSeK/L345/Arwd4I/bysPhjpFjNB4Ql8QaVYPatcs7mKaSJZRvPOSHbntmv34r8RP2pP+Uqmmf9jZof/o6CmgPvsf8ABKb9nVWBHhbUMg5H/E2n/wDiq/P3/grnpltof7R2g6baoUtbLwxZW8SMckIjOqgnvwOtfuFX4k/8FjiF/ar08n/oX7b/ANDloQH3TpH/AASy/Z51DSbG6k8LX4ee3jkbbqs4GSoJ4zXy7/wUQ/YD+GHwG+CieOPA63mi3sGoQ2stjc3bTx3SSZHy7+VZcE8ds5rorL9nj9vWeytZbb4rQLbPEjRAawFATaMDHlelfMn7Zfw+/aF+Hdx4Wl+OuuXvjHw9NPutBFqhktWdRlo8hRscqTg7c4JxSA+t/wBjXxXrvif/AIJk/FC31iaa6tdKstVs9PmmYttgFvu8sE/wqScDtmvOf+CIP/JRPih/2CrT/wBGvX1j4E1bwh4w/wCCb+r3Xw78PHw9oc3hPUFj0hX8x4ZljkEoZzy7FgTuPJ618k/8ESrqFPiV8TIXkVZZNItWRCcFgszZI+mR+dAH69npX4e/tXf8pSzwD/xUOk8H/cgr9wicV+Hv7TjDV/8AgqWUsiLtv+Em0uLbGc/Oqwgr9QQaaA6P/grh8U/EHiT9pC0+H19ezad4R0eztJYYcnyZJJhukuWX+IjOwenln1NfVfwx/wCCYH7NOt+CdPuLS5u/G32iBX/ti31cgTkj7yrGdq/Tt3rof21vAX7NPxp8R2+g/E3x1pXhDx5psSxW91FfJBeRxyYdEkRgQ6HduAPrwRk189Xv/BHbxXoh87wF8YhbwP8AODPBNbswIypzE5HTHNMDG+Nv/BMD4h/Cj4o6T4i/Z6ub6ezUG5R7jUEgudOmVhhA+R5ike3qDX2Zr/7H3hT9p3w34O8TfG7wvKPiBbaPFZX0VnqLxpG4JLAeWdpyzMc++K/O/wCKn/DV/wCwNfaNf6j4+vb3QruZobSb7e1/Zysoz5ckcoJUkc/yNfqP+yD8en/aR+A3h7xzcWcdhqFz5lte28RPlrPE5Rymf4TjIHvSYH5s/wDBTf8AZB+GX7NPgfwVqHgPRrnTbvU9QmguXnvJJ9yLGCAAxIHJr2/9j7/gnl8E/jB+zb4G8YeJfD17da7qlm0t1NHqUsauwkdchQcDgCq//Bbn/kmnw0/7C11/6KWvp/8A4J1/8mX/AAu/7B7/APo6SjoB6D8DP2fPBf7Ofhi58PeBtPm07S7m4N3JHNcPMTIQFJyxz0Aor06ikAUUUUAFFFFABRRRQAUUUUAFFFFABRRRQAUUUUAFFFFABRRRQAUUUUANY45r8RrD4FftH/CH9qnWfib4N+FerXt3a6vqE1i91aiSCRJhLEWIDDI2Skjn0r9uiM0AH1oA/MA/tPft59vgzF/4KT/8druvgZ8fP2wvEnxc8L6X48+F0ejeEbu8EepX66b5Zhi2nLbvMOO3av0FwfWkKZ7mgD8fP29P2bPjH4z/AGw9V8aeC/h/q+vaZD9hmtb23hDwySRIhx94ZAYYr0WT9p79vJs4+DUaZ6f8So8f+Ra/T7b70h57kfSgD8d/Ev7On7XP7cXjLSP+Fn2X/CJ6BZO2w3yLbWtoDwzx26sWdz0BOfqBX6k/BP4RaJ8C/hloPgjw8rDTdKgEYmlA8ydzy8j4/iZiSfwFegFATzSqoXpQB+V/7RX/AATn+Jnw6+Ns3xU+AF8DK94+oppqTrDc2M7kl1j3/LJGxJ+U9iRgipz+0B+36bUacPhfEt7ny/tw0mP8/wDWbc+/T2r9R9oJJxRx055oA/LP9nD/AIJx/Evx/wDGeD4q/tAagv2iO7TUW043Amur2dCCglKfLHGuB8oOeAMYr7j/AGrP2ZfDv7U/wuuPCut5s7uF/tWmanEm6SzuACAwHdSCQy9wfUCvaguO5pSM0AfkD4L+BX7Zv7FOp3tj8PrVfFPhuWUyG3syl3ZzH/np5LlXjY99uPxrofGt3+3h+0poU/hW88LJ4M0W9HlXTxLHYGRDwQ8jOz7fUL1r9XNtKRmgD46/YZ/YG0/9lK2ufEOtX8OveO9QhEElzApEFlETkxRZ5OeMscZwB0r5D+OH7N3xn/a//bS/tPxB4G1zQfAMmoJp8F9fIEjttMhY5b73DSAM2OuXx2r9fzEDS7Pc0AeLwfscfAu2gji/4VJ4MkEahQ0miW7MQB1JKcnjrXzd+3v+wH4b8ZfBkX3wj8A6To/i/R7lbhbPQbCK2k1CFvleM7QNxHDDP90ivvumkZX3oA+LP+CY0HxO8E/CK++H/wASfCOr+H/7CuPN0e71GPCy20pJaEHJ5R9xx6OAOleE/wDBVv8AZz+Jnxl+LHhLUfBPgvVfEljaaM0M89jEGVH80naeeuOa/UkL6nP1pDGCMZ4oA5T4U6fc6R8L/CFjewNa3lro9nBPA/3o5FgRWU+4II/CvhL/AIK2fAr4g/Gqf4bDwN4T1HxMunpffamsEDCHcYdobJHXafyr9GVXaMZzRsHOOKAPnT4GfBSHxH+xn4R+G3xB0KWKObQEsNT0u7GJYWyT2PyupwQfUA9q+GtS/wCCf37Q/wCyf4+m8S/AfxCNbsZBs2RyJDcNFnIjuIZPkkHHUfpX64BR9KNgzmgD8uH+Pv7ft3bDTY/hfDBdt8hvhpKD/gQzLsB75x+FYvw5/wCCZ/xb+PvxKXxv+0L4jMEUsivdWi3AnvrpF6RAr8kKdvl6AnA5zX6wAbh1I/GjZ2zxQB8o/t/fCLVPFP7Guq+Bfh74cl1C4hl06Gw0jTIwSsMVxGcKM9FVf0rO/wCCYHwu8VfCP9nCfQ/GWg3nh3Vv7auZhaXqBXMbKmGwCeDg/lX2Bt/nmjb82adwPHP2nP2bPDv7T/wvv/CWvIsNxzPpupqgMtjcgfLIp9D0YdxkemPx48KfsJfHXwX8avDyXvw/1i80/SNetd+o2yB7doY7hSZEbd9zaC3tX71npTdmO5pAfmX/AMFRvAfxo+PPjfw54Q8E+BNb1fwjo0f2mS9gjX7Pc3cvGcluQi8c9Nxr6Y+CP7B3wm8CfCjwzofiT4eeGPEfiC2s0/tDU9T0qG4nmuG+Z8uykkAkqOegFfToTB68UoGKAPmb4yfsH/CLx78L/Enh7Qfh54Y8Na3eWbix1XTNKht57a4A3RsHVQcbgARnkE18c/8ABOr4Z/G/4B+LvGXhTxT8PNdsPCvifTZ4/tbxAww3sUb+U+d3RwWTPclK/V1o9xznFHl/7RoA/Cz4F/Bz9qv9m7x/e+LPBXwq1VdTnhltC2oWAmTy3YE/LvHPyivoT/ho7/goH3+F0f8A4IV/+O1+qOBRj3oA+U/2IviR+0B4+l8Wj44eGB4cFsLc6XjTxa+bu3+Z0ds4wn519W0gGKWgAr8kf2hf2Zvin4l/4KKaf420zwNq974Tj8S6RdNq0MQMIijlhMj5z0UKc/Sv1uppXPegBTwK/JX/AIKhfs0/FP4w/tE2et+DfA2reItITRLe3a8so1aMSB5Cy5z1GRX61HpSFc98UAZfh6GS30HTIZQUljtYldW6ghACD+NfI3/BUv4NeLPjR+z7pGneDNCuPEGrWOuwXb2dogaXyvKlRiB9XXP0r7NVQtBG7uRQB8lf8E5fAniXwb+y3D4M8c+Fbzw9qFre3cEtjqUW3z4ZOdw5OQdxB/Gvkvxt/wAE/Pjd+y98YLjx3+z5drqmm7na2hEqLcwRPy1vLE/yyoOgIPIAJ5r9aPLBOe9LsFAH5a3Xx0/b+1yzbSbf4appd1IpRtQj0uNGHbcGaQqD7810P7FP/BOXxd4R+LMXxY+Ml7Fc+IYZ3vbTTFmFxI10+SZ55OmRkkKM8/Sv0o256Eil9/0oA+Ev+Cg3/BPe/wD2mdVsfHHgu+tLPxnaWotLmzvCUiv41JMfzj7rrkjJ4Ix0wK8P8IeNf29vgjoll4Z/4QdvFen2UfkW89xaxXkioowo81HBYAdN2T71+rxGaTaBx2oA/ITx1+zn+2D+2/rOkL8SbWz8KaBZsXiju/Lt4LYnhpBChZ3fHHJ7dq/TD9nv4KaR+z18JPD3gXQ5ZLi002I+ZcyjD3EzEtJIw7bmJOO3Ar0sLjPPJ70p4HrQB8Df8FZfgx45+MvgTwBZeB/DGoeJrqz1K4luY7BAxiVo1ALcjqeK+gP2H/COteAP2WPh94e8RabPo+tWNk8dzY3QAkibzXIBAJ7EGveNoyaAuDnOTQA6iiigD//Z"/>
  <p:tag name="MMPROD_42333PHOTO" val="/9j/4AAQSkZJRgABAQAAAQABAAD/2wBDAAMCAgMCAgMDAwMEAwMEBQgFBQQEBQoHBwYIDAoMDAsKCwsNDhIQDQ4RDgsLEBYQERMUFRUVDA8XGBYUGBIUFRT/2wBDAQMEBAUEBQkFBQkUDQsNFBQUFBQUFBQUFBQUFBQUFBQUFBQUFBQUFBQUFBQUFBQUFBQUFBQUFBQUFBQUFBQUFBT/wAARCAE7AM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77nRrh8s25jnuahi0GZ+xr0O6scsAFBGeeKb9hNvgshXPegDibXSJUlC7Plzz711dp4cZ1T5OPatS3skedduMGuliiWKNQRigDN0qyt7GMb4ULY9OTT7vS7S6jeTylUnPQVt2FtFPJhiv4mtC50+3ghYI2VPrQB5DPoO+ViE4zxxS2/hvzXyUBx2xXoD2yK7Dgc9M0zyEBwMUAc62hxraKgi5I/GqA8L425XjOeld0lupTJXnHU9KHjQRknBoA4bUNJIt/KCYB68dayodJkhkUovQ8ZFeyeC/h3q/wAQrsw6RYtOoJD3Enywr/wI9T7DNe/eCP2GpLpHn1641DWpQARp3hi0djz/AM9JXXCj3FAHxNJo8t2TlS0jHJAHWqy+FmdimTu/u96/Trwn+wRGYrh9S8N2/h+INiAX2stPcuD0Z/KUgY9M/hU+t/sKaPJEnkeLYLSUZD28kDyLI38IWRgCpz6EfSgD8yNL8My202SCxzW1NaTPgGMKAOvrX1l43/Y+u9IuNtnrcM91uKCFrd95PcA9Gx+f1rzWD4AeLtRvY4IdONxayFx9vhBMACcMSSBjnjBGSaAPDZrRljKmMc+lVdI8PmS6JxyQc89a9o8W/A/xP4dsJ7xdLlvbKEZka2Uuyr/eK9SPcCuK8PWcU0+VXduXIIoA+rf2Tk8q88PxnPyWkv8AKvq4j2Ga+Wv2XBs1jQkb/n2mGK+pjx2oA53x1zoceBx9qh/9Cq5o+NtxjoX/AKVT8c8aJD/19w/+hVc0cD9//vCgC+etfFf7fd61r408IfKpB06U5P8A10r7VwCDx+NfEv8AwUAAPjnwiADxpknT/rpQB872GrNdwNBhFLLzxRVTQ1AvihITKE/MOtFAFkRyyy/JEx+brnrU94BHDiRdpFado5hlOEJ9sVX1SF9SZiBtRepI6UAY9jfRiUKoyM+lddZSQ3EP7wYPqRXN6fpSR3Kgnn1I4rtINBklt18rOOOlAGM9gDMWR+Pap/sj/Z5PnZuCSOuPern9nzw5U4OPUU6WycRueuRxtoAwYlX5t7ZOeuKc8SBxscH68VHcBo5ymB+VK0DOB8xAx1oA0o5Ini2kYwOQa7z4N/BTUvjNr/2TT1C2cDBbm6kU+WhPRTjlif7o5PsOa574ffDnWPHfiGy0fTLffPcklpZuIoYxy0jnsFHPucCv0C8FWNj8LtC0/wAEeCdETUtakj3eSGKs+fv3FzL/AMs0J59TwBwKAOv8AeA/hv8As5eG4r2+ntUmtkCvqOoMGmZ+4QD5Uz2SNSemSawfiP8Atfz6NpzJo1jFotmy747vV7qDTvl9Fjfc5/BSeelTy+EPDHh/WYvEXjfVIvG/jBPlt4E/48bD/Ytoe7D++3P0rH1rwl4n8RajPqOhfD/TvD0Lddb1tI7i+Yd8LsZ4xg9GdR0yKAPnL4hft6eJrK4G/wATWN7Agw6aXpMtwn4zt5ZY+4XHtXh2v/t1+K9Ql3Q+eiBi22QMUuUx908DBH544r6C+J2k+HfCdvFB4n+IcMVzzm3e9EzIMnhbe3VsY9yK8S13VPAl/Z3I0628R+L7l+UvL0/2bZxH1ALPJJ+n0oAseEv2xJNaKLdK8nmlEeOZtzIc/Kc9ePXg19OfCvxEbSFr/WZJ7m1cma2t4huVV9XUH8cEcgZr4VuvDmgtqsscNk8WrRWzSTQwMSpbGfLyeS2Mtg9wB1rv/hR4k1XxVdXHhfS76K28Y2kUl1oXnYS11goNz24fgwyleVJPXjoTQB90N44stVazuLUss7t+4tyoiEozz5bj5c+2Qe3XivF/ir8A9H1ubUPE3hK1+xa1ES19pGzyVm55kRfuhie6/Kx9DXJeGPipH418LXckdvO19ZKza94fZNl5bFThriKPu6EZcDGevIJxteC/iLexakLCTVI5dT8sT2Ez/NbajAVLY45BZQcHuVIIyDQBY/ZqUr4o0dSrIyw3AZGGCp9COxr6ibggd68k8GW1nfePNI16wj8q2u4ZgQeTHLj54pP9odQe4INetsMdu1AHN+O+NFh55+1w/wDoVW9GPNw3qw61U8c/8gWH/r7h/wDQqt6N9yc/7Q5/CgDTznj8a+OP25Eibxz4XMgO5dOcj/v5X2IOvU18dftwW8s/j7wyY+VXTHGP+2lAHzrJYwFlmhOGHXd1oqxBo9xI0Y34DZ3DpiigBl3qENrcFo5FHcj1qRryOe1LB/lbkgCuMv4GN5Iu7v0q7YzsmIefbNAGpasr3se1mHPJzXp9rmKwRFOHX0rzK0VYblScjuT2rvYL9EjH3gjDjdQA2Znyw8zLZ9az3d0lZXYt/WtK1hNy5kU/KRn6VFqVmkEDSueR2FAHM6rnLMuQc4OB0rAS5vJbhFWOWRi4VVAyWycAAd8+lb11fqy8Kx55969g+Afhq3topPGurRLDptjIRbM4AJcDl1z1xnAPYnPagD3X4DfD6H4V+EI7i+Ut4g1WVEdSRveTG7ylJ/gTq7dAR3xz60+r2OhafMtxc/2TYXUu66nXc11qj454HzMg7DgY64FeK+HfiQdeuTrE+IoliMdracBBHz82W+6oAyWPUdua4bxV8ZVujez6Lv1e5uv3aXd0nzP7LnhEHZQOe+SaAPomX42xaZcR23gvQYjcqnF49t57AD06KDnHG4AHqa8U+J3j+98UwXDeL/ijcix24k0rR5xNI+eqZi+RfopI7E15hrep6z4j8RQeG21GW4jSzE+oOWwu8nAQYwCc8cDA5OMmu50PwTpuqeVBBaecQRFFCqZMrZwWJ/QDoAOlAHzjrvi+xtZtnhjwU9tb7hF/aOtfvZZznokK9WPHfitnVvDni2W4stH1K4VPEeoRFza2yrBHYRhd2wFfuuQAD6Z4zivrXR/2eLPwfe/8JNrjAz2SNPGm3MdsgGSVB6nkD615pa+DX8UeJNc1yVHS4NuRsH3k82RMY99q9fegD5dstG1bwxbWt8tq9lfaTdSC58sk7huBZGyfmUgkjuMHvXpGr+AZdI11dV0uZ4WuRHqemTAbgHUBmh46MDuPuOD1rs/EXhUaH4l123ntvOtZ7uXAmbIQOucj/a6/lW3fPHp3hXw8ouIpbm0hW8gJOS7RHa5I7ZG3I9jQBxnjjWJNVn0v4peFJxpvjGxlBu7Lbw5ACvDIP41I791dT61Se5tvFOm2N3oMxsJbpJdV0JUOWtp0fN1Yk9QVYF1HTKn+/UOqa5beG/GMbQtEuka6fKJuOUtrgcxlvRSGZCP7pPoKz7bQbrwZrdytrG8Wm394Luwd1x9g1aPrE+OnmqCnuQh70Ae6fs9/FiPUNetmuHREvkJlhBICyLw+Ae67h7mNx/dr6xGeVJyR0PqK/Pe23eHPE0Gq6eY49L1dF1C2ZxxbzL95T3GCWjbHVGB5xX2z8LvFaeL/AAdY3wys0f8Ao80bHLIw/hOOPxHWgC94540SD3u4f/Qqt6KvyT8/x9/pVXxz/wAgaDI/5fIev+9VrRR+7nJ7v2+lAGgMg8V8gfttXBh8beHyDg/2aT/5ENfYFfIP7akSzeO9AVhuxph4H/XQ0AfO9jrUkkwQbtpGDmirUdvbWiq+ArdetFAHHXWjaxaySSPayc/7JqixvRIhZGQr1BFfU8viPwxqUiq/lruHVhXF/Eqx8OR2e+yli8w8nbigDya21ZIghlGWXHbmrOqeJ5biARxLjHcCs8xw3Eip58cQ5y79BSLdwx7UdxgHvQBf0zx1LYDy3TJxjmr134yk1C22rGSOnI4rKvn0+OIPkOf9mug8N6zoT6RIsiL5gbuORQA3QtOm8RXdnp8ERe6up0giQDlmZtoH6/pXpXxi8VR+HXXwjpTK9lpm20VA3M8owuT2ALE5z/Om/DS7ttJ07VfFdmAs2lQMltI/RLmUFEYepVSzevIFeIXniiOfxas3MkWnPiMSNkTz5++w6HGSee5J5oA9xutWeHw5e6RHIZHQR2ks6EkvwDIfxxjH0pNOtYtLisC5iLOcAsPlG35nb1+X5R9RXMfDq6XVEvbZ3NxcTk3Uzg/6tWzz9T1rqo9Ok17xfcWNihlWxtUsbaL+8zEM5Pv/AIUAaHgXSZ9QmbVtxkVAyyyuMY2vtXP0+b64r6j+CmhyWU0OrPanZGuIlHBAzyfqf5YrnPA3wzh8NeHbXTZ8yG5jUTvjqSSWP617Z4Ris9Ks4LOR1V42ETY5BHY/yoA88+PHjYypBo8Luk17cLA6SDBVVHmN9RwM/hXC+D9WhX+3Lny8eZHDlSM8jcPyzmr/AMUbq11X4u2azHfb2mn3U8YUdZXmWHafXA/nWh4m8Pf8IfpOnztAHhvmEbyJ3diWUH8cgflQB5P8atUhsrvVLqFMTRqt2q9jwoOf++q8Z1PxRJcaJZfZkW4axZruOFh9+Nly8YPuA/516n8a4EXX7V5wzQXtu1sWbhSNvH8ga+fvDl+1hdT2Unz3FjiSOM8eaqHlR/wEkfiKANwWdr4i0u6sizCBNk0EsgzuiP3Xx6gkZI6gtXZ/DLWrfxJp914Z8RF0lePyVmPzGZYgMEf9NoQAcjlkCsMlDXGaPH/ZE2YW86CzJaEdfNspfnjz+DFfzHauhfw/FqSm8tbk2twskZ82FtssMg+aGeM9Mr+HKkdGoA6vT9DuEg1vwpd7I9VspW1bTZlcMC4A85AehRgyyccMkpx0r1D9m/xE9jqzafKRBa3qCEwE/cmXlD+WVz3xXH/8JFa63oVtqV3axQeJvDU8SanbQAHZG5KJKoXrBIS8ZTOU8xP4cVo+GJv7F8ZX9rA+fI8u6tJRg/aLdwHjY49Ohx60AfSHjrnR4OvN5D/6FVvRT+5m/wB/+lUfGVwLzw7p9wvKTXNvIpHQ5NXtGH7uc56v/SgDRz83pXyP+2TAZ/H+hEcldMOP+/hr63718iftiXxtviZoKFco2lc8f9NDQB883qP5Z2gZUYIorchMBDvImU9xRQB6XP8ABy0u7jaGKjbnI7V5N4/8MN4b1Xyt/wBoQpgK3QD1r06z+K93drtVcbOM45NeX+Nta1DVNUbzQWJzgkYGKAOOi0x7xhEAuD02jFW/+FfXcrohDAtwCRS2sN79uQ48tuwHeuwi1S8tjG7r9zBxQByGreA5dGRPtDMQR06VlQ6EnlFkwrE7cDuK9C8S69Lr1sEAbCnj5a5WwsZ2u4Yd335lUAepPAoA7XxO9z4G+D2i2I/1+ofaNSlTHTHyxZHrkivnbVZpNFWRo0dvs8CvLMPuxO2QAc8FmO4gegHpX0b8dHa48SWlk2RFY2C+aM8buXY/mRx2wK+UPEWu3HibUVtoUMVr9o2xQ+4wC7erHgZ7DgUAfV/7LHw+8QeKfB2o+JRAAt9ceVZhuTtTAJJ9M5H4GvZdU+Bnh7wjYSy6/wDECz8N+Jrkm4M0l2qSBm7FM5PXsMivXfhv8JLnRvgx4Z8M2GpzaDJBZRBru2jDS+Yy7mwDwDliM9q8Y8U/sIaVbSa19huBrT6nHJ/pGszM95bMRkFJcjcxbjkDqaAM7wXrPiTwPr+6Pxgmv2jYz5uWSVc/wk8dPSvp/wANazNrGlLdGEx+YMKO+K+Pfhb+yF4x8KeJrhZtfjkt1zmO8fNvlQNqsoJ2/KCAy8jHevs34MaDb+DtNuPNlmuIYmYxLOxbYCeBk9s0AeH/ABUmuNG+I+m6sgZ7aWBoGUfwv5iuQfY4pnj79ovQmsv7L1Oyvbm2dFVnQjaOR8oP94Y6+1aXxg8Oav488RXNpowj5uhAoyE3ELucljwPTFeY31jJaw3dqvhW81qW1idpoLCIeTGyKSWkmkwoHGcDJ9KAMnxT8RLDxp4cmtw93dmD/j2vhF+8UqSV8xf7y46jqCa8q1/T7i/niv7AeXeYEoQDnOO3r0KkfQ17D8K/2iPhP4qsrfw1qdmvgzxAcKXuGR7SaQjhfOAARhnlXAx03Gr/AIv+DcTXFxcWvmWsgJkhmQ5G7qrcdRQB4x4V1xZLJJQhgWAtCwc9I3JO3/gLlsezV0Fn4jfwXcy3bJ51qoaK4tyodXXIYqQfT5iPUVzOoXMcXiC6iuI/s0/K3IK4DHB+cY9cfnml1XVIA0UbGO4XULIkq7fLI6cEAjocHr15oA9W8QQRxP4b8X6dfONHkZtJvkj/ANS1tcKF5xjkYVlZh96JeeK6rwWGn0TS7+Uxm+0e8bRLuWMcPBJuaF/pu3gfUeleL/s/+IbbWNG1LwtqE0smmNm3l3/MyRn5o5f96NhuBHUBh3r0v4LNdtqPiPwheyRyXM0EttCQcgzQkTwuD7jcB7NQB9NafqT6n8NtJZ+JYr6OFh6FXP8AQ12Wjj93Nx/H/SvLPB+oBtAuLY/OGvLa7RSMY3ZBx+Ir1PRSDDMf9vr+FAF8jGa+Of20POPxO0QRqWX+yhnHr5hr7Fz83Xivkb9sa5Fv490zauX/ALNX/wBDNAHluj6B/aWgTtIACOhzRWQfEE+keGJ5d4XIO0nj8KKAKdhZ30gZ4FdB3IqH7Y9tqarcqWPfcKsXPjf+zrmaC3h/d7ioOeKtaJexeILsfaLcoOAW/rQBzXjK8k+0o1khVccgGsFvEF4dqsreh5r0Pxz/AGVpCRx26o8hP1JrjA6zOMIPWgCzYayZ7bY6OjEYLL/hWn4Is3vvGmmIHEm2dfKTlS0pPy8HsMZP0rFh1mCGfy/LU5HcdK674Z3sCfEDS5pUXZHJ5h9SSNo/9CzQBe+P0Yh8WeKZM7yttHGH6DJCf0/nXz38KfB41n4qeC7B49yXepQ78jO8PMBz+Rr6h+PegPeap48yrDyismRg/wACjj8awPgT4GXT/HvgjU5VAP2yJoiR0WKCSVj/AN9MtAH6OaXMkgkYAPFkbR689PwrprrTIrqNpZF2syAKAOF98V5BpviZLO03GdQibmGerGsHWvitfXk8WnWd5IrS8gJkn6+340Aes3mkWVvNKyBRlcKmQefUjvVXVbSSx8Iz4RfNnY7d3XA715DJ8Z/D/wAP9Y07Q9TttSfVroqZ76aIvAxP3VMvRc8ADp7iup8dfHzQl0pt8MOnxIuxpLibCKfTceF/OgCn4Q8NxXEDx3YMjG7+1RtuwGYDv9DXS674AsvFEi3M5ljlYAmWGQo/TaCf5V5z4c8XWQ0M67pfiPTtatJJsyw206TRnnG3Kk4YcV7Z4S13Sdcsk/0jybjpJFcnayN1x9KAPmvXP2J/BupT381zua3mwojitUieX1BYDnn+LHQVLo3ww1LwBYLokeoyalosI/0Rbw7pLZP+eYbOWUdga+mfE832VEJYFWc7ShyuK8m8UXCqS0jfOuQcc8gevfOaAPmX4xfDi11bSnnsk8nV4w+wdBKh5Kk+uelfJHirWzoNtpTtKyXKXDuyHqvI7e2M19y+O9RUTBY3/wBaCSc8k9Pyr4i+P9pH/wAJAOdsbsWkKjOD6/40AdX8ENUFv4hutVtDmBZ4tzddu8sCD7Z/Q19A+Cb9dM+I9reKro+m3yhs87gGK7fptIGD2NfPH7OWiP8A8K68UaswzGNRtLaMkdxlj/SvorQNPN1431ByCsck9uzA9y0IyR9cZoA+g4NLey137NHEURZ2XAPRRJvTH4EV6horAwzf9dP6V5ZbXzr40jErETeVBKwI4OYwP1xmvUtEBEE2f+emP0oA0gQW5496+SP2uFST4o6UjgFRpa4B4z85r62HJr5C/bBuRD8SdOU4x/ZiHJ/32oA8U1PSk1R0tXYC2JBK9hRUtmxu4SM8dqKAOEaxvbu4ygO0nI9q7vRtE1G3tUYR/Mcd+gNSWtlLZQqk0BDjj7vIrsPCy3F9bENHuVPXrj0oApXHwOfWbMXs1wfM7c1zSfCqOGQpLMcrno2K9evddkttOMO3YT92vI/GF1d2svmbmAY9jQBxuueG00q9YLIGxwDmpfD98mn3yyh9joAQxP3fnXJrJ1m9mlXLB8nue9YZ1ARSLIzByVKFfUEYxQB9y/Ebw3Hq3ivXpYo/tFprOmLKjpyu7aAf1ya8q8Ca6lh4h8AQum0gXNtux91miP5EFcV33wE8bS+NfC8Ed5g3tgDFFIc4eMoAQfcEBvfmud8QMnwr8WweK30+3ubG2kuJ1iukDxRSSwvE/wDwJGZmU+u00Add4utfE8uj3F7o8sXmLHvCSHCgDjr3+grX+DlhFFYLd61q1u2sOxNwkrqhB7AAnheh/Gun0S0+1aY8UBFxayx+bHxkspGcg+4/nXjX7TH7ONt8RdEttT0xV0/xBaBUF5FIwN0n3gpA6kDIB+lAH0ZqPhy38WWLQrHbX8cibWCsrrj2IPGK8E8ffs9eKdW1OVbi4sNS0a3lLIblPmj3Yz8vQnAxn2r1Pwx8Gvh3e/2LNo3i/U/DuoOEaS1hvtjsBbqz7twwjB89M9dtad/8IPiZfaJey6f8QJbySOYpY21xaptlAIC+Y/rz16UAeQeE/gbong6J5bYNBmRHlhtj5cUjDkblHB5r0OPxCbK+8938oMAhJ4z6Z9643xe/xL8BaTqupa1Foms6Vps6WjT2zGN5p2GWWMD723oSRjg15x4U/aV8JeOvEltoAWcXl2/2aW1uoSUbPTDrkDnoeDQB9LyfEAyI6GY/KQFLdD71xPjHxcuFbzEySQOcj61kTeAbmwMdx9vlFu7siLIckY6HPQ/U1Tu9DFtCzynzXdyxZxwvuDQBxPjS+aKNJZcBzudtw7V8mePBea4b9bazmv7uYO/7pMiGMHl29BX0X8YNehstMld5FjUnYvPQdMfia5PwV4Cj1HStWlvJfJTCB1L7dyPz+PTH1oA6v4O+BH8N/s3+E4bmEw6jrmuz6kyEcmJI8L9Rhc/jXfeE7aNtelklB2C8WHevX5Yxlvwxj8TXceLtBs/DNl4F0GFBa2+j6JdXrDBO2PAjX/gRbI+tc34R0+Qz6NZLGTJNK11KF+8pd9oB/AGgDs5NXNn8Y5rIkcadasoH0Kn+de6aMD9nlLHB8z8uBXy7q2prcftJ3dvC+RHarEpUddr4FfTmizAwS88+Z/SgDVPAya8I+O/wci+JXjC2vHlaNorRIRtPuT/WvdBIGPrXlPxB8c2vhn4gJbXTBFayST5jgck0AeJa3+zw/hizDQXDMCcEuc0V6D4v+Jen6lpu2CVJCvYHJFFAGF4zfw3qWgSXEBjMhTIIHJrxvQfGU+kSzL5QaNW4JHQV1vwt8Pf2s0y3YkCZOFc8EVU8beF4tMu3it7XMRIOUP8AOgDN1jxx9v2KIwCcZOOhrnPEEjaioHGAOflzmvQ/A3gm21GcNOm7nGD/AI13+r+DNHs7fHkAsRwAAaAPlOewjvIzGQQ65xn0rhtV0prW7jG04D8EV9Sav8L45Ge5gUjPVSMV55q3huJWlSWPDrnDAUAdd8H9etrHT4I4ybdwVIkQ4IboD+telXeoaF8TPCmpeH9diWwnuybWeF2xHDcA4SeN+oDDCsvY4Ir5ytjNplpKtuTuHGB1Fdp4fmk8ZeHbhJjsmlj8neevmquQ31IH5igD374DXM2j2MPh/UpluNQ0KQWjyFgfOhH+rfjr8vH/AAGvR/EOmIt21tKpmsJOQvTjORj6Zr4r074mah8OvEtrrVwJLiS2jFvqMKctcW5OVkHqytz+dfafg3xZpHxF8NWGq6ddRX1rcqHjljbhgOGHsQeoNADNL0+20KeRjYRapbSLtMF0ByPrg8fWsLxxpfh29sTDpOlahpTlw8gi1ErAWHIwqgYOQD6cV65omkW8kYDiPy8Z+fnisfxb4ct3tmiG2JQOCi5Vu/4UAfMWveB5r/TIdLuLieXR0uprv7HJdOytPKMSyNzlmYevfkV0Xw1+H+labNFp+jaRa25dcOsEIXGOdzNjp+POK6HVdCeSYkllVfvHs3p9a6Xw7NZ+E9LknLKbiU5XLc7vf1x+QoAb4gsWsWWOU5S3AH3f4vp9a8n8a6/FDbuGbAwUHy4wSefyrqvGPjGNoWZZCQMgEtnLV4B438RS38vkq/3RywP86APn79o3xDcaoqWsLnyIn8x8Hjr8o/rXrn7KOha58Utf8EeGNYtBLZaVqa+JLy+Z8yz2gtYmgt22nDIZQG2noWbPNeH/ABXiMmmzIRvkLhsgck5wAPXkivvD9kn4cj9m/wDZ2vPFmtIsGt38H2ra2VZAeY0PuWI477aANH4r6sNd+KGsWtvmaJFhtbmYNhMJklB6ZYOx9cU74dQQJq11rUrFdPslMhkIwCQmFyP9lAWPu1c1pVp8pt7iQtqd4pudQYjaIt2CUI7MVwuO27HUms34leKf7F0a20i3kETP5l1dsny5AHypj/abHH91QKAOd8Jaq2qftF/a0YMZ4t5BP3ec8/gw/KvrHQNQ3WsvJAEpHJ9q+OvghZLJ4rm1yUyLJHA6JuPXLLz+dfUPhe/3Wk3zZPnEfpQB3sV6DjnIHUV8qftWzs3xMtShzjTo/wCZr6Ohu+ev0rw/47QWVx4xiuLoru+yxrg9cc0AfP2karcfbWic4GeAKK9u07w14WfRXu28oSqMhh1zRQAnhrSdZ/stry2HlhRnA61iX2uz3QmjulxKOMivSNE8U6ZYaM1ubiMKwwCWrznxXbaS0c8sNyoeVv4DQBT0Xxdc6VLiAFmY/dFaWr/Ea9l2I8O5gOMU3wJpdjaqJbvB5/5adTVXxnpcd7qYay+6Ow6YoAz9X+Jmp2kW1wVX0xXFT6rqPiEXckEZbZGZGB4OM9qn8TafcaifJV2BT+6M5qbwEI7LUv7L1Pf/AKSPL5UofYg5xQA7w94PuNTtPN+75w2/M2M59K7fQPA2oad4I1KytI2e/tWe+iaI7mXGCWJxwMhRj3Nd98OPhVfaxcvYNtkguMPb31oN2w9Csi9VGOvcHpXsmtfDCX4RfDS9a91ddQe8mRHfyRG8zdEhQnnYudzHvgUAfCniaS31vSbjWYh5Ww7JFHzfJnDYPcA9vauT+AHxQ1n4V/FS48OW915mga2WuYLdj8kdwBncv90nBBHf5c9K7K40yXSLm/0SaEeRctO0TgHJwc4+nJ/IV4leo2keLtAveVk0/V4Y2J6hHbGR7HFAH37pv7RkmnL5d3DIF77emas6r8frS/YOJAq7cBVyST9K8h1nTmhUqVUnPBK5BFcnexxKGIXn0xnFAHrusfG+M5fbwPuIW6n/AArgNT+J2oa5d5luXI9F+UD6VwtyxaZuTgjoR1HtV7w7oF1r18tvaxMzHgkcY989hQBt6h4nub2P7NA7s0hHA/pS2nhK+uAjvCdhyzlx147V6/4N+FenaJAjSI15dsPmkI4PsB2H867if4dpc2q3GpSx6JokPzyTTOEdx/T8f1oA+ffgr+z2/wATPihY3V7BjQtHk+03dw6/IHH3FXPBbqfbr2r2L41fEa28Y+KLPRdNliTw5pTfuYmIxfXargAA9UiA3EnjPWud+I/7QWiWWkt4T8FeXYaGgP23UWkEPm+qIfvHOOSAWPQYFeEz+L5dRuDJGbiKK4XaZo49tzKmeIoYzxDH0yzcnBJyaAO38T+PZLa6mstCmMrswE16w3tNO3ViT/dGT65OfSvJ/FHiqS6vru1tZGmtbJPs7vIcl5RghifTPGfY16B4f0w6mWu7ayW2trUlY88hWBHmMW6ZHr68VwNn4b+w312ZYxJaaq+ZopDxLDk7th9RnccdOCKAPY/hHCE+GE2sIpJUW0UjdQpdgTn05BFeu+D9R3WE/wAxGLhh/Kmfs+eEE8B2S2mp41jwTrqLaxamceXFP/DDOP4GYHhz8rEDoa6DxL8L734XXs1s/wA2nXU7SWUzP95D/CSf4h3HWgC/b328jvXlvxd0K68QeI4/JGYxCmXx0rtLa6ZGIzWZr/iS2sdR8uUgv5YPPagDyLxR4Tv9E0AmJ3yQeE70V2+t6xDr1r9nUFgxIAHFFAHzfcalqTEgu4+g4p+nX1zLeQh5SQDyK6AavYXl0YtnzfSqLWyf2ykcKnJ5AAoA9PEW7RYtjgNt5zUEOpx6fb5kKuW67utUrGy1MIscgPlgZAIrL8SQTWsRklU7R6CgDorC4s3ufMIDDdiug0rwzpOu62sgnRJ0jby4xgur8YYDvj0NeO6ZrE11KUhDEr1Kjp719KfDL4MXJ1SwvZLuGSYxLdweWQ7YI6jkgdxnt0IoA+gPh1otjFbC4mtorsxhJPPaPywjgDJyp6muI+M/jSXx7eFNw/s3TB5Uf8KtMfT2UAk/hVrXtc8SzTL4d0yyureOQ/PqN2gjjQdDhV4JH4V5z8TPEGn+FdLt9D01mvL9yYoXkIzPM33nx/dHVmPHygDigDyX4k2y2+iWuplFWdJdyfN82Hcqc/UKTXzN4zTSdX068uhqaWF7btE0sd1Hz5ikMrrjqp4B9Oa97+KniK2g0y0tklMiQorZOAXwpSPPpuLPIfQEV8a+P9S/tfVNlo5dXdlUjo46bgPTGAPpQB+hWn20XiLw5bTsBukiV8ryBlR39K4vVfC1zBcMqRlwDwV6Gj9nHxG2ufCbQpWlaSa3g+xzFs53R/Lgj1AC/wA69HfY77jxjpxz9KAPKbDwPc3t4RIqxKx+Y/xY9K9a8F+FbfRIU2KASeuQWb61asbeBHWTYu08HgYJ9as3V4u9SAr4zwpIXH4f0oA63Sri91K4Sy08Q28kh5lKl9vucc1ifEDQPDt6Da6v4jvPENyGC/YbSTbEH925x37ZFbelQDUNLeGzubfQ7faBPcufnPX+LOT7KBXOXGl2Fo1l/wAI1G11q97M0SXt2gG3nAZY+g5Bbnnjk0AcTe/DfwjFLLbaT4Ph1LVI4hJcSGQxxWue7yk8H+dYrWXh/wAPyW/9oCza5nyLWz0uN5JZQOMqW5K9txwOuM16f4htb7xBeQ+DvDKC5060fdeXJO37ZOB8zyEdcsen8Kjpk16Z8LfgZpelanLdyouq6vMFWa+uEBIx2UdFHZVHQUAefeBfAk3xF0ue3ttKfR9M8ooZ5CFXIyQAAB0PJPTPrXi994H1D4dWt1pus6De6j4Xe4MkU4hZDE4OBLEcfIfYnDD0r9EbGK3vmEUKeXpts2wBFwtw6nr7xg9P7xGegrs7fT47+Fo7hFuImBDJKobPtg0Afm58KfiFcfDzX1tLaY6n4a1KMQXVq5DxvETj542HTPQj7pr6/wBN8U2P9jw6XqUH9s+FrkARvcoJmiA/5Zt3DKejfe/MVc+Jf7HvhbxrYzN4cePw1fyHe1uYQ9nM/wDtKMMhP95D+BrwzQU1j4Zajc+BPFZu7aRcGGG/IkUoThXjnHEkZ4+YgMCADQBN478PWvhLXnt7V99tKomt3L53xtypX2x/Kvnj4zai8XisYZgBbpwDivp3X1m8Q6AsLxZuLKcoI3OGUnqU9Uc8kfwtyOpr5g+L/h+61rxd5FhuMwiRXicZKdc5NAEPhXV5C9szZdR1Oc9aK6HS/BUnhbw5FJeIAxXJbrzRQBwmk/Da51bVBLbNmMHk9q7KH4WXmjXyXrNu29yK6X4bNa6Fo8RuZcS9yw711mp+L9NktCDcL05FAHGzT3KQkhAABj6VyOps+sCSB49rHjPXNdm+u2EolTzkK9MmuSvm8iO5uLcbsZwAOKAOYt/DDWE0gAAbrxXrfwu+D3jL4jeCrjVtF8xf7HuzBaLHMyT3DEb3EfOG28Ag9c4614M/iLVDcXEjklQCfSv0o+C0A8A/BjwnpsZD3ktitxKw4/eyjzHP/jwH4UAfFnjP9pnxRpGoto0tlPZ6lag20scluYiGAwS7OSQOM8D8a86ufG8cNzJqN1JNqevXqiFZpmHc8RxJ/CvqTyR6c19YftH/ALNsXxbupNdtddOj6vFb7MGINHLjn5iMHOTjvXwh4i+HWq6He3tnNLIkw3QS3qsWcJ0IjP8ADnoT17UAct8UviJJq2ttpen3BeKNT9pkjPyO2Tvdj+g9u1cXFok+nzz3DhYriWCKO0iLDzWVySZAnU4x+G4GvZ/AHwOtLbSL/wATa40OnaVBbz3NpBcruN3JDGzZI/iUbeB/ExAPGarfCP4TXvjG5TUtSkjilnlZzb7T9pS3I3As+PmUt8pBwckgDAoA9R/ZL0p7HwTd2jKwMd40iMDzyoyeevIr6Bi0PdI2ydWXI3b85/EVlfDbwlb6AZILdCiLgNs6AkZ/QV30Nqk00gSHbtPPYk/T0xQBjQaUkG/a53jvtHX09qprp0krBVTJGSdx6k+v+e1drFpbXWPvIGAJGBgevHrTdWudO8JaNfatcI0kVtEzbVXO98HYhOeCzYUe5Hc0AcVr+pHTrPT9Gtwyy3shjnuIY9zxjaSXx6DA/HFWPDPgXWtPjn1FYpFgFuYrO0dssrMRulLd5CMk44HAruvhP4D1fWdO0vxB4n0uTT9Wurf7S9nIgVod+CEdexC7eO3517NaaAkVuisq4AwFA4Ue1AHknwc0p9WfWIFt2sktp9sm9cSPu55Pqe/4V6tNssiuk2K7CR++ZeqKew/2m/QfWptd1e28O29usUUcmo3Tm3s4CMGaQDLE4/gRfmY+mB1Ip3h6zMbNJLI08xJZ5XGC5PU/jQBu2VqllbqSQnQAAcD0GPWt2wV4yNzbm7j09q5uKX7TfrI53CIYjUdvc1rx3DFcFsBjjryx/oKAOohlyoOdw6j2rG8c/D3w58UNJgsPEdiLtYJDJa3UbeXcWrkY3RuOVz3HQ9wasQS7NqZwo9Kupe5OFXJ/SgD5y8efCDxD8Pr6K/sEk8ReHiNs13GAJ7bjAaWPuAON68ccgV4n8WbTwz4ba38V6xqOr2Uskaxy2+maYsw443AllAf6565xX6DW18rblUDphlIyPxr5v/af+BEmveD72+8M2rXlr5puLvSkTc0SkfO8S9SvcoOVxkccUAfEGsftEaB4qvW03R7G6FoAEiS7k3vx1Z2AGSeuAAO1FZGkeAdL8L3LXqolwWzggcmigDK8QapdOfMRnXJzgHgVz1xqt05C+ZLgf3Wrpb3UYp13lQOO3eoLAWWpymNQA3Q8dKAMqK6miZS0zD6mvQtK8SWtppvkTfM7DA3d/rXM3eiQxSpnIUnjPanX622yMBhkcUAVrm2+26pEsWFW5uI4tv8AvOB/Wv0k2g+IHs4/9TYQLCi++AoH6V8L/A7w5YeIfi74PguT58H9oLKYTyHKAuAR6ZAr708HRG61PV9QmGf3wGcYywGcY+v8qAM/xtoFzNpEtvbMIZCMNKRk5x2+nSvAIvgJBeXb3OszKtjHmWeRuFWIcsSa+ormJ9SZsg/Z15Zz1Y+lfCP/AAUP/aFn0HTofhR4QkebxBrIB1I2eS8cJ4WEY7tz+GfWgDxvxf40uvjX8VrjUfDelyT+AvC6y6fZwxTG3ivpijDZvH+yCwA64HrXufwh8Dx2Ph20ljeRri9jS4uJ5hl87cKvsFHAH19a8+/Z88A2vgnRh4ciC69JdxuP7UeBoraAusZuJosnMjrjyFYjHyk45Ar6r0TSobCyCJGEBG1VUZwB0X8B/KgDH0+0j0SBQuf3hJaTP6n61a04spLsOvYHqKvtbm6Zox5YCthTjIPqTj06VHPaGFhGPlXOWOOW9eaAJrvU47KyuLqa4FraW8LSzzynCxRKMlmPYAdayvBXwx0L423LaxrspvIY3triPTA7NGlnnzIo2IO0NKypIwOSQF7CsnxhoHibxzBJoXhWQ2TQshur8W4uPnfKiExthWVlf5s+x7V9D/Dj4c6V8KfBOneGdIhSOC2XfO8ef39wcb3ySTgnhQTwoAoA6c5lYlsgk5PtVTXtY0/wxomoavq99FpekafBJd3l7L9yCFFy7nHXjoBySQByauRKEX0J5OOteOeKLn/hdvxUk8C2+JfA/g+7iu/FU/WPUtTTElvpg7GOE7ZZuuX2IcYoA0fA41DxM0njbV7SXTbzWolj0vS7r/WaXpn3oomHaaTiaXvuZV/gxXp1pF5FooHUjI9qoXx8zVkBycgsfUkmtYALwOAKAC0TylYkcscnHYelWEmJYN0x932qBWwrHPHTipYxhBzj60AXobwxAsxG3qxJxihNTa5R5JpGtbdTlIF+Uy+7HqB7D8ayvN+03PlAAxIcv3yfT6VG9ydRvXRWDiIZduwPp/8AroAm1/xxtjCQ22xV+8TwMVy9x8Qb62j86IFPIBIkLYOe1YHi68+1aisajMe7jJ+971S1OBItJaMAK0pH3Rz+dAHD/FbwhpWtr/wmun2MUFvPOI9WtIwAkc7fdnA7BzwwHG7B/iorc0hkhivLO8RZtNv4mtbiI8Ao3ce4OD+FFAHxNd6VbLEyhlUnsar6NpdvYkuWUc5xnk03UfOmV2QEd8dKwGe9LFBuBPANAHpWoW8Op6VmE7pB0281xEGjzG7UT7lTdyCMcVqaNr/9g24N0WYdMY7VfvvFFhq8AFtGAzcYAoA634NaIkPxl8HS2U7xSx3gk3DnIVSWGPccfjX6PaVo0NjpxuLpWtXuZDctBjDAt/CR2OK+P/2OPhRLqXiCTx/dxulhpxa102NgR9puSuHfP92MH/vogdjX1xe3gRGaV8IgJLueFA6kk/1oA8q/af8Aj5pHwC+F2p+Jr5kE4UwabY5w9zcMDtUfzJ7AE1+UvwdtL34kfEvWdd8Qag0nibU/LnmLcHbMzExqexKKBt67WwO9dp+0z8V2/am+Pdw8FwX8BeF3e2s8E7JivMs2O+dv/fKj1Nd18BfhFdf8K8svFGpMPs/i26kvzpEkAkFxAr7bbecgoI8b1xg/vB1BoA+h/AnhTwvYaFaXenJDP4ild47/AFCC4MsQgDDybdQCVUr8xO0ZyfmJ7dwWbywI+FA+YgZOT2rG8M6Nb6FptrbWkKQx7mYBUCgE9TgcAc9q1MmZ22KVUZIY8ZAHUe3pQAW4DtG6HaO+Tgf/AK65/wAdeL5PDlrdR6dpGpazdx7EuRpsaGW1WQ4Dr5hCvKMhlj5JAycCuk1GRNH0lrqa4trIsdkMt6/lxea2RGpY8ctjjPNXf2fIdN8Vwy6rPaX0w0vMEcWpWzRf6Wf9ZM+77zZyRjPVecAUAan7OngHVfDnhS11bxLeNe6xcRlYSy+X+5PSV0wP30gxuz93GBwa9alXecdP89KXcR6lscZ5pkjBFbLLFGql3kkbaqKBlmJPQAAkn0FAHMfEjxPqPhPwld3GhRrN4mvGXT9EhflWvZchHP8AsxjdK3bEfPWovhV8OtP+FPgTTfDthJJci3UyXF7LzLeXDkvLPIe7O5ZiT6gdqTw1KPGl3F4neJk0woyaLFMpV/s7Y33TA9GmwNoPIjCj+I11hbA4oAoRIJdYdgeUX9atzTiNV9CeRVXTPmM82MF3wCT2FJPMjaksa/ejTe+Dg4/+uaANJVy6oMgDluar6lfeVHtTlydoAPrUN7qC6VZGWThnzg5rnodTkeM3rqWkcmO1iXqzf3v/AK9AGreXModNLs5dlzJzLMBlkHf8at3vkaDpIt4VyzdATy59T61FpVqulW0kspUyn5pXz1b0yewrL1W9NyzTbiRg5ZTtCj2P+FAHG6pM9zrSRgbgnzu3QdOnsBT9ZkjNghASRgOABwfxrEW5k1vU5zbp/owkwGYEJjueeT9a6GeBVsCmN7qOSV5P0oA53TXARlmZirAgjadrfT0oqGVWiBG3y36kZwDz3ooA+Kp79UiYEik0YR385+UPj36VfGlW11DlzT/DtvaaVfkZ4Y4oAx/FlosMBwpB/uin/CbwfqPxA8Y6V4c0qFnvdRmESsBkRL1eQ+yqCT9K6/xJZ2NwAw+6efWvqj9jjwHZ+B/B8vi5rXOr68CltKyjMVkpwAvoZGBJPoq0Ae86B4f0/wAFeH9O0XTYvKtLC3W2tk/uxjqzf7THLH3Jr5M/4KE/Ha68GeC7P4d+GrnHivxYGid4z81rZdJZDjpu5Uf8Cx0r6b+IXxD034beCNZ8W+IbkW2nadbtcTMw5wBwoHdicADuSK/LDTb7Wvi1471z4leKFYaprJBtrdhxZWYP7qIZ6fKAT/8AroAoeG/hha6H4DkS4iu00eR00yWazVTPPJNwY4t3BkYE9egOewr7D+HmiTR2NuLqdLqVY4okSNHRLONEVUtgG7x7dpx1x615X4kOhPefCfQtMvJPtNtaxavqdoqYb7RJPIV2E/KxKKvTJAUZx0H0T4I8OyafojTSuJJZpXlzuLKgJ6An+dAD2VohJtUM6D5V/lWb4n8QW3grwbrfiGWF7q10mze5lRCVDMv8O7+EFiAT2GT2qzq+s2GhXGnRz/Pd3sj/AGe0WUR+eI1zIXcgiOJF5eRhhQR1JAryTx5DJcWlr4ol8S6hHZ6jNHZ2Wlm4ZdLvbV33XDtAwB+zNb5RVky7g73ILhVAPUPF1lL4u0aTw59gtJ9S8QIijTWZprUTuikmPcTlUxvDdAEBzk8+9eG9AtvCWiWOjQSNOlpGFa4k+9cS/wAcre7HJ/GuK+B3wy0/wdpb61Fp8djc38e21iG5jbWnHloCxJHyhR1+6AK9GIDXI3YwoyaAJ+EBJPzdfpXnXiy/l8c+M3+H1k7DTrOKO78W3CHmKF/mg05SOkk4G+TusIx1erPxp+J8/wAL/CFvJo9nDrHjTXbtdJ8M6VKflub5hnzJB/zxhXMkh6YCjPzVZ+FHw/i+GXgy30lryTVdSmlkvtW1a4P77Ub+U7p7hz6s3AHZVUdqAOvdgi8Ksa4AVQMKvoAOwAqG5bEDsMNxgc96SSQtOBznt/jSyoGAT8eRjNADYEEdugzggZ461RtI/tL3c/BMjhEZfQfyqzdSnyigB8wdSOCPpSWgFpYK7EbQDIWAxn8KAOA8a6+dR8ZWOgxyFYtpmuMddgOAMe5rq4vJsg07fuljjwrMMeWnc/U+9eS+GinifxRquvSSMZJ7oWsMK5BEUZ5I9ix/Stzxlqs+t6kmj27MQSDKsZwMDjLH07CgDesdan8XakxgA/s+BsICPl+p9at+N5GsNMK+YDLINoI4wO9WfCtlHY28dsiqBGoJVBhV9h6/U1zvxB1ISXSxK3fnvx7Duf0oAzNKWO2gESLlhhmZieB7+v0res4zPBIxYrkHBP3vr6Vy9vnzEjK4GchWfkn1Pau102Ly7csmWbrkZx+tAHCaogimliK7lzndIcEf4/SirPiBFS6ZsAhlZSPUg/8A16KAPkWDR5TbhQBuxxVGfwldvOhG5RUNl4suYnfcnQ4ya29H8WvfllddpHU54oA6P4ffCu6+IvizTfD5Lx2sreZfT/8APG2XmRvqRwPdhX6Bafp8VrZwpHEsVnbRrBBEoCqkagKiAfQAV5N+y34GuNK8HPrt1GIp9cIkUuMSLar/AKsewZstj6UftafHGT4MfDgjRVFx4u1lzp2hW3XM7D5pm/2IlyxPsB3oA+Wf21firL8ZvidF8NNLl3+EvDEy3Ouuh+W8v8Zjts91jHLD1PPQVy2k6SbeyvZVYAxW+Y18suZ7hiFggUDq8khVR26k4AzWB4V8OWfgTQi97dvIWk8y7vZBvkuLlzl5GyeWYknkjAHJwKbrXiuHW7ZbjSTfWEOlSjzpLO1e8LPtIe5eVSqQQ7W2oSCdx696AOj1PQ/+EMTwxaSf6d4vmv521WTzI5IXmjUm4dAv3UWVooUAO1hE5719M+H/AIr6VrWlGK9uY9K1SKHdMjg+V8o5ZG6dB0PP1r5l8OeJrPxJeQalqbW2mXqWkVnbafIoh+z2sYxGF4ActyzMPvMxJrb8RxJPawRG+hsrDcFlMDRvJI5BMabWOG+7nB+UDLHPyggEfxT+J+mXPiXxLaSiS8utduNJ0y1hE6IBo4k33ULSnH2dpGDOQ2d4I9hXrvwq8J3X7QPxFOu65ZpB4N8OuESxjO6C4nBykKn+IYCs5HGAq8ZrwSD4fSa98WrfwpZW7az4l026TTpryVlmR78kyyytJ0CQeYRgcApxjFfov4S8Kad4C8MadoGlIfsNlHtDn700h5eVj3ZmyT+A7UAa08pYlmOD1zj+lZ2palZ6TZ3l7fXcOn2FnA91eXs7Yit4UG55HPZVHPvwByanuZjDHkdegHvXzP8AG6+f48fEi3+C+jztJ4a0mWPUvHN3A52zOp3QaZuHXn55B64B+7QBs/BSOf42fEXU/jRqdtPbaXJC2leDLC6GGtNLU/NclP4Zblsux6hSB0r6AlYAY6Y9qq6Pp8GladBbQRLBBCiokcYwqADAAHoAMU+SQyKcYI7mgBYijMWAyBgcdafK6hS55AGcAc02NVRUH8Z9+ar647JbFVByxAyPSgCkLgXWcruUcYzhh+NZnxO1w+HvAWq3Yx5iwFU3dCSOKv2K+ZOgYtx8wbPJ/wAa4H9oG/K+FrKwUb2u9QtrfAxg7pBx+QNAGV4NkOj+E7eT92jR26xI2PmJPLEjuSzH8queH7AWqTXc2XuHOST69uazru4t7W9NnplqjXDEyylSGSInuSOBxgAA113hyzNxJGGOUjwTuOdzep96AN/Tw2m6VuI/fyjORk4/CuE1Qvc3ckm0f7zOCx+ldtr0xKiFeWI+4G4H1A61xWvxJBAyswJPXjAH4elAFXw/F9pviyNvck5cndj6f416J5Gy0JxyR3/x71x/gq2Miq6AhT/EuBn6A9K7a/Crald3Trk5oA888SbWQncfkmwcj+8MfzFFGtKLiC+REY7Y/MBGM5U5/DjNFAHyXfaEgXeqbC3fHWtf4S/DZ/GvxG0XRSCljcTebfOvO23T5pD+IGP+BVkS67BMqr5oXnB5FfR/7K+kWQOu6yiq8u1LKM56A/Oxz74UUAfTtxqdra2TurRWVjaxZLk7Y4Y1X9FVR+lfnR458aSfGv4k33ju4EqaUiNYeHraYbfKsQ3MpXs8zfMe+3aK+h/2yPHk+hfDCx8K2DPFfeLrz+zpJY2w0Voq+ZcsPcrtT/gZr5kjlSKFIo1ESRrhFHCgDgAD6UAY3jGC1vtQ8P2k5YiI3N9cIRmKQLsSLKng4Jc4PtXdfDD4d+GvGmvWcfjNJmsr+4Ki3juXg8q3hhlmlmYr94ArEuWyCScdK4DxV9olLTafJIbi3tHkvIo4hKTaNLGFMaMCGmEgDKuMBUck4r0TVvF2pTeJNZs7+7l1/WHs7Szu9d1CFIbuCIRKwsljjwsbKHVJuPvAgdSSAYxhsrbSmuNVjilsLWD7RO7x52KMZ2g9zkKPcivNo7HUH8UPYxSx3F7p8/2+wmt7QRwWHmxBTJNzieZFAWMDgFQ5OBg9F8SfEb6WNItJYrxYby4aRbeCEH7dJGm6OGM5yWBbdyNoyGJ4Arvfh/8ADX+3PGGheFbO4tJWntbS3vbnTo9kUBji33IH97y97IX5yV4oA93/AGPvhVb+F/Dj+JntzGbmNrTTA/LCHd++mJPJaR8jPfDetfQv3znOFHSorS0ttOsLazsYRBaW8awwRKOI41GFH5frUiq0jrDGFVm4+Y4C++ew7k9hQB5n8fPitP8ACjwO2o6Xbi/8WancrpPh2wPPn3zj5XI/uRA+Y30Ud6ofs+fB63+E3gqCweT7brN2zXmqajJzJd3b/NJIx78nA9vrXD+AJh8f/jZqXxDIMvg7wz5uh+FVfhZ2Df6VfD3kcbVP90DHSvouEBFyM+2OKACaUKB8wGRUEPztvPQcjHamyyGRsA4LdeKXzAFwy7foO1ADoHMk7FiRt6VjeItQUSLFgM/pu+b6g1rmSKGAsW2/7S9vrXE3k0mq6o+UEkSnAYrgfUelAHT6Zsjtlcng85PB/GvFvjrqIml0hGcgf2pbsGA7lsDr/WvYWvNkBQDcijBB6ivm39phrjUZ/CGkxTiJr/XbcPMW27IkDSPz2ztxQB6Ro+mQtKttp6loAcu7HJZ/r6deK7xLq18O6ftRHu7gjhIk3ZPueAK4f4Ua2up6QM2n2NYi0ewnJ+XjOe9dtJffabhYoIULDqSRn64P9fyoAq2qanqkhmuAllH1Eca73/POB+tcZ4vuY5L1baPD/N8xck/mfX6V6Frc/wDZ+nOXLNIRn7xI+pxjP8q8t0tTrGtmVWLxh+Gzx74oA9D8K2AisUHCxjG7ACjP41raqQsZRRwByWOaXT4DbxIAqKQOA4yVz7DpUeqrtX7zOe7kYFAHBXbr9tyxIDHBzwADRUOt3fl3aKhwc5A9P6migD4a+yl7lQrEA9QDX2n+zXp0mnfDa3nGVW5vZWODwcbVH8jXx/bCFIJJyy7ghYqf6V9z/BiwFl8I/CMWwJI1nHOx6FmcliT/AN9UAfPf7XniWK9+M3h/RSxb+ydDe8cddkk8u0f+OR/rXkw1FgMKQcAkc8mqnx78X/2x+158Sog5aOwSx09cdvLh+bH/AAImsw3G7K4bgc9jQBpfHxQ134e+wGCCG50q2tbYWs37y4uBHh5JAPunDv7YU9Mmt3X7lPBpiiiki1OeHSNNjCxHcJLqSIKquf733S2eetcZrU09v4w1LxDdx2dhpE9nZ2N1LHbIW8yOLz90Y5aNSDlvLGGf7xway5viRpVl4E8Ribdc+I9TvrWa2tY1Hmh/M/1aOfubYtoZh06UAbFukun+ObiS5uE1LxJLp8SQ3CymVbdNxAdh0i2gH5RySVXnnH2P+yL4RisdN1jxE6EsxXS7RmzkIuHlYH1JKgnvzXyN4PtrfRvC+nR3XmSayj3E08gbMEcLFGSGME7sIxkx2wT3NffnwY03/hHfhV4Wt5I2SWW0+2TYPPmTEuT+RWgD0lZ1DfN36GvHP2q/G+oaB8NofDvh+by/FXje8Hh3TZIz80MbjN1MPTbFkZ/269UB3oQCCTjBzjJ9K+dr/U4/iZ+2Bf8AzCXSfh5pa6XDjlDqFwd1wfqo+XP+zQB7R8N/B2n+APBmkeH9LjEVjp9ulvEoGMhRjJ9yck+5rp7i6WGPDkrxjI9Kow3YSLJwMVC9/HOyrk7+pzkYFADLm+2Avxz90dKxrnXZ426Mqnt/hUet66tpeC1xgj/ZOD+NZsswly4xjGDigDVOprex7RICR03cfhUltGLZGbCqx/T/AArl5JGhmGASv95eRW1Z6ikgAxtxgFW70AaMpM0RO7ynUduOPb1r5V/a51G8sdc+GCWQL3lz4g8kMR90eWxJ/ImvqK7lUxgMdrn7rd2/z6V8yftO362mseA7sIk80WvwxRRO3WSRJFB47DrQB7X4Ptv7L0tIRKqEDDTOfzwP8a7fQIFAEiCSQNn52OB9c1w3g60xbCS+2XciqC3AEKfQdT9e9d3aTeXpst44+VshBxtAoA574hawGX7MimXtgAiL6k96qeC7EgiaRvpztT8B3/Gsa7hbV9VL4aRQcB8Z/EV3+hWQt4lVWWPjBdhub/D8KAN+CIRhSXDDGdp+UZrL12QnJ2gYGADxW1EojUFdzueMux5+vtXPeI9wWQuwX3I6frmgDzXXZmFyWL/N04JyPx/oKKz9YvEM0nl72I7hRgfWigD5YuPDqbWCSEqVIwa+7/h8klroPh+1ddqQ2ECj8Ix1r4hhkkhL7gRgYJavs2LxGtp8Pr3UQFT7LpPmgg9P3QxQB+WmseITrf7S/wASLx33m81WWQPntvYDn6EV6RGp2r1wOxxXgOn3Jj+M923/AD9gvwMgnIPTv0NfQVmu6IA4GOuelAFfUNZTxP8AELwvYXk9tbw6Vp8NhOt5lEu4pJyojR1G5SBJuZuAqocnnFcteafBDpGmCaeOW8j1OW4kuIYtqyLG7CWTHVUA2kemRXUzaPb3Gs2V9Ekst7Ennz7I8i2WJgFlDDO1cH5mOADwetcLoCz6r4lk1WXypobwtDJaoCkNvayOfMWMA53nO8EnG4AkEDFAHoCX39o6jewwPuiiSKyBPJLud0g47jcq1+mEcK2MFnaRKFjtoIoFA4wEVVxn8K/NjwFodoviLQNFs8yWo1aK2SRhh5FE4G5h6kAE1+kuuSNNdySRnDCViu3nv0x3oA1La6t7ZvtE7FYbdWuJM8fIgLMfyBr5P/ZPd9R0DXfFjk/avEmt3eoO7H7ylzs5+hr3H4o63LpXwj8eaiBgwaDesH6YPksv4ferzj9mbRl0j4MeEIFwrf2dHIx93+Y/zoA9oh1BZ4uuTjBycn65p0koDhh296x7abyCcDaD1/P0q6Jd/O45I9eooAx/FNqWkgveGGdjZ/SsuLURHFIx34UFm2c49M+9dNM8c8bwSglXGD8pGfSuB8U6VdWUsUaBjCTvZ0JD8Hge9AGpa3DSWwk6FueR0+vpU9pf4kw/3e6uccVm2MzS24Ls4Ydz/F9T/jVlwN43KXUDJ9h2xQBv3F4GtGYjMYHB7g+hr5h+M6r4p8ZeBoBuxF4ntTgH7wCSZ+gr3DWbt9Os8qpaN8kg9MeoI/rXhWo622ofGrwbpkkeyGKeW/39GbZExAI9qAPpyOCOC0gt4hl5cKAq4x7VoeLr4WNlDZqUUqBg7dx6enSotJmjub6O4c7YLaLcSflyfxrFuro6xqcs3Kxqw/eyEj8vWgB+i6eZXEszNNITkKxGB744r0KwgMEIHmKp6bI1yf8A61cpp0U8x2qxWPrlUAJrsLG0KW4UYUnqVbBP+NAFpCEQgIBxyzvyK4XxdOx3RptLt/CvJP513beTDE3yltv9wc/n2rz/AMW6s9ormILaqc/PgF/c5PSgDip9JS2RrnUDHEO0ZOfwAyMn3PFFYwQ6u0k8rGWNPujd/XuaKAPnVrrzRL5Z3MAeR9K+m/ipL/wjH7PmqOHV5bnTbW0BU5BZlXNfKHw4sbyDSzc6oJMTqeo5Ga98+OniFtR+A/hGNTtN8RI2RghY12jP4igD83vEQGj/ABX0WZj8rlEJPTlmX+tfRNhIxgVjwfc5r5y+NztZ+LtOucZKLuBH+y2a+itJcTWUUgBO5Q4J9CKAM3xjqtva6Q1lcQ6tdR6k6wmz0m9Fp9pVGVnSdyDmIjt2bBwasf8ACMHwXrEsN4xtdLnhTUbG6mQJ5tmQAJNo7KQyn3XjrRrVibm50+7+XbaSMWHdlYAcfTg1keK9In8X6/b2+o6zf3lhp1jFBbWpmxHFEXZvKUdkJ5x3OaAPRPgCn9tfFTwKTki51tZwvohkZ149MAGv0Ivt08MpCtndkHHQ+uK+Ev2cLdG+OfgyMKNsNy8gTGNqrE5GPavu3GIySCM+h6UAeX/tFX0p/Zw+KLRnfINBm6ArkFkBOPpmn/BQqPhv4eTICrp1uoz3/dj/ADzUvxq02TVvhJ8QNOVXdrnQbwLgdxEzAZ/4D+NZn7Pmoi/+FvhqbIxJp1u/ByD+7WgD0CdSPmBK46DpToJd64DBjnBHIqeVN68c+lZ6kxS4I/XpQA+9kaI78HYOxJ/MGi6ij1zTyq585OQD1/DFLfJ5kR5GfTGTWbDcSacWkVDIvG4BiRj+lAHP3skmnzHoAOAG4z7fWr1lMJkUAlHYZ2yLwfWrXiaxS6AuoSRG3LAc8+9c0dVGnRZeQMjdFLYC/wCBoAj8V3echUK9vkbHbnB6HjPWvn678VpB8avBDOEjW4u7i2j8xNrqXhYKM+5GK9j12+WezuD5pO5du0j51z6Eda8Q1vTLbUPir8PreCaS6f8AtqE7mXa68kDJHWgD7Es7v7D4bVmby5ZzyMZPtio7M2toAmwST4zhjkr746Crt1bK3lwC4WGCP5QBhWOOvPJqSBVOFtiqKG5KRD5vfJ5NAF/Tk+XldmerSHrW9FOXUheD0GAazbC22y7cCRv7zH/PNa1urMWw3X1HNAEsjCO2kdwCFH3ccZ+leOeM7xtQvChXeN23hgcV6vrs62emyfMgzyWJ6V41qDSytLdeYXjBIUgYXP1/+tzQBG6Sw24jUrIxxlsDCewPHSis+8k8qNWmk81iOFlBwv0//VRQB8Hab+0PLfollHBIyRJkbe2BX038X7iaDwp8O9Gl3Ga30KG5mDDkPMPM/DhgK+AfheSmrRkcFtqn3BPIr9Cf2g/+SpXEH/LKK1hRE7KoiUAflQB8H/tDWxTULGVlUZZxgHJxx/hXufgGcXng7SJwciS1jPHAHFeQftIIoGnEAAmTn8jXrXwtQD4faNx0jVR9OaANa/tftdpcRAuikcMvDZ/r9Kw9F0W60pbyS9vXvtQunDSTMmzCgYVVXsAP5100v3mHbPSqdySEY+w/nQB6R+y5D5/x20QgH9xa3cvPHSFsfzr7dQ7Yt/zL/tLyPyr4s/ZLUf8AC7Lc45Gl3p/8cFfa9t+8Vi3b04oA5zxSQnhzXldmk3aVehdoGCfIk+X6149+yPqbXnwW8JNIdjfYI1IJ9Bj+le26qN0SqSdshCOMn5lPBH4g14N+yh+5+FGkRp8qRq6qB2AlkAH6UAe+HBGB8wI55/pWber5KgqGQZ6k8VoRk78dhVS+AG0AcbsfpQAIfMhAOBxxx/IVSvPuv8ofahOR9O4qZJGWMYOM8Z74zVbUkUwOSMkRtgn6UAMtZluImXI5HOG4P4/0NcV4u8M7pPtEJ7c5yCPp2NaulfJqKheAUBOO/FautHFgp7sVznnPNAHjerXq21uY7ry3QdCzgDPsf/1YrL+GWk2+sfFiw1VlZ4NMgluELvuxJjYhz7bifwrX8XRpHcIyKFLglsDGTmj4UxI/iO7DKCGtUJB7nzDQB7ELxtRkCDfOxPL4GAPYV0en6VIWBZokxyBI+GHvgcVS0KJWu/LxtTGcKdv8q6m2RYiSoGWOCTzx+NAFq1txbQFnkXpn5Bk/mauWozGGGFQ/3qq6hI0aIFO0EgHFWW/d6eGXhgOtAHK/EDVTZ2G3zfJLd0ALn/dH9TXkVzqMl26BUZ0DfKpy5J9f/rV2HxRkcix+dv3kuG+Y815z4ile1lmELtH8xTKnBx6ZoA0ri4RTtmZJJAMtGDjH1Pb+lFc9ZyuEWLPyEEkHmigD/9k="/>
  <p:tag name="MMPROD_42333LOGO" val="/9j/4AAQSkZJRgABAQAAAQABAAD/2wBDAAMCAgMCAgMDAwMEAwMEBQgFBQQEBQoHBwYIDAoMDAsKCwsNDhIQDQ4RDgsLEBYQERMUFRUVDA8XGBYUGBIUFRT/2wBDAQMEBAUEBQkFBQkUDQsNFBQUFBQUFBQUFBQUFBQUFBQUFBQUFBQUFBQUFBQUFBQUFBQUFBQUFBQUFBQUFBQUFBT/wAARCAFvAr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4bI+Ef/Q2L/wCAs/8A8RSf8NkfCIf8zYv/AICzf/EV+auv+BvEXhct/bGg6lpaq2C93byRrn6kYrBr9Vp8LYCorxqSfo0/0PxqpxfmFN2nSSfmn/mfqT/w2P8ACL/obB/4Cz//ABFH/DY/wi/6Gwf+As//AMRX5bUVp/qjg/55fev8jP8A10x38kfuf+Z+pP8Aw2P8Iv8AobB/4Cz/APxFH/DY/wAIv+hsH/gLP/8AEV+W1FH+qOD/AJ5fev8AIP8AXTHfyR+5/wCZ+pA/bI+EWefFiD/t1m/+Ir0vwV430b4h+H7fXNAvBf6XOWEc4Rk3FSVPDAHqK/H3StB1LXrnyNM0+61GYdUtIGkPP+6DX6c/sh6DqPhz4DaDp+q2U+nXiSXDtb3MZR1DTORkH1Br5nOsmwuXUVOjNuV7WbWx9VkGeYzNMQ4VoJRSbuk99Ot7dT26iiivjD78KKKKACopJFhjZ3+VVGSfYVLVTUVL6fcqBljEwA/Cmld2Jk7Js8bX9sz4RFVb/hK05/6dJ/8A4ij/AIbI+Ef/AENg/wDAWf8A+Ir8z9Z8Ga/4XXGr6HqWlqON13aSRj82ArG4r9Up8K4GpG8ajfzX+R+O1eL8wpS5ZU0vk/8AM/Un/hsj4Rf9DYv/AICzf/EUf8Nj/CL/AKGwf+As/wD8RX5bUVp/qjg/55fev8jL/XTHfyR+5/5n6k/8Nj/CL/obB/4Cz/8AxFH/AA2P8Iv+hsH/AICz/wDxFfltRR/qjg/55fev8g/10x38kfuf+Z+pI/bH+EXfxYv/AICz/wDxFemeDvGOk+PfD1pruhXX23S7vcYZwhTftYqeGAPVTX4+aP4f1TxDc+RpmnXeoyr1S0geVlz/ALoNfqF+yfol/wCHvgJ4V0/VLOawvoUnMlvcKVkXdcSMuQfVSD+NfMZ5k2Fy2jGdGbcm7WbW1n2PrMgzzF5nXdOvBKKTd0nvdddj2SiiivjT70wvFHirTvBXh+81vWJxaabZp5k85UnaMgdBk9TXlv8Aw2P8Iv8AobF/8BZ//iK2/wBpXR77X/gb4ssNNtJb69mtQIoIF3O+HUnAHsDX5WavoOpeH7n7PqlhdadN/wA87qB4z/48BX2OR5PhcypSlWm1JO1k1tZdz4PP86xeVVowowTi1e7T3v5H6cf8Nj/CL/obB/4Cz/8AxFJ/w2P8Iv8AobU/8Bp//ia/LeivqP8AVHB/zy+9f5HyX+umO/kj9z/zP1J/4bH+EX/Q2D/wFn/+Io/4bH+EX/Q2D/wFn/8AiK/Laij/AFRwf88vvX+Qf66Y7+SP3P8AzP1J/wCGx/hF/wBDYP8AwFn/APiKP+Gx/hF/0Ng/8BZ//iK/Laij/VHB/wA8vvX+Qf66Y7+SP3P/ADP1J/4bH+EX/Q2D/wABZ/8A4ij/AIbH+EX/AENg/wDAWf8A+Ir8tqKP9UcH/PL71/kH+umO/kj9z/zP1J/4bI+EX/Q2L/4Czf8AxFH/AA2P8Iv+hsH/AICz/wDxFfltRR/qjg/55fev8g/10x38kfuf+Z+psH7YfwjlOB4vgj/37eZf/ZK2tM/aW+F+rlRb+NtKy2MCebyc5/3wK/JilwPes3whhfs1JL7v8jSPGuMXxU4v7/8AM/Z7SPE+j+IIjJpeqWWooP4rW4SUf+Ok1rg5FfilZXtzp06zW1xLaSpyssMhQr9CK9Z8EftYfE/wNJGsHiSfVLZf+XXV/wDSUYem5vnH4NXk4jhGtFXoVFLyat/mezhuNKMnbEUnHzTv/kfqmTwKM18kfCz9vzw/4glhsfGOmt4funwv262YzWpPT5v4k/8AHq+ptH1qw8Q6dDqGm3cN/ZTLviuLdw6MPYivjsXgMTgpcteDj+T9GfcYPMcLj482Hmn5dV6o1KKKK4T1AooooA4H4jfGfwf8KJrGLxTq66Y96HaANFI+8Jjd90HpuFcd/wANj/CL/oax/wCAs/8A8RXjn/BQLwhrfiW98GTaTo97qkNtFdCZ7S3eUR7jFjO0HGcV8S6jpl7pUvk39pPZTf8APK5jMbfkwFfe5VkODx2GjVnN8zvdJrv6H5pm/EWOwGLnRp004RtZtPqk9z9Pf+Gx/hF/0Ng/8BZ//iKP+Gx/hF/0Ng/8BZ//AIivy2or3P8AVHB/zy+9f5Hg/wCumO/kj9z/AMz9Sf8Ahsf4Rf8AQ2D/AMBZ/wD4ij/hsf4Rf9DYP/AWf/4ivy2oo/1Rwf8APL71/kH+umO/kj9z/wAz9Sf+GyPhF/0Ni/8AgLN/8RR/w2P8Iv8AobB/4Cz/APxFfltRR/qjg/55fev8g/10x38kfuf+Z+pP/DY/wi/6Gwf+As//AMRR/wANkfCL/obF/wDAWb/4ivy2oo/1Rwf88vvX+Qf66Y7+SP3P/M/Un/hsf4Rf9DYP/AWf/wCIo/4bH+EX/Q2D/wABZ/8A4ivy2oo/1Rwf88vvX+Qf66Y7+SP3P/M/Un/hsj4Rf9DYv/gLN/8AEUf8Nj/CL/obB/4Cz/8AxFfltRR/qjg/55fev8g/10x38kfuf+Z+pP8Aw2R8Iv8AobF/8BZv/iKP+Gx/hF/0Ng/8BZ//AIivy2oo/wBUcH/PL71/kH+umO/kj9z/AMz9Sf8Ahsf4Rf8AQ2D/AMBZ/wD4ij/hsf4Rf9DYP/AWf/4ivy2oo/1Rwf8APL71/kH+umO/kj9z/wAz9cPh78e/BHxT1efTPDOtJqd7DAbh41idNsYYLn5gO7CvRQOma/PX/gnaM/FjXv8AsDP/AOjoq/QvrX5/m2ChgMXLD022klufpeSY6pmODjiKqSbb28jjPH/xa8JfC+KzfxTrMGkJdsVgMysd5XGcbQema5Aftc/CP/odbT/vzL/8RXiH/BSDnS/A+P8Anvc/+gpXw1X02U8O4fMMJGvUnJN32tbR27HyWccT4jLsZPDU4JqNt731Sfc/U+b9sD4RwqCfGNtJntHbzN/7JUP/AA2T8I/+hsX/AMBZv/iK/Lbig4r2Vwjg19uX3r/I8J8aY1vSEfuf+Z+pP/DY/wAIv+hsH/gLP/8AEUf8Nj/CL/obB/4Cz/8AxFfltRT/ANUcH/PL71/kL/XTHfyR+5/5n6k/8Nj/AAi/6Gwf+As//wARR/w2R8Iv+hsX/wABZv8A4ivy2oo/1Rwf88vvX+Qf66Y7+SP3P/M/Un/hsf4Rf9DYP/AWf/4ij/hsj4Rf9DYv/gLN/wDEV+W1FH+qOD/nl96/yD/XTHfyR+5/5n6k/wDDY/wi/wChsH/gLP8A/EUf8Nj/AAi/6Gwf+As//wARX5bUUf6o4P8Anl96/wAg/wBdMd/JH7n/AJn6k/8ADZHwi/6Gxf8AwFm/+Io/4bH+EX/Q2D/wFn/+Ir8tqKP9UcH/ADy+9f5B/rpjv5I/c/8AM/Un/hsj4Rf9DYv/AICzf/EUf8NkfCL/AKGxf/AWb/4ivy2oo/1Rwf8APL71/kH+umO/kj9z/wAz9Sf+GyPhF/0Ni/8AgLN/8RR/w2P8Iv8AobB/4Cz/APxFfltRR/qjg/55fev8g/10x38kfuf+Z+mev/tvfCzSrSSS01i41ecIWWGztZMsR0GXCgZr86/HPiyfx34x1rxBdRiGfUbqS5eJWyE3NkKPYdKwep4FJjBr2styXDZY5TpXbfVng5pnmJzVRjWsktUl+p+lP7Bv/JA7b/r/ALj+Yr6MNfOf7Bv/ACQO2/6/7j+Yr6MNfkWaf79W/wATP2vJ/wDkXUP8K/Iz9X0my1rTZ7K9tY7u1nQpJDKgKsDwcg1+P/xH8Pp4T+IHiLRYv9TYahNbR/7iyED9K/ZE9DX5D/Hn/ktnjb/sMXH/AKMNfUcIzl7epC+lk/nc+P41hFUKU7a3a/A4Giiiv1U/IAooopPYpbn6w/s3+FdM8N/Bfwj/AGfaxwNd6Zb3czqoDySyRq7Fj35avVR7VwfwK/5Iv4Dz/wBAGx/9J0rvB2r+dsVNzrzlJ3d3+Z/TWBhGGGpqKsrL8h1FFFcx3hRRRQAUUUUAZmraVZazYT2d7bQ3dpOhSSGZQ6ODwQQa/H34h6ND4b8eeItHtv8Aj2sNSuLaL/cjlKj+Vfsk/Q/Q1+Pvxk/5K341/wCw3ef+jnr9A4QnL21WN9LI/MONYRVOjJLW7/JHGUUUV+pn5GFFFKv3qiWxUd0frl8DPCGneDfhb4as9PtI4FawgmlKKNzytGGdmI6kk16GB2rm/h3/AMiD4a/7Btv/AOi1rpM1/OteTnWnKTu7s/p3CwjToQjBWVl+Q6iiisTsG+teP/tSeEtN8S/BDxW17aRzzWVjJd28jL88UqDcCp6ivYO1edftC/8AJEPHH/YIuP8A0A12YKThiaTj/MvzPNzCMZYSqpK/uv8AI/I6iiiv6GWx/M73CiiimIKKKKACiiigAooooAKKKKACiiigYdDXpHwh+O/ir4L6os+iXfmWDsGudLuCTBMB7fwn/aFebj3o4rmr4eniIOnVjeL6M6cPiKuGqKpRk4yXVH61fBX44+H/AI2eHP7Q0mXybuEAXWnzMPOt2Pr6qezd69Mr8efhX8TtY+EXjC08QaPLtni+Se3b/V3MJI3Rv7HH4Hmv1c+G/j3TPiZ4P07xFpTk2l5Hu2N9+NxwyN7qeK/HM8yd5bUUqetOW3l5M/ceH87WaU3Tq6VI7+a7o6yiiivmD7AYQD1Ga4T4v+A9H8d+BdasdTsLe63WkpieSMb45AhKsrdQQa7zNZPij/kXNV/69Zf/AEBq1oylCpFxdmmjlxMIVKM4zV00/wAj8YWTazD0ptSS/wCvf/eNR1/RcNkfzA9woooqyQooooAKKKKACiiigAooooAKKKKACiiigD6s/wCCdn/JWNf/AOwM/wD6Ohr9C+4r89P+Cdn/ACVjX/8AsDP/AOjoa/QvuK/FOJf+RlP0X5H71wn/AMiuHq/zPiz/AIKQ/wDIM8Ef9d7n/wBBSvhvtX3J/wAFIf8AkGeCP+u9z/6ClfDfav0Phr/kW0/n+bPzLij/AJGtX5fkgooor6g+SCiiigAooooAKKKKACiiigAooooAKKKKACiiigAooooA/Sn9g3/kgdt/1/3H8xX0Ya+c/wBg3/kgdt/1/wBx/MV9GGvwLNP9/rf4mf0fk/8AyLqH+FfkK3Q/SvyI+PP/ACWzxt/2GLj/ANGGv13bofpX5D/Hr/ktPjf/ALC9x/6MNfTcI/7zU/w/qfJca/7tS/xfocDRRRX6sfjoUUUUnsyluj9efgV/yRfwH/2AbL/0njrvT1rgvgV/yRfwH/2AbL/0njrvT96v51xH8aXqz+ncH/u1P/CvyHUUUVgdgUUUUAFFFFADH+630r8ffjL/AMlc8a/9hu8/9HPX7BP0b6V+Pvxl/wCSueNf+w3ef+jnr77hD/eKnovzPzPjb+DR9X+SOMooor9VPyAKcv3lptKv3qiWw18SP2R+HX/IgeG/+wbb/wDota6Q9BXN/Dr/AJEDw3/2Dbf/ANFrXSHoK/nOr/El6s/qLD/wYei/IdRRRWZ0CN0rzr9oT/kiHjn/ALBFx/6A1eit0rzr9oT/AJIh45/7BFx/6A1dOE/3il/iX5nDjv8Adav+F/kfkbRR/BRX9ErY/mN7hRRRTAdS+Wx7MP8AgNeg/s9ok3xv8EpIqsjarFlW5H3q/WEaHp4HNjbf9+V/wr5PN89/surGm6fNdX3t19D7DJeHnm9KVVVOXldtr/qfi7sb0b/vmjy29G/Kv2j/ALC07/nxtv8Avyv+FRz+GtJu49s2l2kyf3ZLdCP1FeB/rh/05/H/AIB9F/qPPpX/AA/4J+L5X0FJuX/Ir9kbj4f+GLoDz/DulTbenmWcZx+a1j3vwP8Ah9qKlbnwXoUmc5P9nRA8+4UVrDjCn9qi/v8A+AjGXBFZL3ayfyPyFJJ70cV+qGr/ALI/wo1hGD+Ebe3dv+WlrJJGf0bFeY+LP+Cevg/UYWfw/rGpaRcbTtE7C4jz24wDj8a9GjxXgajtNSj6r/JnnVuDswpq8Gpejt+aR+fvFFez/F39lPxx8IoJb65tYta0SP72o6dlljHrIh+Zfr0968Y6c19VhsVRxcPaUJKS8j5DE4Svg5+zrwcX2YUUUV1nGLjgV9Z/sDfFZ9A8YXvgq8n/ANB1ZTcWgZuI7hByBn++v/oFfJeK6DwN4lm8GeMtE1yCRo5dPvI7jK9cKw3D8RXlZnhFjcJOi+q09VsevlWMlgMZTrJ6J6+j3P2YpMc1VsLxL6yt7iLmOWMSL9CMirWa/AmrOx/SMZcyuhP8KyvFX/It6t/16y/+gGtb/CsnxV/yLerf9esv/oBp0/jj6mdX+HL0Pxjm/wBe/wBTUVSzf69/qair+jYfCj+XZbhRRRWhBPa2817dQ29ujTTzMEjjjXJZicAAV3I+APxJPP8Awg2vH/twk/wrB+Hv/I/+G/8AsJW//o1a/ZGJQEUY7V8dnmdVsrnCNOKfNffyPtsgyKlnEZyqTceW21utz8jP+FAfEn/oRde/8AJP8KP+FAfEn/oRde/8AJP8K/XbA9KMD0r5n/W7Ff8APuP4n1n+pOG/5+y/A/In/hQHxJ/6EXXv/ACT/Cj/AIUB8Sf+hF17/wAAJP8ACv12wPSjA9KP9bsV/wA+4/iH+pOG/wCfsvwPyJ/4UB8Sf+hF17/wAk/wo/4UB8Sf+hF17/wAk/wr9dsD0owPSj/W7Ff8+4/iH+pOG/5+y/A/In/hQHxJ/wChF17/AMAJP8KP+FAfEn/oRde/8AJP8K/XbA9KMCj/AFuxX/PuP4h/qThv+fsvuR+QN98E/iBpsTNceCvECKF3Fzp0xCj3IXFcXKrwuUkVo5I2wUbgqRX7Y7QeoH5V8Pftmfs/eIfF3xIsdZ8H+GrjUlu7MC9ks1XHmqxALZI527a9fK+Jvrdf2WJiopp63svxPFzXhN4Oh7XDSc2ntbX5WOW/4J3HHxX17/sDP/6Ohr9Chn1r4m/Yl+D3jT4e/ErWb7xH4eu9Hs5dLeBJrnbhpDLE2BgnsG/Kvtn9a+Q4hqwrY+U6bTVltr0Pt+GaVSjl0YVYuLu9GrPc+Jv+CkF3hPAtvt4ZruXd/uiMf+zV8RkYr74/b0+Hnibx3N4MPhzQ73WBard+ebOMv5e7ytuceuGry39lL9nbxLb/ABj0/UvFvhi9sNL06GS7Rr23xFJOMLGOe43bh/uV9rlGYUMHlEZSkrxTdrq+76eZ8BnWX18dnUoRi7SaV7O2yPDdP+Dfj3V4Y5bPwZr1xDINyzJp02xh7NtxVz/hQPxJ/wChG17/AMAJP8K/XURgDAA/Kjb7D8q8N8XYm+lOP4n0K4Jw9tar+5H5Ff8ACgPiT/0Iuvf+AEn+FH/CgPiT/wBCLr3/AIASf4V+u2B6UYX0pf63Yr/n3H8R/wCpGG/5+y/A/In/AIUB8SR/zI2vf+AEn+FR3PwK+IljbzXFx4K1yGCKMyPK9jIFVVGSTx2FfryQPQVzXxG4+H/iTj/mHXP/AKKaqhxbiZSUfZx1fmZ1ODMPThKftZaLsj8b6KKK/VE7q5+RNWdgooopiJ7W1nvruG2ghe4uJnCRRRrl5GJwAAO5rux8APiQP+ZF14/9uD/4Vh/DP/kpPhX/ALCdr/6NWv2NiACAY7Cvjs9zqtlVSnGnFPmXU+4yHIqWbwnKpNx5bbW63PyM/wCFAfEn/oRde/8AACT/AAo/4UB8Sf8AoRde/wDACT/Cv12wPSjA9K+Z/wBbsV/z7j+J9V/qRhv+fsvwPyJ/4UB8Sf8AoRde/wDACT/Cj/hQHxJ/6EXXv/ACT/Cv12wPSjA9KP8AW7Ff8+4/iH+pOG/5+y+5H45a38MvGPhm2kudW8Ka1plun3ri7sJYo1/4EygVy/U5NftVd2kV9bSQTxLLDIpRkkXIIPBBB6g1+XvxI/Zs8b6Z481+20TwfqlzpEd/OLKWGEsjQ+YdmD/u19FlPEMca5QxCUGtd9H9/Y+YzrhueXKM8O3NS021X3H2B+wb/wAkDtv+v+4/mK+jK8H/AGNfCmseC/gxb6brenz6Xfi9ncwXSbH2sRg4r3k81+ZZpNSxlWcXdOTP1jJ4yhgKMZKz5UDfdr8h/jz/AMls8bf9hi4/9GGv14b7tfkP8ef+S2eNv+wxcf8Aow19Xwj/ALzU/wAP6nx/G3+7UvX9DgaKKK/Vj8cCiiik9mUt0frz8Cv+SL+A/wDsA2X/AKTx13p+9XBfAr/ki/gP/sA2X/pPHXen71fzriP40vVn9O4P/dqf+FfkOooorA7AooooAKKKKAGP0b6V+Pvxl/5K541/7Dd5/wCjnr9gn6N9K/H34yf8lc8af9hu8/8ARz199wh/vFT0X5n5nxt/Bo+r/JHGUUUV+qn5AFOX7y02nL95aiezGviR+yPw6/5EDw1/2Dbf/wBFrXRmub+HX/Ig+G/+wbb/APopa6Q1/OdX+JL1Z/UWH/gw9EOooorM6BG6V51+0J/yRDxz/wBgi4/9AavRW6V51+0J/wAkQ8c/9gi4/wDQGrpwn+8Uv8S/M4cd/utX/C/yPyNooor+iVsfzG9wooopiPTf2aLUXnx78Exscf8AEwR/++VLf0r9aV/pX5Ofsvf8nBeCP+v3/wBpvX6xrX5Lxc/9rh/h/Vn7PwUv9kqP+9+g6iiivhj9ECkxS0UAFFFFAEEkaToyOodWGCG5BBr8v/2uPhHb/Cn4qTR6ZCLfRdVh+22sKrhISTiSNfYNyP8AexX6ik818Rf8FH7aNX8EXH/LX/So8+x2Gvq+Ga86WPjTT0kmn+Z8VxZhoVculVktYtNfNpM+JqKKK/aD8JChvu0UUnsNbn69/A3VJNa+D3g2+mbdLNpVszn38ta7v0rzb9nKMxfAnwKjdRpFv/6AK9JHav52xaSr1Ev5n+Z/TmBbeFpt/wAq/IU9fwrJ8Vf8i3q3/XrL/wCgGtX/AArK8Uf8i5q3/XrL/wCgNWFP44+p0Vv4cvQ/GOb/AF7/AFNRVLN/r3+pqKv6Nh8KP5dluFFFFaEHRfD3/kf/AA3/ANhK3/8ARq1+yifdH0r8a/h7/wAj/wCG/wDsJW//AKNWv2UT7o+lflvGH8Wl6P8AQ/XOCP4df1X5MdRRRX58fp4UUUUAFFFFABRSUtABSYpaKAEpaKKAEwD2owB2paKAsFFFFABRRRQAh6GuZ+I3/JPvEv8A2Dbn/wBFtXTHoa5n4jf8k+8S/wDYNuf/AEW1a0v4kfVHPiP4M/Rn43UUi0tf0ZHZH8vS3YUUUVRJ03wz/wCSkeFf+wna/wDo1a/ZBPuj6V+N/wAM/wDkpHhX/sJ2v/o1a/ZBPuj6CvyzjD+NS9H+h+vcE/wq3qvyY6iiivz8/TQooooAKTaPQUtFACAAdqWiigBrdD9K/If49f8AJafG/wD2F7j/ANGGv14bofpX5EfHn/ktnjb/ALDFx/6MNfecI/7zU/w/qfm3Gv8Au1L/ABfocBRRRX6sfjoUUUUnsyluj9efgV/yRfwH/wBgGy/9J4670/ergvgV/wAkX8B/9gGy/wDSeOu9P3q/nXEfxperP6dwf+7U/wDCvyHUUUVgdgUUUUAFFFFADH6N9K/H34y/8lc8a/8AYbvP/Rz1+wT/AHW+lfj78Zf+SueNf+w3ef8Ao56++4Q/3ip6L8z8z42/g0fV/kjjKKKK/VT8gCnL95abTl+8tRPZjXxI/ZD4df8AIg+G/wDsG2//AKKWukNc58Ov+RA8Nf8AYNt//Ra10Zr+c6v8SXqz+osP/Bh6IdRRRWZ0CN0rzr9oT/kiHjn/ALBFx/6A1einpXnX7Qn/ACRDxz/2CLj/ANAaunCf7xS/xL8zhx3+61f8L/I/I2iiiv6JWx/Mb3CiiimI9T/Ze/5OC8Ef9fv/ALTev1kHQV+Tf7L3/JwXgj/r9/8Aab1+sg6CvyXi3/e6f+H9Wfs/BX+5z/xfohaKKK+GP0QKKKKACikzRkUANNfCH/BRfxBFP4m8I6PHIpntrea6lTuodlVfz2tX1L8XPjx4W+DmkyXOs30b3u0+RpsLA3E7dgF7D/aPFfl/8T/iHqPxS8b6l4k1T5bm7k/dwqxKQRrwiLnsBX2/DGX1amJWKlG0Ip2fdvTQ/O+LMzoxwrwkZXlJq67Ja6nKUUUV+uH4wFAUtwvU8CgV3vwL8HSePfi34W0VF3Rz3iSzfLnbFGd7E/gtc9epGjSlUlsk2/kdWGpSrVo047yaX3n6ofDXRU8O/D7w7pafdtbCCL8kFdSBmmqoRQqjAHQU7pX87zbnNzfV3P6bpQVOEYLZK33B/hWV4q/5FvVv+vWX/wBANav+FZXir/kW9W/69Zf/AEA0qfxx9Qq/w5eh+Mc3+vf6moqlm/17/U1FX9Gw+FH8uy3CiiitCDovh7/yP/hv/sJW/wD6NWv2ST7o+lfjX4EuIrXxv4fmmkWGGLUIZJJJGwFAkBJJr9Vx8dvh6FA/4TXQhx/0EYv8a/MuLaVSpUpezi3o9lfsfqnBuIo0Kdb2s1G7W7t3O/5o5rgv+F7/AA8/6HbQv/BhF/jR/wAL3+Hn/Q7aF/4MIv8AGvgfqtf/AJ9v7mfpH17C/wDP2P3o73mjmuC/4Xv8PP8AodtC/wDBhF/jR/wvf4ef9DtoX/gwi/xo+rV/+fb+5h9ewv8Az9j96O99qC2PpXnsvx9+G9um5/HOgoPfUIv8a+Q/2uP2n7bxXe6NpXgHxFdpBZmSW7vrCWSBJnOAsYPBYLjOeld+ByrE42sqSg0uradkefj85wmCoOtzqT6JNXZ99qQ3GRn607tX50/sZ+PvE+v/AB10ux1TxDqmpWj21wzQXd28iEiIkcMTX6K/T8KnM8vlltdUJS5tL/maZTmcc1w7rxjypNq177WJKKKK8o9sKKKKACiiigAooooAKKKKAEPQ1zPxG/5J94l/7Btz/wCi2rpj0Ncz8Rv+SfeJf+wbc/8Aotq1pfxI+qOfEfwZ+jPxuooor+jI7I/l6W7CiiiqJOm+Gf8AyUjwr/2E7X/0atfsgn3R9BX43/DP/kpHhX/sJ2v/AKNWv2QT7o+gr8s4w/jUvR/ofr3BP8Kt6r8mOooor8/P00KKKKACiiigAooooAa3Q/SvyH+PX/JafG//AGF7j/0Ya/Xhuh+lfkR8ef8Aktnjb/sMXH/ow195wj/vNT/D+p+bca/7tS/xfocBRRRX6sfjoUUUUDPtn4f/ALd/hrwd4G8O6FN4d1S6n03T7ayeVHjCyPHEqFhk9CVroP8Ah4t4V/6FjV/+/kX/AMVXwNjjNL2r5WXDWXzk5ODu/Nn10OKMzpwUIyVlpsj74/4eL+Ff+hY1f/v5F/8AFUf8PF/Cv/Qsav8A9/Iv/iq+BuaOaX+rGXfyv72X/rXmf86+5H3z/wAPF/Cv/Qsav/38i/8AiqP+Hi/hX/oWNX/7+Rf/ABVfA3NHNH+rGXfyv72H+teZ/wA6+5f5H3z/AMPF/Cv/AELGr/8AfyL/AOKo/wCHi/hX/oWNX/7+Rf8AxVfA3NFH+rGXfyv72H+teZ/zr7l/kffLf8FFfCrA/wDFMauDjH34v8a+JfHOvxeK/Guv61BG0MOpahNdJHJ1USSFgDj61g5GOlJ1r0sDlGFy6Up0FZvR63PJzDOMXmUYxxMrpbaJfkFFFFe0eGFKv3qSik1fQadnc/QHwr+3h8O9E8NaTp89hr7TWtpFA/l2kRG5UCnH732rV/4eD/Df/nw8Q/8AgJF/8dr86cUV8fLhbASbk3L7z7eHF2YQiorl08v+Cfot/wAPCPhv/wBA/wAQ/wDgJF/8do/4eEfDf/oH+If/AAEi/wDjtfnTRU/6p4DvL7y/9cMx/u/d/wAE/Rb/AIeD/Df/AKB/iH/wEi/+O1keLv2vPBfxh8Oal4I0S01eHV/EEDaZaPeWyJCssvyLvZZCQuTzxXwARz0rufgj/wAli8Gf9hm0/wDRq1jV4aweGg68G7x1WvVamlPijHYqSoVLcs9Hp0ej6nro/YA+JxH/AB8aD/4Fyf8Axql/4d//ABO/5+NB/wDAuT/41X6PKMqPpS4r5P8A1pzDy+7/AIJ9suEcsetn95+cH/Dv/wCJ3/PxoP8A4Fyf/GqP+Hf/AMTv+fjQf/AuT/41X6P4oxR/rTmH937v+CH+qOWdn95+enhb9mvxd+zx4k074jeJ5NNl0DQJhc3cenztNOyn5BsVkUE5cfxCvav+Hg/w3/6B/iH/AMBIv/jtegftaf8AJu/jL/r3j/8ARqV+Vec4z2r3cvw0eI4PE45+9F8q5dFbf9T5vMsXLhmpHDYBe7JXd9Xfb9D9CD/wUT8C5ONC15lHfyof/jlQT/8ABRXwaseYPDutyP8A3ZFiQfnuNfn7RXsrhbLuz+88F8WZp/MvuR953H/BRrw8mPI8JapJ6+ZcIn+NY97/AMFIF2Ys/A7q3PzT6gCPb7sdfEpIpK2jw1lsXfkv83/mZy4pzOStz2+S/wAj6v1j/god4zuVaPT9A0izJ6SyebKR/wCPAV5n4s/a3+Kfi5Ggn8SS2FuylTHpka2+4H3X5v1rxzigDNd1HJsBQd40lf0v+dzzq2d5hiFadZ29bfkTXl5cajdSXF3cS3VxK26SaaQu7H3J5qGiivZjFR0R4kpOTuwoooqiAzX2/wD8E/PhRJbw6l49v4NqzKbLTiw+8gP7yQfiNv8A31Xzb8B/gtqnxv8AG8Gk2u+20u3xNqN7s+WCLPQf7bdAP6LX6o+HPD9h4U0Ox0jS4FtbCyhWCGFeioowP/11+f8AE+aKnS+p0370vi8l/wAH8j9I4TyiVat9dqL3Y7eb/wCAbPWloor8sP2MQ9fwrJ8Vf8i3q3/XrL/6Aa1j1/CsnxV/yLerf9esv/oBqqfxx9TGt/Dl6H4xzf69/qaiqWb/AF7/AFNRV/RsPhR/LstwooorQgKKKKVh3CiiiiyC7CiiiiyC7CiiiiwXZ9A/sN/8nCaT/wBetz/6LNfpqOor8yv2Gv8Ak4TSf+vW5/8ARZr9NR1Ffj3Ff+/r/CvzZ+3cG/8AIuf+J/kh1FFFfHH3gUUUUAFFFFABRRRQAUUUUAIehrmfiN/yT7xL/wBg25/9FtXTHoa5n4jf8k+8S/8AYNuf/RbVrS/iR9Uc+I/gz9GfjdRRRX9GR2R/L0t2FFFFUSdN8M/+SkeFf+wna/8Ao1a/ZBPuj6Cvxv8Ahn/yUjwr/wBhO1/9GrX7IJ90fQV+WcYfxqXo/wBD9e4J/hVvVfkx1FFFfn5+mhRRRQAUUUUAFFFFADW6H6V+Q/x6/wCS0+N/+wvcf+jDX68N0P0r8iPjz/yWzxt/2GLj/wBGGvvOEf8Aean+H9T8241/3al/i/Q4Ciiiv1Y/HQooopgFFFFABRRRQAUUUUAFFFFABRRRQAUUUUAFFFFABRRRQAUUUUAB6Cu5+CH/ACWHwZ/2GbT/ANGrXDdhXc/BD/ksHgr/ALDNp/6NFceM/wB2qej/ACO3Bf7zT/xL8z9fl+6PpS0i/dH0pa/ng/p1bBRRRQM8b/a0/wCTePGX/XvH/wCjUr8q6/VT9rT/AJN48Zf9e8f/AKNSvyrr9X4Q/wB1qf4v0R+L8af77T/wr82FFFFfeH56FFFFAgooooABjvSnHakAzXsHwZ/Zk8V/Gyyl1LSJ9PtNMima3luLqf5kcAHHlqCejVy4nE0cLD2laXLE68Nha2KqeyoxcpdkeP8A6V6/8Dv2aPFPxovIZoLZ9M8PhsT6rOuEwOojHV2/Svrz4V/sMeDPBU8V74geTxZqCYYJdKI7VSP+mQJ3f8CJHtX0jaWkNhbpDbxJDAi7UjRQFUegAr4LMeKo2dPBK7/mf6L/ADP0bK+EJtqrjnZfyrf5s5T4W/CzQvhF4Yh0TQrfy7dfnlmfBlnkPV3bua7UDijp/hR681+bVKkqsnObu3uz9TpUoUIKnTVorZDqKKKg3EPX8KyfFH/Iuat/16y/+gNWsev4Vk+Kv+Rb1b/r1l/9ANVT+OPqY1v4cvQ/GOb/AF7/AFNRVLN/r3+pqKv6Nh8KP5dluFFFFaEBRSqpdlVV3M3AC1pf8I5rH/QKvv8AwGk/wrOU4x+JmsKc5/ArmZRWn/wjerf9Am9/8BpP8KP+Eb1b/oE3v/gNJ/hU+1p/zL7y/YVP5X9xmUVp/wDCN6t/0Cb3/wABpP8ACk/4RvVv+gTe/wDgNJ/hR7Wn/MvvD2FT+V/cZtFaM2hanAjPJp19HGOrtbso/lWd1q4zjLZkypyj8SsfQP7DX/Jwmk/9etz/AOizX6ajqK/Mr9hr/k4TSf8Ar1uf/RZr9NR1FfkHFf8Av6/wr82ftPBv/Iuf+J/kh1FFFfHH3gUUUUAFFFFABRRRQAUUUUAIehrmfiN/yT7xL/2Dbn/0W1dMehrmfiN/yT7xL/2Dbn/0W1a0v4kfVHPiP4M/Rn43UUi0tf0ZHZH8vS3YUUUVRJ03wz/5KR4V/wCwna/+jVr9kE+6PoK/G/4Z/wDJSPCv/YTtf/Rq1+yCfdH0FflnGH8al6P9D9e4J/hVvVfkx1FFFfn5+mhRRRQAUUUUAFFFFADW+7X5D/Hn/ktnjb/sMXH/AKMNfrw33a/If48/8ls8bf8AYYuP/Rhr7zhH/ean+H9T8342/wB2pev6HA0UUV+rH44FFFFD2Gtz7s+Hf7DPgXxj4C8N65danrcN1qem215NHBcRbFkkiR225jPGTxXQ/wDDvP4f/wDQX8QY/wCu8P8A8ar234Ff8kX8B5/6ANj/AOk6V3nSvwutm+PjVklVdrv8z9/w2Q5bOhCcqKu0n17ep8rf8O8vh9/0F/EH/f6H/wCNUf8ADvL4ff8AQX8Rf9/4f/jVfVWRRkVl/bOYf8/mdP8Aq/ln/PlfifKv/DvL4ff9BfxF/wB/4f8A41R/w7y+H3/QX8Qf9/4f/jVfVWRRkUf2zmH/AD+Yf6v5Z/z5X4nyr/w7y+H3/QX8Rf8Af+H/AONUf8O8vh9/0F/EH/f+H/41X1VkUZFH9s5h/wA/mH+r+Wf8+V+J8sN/wT0+H6gkav4hI/6+ov8A41Xwh4/0K38LeOPEWjWzSyWun6hcWkTzYLskbsozjHOBX7Jt90/Svx++Mf8AyVvxr/2Grz/0c9fZ8MY7E4uvUjXm5JJWPhOK8uwuBpU5Yemo3bvb5HGUUUV+jn5iFKv3qSnL95aiWiGtWj758L/sFeAtd8M6TqUuq69HLeWkNw6Jcw7VZkDHH7rpk1pf8O8vh7/0F/EX/gRD/wDGq+hfh0f+KB8N/wDYNt//AEWtdJ/KvwupnGPU5JVnuz+gqOQZbKnGTorVLv8A5nyt/wAO8vh9/wBBfxF/3/h/+NUf8O8vh9/0F/EH/f8Ah/8AjVfVWRRkVH9s5h/z+Zt/q/ln/PlfifKv/DvL4ff9BfxF/wCBEP8A8arL8VfsfeEvg94e1Hxxo+o6vc6t4fhbU7WO8miMTSxfOu8LGCRketfXmK87/aEP/FkPHP8A2CLj/wBANbUM1x1WtCnOq3FtJrumzmxOSZfQoTq06SUoptPXRpaPc+JP+HgHxN/59dD/APAWT/4uj/hv/wCJ3/Prof8A4Cyf/F1800V+srJcvt/BX3H4688zL/n/AC+8+lv+G/8A4nf8+uh/+Asn/wAXR/w3/wDE7/n10P8A8BZP/i6+aaKP7Fy//nyvuD+3My/5/wAvvPqjw3+0j4v/AGjNf0/4ceIl0620TX5hbzzadblJ0Rf3gKFmZQcp3Few/wDDuvwH/wBDD4k/8CLf/wCM18lfsv4/4aD8EY/5/f8A2m9frCM/hXwme1Z5VXjSwT9nFq7S733P0Lh6hTznDyrY9e0knZN72tsfKf8Aw7s8B/8AQweJP+/9v/8AGaP+HdPgP/oYPEf/AH/g/wDjNfV2fakz7V83/bOYf8/WfVf2Dln/AD5R+bn7UX7Ktt8E9J0vW9Au7/UdHlkNtdvesjPBKclD8iL8rAY6df8Aer5tJ6gdK/Y74heCtP8AiN4N1fw5qa7rPUIDExH3kPVXHurAMPda/I7xp4Sv/AnirVPD+pR7L7Trh7eX0bHRhnsw2ke1fovDeaTxtKVKvK84/in/AJH5jxRk8cBWjWoRtCXTomv8zBooor7Q+DF7V9A/sbfGL/hWPxLi0y+l26JrrJaTBm+WKfP7uT8ztP8AvV8+9aeHIO5TtI6GuLG4WGMoSoT2kv6Z34LFzwWIhXhvF3/4B+2O4cY5z3p614f+yd8Xx8W/hdavdy79b0nFlfAn5mIHyS/8DXH4hq9vBr8BxFCeGqyoz3i7H9I4XEwxdCFeG0lcdRRRWB1hRRRQAh6/hWT4q/5FvVv+vWX/ANANax6/hWT4q/5FvVv+vWX/ANANVT+OPqY1v4cvQ/GOb/Xv9TUVSzf69/qair+jYfCj+XZbhRRRWhB0Xw9/5H/w3/2Erf8A9GrX7HrEm0fIvT+7X44fD3/kf/Df/YSt/wD0atfsmv3R9K/LuL3+9pej/Q/WuCEnTrX7r8mN8iP/AJ5r/wB80eRH/wA81/75qTAowK/Prs/TuSPYj8iP/nmv/fNHkR/881/75qTAowKLsOSPYrvbRSoQ8SMD1DKDXzJ+1N+ytc/Fe60jU/CNtpmn6tBviu3m/ciaM4K/dU5IO6vqEdKXPHNdeFxlbB1VVpPVfccOMwFDHUXRrK6f3nxj+zX+yZ41+E/xVsfEWtz6ZJYwQTRsLSdnfLIVHBQetfZnelx3xRV47G1swq+2rWva2hnl+XUMspOjQvZu+o+ikFLXAeqFFFFABRRRQAUUUUAFFFFACHoa5n4jf8k+8S/9g25/9FtXTHoa5n4jf8k+8S/9g25/9FtWtL+JH1Rz4j+DP0Z+N1FItLX9GR2R/L0t2FFFFUSdN8M/+SkeFf8AsJ2v/o1a/ZBPuj6Cvxv+Gf8AyUjwr/2E7X/0atfsgn3R9BX5Zxh/Gpej/Q/XuCf4Vb1X5MdRRRX5+fpoUUUUAFFFFABRRRQA1vu1+Q/x5/5LZ42/7DFx/wCjDX68N92vyH+PP/JbPG3/AGGLj/0Ya+84R/3mp/h/U/N+Nv8AdqXr+hwNFFFfqx+OBRRRSezKW6P15+BX/JF/Af8A2AbL/wBJ46709a4L4Ff8kX8B/wDYBsv/AEnjrvT96v51xH8aXqz+ncH/ALtT/wAK/IdRRRWB2BRRRQAUUUUAMf7rfSvx9+Mv/JXPGv8A2G7z/wBHPX7BP0b6V+Pvxl/5K541/wCw3ef+jnr77hD/AHip6L8z8z42/g0fV/kjjKKKK/VT8gClX71JTl+8tRLYa+JH7IfDr/kQPDf/AGDbf/0WtdIegrm/h1/yIHhv/sG2/wD6LWukPQV/OdX+JL1Z/UWH/gw9F+Q6iiiszoEbpXnX7Qn/ACRDxz/2CLj/ANAavRW6V51+0J/yRDxz/wBgi4/9AaunCf7xS/xL8zhx3+61f8L/ACPyNooor+iVsfzG9wooopiPU/2Xf+TgvA//AF+/+03r9ZB0Ffk3+y9/ycF4I/6/f/ab1+sg6CvyXi3/AHuH+H9Wfs/BX+5z/wAX6IWkpaK+GP0QZ0I4r4t/b7+EAu7Gy+IOm22Zbci01QIv3oz/AKuQ/wC6flP++PSvtP6VleJfDtl4r0K/0jUYluLG9ge3mjb+JGGDXo5djJYDEwrx6b+ae55GaYGOY4SeHl128mtj8XwcZpOxrr/in8Prz4W+O9X8OX25nspiIpu0sR5Rx9VNcjjjNfvlKrGvBVIO6eqP5zrU5UZypzVmnZ+qEooorY5z2f8AZU+MDfCL4o2k11Ns0HVNtnqIZvljQn5Jv+AMcn/Z3V+p6kMM9jX4k1+lv7GPxjHxI+GcOk3swbXNAVLSbceZocYik/IbT7p71+a8V5dtjaa8pfo/0P1Tg7NLOWBqPfWP6r9T6Looor82P1cKKKKAEPX8KyfFX/It6t/16y/+gGtY9fwrJ8Uf8i5q3/XrL/6A1VT+OPqY1v4cvQ/GOb/Xv9TUVSzf69/qair+jYfCj+XZbhRRRWhB0Xw9/wCR/wDDf/YSt/8A0atfson3R9K/Gv4e/wDI/wDhv/sJW/8A6NWv2UT7o+lflvGH8Wl6P9D9c4I/h1/Vfkx1FFFfnx+nhRRRQAUUUUAJS0UUAFFFFABRRRQAUUUUAFFFFABRRRQAh6GuZ+I3/JPvEv8A2Dbn/wBFtXTHoa5n4jf8k+8S/wDYNuf/AEW1a0v4kfVHPiP4M/Rn43UUUV/Rkdkfy9LdhRRRVEnTfDP/AJKR4V/7Cdr/AOjVr9kE+6PoK/G/4Z/8lI8K/wDYTtf/AEatfsgn3R9BX5Zxh/Gpej/Q/XuCf4Vb1X5MdRRRX5+fpoUUUUAFFFFABRRRQA1uh+lfkP8AHr/ktPjf/sL3H/ow1+vDdD9K/If49f8AJafG/wD2F7j/ANGGvvOEf95qf4f1PzbjX/dqX+L9DgaKKK/Vj8dCiiik9mUt0frz8Cv+SL+A/wDsA2X/AKTx13p+9XBfAr/ki/gP/sA2X/pPHXen71fzriP40vVn9O4P/dqf+FfkOooorA7AooooAKKKKAGP0b6V+Pvxl/5K541/7Dd5/wCjnr9gn6N9K/H34y/8lc8a/wDYbvP/AEc9ffcIf7xU9F+Z+Z8bfwaPq/yRxlFFFfqp+QBSr96kpy/eWolsNfEj9kPh1/yIHhv/ALBtv/6LWukPQVzfw6/5EDw3/wBg23/9FrXSHoK/nOr/ABJerP6iw/8ABh6L8h1FFFZnQI3SvOv2hP8AkiHjn/sEXH/oDV6K3SvOv2hP+SIeOf8AsEXH/oDV04T/AHil/iX5nDjv91q/4X+R+Rv8FFFFf0Stj+Y3uFFFFMR6n+y9/wAnBeCP+v3/ANpvX6yDoK/Jv9l3/k4LwP8A9fv/ALTev1kHQV+S8W/73D/D+rP2fgr/AHOf+L9ELRRRXwx+iBRRRQB8lft4/Bz/AISjwjD4302336noi+XdhF5ltWPX/gDHP0ZvSvz9P86/aq9s4NSsprW6iSe3nQxyxOuVdSMEEHsRX5NfHv4WT/B74m6toLK/2Dd9osJW58y3cnZ+K/dPutfqPCuY+0hLB1HrHWPp1XyPyDi/K1SqLG01pLSXr0fzPOaKKK/Qj80F6ivTf2efi1L8Hfibp2tMzf2ZN/ouoRLn5oHPJwO6n5hXmNHSubEUIYmnKlNXjJWZ1YavPC1Y1qbtKLuj9rLS8i1G1huIJFlhmQPHIvRlIyCKs52ivln9hb4xDxl4Gk8IahNu1fQFHk7mG6a0Jwp/4AflP/Aa+ps5r8CxuFngsRKhPeP4roz+jsvxkMfhoYiHVfc+qHUtFFcR6Qh6/hWT4o/5FvVf+vWX/wBANax6/hWT4o/5FzVv+vWX/wBAaqp/HH1Ma38OXofjHN/r3+pqKpZv9e/1NRV/RsPhR/LstwooorQg6L4e8+P/AA2f+olb/wDo1a/ZJR8o+lfjD4Z1VdC8R6ZqTxtMlndR3DIvVgjBsD8q+3l/4KM+HwB/xSGqH/tvFX59xNl+KxtSk8PDmSTvt3P0rhTMsLgIVViZqN2rfJM+w8CjAr4+/wCHjnh7/oUNU/8AAiKj/h454e/6FDVP/AiKvi/7CzL/AJ8v8P8AM+9/1iyv/n8vx/yPsHAowK+Pv+Hjnh7/AKFDVP8AwIipv/Dx3w9/0J+p/wDgRFR/YWZf8+X+H+Yf6xZX/wA/l+P+R9h4FGBXx9/w8c8Pf9Chqn/gRFR/w8c8Pf8AQoap/wCBEVH9hZl/z5f4f5h/rFlf/P5fj/kfYOBRgV8ff8PHPD3/AEKGqf8AgRFR/wAPHfD3/Qoap/4ERUf2FmX/AD5f4f5h/rFlf/P5fj/kfX7UZwK+QP8Ah454d/6E/VP/AAIirn/F3/BRP7Vpk8PhzwrJaXckZVLm/uAwiYj72xR82PrVRyDMpNR9lb1a/wAzOfEmWQi5Kqn6J/5H0Pe/tSfCzT7ye0ufGVhFcwSNFLHtkO1gcEcL613/AIZ8U6Z4x0S21jRbyO/026XdDcRZ2uM474r8ZpZHlkZ3ZpHdssW5LE1+qH7I4z+zz4N/69n/APRjV6OdZHSyyhGrCTbbtrbt6Hl5FxBWzbESpTgkkr6X7o9looor44+8CiiigAooooAQ9DXM/Eb/AJJ94l/7Btz/AOi2rpj0Ncz8Rv8Akn3iX/sG3P8A6LataX8SPqjnxH8Gfoz8bqKKK/oyOyP5eluwoooqiTpvhn/yUjwr/wBhO1/9GrX7IJ90fQV+N/wz/wCSkeFf+wna/wDo1a/ZBPuj6CvyzjD+NS9H+h+vcE/wq3qvyY6iiivz8/TQooooAKKKKACiiigBrdD9K/If49f8lp8b/wDYXuP/AEYa/Xhuh+lfkP8AHr/ktPjf/sL3H/ow195wj/vNT/D+p+bca/7tS/xfocDRRRX6sfjoUUUUnsyluj9efgV/yRfwH/2AbL/0njrvT96uC+BX/JF/Af8A2AbL/wBJ4670/er+dcR/Gl6s/p3B/wC7U/8ACvyHUUUVgdgUUUUAFFFFADH6N9K/H34y/wDJXPGv/YbvP/Rz1+wT/db6V+PvxjYN8WvGjL8y/wBtXv8A6OevvuEP94qei/M/MuNv4NH1f5I4yiiiv1U/IQpV+9SUq1Ethr4kfsj8Ov8AkQPDf/YNt/8A0WtdIegrmPhq6yfDzwy6tlW022YH28pa6c9BX851f4kvVn9RYf8Agw9F+Q6iiiszoGnrXnf7Qv8AyRDxz/2CLj/0A16IetedftCsF+B/jgs20f2Tc8/8ANdOE/3ml/iX5nBjv91q/wCF/kfkdRRRX9ErY/mR7hRRRTEep/svf8nBeCP+v3/2m9frGtfk3+y+wT9oDwQWbav27H5xuK/WRa/JeLv97h/h/Vn7PwV/udT/ABfoOooor4Y/RAoopKAEOK+b/wBtT4O/8LG+HDa5YQ+ZregK9xGoyTLAf9anHsNw/wB2vo/NRyRpPGyOA6MMEHkEGurCYmeDrRrw3i/6XzOHG4SGOw86E9pL/hmfid0or139qH4Vp8J/i1qen2sXk6Vef6dYqv3VicnKD/dYMK8izxX79hsRDE0Y1qe0lc/m7FYeeErToz3i7MKKKK6zkO8+CXxJuPhN8StG8RxF2toJfKu4U/5a27/LIuO/HI91Wv1r0vUrbWNPtr60mW4tLmJZoZU5DowyrD6g1+LHSv0H/YT+My+KPBz+CdSuN2q6Ku60Mjcy2hPAH+4Tt+m2vzzirL/aQjjILVaP06fd+p+lcIZmqVWWCqPSWsfXqvmfWNFFFfl5+wCCsjxR/wAi3qv/AF6y/wDoDVrisXxU6w+GNXkdtqLaSkk9gENXS+NeqMK/8OXoz8Zpf9e/+8ajp8v+tf6mmV/RkPhR/L8twooorQzCiiigAooooAKKKKACiiigAooooAKKKKACv1U/ZG/5N68G/wDXs/8A6Mavyrr9VP2Rv+TevBv/AF7P/wCjGr4Pi/8A3Sn/AIv0Z+icF/75P/D+qPZKKKK/KD9nCiiigAooooAQ9DXM/Eb/AJJ94l/7Btz/AOi2rpj3rmfiN/yT7xL/ANg65/8ARbVrS/iR9Uc+I/gz9GfjatLRRX9GR2R/L0t2FFFFUSdN8M/+SkeFf+wna/8Ao1a/ZBPuj6Cvxv8Ahn/yUjwr/wBhO1/9GrX7IJ90fSvyzjD+NS9H+h+vcE/wq3qvyY6iiivz8/TQooooAKKKKACiiigD4Y8Vf8FFrme1eHw74SW3uCCBcahc+YF99iAfzr5C8Ra9eeKdcv8AWNQlWa+vrh7id1XAZ2OTwK9+/wCGA/id/wA9NF/8Cj/8TS/8MC/E7/npov8A4FN/8TX7Fgq2S5ff6vUim93fU/CsdQzzMrfWKcmlsrWR82UV9I/8MB/E7/npov8A4FN/8TR/wwH8Tv8Anpov/gU3/wATXr/21l//AD+j954/9h5j/wA+Zfcz5uor6R/4YD+J3/PTRf8AwKb/AOJo/wCGBPid/wA9NF/8Cm/+Jo/trL/+f0fvD+w8x/58y+5lr4M/tu638NPDVh4f1TRIde0yxj8qCaOcwzJH/ChJBUheg46V9xfB/wCJdt8YPAdh4otbOWwiumkVbeZgzKUcqeR9K+Ff+GBfid/z00X/AMCm/wDia+0P2b/h7qvwt+EukeHdZMDX9tJO0n2eTenzSMwwcDsa/PM+hlcqftcHJObetn0d76H6Tw5PNYVPY4yLVNR0uuuiSv6HqtFFFfEn6IFFFFABVe4nEFvJIRkIpbH0GasVVvYjcWU8Y+86FR+IpxtzakyvbQ+GvGX/AAUSvr6xkg8M+F47CdlKrc6hP5uwnuEUAce5r49ubma/uZp7mRpp5pC8jt1Zick19Fr+wH8Tgv39G/8AAtv/AImj/hgP4mnpJov/AIFN/wDE1+xYHEZNl6/2epFN763/ADPwzMMPnWYzX1inJ2200X3HzbRX0n/wwJ8Tv+emi/8AgU3/AMTSf8MB/E7/AJ6aL/4FN/8AE1639tZf/wA/o/eeP/YeY/8APiX3HzbRX0j/AMMC/E7+/ov/AIGP/wDE0v8AwwH8Tv8Anpov/gU3/wATS/trL/8An9H7w/sTMf8AnxL7i/8ACH9ufXPh74esdB1rRItesrGMQQXEcxhmWMcKrEgqdo46V9wfCX4jW/xY8A6T4otbSWwh1BZCltMwZ02SNGcke6mvhD/hgT4ndfM0X/wKb/4mvtf9nrwJqnwy+EOgeGtZMLahYiYSG3bcnzzO4wcDs1fnmfwyt01VwbTm5a2fR3vptufpXDk81VX2ONi1TUdLrrdW19D0+iiivij9DMHxZ4hj8K+FtX1uaNpYdOtJrySJOrrGjOQPrivz/wDjl+2tqXxT8LXfh3StFXRNKvFCXM00/mTSLnJUYAUA96+9PiNodx4q8A+JNIsyn2u/024tYfMOBvkjdFyfTJr4C/4YD+J3/PTRf/Apv/ia+w4fWXxlKrjJJSi1y3f6HwnEssylyUcFFuMk+ayv8rnzdRX0j/wwH8Tv+emi/wDgU3/xNH/DAfxO/wCemi/+BTf/ABNfpP8AbWX/APP6P3n5b/YeY/8APmX3M+bqK+kf+GA/id/z00X/AMCm/wDiaP8AhgT4nf8APTRf/Apv/iaP7ay//n9H7w/sPMf+fMvuZ4BoGuXvhnXbDVdPm+z31lcJdQSHnbIp3Djv0r7e+Ef7eEvjHxFovhzW/DCxX+o3MdoLuyuP3aljjcUYE9fevIf+GBPid/z00X/wKb/4mun+F/7FXxC8IfEbw3rV++lfYtPv4bmby7olyqNk4G2vBzStlGPpOVSonJJ2119PvPoMpoZzl9VKnTlGLavpp66+R9/A5ANLSDoKWvyQ/bEFFFFAxmecZryv4/fHO2+BHhqy1i50qfVxd3P2ZYYZBHtO0tkkg+leqHmvBv2tfg5r3xq8G6Tpfh9rQXNpffaJPtcpjG3y3XggH1ruwEaFTEwjiXaDevTQ8zMp16eEqSwqvO2nXX0PiL9ob9oK5+Pus6bdSaRDo9rp6SJDGsvmyNvIJ3tgf3eBivIMYr6RP7AnxO/56aL/AOBTf/E0v/DAfxO/56aL/wCBTf8AxNfsOHzLK8LSVGjViorbU/EMTlmbYurKtVpScnvofNtFfSX/AAwH8Tv+emi/+BTf/E0n/DAvxO/v6L/4GP8A/E11f21l/wDz+j95yf2HmP8Az4l9x83celbvg7xhqvgHxJZa7odw1pqNrJvjkXo3qrDupHBFe6/8MB/E7/npov8A4FN/8TR/wwH8Tv8Anpov/gU3/wATWU82y2pFxnVi0+lzSnk+Z0pKcKMk15M+hf2e/wBsP/hcXiq08L3/AIfbT9Ukgkla7t5t8DbBk4UjcM/Wvp4CvjH9mf8AZS8b/CX4r2niLW201tPhtpom+yzl3yy4HG0V9n5r8nzinhKeJtgmnCy2d1fqfs2R1cbUwv8Atyamn1VnayPI/wBoL4/WvwE0bS7650ebWPt87QJFDMI9pUZySQa+Qvij+3b4n8daJfaNpOkW2g2d7GYZbgyGW4EbDDAE4UZHtX0r+118EfEPxs8PaBZ+HmtFmsbqSaX7XKYxtZMDBANfL/8AwwH8Tv8Anpov/gU3/wATX0OS08ojQjVxUl7S/V9nppsfL59UzmWInRwsZezstl3Wuu5820V9I/8ADAfxO/56aL/4FN/8TR/wwH8Tv+emi/8AgU3/AMTX3n9tZf8A8/o/efnv9h5j/wA+Zfcz5uor6S/4YD+J3/PTRf8AwKb/AOJpP+GBfid/f0X/AMDH/wDiaP7ay/8A5/R+8P7DzH/nxL7j5uor6R/4YD+J3/PTRf8AwKb/AOJo/wCGA/id/wA9NF/8Cm/+Jo/trL/+f0fvD+w8x/58y+5nzdRX0j/wwH8Tv+emi/8AgU3/AMTR/wAMB/E7/npov/gU3/xNH9tZf/z+j94f2HmP/PmX3M+bqK+kf+GA/id/z00X/wACm/8AiaP+GA/id/z00X/wKb/4mj+2sv8A+f0fvD+w8x/58y+5nzdRX0j/AMMB/E7/AJ6aL/4FN/8AE0f8MB/E7/npov8A4FN/8TR/bWX/APP6P3h/YeY/8+Zfcz5uor6R/wCGA/id/wA9NF/8Cm/+Jo/4YD+J3/PTRf8AwKb/AOJo/trL/wDn9H7w/sPMf+fMvuZ83UV9Gn9gz4pqzBYdIYev2/8A+wpv/DBnxW/59tH/APA//wCwp/2zl/8Az+j94/7CzL/nxL7j50r9U/2R+f2efBv/AF7P/wCjGr42P7BvxV/599H/APA//wCwr7l+APgrU/h38I/D3h7V1iGoWMJjmEEm9clieDx618bxNj8LisNCNCopNPo/Jn2/CmXYrB4qc69NxTVtV5o9Jooor83P1UKKKKACiiigCMnAz3FfA3x0/bduPFOi654T0HQBYQ3Al0+4vbqYMxjJKPsUDA3LuHNffTDKkdyK/OrW/wBhL4k6jrWoXUcukeTNcSyruumzhmJH8NfUZBHAe1lPGtLlty3fX9T47iSWYexjDApvmupWV9D5for6T/4YE+J3/PTRf/Apv/iaT/hgP4nf89NF/wDApv8A4mv1D+2sv/5/R+8/I/7EzH/nxL7j5tor6R/4YD+J3/PTRf8AwKb/AOJo/wCGA/id/wA9NF/8Cm/+Jp/21l//AD+j94f2HmP/AD5l9zPnW0u59MvLe4t5GhuLeQSxSr1VlOQfzr7M+Hn/AAUHuvLsdP8AEvhn7XcsyQm9sJtmSeNxRgefoa8+/wCGA/id/wA9NF/8Cm/+Jq3pP7B/xLs9Ts7h5dH2RTI7f6UegIP92vIx+IybMIfv6kW1trZ/gezl2HzvLp3oU5K++mjP0aU7lB9aWmoNqKPQU6vx0/c1tqFFFFAwooooAKKKKACiiigAooooAKKKKACiiigAooooAKKKKACiiigApKWigAooooAKKKKACiiigAooooAKKKKACiiigAooooAKKKKACiiigAooooAKKKKACiiigAooooAKKKKACk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H/APgqz8WvGPwg+DPhvVfBniK98O38+r+TLPYsFLp5ZODkGrf/AASl+LHi74w/s8eItY8Z+ILzxHqkHim4tIrq+bc6QrZ2bhBgDgM7n/gVcT/wWj/5IF4V/wCw3/7SNfI37EH/AAUU039kb4T6r4RvPB134hkvdal1YXMN2sKqHggi2YIPTyc/8CqugH7iV8M/8FY/i74x+D/wY8Iap4K8Q3vhvULnxALea4sX2O8f2eZtp9sgGvJ/+H3uh/8ARMNQ/wDBlH/8TXzf+3J/wUH079rv4eaF4btPCNz4dfTNVGomae7WYOPJkj24AH9/NJKwH37/AMEsvip4t+LfwE1TWPGPiC+8RakmryQpc3z73VAoO0e1fnl43/ag/aD8RftLeKPA/hX4j63DNc+KbzTNNs/tKpGv+lSJHHkjgAcV9yf8Eaf+TZ9Y/wCw7N/6Alfmjc+N9P8Aht+3Jq3inVVlbTdH8d3d7cLCuX2JeyE4HrT6iZ9b/wDCi/8AgoL/ANDhqH/g7h/wo/4UX/wUF/6HDUP/AAdw/wCFfQH/AA+R+CP/AED/ABP/AOASf/F0n/D5P4I/9A7xP/4BJ/8AF0akn0p+yvonxA8N/BHw/p/xOu5L7xnCJPts00yzO2XJX5l4PFaX7Q/xgsfgR8GvFPja9Zc6XZu9vE3/AC2nIxEnPXLFa6nwF4xsviH4M0XxNpqypYaraR3cCXC7XVHGRuHrX5d/8FlP2gPt2teH/hFpV1+5swNV1gR/89GGIYz9F3Nj3WpLPk6f9s79o2702bxGnxE8RQ6U941v58Mg8iOYrv8AKHBx8p4Fftt+yd8d7b9o34DeFvG8TRi/uYPI1OFOkN7H8sy47At8y/7LrXxxoP7Dwuf+CYN34c/s/d40vLf/AITGIbf3n2tV3pFx1LQboh/v14z/AMEef2hP+EN+JmrfDDVLkrpfiVftVhvb5Y72McgZ6b049yq1TEj9Nf2rfEmp+Dv2avibruj3sunarp/h+8uLW7hOHikWIlWHuDX5/wD/AASq/aN+Jnxg+OviDTPGnjPVPEGnw6I88dvfSBkWQSxjdwBzg193ftq/8mkfF7/sWb7/ANEtX5kf8EXv+TjvEv8A2L0n/o6Okthn7R1+en7XPwt/a68T/HDVb74S+Ir3T/BbwQC3hj1SKFFkC/PhWGRzX6F0UgPxJ+PF7+2h+zf4PtfE3jnx7qun6Tc3yabFJBqkUxaZo5JANqj+7E/NQfAbV/2zP2kfDt9rfgfx9q1/p9lc/ZpnuNUihKyY3cBh6V9f/wDBab/k1nwv/wBjla/+kV7WZ/wRY4+BHjD/ALDY/wDRQqulySL9lP4U/tg+Gvj74V1L4p+JLvUPAsP2r+0reTU4plbNrMsWUUZOJTEa+Z/D/wC1f8YLr9uWTwpL8Qtbbw4vjm6sRp3njy/s63ciiLGPu7Riv2ur+c/xZ46i+GX7anijxXNatfRaP43v71raNthkC3khwCelJDsf0YUV+X//AA+90P8A6JjqH/gyT/4mnr/wW90Inn4Yajjv/wATKP8A+JoswueF+HP2s/jDcft0aF4Ul+IOsyeHZviBaabLpzzDymtn1BEaIjH3SpxX7Y1/Or8F/FcXjv8Abm+H/iOK3a0i1X4g6beLAzbjGH1CNsE/jX9FVDBBX5If8FQ/2lPij8Jf2jbfRvB/jjV9A0ttIt5ja2coWPexfJxjqa/W+vxE/wCCxv8AydVa/wDYCtv5vQhnZ+EPhz+3l488K6T4j0jxpqUul6raR3dq7axCpaNxuXIxxwak8R/C/wD4KAeFdJn1WTxFruoRWoMskNhqsM0u0ckhOC30HNfVv7Pf7evwD8G/ArwDoes/EewsdV0/RbW2ubZra5YxSpGAykrERwa6/wAQf8FL/wBnbRdGuryD4gQ6rNDGzrZ2NlcGaUgdF3xhcn3NO4kfHH7CX/BSnx9q3xa0H4e/E+9TX9P1y6TT7bU5YhHd29052xhyMBlZtqnjivQP+CtXx8+InwZ8WeAYPBPi3UvDcF7ZTyXMdjIEErCQAE5Br5K/Yu+Cvib9pH9rTSfGWnaJNp/hax1/+39QvjCRbwxpN5ohV+hdiNoA6da90/4Lc/8AI6fDP/sHXP8A6NFHULHJfCvw5+3H8ZvAWl+MvC/jjUrrQtTV3t5pNWijZgrFDlSMjlWrrP8AhRf/AAUF/wChw1D/AMHcP+Fbf7IH/BTD4VfAj9nTwf4H8QWeuzavpUUyTvZ2qvHlppHGCWHZq9l/4fI/BH/oH+J//AJP/i6CSz+w78Ov2n/BnxT1i++N+v3GpeFn0WaK1iuNRjnC3fnwFW2qOP3ay814F+1F/wAFTvHWr/Ey+8C/BSzSK3gu201dR+yG4vL+cMUPkp/CN33eMmvt/wDZz/a58E/ti6b4wtPBsOqWg0eGCK6fUIBH/wAfImCFcMc48l81+NniXwv8QP2Fv2nLPXdS0FmvdE1Z7vT7i8jY2moREtgq44O5G7cg0FbH09ZfDP8A4KD+ILT+1n1/W7F2+dba41O3ikXHI+QZA+lcraft9ftQfsq+NLfQ/ivYSaqv35LDX7ZUkniJ5aK4j4P1G4V9EeDv+C03w+1CBB4k8F63o9wFG97OWO5RjxnH3TWp4y/au/Y6/bEfR7L4g3E9vLYuws21mGa08t3wCPMiJGDj+I4oEfUXgD48aP8AHP8AZyuPiH4Umkt4rnSrqXymYedZXKRNvibH8SMPx4NfjX8Hv2hv2ofjn43s/B/hH4la3ea1cxu8UM16sYYKMn5mHpX7DeB/hJ8Pfg7+z94q074ZQQQ+F9RsbzU43tb43UM0j2+wyI5ZuCsadDivxJ/Yj+Nvh/8AZ6/aB0jxr4lS7k0qzgnidLKMPIS64GASKSKPrr/hRf8AwUF/6HDUP/B3D/hSf8KL/wCCgv8A0OGof+DqH/CvoD/h8h8Ev+gf4n/8Ao//AIupbP8A4LDfBS8uobeLTfE++aRUX/Qk6k4/v09ST7C+GVrrWm/Dfwra+JJGm8QwaVaRalI7By10sKCUlhwcvu5rxT9v39omT9nP9nLXdX0y5+z+JtV/4lejsp+eOaQHdMP9xNzA+u2vpGF1ljV1+6w3D8a/Ef8A4Kj/ABuvPjn+0nb+ANAZ7/TfDUg0q1tofm+0X8hAlIHru2xjH92kijzPw/8AtvftDeEL/wANeKNS8da/eaLJeGSKO7YGC9WFl81MYG4fMAfrX7wfDXx9pnxQ8B6D4r0aZZtN1ezju4WVs4DDJH4Hivz0/bm/Y0svBv7BHgu10eBH1b4cQpNczxrzMs3N62fQyt5n/Aam/wCCOP7QX9veENe+FGqXGb3SGOpaWHblrdziVBk5+R+f+B0wPoT/AIKV/ETxJ8Lf2VNZ8QeE9autB1mHULKKO9s32yKrTAMM+4r83/gF4w/bD/aXtNWuPAnxB1fUItMdEuTcajHDtZhkY3Dmvv7/AIK2f8mYa9/2FLD/ANHCvkD/AIJT/tJ/DT4B6B48i8feLLbw3JqFzbvapcQTOZVVSCRsVqSA2D8DP+Cgir/yN2of+DqH/CvJ7j9tD9qj9lD4lDRfH2qXt9dQ7JJdH8RLHNDPETnKSJ2b+8rV+m//AA8d/Zx/6Klp3/gJd/8AxmvzI/4KCfGTSf2zP2gvDlj8KbC/8Tf2fpw06KW2tHMl3KZnclFxu2Lv6mmiT9f/AIY/HDw98Q/gZo3xSNwul6Bf6Z/aU73TDFqFB81WI67GVl/4DX5tfHL/AIKw+P8A4h+Nj4U+Buh+RazT/ZbS8ktDdahfNkgGOIZCZ6jgmui/bF03XP2WP+CbHw1+Fs1w0Wp6lMtpqhhbKqXMl3NDnuod9vvtqf8A4IufBzSJtG8Y/Eu8t0n1hLtdIsXdQfIiCB5GX0LFlB/3KNiji7X4a/8ABQnW7D+1217W7WUgutnLqdrHKfQbB8o/E1g6T/wUN/aW/Zc8a23h74waLJq8S4aay1u2ENzLHnBeK4j+Vu+CNy5r9mq+fv2xP2UtK/a2+GcXhy8uY9I1eyu0u9O1Uw+Y9uc4kXsdrp1HqF/u0risdx8Cfjp4X/aH+Hlj4w8J3TS2VwSktvLgTW0w+9FIBnDD+Vfkj+05+1l8YfCv7ZHi7wzpPxE1vT9CtvEgtYbCGYLHHEXQbRx0xX6CfsRfsU6n+x7c+JYW8Zr4i0jWVjc2f2TyvLmQnEmcn+EkV+TH7aupDR/23PiJfmPzFtPEbTFB/FtZWx+lNAz+hqivzCb/AILe6EDx8MNRx2/4mUf/AMTSf8PvdD/6JhqH/gyj/wDiaVmFzxD9oz9q74v+F/22PEXhjS/iDrNj4fh8SW9rHp8MwESxMYsqBjpzX7TWrFrWFm5JQEn8K/nJ8dfFKD41/tWt43trCTS4db8QWlytpIwdov3ka4JHXpX9Gtl/x52/+4v8qGCLFNZgi5PQU6snxH4h0vwnod9q+tX9vpmlWcRmuby8kEcMUY6lmPAFIZ+Vnxl/bk+Nn7Qn7RN58JPghdx+G7aK+lsILpdqTzmIkSSvIwOxcq3AHSuc+KHxg/a4/YP8U+HL/wAdeMYfFmjaqz+TBcTC6tp/L2GVD8qujYcYNfPXxx8d+Hvh1+1bqXj34DeJ7jUIFvpNXhuBaOi28rMWljG778ZJbsPlOK9R8Nah8RP+CrvxqsdJ8VeLNG8NaTocZmi06P5HjhcjzjbQk5mkwi7iTx8varJP2J+DfxLsvjF8LfDHjTT42htNasY7tYmOTExGHTPfawYZ9q7euI8I6R4W+DfhTwx4KtL600mxtbZbDTbe7uEjkuBGoztBxvbu2B/FXb1BQUUUUAFFFFABRRRQAUUUUAFFFFABRRRQAUUUUAFFFFABRRRQAUUUUAFFFFABRRRQB+eX/BaT/kgXhP8A7Df/ALSNZv8AwR8+H/hjxd+zR4kutc8OaXq9xF4uuoknvrKOZ1QWVkdoZgTjJbj3r2H/AIKSfs5+NP2lvhRoGg+B7S2vNRtNU+1SpdXKwKqbCM5arP8AwTa/Z48Z/sz/AAO1zwv44tba01e68RT6lElrcrOnkva2sYO5e+6J+KdwPf8A/hSfw+/6Ejw9/wCCuH/4mvgP/gsX4B8NeD/gZ4MuNC0DTNHmm8RiOSSxtI4Wdfs05wSoHFfplXx3/wAFLf2bvG/7Tfwp8L6B4GtLS81Ow1oX06XV2sCrF5EqZBbr8zLSA4n/AII0/wDJs+sf9h2b/wBASvzi0vw7pni79v660XWbOPUNKv8A4gXVvc2s3KSxteyAqfrX6z/8E5f2fPGP7N3wU1Dw141tbe01SbVJLpUtblZ02MAAdy/SvhD4gf8ABNT9ou7+Nvijxn4Xs7CxM/iC71XTb6LWo4Z4w9w8kbjBBVsFarcTP0b/AOGAP2ev+iU6F/37b/4qj/hgD9nr/olOhf8Aftv/AIqvgv8A4ZY/4KAf9FE1v/wtW/8Ai6P+GWP+CgH/AEUTW/8AwtW/+LpWGfp94m13wz8BfhXqOqTxR6T4X8Maa03kxDhIYlyEXPUnoo9a/no1bxV4z/aA+N2teNYdEn8S+Ir6/OrzWFvbPcIiiQFUKpg+Wg2J9K/TX4s/s7ftOeP/ANjXwx8LrqdNe8U3WpS3PiK/1TXFkdrdG3W8PmOT5gLfMfTy1r0H/gmz+xXq/wCy94c8R6z42tbSPxtrMq2wFrKsy29mmCFDrx878sP9haewbny7D/wUG/bBhRYofhXp8MSAKsaeGLwBQOgH76vh/VNS8YfCn4s2ni260K48Ha8mof2xa2f2aS1SI+aXxEr5IjByo5PFf0u18Zf8FIP2OdV/ai8E6He+D7a2k8a6Jc7YftEqwia2k++hduBtIVhSuB0/xj+Ken/Gv/gnn428a6YVFvrHgu7uGjX/AJZSeQRIn/AW3CvgL/gi7/ycb4m/7F+T/wBHR19F/s3/ALLHxz8A/snfF/4P+KtLsNmsabcDw60WqRSItxNGVeJsfdUttbJ/vNXy94P/AOCav7Vvw71CW/8ADDW3h69lj8qSfTfESQOyE52kqRxxTEj9uaK/HX/hjX9un/octS/8LA//ABVen/sz/sv/ALXHgv45eEda8feKr+88JWl0H1CCXxMbpZI8Hgx7jupWDU73/gtN/wAms+F/+xytP/SK9rM/4Ir/APJCPGH/AGGx/wCihXrv/BST9njxn+0v8DNE8L+B7W2u9XtvEUGoyx3VysCeSltcxk7m77pU4qj/AME2P2b/ABv+zR8LfEWheOLW0tNQvdUF1CtrdLOrR+WBnK+9C2sM+wq/nx0axt9S/wCCht5a3dvFdWs3xCvEkhmUOjg3snBB61/QdX5I6H/wTr+NFn+2HJ8RJdH0xfDJ8YXGsed/acRk+zNdPIrbM5ztPShAfpw3wT+HzHP/AAg/h7/wVw//ABNC/BP4fKc/8IP4e/8ABXD/APE121FID+e7wZawWX/BRLwvb28KW8EXxMsUSKNQEUDUo+ABX9CNfkfoH/BOj40ad+2LpHxEuNK0xfDNr40t9blmXU4jJ9lS8WVjsznO0dK/XCmxIK/ET/gsb/ydVa/9gK2/m9ft3X5kf8FEv2Eviv8AtHfHWHxV4J03T7zSU0uG2L3WoRwN5ik5G1vrQhmz8D/+CVnwT+Ifwb8F+JtWfxL/AGnq2kW17cfZ9SVI/MeMM20eUcDJqx8XP+CPXwuj+H2tT+CtS8Q2Pia2tZJ7I313HPBLIilhG6+Wpw2MZB4r7W+A3hPUfAfwW8EeHNXjWPVNK0e2s7pI2DKsiRhWAI4PIruLq2S7tZrd/uSoUbHoRii4H4k/8EqPjZ4n8DftNaR8PjqVzJ4X8RC6trrTXkLQxTpDJKkqKfutuj2kjqH5r07/AILc/wDI6fDP/sHXP/o0VF+zj/wTx+OvwR/ai8KeOrrR9LutD0zV3e4mh1OLe1rJvjdlQkHOx2OK9z/4KZ/se/En9p/xJ4JvPAlhY3kOl2k8Nz9svUg2szgjG7rTEhP2D/2Pvg38Tf2U/AviTxR8PtJ1nWr2Kdri+uVbzJStxIozgjsMV7//AMMA/s9f9Eo0L/v23/xVfnr4U/Yr/bh8C+H7XQ/Dni2/0PR7QMtvY6f4uMMMQLFjtRWAGSc1rf8ADLP7f3/RQ9b/APC1b/4upGfpd8MfgP8AD/4C22ty/D/whY+H31BI2u4tPUg3JiDmMHJPTzHx/vV8Y2v/AAVV+G3xB8eWvgPxr8NZ7Gyn1D+zLy51iSCe3tm3lCXUg8BhzXRfsP8AwU/ai+HnxeutR+MvivUta8KPpU0MVveeI21BftJeMo3lljztEnNN/a6/4JXaB8dvFN74x8E61D4Q8TXrGW8tbmEyWN3If+Wny/NEx74DA+lULc9q139gf9nXxxbmaT4Y6HHFcLvWbSvMtAwIyCphZR37V8A/8FGP2Cfhh+zj8ObHxj4M1e70q6m1BLQ6Df3InFwrAktET8427ec7h83arOnfsJftn/DC1XSfBvj2ePTVJwuk+KJbWJenRWKnn6Va0/8A4JQ/HP4va9bal8VfiPaRIOJJbq7m1S8UdSFBwn/j9AXN/wD4JN+N/EOr/Av43+Gr2ae58N6RZLPYbyStvLNBc+aiZ7N5aNgdD/vV8m/8E7fh14a+Kv7UWgeHvFej22vaLcW1w8tldKSjFUyDxjpX7OfCv9mbw58A/gRqngDwTA0hurS4867uiPOvrqSHZ5sjDA5+UegFfll4N/4JnftU/D3XIta8MLaeHdWiUol9p3iCOCZARggMhB5ouM/Tn/hgD9nr/olOhf8Aftv/AIqnw/sEfs/QSxyRfC3Qo5YmDq6xvlSDkfxV8Ef8Ms/t/f8ARQ9b/wDC1b/4uj/hlj/goB/0UTW//C1b/wCLpWA/RD9rP42237O/wB8T+Lt6pfW9t9m02P8Av3L/ACRAfQnP4V+DPwS1Hx/a/E+z+IHhTwxP4y1vR77+0G82wkuoPtByQ8qx453HcOeuK/Sn9sj9l39ob4+/DP4QeDdPtbTUo/D2g2j6/eX+sJ5l3q/kJHKWZjufaVc7/wCLza+jP2Cf2Ypf2Xfghb6Nq8UC+K9Sna91Z4WDqsh4WMMOCFUUbAfBfif9un9rXxl4d1TQtY+FNjd6ZqNtJa3ER8MXnzRupU/8tfevk34CfEXxB+yl+0J4b8TahYXumXGkXaDUdPuImjkktX+WVCrY6ocj321/R/X53f8ABSL9gLxP+0V410Hxr8ObKyl1xrc2Wrw3VylsJFT/AFUu5vvNg7Poq0XFY7j/AIKn6xZ+IP2GtQ1TTrhLvT7290y6t54+UlieVWVh7EHNfEP/AATa/Yz+Hv7VmjeNLnxt/ayy6TcQRW5027EHDqSd2VbPSvpy/wD2Wfjr4s/4J6P8GNe0uwk8XaXqluulv/acbxzaekokUNJnAKZZAP7qrXc/8EzP2VviB+zDo/jW28eWNnZS6rPA9t9ku1n3BFIOdvSmMjP/AAR2+AhQjzfFgJ/i/tWPI/8AINfmt+0b8MfEH7B/7TU1h4O8SX9vNYCK90nVlIjmaFxu2vt4bB+VgRhvSv6D6/NP/go3+wf8Tv2i/jTpnivwFZ6ffWK6VHa3P2y+jgZJlkfgBuo2laVwOt/4KC+Fr/8AaT/YQ8JePdNs/Nv7azsPFDW8SnKwzWwaXaOvyiSvC/8AgkH+034c8DSeIfhd4lvoNKl1i8W/0m5uX2Ryy7AjwFjwCQqlc9fmr9HP2b/COueFv2dvAnhPxnp8NvrGkaJBpF7aLKs8bLCnkryuQwZFU/jXxZ+0p/wSC03xl4huvEnwo1628LXU8nnSaHqSP9kD8kmGVMsnP8JU/UUgP0qr47/4KFftrD9l3wNa6d4WvNPuPiLqVxGbezuF84W1sDukmkQEdcbVz/ez2r5E0n9ir9t7wzDHoukeP76z0ZPkX7P4skSFVx/c3Z/Suo+F/wDwR18SeJPEw1z4xeP0uoncSz2ekM891cnOSr3EoAT8A/4UCue//wDBOH9ov4u/tN6D4n8U+Pv7Nj8O2kqWWmmxsDB58/3pTu3HIQbQf96vzI/bBVZP28fHEbruRvFIVg3TBkSv3p8CeAtB+GXhPS/DPhrTYdI0PTohDb2sC4VQO59STySeSa/LT9oP/gnL8afiH+1X4l8d6LpOlzeHr/XRqEM02pxI7RBweUJznAqiT9Oz8Ffh8zMzeB/D249f+JXD/wDE0f8ACk/h9/0JHh7/AMFcP/xNdtRUln8+f7TWm2uk/t8eIrKwtYLOzh8U2qRW9vGEjjGYuAo4Ff0CWX/Hnb/7i/yr8m/jv/wTt+M/jz9rbXPH2j6Tpc3hy71+DUIppNSiSRoVMeTsJz/CeK/WW1Qw28KN95UCn8BTYkT1+Y//AAWu8da/pPhb4c+FLSSSDw3rE95dX3l52zyweQIkbHZfNdsdzt/u1+nFeN/tRfs0+Gf2pvhtN4S8RmS2dJRc2Go26qZbOcAgOueoIJDL3FCGfPv/AAS2+EPw9h/ZY0vxBZaXpuqa/rwuYNdubiOOeTiV0+zNkHCeXtJTvu5r5k/bd/YJ1b9mfV5PjL8GL640nQtNlF3PZ29wUuNHkz/rIWJy8We3Ue4q1pX/AATn/an/AGedYum+E3xBtpLO4cFn03UnsRMBwDNBJ8mfxf610M//AATx/ad/aEvLOP4y/FdbfQ4nDPaveyXrJxyY4U2xZ9ywpkHzdqPxc8e/8FIPjX8MfB3iO7sdMFrElnJNbyCGN+89xtY4811GAi9+nFfutoOkW3hzRbHSrRRHaWUCW8K+iKoA/lX5c/tGf8Ei9S0NfDGo/Am8mkv7NFS+i1S/EMrTKdy3UcvAU5/hHTjFfUHwZ8VftT+D/ANho3jn4caT4t1yz/df2xB4htoGuIwBtMinI39QSMA4BxnNBSPreiii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nfxh+PHgX4BaHa6v491+Pw9pt1N5ENxJBNNvkxnGI1Y9K8l/4eXfs1f9FQtv/BZff/GK8Q/4LSf8kC8J/wDYb/8AaRrwX/gnH+wn8MP2oPghrfijxtHq7atZ+Ip9MiOn3vkJ5K21tIMrtPO6V+adgPun/h5d+zV/0VC2/wDBZff/ABiuk+G37cPwQ+Lvi+x8LeEPHUOta/fbvs9nHYXcZfapY/NJEq8AdzXjn/Dn79n7/nh4m/8ABt/9hXa/Br/gnD8IPgR8RdK8aeFo9bXW9N8zyPtmo+bH86FDldo7NSA7r4rftnfBv4IeK28NeN/GkGg64sSTGzeyupm2OMqcxxMvP1rj/wDh5d+zV/0VC2/8Fl9/8Yr80/8Agr7/AMnd3f8A2B7P/wBAr7B+E3/BKf4F+NPhV4M8QajD4i/tDVtGs7648nVNqeZLAjtgbOBlqdgPe9D/AOCh37OviK+S0s/ijpazucD7ZBcWqc/7Usar+te+aJrmneJdNg1LSL621PT513w3dnMssUgPdWUkGvz7+LH/AARq+HGqeGrk/D/XdY0HXkUtAuqTrdWszAHCt8oZcnuCfpXyD+wV+0F4u/Zd/aQt/h94hmuLfw7f6o2jaxo1zIfLtLoP5fnKDwrI45x1H4UWA/Zb4v8Axr8F/AbwzD4i8da3HoGjS3S2cd3JBLMDMyuyriNWbkI/btVb4N/tAeAv2gdJvdT8AeIU8RWFjOLe4mjt5ofLkI3AYlRT0r5R/wCCzn/JqGif9jbaf+k13XL/APBEz/kjXj//ALDsf/ogUgP0drx34w/tZfCj4Aa5Z6T4+8XReHtQvIPtMEMlpcTb4wducxRsOvqa9ir8bP8AgtZ/yXDwR/2BH/8ARxoA/XHwH450T4leEdK8TeG70aloeqQC4tLsRvH5sZ6Ha4DD8RSeMvH3hv4d6U2peKNf03w9p6/8vOqXccCfQFyMmvlb4N/G3Tf2d/8Agmv4M8e6nGs66Z4ciFtabiPtNy7FIYv+BOVz6Dca/NX4Y+Avih/wUs+PtzJruvyGOOM3N7qEwLW2m2+7AigizgZ6Ko+pp2A/WG7/AOCjX7ONjefZJPihpzS5xmG0u5E9PvrCV/WvTvht+0L8Nfi/8vgzxvoviCbbu+zWt2pnA9TEcP8ApXypov8AwRx+CFnpKW2o6h4o1K/24e9W/jh5x1VBGQPxzXxv+2j/AME9tX/ZHsrb4heBfEN9feHYblFM3MN7p0h+43mIeRn+IYosB+3VFfDv/BMb9sLV/wBovwHqnhvxhc/bfGHhpYy1+33761fISRv9tSrBvX5T3r7U1HUbXSLC5vryZLa0tommmmkbCIijLMT6ACkB5d8Zf2rPhT+z/q1lpfj/AMYW/h3Ub2D7Tb28ltPM8ke4ru/dRvgZVhzWt8G/2gvh78f9Lv8AUfAHiSHxFZ2Mqw3LxRSxGJ2GVBWRVbkDjivxg8QnVv8Agoz+3RNZWd1NbaXqt68ME20N9i0u3VjuxnbkovHq7+9b3/BPH4u6h+y7+1pc+CPEsrWWn6vcyeH9TiZj5cV0jlY5eSB98bc46NTsK5+xPxj+OHgj4A+GbXxD491yPw/o1xdrYxXUkEswadkd1TEas33Y3PT+GvIv+Hl37NX/AEVC2/8ABZff/GK9G/aK/Zw8IftO+DLHwt42W9bSbTUE1OMWFx5D+ckUkYy2DxtlevmnxD/wSR+Aek6Bql9Db+JPOtrWWZN2rcZVCR/B7UhnqH/Dy79mr/oqFt/4LL7/AOMUrf8ABS79mpR/yU+2/wDBXff/ABivx0/Y2+DXh342/tXeGPh74mW5bw/qUt/HOtrN5cuIbO4lTDYP8US1+pf/AA5+/Z+/54eJv/Bt/wDYUAe1/EL9s74N/CkaIfFnjWDRxrlgmp6dvsrmX7RbMSFkGyI45B4PNeneBPHmh/EvwjpfifwzqC6roOpR+daXqRuiypkrkBwGHI7ivyA/4LCeGbPwb8SfhZoNh5n2LTfCi2kHmNufy0nkUZPc8V90/szfFPSvgr/wTo8H+Ndb3f2fo+gyXDxr96VvOkCRj3Zio/GnYD6k8ReJtH8I6XNqeuapZaNp0XMl5qFykEKfVnIArwjXP+Chv7O3h27a1u/inpLSqcH7HDPdL/31FGy/rX5Kf2p8Yf8Agpl8fotJOoPJHI73C27ORp2iWYbBk2D03Yz99y2K++PBH/BGr4QaTpMSeJdZ8Q+IdTx+8nt7hbSEn2QKT/49RYD6P8EftqfA34i3kdroPxM0K4upOEhupjaOxPYCYISfavblYOoZTuB5BFfmF8ff+CNuiL4bvNS+FGuahHq9vGZI9G1iRZUuSOdqygKVPYZFeJfsAftq+L/gf8VbD4WePL+7uPCV5e/2UbbUXLSaRcl9i7SckLv4ZOlFgP1Z+NH7S/w2/Z3bRv8AhYniaPw3/a4m+wmS1nm87yvL8z/VI+Nvmp1/vVP8G/2ivhx8f7PULj4f+KLbxFHYMEuRFFLE8RbkZWVFbB9cYr89/wDguU24fBQj/qN/+4+viv4J/EH4hfsd+MvBfxMsrSWPR9bgMyx7v9G1S0DlJYWPTcCv1B5osB/RTXlvxl/aR+HP7PcWmSfELxLH4bTUmdbRpLaebzSuC3+qR8Yz3rU+Cnxj8OfHv4caT4z8L3YutL1CMEqfvwSj78Ljsyng1+e3/Bb7/kC/C3/rve/+gx0gP0a+GXxL8OfGHwVp/i/wjqa6x4d1AyfZb5YnjEnlyNE/yuqsMOjjkdq62vlT/gl1/wAmKfDP/uJ/+nO7r1b9pb40WX7P3wT8U+ObtlM2nWjLZQt/y3un+WGPHf5yufbdQByHjn9vX4DfDfxbqfhjxH8QrbT9d02UwXdr9hu5fKkHVS0cTLkd8GvYPAnjzQfib4U07xN4Y1GPV9C1FPNtL2NWVZFzjowDDkdxX8+3ws/Z/wDFX7R3g/4w/EJrie6uPDFn/bFxKy72vruWbe6epJjE78d9v96vun/gjX+0Gb/Tdf8AhLqtwDNa51XSRIeTGSBMg+h2n8adgP04vr6HT7K4u7iTy4IEaWR+u1VGSePavEvh3+2/8Efiv41svCfhPx1Dq/iC8Z1gslsLuMuVBZvmkiVeAD3r1vx1/wAiT4j/AOwfcf8Aopq/Cn/gmx/yfL4P/wCut5/6JkpAfvpRRRQAVynxJ+JPh34ReCtS8WeLdSXR/D+nCM3d88byCLfIsa/KgLHLuo4HeurrhvjL8JNB+Ofw31jwN4nFy2hasI1uVtJfLkOyVJVw2Dj5kWgDxr/h5d+zV/0VC2/8Fl9/8Yo/4eXfs1f9FQtv/BZff/GK4D/hz/8As+/8+/ib/wAG3/2FflLH8J/D5/bG0/4bFLlfDM/jS20Jl87999me7SJvnx97a3XFAH7M/wDDy79mr/oqFt/4LL7/AOMV2Wvfti/B7w18ONC8e6p41htfCWuStDp2otZXJE7ryQEERcYx3UV4d/w5+/Z+/wCeHib/AMG3/wBhXhX/AAVO+E2gfA79ln4W+C/DS3K6NputTJB9rk8yTBiYnLYGetAH1p/w8u/Zq/6Khbf+Cy+/+MUf8PLv2av+ioW3/gsvv/jFfDv/AATr/YN+Fn7TfwI1DxT4zh1ZtXt9euNPVrC/8hPKWG3dcrtPOZGr6gl/4JAfAGWMhY/FEZI4ZdWBK/TMZFAH0P8ACz9qj4TfGu6+yeC/Hek63fY3fYlkMNwRjPEUgVz+Aro/it8X/CPwR8Iy+KPG2sLoehRyxwPePDLKFkc4UbY1ZufpX4JftT/Bm8/Y8/aPuNB8Pa7cyNpxg1PStRT93PErcpux/EpXHvX6P/8ABRLxLd+NP+CcWj69fKY73UZNIuZ1P/PRuWP4mnYVz60+DP7R/wAO/wBoaDVZ/h74ki8SQ6W8aXjx208Pks4JT/Womc7W6eleoV+YH/BDv/kVvi5/1+ab/wCi7iv0/pPQZ5F8Z/2p/hd+z5qOm2HxB8VxeHLvUonntEktLibzEUhWOYo3A5Peu0+HfxF8PfFfwfp/ijwrqK6voV+pe2vFjeMSAHH3XAYcjuK/LD/gt9/yUb4X/wDYJu//AEclehx/G7W/gR/wSW8K614cley13UVj0m1vY+WtvNlkLyj32I4X0LLTsB9w/En9qH4T/CK4e18X+P8AQtFvE+9ZyXYkuV+sSZcflXn+n/8ABRf9nPVLhYYPijpokJwPPtLqFef9p4gK/L7/AIJ+fsZ6J+2Lr3izVfGHia8trTSJIjNa2cg+23kk28ly75wBt5ODy1fcHib/AII5fBTUdJmg0fUPE2j6iUKxXTXqXCK2OCyFBn8xRYD7T8HePPDvxC0dNV8Ma5p3iDTW4F3pt0k8efQlCcH2ry/4oftq/Bf4L+MLjwt418bwaFr9tHHLJZyWVzKyq6hlO6OJl5B9a/KXwV8C/wBo39jf9oG6uvBnhnxBrWn6VfLFNcabbO1pq1rkEgrnDbl/I1+kXxc/YC+E/wC0x4v/AOFgeMbPXIde1K0t1mjtb/yVRViChdu08gdaQFz/AIeW/s1f9FRtP/BXff8Axij/AIeW/s1f9FRtP/BXff8AxiviD/goV+wT8K/2aPgZbeKfBsWsLqsuqQ2ha/v/ADk2MGJ+XaOeKwv+Cbf7EXw0/ak+GnirWvGserNfabq4soG0+98hfLMKPyNp5yadgP0c+H37dPwN+Kvi+w8LeFPHkGra9qDFLazWwu4zIQMn5nhCjgdzXv1fKPwi/wCCbPwc+CXxB0nxn4bj11da0yQyQNdaj5keSCvK7RnrX1dSAKKKKACiiigAooooAKKKKACiiigAooooAKKKKACiiigAooooAKKKKACiiigAooooA/PL/gtJ/wAkC8J/9hv/ANpGviX9knXP2sdO+GuoxfApdS/4Q9tXla6+w2FnOv23yYN+WmRnz5Yg4zj/AMer7a/4LSf8kC8J/wDYb/8AaRryH/gmR+2N8Kf2ePgJr3h3xz4jbSdXuvEtxqEUC20kuYWtbWNWyoI+9E/5VXQDN/4Sj/go76eIP/BTpn/xmvov9hvWf2sdS+LGoR/HL+1P+EUGlyGA3llZwJ9p8xNvMKK2du6vQv8Ah6H+zr/0O8n/AIL5v/ia6T4bft8/BX4teM9N8KeGfFMmoa5qLlLe3+xSpuIGepGB0pXA/MH/AIK+/wDJ3d3/ANgez/8AQK/Yf9nn/kgHwy/7FjTP/SSOvx4/4K+/8nd3f/YHs/8A0Cvur4O/8FIPgL4T+EPgfRNS8XyQ6jp2h2NlcxixmOyWO3jRxnb2IoZJ9wV/P7+2ckEH/BQDxqLAIF/4SW2fEf8Az1IiL/jv3Zr9Gvij/wAFcfgz4T8N3kvhKe+8W695Z+y2S2kkEJcj5TJK4AC564ya+EP2HPgx4o/a3/aqHjvxBayXujWeqtr+valJF+4knaQyLAueMu/RR0Uf7NCGz7e/4LH+Z/wyT4f87/Xf8JVZ7/r9ku89K5v/AIImf8ka8f8A/Ydj/wDRAr6N/b6+A+oftC/sz+IfDeiRfadfs5I9V02D/nrNCTmMe7RtIq+5Ffl//wAE/wD9siD9jbxd4o8N+OdK1BPD+rSx/ahDF/pGn3UW5dxjbBIIYhh14WgGfuhX42f8FrP+S4eCP+wI/wD6ONfaV7/wVV/Z5s9MW8TxRf3RI4t4dLm8zOM4wQMfjX5fftG/FfxJ/wAFA/2mrM+EdAuj9ojj0zSNM+/IkKklpZSuQOWZmPYUIZ9F/tVNe/8ADpv4DCHd9kN5ZfaCP+uF3tz7Zr03/giba6fH8MPiLcReX/aj6rbpcf3ljETGPPtkyV9NfED9kjTvHH7GsPwVeWOCaz0eCCxvG3MkF7CAySeu3zBg/wCyzV+TH7Pfxu8f/wDBOr45avp3iTw9ci3kYWms6HcEx/aEU5WaFz8pIzlX6ENTFY/feub8eW3he88LX0XjJNLk8Oso+0rrXl/ZcZ43+Z8vX1r5a0H/AIKvfs+6xoq3t1r2paTOF3SWV1psplU4zgbAVb8DXxL+3v8A8FDrf9pnRrf4dfDrTb5fDclwklzd3ERFxqEi/cRIxlgufXk1Iz9UPhdpfwdsdYvH+HUXg1NUMO24PhxrUy+Vu/j8o5259a+d/wDgqr+0L/wqH9n6fwvpl15PiHxexsU8tsPHajmd+CCMj5M/7VZ3/BLX9k3VfgD8PdW8W+LbRtO8TeJhHtspuJLS0TJRXHZmLbiP92vz4/bb+K+o/tdftc3WmeGt2oWFtdp4e0OGPLrJiTa0oxnh33HI/h207AfSv/BHbwV4b8H2Hi34leI9a0nS7++xo+mR317FFJ5KkPO4DMDhnEY/7Z14r/wVP8CaV4W/aNg8c+FNXsbyx8RwpdvLp12kxgvIsKxOwnbkBCK9zs/+CIcxtIWm+MbW85QGSOPw5uCsRyAftQzz3rmfiv8A8EbNS8CfDjxD4j0j4lt4m1LS7N7uLSm0PyPtIQbmUSfaHwdobHymmK5+gH7FXx4i/aI/Z48MeJ5JVbV4Yhp+qIvVbqIbWz/vfK4/3q9f8b/8ifr3/YPuP/RZr8d/+CRH7QX/AArv4133w51a48nSfF6YtRIcCLUIgSo9vMTcv1WMV+xHjf8A5E/Xv+wfcf8Aos1Iz8LP+Ca3/KQXwH/131f/ANN15X731+CH/BNb/lIL4D/676v/AOm68r976bA/HL/gtr/yXHwD/wBi6f8A0plrufjdcX8H/BHb4e/YmkVHe0S58v8A54mafOfbO2uG/wCC2v8AyXHwD/2Lp/8ASmWvsj9nf4S6b8dv+CcPhPwLqx8m21jQXgSdRuMEomkaOQf7rBT79KYmfN//AAQ+g00t8W5tqf2uv9mKC33lgP2knb7Fhz9Fr9Va/ALwLr/xS/4JrftESXGp6RKmzdZXlrKGW11ezL53Rv0/h3K3Yj61+k/gf/grT8B/E+mRzapqGqeGL4ruksr6wd9p7gPHlTSYz7Wr+e39vFIrL9tf4if2BlbhdXjePyf4bjZGfl/4F+tfffx6/wCCwXgLQ/DN9ZfC61vvEXiOZGjt76+tjb2dsx43sGw8mOoAHPrXyZ+wh+yh4w/ah+N1r8RvF1vd/wDCJ2Wof2tqGq3qFf7TuQ/mCKPpuy3LEcAcUITPZf8AgtQ0jaB8AWl/1ptdW3Z9dmn5r2L9nv8AZr8PftSf8E3vBXhPWwtvdLBPNpupBcyWdyJpNrj/AGT0YdxXlv8AwXJUIvwSAG0D+28D/wAAK+tP+Cav/JmHw9/64T/+jnp9AZ+af7Mnx08a/wDBOb9ofVfA3juznh8MXNytvrennlVHSO/tz3+Xnj76cdQu33b/AILNeIdO8V+CfhBrOkXUV/pd691cW13A25JY2SMhga+nv+Cgf7Fln+1N8Pv7S0aOO1+IWiQs+m3OAPtadWtZT6N/Cf4W9mavxS8Z+PfF58G6b8NPEbTra+F764e2sr1CJrKR8LLDz0XcucetAj9u/wDgl1/yYp8M/wDuJ/8Apzu6+M/+CyH7QX9u+LNC+FGl3GbPSVGp6qEbhrlxiJD2O1Dn/gdfT37CnxH0z4Sf8E0PCvjHV22WGjWWr3cnqxXUrvCj3Y8V+Xnwd+Fnif8Ab3/ab1C3uNRbTrvW7i41TU9UaHzxZxdfu5Td/CgGRSRR+pX/AAT68G+B/g1+yjouia14i0GHV/Ekcmq6xbyahCr7p1AWJgWyCsIRSPXdX5dX2q3X7F37ZU+paDdRX1l4e1kzQPYyo8d3YOclAQSPmibAz3r7I/4cet/0WmX/AMJv/wC668F/bG/4Jpat+yz8N7bxpZeLm8a6cl2trqAGlm0a0DD93JxNJlS2QemPl9aYH7K6n4k0/wAZ/CO817SbhbvTNT0SS8tp4+RJE8BZSPqDX4f/APBNj/k+Xwf/ANdbz/0TJX2f/wAEuv2gf+E7/Zm8YfDfU7oPq/hGzuJLIM3zyafKrkf9+5Cw+jRivgH9jL4r+HPgj+1JoPjHxZdSWeh6fLdefLDC0rjdG6jCqCTyaEJn9EdFfHH/AA9m/Zy/6GbVf/BLc/8AxNXtA/4Kj/s/+KNf0zRtP8RapJfahcxWlujaROoaSRgigkrxyakZ9c0UUUAFfz8Q/wDKSXRv+ymWP/pxjr+gev5+If8AlJLo3/ZTLH/04x00B/QPX5xf8Fs/+SNeAP8AsOyf+iDX6O1+cX/BbP8A5I14A/7Dsn/og0LcR8d/sm/tp/F39nj4X3PhnwH4Gt/EWjz6rNfSXslhcTnzmiiRk3RnbwI1P/Aq9iuv+Cpv7SEdnM//AArGxtwEP76TRbzZHx1PzDpX0V/wRj/5NQ1v/sbbv/0mtK+75IknjZHVXjYYKtyCKLhY/AT4NXGj/tmftTwaj8bPHP8AZE+sXUR2RWnyXbjAW2VvuQIQMZP86/ST/gq9plto37Et1YWka29na6npsMMS9ERW2qB9AK/Mz9sjw1pvw1/bn8ZafosEemafa65a3cUUahEiMkcMzYA4A3O1fsb+1t8Ibr9o/wDZN8Q+GNNK3Gs3un29/pzM2BJcRFJkGf8Ab2lP+B0MEfIf/BDv/kVvi5/1+ab/AOi7iv0/r8IP2Ef2sX/Yn+JvibRvG2j6hFoupbbbU7WOPF1ZXERO1yjYzjLAj/ar9H5/+Cq37PEWm/a18UXszbci2TTJvNz6YxQxnyP/AMFvv+SjfC//ALBN3/6OSvpv9l/4K6B+0J/wTj8KeB/EZkXT9SsDtuYQPMtplmZo5Uz3Vh+PIr85f2s/jvrf7fH7QmlQ+D9BvZbSNF0zRdN2b53BbLSPtyF3Hn2Ffpp8UfgJ8QPAP7BOm+CPhnruqaV458L6fb3KS6LcNBPevHzPCGQgncGfA7lVpgfEOsf8Exf2jvgN4rOr/DHX11LZny9T0HUjp91t7BkYg/UAsKbdfFj9vr4TRtc6pH4snsbfO43mkwXsbgA/xCMsfwNZ/wCx/wD8FJ/FvwY8canY/GLWPE3ivQ7xRE739zJcXWmyoeqpKeh6MOtfejf8FVP2dRp32seK71uP+PcaXP5v024pknyD8If+Cx3jvw54hj0z4q+GLLUdPEoiuLnTYGtLu2HcmNiVYj0+Wv1k8J+JtM8beG9L8QaPdLe6VqVtHd2twnSSNxuU/ka/AX9rT4r2X7Xv7SM2q/DvwncxNfpFp9rZwwg3V/IpI85lTgFs/l1r9wv2Zvh3f/CT4B+A/B+qSeZqWk6VBb3JVshZAvzAewPFSyj5g/4LIf8AJq9j/wBh+3/9Akrk/wDgiV/yRHx//wBjEv8A6TR11n/BZD/k1ex/7D9v/wCgSVyn/BEr/kiXxA/7GJf/AEmjp9BI/RuiiipGFFFFABRRRQAUUUUAFFFFABRRRQAUUUUAFFFFABRRRQAUUUUAFFFFABRRRQAUUUUAeWfHr9nDwR+0n4csdD8dWdzfadZ3H2mFLa7e3O/GOShGa8I/4dK/s6f9C9q3/g6n/wAa+yqKAPjX/h0r+zp/0L2rf+Dqf/Gur+Fv/BOf4KfBvx5pPjDwvoupWuuaXIZLeWbU5pUBII5Vjg9a+n6KAPnP43fsFfCH9oXxvJ4t8aaTf3mtvBHbmW31GWBNiDC/KpxXA/8ADpX9nT/oXtW/8HU/+NfZVFAHyBo//BKr9nbSbyO6XwpfXmz/AJY3mqTyRt9VJr6c8E+AvD/w38O2uheGNFtNC0i2XbFZ2MQjRfy6n3NdHRQAV418Wf2Q/hF8brxr7xd4H03UdTb72oRp5Nw31dME/jXslLQB8eW3/BKL9nW0u1uB4Y1KTBz5cmrTsn5Zr334Ufs+fDr4I2jQeCfCOm+Hy4xJPbwDzpP96Q5Y/nXo1FABXA/FD4F+AvjTpy2Xjbwtp3iKJP8AVtdwgyR/7rjDD8676igD5An/AOCVH7Ok9/8Aaf8AhFdQj5DeTHq06x8f7O6vW/hX+yJ8IvgvcpeeFPAul2GoooAv5I/OuOP9t8kfhXslFAGVr2jQ+IdF1DS7iSaK2vbeS2ke3kMciq6lSVYcq3JwRXzx8KP+CdnwR+DHjzTfF/hvw9drrenMz2sl7fy3CRsRjeFckbhng19OUUAFNZQ64PI7inUUAfKK/wDBM74EweNk8U2eiarp2tRXw1GGWz1aaMQTrJ5isgB+XDcivqLUrGLVLG4tLhd0FxE0MgU4+Vhg81cooA+Z/hT/AME+vg18FPiVpnjzwtpGo2niPT3neCe41OaVAZYpInyjHB+SR6+mKKKAPBfj9+xZ8Lv2mPEOna5470u9vtQ0+0+xwPbX8sAWLeXwQhAPLGvTvhj8ONF+EngPRvB/hyCW30PSYvItI5pmldUyW5ZuTya6yigDlPHvwz8LfFDRZNI8WaBYeIdNfOYNQhEgGeu0nlfwr501/wD4Ja/s6+ILrz28G3Gn/wDTPT9SmhT8g1fW1FAHzN4H/wCCdHwA8BXUNxZ+Aba/uYmDpJqssl1tI6HDkivoyw0+20mzitbC3htLSFdkcEEYREA7BRgCrtFAHi/7Q37Jnw7/AGoX0D/hP9PvNQGhi4+xfZb17fb53l+ZnYRn/UpXafCX4U+Hvgp4B0vwd4WgmttD01XW3jnmaV1DMWOWbk8mu0ooAK+bPjF/wT8+C3xz8a3XivxT4euX1u5UC4msb6W3ExHAZlQgFvevpOigDwu9/Y6+G178AtP+DT2Wox+A7KYzR2UWoypIxad5yGkB3MPMkJwasfs//sgfDP8AZludWuvAejz2N1qapHcT3V3JcOyLyFBcnAzXtlFABXL/ABB8A6H8UfBWs+FPEdmuoaLqtu1rdQk7SyHuCOhB5B7EV1FFAHzT8Jf+Cf8A8Ifgj4pfX/COn6vY38tpNYTb9VmkjlhlUq6spOD6j0PNcbN/wSc/Z4uJZJX8P6uzuSxP9tT9T+NfZFFAHxr/AMOlf2dP+he1b/wdT/41f8Pf8EtvgD4Y8QaZrOn6Dq0V9p11Fd27tq87BZI2DqSCeeRX13RQAUUUUAFfMX/Du34Kp8Vrf4iro+pDxRDq8etpP/ac3l/aklEqnZnGNy9K+naKACvJ/j9+zN4E/aY0LTdI8eWNzfWWn3BurdLa7e3KyFdpJKEZ4r1iigDzL4DfADwd+zb4MuPC/gazubLR5719QeO6uXnczOiIx3Nk9I14r02iigD5q+Mf/BPr4NfHbx7eeMPFui38+uXkaJNLa6jLAjbRtB2qcZxXv3hrQbfwvoGnaNaNM9pYW6W0LXEpkk2INq7mPJOBWvRQB5D8Wf2UfhP8brg3fjLwTpuq6hjb/aHl+Xcf99pgn8a8bj/4JSfs6x3n2g+GdSfknym1acx8+2a+wqKAPMfhR+zd8M/gfG48FeENN0KZxte6hi3Ttn1kbLfrXp1FFAHjPxT/AGQfhB8Zr1r7xX4F0zUNSb71/HH5M7fVkxn8a8jj/wCCUv7O0d99q/4RjUn+Yt5TatOY+e23PSvsKigDy74V/s0/DH4JlpPBfgzS9DuXHz3UMO6dv+Btlq9RpKWgDzT48fs/+EP2jPB0fhjxraXF5pEdyl2sdtctA3mKCB8y896pfAD9mnwL+zL4f1PR/Adlc2NhqF19suEuruScmQIEyC5OOFr1iigAooooAKKKKACiiigAooooAKKKKACiiigAooooAKKKKACiiigAooooAKKKKACiiigAooooAbj35o9zzXl/x0+OOnfAzQLDVNRsLnUI7y5+zJHbFQVbaWyd30rQ+DHxasfjR4LXxFp9lcWFu00lv5NxgvlcZPH1rpeFrKisQ4+43a/mcKxlB4h4VS99K9tdj0KiiiuY7gooooAZ1oxXKfEzx3a/DTwRqvia8t5bu20+MSNDDje2WC8Z4/ir5w/4eLeFcc+GNY/77i/xr0MNl2KxkXOhTcktDycXmuDwM1TxE1FtX+R9dZHQ8UvfHWvkX/h4v4U/6FjWP++4v8a9N+En7Vvgn4wagulWM0+l6u6kx2N8oRpcf3GBKscdq1rZVjaEHOpSaSMqOdYDEVFTp1U5PZar8z2+ikoryj2xaKKSgBaKaeRVXUL+LTrG4u5m2wwRtK5HPygZNCV9BN2V2Wc0vavJ/hh+0l4K+MGvz6P4curuW9gga5kWe2aMbFZVPJ92WvWAfetKtGpQlyVItPszCjXpYmPPRkpLuncdRRRWZ0BRRRQAUUUUAFFFFABRRRQA3FIfalzivAvjN+1vofwa8ZJ4c1DRr+/uGt47jzbUxhMOSAPmPtXRh8NVxU/Z0Y80t7HHicXRwcPaV5WW1z3+ioLeZZ4I5V+66hh+PNT1z7aHWndXGjnml4NecfGv4wWHwT8HL4h1Czub63a5S2ENvgPubPPzfSpPgr8W7L40+C18RWFlcWFubiS38m4wXyuMn5frW/1er7H2/L7l7X8zk+t0XX+rc3v2vbyPRKKKTNYHYLRRRQAUUmaKAFoopKAExSHmlxXhnx0/am0X4E+IbHSNS0e+1Ca7tPtayWpQKq7iuDuPX5a2oUKmImqdFXk+hy4jE0sLTdWtK0V1PcuR9KWuG8U/FjRPBfw8h8Zaw01vpLwwyny08x183btGB/vCmfCn4v8Ah34xaNdal4cmnmtref7PIbiExNv2huh9jT+r1eR1eV8qdr9LiWLoOoqXOuZq6XVrud3jPuKUAivC/jp+1NovwL8QWWkalpF9qM11bfale1KBVG4rg7j7V7Joepprej2OoRqUS7gjnVW6qGUMB+tOphq1KnGrONoy2fewqWKo1qsqVOV5R3Xa5pUUUVznYFFFJQAmKTtXhHxs/az8O/BXxNBoN5YXmqX0kAuJFtSgEQY4UHd3ODXVfA/456N8c/D11qGlW81lJaT/AGee0uSPMjOMqTjsRXbLBYmFFYmUGoPqeZDMcLUrvCxqJzXQ9Ox0oHFBOB7V86/Df9sfQfiT8SbHwdaaHqNpeXUk8S3ExjMYMUckhzg55EZrOjhq1eM50o3UVd+SN62Lo4aUIVZWc3ZebPoojOaTGCaU8A+lcR8WPiNa/CfwBqfiq9tpr22sDEGghIDtvlSIYzx1fNYQhKrNQgrt6L1ZtUqQowlUm7JK79EduMHpQcYryb4DftA6X8ebDVbjTdOutOTTpY4pFuSpLFgSMbfpXrJx61dWjUw9R0qqtJboihXp4mmqtJ3i9mGKT+lfNfxI/bd8LfDrxpqXh2TSdQ1WfT3EU1zalPL8zGSoye2cV7L8LfiNpvxX8Fad4k0rfHbXasDDJ9+J1JVkb3BFdFXAYjD041qkGoy2fqc1DMcLiK0qFKonOO6OyopKM1xHpC0UUUAFFFFABRRRQAUUUUAFFFFABRRRQAUUUUAFFFFABRRRQAUUUUAFFFFABRRRQB8j/wDBRT/km/hz/sKn/wBFPTP2YvFN14M/ZA1vXLKKOS805765hWZSUZkAI3AEHHFP/wCCinPw38Of9hU/+inrE+B+P+GFfGPr5Wpf+g191SjGeTUIyV06i/Nn5rWnKGe15Rdmqb/JGf4C/b81GfTtXfxLo9vd6jtjTS9P0iCRHnkbO7ezM2APl6DNVtZ/bY+Kvh+aPUNS+H0Om6M33Vu7a5Tdnp+9OB/47WR/wT18Ladq3jTxJql1bxz3mnWsItnkXPlF3bcw9/l619m/FnSrLWPhp4ntb22S4gk06fcjrkHCMR+RoxssvwWNdBYdSTtfV6Xtsv8AMeAhmWPy/wCs/WXG17aLWze7/A4/9nr9oXS/j1o11JDZtpurWJUXdk7hwA3RkbjKnHpXsYFfAX/BOVj/AMJ34rXc3OnQ5H/bQ19/ZAzXz+cYSngsZKlS+HR/ern1OR4ypjsFGtW+LVP5M8c/azz/AMM8eMvT7PH/AOjUr5j/AGCPBHh7xnceMl17RrDWVt47QwrfWyzeXuMudu4HGcV9P/tZ/wDJvHjL/r3j/wDR0dfBn7Pnhj4peJJNdX4aajLYPCsP27ybtYNwO/y/vdej19DlFP2uUV48/JeXxN2S+E+SzuapZ1h5um5pR+FK99+h+irfAr4dupH/AAhOg4PB/wCJdF/8TX53/FjQ7P4V/tPXNl4XDW8GnanaTWscTE+W7LG5QHrwzMK9ek+FP7U5DbvEV6Qf7usRj+tdD8C/2KNW0Xxla+LPH2o215Pa3H2qKxhcztLNnIeV2GDzzgZz61eCqUstVWpXxKqJxaUU27sWNp1M0lSp4fCSptSTcmkrI9j+P37S+j/AmytYp7R9U1y8j82DT432AIOC7vg4GeOleM2n7Snx98U20eo6D8MYW0yZd8UjWsz7gehDF1zx7Vf/AGo/i18MNB8ctp194Gt/G/i6KKOKR5X2Rw55SMsMknnO0Crdl8aP2ivE0KHRvhbYadC6jYb8Om0f8DkT+VceHwlOnhoVPYpuWrc5JL5K97ebO3FYupVxU6ft5csdEqabfzdrFLwt+3Rf6X4ri0D4jeEG8NOXWOW6jZwbcnozxuM7fcGvS/2rvjfrnwR8KaJqmhQWVzNe3ptpFvY2ddojZuNrDnIr4l/af/4T5/H1lL8RVso9cl09GjhsdmyOHzHwpK55zu7mvo39vz/kkXgX/r/T/wBJnrvnlmF+s4SUYq1S90ndaLpc4aWa4yWExkJTd6duVtJNXfW3UpXP7fU9v4K0RLTRIdZ8ZXkZa7ht96W1t8xCjHLsxHOB+dc/H+1V8aPGvh7U47HwPZ31vHFJDfNBYz/uFZO/7zj5dxr1v9iH4e6JpPwe07xCthDJrOpySyTXkiAyFVkKqoJ6AAV7x4whii8I68yxqrPYz7iFxnEbda82viMBhcRKhSw6bUt2/Pt2PRw+DzHG4WGIrYlpOKdkulur79z8wv2ePGPjTwP4zvb/AMC6Euv6vJYvDNatA0vlwmRCWwjA/eCivrTxz+0Z8QvAnwK0nxVq/h6z0zxNdaibSWxvIZERY8MQ2zdu5x614t/wT2x/wufWv+wJL/6Pgr2r/gob/wAkl0f/ALCyf+i3r2cxdGvm9PDVKa15bvq1bbseBlkK+HyerjKVVq17LSyd1r6nM6N+3bqmo+DtOgsvCz+IvHVy0rT2WnwyJb28YchCfvMxK7enHvWA/wC3X8Q/COrLF4t8C28EEjZW3eOa0m2+xfcD+VeqfsHeE9N034MRa3DbRrqep3U/2i52jeyxyFFXPXAx0o/b30y1n+B/2ySCN7q31C38mVl+ZNxIbB9xXnxeXLMHgvq94uVr3d/l5I9iUMzeXRx7xDUlHm5UlayXV92j2j4a/ErSfih4HsvFGmsyWVyjFknGHidTh1b/AHSK+dvHv7dIPiVvD/w78OS+KrreYlum3bJnHXy40BZh78V5x4A8Q3egfsHeMJrV5Emm1JrTev8ADHLJCj/mjMP+BVw37M3xbb4QJq9/aeAbzxXqFyyxC+gkYeRGBkxjET/ePJrXD5NSg69Xk5+STjGLdl01buu5hic+rTjh6PPyc8U5SSbfbRJPsey3n7Xfxc+Hghu/HHw1W306RseYkctt1/2iXXP1r6U+EHxk0D40+Gf7V0SR1MbeXdWk2BNbv12sB69iK+cPEH7Y+p+KdEvdJ1L4NandWN5E0M0TzuVZWGP+eFeffsQQ+IvC/wAZ/s02l6jaabqFnNHObi3dEynzISSAM5rPEZZCrg51alJUqkNVaSakuqtd2ZphM2nSxtOjTqyq05aPmi00+mrSuejeJf2ztf8AC/x4vPC+o22k2vhez1X7JPePFIZo4A2GbIbGcf7Nc/4t/b88UX15cyeEPCcK6PCxUXV/FLK5A7tsKqn0ya8o8b+G7bxl+19f6Je7mtL/AMSiCcL8p8tpQGAPriv0r0bw5pmhaTFpun2FtZ2MSCNIIIgiKoGMYFGNjgMuhRk6HNKUE7XsvXzYsveZZnUrwjXcYxm9bXfkvJHivxz/AGrdM+ClnpdqbBtY8Q31qlyLNZfKSND/ABO2CRk5wAK8wj/aV+PupWy6pYfC5f7JZd43Wc7MyDuDuB/8dq7+1z+zB4m+I3i2Dxb4SWC9n+zJbXFjJIIpcoTtdC2FIwcbc/nu45mD44/tKeCLcrq3gt9WhhADTXGlu3HrugKilhcNhJYaE6EYTm/iUpNNPskVjMXjI4ucMRKcIL4XFJr1b/Q9A+Dv7bdp418WW3hjxVojeG9VuZRbQyrIWiaYnAjcMAyEngZrwf8Ab1/5L1Fjj/iXQfzet3w9+0X8P/Efj1br4ifC+x07WZrlDPrNvv3RSDAVpImAYYwuTnNc/wDt4lZ/jnCVOUfS4MOPQl+lergMLHDZmmqbhzQel01fTZpvT1PIzHFyxWVyUqqnyzWtmmlrumlr6HruvftoeJNad7X4aeB7vXrK1Hltqc9vLIjkDGQiAYH1bNZ/gH9vq+XxDDpHjrw7FpqPKIJry13xG2JOMvE+Tgd+a+tfBHhjTPB/hbTtK0m0SzsLeFEjiRcdhyfUnua+D/8AgoVptrZfFTR7iCBYpbvTN07rwXKyEAn8K8jL/qGPrywnsLXTtK7vdd+h7eYLMsuw8cb9Y5rNXjZJa9EfTn7XXjgeBvhPHqqaNpXiBXvYIhbaxbefBhgx3bcjniuA8DfHLUdH/ZN1XxzpWgaHpF9Z3rxR2NhbGG05ljUsUDZz83rUv7ZzFv2YdALNuJuLLLf9smrzDwmf+NfXiX/sIt/6Php4TB0p4Knzq7dVRfp+ROMxdWOPquLtak2vJ6M6Dwr+3zrN54ZkiufDUWt+L57opZ2WlxSJEIQqnc/LsTktwv8Adqpcftt/FDwpdpceJfh/DZ6ZI21Ent7i1b6B23DP4V0n/BO/w1pLeEvEmuGOOTWjf/Yy7YZo4BEjrj0DM8mfXbX1L418L6T4t8L6npWtQxy6ZcwOk4kxhQR97J6EdQe1Z4ytl2DxksP9Wuk7N3d/kvIrBYfM8ZgoYn601KzaVlbyuzlfgn8cdC+N/h19R0lnt7qEhLqwnx5tuxzjOOqnHBr0vAAr83f2DtRvLH46G1t9xtrqwmS4TsFXDqf++gv/AH1X6RAe9ePnGBhl+KdKm/daTXzPoMhzCpmWDVWqveTs/O3U8R/ak+KXiv4O+CrPxF4bs7G8hS6W3vVvImfy1cYRhtYfxYH/AAKr/wCzP8ZpfjZ8O01i9jtodVt7h7a7gtQQisOVIBJ6qR3rr/ir4Kt/iN8Ptd8OzqGW+tnSMlQdsgGUYZ7hgK+Kv2FPGz+CPiV4h8IarIbVbuB3KzSYWO4gJ3rjpnZn/vmuvDYaji8sqOMf3sGnfuv6ucWLxVbA5rS55P2VRWs3omv6R6b+05+1zrvwk+IqeGvDVnpl6YLaOa7e+ikcrK+SEG1h/BtP/Aq92+B/xI/4Wv8ADPRvEjrFHc3MZFzHDnZHMp2sozXwx4B8Dz/tT/Fj4i67OJXtvsl1c2zvn93K+UtE4x91R/5Drvf2L/i6ngX4ffELTdVWQDQon1aOB32scArJGAehLqo+rV6mNyzDrBKFGP72HLzefN/wTxsvzfEPHOrXk/Yz5uW+y5f+AdR8Sv2uPFemfHGbwN4O0/S7+FbyGwEtzE7ySTnAk+6yj5WO3/gNQ/tkfFqT4eeNdAsZfCfhjxI8mm+c1xren/aHQ+YwIT5hheM4rzv9h7wbP8QvjJqnjLVN1z/ZavdvNIM+ZdzlsE57/fb61Z/4KLf8lO8Of9gn/wBqyV1U8HhYZlSwcYr3Yvmeurtc46uLxVbKq2MqSfvTXKuyT6F79qD4m/ELVPCt/okvhWG28BS21hMmrQ2rgKWiik2K+7bgSMVHFcV+zp8Ufip4H8KahZ+A/CK6/pst55txcvayzeXL5ajblGHYLX0f+03/AMmdRf8AXnpv/oUdZf8AwTrH/Fr/ABD/ANhdv/RMdEMTThk85OkmoytbWzemr8xywlWec04e2knKN7q10nrZeR4v+3nc3d7408Iz3kP2e8m0KN54enlyM7Fl/A16Zc/tka0+kafo/wANvBl34m+w2kUE2ovbStF5ixgHaiDOAfUiuC/4KJ/8lQ8P/wDYK/8Aar19o/BvwlpnhD4a+HbDTLVILf7DDI21QC7sgZnbHUkmsMTWw9LLMLOtT5nrZXsvO/6HRg8Pia2Z4unQqcquru135Wv87nyt4S/b71rTddTTvHnheOyjD7Lia0WSGWD3MUmc/nX2xYX8Go2NvdwSLJBOgkjdejKRkH8q+Ev+CjGk2tr4r8JXkMEcdxc2dwk0oXDOFePbn1xuavrz4GsW+D3g1mO4/wBlW+Sf+uYrys1w+GeEo42hDk57prdaHs5RicTTx1bAYifPypNPrrbf7zu/rWbr+uWvhvRL/Vb6VYbKygkuZ5D0WNFLMfyFaPcc18nft8/FA+HfAln4Qsptt7rknm3O08i2jbOP+BPj8FYV4uAwksbiYUI9X9y6v7j6DMsZHAYSpiJdFp5vofP/AMKfC837Vn7Qmr6lrIlXTbjz725Uf8sosbIY8jH3f3Y/4DWl+y34tuvgX+0LdeFtaLQWmoTto90rfdWdXxDJ/wB9fL9JM1X/AGZf2kfC3wG0LVIr3Q9Q1LWNQnDS3Fs8SosSD5FG456lya4H9oD4m6J8V/iNJ4o0HT7zSWuII/tUdwy7mmT5fMXZ/siP8a/UpUa+IrVMHUg1QcVGL00a2f8AXY/H416GHoUsdCd66lzSWt2n0en9XP1jcfK2OmDX5g/suXsGn/tUaJPdzx21vHdX5eSVgiLm2uAMk8V94fs7/E1fiv8ACXR9bdw+oLH9lvvadAA5/wCBcN/wKvzk+Gnw7X4s/Gi38KNetpqahc3ebtY/MKbI5Zfu5Gc7Mda+ZySgqVPG0K75bRs3vbe78z6zPsT7aWBxFBc15JpbX2dj9Tj438PD/mPab/4GR/414t+2N4o0fU/2dvFltZ6rZXVw5sysMNwjucXcJOADnpXmf/Dt+3/6H2b/AMFY/wDjtcL8a/2Lbf4RfDLV/FkfiufVHsDABaNZiIPvnji+9vOMb89K5cHhcsjiaThiW2pRsuVq7utDqx+NzWeFqxqYVRi4u75k7K2r0PQ/+CcP/IueNv8Ar7tv/Rb19JfGT4h2/wALvhtrniSbaz2kB8iM/wDLSZvljX8WK182/wDBOEZ8O+Nf+vu2/wDRb1yX/BQP4oLqniTTPA9rLug00C9vVVuPOdcRqf8AdjOf+2tbYjBPH57Ol0um/RJXIoY/+zuH4Vl8VrL1bf5HnnwK+B158dtI+IOvXplur+3tne0k3/629c+ZyB1yAR/wKvRv+Cf3xNOj+JdW8CXz+XFqGb2yRv4Z0XEq/wDAkXP/AGzql8CP2v8Awj8GfhzZeHR4d1K7u0eSa6uI3iVZJWbqMnoF2ivCtZ+IdtZ/GGfxn4Sgn0uBNQGp21tPjMZJDtGdvG3duGP7tfTVaGJzB4nC1oWh9h6WTjp072PkqdfDZc8Ni6E+aprzryer8tD9die1BUE81z/gfxdZeO/CWla9p7b7PULZJ488kbhyp9weD9K6DGa/JZRcZOMt0ftEJRqwU07p6ofRRRUmoUUUUAFFFFABRRRQAUUUUAFFFFABRRRQAUUUUAFFFFABRRRQAUUUUAFFFFAHyz+3p4Y1fxT8P9Ah0fS7vVZotR3vHaQNMyjy2GSFBrI+DfhLW9P/AGL/ABXpN1pF7banNBqAjsprd0mfcvy4Qjdz2r6625HQUmMcYGK9uGaThhYYVRVoyUr9e9j5ypk8KmMqYvnd5xcbW2urXPi7/gn/AODte8Mat4wfWNE1DSUmhtlja9tpIRIQXzjcBmvq74gwSXHgTxBBDG0s0unzokaLksxjbAAro0QL0AGfSlPJxXLjMdLGYl4qUbN209DrwOXxwODWEjK6119f+HPhv9gXwX4g8L+NPEsusaDqOlRS2ESxyXtpJCrESHgFgK+424oRQp6DPsKWlmGNlj67ryjZu2i8kXluAjl2HWHjK6V9fU8m/ah0u71z4EeLLKwtpr28mgjEVvbxl5HIlQ8KOTXhv/BP/wAHa54VuvGp1jRr/SROloIvtts8PmbTNnG4DOM19mbdwwelIFC9AB9K1o5hKlgp4JR0m736rb/I562VxrY+njnLWCtbo9/8x1BGaWivKPdPg39pH9nzxxoXxkb4g+DdMm1y3kvIdSRLdfOlguIyrYaPqy7lBGPpXYWP7U/xh1a0W2sfg5eHUdoDTyw3Agye+0qMD/gVfX+OOeaAvtivfebKpShTxFKM3BWTd1p523PllkjpVp1MNXlBTd2kk9fK60PzO+N3wT+M+u30XjDxTpE+q3mo5EkGlr572SrwiMiAhRzxjd7812/xqu/iP8XfgH4cm1zwXfWer2etmKOzs7GYPJbi14mKNlhliwz0r75IB6ikIDAjGR711f2/OXsnKlG9N6WurLsci4ahH2qjWlaorO9nd73PHf2StHvtC+A/huy1KynsLyJZt8FzGY5FzK5GQee9eqa1p39raNfWO4p9ogkh3/3dykZ/WtBQFwBxjtTu1fO1qzrVpV7Wbd/xufUYfDxoYeOHTukrfhY/M3wN4c+Lf7M/xB1DUdO8E3eqTtDJZbzZS3FvNGWDBlaM+qqetes/H+98efGD9m/Qr3VfCN3Z6/8A2wGl06yspt6RhXCyeW2Xwc19rYB64oxzgdBXv1M8dSvTxMqUeeLWuutuh8zT4eVKjUw0az9nLpZaanhn7GejahoHwF0ey1OxudOvFubstb3cTRyKDO5GVbmqX7bWg6j4i+B9xZ6TYXOo3n2+2cW9pEZHwGOTtUE19BLxxSNyMGvKWOksZ9dtrzc1vnc914BPA/UubTl5b28rXPlD9l74TzeIv2ade8H+KdLu9MTUrycMl1AY5FyEKSqGH8LKpHuteW+Hvh98cv2WPEF9/wAI3o//AAlOiXLDeltAbiOYL91jGpDo2P8AJr9AO2BxQcciu6Oc1VOq3BONR3cXqr+XW55UsgoulSUZtTpqyktHbzPiDUP2gf2gvHdpLpOjfDqfRbib92b1bCZXizxw0p2L9TXuP7PHw18feFLKfU/H/i+81nU7lQE05pvMhtV6nJ/if6cD3r24rwOPxp2K58RmCq0/ZUqUYJ721f3s68NlcqNRVa1WU2tr6L7kfnjd+APE/wDw2YNWHh7U203/AISZJ/t32STyPL8wHfvxtxjvX6GAcDn60pUZzgZ9aOh/pUY3Hyx3s+aNuSKj62NMvy2OXuo1Jvnlf0PjT9pv9n/4iz+OpvGXgLUNQvILhkmn023vGSS3lRQN0algGVtucDnPbFQ2X7U3xs0q1js9T+E13dXwUL5q2NynmHpkqARz7V9o559qQgEdK6YZqvZRpYilGfLom7p/huclXJpe1nVw1eUHLVrdfK+x+eCfAf4p/tI/E0+I/Fmif8IlZXDRi4uLiHySkSDARImbezYHU/iam/bN+HHiHVPjFZtofhzVNQ0+HTLaGOaztJJUXaWGNyg9K/QrAH0pCozkj8a6oZ/WhWjUUFyxTSitEr2+fQ4p8M0JUJUud80pKTk9W7f8OVtNUrYWyngiJQR+FfDf7e3gjxF4o+ImhTaPoOo6rCmltG0lnaSTKp8wnBKg1935AFNdQ3UD8a8rAY2WBxH1iMb76PzPczHL45hhvq0pWWmvofMH7W3hnVtd/Zy0Sx03S7u/vYprNmtrWBpJFCxkHKgE8V5jpuhaj4d/YJ8TWmrWFzp14NQLmC8haN8G4iwcMAa+7mAIwRXj/wC1Z4evvEnwJ8Rabplv9pvJvI8uLeq5xMh6sQPzNengcxk3SwrjpzqV/meNmOVxiq2MUtfZuNreW58Y/s3ad8VNA8Oar4x+Gyw6lEt19k1HR3UOZgiK6OFJG7HmMPlO/wDOuz8afF79oP4sabP4ag8DXuiRXKmC4az02eF2VuCrSSkhAR15FewfsK+ENX8FfD3XrXWLT7HNLqxZF81ZMjyY/wC6xAr6aVAOcAE16GY5rCnjqjdGMnF6NrX59zzcryepWwFNKtKCkvej/lfa583fsmfs1z/Biyutb14xS+J9RiELwxOGS0hzu8vd/EzEKWPT5Rj3+k/wooI6818picTVxlV1qrvJn2mDwdLA0Y0KKskIT2Nfnb+1P8H/ABT4a+Nt9rvhPSNUubXV4GuPtGmW0knlvIhimQlBxuBb8Hr9Ez6Um0HsDXVluYTy6s6sY8yas09mcea5ZDNKKpTk4tO6a6Hzp+xR8L7n4d/Cd7zVLOSz1fWrhrqaG4jKSxxL8kaMD9Gf/tpXzD+0X8GPFnhT4u+KR4Z0PVbvRdbXzt+n2kkkbI7pK8RKg9JIwa/SgdKMBucZ+tduGzqth8XPFcqbnuum9193Q8/E5DRxGCp4NSa5Nn18/vPDP2Q/hlL8M/g5py31s1trGpu2oXcUgw8ZfiNDnkYQLkHoxavB/wBvTwR4h8U/EXQJ9G0LUtWgi0vy3ksrSSZFfzXOCVB5r7twKayDHQfjXNQzSpRxjxrV5O+nr/kdWIyenWwEcBF2ira+n+Z4d8WvhzqnxC/Zo/4RzTo8av8A2davFbSYQmSMI3lnOME4xzXyr8HfGXxn+AOn3+h6X8O729S8uBcFb3S7lysmAvymMjIOK/RwcDHSkCgZ4/GtcPmro0Z4epTUoSd7O+/yMcTkqrV4YmlUcJxXLda6fM+Av21vCfivxr4q8KahZeGtSvZG0RDciztJJVhlLMzRnAOCM96+3/BEMlr4N0KGVTHJHY26MjcFWEagg1vFQT0H5Up6cfpXNicfLE0KeHcbKF/nc68FlqweIq4hSu52vp2Pir/goD4N17xNrXg19H0W/wBVSG2uxIbK2km8slo8Z2g4zX078GLOew+E3hK1u4ZLa5h0u3SWGZcOjCMZBBrt3TdjIB+tOxgYHFKtj5VsJTwjjpBt36u46GWxo46pjVLWaSt2tb/Ia7AAn0r83viD4K8bftCftEM914e1mw0e6vks4bu5spEjt7NDgvlht+6GbryWr9Ih1oC4JKgA1WX4+WXSnOEU5NWT7E5nlcczjCFSTUYu7S6+Rxll8I/BVlaQ2yeFdHEcSLGm6yjJwBgckZNcJ8d/2fdA8bfC7XNO0XQdOsdZWL7RZTWttHG/nIdyrkD+Llf+BV7f3ox7Vy08XXpVFUU3dO+511cBh61J0nBWatsj4S/Ydn8X+BPGGpaBrHhzWbLRtVi81bi6sXjjhnjHGSV/iXcP++a5H9mX4feKdD/ad0TUNR8OatYWKXV8Xu7iydIwGguAuWIxySuK/RoqAeABRtGeAM17c88lKVaSppe1jyv7mr7eZ8/Dh5QjQg6rapSutPNO2/kKa8W/a+0q+139nzxVYadZT6heSm08u2tozJI+LuEnaq8nAGa9pNIVDcHkGvAoVXQqwqpXcWn9zufTYmgsTRnRbtzJr71Y+N/2JdL1n4ceA/H97rOg6nZyJJFPDazWrxyXGyJ/lQEZJJ4ryj4OfCDxV8Xvj+Na8Z6BqFnp0l1Jq1+b+0kiilw+VhG5QDljGNn93dX6PcdMY9qMdwAM17v9t1I1a1aEEp1Fa99la2h87Lh+nOlQozm3Cnra2+t9Tlf+FWeDh/zKmjf+AEX/AMTXg37YH7Pdj4j+Gq6n4U0CGHWNJnEwt9Otgr3ELYWRdqD5iPlYf7retfUgJ+o9KRiMEZxXlYbG18LWhWjJtxd7N7+R7GLy7D4uhKg4pKS3S28z5T/YW1LxNpfhnVfCPiHQ9T0yKxk+1WM99bSRIUc/OilsdG5wP71fVpIpqoFHQA+1OKkmoxuJWLryrcvLza2LwOFlgcNGhzc3Lpc//9k="/>
  <p:tag name="MMPROD_NEXTUNIQUEID" val="11085"/>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Calibri Light&amp;quot; IsBold=&amp;quot;0&amp;quot; IsItalic=&amp;quot;0&amp;quot; IsUnderline=&amp;quot;0&amp;quot; FontSize=&amp;quot;20&amp;quot; UseDefFont=&amp;quot;0&amp;quot;/&amp;gt;&amp;lt;Answer FontName=&amp;quot;Calibri Light&amp;quot; IsBold=&amp;quot;0&amp;quot; IsItalic=&amp;quot;0&amp;quot; IsUnderline=&amp;quot;0&amp;quot; FontSize=&amp;quot;18&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1&amp;quot;/&amp;gt;&amp;lt;/Format&amp;gt;&quot;/&gt;&lt;property id=&quot;10221&quot; value=&quot;&amp;lt;Format Name=&amp;quot;Presentation Default&amp;quot;&amp;gt;&amp;lt;Question FontName=&amp;quot;Calibri Light&amp;quot; IsBold=&amp;quot;1&amp;quot; IsItalic=&amp;quot;0&amp;quot; IsUnderline=&amp;quot;0&amp;quot; FontSize=&amp;quot;36&amp;quot;/&amp;gt;&amp;lt;Answer FontName=&amp;quot;Calibri Light&amp;quot; IsBold=&amp;quot;0&amp;quot; IsItalic=&amp;quot;0&amp;quot; IsUnderline=&amp;quot;0&amp;quot; FontSize=&amp;quot;20&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813&quot;&gt;&lt;property id=&quot;10002&quot; value=&quot;Quiz&quot;/&gt;&lt;property id=&quot;10003&quot; value=&quot;0&quot;/&gt;&lt;property id=&quot;10004&quot; value=&quot;2&quot;/&gt;&lt;property id=&quot;10005&quot; value=&quot;1&quot;/&gt;&lt;property id=&quot;10006&quot; value=&quot;0&quot;/&gt;&lt;property id=&quot;10010&quot; value=&quot;1&quot;/&gt;&lt;property id=&quot;10014&quot; value=&quot;3&quot;/&gt;&lt;property id=&quot;10015&quot; value=&quot;1&quot;/&gt;&lt;property id=&quot;10016&quot; value=&quot;1&quot;/&gt;&lt;property id=&quot;10017&quot; value=&quot;1&quot;/&gt;&lt;property id=&quot;10018&quot; value=&quot;1&quot;/&gt;&lt;property id=&quot;10029&quot; value=&quot;2&quot;/&gt;&lt;property id=&quot;10072&quot; value=&quot;Quiz10813&quot;/&gt;&lt;property id=&quot;10123&quot; value=&quot;1&quot;/&gt;&lt;property id=&quot;10129&quot; value=&quot;0&quot;/&gt;&lt;property id=&quot;10130&quot; value=&quot;80&quot;/&gt;&lt;property id=&quot;10160&quot; value=&quot;1&quot;/&gt;&lt;property id=&quot;10161&quot; value=&quot;1&quot;/&gt;&lt;property id=&quot;10162&quot; value=&quot;0&quot;/&gt;&lt;property id=&quot;10163&quot; value=&quot;1&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1&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815&quot;&gt;&lt;object type=&quot;10050&quot; unique_id=&quot;10816&quot;&gt;&lt;property id=&quot;10020&quot; value=&quot;3&quot;/&gt;&lt;property id=&quot;10021&quot; value=&quot;387&quot;/&gt;&lt;property id=&quot;10101&quot; value=&quot;[jumptoframe],Value=387,&quot;/&gt;&lt;property id=&quot;10102&quot; value=&quot;1&quot;/&gt;&lt;property id=&quot;10191&quot; value=&quot;-1&quot;/&gt;&lt;/object&gt;&lt;object type=&quot;10051&quot; unique_id=&quot;10817&quot;&gt;&lt;property id=&quot;10020&quot; value=&quot;3&quot;/&gt;&lt;property id=&quot;10021&quot; value=&quot;406&quot;/&gt;&lt;property id=&quot;10101&quot; value=&quot;[jumptoframe],Value=406,&quot;/&gt;&lt;property id=&quot;10102&quot; value=&quot;1&quot;/&gt;&lt;property id=&quot;10191&quot; value=&quot;-1&quot;/&gt;&lt;/object&gt;&lt;/object&gt;&lt;object type=&quot;10061&quot; unique_id=&quot;20000&quot;/&gt;&lt;/object&gt;&lt;/object&gt;&lt;/object&gt;&#10;"/>
  <p:tag name="MMPROD_THEME_BG_IMAGE" val=""/>
  <p:tag name="MMPROD_43425PHOTO" val="/9j/4AAQSkZJRgABAQAAAQABAAD/2wBDAAMCAgMCAgMDAwMEAwMEBQgFBQQEBQoHBwYIDAoMDAsKCwsNDhIQDQ4RDgsLEBYQERMUFRUVDA8XGBYUGBIUFRT/2wBDAQMEBAUEBQkFBQkUDQsNFBQUFBQUFBQUFBQUFBQUFBQUFBQUFBQUFBQUFBQUFBQUFBQUFBQUFBQUFBQUFBQUFBT/wAARCACgAG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Chh8lK09Njldtu6izs/OlrdtraKGWvVPnyx9g2Wu5qz3tldfu10E1yv2Xa1c+9zsagC7bPstdtRQ3mzev36z7x2eL5WrMheWF/moA6Z3/dbmWsy8RXXc1WIb9XstrVU85X+RlqSykls9zF8lP+zeTVqGZYU+WopnZ6CokqXLpFVV97vuapYUZ/lqVLZkn2tUFlJ0+T5ai8k/3a2LmGLfUOygC2iLDP8ALWhbbXrn/tm/7zVK9y0KfK1anOaF/NsT71Yrv5yfL9+mXkzOu1mqonyfNuoLLfnNt2vUTuz0z7TvSsrW/FVto8XlRf6Tdt/yyT+GsZSjA2hDnkbW5qfv2Vw6a9fOiSyy/wAWxkSiz8bXj3UUE9suxn2K9cn1qJ3fUpHdpu27qE+ei2uVe3Rf492yrXkpDLtrojVjOPunPUoSpe7Ib/qdn9+nfbHdPmqu+55afCny/NWhgSpN8/zUb6ET5KbuX+4tAGPvZ3qxDumbbUNs6/xVbtplSX7tamQy5s2/hqv5Oxfm+er9/qW/5VrOmvIrO1lnlb5EWs5nTCPOc54n8Qrptq8FtLsu5fk3p/DXL6DoOoaxq/2OzgnvL3d9xFrK1WaXUrrcv3929a+k/wBkbw9O9/8A2hOq/vfu71rwMbivZR5j6nLcF9Yqch5toPwx8UX+qf2QtjLDLcfOqbfvVb8efCXxV8NG83XNMZNPuPu3EX3Er9MNE8H6VZzxXi2MaXf99Fq18YPh7beP/h5e6VKqpuXfE7r9x6+a/tCXN7x9hLJYKHuy94/K2w8QyzJ5a/x/dlT+P/b/ANmuz03Ulv7dGb/W7d9cZ8TvCutfC7xV/ZmoQLDvbzYn/vLVjwZft+6+XfuX/c/jr36FW3LOPwnyVehKXNTqfFE7u2tt67mqF/3P8VW3ffaptXZWVNN+9r6CMueJ8nKPJLlLe/etQ/8AAaZC7OtN+atDMz4U+TdTt6o9QJM33aRvv1ZBM7rMu2uR8Z6kqWX2bzf4vmrpnfZXm/jOZbmVPKb7tceIl7vKd+Ej73MYNt5t5qMVovz7m2fJX034G+IuoeErW3ttKgitpbfZFs+wy3Hzf7bLXz14AeBPF+nsyr8kq7vmr9N/B9h4D/4QCLU762tnlWL/AFqL+9Z/7ny18jmVXllGPKfeZPQlUUpxlylL9nv4zav4/wBU1LRdXto7O9sIvNZ0X5Grl9V/aN8f/wDCay6bbQSf2f57xKlvpnmu+3+/8/yr/t1t/A3xDot/8RtVlga2sP8ARXRYnZN6p/t/7VeoX7+B7nUre81DT7SbdKqLqcO103/3Hr5z2nLP4T7NU5Sp/EfJ37T+ian8Rfh4nie509ra60uX781r5TvF/H/s18p6Pqvk3UTfvYXt1+XZ/FX6lftP/wBl3Pwi1uC3VdjWbfKn8Nfly6RaxFdQW0ip9i2Irv8Afdf87q+jy+rz0pQPks0oclRS/mPXvD15FqulxSxPv3r83+/U01gjyuq1Q+G/lf2G8TL8+379bKbUlr6fDS90+DxdPkqFL7Mtsn3qr1bvHb+7Vbc1dpwHOpR9+okepd+ytjIq6xN5NlL+92fLXmNz5U08UX91fmf+9XceJ5vOi2/3fnrid8XmxIvzov3q8avLmkfQUKfJEp2DromuWlz99IpUdq+v7B9XTwX5+h3kUzr+9iil+5Xx1qTs+z5a9v8Agl8UZdNs/wCzb52e0X90rv8A3a8rH0ueMah9DldeNGpKnL7R798HPhdqHjLUbfU7zXNChZvvJcM9vMvz/wBzeleq/ETQvFsNnFoekaro+sWUsDtOi2bJFEn+/wD3v++q5/4OeGGv7x7nStT8lHXc2z+Ova9e+w+EvD732r3ivsi2b5W+d/8AYr5erUj/ACn3VCPu/GfPXxO8SXnhL4D3ctzcs+pNZxW8TzffaVq+GrOFkv0WX77Svu+X+KvaP2mvijL421S00+xb/iWWreb/ANdZa8Rea5heLzV2b2+aX+N/uV7mApclL/EfI5nX9rW937J33hu/uYYpYom8ld2z52ruPmT7392vLPDyRJqn+t87Z88W9v8APzV6nZ38V5FFKq/Iv8dethqnJLlPnsbS56fOMd6r+d/s1oXO2aL5azP+A17J85ynJb/nqxC/nfKtV3+dalsIWfzV2/w7FT/brSrLkiVQjzyOS8Q7vs+1G+fczt/t1hbPJ+zyrLs3fxpW/qXleR5TMrtKvzO9YsL203m7YpX3rsVK8aMuc+kUeQZf2DarfxW1su99z7a7vTfD0GlWGnxLOry3G59nlbHSuU8JWy3/AIjis513+a2z5P4dro3/ALJX0x8WvhjfaV4l0+WX7lxbb4vlTYrf7H+z9yuTE80aRjhqkZYrkOE8JeJPEfhtvK0rUpLOumv7nxH4w2f21rVzc28X99vk/wC+KvaJ4VluYknWKX/a2Vv/ANiSpZ3DRQM8u3Z89fK1KkeY+/p058h8xeNryJPEbtE2y1t2/dI/zu9PubyDWNO/0by/NdU835f++P8AgVaXxR+HuoeDJ4m1WCW2urr/AEiK3uImTfF/A9c/pVyqfuvK3+e2/Yi/cr6ely+yjKJ8nUlL2soyNbStKlvPENlFbN9plum2K6f3/wCCvSE0rU7DUntrm2nttn3keuB0HVZ/DeqWmoLFA8sUqSxJ9/7tfZ3gzSrPxzLoVtc6fL/YVwyy3jv/AANvfZ/u/LUOUozOKvX9l7svhPnRHZHfc1VN619ffF39hWe2sLjV/AF41+n3/wCxrhv3v/bJ/wCL/cf/AL7r49vdO8UaZeT2cmja1FJbyNE0f2N/lKnBH4Yr36VSPKfOvEUnsctbP+92tXoPw90r/Rdb1jyGm+wQP5Hy/uklZPvu/wDu159bfer1H+0v7N+GP9iwWavqGos9w0u77ifwf+gVWLlyRCl8djwHWLZbC/u1VfOldflf/wBnrn/tK21g8XzfaGb+5XUeJJpXnliufkuLddjOjferBms0v4vNVlR/4YX+/sry6Xwn0D94674S2y3/AI10+2l+/K33/wC41fo18VPCv9seD/BV0sX7qJZUZ0X7jsif/EV8G/s2aPLrfxN0+J4t8Nv5txPsbZvVUf8A9mr9F9e8VXng/wAIaFKti2seH7q+T7ZYxbN7xNFL8nzf3GRKwxfvUpHl0qns8bA8603QYLDTvKiX/e+WrfhvwxE8stzLbQX9vasrz6c8ro90m/7ibUq/Z/ELQ5rjQvI8D6teS3DSpfWKS7PKdnTykR2+9/HXpdtDq9t4esor5o0u4rVbeW4SLZvRf4ErwMFhJV5e98J9Rm2c/VKPJS+KR+dv7Ur3mq+P0tpVns7SKDyrVL66+0SpFvdtn/AN+3/2evIprBra18rdKixf8vH3E2177+1LDbQ+PpbOK2kubuW13s7/AHNn+x/4/XhlhoOueMLJ1sdPnvPK+Ten+zX0PLye5E+ewuK56fPV+IfpVg2pPFY2MHnXcrKif33+ev0q/Z18DXOj+AdE/tCeV3ii2SxOqffX7n/jmyvl/wCEv7M2q3N7pWoRRX2g3v8Af1Fk2S/7m2vvjwf4Ybwr4fis5bmW5l++0stTGPvHiZpjYzjyxO+8N3Pk2SK33Il//YrQ+0L/AHa5ywb/AEJNv8fz1a+0PXQfLwnofi9D95a+mte+HUSaNpi+R5yNZxW86f7qffr538MWzXnivSrbb/rbyJP/AB+vsjxP++014FlaF/4Zk++teniffPfqVZUT488Z+EoPDf2uzWK5m1NmWKJPIf8Aevv+/XntzYNYLtlWVLvzfmt9v3K/SL4e/DSXWLL7Tq95/at3LFsifykiSJP9hF/i/wBurdh+xn4HfWX1XUIJ9SvZW3/6Q3ybv7/y/wAVeX7M6YZpGPxHg/7NPwol1XVtMVraW21O1ZJZd6/6pN+/5/8AgHy19Ua8ip4KltWXZ9luonZP/Ha6jw34G0jwZZxW2lWy2EUX/PH+OsfxDo8+pS3dmrfur/Z86fw7XSlUpc9OUDzIZhy141X0YfCvRIv+QvOq7F+SDf8A+h10t/8A8ThHlX/Vf8sv9uj9xbRf2fZxKkUS7Zdn8H+xWrZ2y/ZXbb89a4ahGhT5YnLjsdPEVXOR8y/GP4Ian4tvbTV9IgV9YsG+Xf8Acli/jR6x/BP7H+vXOqf21Y6g3hK4lbfeQvFFKkv/AADe619dWdtElr57L8/8Wxq2EdUg8pfkpyiYRzCpGPJE53R/DEWm2FlbTztefZVT99Muze/9+rF/c70l/ufdrQuX2Rf7lcpquqrZ+Vub/Wy7KInJKdzqNNdXq7s/3qx7B/Ji+arf2xv71M2hsfk78KLT7f8AE3w//s3Sy/8AfPzV9W+Jk2Syxf7Xy18z/AGz874oae3/ADyilf8A8cevqDXnXzYp/wC7tr0qu53YuX709a8B+VZ2FvAv8C7K9AR98VeJeD/EiuqfNXpthrCzRVwHn1Nze+0tvqvr0y2FlNeK2x0Xyl2f3mesm81JUlRW3b3aquvTW1/o0US+akqy79j/AO49VGJjKRDZ69PN8srb67C22+UjL/F/BXmsNn9mtfN81kTd83zV1um6k3lRLK3+66fx1ZlUOztv7tWk2pKny1i215/tVqw3K79ztsrIUSvfu21/NXZXjnjzWGh17T4l2/K2/wD8fSvaNVtt8G7dXzf42vFm8W+UrfPbsiN/33upUy6h7xZzedao27+GrH2m1/vLWFZ3mywi/wBpam+X/KrTNo7H5w/s0v53xG3f3bOX/wBkr6F1ib91t/4BXz7+y7Dv8Vanc/8APK12f99P/wDYV7rrHzxfLXdL4j0cb/ELHg+/ZGT5vuS166mpfY2RtrbN1eEeG7z9/wD8Cr2L7er2aSt/drE4pHa3mt2N4lv5UU+9pV2un9+jXtYg+x2+7b5su/8A1rbHaufewX7Zafv2hilb7/8Ac+SovFulS3lr5Us6zPAu9X2/7b1HKc390Y9+00G3/Zq9beemkRbW3/7D1y9tC0KozNXUQ3LJp0XzVYHa6bqS3mm+btbzf92tCwma83xba5/R5tlltq3puqrDqiRN9xqxkRynQWby/YLi2X76Lvi318lXOttqXxV8S7t3z3kDr/36Rf8A0JHr6n86Wzv/ADf4K+KvEnieKH9oLULOKX908vlf8CV//id9On8Q5RlKJ9YPMv8AZtpWxXn9hrEt59ki/hrs/wC1P96myoy0P//Z"/>
  <p:tag name="MMPROD_43425LOGO" val=""/>
  <p:tag name="MMPROD_42381PHOT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tH7fPw3HW01z/wABU/8AjlL/AMN8/DZf+XXXPwtF/wDi6+YviR+yD47+HOj3eqSJY6vp9qpklewkJdUHVijAHA74rwwqAK/R8NkuBxceajNyXk/+AfkeKzrG4SSjUgovzR+h3/DfXw5/59Nb/wDAVP8A45R/w338N/8An01v/wABU/8AjlfndRXof6sUe7+//gHmf6zYjy+4/RJ/2+vht2s9b/8AARP/AI5Sr+3t8N84+za3+Nov/wAXX53hQ1epfCn9nLxr8YIGvdFtLeHSlcx/bb6by43cdQowS2O+BXBXyPCYWPPWk4x7t2/Q9PDZ3isVPkpxUpdkj9NPh14+074l+ENP8SaUsyaffKzRLcqEk4YqcgE9wa6rAxXnfwK8AX3wy+Fuh+GtRmhnu7BHWSS3JKEs7Nxnn+KvQycV+eVowjVlGm7xTdvTofqWGlUnRhKorSaV159SaiiisjqGg4qpdzrbRSSv0RSxI9ByatgZqjf2zXNrMi4DOjKCe2RVRtzamVW/L7p81D9vv4bYB+x67z1/0NP/AI5SH9vr4bH/AJddb/G0T/4uvmL4i/sg+P8A4d6bd6pNBYatYWqGWWSwnLOkY6sUYAkDqcV4WUK//Wr77BZPhMXHmhJv0Z+Y4/OMVhJ8koqPqj9FP+G/Phv/AM+2tfhaL/8AF03/AIb++G3/AD663/4CJ/8AHK/OyivW/wBVqPd/f/wDyf8AWev5fcfok/7fvw27Weuf+Aif/HKRf2+/huf+XTXef+nNP/jlfngq7q9a+Ff7N3jb4t2P9o6Na29vpW4oL28m2JIw6hRglsdMgda4MTkmEwseapJxXdv/AIB24bPMZi5ctKKlLskfpd8PvG1h8R/CmmeJNMWaOxv0MkSzqFfAYryBnuD3rqRyc1598EvAt58M/hfoHhvUJobi70+AxySQZ2El2b5c8/xY/CvQg2WxX57WjCNSSh8N3b0vofqWGlOVGEqitJpX9bajJBwP5V4N8Rv2vPBPwx8YXvhrWbfVZL+02GRrW2Vo/mUMMEsOxr3eZcrgV8RftNfsreNfHXxG1nxbohsL23uljZbNpzHP8iBSBkYPT1713ZbRoVqrhWlyxtprbW55WbV6+HoqdCPNK+qtfSx6Cf2+/hwP+XPW/wDwET/45R/w318Nv+fbWv8AwEX/AOLr89L6zn06+ntLqF7e6gcxSwyDDRuDgqR6g1Aeor7+lw3QqK6b+/8A4B+c1OI8RB2aX3H6If8ADfnw4/59dc/8BE/+OUf8N+fDj/n11z/wET/45X53UVr/AKq0e7+//gHP/rNifL7j9Ev+G+/ht/z665/4CJ/8co/4b5+HH/Prrf8A4CJ/8cr87aKX+q9Lu/v/AOAL/WbEeX3H6I/8N+/Dj/n01v8A8BE/+OU7/hvz4b/8+ut/+Ai//F1+dlFV/qrR7v7/APgFf6z4ny+4/RD/AIb8+G5P/Hrrn42if/HKmh/b1+GsxClNYi5/jsxgfk9fnTRU/wCq1Lu/v/4ALifEJ9PuP090b9sf4UaoqoPEi2bnHF5bSxfrtx+ten+G/H3hzxfCJdF1yw1OM9DaXKSfyOa/Hcr+FS2d3Np1ytzazS21wnKywOY3B9iORXLW4Vg03Sm0/Oz/AMj0sPxXONvaxTXloftKHVRwR+dOyrAcjJ96/MX4a/tdfEL4fyxxXOpf8JFpi4BtdU+dgvoso+YH65FfaXwZ/aj8IfF5Ba28zaTrgXLaZekB29426OPpz7V8hjcmxWCTlJc0e6/U+ywGfYbGtRUuWXZ/o+p7hRUYlUnANSV4R9QM6c1zfjTxTZ+BfDGqeINQEjWWnW73MyxLufYoycDPJ4rpe1cP8WvCV147+G/iLQLGSOK71Kykto5JidiswwCcVrSUJVIqp8N1f0uc9dzjSlKmrySdvW2h4i37e3w3Y/8AHnrn1FmmP/RlP/4b7+G5GPseu/8AgIn/AMcr5r8V/sX/ABK8K2kt1FZWWsxxKWKWNwGkwPRGCk/hXg8sLxSPHIpV1YqysMEEdRX3uFyfB4tP2U3K3Zn5ji84xmDaVSCi33W5+hf/AA378OP+fPW//AVP/jlH/Dfvw5/59Na/8BE/+OV+dtFep/qtR7v7zyf9Z8R5fcfol/w318N/+fbWv/ARf/i6P+G+fhv/AM+2tf8AgIv/AMXX520Uf6sUe7+8P9Za/l9x+iX/AA318OP+fTXP/ARP/jlJ/wAN9/Df/n21r/wEX/4uvzuoqv8AVeh3f3/8Af8ArLX8vuP0T/4b7+HH/Prrf/gIn/xygft8/Dk9LbW/xtE/+Lr87KKX+q1Hu/v/AOAH+s2I8vuP0T/4b8+G/wDz7a1+Fov/AMXR/wAN+fDj/n11v8bRf/i6/Oyin/qtR7v7/wDgFf6z1/L7j9Ev+G+/hx/z7a5+Fmn/AMXS/wDDfnw3/wCfTXP/AAET/wCOV+dlFT/qtR7v7xf6zYjy+4/RNP2+fhun/LnrX/gIn/xyvX/g98YtD+NOg3Os6Cl2llBctat9siCNvCqxwATxhhX5Hv0FfoT/AME98p8HtXP/AFGpf/RUVfP5xk1HA0Pawve6WrPqMkzqvjaypzty2b0Vtj6hnZYlLsCQAScV843P7dnwztLiaGT+2N8bsjbbDjIOD/F619DXshFvMNv8Dfyr8atbGdb1H/r5l/8AQzXnZPllLMHNVL+7a1nbc7s6zWrgeX2Vveve67WP0Jf9vj4aopPl6y+Oy2Q5/wDH6h/4b7+HH/PrrX/gIv8A8XX520V9kuFqPd/f/wAA+LfEtd9vuP0S/wCG/fhv/wA+muf+Aif/AByj/hv34b/8+muf+Aif/HK/O2in/qrR7v7/APgGf+s+J8vuP0S/4b6+G/8Az7a1/wCAi/8AxdH/AA3z8N/+fbWv/ARf/i6/O2ip/wBWKPd/eH+stfy+4/RL/hvr4b/8+2t/+Aa//F03/hvz4b/8+muf+Aif/HK/O+ij/Vej3f3/APAF/rLX8vuP0R/4b9+HP/Pprf8A4CJ/8cpT+358OB/y663+Fov/AMXX520U/wDVeh3f3/8AAH/rPiPL7j9Ex+338OP+fXWx9bRf/i6X/hvr4cf8+ut/+Ai//F1+ddFH+q9Du/vL/wBZcR5fcfol/wAN9/Db/n21r/wEX/4uj/hv74a/8+muf+Aif/HK/O2iq/1Wo939/wDwCf8AWev5fcfdfjj9vbwy+gX0HhnSNSn1OaFo4ZLxFiijcggMw3EkDOcDrXxJpMjS67Yu7bne6jZiepO8ZqnHgN1qzo2P7a07/r5i/wDQxXa8ro5dh5qin7299XocSzSrj8RB1Xfl2srb7n7LaX/x7Qf7q/yopNKP+iQf7q/yor8brfGz9pwr/dIo+MLVLrw3qUEqh45LaRGUjggoRivxvkUK8ijopIH51+zHiYf8SS9/64P/AOgmvxnl/wBbP/vH+dfoXCfxT+R+c8Vr3ovyf6EdFFFfp5+Uh2r9PP2MVH/DPXhcsB832o8D/p6m/oB+VfmH2r9Pf2Mf+TdfCf8A29f+lM1fn/Fn8GHqvyP0ThP/AHh+j/Q97pMClor8sP2cKKKKACkPSlpD0oA5fxvGsvhbVFlRXQ2soZTyCNjcV+OirsAUelfsj40/5FvU/wDr2k/9ANfjcfvL9K/ROFfil8j8q4s+Nej/AEI6KKK/Tz8qADNfqd+yZAsXwE8H7eM2rMfqZXJ/Wvy0Xpmv1Q/ZR/5IH4O/69D/AOjGr884r/hw9f0P0nhP+O/T9T2Wiiivy8/YRv8ADVa5GY+35VZ/hqvdf6s1UdznrfAz8lf2gY1j+N/jgINo/tWY4/GvPuzV6D+0L/yXHxv/ANhWb+deeL91q/f8q/3Wn/hX5H86Zl/vM/V/mJRRQOTXpHkBRSlfrQF+v5VNwEopcYPQ0baOc15JCUUYNFMzsFFFFAgqe2u5rKeGe3mkgnhYSRyxMVZGHQgg8H3qCiuepSU9GdlKq6bvE+9/2UP2qJPHUsXg/wAXXKDXVUfYr5jj7aB1Ru3mADP+0M96+uUYkV+LFjfXGmXsF3azPbXFvIssUkbYKOpyGB7HpX6o/s5fFtPi98M9N1aUquqwj7NfRr2mUct9GGGH1r8oz/KY4SSrUlaMt12f+TP2Dh7OJYqPsKrvKK0fdf5o9eopB0pa+MPvjPv13Rngcc1+Q3xZhS2+KPi6JF2omqXICjt+8av17vP9Wfxr8h/jF/yVfxh/2Fbn/wBGNX3XCv8AGl6I/NOLFenH1f5HG0UUV+sn4+FFGM/zoOB7d6RrYKKXcPWjcPWs/a0zT2NQSil3D1o3D1qfrFM1+rzEopdw9aNw9aPrFMn6vMSil3D1oUBv/wBdHtoFfV5DT0r9DP8Agnt/yR/V/wDsMy/+ioq/PTvzX6F/8E9/+SP6t/2GZf8A0VFXxnE/+7L1R9rwx/vPyZ9O6l/x6zf7h/lX4y65/wAhrUf+vmX/ANDNfsxqh22cxPZD/Kvxm1p1l1i/dDuVriVgfbecV4nC/wDEn8j2eLNofP8AQpUU4KNuScU3I9f1FfqHtYn5d7KQUUu4etG4etL2se5f1eYlFLwc4OMetKfaq50Z+ykNooorQ5gooA57/hS7cjIII9am4CUUpAA60bh61n9ZpnT7GYlFLuHrRuHrT+s0yvq8xKu6N/yHNO/6+Yv/AEMVUwPX6Va0T/kN6d/18xf+hivPxk70JHo4BWxMT9l9J/49YP8AcX+VFLpH/HrD/uL/ACor8Dr/ABs/oDC/wkReI/8AkC33/XCT/wBBNfjHL/rZfdm/nX7OeI/+QLff9cJP/QTX4yS/66b2Y/zr73hX+JP5H59xZtD5/oR0UUV+qH5GHav08/Yx/wCTdvC3/b1/6UzV+Yfav09/Yy/5N18Kf9vX/pTNX57xX/Dj6r8j9H4S/jv0f6HvdFFFflx+yBRRRQAUh6UtIelAHOeNP+RZ1P8A69pP/QDX42t0H0r9lPGP/It6p/17Sf8AoBr8a26D6V+hcK/FL5H5XxZ8cfR/oNooor9RPygcvSv1Q/ZR/wCSDeD/APr0P/oxq/K9elfqh+yj/wAkG8H/APXof/RjV+ecV/w4ev6H6Xwp/Gfp/keyjpS0g6Utfl5+wDT3qOb7pqQ96jm+7VR3Mqnwn5I/tC/8lw8c/wDYVm/nXnifcNeh/tD/APJcvHH/AGFZv5156v3TX7zlX+70/wDCvyR/OOZf71V9X+Y2lXpSUYNeueSj6l/ZI+AHhT4z6Fr154htrmeSyvEhhMFy0QClMngdea+hP+GGPhWY/wDjw1D/AMD3rjP+CeNvjwJ4muMj95qSJj02xD/4qvrmMBeAM1+LZvj8TSxtSFOo1FPZN9kfuOR5XhKuDpzqU1KTTu2lfc+c2/YW+FrLgWeooT0Iv3yKqTfsF/DeVQEk1mDB6reA5/NTX05gUn415CzPFrapL7z3Hk2Df/LtfcfJt9/wT28FzKTaeINct27CSSKRf/QAf1rjNd/4J23CxltH8Xqz9kvLPA/NGP8AKvuIxgdBTduRyK6qeeY6n/y8b9UmclTh/B1FrTS9HY/MTx5+x/8AEfwLDJcppaa/Zx5Zp9JfzGAHfyzhvyBrxKeFoHeORGjkQlXR1KspHUEHkV+0pBVOmfrXyP8AttfAzTNT8MT+O9LtI7bWNOKm9eFMfaYCcFmA6spIO49sivqsq4kqVa0aOIS97RNd/NHx2b8M08PQlWw0n7urT1062fkfBlFKwwx4x7Ulfph+Wj1yFYjrX1N+wT44k0f4lal4aklxa6vaGWNGbjzoueB7oT+VfLSnacV6Z+zPq8mjfHnwXPGcGS/W3b/dcFT+hr53OqCrYad/5X961R9PkuIdHFU2v5l9z0Z+sqHINKegpsRBGB2px6Cvw5H9BLYq3f3Pwr8hfjD/AMlW8X/9hW5/9GNX69Xn+r/CvyF+MP8AyVbxf/2Fbn/0Y1fdcL/xpei/M/OeK/4cfV/kcbRRRX6yfjZL24r7Z/Yw+E/g7x18L7y+8QaFp+q3qanLGJ7uAO+0KhAye3Jr4jHSv0O/4J+/8kf1DjP/ABNpuf8AgEdfGcTVJ0sPzQk07rbQ+64apU62IUKkVJWe6ues/wDDN/wz/wChJ0X/AMA0/wAKT/hm74Zf9CTo3/gGv+Fem0u72r8q+uYn/n5L72fr/wDZ+E/59x+5HmP/AAzb8Mv+hK0b/wAA1/wo/wCGbvhl/wBCTo3/AIBr/hXpu4+lG4+lP65if+fkvvY/7Own/PuP3I8y/wCGbvhl/wBCTo3/AIBr/hR/wzh8M/8AoSdG/wDANf8ACvTcmjcfT9aPrmI/5+S+9i/s7C/8+4/cjy//AIZv+Gv/AEJWi/8AgGn+FV7z9mX4ZXse2XwVpPAwPLtwhH0IxXrFFH1zEL/l5L72T/Z2E/59r7kflr+0r8GoPhd8TpdL0C0un0e6t47uCPY8vlbshk3YOQCM8nPNfUX7AtrcWfwk1hbiCSBv7ZkIWVChI8mLnntn+VfUD20T8tGjn3UGmxwRwriNVjB/ujFenis2qYvDxoVFqra33sebhMnpYPESrU3ZO+ltFch1AZsbgn/nm3P4V+ND6bdT3rRxWk255Nigxt1JwM8epr9oiM9eR/OqY0eyXpZwA+0a/wCFZYDMHgee0b81utti8wyv684Nyty36Xvex4Z8OP2SPh54e8NafBqnh+11jU1iRrq5vcys0uPmwM4AzkAAdq7c/s3/AAzz/wAiRon/AIBp/hXpaAKMAYp1ck8fiaknN1JXfmzsp5XhacFD2cdPJHmP/DNvwx/6EnR//ANf8Kd/wzd8Mf8AoSNF/wDANf8ACvS8n0pcms/rmI/5+S+9m31DC/8APuP3I8xb9nL4Z448FaMD/wBei/4V8Mftk+DdE8D/ABRsNP0HTLbSrNtLjkaG1j2KWLuM49cAV+mEuSOOua/Or9vpSfjLp/f/AIlMf/ox6+n4fxFarjFGpNtWe7bPkOIsLh6OFcqcFF3WqSR8yUUUV+wn4qSYUA+te9fsbeDdF8dfFS8sNd0211SzTTZJFhu4w6KwdAGwe+Ca8DOBmvpf9gf/AJLJfZ/6BUn/AKGlfP53KUMHOUXZ2PpckhGpioRmrptbn2b/AMM3/DT/AKE3SP8AwEX/AApf+Gbvhl/0Jej/APgGv+Fem80ZPpX4x9cxH87+9n7n/Z+F/wCfcfuR5l/wzd8Mv+hK0b/wDX/Cj/hm34Z/9CXo3/gIv+Fem4PpRg+lL65iP55few/s7C/8+4/cfO3xH/ZL+HniLwpqcel+HbTR9UEDtb3tkDGVkCkrkA4IyMEGvzo0mwuU1qxBtpgy3MWQYm4O8Z7V+zoUYxgY9KojRbFGBFpCD6+Wv+Fephc3rUYSp1LyT2u9jxcVkVGrUhUp2i1vZb7WDTU/0aHr/q16j2orQSML0AFFeLKXM7n0NOjyxsZfiP8A5A17/wBcJP8A0E1+Mkv+um92P86/ZvxH/wAga9/64Sf+gmvxjl/1svszfzr7vhX+JP5H5zxZtD5/oMooor9UPyUO1fp/+xh/ybr4T/7ev/SmavzA7V+oH7GH/JunhT/t7/8ASqavz3iv+FH1X5M/SuEv4z9H+aPeKKKK/Lj9hCikyKMigBaKKKAMDxh/yK+q/wDXrJ/6Aa/GkdPwr9lvF/8AyK+rf9esn/oBr8aj95fpX6Fwp8c/kfl/FnxQ9GR0UUV+on5IPX7tfqh+yb/yQTwf/wBeh/8ARj1+V6/dr9T/ANlD/kgfhD/r0P8A6Mevznir4Iev6H6Vwn/GfoeyjpS0g6UtfmR+wiHpUU/SpT0qKfpVR3M57H5I/tC/8lv8b/8AYVm/nXng6GvQv2g/+S4eN/8AsKzfzrz0dDX75lP+7U/8K/I/nTNP95qer/MSgdaKB1r1DyI/Efff/BPD/knfiH/sJ/8AtJK+uF6Cvkf/AIJ4f8k78Q/9hP8A9pJX1wvQV+DZx/vlT1P6DyH/AHSHoSYFLRRXjH0YUUUUAQhM1538f7aO5+DXjKOUZQ6XPkf8AP8AhXooOK8Q/bA8bWvg34Ja+skoS71OL+z7aPOGd5Dg4+i7jXXgYyliKajvzL8zy8xnGGEqOWyi/wAj8u+SATnkZopTjjByMcZ9KSv6DofCfzlV+IkBwK779n6Mv8b/AAMo6/2vAfyNee17d+x74ck1/wCPnh1jF5kNkJbxz/d2ocH/AL6K15ObSUcLUb6Rf5HqZVTlLE01HdyX5n6hwfcqY9KihXCn1qU9K/Bz+iqfwopXX+qf/dr8h/jD/wAlW8X/APYVuf8A0Y1frxdf6p/92vyH+MP/ACVbxf8A9hW5/wDRjV95wt/Gn6I/OeLf4cfVnG0UUV+rH46P/hFfoV/wT/8A+SQ3v/YUl/8AQEr89B2Hc9q/Q7/gn/gfB69/7Ckv/oCV8VxS/wDZfmj77hX/AHlejPqcdKWmhgaNwr8iP2wdSYFJuFBYAZoAZuwKUnPeomlCAFjj615XJ+0/8LILp7eTxppyzI5jZct94HBHT1q6dKpUvyRbt2VznqV6dK3PJK/dpHrg6UEZqpaXUd7BFPCweKVQ6MOjAjINW8ioN076oWkwKWigoTApaKKACiiigAooooArydq/On9v3/ksmnf9gqP/ANGPX6LSdq/On9v7/ksdh/2CY/8A0Y9fT8O/76vT/I+K4o/3V+qPmWiiiv2s/ChD0r6Z/YD/AOSy33/YKf8A9DSvmY9K+mf2A/8Akst9/wBgp/8A0NK8DPf9xqeh9TkX+8w9Ufo+v3RQOlC/dFA6V+GH9ALYWiiigYUUUUAFFFFAGN4j/wCQLff9cJP/AEE1+Mcp/ey+7H+dfs54j/5At9/1wk/9BNfjHKP3svsx/nX3/Cv8SfyPzDizaHz/AEGUUUV+qH5GPf7q1+nP7G80Y/Z28JgSDgXXGf8Ap7mr8yDyoxWraeLtd022jtbTWtQtbaPhIILqREUZycAEYySfzr5bOcslmEIwUuWzvtfp/wAE+pyPM45bUlUlHmumrXt1TP2P+2D++KT7aP74r8dP+E88Tf8AQx6v/wCB0v8A8VR/wnnib/oY9X/8Dpf/AIqvkv8AVar/ADr7j7T/AFrh/K/vP2M+2J/z0FH21P8AnoK/HP8A4TzxN/0Mer/+B0v/AMVR/wAJ54m/6GPV/wDwOl/+Kp/6q1f5193/AASv9a6f8r+8/Yz7bH/z1Wj7bH/z1Wvxz/4TzxN/0Mer/wDgdL/8VR/wnnib/oY9X/8AA6X/AOKqf9Vqv86+4f8ArXT/AJX95+ufi64jPh3Vh5o5tJh1/wBg1+OP3kB7Yrcfx34mkUq3iHVGUjBBvJCCPT71YxbIx29K+pyXKJZdzc0+bmt0tsfJZ1nEcycWo8vLfrfexFRRRX1x8aPXpiv1N/ZUk/4sH4OAP/LmT9f3j1+WhBANdRpnxQ8YaNYw2OneLNasLGAbYra2v5Y40HoAG4FfJ53llTMIRjTdrO+vpY+qyPNaeXVZVKkW01bT1R+wXnD+9S+cP7wr8hP+F2fEH/odvEP/AIM5v/iqP+F2fEH/AKHbxD/4M5v/AIqvi/8AVjEfzL8T73/Wyh/Kz9efPHt+dRSSggnivyM/4XT8Qf8AodfEP/gym/8AiqB8aPH5xnxr4h69f7Tm/wDiqf8Aq3XWvMvuZP8ArPSnpyv70X/2gdrfG/xudwx/as3B+tefZH94V+mPwJ+GPhTxl8J/DOt6/wCG9M1jWL6xSa61C+tElnnkOcs7sMsfc13o+A3w8LHPgjQSP+wdF/8AE120uIFg4/V5QbcdL6dNDjlw9LGv6xGSSnraz0vqfkbx/eFKACfvD86/XL/hQvw9/wChK0P/AMF8X/xNNb4EfD8DI8E6Fn/rwi/wrb/WpfyP8DL/AFTl/OvuZ4V/wT3A/wCFceIux/tTp/2ySvqxGMbENKK+A/2vNSvPhT8Q9L0zwPe3HhDTrjTluJrXRZWtIpJPMcb2WMgFsADJ9K8Cuvi146vNpn8Z6/Lt6btSm/8Aiq4P7Hq5rN4mElGM9Unuuh2xzellUFh5xcpR0unZM/Xw3K/3xTPtyj/loPzr8fW+J3jCRWV/FmuOrdQ2oykH/wAeqjN4y8QXCgS67qUoHZ7uQgfma1XC1XrNfd/wTJ8WU+kX95+w91rVnp8e+5uobdepaSRVH6muT1r43eBNAXdqPirSbUDs15GW/IEmvyUl1G6nOZbmaX/fkZv5mmbMkk8561rT4W/nm/krfqYVOLJ/8u4perufor48/bt+H3h2GWLRftniW9XIRbSIxw56cyNjA9wDXxR8X/jR4j+MviAahrUojtoMraWEJPk26nrjPJY92PP0rz0HA4p2c9BxX02X5HQwT54q8u71+7oj5nMM+xOOjyTlaPZaL59xh5NFFFfVbHyA8HgCvtj/AIJ+fDtoYNe8ZXEYVZyLCzYjqq/NIwP12j8DXyX8PvAWq/Enxjpvh3Ro2kuryQAybfliQffkb0Cjn9K/WD4ceCtP+Hfg3SfD2lpstNPhESk9ZD1Zz7scn8a/PeJMwjGn9Xg/elv5L/gn6Zwvl0qlT2817sdvNv8AyOwAwKWiivy8/Xilcf6pvpX5DfGH/kq3i/8A7Ctz/wCjGr9ebj/VN9K/Ib4w/wDJVvF//YVuf/RjV95wp/Gn6I/N+LP4cfVnG0UUV+rn46SBtvTrXvPwP/alvvgj4am0S10KHVEkumuTNLdNGQWAGMAH0rwVe9Nxu6CvPxeEpYyn7OrG6PSwmLq4WfPSlyy7n2F/w8T1fv4PtR/2+v8A/E07/h4nq3/Qn2v/AIHN/wDE18dUV4f+ruE/lX3v/M97/WHF/wA7+5H2L/w8V1b/AKE+1/8AA1v/AImm/wDDxHWO3g+1/G9f/wCJr48orP8A1dwv8n4sj/WLGfzv7kfUnin9vXxfrmkT2emaBYaTNKpUXnnPM8YIxlQQAG54Jzj0r5iEpefe3Lu4LHrnJyf15qIHB6VJFjenP8Q/nXRLLsPgqMvYw5b7/wBMmGZV8ZWi6s27bH7J+Dv+Rb07/r2i/wDQBW3/ABVieDv+Rc03/r3i/wDQBW3/ABV+MVf4kj91wn8GPoSUUUVmdQUUUUAFFFFABRRRQBBL2r85/wBv3/ksen/9gmP/ANGPX6MS9q/Of9v3/ksen/8AYJj/APRj19Rw5/vi9P8AI+J4o/3R+qPmaiiiv2o/Cw/hNfTH7A//ACWO/wD+wVJ/6GlfM/8ACa+mP2B/+Sx3/wD2CpP/AENK+ez3/canofTZF/vMPVH6PJ90Uo6UifdFKOlfhx/QcdhaKKKBhRRRQAUUUUAYviX/AJBF5/1wk/8AQTX4yS/62X3Zv51+zfiX/kEXn/XCT/0E1+Msv+um9mP86+/4W+OXyPy7izaPz/Qjooor9UPyUKKKKQwooope6dHJIKKKKjngHs5hRRRRzwF7OYUUUVoYBRRRTEFFFFIYUUUVlzwN/ZzCnL/D9abTk7VjVmrHRRi/aI/V/wDZg/5IN4J/7BsdeqN1FeVfsw/8kD8Ff9g6KvVX6ivwPGf7xU/xP8z+isv/AN1p/wCFfkOPSmy/cpf4abKcxmuQ9B7H54f8FAv+Sr6N/wBglf8A0bJXy1X1L/wUD/5Kvon/AGCl/wDRslfLVfs+Q/7pD0/U/Bc//wB5n6hRRRX1XunyAUUUVQBR0NHQ1veDfB+reO9etND0S3W41K5LeVC8ix7tqljy3HQGsqlSNKLnN2SOmnTlVkoQV2zC/irovA/gLXPiLr8GjeHbCXUL2U4IQfJEvdnboqj1Jr6i+Gv7Ad9cyRXXjXWI7aEHJ0/S/mdvYytwPwBr688B/Dfw58ONIXTvDukwaba9X8tcvIcdXY/Mx+tfA5hxHTppww/vS79F/mfe5Zw1UryU6/ux7dX8jgf2c/2eNO+B+huXZL/xDehftt+q/LgciOPPIQfqeTXuIAHNIoCr0xQBke1fmtevUr1HUqO8mfrGGw1LC0o0qUbRRLRRRWJ2FK4/1TfSvyG+MP8AyVbxf/2Fbn/0Y1frzcf6pvpX5DfGH/kq3i//ALCtz/6MavvOFP40/RH5vxZ/Dj6s42iiiv1c/HQopRz/APXq1a6Xe30Ze2s7m4QHBaKJnGfwBrKpWjS3OynSlVdolSitH/hHtU/6Bd9/4DP/AIUf8I7qf/QMvv8AwGf/AArk+vUP5kdv9n1/5X9xnUVo/wDCO6n/ANAy+/8AAZ/8KP8AhHtU5/4ll9/4DP8A4VP9o0P5kL+zq/8AK/uM4jFSR/fT/eH86fc2NzZYFzbTWxPQTRMh/UUyP76f7w/nXPi8RCrRk4m2EoSp1oqR+y3g3/kWdM/69ov/AEAVtfw1ieDv+Ra03/r3i/8AQBW3/DX4VV+Nn7/hP4MfQkooorM7QooooAKKKKACiiigCvJ0FfnT+37/AMlj0/8A7BUf/ox6/RaToK/Oj9v3/ksWn/8AYJj/APRj19Pw7/vi9P8AI+J4o/3R+qPmaiiiv2s/Cw/hNfTX7AP/ACWe+/7Bcn/oaV8y/wAJr6a/YA/5LRff9guT/wBDSvns9/3Gp6H02Q/75T/xI/R0dKWkHSlr8OP6ECiiigAooooAKKKKAMTxN/yA7z/ri/8A6Ca/GaX/AFs/+8f51+zPib/kB3n/AFxf/wBBNfjNL/rZ/wDeP86/QOFfil8j8t4u2h8/0I6KKK/Uz8nH+Z+7219pfs9fsneB/ih8JND8SazFf/2nerP5zW10Y422TyIpC444Ra+KzyeK/T39jNfM/Zy8K/8Ab3/6VTV8NxRiauHpQlSk4u629Gfd8M4Wjiq7hVipKzdn3ujnv+GDPhp/zx1T/wADP/rUf8MHfDP/AJ46r/4G/wD1q+l/89aOfT9a/N/7Uxn/AD8l95+o/wBi4P8A59r7j5o/4YM+Gv8Azz1T/wAC/wD7Gk/4YL+Gn/PLVf8AwM/+tX0zRT/tLFf8/H94/wCxsJ/IvuPmX/hg34a/88tV/wDAz/61N/4YN+G3/PLVf/Az/wCtX05RR/aWK/5+P7w/sXC/yL7j5Y179iD4a6Zo17dRxap5kEDyLm+bqqkjt7V+eu4sF3DnrX7IeMY1j8L6qP8Ap1l/9ANfjf1/KvvOGcVWxDn7Wbla1rn5xxNg6OFlFUoKN072+RHRRRX6IfnA/kV9vfAz9kXwL8Qvhf4f1/VYtQGoX1v5k5hvCqlg7DIGOOAK+Il6V+p/7KUQHwB8GH/p0P8A6MevheJsTVw9KEqUnFt9PRn3nDOEo4qtKFSCkkr6+qOK/wCGDPhr/c1X/wADP/sab/wwX8NP+eWq/wDgZ/8AWr6Z2n1o2n1r85/tLFf8/H95+p/2PhP5F9x8z/8ADBnw0/546t/4G/8A1qD+wh8NVXAi1Xr0+2//AFq+mKZJ0oWY4r/n4/vJllGES/hr7j84/F37RPj34K+KtW8C+Gr2yg0HQbl7CyjubUSyLEp4DOeWPvWR/wANu/Fj/oJadx/04J/jXCftBZ/4XX45/wCwrN/OvPi3ze1fp+DyzC16EKk6acmk27LVvdn5Ni81xVCvOlTm1GLaSu9Enoj3v/ht/wCK/wD0EdP/APAJP8ad/wANt/FgddT032/0FP8AGvAdo9acF5rv/sXCfyR+5HD/AG1iv+fkvvZ9p/B7wFZfth6XfeKfiJPcz6pp0/8AZ0Dac4tk8oKH+ZQDk5c816Gn7AnwxbJ3a3j/AK//AP7GsH/gnp/yTjxKMbj/AGt/7SSvrCOPksQQTX5hmGKr4bE1KVGbjGL0S0SXkfquWYLD4vDQqVoKUpK7bV235s+bT+wL8Mj0bW/xv/8A7GvHf2mf2SNF+GHglPEfhI38kdnKFv4rqfzSImwFkXgY2tgH2b2r73KcVla3o9rr+jXunXkKXNndxNBNE/3XRhhgfqCa5sNm2KpVoTlUbSeqb3Rvi8iwtWhOFOmlJrRpbPofjQrFTSbfkzXc/Gb4aXXwm+IOr+G7hXMMEhezmYf663Y5jb8uD7g1wlft+DrRr0o1Yu8Xqj8PxNGeHqSpTVpRdn8grT0DXLvwzrlhrGnTmC+sZ0ngkU/dZTkfgeh+tZlKpwaWIgqkXGSumTSqOnJSjuj9cvg18RLX4ofD3SvEVoUT7VF++h3ZMMo4dD9Gz+GK78jLV+en7DfxfPhjxpL4Ov59um62TLZhzxHdKOg/31GPqor9CVOBX4bmmEeDxModN16f8A/eslxqxuFhP7S0fqv8yfqKWiivKPoQpD0paQ9KAKV1/qn/AN2vyH+MP/JVvF//AGFbn/0Y1frxdf6p/wDdr8h/jD/yVbxf/wBhW5/9GNX3nC38afoj824t/hx9WcbRRRX6sfjo4dBX6C/sFQLJ8Ir/AHKD/wATSXtn+BK/Pv8AhFfoV+wAf+LRX/8A2FZf/QEr4rid2w+ndH3HDcFLExv2Z9M/2XF/zzX8hS/2XH/cX8hV/ijivyb2su5+z/VaXYof2ZH/AHF/IUh0yLH3F/IVocUcUe1mP6rS7HL694K0vxDpdxY3un293bTo0ckc0asCpGD1FfGs/wDwTv103sr2/iywS2Mu6NGtH3Bc8AnPUDivu/d7c1G4yOelddHH4iimoSsnv1OGtlmGquLlDVbW0KWhWB0nSLS0Zgxt4UiLAYB2qBn9K1etNozgE1wt8zuetGPIlFD6KKKRYUUUUAFFFFABRRRQBXk6Cvzo/b7/AOSx2H/YJj/9GPX6MP0NfnR+30M/GTTv+wTH/wCjHr6fh3/fF6f5HxXFH+6P1R8y0UUV+1n4UH8Jr6a/YA/5LRff9guT/wBDSvmX+E19NfsAf8lovv8AsFyf+hpXz2e/7jU9D6bIf98p/wCJH6OjpS0g6Utfhx/QgUUUUAFFFFABRRRQBi+KP+QLff8AXvJ/6Ca/GWX/AFs/+8f51+zXiT/kDXv/AFwk/wDQTX4ySn97L7sf51+gcK/HL5H5dxbtH5/oMooor9TPyUO1fqB+xh/ybr4T/wC3r/0pmr8v+1fqB+xh/wAm6+E/+3r/ANKZq/PuLf4UPVfkfo3CH+8v0f6HvFFFFflp+yhRRRQAUh6UtIelAHOeNP8AkWdT/wCvaT/0A1+Np6D6V+yfjP8A5FvVf+vaT/0A1+NjdB9K/Q+FPil8j8r4s+OPo/0G0UUV+oH5QOXsa/VL9k7/AJIH4R/69D/6MevytXsK/VL9k7/kgfhH/r0P/ox6/OuK/wCHD1/Q/SuEP40vQ9kooor8xP2EQ9Kin6VKelRT9Ka3M57H5I/tC/8AJb/G/wD2FZv5154Ohr0P9oP/AJLl44/7Ck38688HQ1+/ZV/u1P8Awr8j+ds1/wB6qf4n+YlA4IooHWvTPGjuffn/AATz/wCSea//ANhT/wBpJX1uvavkf/gnl/yT3xB/2FP/AGklfW6dBX4Pm/8AvtT1/Q/oPIf9zp+hNSdqWivFPoz5W/bZ+DbeNfA6+KrCLfq2gqzyBF5ltTy4/wCA/eH/AAL1r88iOM9vWv2iv7OO8tZYJkWSGVSjowyGUjBB/Cvys/aE+FMnwj+Jeo6QiMNLnP2vTnIODAxPy59VOVP0r9H4ZzH3Xhqj1WsfTqj8o4py3kmsTTWj0l69GeXUUUV+ln5YW9Pv59Lv7a8tZnguraVZopYzho2Ugqw9wQDX6ufAP4pQfF74baVr6YW8ZPIvYlP+ruE4cfQ/eHswr8mynNfRf7Fnxh/4V/8AEf8A4R+/n2aPr22H5z8sdyP9W3tuyVP1WviOJMu9vR9rBe9HVenVfqfoHDWZPDVlSk/clo/J9GfpVRUQkzx61LX5IftQUUUUAU7z/V/hX5C/GH/kq3i//sK3P/oxq/Xq7/1f4V+Qnxh4+K/jAf8AUVuf/RjV9zwv/Gl6L8z844r/AIcfV/kcdRRRX6yfjY/+EV+hn7AH/JIL7/sKS/8AoCV+ef8ACK/Qv/gn7/ySC/8A+wrL/wCgJXxHFH+7fNH33C/+8r0Z9UjpS0g6Utfkh+2hRRRQAUUUUAFFFFABRUbSYBPpSGTBzn8KCeZEtFMR94z7U+goKKKKACiiigCCT7or86P2+v8Akslh/wBgmP8A9GPX6LyfdFfnR+31/wAlksP+wTH/AOjHr6fh3/fF6f5HxXFH+6P1R8y0UUV+1n4UH8Jr6a/YA/5LRff9guT/ANDSvmX+E19NfsAf8lovv+wXJ/6GlfPZ7/uNT0Ppsh/3yn/iR+jo6UtIOlLX4cf0IFFFFABRRRQAUUUUAY/iP/kD33/XCT/0E1+MU3+tk/32/nX7O+I/+QPff9cJP/QTX4xTf62T/fb+dffcLfxJ/I/LuLdofP8AQZRRRX6qfkodq/Tz9jH/AJN28Kf9vX/pTNX5h9q/Tz9jP/k3Twr9Lr/0pmr894q/hQ9V+R+j8Jfxn6P9D3yiiivy4/ZAooooAKKKKAOd8Z/8i1qf/XrJ/wCgGvxrboPpX7J+Mv8AkWdU/wCvWT/0A1+Nh6D6V+icJ/FP5H5ZxZuvR/oNooor9PPygcOlfql+yd/yQPwj/wBeh/8ARj1+VgzX6p/snf8AJA/CP/Xof/Rj1+c8V/w4ev6H6Xwl/Gl6HslFFFfmR+vjWqOfoakao5+hprczqfCfkh+0H/yXDxv/ANhWb+defD7hr0H9oP8A5Lh43/7Cs3868+H3DX79lX+7U/8ACvyP52zT/eqn+J/mNpV60lA616Z5FP4j77/4J4nPw+8Rf9hX/wBpJX1unQV8kf8ABPH/AJJ34h/7Cv8A7SSvrdOgr8Hzf/fanr+h/QOQ/wC50/QmooorxT6Mqy/xcdq8A/bC+EK/Eb4YT3tlAJNa0NWu7TaMtJHgGWL8VXI91FfQe33xTZow0Z4BHpiujDYieGqxqw3i7/8AAPPxeFhjKM6U1pJW/wCCfikQMD3pmTXuP7WHwi/4VR8TriSyh2aJrJa9syo+WNif3kX/AAFjkezCvEV/1bV+64DFRxdGNSL0krn8+47CywledJrWLsMp6SvE6OjFHQ7lZTggjnI9+BTKK9KcPaR1OSlN0ndH6l/sxfFxPix8MdPvJZQ2sWOLPUkzz5qjh/oww2fc17PkMK/MX9kj4uD4X/FK3tryfy9F1sCyuS33Ukz+6kP0YkE+jn0r9No5N+MH681+G51gPqWKlFL3Zar/AC+R+7ZDmP17CRcn70dH+jLVFFFeEfTlS5+4fpX5B/GP/kq/jD/sLXP/AKMav17u/wDUt9K/IX4w/wDJVvF//YVuf/RjV91wr/Gn6I/N+Lv4UPV/ocbRRRX6wfjpJ/nmvs39kD48eBvhh8MrzS/EmtxabqEmoyTiB43Y7CqgH5QfQ18XA4pzFm+bNePmGAhmNH2VRtK6enke3lmY1MuqqrTSbs1r5n6i/wDDYHwo/wChtt/+/Mv/AMTS/wDDX3wp/wChtg/78y//ABNflvk0ZNfK/wCqtH+Z/gfW/wCtlb+VfifqR/w2F8Jx/wAzdb/9+Zf/AImgfthfCc/8zdb/APfmX/4mvy45pMn1NV/qpS/mf4D/ANba/ZfifqR/w198Kf8AoboP+/Uv/wATR/w2B8KP+hug/wC/Mv8A8TX5b5NGTR/qpS/mf4E/611/5V+J+pP/AA2B8Kf+hug/78y//E0v/DYHwo/6G6D/AL8y/wDxNflrk0ZNL/VWj/O/6+RX+tlf+VfifoZ8YP2z/A9t4J1e08KazNqOtXVpJFaNbQOixOy4Dl2AA25zjrxXyL8NPil40vPiL4VtrjxdrU8Mmp28ckb38hV1MigggnkYrzLC7OvNdJ8Kf+Sn+Ev+wrbf+jFrqeS0MDh5pK903d2b29DlhnlfHYmDk+VJpWV0tz9hrUAR8VP/AA1Xtv8AVj6VY/hr8mlufstH+Gh1FFFSbBRRRQBBL2r85/2/f+Sxaf8A9gmP/wBGPX6MS9q/Ob9v7/ks2n/9gmP/ANGPX1HDv++r0/yPieKP90fqj5nooor9qPwsP4TX01+wH/yWW+/7Bcn/AKGlfMv8Jr6a/YD/AOSy33/YLk/9DSvnc9/3Kp6H02Rf73T/AMSP0dHSlpB0pa/Dz+hAooooAKKKKACiiigDA8QMV0XUNx628nH/AAE1+NcoKSPkdWb+dew+Nf2rviR42tJrKfWl02zlUo8emwrCXU8EFuWxj3rxznHOfx71+r5BgKmA5vbNXlbbyPxbPcdHHyiqSdo3363sMoowaMGvtvaRPhvYzJRyBmv0z/Y2kVv2d/CwR1JX7WGAPQ/apTg/mPzr8x8GvRvht8c/G3wtge38Oay0Fk7mR7G4iWWEsRgkKRwcAdD2r5TPcJLMKKjRaTTvr6WPrMixSy3EOpVTcWradL21P1tBAxQOTxXmvwB8cah8RfhL4f8AEOreV/aV7G7TGFdiZWRl4XPHSvSui1+P1ISpTlCe6bT+R+30asatONSG0kmvRktFFFSbhSZAFLVG/laG1mlXGURmH4A00uZ2IlLlVzD8Z3KWXhjWJppFSNbOZmZjgABDk1+OZ6A+vIzXrvj/APae+IPxIsLjTNS1hbTTJ1Mc1tp8IhEqnqGI+Yg9xmvJPQY6dq/U+HsJLCQlKo1eVtvI/G+IMZHFVEqado3363sR0UEEdqK+554Hw/spEwO5a/UX9k6dJ/2f/BxRwwW1ZCM9CJXBFflpXpPw7+PXjj4W27Wfh7WTFpzNv+w3MSzQhj1KqRxn2PWvk8+wUswoxjRaUk767bWPqsixkcurudWLcZK2nTVM/Wj5fenA88V5v8BPGmofEL4UeHfEOrCIahfwNJP5K7U3B2XgduFFek8AZFfkFSEqc5U57xbT+R+3Uasa1ONSG0kmvRjNv51BM2BnIzmpXkx0r4o/a5/aH8bfD74iS+F/D9/DpenvYxTm4SANOGctuwxzjoO1deBwdTG1vZU7XtfXsjz8yxsMFQ9pNNq9tN7nzV+0BNHcfGzxu6MHT+1ZhuBz3rz1m3VLc3Mt5cyTzyPNNKxeSRzlnYnJJPqTUdfuOEXsaMKd9kl9yPwTFy9tWnUS3bf3sbQOtGDSge1d3tEcagz73/4J7XEbfD7xNBvBmTVA7LnkBolx/I/lX1lGxXrzX5DfDr4r+KPhTqE174b1WSwkmAE0RUPFMB03IeD3561+j37L3xK1n4sfC6213XmgbUGupoGa3j8tSqHA+Xsa/H8/wFWjXliLpxk16rQ/ZOHcdTr0YULNTivk1c9pooor5M+6CmscCnUyQkLxQB4j+1H8Kovif8LtTSKJX1XTUN7YtjLb0BJQf7y5H4ivy7YAZ7fWvrf9pr9pzx74W+JXiXwjpGoW9hpluyxI8Nupm2tGrH526H5jzXyRu3Nk5P1r9W4chVw1K1ZrllZx8rn4txJOliK/7lPmjdS82mMoowaK+49rE+I9lIejMHDKxRgchlPIPqK/Tn9lf4yRfFz4bWbXU6vr+lqtpqCE/MzAYWX6OOc+oNfmMGxjiuj8D+P9f+HGtx6v4e1KTT75V2EoAVkX+46nhl6cflXy2c4BZjSsmlOOqb/I+oyLMJ5dW5pK8JaNfr8j9jshl4OabnC56V45+yt8Tta+K3wth1vXjAdQN1NAxgj8tSqEAfL2616D451ifw/4Q1nUrXb9ps7Ka4j3jK7lQkZ9elfj9WhOnVdGXxJ28rn7XSxVOrQVePwtX87Gu77fMLnjHrX5C/Fm5ju/ih4smiYPFJqtyyt6jzGruPFf7W/xQ8XWj282vrp8EqEMun26wkgjkbhz+teOu7SMzNksxySepNfpfD+BngpSqVZK8klZH5Tn+PjjIxp0k7Rb1fmMoowaK/QbnwPsZhRRRg0e1iP2EwoowaMGj2sR+ymFFGDRg0+dEeymFFGDRg0c6D2UwoowaAM59qjnRXspAOtdT8Kv+SoeEf8AsK23/oxa5cA11HwqO34n+Eif+grbf+jFrzcdNfV5+j/I9bA039Yp+q/M/Ye2/wBWv0qc9Kr2v+qX6VYPSvwSW5/QtL4ULRRRUmoUUUUAVpjkDNfnL+3nMknxms1DqzppMW4A/dzI5Ga+o/2uPiz4g+D/AIE07U/DjwR3t1fLas9xH5gVSjHgHvkCvzl8X+MdZ8ea7ca3r9/JqWqXBHmTyADgcBQBwAB0Ar7nhrBVHV+strls153PznijF0/ZfV0nz3T8rGDRRgjtRg1+qe0R+T+ymPI+SvpX9gd1T4z3oJAJ0qXAJ6/OlfNH1Ga1fC/ifVvCWt2+r6LezafqUBzHcQthhnqD2IPoa8rMKX1vDTpRdnJWR6mW1Xg68Kk1dRdz9mUcHqRmpccc18pfsefHzxf8WtT16w8ST2l0unwxSRTQQCJyWJB3Y4PT2r6uFfh+JwtTC1XSqWuux+84HGU8ZRjWp3s+4+iiiuc9EKKKKACiiigD57/4Yn+Ff/QDuf8AwOl/+KpP+GJvhZ/0BLj/AMDpf8a+gs/5xTefb8q7/wC0MT/z8f3s8b+ysL/IvuR8+/8ADEfwr/6A1x/4Gy/40f8ADEnwr/6A1x/4Gy/419B4PpRg+lH9o4r/AJ+P72T/AGThP5F9x89/8MQ/Cz/oCXP/AIGy/wCNL/wxF8K/+gFcf+Bsv+NfQfPp+tHPp+tL6/if5397L/srC/yL7kcz4G8FaZ8PfDVjoOjRNBp1mpWKNnLkAsWPJ5PJNdN0FIRsAPYUF8Zrik5Sk5Sd2z1IQjTioQVktES0UlLSNBAMVDNAs8bxvyrqVI9qnpCcUC3Pnw/sR/Cv/oC3P/gdL/jTP+GIfhZ/0BLn/wADpf8AGvoQgik+b0ruWNxEdpv72eTLLMPPVwX3I+fT+xD8LD/zA7j/AMDpf8aP+GIfhX/0BLn/AMDpf8a+g6Kr+0cV/wA/H97F/ZWE/kX3I+e/+GIvhX/0Brn/AMDZf8ad/wAMT/C3/oC3H/gbL/jX0Bz70c+9T/aGI/5+P72H9k4T+Rfccv4F8Fad8P8Aw3YaDpERg02yQxwxuxdlBJY/MevJNdQMKKCNuD2FJu5PrXFJuUnKTu2epCEYRUIqyWiGHIxgjjrmvKfiH+zV4B+KHiM654i02e51HyUg8yO6eMbFzgYU+5r1kjK0gXjGKdGvOjLmptxfdaGdahCtHkqJNdmro8B/4Yg+FH/QGuP/AAOl/wAaP+GIPhP/ANAS4/8AA2X/ABr6B20ba7f7SxX/AD8l97OD+ycJ/wA+4/cfP3/DD/wq/wCgJc/+B0v+NH/DD/wq/wCgJc/+B0v+NfQVFP8AtHFf8/Jfeyf7Kwf/AD7X3I+fR+xH8KGHGjXP/gbL/jXp/wAN/hvonwt8OJofh+2a105JXlWN5WkO5jluW5rseV9qCMjrisK2Lr1o8tSbkuzZ0UMDQoS5qcFF90rEtFFFcx6IU1xuUgU6igDxHxx+yz8PvH/iO913WNKnn1G8ZWmkS6kQEhQucA4HAFZDfsRfCnH/ACA5/wDwNl/xr38qCfQ0wfMOTmu2GMr04qMZtJebPKnluHqSc5wTb3dkeBf8MR/C3/oC3P8A4HS/40z/AIYi+Fv/AEBbn/wNl/xr6Ex7Uv4H86r+0cV/z8f3sj+ycJ/IvuR8/f8ADEHwq/6Alz/4HS/40v8AwxH8K/8AoCXGf+v6X/GvoHc1G5qP7QxX/Px/ew/srCf8+19yOP8Ahx8NdD+FXhxdE0GB7bT1keUK8rSHc3U5NbOs6Xb69pt1YXib7a6heCVQSCUYYYZHTitMpuP+zTgg7dK4XUnKbnJ3b1v1uehGlCNNU4xtFaW6WPnwfsQ/CzjOi3BI4/4/pf8AGj/hiL4V/wDQEuP/AAMl/wAa+hOaMH0/WuxY/EL7b+9nnvKsM/sL7j56/wCGJPhZ/wBAS4/8Dpf8aX/hiT4W/wDQEuP/AAOl/wAa+hce1GPar/tPFf8APyX3sn+ycL/IvuR8+/8ADEfws/6Alz/4Gy/40f8ADEfws/6Alz/4Gy/419B80c0v7SxX/PyX3sf9k4b+Rfcj58/4Yi+Fv/QEuf8AwNl/xo/4Yi+Fn/QEuf8AwNl/xr6BwfWjB9aP7SxX/PyX3sP7Jwn8i+5Hz7/wxF8Lf+gJc/8AgbL/AI0f8MRfC3/oCXP/AIGy/wCNfQWD60YPrR/aWK/5+S+9h/ZOE/kX3I+fv+GI/hb/ANAW5/8AA2X/ABo/4Yi+Fv8A0Bbn/wADZf8AGvoDBpcH1o/tLFf8/Jfexf2RhP8An2vuR8+f8MRfC3/oB3H/AIHS/wCNRyfsOfC2Rs/2Ter7LqEuP519D4PrRg+tP+08V/z8l97D+ycJ/IvuR86n9hr4XD/mG3//AIMJf8auaH+xl8M9B1ix1O1069W7s5kuIma+kYB1OQSM88ivfcGlABpPMMTJWdR29WXHK8NB3UF9yFRdmafRRXAeuFFFFABRRRQBwHxN+E/h74u6Lb6X4ktXu7SCcXCJHM0ZDgEA5X6mvOj+xH8KB10a59v9Ol/xr38j5OlIenSuqljK9GPLTm4rsnY86tgKFaXPUgpPu1dnz9/wxD8LP+gJc/8AgdL/AI0f8MQ/Cv8A6Alz/wCBsv8AjX0HzS4Nbf2liv8An5L72c39k4T+Rfcj56/4Yi+FX/QEn/8AAyX/ABpR+xH8LB00W4H/AG+y/wCNfQlFH9o4n/n5L72H9kYX+RfceZ/C34CeDvhBeX914YsJbSa+RUmMlw8u4KSRwx4616Tng8U0/KOmak3cVwzqzqzcptt92enSoU6EFCnFRiuiVkSUUUVJuFFFFABRRRQAUUUUAFFFFABRRRQAUUUUAFFFFABRRRQAUUUUAFFFFABRRRQAUUUUAFFFFABRRRQAUUUUAFFFFABRRRQAUUUUAFJgUtFABRRRQAUUUUAFFFFABRRRQAUUUUAFFFFABRRRQAUUUUAFFFFABRRRQAUUUUAFFFFABRRRQAUUUUAFFFFABRRRQAUUUUAJgUYFLRQAUUUUAFFFFABRRRQAUUUUAFFFFABRRRQAUUUUAFFFFABRRRQAUUUUAFFFFABRRRQAUUUUANbnFfkN+yx+0J8S/En/AAUctfCGq+ONb1LwwdY1mE6Xc3JaApHa3TIpX0VlUj/dFfr0elfz9+D9V+Imi/t0azffCqwj1Px7DrerHTrWZFdXzHOJeGIBxEZD1poD+gNTgc18cf8ABUr4ieJ/hn+zRBrHhPXL7w9qn9v2sJu7CUxyFCkpK5HYkD8hXhZ+Lf8AwUOP/MiWH/gBbf8AxyvB/wBs3x1+1f4h+EKW/wAZ/DFrpHhAanBILmG1hjb7SA/ljKOT0L9qQH25+wR8SPFXjf8AYg1rxL4h1/UNZ16M6oU1C8mMky7IyUwx9D0r4F/ZY8QftKftX+K9T8O+GfjHq+m3em2X22R9R1GUIybwmBtBOctX2v8A8E2v+UeGu/8AcY/9Fmvzt/Ye+NPxG+CXj7XdV+G3ghvHWqXWnC2uLNYJZvJi8xW34j56gDNUB9qf8MT/ALZv/RfP/Kncf/EV7d+yV+zx+0D8LPiVdav8Ufif/wAJh4feweCOx+2SzbZiwKvtdQOADzXhv/Dwf9q3/o3iT/wWXtfR/wCxl+0b8Xfjnq/iW3+Jnw2fwJa6fBFJZym1nh+0MzEMP3nXAweKkD6M8a+LtO8B+E9Y8RavMLfTNLtZLy4lY4wiLk/ielfhL4r/AGsP2gviFJ41+I+keNPEGmeFrbVUSWKxu2jgsfPZzbxhegGEI/Cvuj/gr7+0EfBvwu0j4YaZcsuq+KW+1X6xt8yWMbcA47PIMe4Rq2v2X/2PLG7/AOCfmqeCNXihtde8d2MmqyySkBoZ2AazJ6/c2xk/U+tAH0X+yD8dYf2i/gL4X8Z7l/tWWH7LqsKYGy8j+WXjsGPzgejj0r59/wCCtvxV8X/Cf4Q+Cb7wh4j1Hw5e3WutDPPp8xiaSP7PIdpI7ZAOK+Y/+CS/xsuvhX8bNf8AhJ4idrO2153WK3nOPI1KDKsn1ZVZceqrXuP/AAWz5+CPw/8AbxE//pNJT6gfR/8AwT+8X6348/ZR8Fa54i1S61nWLpbgzXl5JvlkxO4GW78AVv8A7WPw5+InxN+Ff9i/DHxQfCXif7bDMNR894R5S53ruUE88cVxH/BMj/kyv4ff7lz/AOlElfU1ID8nPix+zj+1x8H/AIbeJPG2r/HWW407QrN76eG11KcySKv8K5QDPPfivKv2U7T9p79rS38Qy+F/jPqWmDRmiEw1LUZRvL5xt2qf7tfqB+3b/wAme/Fr/sAz/wBK+K/+CIf/AB4/FH/rrZ/yegD2H4D/AAC/aI+DWq+LvEfxJ+KZ8VaKvhi+it7SO9lkaG7wjxygMoGVCPz714f/AMEnvjv8Q/in8Z/E1h4u8aax4isrfRRLFbahdNKiN5qjcAe+OM+9fpt8STj4deKj0xpV1/6JavwV/Yh8RfGvwz491qf4I6PDrPiGTTwl3HPDHIEg3g5w7ADnFAH9B2RX5y/8FePjF42+E1p8OX8HeKtT8NNeSXa3H9nTmLzQAmN2OuMn865z/hbn/BQ7/oRLH/wX23/xyvlb9urxd+0T4otPCK/Hbw/b6LDC850xoLeKPzGIXfnYx/2euKaA/Xz9jbxDqfi79lv4Z61rV/Pqmq3ujQzXN5dOXklc5yzE9T717XXg/wCwl/yZ78Jf+wDB/WveKQH46/8ABRL49/FLwZ+2BeeF/CXj3WtA06e1sUhtLS7aOFHkUDO0dOTk16aP2LP2yygYfHwEEbh/xM7j/wCIr5y/4Kian/Y37dFzf+WZvslrps/lg4LbVDYB98Yr6UX/AILQWcQRB8GNYIVQAf7VA7enkUAeM/H0/tefsXyaN4l174nXms6Jd3PkR3cF4buDzQpYRyxSKMZAJHY465r67s/2ptc+NX/BOjxd8SbKeXw94qs9OuLee409tnlXUTKDJF3AYEEDtnFfD37Xv7fd1+2Npvh3wJb+H7fwDoqailxdXWrXrSjzMFVMjKg2RjcScAmvtnxB8D9N/Z8/4Jh+MfCmn6tFr+/Q5dQuNUtm3QXMszIxeL/pnjaF9QM96oD4z/ZSs/2nf2ubfxFP4X+M+paYNDaFJxqWoygv5ocjbtU/3D1r3z/hif8AbN/6L6P/AAZ3H/xFfJ/7Cn7QvxZ+Bdj4vj+Gfw5bx2moyWzXrrbTTfZigk2A+X0zubr6V9Vj/goN+1bgf8Y7yf8AgsvaAPdf2cPAXxa/Zd0H4i+Lvjd8RD400a306O6tlW7kmNv5PmNLgOAAWBQcelfIOg/tSftQ/t2fEfWNF+FWoR+DtEtR9oZLORbdbOAsQhmnILs7c8KOSOAAM19p/s/eMvHX7YHwX+IWhfFzwTL4CN2W0qKBbaWFpIZIcmQCXkkMe3HGK+FdC/Zb/as/YX8falrPw305vEmmzr5D3OkRrdxXkKklfNtz86kdenGTgmhAeleKf2cP24vhrpE2vaP8VpfE7WiGeSxttSZ5XCjJ2pKm1z14zk9s13//AAT2/wCCg+v/AB28ZP8ADj4kQ2w8UGCSXTdTt4vJN2YwWlhlj6BwoLAjGdrZHFeXS/8ABUX9oP4dIq+OPg5DGiYE09zYXdnnnnBOVFe4/sf/ALdXwe+Pfj2y0T/hAdP8AePZ97WMv2WBo7t9p3LFOqqyyFd3ykcjPJ6VIHyx+2Z8cPi9b/tweIfAnhH4ha1oFnd39lZWltDeMkELSRRDOB0GWycetex/8MT/ALZn/RfB/wCDO4/+Ir5c/bn1jUPDv/BRDxBqmk2H9p6pZ6pp9xa2YUkzyrFEVTA5OTgcV9Pn/goL+1aDj/hneT/wWXtAGj4e/Y1/bAsdf0y5v/joLqxguopLiH+07g+ZGrgsv3O4BFfpMTjtkHpX57/B79tv9pLxt8U/Cmg+JPgc+haDqWow217qJ0+7T7NCzYd8twMDJyeOK+tP2m/jVZ/s+/A/xV41uZEE9jbMljE3/LW6f5YkA7/MQfoDQB+dv7d/7UXxN8d/tXWPwq+D3iDU9Pk0hf7PdNIuDGbu9YeZMWx2jVdvttevVP8AglZ+1lr/AMVbfxP8P/HWu3WteJNPf+0LC61CQvNJbkhZY8nk7GwR6Bq8i/4JFfCu58dfFjxh8ZPETfaXsN9ra3E7cyXtwd00gz3VCR/20rzP43R3n7C3/BQg+KNIjaLQpb9dYhijPyzWVwSLiLj0JkHtgVYH6+ftA6teaF8DviDqWn3Mtnf2mhXs8FxC2HikWFirKexBANfj7+yreftMftZatr2neF/jNqumy6Pbx3EzalqMoDB2KgLtB54r9Z/j1rdj4l/Zd8eavps63On3/hW7u7edT8skb2zMpH1BFfjN+wl+1/D+yTr3irU5vCF54t/ti1itxHaXXk+TtctliUbOc1AH11cfsWftmxwyNF8d1lkCkqh1W4UMfTOzivLv2ef22vjX8Dv2kLL4XfFvWJ/EFlJq6aNqEOosJZrSSRgiSxTDkgFlODkFT2r1a4/4LUWaQSP/AMKd1VBtOHk1ZdoPv+4HH414R+yf4Si/bk/bSvfiL4q1nSNFkttSTXW8OJM32m7EW0xxwqR8yLtTe2c4zxQB98ft0/tzWP7JmjWWl6XZQ63441aJpLS0nbENtEDgzTY5IzkBRjODzxXyp8PvC/7bX7V+jQeLx45k8E+Hr5TJaeZN9hWZDyGjhjUtsPZmIyPXrXh/7Zwl+IP/AAUkvdE8QZfTn13TNKCSZwbU+SNv0O5vzr9xrGzg061htLWJYLaBFijijGFRQMBQPQDFAH5M/EvVf21f2L9PPinWfFf/AAmPhOGRVnuWkGoW8QJwBMrKrxgnjcOMkDOTX3D+xr+2Fon7Wfgae8jgXSPFelbI9V0lZNyoWHyyxnqY2IOO46GvcPGvhXSvHPhfVvD+u26Xei6payWd3BJ0eJ1IYZ7cHOe2K8Y/Z9/ZA+Ev7Pniq61r4ercw6jd2n2WdX1Q3CyR5ByUz1BA596APgbSv2hfiY//AAU2j8Gv441tvC//AAm7Wf8AZJu2+z+RvP7vZ0247V+wWRX4E/FK+8X6V/wUV8S3ngG1jvfGcPjGZtKtpQrLJcbztUhiAc+5FfXJ+Ln/AAUOP/MiWHX/AKB9t/8AHKbA+nv+CjHjXXvh/wDso+KNc8M6xd6Hq9vPaCK9spDHKoMyggMPUV55/wAEoPib4s+KfwQ8Tal4v8Qah4iv4NcaGKfUZjK6J5SHaCe2Sa+R/wBqv4g/tia/8Edds/ix4TtNO8Du8JvLmO0gjZCJBswVcn72O1fSX/BFr/k3nxX/ANjA3/omOkB+hA6UjMEUk9uaUdK8u/aB+PHhf9nD4aaj408VXEkdlbkRQW0ABnu52+5FGD1JweTwACTwKAPzon/aH+OX7a37UHiD4b+AvHSfDDw7pUt0IRD8srRQOULOV+eR2PO0EAfhWh8Nv2hvjX+yz+2NpPwY+IfjT/hZOjapcW1u8zAySxC4UeXJGSN6spIyhyMfga+ebrwl8Vfjh428V/tE/Bf4e6l4J0mxnfUBLp13ukkmB/fNACAZDyWdUBHX6V7T/wAEuofhd8QfixqHifx1rOoax8cI5pJrKLXpsxyDHM0BPLzKuQQ3KjlR6WB+uacHHWivC/hT+198O/jP8U/E/wAPvDV1fXOveH3lF0zWp+zOkbhGdJRlcbjgA4J54oqAPd6KKKACiiigAooooAKKKKACiiigAooooAKKKKACiiigAooooAKKKKAEPUV+IH7HZB/4Kp2oI/5jmu9s/wDLpeV+3zLu74ryzw9+zN8LPCPj4eM9G8EaRp3ioSyzjVoISJw8issjbs/xB2B+tAHqa5I5618Mf8Fih/xiXbE/9DHZ8/8AAJq+6FXaMCuS+I3ww8K/FzQl0TxfoVn4i0hZluBZ3yboxKudrY9Rk/nQB8Y/8E2T/wAa8dd/7jH/AKLNfC3/AATc/aU8Efsx/E3xNrnji6vbawv9IFnAbK1M7GTzVbBAPAwCc1+2Pg74U+Efh34Rl8LeGtAs9G8Oy+Zv061TbE3mDD8Z79687H7CvwAAA/4VR4c44/49j/jTuB5H/wAPdv2ef+grr/8A4J3/AMa7r4N/8FBPg98efFU/h/wvqupC/t7KbUJXv7BoIkhiGXYsTgYHNdH/AMMK/AD/AKJR4c/8Bj/jWp4a/ZG+Dvg99QfRPh5oulvqFnJp901tCVM1vIMSRtz91hwRSA/H3UdO13/gpB+21qaafdvZaTfzSCK7ZN40/S7cbUbbxyRg44y0hr6oH/BGa74x8ZNRCgYAFkeB2/5aV94/DP8AZ4+G3wcv7q+8E+DtK8MXt3EIJ5tPh2PJGDuCk5PGQD+FeljgU7gfgh+1b+zD4n/YN+J3g7WbDxDLrUM7DULDWhEYWW6icF42GTz905zyGPvX0v8A8FOPixp/xy/Y1+DHjfS3Bg1fVRPIg/5YzC1kEsZ91cMPwr9IviT8HvBnxh0u207xr4bsPE1jazfaIINQj3rG+Mbh744rmLj9lP4R3/gmy8JT+AdGm8M2V299baW8JMEU7jDSKueCQT+dFwPhL9jP/go/8HvgR+zj4S8FeJ5dcGtaYsy3AtNO8yMFpXcYbcM8MK9u/wCHwP7P/wDz28S/+Cn/AOzr2cfsLfAH/olHhv8A8Bf/AK9H/DC/wB/6JR4c/wDAX/69IDA/a18WWHjz9hL4geI9LMh03VfCz3luZk2v5bqrLkdjg9K+SP8AgiGf9A+KPp5tn/J6/SLUfh34c1TwPJ4NutHtZ/C8loLBtKdf3JgAAEeP7uBisr4Z/AzwF8GVvl8D+FdN8MLfFTdDT4tnm7c7c89smgDa+JP/ACTnxV/2Crr/ANEtX5G/8EWv+S9eLuf+YF6/9NVr9iL61g1SyuLS5jWa2njaKWN+jowwQfYgmuA+Gv7OHwz+DmqT6l4J8F6V4av54fs8txYxFXePOdpOemQDQB6bgV+Wv/Bb04sPhbz/AMtbz+UdfqXXn3xM+BngH4ypYjxx4V07xMLAsbYX8Zfyi2N23nvgUAcR+wh/yZ58Jf8AsAwf1r3isTwp4W0nwP4c0/QNCsIdL0fT4hBaWVuMRwxjoqj0FbdAH4gf8FLMN/wUBiyBjbpPB78rX7Vw6LYeTH/oFp90H/UL6fSvP/Gn7Mnws+I/iseJvE/gbSNa8QDy8ajdQ5mGz7nIPavUVQKoA6DigD8u/wDgsx8O9C07wv8AD3xdaabBaazJfz6dNdW8YQyxeXvVXwBkgqcE9Mmu08C6z/bP/BHO8d7kXL23hy7tWbOSmy6cKh+i7R9MV9v/ABL+E3g/4waNBpPjPw7Y+JdOgmFxFb38e9UkAI3D0OCR+NUNF+BXgLw58PrzwJpvhaws/B155n2jRo0P2eTecvlc9yBQB+SH/BM79r74dfsuad49i8d3mo20msS2b2gsbNrgMI1l3lsHj76/rX28P+Cun7POP+Qtr/8A4J3/AMa9eH7C3wBH/NKPDf8A4C//AF6T/hhX4Af9Eo8Of+Ax/wAaAOZ+H/7WXgz9sLwt458N/CjXtW07xJaaWzx389mbY20kgZYnVmyCQ4r4F+Ff7enxh/ZW+Nmp6H8em8Q+JLARm1uLG72ia3YNlbiAkBXUj0OCDwa/U34a/s//AA5+DF5fXfgfwhpnhm5vo1iuZLCLYZUUkqG56Akmuh8X/Drwt4+tltvE3h3S/EECjCpqNnHPs/3dwJX8KAPj/wAQf8Fbf2fpNHnKrr+ry7CRp8mkgeYcfdJdtor4R/ZB+GOt/tJ/tq2Xjnwp4abwv4O07xGPEFy1uhW20+FJfNSBWACl2wFAHqTjAr9arD9jD4G6bqX2+D4WeGhdFixZ7FXUk+qtkfpXrOi6Dpvh7T4rHSdPtdLsIhiO1soFhiT6IoAH5UAfh9+2f4ksvCH/AAUh1XXdTd4tP03WdNu7h4k3usaRwsxCg8nAPFfoEf8Agrp+zx/0Fdf/APBPJ/jXufjL9k/4PfETxLeeIPEvw+0XW9bvCpuL67gLSSlQFGTnsABWR/wwr8AD/wA0o8N/+Av/ANegDyiy/wCCs3wA1C8t7WDU9eeaeRYkH9kPyzEAd/U18sf8FgPjjP4y+IPhz4P6EzXCaUUvL+GE5Mt5MAIYsDqVQ5x6v7V9/QfsPfAW1ninh+Ffh2OaJw6OtscqwOQRz61uXf7LXwn1Lxw/jO78B6PdeKmuxfHVpoS0xnBBEmSeowPyoA+BfCP/AARv1S58MabcXnxSu9Hv7i3jnubGCzJSCVlBZM+YM46Z9q85/ar/AOCXWs/BP4Rap48sfGtz4zfSDG11ZTWpRkty2GdTvYnaSCR6EntX7MquCTnNZus6NZeIdMvNM1K2jvdPvIXt7i2mGUljcYZWHcEEincD80f2J/2h0+JP7B3xU+H+p3G/XfBnh++jhVzlpdPkhkMRHrsYMh9Bs9a4j/gijaQXnjv4lrPBFOo0y1IEiBsfvW9a/Rvwp+yl8I/Akupv4f8AAGjaO2p2UmnXhtISn2i2fG+J+eVOBx7CtX4Z/AD4c/Bm6vLnwP4Q0zwzcXiLFcSafFsMqqcgNz0BpAddeeGdJ1C2ltrnS7K4glUpJFJboyup4III5GK/Ef4WaVbfCP8A4Kk6doujg6Xp1n4zlsoovuBIZSy+Xj+7h8D2xX7pEZFeS6v+y58J9f8AHDeMdQ8CaPdeKmuUvG1doSJzMpBWTcD1G0flQB8Lf8FRv2O/Eus+LovjT4EtLjUZIYY11i0sVLXELRf6u5RRywAwGxyMZrX+AX/BX7wj/wAIpZaX8WtN1PTfEdnEIpdT0238+C7K8bymQyMcZIwRnpX6UmPjqR64ry3xn+y/8JfiJeyXniP4deHtUvJGLyXElgiySMerMygFj7nmgD4C/a5/4Kn6F8Rfh/qXgb4P6drFzqXiCE2M+r3EBhaKKQbXSGMEs0jD5QeMZOOa9R/4Jc/sm+JvgxoGp+PfHdvcWHiDXYUt7DS7pj5tpag7i0in7jucfL1AXnk4r6+8EfAP4cfDWWObwr4I0LQrmMYS4s7CNZl4xw+Nw4969A8oZBycjvQB+H2jkH/grlGR38fv/wChmv3FryqP9mL4Vw/EEeOU8DaQPF/2r7d/bAhPn+fnPmZz973r1WgD5H/4KncfsXeMM/8APxZ/+j0ry7/gi4R/wz54rxz/AMVA3/olK+4PH3gDw98TvDVz4e8U6Ra65olyVaaxvE3RuVOVJHsQDVL4Z/CLwd8HtIuNK8F+HrLw3YTymeW3sE2I8mANxGTzgCgDtR0r4R/4K0/B7xL8TfgPomreHbWbUT4a1Fr29sbdC8jW7xlGkVR97YcZ9mJr7uHApjxB8gng9R60AfmL+w5/wUf+FHw5+BPhrwF44mvPDeqaBE9slytq09vdR72cPlBlW+bBBHUdTXzZ+1nr3w6+P/x30m//AGbdA8RzeNbqV5r6XS7ZreG4m6iWGMfOj8Es/wAqnr7n9cfF37Kfwd8dam2o698NvDmo37sXedrFEZ27liuNx9zk11/gb4VeDfhtZvb+FPC2k+HY3GH/ALNs0haQf7TKMt+JNO4H5lf8EnfjD8PPht4i8T+AvEscnh74l6xebRqOqOAl3sJH2QE4McituO1vvk+oAor9BPFP7JPwe8a+JrnxFrnw70PUdcupBLNfy2+JZHHRiQR83A5opAexUUUUAFFFFABRRRQAUUUUAFFFFABRRRQAUUUUAFFFFABRRRQAUUUUAFFNc4HAJ9hXz7q/7eXwE8P6neabqPxO0i1vrSZoJ4HSYmORThlOI+xBFAH0JRXzr/w8N/Z0/wCiq6P/AN+5/wD43Wt4I/bT+CfxK8V2Hhrwz8QtN1bXdQcx2tlAkweVgCcDKAdAT17UAe6UV4r8Q/2wvg58JfFlx4a8XePdN0LXLZVaayuVlLoGAZSdqEcg561z3/Dwz9nQj/kquj/98T//ABugD6Lory/4c/tL/Cz4t3ItfB3jzRdevDyLS3u1E7fSNsMfyr0e4uFtLeWaVtkUSl3Y9gBkmgCzRXj3ww/av+E/xm8SN4f8E+NdP8RawkLXBtLVZQ/lqQGb5kA4yO/evYB0oAWivH/iT+1Z8KPg14mTw9418a2Hh/WZIlnSzuUlLlGOFb5UI5IPevVra5W7t4p4WDxSKHRh/ECMg0AWqK8x+Iv7S3wt+Etwbfxf490LQrodbW4vFM4+sa5YflXO+Ev2z/gd46vkstF+J3h24unOEinuvs5Y9gPNC5PtQB7hRVWCZZ41dHV0YblZTkEHoQe9WqACivHvif8AtU/Cj4La/Hofjbxxp3h7VpIVuVs7nzDIYySA2FU4BwcfSu48C+OdA+JXhax8R+F9Vg1vRLxS9vfWzEpIASpxnB4II5oA6mivD/iB+2N8GvhV4xvvC/i3x/puia/Y7PtNhcLKXi3orpnahHKMrde4rF/4eG/s6f8ARVdH/wC/c/8A8boA+iqK+df+Hhv7On/RVdH/AO/c/wD8bre179sT4P8Ahfwt4f8AEeq+O9NsdE8QLLJpd7Isuy7WMhXK4TPDEDkCgD2yiue8IeMNI8e+GtN8Q6BqEeqaLqUIuLS8hzsmQ9GGQDjg9RVDxv8AFTwf8MLEXPi3xRpXh2BhlX1O8jhL/wC6pILfgKAOwor57h/b6/Z8nuxbJ8V9C80naMtIFz/vFMfrXr/g/wAd+HfH+lDUvDOvad4g0/p9p026SdAfQlScH2PNAHS0Vx/xK+J3hn4SeFLjxN4w1iHQtAtpI45r2dXKozsFQEKCeWIHSub+FH7SHw2+OV3f2/gTxhp/iW4sUElxDaFleNTwGKsoOM8ZoA9UopG+6a8i8b/tUfCv4deOofBfiTxpYaV4pmaFI9LmWUysZSBEPlQj5iR3oA9eoqNMjrnp3NcF8Vfjh4I+CGnWeo+O/Etn4ZsbyUwW8t3uPmyAZKqFBJ456UAeg0V518KPjx4B+OlnfXXgLxRZ+JrawdY7p7TePJZhlQQyg8gGu5vLuKxtZrmeQRQwoZJHPRVAyT+QNAFyivIPhh+1R8KPjJ4nk0DwX43sPEOsxwtcPZ2yyhxGpAZvmUDAJH516/QAUUUxyR0z+HegB9FfPmpft6fALQ9TvNO1D4m6Ta31nPJbzwOk2Y5EYqyn931BBH4VB/w8N/Z0/wCiq6P/AN+5/wD43QB9FUV86n/gob+zpj/kquj/APfuf/43XQ+Pv2vPg/8ACzUbKw8WePNO0a9vbSO/t4Z1lJkgkGUkG1DwccUAe00V86/8PDf2dP8Aoquj/wDfuf8A+N1e0D9un4B+KNTh0/T/AIqaC91MwVEnlaBST0G6RVH60Ae+UVgax4t0rw94bvPEOo30VvotnbNeT3ud0aQqu4yZXOVxzxmuL+E37Sfw1+Ol/f2fgLxfZeJrqwiWa6itFkUwoxIVjvUdSMUAep0Uh6HFeN+I/wBrX4SeD/iI3gbWPG+nWHi0TxWx0uRZfMEsmPLTIQrkhl796APZaKyda17TvDWmzajq+oWul2EIzLdXs6wxRj/adiAK8W1T9vP9n/SdQazufit4fEynaRDK8q5/30Ur+tAHv9FcH8PPjZ4D+K8LSeDfGGj+JAo3PHp94kkiD1ZM7gPcisD4p/tPfCv4Ia3baN468aWHhvU7mAXMNvdrIWeIsVDfKpGMqR+FAHrdFfOv/Dw39nT/AKKro/8A3xP/APG6Q/8ABQz9nXH/ACVbRv8Avif/AON0AfRdFcJ8KfjH4L+Nuh3Gr+CPEFr4i0y3mNtLc2ocKsgAJX5gD0IooA7uiiigAooooAKKKKACiiigAooooAKKKKACiiigAooooAKKKKACiiigBD1Ffgt8EvhZ4d+NX/BRG68F+KbSS+8P6nres/aYIpWiZvLguZUwy8jDop/Cv3pPUV/Pv4R+FesfGz9uXWfBeg+IZPCuq6nreq+Tq8RcNB5cc8p+4Q3zLGV4P8VNAfqT/wAOo/2dD18Laj/4Np//AIqul+GP/BPH4JfCHx1pHjDwz4evLTXdKkMtrPLqM0qqxUrkqxweGNfKo/4JO/Fs/wDNwN3/AN93n/x2vZP2Uf2EPHvwD+L8Hi7xH8V7jxfpsVlPa/2ZI1wQWcAB/ncrxg9u9ID4V/4KMabb61/wUFu9Pu1L2l3NpVvKoOCyOsasM9uCa/Qpv+CU37OhY/8AFKahj21Wf/4qvz7/AOChA/42NL/1+aP/AO06/cIsBk0Afjb+3l+wLpf7MHh2w+Jnwy1PVLTSra+igurS4n3TWLt/qpoZhhsbhg55BI5r7i/Yb/aD1H9oj9k46vr04ufEmlR3GlajcfxTvHHlJW/2mQqT75NVP+CpHiKw0b9jfxXbXcirNqVzaWdqhI3PL5yvgD/dRj9K8m/4JDaLfW37LPjy8lhdbfUNVuPspI4k226qxHr83H4UAfMH/BG7/k6e+/7F65/9GR1+21fiL/wSDmTTP2s7u0u3+z3Umh3kKRPwzOrIWX6gKT+Br9uA4PfimwPxR/4K+/8AJ3mjf9gaz/8ARj19W/8ABR79rfVvgH8JPCng3whetp3izxRYrJJfQnEllZKgVmQ/wu7HaG7BHPXFfJ//AAVnmTUv2w9LtbZvOuI9JsY3iTlgzOxAx6kEcVs/8FhvDWoWXxI+GWtTRyf2ddeF0s4nIO0TRSs0ifXEqH8aYHd/sY/8Ev8AQfin8PdO+IvxavtUvZteX7baaTbzmImFjlZZpeWZnHzYGOCOTmvXPjH/AMEgvhd4g8L3jeAJdS8LeIo42e2826a5tpXA4R1fkAnuDX1f+zT4u0jxz8AfAGr6JKkunzaLaogjIIjZI1R4zjurKQR7V6PcXMNpDJNK6xxRqXeRjgKo5JJ9BUgflL/wTP8Ajj8S/ht8Vx8HPGllrNx4YunmtbNr6CVl0y6iydsbsMCJ9pGM4BKkdTX6o+JNdsfC2gajrOpTLbadp9vJdXMxPCRopZj+QNfMXwq/4KM/DL4z/F63+HXhjTfEN1q9zcTQpdvZxi22xBi0hYSZCYU847j1rzT/AIK3ftBD4d/BWz+Hum3BTWfF7FbgK3zJYxkF/wDvttq+43UAfEHhbwD4h/4KPftFfFbxT509vBa6Zd6lajqIyqmOwtenQkAnjoj9zX0b/wAEePjxNa3Pif4N61M8M0bNqelRTHlGHy3EIB6YIDY9mrgf+CfH7YfwW/ZT+Fep2niRtam8V61fG4vZLLT/ADI44kG2KMNuGeNzH/er548T/HTw54E/bBk+KvwrN2mhJrC6tDa3MPkOFc5uICoJG05cD2IqwP2A+LH/AAT/APg18bfH+q+NPFugXl94g1Pyzc3EWoSxK/lxJEmFU4HyIo/Cvy7/AOCl37Ongf8AZt+JPhTRvA2mzaZZ3ulNdXCzXLzlpBIVBBbpwK/bnwR4t03x94R0bxLpE63Ol6taRXttKpyGjkUMP51+Rv8AwWs/5Ld4H/7ATf8Ao41KA+r/AIdf8Exf2fvE3w98LatfeF75r2/0q0up2TVJ1BkeFGY4DcZJNfMX/BWn4ZaD8HPBPwS8H+GreS00TTItSjtYZZTIyKWiY5Y8nlq/U34Mf8kf8C/9gGw/9J0r83P+C4f+t+E3+7qP/tCkB7Jb/tHv+zB/wTS8A+K7OGO512fR7ex0uGUZT7RIWw7DuqAFiO/A718k/sj/ALHXij9vTWtY+JvxT8ValJ4eW5Nv9qMm+61CcYLpGW4jiTdjgYycAcE11f7XvhrUNT/4Jm/s/wCr2ys9lpRh+17c/KJY3VCf+BDH1Ir6i/4JL+NNH179k/TdEsZ4jqmhahd29/bIfnQyStKjkejKwwfUEdqoC5c/8Emv2eZNNa1j0PWIZSNoul1aUyA+vOV/Svg79of4GfEL/gmd8VtD8V/D/wAU3j+HNSkIs7xjjey4L2t1GPlcEcg45GehFft8XC4yetfm3/wWg8aaPbfC3wV4Xa4ifXbnVjfx24OZI4EjZWkx2BZgB68+lSBtftl/GKz+Pn/BMCXx1ZxC2/tWTTXntgc+TOLuNZU+gYHHtivzm+D9x8Sf2d9I8J/H3wrk6Mupy6XLJGSYyybS9vcAfwyK3B9uuQK+q73w5f8Ah3/gi+xv42iN9rEN9Arf88n1BNp+hwT+Ne1f8Exfh3oHxY/Yf13wl4n0+PUtF1PWbyG4gk9CseGU9mUgEEdCBVAfXP7O3x78N/tIfDDTPGXhyceXOvl3dkzgy2VwAN8LjsQTwe4IPevyt/4KED/jZX4f/wCvnQv/AEYlN0jUfG3/AASp/aiksb57jWvhtrhDMFGI9Rs92FkUdFuIc8/iOjA1k/tneMNI+IX7fHgjxLoN5HqOi6odAubW6hbKyIzpj6EdCOxBFSB+30nTHrxg96/Gz9t/xhfftjftxeGfhH4duWk0XR71NDRkO5RMzbr247/cVSM/9Mq/Sn9rz46w/s8/ALxR4uaRV1OOA2umRt1ku5Btjx9CS30U1+P/AOwJ8ffhx8CPiz4g8f8AxMn1S81d7R4dOFla+efNmbM8rkkYbaNoP+21NAelfsneKLr9iP8Ab01r4c6vcunhvUr9tDkmuPlDIzZs7g9hnKZP+0a/Ybxp/wAifr2f+gfP/wCi2r8Mv+ChPx9+Gn7RHxO0Lxz8On1W21MWgtdSW9tfILNG2YZVIY84JH/ARX6m/sofHlP2h/2RLbxFPMsmuWmmXGl6uvQrdQxEMx9nUo//AAOhgfnh/wAEf/8Ak7fXP+wJd/8Ao2Ov2sr8Vf8Agj/z+1trh/6gd3/6Ojr9qSQKQkLTWGT0ye1AYE4Bp1Az5J13/gmR+z/4n13UdY1DwxfyX9/cyXdw41WZQ0kjFmOA2ByTxX5e/HP4FeDvBH7eVh8MdIsZoPCEviDSrB7VrlncxTSRLKN55yQ7c9s1+/FfiJ+1J/ylU0z/ALGzQ/8A0dBTQH32P+CU37OqsCPC2oZByP8AibT/APxVfn9/wVw0y20P9o3QdNtUKWtl4YsreJGOSERnVQT34HWv3Br8Sf8AgscQv7Venk/9C/bf+hy0ID7p0j/gll+zzqGk2N1J4Wvw89vHI23VZwMlQTxmvl3/AIKG/sC/DD4DfBRPHHgdbzRb2DUIbWWxubtp47pJMj5d/KsuCeO2c10Vl+zx+3rPZWstt8VoFtniRogNYCgJtGBjyvSvmT9sv4fftC/Du48LS/HXXL3xj4emn3Wgi1QyWrOoy0eQo2OVJwducE4pAfW/7HPinXfE/wDwTO+KFvrE011a6VZarZ6fNMxbbALfd5YJ/hUk4HbNec/8EQf+SifFD/sFWn/o16+sfAmreEPGH/BOLV7r4d+Hj4e0ObwnqCx6Qr+Y8MyxyCUM55diwJ3Hk9a+Sf8AgibdQp8SviXC8irLJpFqyITgsFmbJH0yPzoA/Xs9K/D39q7/AJSlngH/AIqHSeD/ALkFfuETivw9/acYav8A8FSylkRdt/wk2lxbYzn51WEFfqCDTQHR/wDBXD4p+IPEn7SFp8Pr69m07wjo9naSww5PkySTDdJcsv8AERnYPTyz6mvqv4Y/8Ew/2adb8E6fcWlzd+NvtECv/bFvq5AnJH3lWM7V+nbvXQ/treA/2avjT4jg0H4m+OtK8IePNNiWK3uor5ILyOOTDokiMCHQ7twB9eCMmvnq9/4I7+K9EPneAvjELeB/nBngmt2YEZU5icjpjmmBjfGv/gmH8Q/hT8UdJ8Rfs9XN9PZqDco9xqCQXOnTKwwgfI8xSPb1Br7L1/8AY/8ACn7TPhvwd4m+NnheUfEC20eKyvorPUXjSNwSWA8s7TlmY598V+ePxU/4as/YGvtGv9R8fXt7oV3M0NpN9va/s5WUZ8uSOUEqSOf5Gv1G/ZE+PL/tHfAbw945uLOOwv7nzLa9t4ifLWeJyjlM/wAJxkD3pMD82f8Agpv+yD8Mv2afA/grUPAejXOm3ep6hNBcvPeST7kWMEABiQOTXt/7H3/BPP4J/GD9m3wN4w8S+Hr2613VLNpbqaPUpY1dhI65Cg4HAFV/+C3P/JNPhp/2Frr/ANFLX0//AME6/wDky/4Xf9g9/wD0dJR0A9B+Bv7Pvgv9nTwxc+HvA2nzadpdzcG7kjmuHmJkICk5Y56AUV6dRSAKKKKACiiigAooooAKKKKACiiigAooooAKKKKACiiigAooooAKKKKAGscc1+I1h8Cv2j/hD+1TrPxN8G/CvVr27tdX1Caxe6tRJBIkwliLEBhkbJSRz6V+3RGaAD60AfmAf2nv28+3wZi/8FJ/+O13XwM+Pn7YXiT4ueF9L8efC6PRvCN3eCPUr9dN8swxbTlt3mHHbtX6C4PrSFM9zQB+Pn7eX7N3xj8Z/thar408F/D/AFfXtMh+wzWt7bwh4ZJIkQ4+8MgMMV6LJ+09+3k2cfBqNM9P+JUeP/Itfp9t96Q89yPpQB+O/iX9nT9rj9uDxlpH/CzrL/hE9AsnbYb5FtrW0B4Z47dWLO56AnP1Ar9SPgn8JtE+B/wz0HwR4eVhpulQCMTSgeZO55eR8fxMxJP4CvQSgJ5pVUL0oA/K/wDaI/4J0/Ez4dfG2b4qfAC+Ble8fUU01J1hubGdyS6x7/lkjYk/KexIwRU5/aA/b9NqNOHwviW9z5f24aTH+f8ArNuffp7V+o+0Ek4o46c80Afln+zh/wAE5fiX4/8AjPB8Vf2gNQX7RHdpqLacbgTXV7OhBQSlPljjXA+UHPAGMV9x/tWfsy+Hf2p/hdceFdbzZ3cL/atM1OJN0lncAEBgO6kEhl7g+oFe1BcdzSkZoA/IHwX8Cv2zP2KtTvbH4fWq+KPDcspkNvZlLuzmP/PTyXKvGx77cfjXQ+Nbv9u79pTQp/Ct54WTwZot6PKuniWOwMiHgh5Gdn2+oXrX6ubaUjNAHx1+w7+wRp/7Ktrc+Idav4de8d6hCIJLmBSILKInJiizyc8ZY4zgDpXyH8cP2bvjP+1/+2l/afiDwNrmg+AZNQTT4L6+QJHbaZCxy33uGkAZsdcvjtX6/mIGl2e5oA8Xg/Y7+BdtBHF/wqTwZII1ChpNEt2YgDqSU5PHWvm79vX9gbw34y+DP274R+AdJ0fxfo9ytwtnoNhFbSahC3yvGdoG4jhhn+6RX33TSMr70AfFf/BMy3+J3gn4SX3w/wDiT4R1fw//AGFcebo93qMeFltpSS0IOTyj7jj0cAdK8K/4Ktfs5/Ev4x/FfwlqPgnwXqviSxtNGaGeexiDKj+aTtPPXHNfqSF9Tn60hjBGM8UAcp8KdPudI+F/hCxvYGtby10ezgngf70ciwIrKfcEEfhXwl/wVq+BXxB+NU/w2HgbwnqPiZdPS++1NYIGEO4w7Q2SOu0/lX6Mqu0YzmjYOccUAfOPwN+CkPiP9jTwj8NviDoUsUc2gJYanpd2MSwtknsfldTgg+oB7V8O6l/wT+/aG/ZQ8fTeJfgP4hGt2Mg2bI5EhuGizkR3EMnySDjqP0r9cAo+lGwZzQB+XD/H39v27thpsfwvhgu2+Q3w0lB/wIZl2A984/CsX4c/8Ez/AIt/H34lL43/AGhfEZgilkV7q0W4E99dIvSIFfkhTt8vQE4HOa/WADeOpH40bO2eKAPlH9vv4Rap4p/Y31XwL8PfDkuoXEMunQ2GkaZGCVhiuIzhRnoqr+lZ3/BMX4XeKvhH+zlPofjLQbzw9q39tXMwtL1ArmNlTDYBPBwfyr7A2/zzRt+bNO4HjX7Tf7Nnh39p74X3/hLXkWG45n03U1QGWxuQPlkU+h6MO4yPTH4/eFP2Evjr4L+NXh5L34f6xeafpGvWu/UbZA9u0MdwpMiNu+5tBb2r95z0puzHc0gPzL/4KieAvjR8ePG3hzwh4J8Ca3q/hHRo/tMl7BGv2e5u5eM5LchF456bjX0x8Ev2DvhN4E+FHhnQ/Enw88MeI/EFtZp/aGp6npUNxPNcN8z5dlJIBJUc9AK+nQmD14pQMUAfMnxk/YR+EXj34X+JPD2g/Dzwx4a1u8s3FjqumaVDbz21wBujYOqg43AAjPIJr47/AOCdXwz+N/wD8XeMvCnin4ea7YeFfE+mzx/a3iBhhvYo38p87ujgsme5KV+rrR7jnOKPL/2jQB+FvwL+Dn7VX7N3j+98WeCvhVqq6nPDLaFtQsBMnluwJ+XeOflFfQf/AA0d/wAFA+/wuj/8EK//AB2v1RwKMe9AHyn+xH8SP2gPHsvi0fHDwwPDgthbnS8aeLXzd2/zOjtnGE/Ovq2kAxS0AFfkj+0L+zN8U/Ev/BRTT/G2meBtXvfCcfiXSLptWhiBhEUcsJkfOeihTn6V+t1NK570AKeBX5K/8FP/ANmn4p/GH9omz1vwb4G1bxFpCaJb27XllGrRiQPIWXOeoyK/Wo9KQrnvigDL8PQyW+g6ZDKCksdrErq3UEIAQfxr5G/4Kj/BrxZ8aP2fdI07wZoVx4g1ax12C7eztEDS+V5UqMQPq65+lfZqqFoI3dyKAPkr/gnP4E8S+Dv2XIfBnjnwrd+HtQtb27glsdSi2+fDJzuHJyDuIP418meNf+Cf3xr/AGX/AIvXHjv9ny7XU9N3O1tCJUW5giflreWJ/llQdAQeQATzX6z+WCc96XYKAPy1uvjj+39rdm2k2/w1TS7qRSjahHpcaMO24M0hUH35rof2L/8AgnT4u8I/FmL4sfGS9iufEMM73tppizC4ka6fJM88nTIySFGefpX6Ubc9CRS9s/pQB8Jf8FAf+Cfd/wDtMarY+OPBd9aWfjO0tRaXNneEpFfxqSY/nH3XXJGTwRjpgV4f4R8Z/t7fBPRLLwz/AMIO3ivT7KPyLee4tYryRUUYUeajgsAOm7J96/V4jNJtA47UAfkJ46/Z2/a//bf1nSF+JNrZ+FNAs2LxR3fl28FsTw0ghQs7vjjk9u1fpf8As+fBXSP2evhL4e8C6HLJcWmmxHzLmUYe4mYlpJGHbcxJx24FemBcZ55PelJxQB8Df8FZPgx45+MngTwBZeB/DGoeJrqz1K4luY7BAxiVo1ALcjqeK+gP2I/COteAP2Wvh94e8RabPo+tWNk8dzY3QAkibzXIBAJ7EGveNoyaAuDnOTQA6iiigD//2Q=="/>
  <p:tag name="MMPROD_42381LOG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tH7fPw3HW01z/wABU/8AjlL/AMN8/DZf+XXXPwtF/wDi6+YviR+yD47+HOj3eqSJY6vp9qpklewkJdUHVijAHA74rwwqAK/R8NkuBxceajNyXk/+AfkeKzrG4SSjUgovzR+h3/DfXw5/59Nb/wDAVP8A45R/w338N/8An01v/wABU/8AjlfndRXof6sUe7+//gHmf6zYjy+4/RJ/2+vht2s9b/8AARP/AI5Sr+3t8N84+za3+Nov/wAXX53hQ1epfCn9nLxr8YIGvdFtLeHSlcx/bb6by43cdQowS2O+BXBXyPCYWPPWk4x7t2/Q9PDZ3isVPkpxUpdkj9NPh14+074l+ENP8SaUsyaffKzRLcqEk4YqcgE9wa6rAxXnfwK8AX3wy+Fuh+GtRmhnu7BHWSS3JKEs7Nxnn+KvQycV+eVowjVlGm7xTdvTofqWGlUnRhKorSaV159SaiiisjqGg4qpdzrbRSSv0RSxI9ByatgZqjf2zXNrMi4DOjKCe2RVRtzamVW/L7p81D9vv4bYB+x67z1/0NP/AI5SH9vr4bH/AJddb/G0T/4uvmL4i/sg+P8A4d6bd6pNBYatYWqGWWSwnLOkY6sUYAkDqcV4WUK//Wr77BZPhMXHmhJv0Z+Y4/OMVhJ8koqPqj9FP+G/Phv/AM+2tfhaL/8AF03/AIb++G3/AD663/4CJ/8AHK/OyivW/wBVqPd/f/wDyf8AWev5fcfok/7fvw27Weuf+Aif/HKRf2+/huf+XTXef+nNP/jlfngq7q9a+Ff7N3jb4t2P9o6Na29vpW4oL28m2JIw6hRglsdMgda4MTkmEwseapJxXdv/AIB24bPMZi5ctKKlLskfpd8PvG1h8R/CmmeJNMWaOxv0MkSzqFfAYryBnuD3rqRyc1598EvAt58M/hfoHhvUJobi70+AxySQZ2El2b5c8/xY/CvQg2WxX57WjCNSSh8N3b0vofqWGlOVGEqitJpX9bajJBwP5V4N8Rv2vPBPwx8YXvhrWbfVZL+02GRrW2Vo/mUMMEsOxr3eZcrgV8RftNfsreNfHXxG1nxbohsL23uljZbNpzHP8iBSBkYPT1713ZbRoVqrhWlyxtprbW55WbV6+HoqdCPNK+qtfSx6Cf2+/hwP+XPW/wDwET/45R/w318Nv+fbWv8AwEX/AOLr89L6zn06+ntLqF7e6gcxSwyDDRuDgqR6g1Aeor7+lw3QqK6b+/8A4B+c1OI8RB2aX3H6If8ADfnw4/59dc/8BE/+OUf8N+fDj/n11z/wET/45X53UVr/AKq0e7+//gHP/rNifL7j9Ev+G+/ht/z665/4CJ/8co/4b5+HH/Prrf8A4CJ/8cr87aKX+q9Lu/v/AOAL/WbEeX3H6I/8N+/Dj/n01v8A8BE/+OU7/hvz4b/8+ut/+Ai//F1+dlFV/qrR7v7/APgFf6z4ny+4/RD/AIb8+G5P/Hrrn42if/HKmh/b1+GsxClNYi5/jsxgfk9fnTRU/wCq1Lu/v/4ALifEJ9PuP090b9sf4UaoqoPEi2bnHF5bSxfrtx+ten+G/H3hzxfCJdF1yw1OM9DaXKSfyOa/Hcr+FS2d3Np1ytzazS21wnKywOY3B9iORXLW4Vg03Sm0/Oz/AMj0sPxXONvaxTXloftKHVRwR+dOyrAcjJ96/MX4a/tdfEL4fyxxXOpf8JFpi4BtdU+dgvoso+YH65FfaXwZ/aj8IfF5Ba28zaTrgXLaZekB29426OPpz7V8hjcmxWCTlJc0e6/U+ywGfYbGtRUuWXZ/o+p7hRUYlUnANSV4R9QM6c1zfjTxTZ+BfDGqeINQEjWWnW73MyxLufYoycDPJ4rpe1cP8WvCV147+G/iLQLGSOK71Kykto5JidiswwCcVrSUJVIqp8N1f0uc9dzjSlKmrySdvW2h4i37e3w3Y/8AHnrn1FmmP/RlP/4b7+G5GPseu/8AgIn/AMcr5r8V/sX/ABK8K2kt1FZWWsxxKWKWNwGkwPRGCk/hXg8sLxSPHIpV1YqysMEEdRX3uFyfB4tP2U3K3Zn5ji84xmDaVSCi33W5+hf/AA378OP+fPW//AVP/jlH/Dfvw5/59Na/8BE/+OV+dtFep/qtR7v7zyf9Z8R5fcfol/w318N/+fbWv/ARf/i6P+G+fhv/AM+2tf8AgIv/AMXX520Uf6sUe7+8P9Za/l9x+iX/AA318OP+fTXP/ARP/jlJ/wAN9/Df/n21r/wEX/4uvzuoqv8AVeh3f3/8Af8ArLX8vuP0T/4b7+HH/Prrf/gIn/xygft8/Dk9LbW/xtE/+Lr87KKX+q1Hu/v/AOAH+s2I8vuP0T/4b8+G/wDz7a1+Fov/AMXR/wAN+fDj/n11v8bRf/i6/Oyin/qtR7v7/wDgFf6z1/L7j9Ev+G+/hx/z7a5+Fmn/AMXS/wDDfnw3/wCfTXP/AAET/wCOV+dlFT/qtR7v7xf6zYjy+4/RNP2+fhun/LnrX/gIn/xyvX/g98YtD+NOg3Os6Cl2llBctat9siCNvCqxwATxhhX5Hv0FfoT/AME98p8HtXP/AFGpf/RUVfP5xk1HA0Pawve6WrPqMkzqvjaypzty2b0Vtj6hnZYlLsCQAScV843P7dnwztLiaGT+2N8bsjbbDjIOD/F619DXshFvMNv8Dfyr8atbGdb1H/r5l/8AQzXnZPllLMHNVL+7a1nbc7s6zWrgeX2Vveve67WP0Jf9vj4aopPl6y+Oy2Q5/wDH6h/4b7+HH/PrrX/gIv8A8XX520V9kuFqPd/f/wAA+LfEtd9vuP0S/wCG/fhv/wA+muf+Aif/AByj/hv34b/8+muf+Aif/HK/O2in/qrR7v7/APgGf+s+J8vuP0S/4b6+G/8Az7a1/wCAi/8AxdH/AA3z8N/+fbWv/ARf/i6/O2ip/wBWKPd/eH+stfy+4/RL/hvr4b/8+2t/+Aa//F03/hvz4b/8+muf+Aif/HK/O+ij/Vej3f3/APAF/rLX8vuP0R/4b9+HP/Pprf8A4CJ/8cpT+358OB/y663+Fov/AMXX520U/wDVeh3f3/8AAH/rPiPL7j9Ex+338OP+fXWx9bRf/i6X/hvr4cf8+ut/+Ai//F1+ddFH+q9Du/vL/wBZcR5fcfol/wAN9/Db/n21r/wEX/4uj/hv74a/8+muf+Aif/HK/O2iq/1Wo939/wDwCf8AWev5fcfdfjj9vbwy+gX0HhnSNSn1OaFo4ZLxFiijcggMw3EkDOcDrXxJpMjS67Yu7bne6jZiepO8ZqnHgN1qzo2P7a07/r5i/wDQxXa8ro5dh5qin7299XocSzSrj8RB1Xfl2srb7n7LaX/x7Qf7q/yopNKP+iQf7q/yor8brfGz9pwr/dIo+MLVLrw3qUEqh45LaRGUjggoRivxvkUK8ijopIH51+zHiYf8SS9/64P/AOgmvxnl/wBbP/vH+dfoXCfxT+R+c8Vr3ovyf6EdFFFfp5+Uh2r9PP2MVH/DPXhcsB832o8D/p6m/oB+VfmH2r9Pf2Mf+TdfCf8A29f+lM1fn/Fn8GHqvyP0ThP/AHh+j/Q97pMClor8sP2cKKKKACkPSlpD0oA5fxvGsvhbVFlRXQ2soZTyCNjcV+OirsAUelfsj40/5FvU/wDr2k/9ANfjcfvL9K/ROFfil8j8q4s+Nej/AEI6KKK/Tz8qADNfqd+yZAsXwE8H7eM2rMfqZXJ/Wvy0Xpmv1Q/ZR/5IH4O/69D/AOjGr884r/hw9f0P0nhP+O/T9T2Wiiivy8/YRv8ADVa5GY+35VZ/hqvdf6s1UdznrfAz8lf2gY1j+N/jgINo/tWY4/GvPuzV6D+0L/yXHxv/ANhWb+deeL91q/f8q/3Wn/hX5H86Zl/vM/V/mJRRQOTXpHkBRSlfrQF+v5VNwEopcYPQ0baOc15JCUUYNFMzsFFFFAgqe2u5rKeGe3mkgnhYSRyxMVZGHQgg8H3qCiuepSU9GdlKq6bvE+9/2UP2qJPHUsXg/wAXXKDXVUfYr5jj7aB1Ru3mADP+0M96+uUYkV+LFjfXGmXsF3azPbXFvIssUkbYKOpyGB7HpX6o/s5fFtPi98M9N1aUquqwj7NfRr2mUct9GGGH1r8oz/KY4SSrUlaMt12f+TP2Dh7OJYqPsKrvKK0fdf5o9eopB0pa+MPvjPv13Rngcc1+Q3xZhS2+KPi6JF2omqXICjt+8av17vP9Wfxr8h/jF/yVfxh/2Fbn/wBGNX3XCv8AGl6I/NOLFenH1f5HG0UUV+sn4+FFGM/zoOB7d6RrYKKXcPWjcPWs/a0zT2NQSil3D1o3D1qfrFM1+rzEopdw9aNw9aPrFMn6vMSil3D1oUBv/wBdHtoFfV5DT0r9DP8Agnt/yR/V/wDsMy/+ioq/PTvzX6F/8E9/+SP6t/2GZf8A0VFXxnE/+7L1R9rwx/vPyZ9O6l/x6zf7h/lX4y65/wAhrUf+vmX/ANDNfsxqh22cxPZD/Kvxm1p1l1i/dDuVriVgfbecV4nC/wDEn8j2eLNofP8AQpUU4KNuScU3I9f1FfqHtYn5d7KQUUu4etG4etL2se5f1eYlFLwc4OMetKfaq50Z+ykNooorQ5gooA57/hS7cjIII9am4CUUpAA60bh61n9ZpnT7GYlFLuHrRuHrT+s0yvq8xKu6N/yHNO/6+Yv/AEMVUwPX6Va0T/kN6d/18xf+hivPxk70JHo4BWxMT9l9J/49YP8AcX+VFLpH/HrD/uL/ACor8Dr/ABs/oDC/wkReI/8AkC33/XCT/wBBNfjHL/rZfdm/nX7OeI/+QLff9cJP/QTX4yS/66b2Y/zr73hX+JP5H59xZtD5/oR0UUV+qH5GHav08/Yx/wCTdvC3/b1/6UzV+Yfav09/Yy/5N18Kf9vX/pTNX57xX/Dj6r8j9H4S/jv0f6HvdFFFflx+yBRRRQAUh6UtIelAHOeNP+RZ1P8A69pP/QDX42t0H0r9lPGP/It6p/17Sf8AoBr8a26D6V+hcK/FL5H5XxZ8cfR/oNooor9RPygcvSv1Q/ZR/wCSDeD/APr0P/oxq/K9elfqh+yj/wAkG8H/APXof/RjV+ecV/w4ev6H6Xwp/Gfp/keyjpS0g6Utfl5+wDT3qOb7pqQ96jm+7VR3Mqnwn5I/tC/8lw8c/wDYVm/nXnifcNeh/tD/APJcvHH/AGFZv5156v3TX7zlX+70/wDCvyR/OOZf71V9X+Y2lXpSUYNeueSj6l/ZI+AHhT4z6Fr154htrmeSyvEhhMFy0QClMngdea+hP+GGPhWY/wDjw1D/AMD3rjP+CeNvjwJ4muMj95qSJj02xD/4qvrmMBeAM1+LZvj8TSxtSFOo1FPZN9kfuOR5XhKuDpzqU1KTTu2lfc+c2/YW+FrLgWeooT0Iv3yKqTfsF/DeVQEk1mDB6reA5/NTX05gUn415CzPFrapL7z3Hk2Df/LtfcfJt9/wT28FzKTaeINct27CSSKRf/QAf1rjNd/4J23CxltH8Xqz9kvLPA/NGP8AKvuIxgdBTduRyK6qeeY6n/y8b9UmclTh/B1FrTS9HY/MTx5+x/8AEfwLDJcppaa/Zx5Zp9JfzGAHfyzhvyBrxKeFoHeORGjkQlXR1KspHUEHkV+0pBVOmfrXyP8AttfAzTNT8MT+O9LtI7bWNOKm9eFMfaYCcFmA6spIO49sivqsq4kqVa0aOIS97RNd/NHx2b8M08PQlWw0n7urT1062fkfBlFKwwx4x7Ulfph+Wj1yFYjrX1N+wT44k0f4lal4aklxa6vaGWNGbjzoueB7oT+VfLSnacV6Z+zPq8mjfHnwXPGcGS/W3b/dcFT+hr53OqCrYad/5X961R9PkuIdHFU2v5l9z0Z+sqHINKegpsRBGB2px6Cvw5H9BLYq3f3Pwr8hfjD/AMlW8X/9hW5/9GNX69Xn+r/CvyF+MP8AyVbxf/2Fbn/0Y1fdcL/xpei/M/OeK/4cfV/kcbRRRX6yfjZL24r7Z/Yw+E/g7x18L7y+8QaFp+q3qanLGJ7uAO+0KhAye3Jr4jHSv0O/4J+/8kf1DjP/ABNpuf8AgEdfGcTVJ0sPzQk07rbQ+64apU62IUKkVJWe6ues/wDDN/wz/wChJ0X/AMA0/wAKT/hm74Zf9CTo3/gGv+Fem0u72r8q+uYn/n5L72fr/wDZ+E/59x+5HmP/AAzb8Mv+hK0b/wAA1/wo/wCGbvhl/wBCTo3/AIBr/hXpu4+lG4+lP65if+fkvvY/7Own/PuP3I8y/wCGbvhl/wBCTo3/AIBr/hR/wzh8M/8AoSdG/wDANf8ACvTcmjcfT9aPrmI/5+S+9i/s7C/8+4/cjy//AIZv+Gv/AEJWi/8AgGn+FV7z9mX4ZXse2XwVpPAwPLtwhH0IxXrFFH1zEL/l5L72T/Z2E/59r7kflr+0r8GoPhd8TpdL0C0un0e6t47uCPY8vlbshk3YOQCM8nPNfUX7AtrcWfwk1hbiCSBv7ZkIWVChI8mLnntn+VfUD20T8tGjn3UGmxwRwriNVjB/ujFenis2qYvDxoVFqra33sebhMnpYPESrU3ZO+ltFch1AZsbgn/nm3P4V+ND6bdT3rRxWk255Nigxt1JwM8epr9oiM9eR/OqY0eyXpZwA+0a/wCFZYDMHgee0b81utti8wyv684Nyty36Xvex4Z8OP2SPh54e8NafBqnh+11jU1iRrq5vcys0uPmwM4AzkAAdq7c/s3/AAzz/wAiRon/AIBp/hXpaAKMAYp1ck8fiaknN1JXfmzsp5XhacFD2cdPJHmP/DNvwx/6EnR//ANf8Kd/wzd8Mf8AoSNF/wDANf8ACvS8n0pcms/rmI/5+S+9m31DC/8APuP3I8xb9nL4Z448FaMD/wBei/4V8Mftk+DdE8D/ABRsNP0HTLbSrNtLjkaG1j2KWLuM49cAV+mEuSOOua/Or9vpSfjLp/f/AIlMf/ox6+n4fxFarjFGpNtWe7bPkOIsLh6OFcqcFF3WqSR8yUUUV+wn4qSYUA+te9fsbeDdF8dfFS8sNd0211SzTTZJFhu4w6KwdAGwe+Ca8DOBmvpf9gf/AJLJfZ/6BUn/AKGlfP53KUMHOUXZ2PpckhGpioRmrptbn2b/AMM3/DT/AKE3SP8AwEX/AApf+Gbvhl/0Jej/APgGv+Fem80ZPpX4x9cxH87+9n7n/Z+F/wCfcfuR5l/wzd8Mv+hK0b/wDX/Cj/hm34Z/9CXo3/gIv+Fem4PpRg+lL65iP55few/s7C/8+4/cfO3xH/ZL+HniLwpqcel+HbTR9UEDtb3tkDGVkCkrkA4IyMEGvzo0mwuU1qxBtpgy3MWQYm4O8Z7V+zoUYxgY9KojRbFGBFpCD6+Wv+Fephc3rUYSp1LyT2u9jxcVkVGrUhUp2i1vZb7WDTU/0aHr/q16j2orQSML0AFFeLKXM7n0NOjyxsZfiP8A5A17/wBcJP8A0E1+Mkv+um92P86/ZvxH/wAga9/64Sf+gmvxjl/1svszfzr7vhX+JP5H5zxZtD5/oMooor9UPyUO1fp/+xh/ybr4T/7ev/SmavzA7V+oH7GH/JunhT/t7/8ASqavz3iv+FH1X5M/SuEv4z9H+aPeKKKK/Lj9hCikyKMigBaKKKAMDxh/yK+q/wDXrJ/6Aa/GkdPwr9lvF/8AyK+rf9esn/oBr8aj95fpX6Fwp8c/kfl/FnxQ9GR0UUV+on5IPX7tfqh+yb/yQTwf/wBeh/8ARj1+V6/dr9T/ANlD/kgfhD/r0P8A6Mevznir4Iev6H6Vwn/GfoeyjpS0g6UtfmR+wiHpUU/SpT0qKfpVR3M57H5I/tC/8lv8b/8AYVm/nXng6GvQv2g/+S4eN/8AsKzfzrz0dDX75lP+7U/8K/I/nTNP95qer/MSgdaKB1r1DyI/Efff/BPD/knfiH/sJ/8AtJK+uF6Cvkf/AIJ4f8k78Q/9hP8A9pJX1wvQV+DZx/vlT1P6DyH/AHSHoSYFLRRXjH0YUUUUAQhM1538f7aO5+DXjKOUZQ6XPkf8AP8AhXooOK8Q/bA8bWvg34Ja+skoS71OL+z7aPOGd5Dg4+i7jXXgYyliKajvzL8zy8xnGGEqOWyi/wAj8u+SATnkZopTjjByMcZ9KSv6DofCfzlV+IkBwK779n6Mv8b/AAMo6/2vAfyNee17d+x74ck1/wCPnh1jF5kNkJbxz/d2ocH/AL6K15ObSUcLUb6Rf5HqZVTlLE01HdyX5n6hwfcqY9KihXCn1qU9K/Bz+iqfwopXX+qf/dr8h/jD/wAlW8X/APYVuf8A0Y1frxdf6p/92vyH+MP/ACVbxf8A9hW5/wDRjV95wt/Gn6I/OeLf4cfVnG0UUV+rH46P/hFfoV/wT/8A+SQ3v/YUl/8AQEr89B2Hc9q/Q7/gn/gfB69/7Ckv/oCV8VxS/wDZfmj77hX/AHlejPqcdKWmhgaNwr8iP2wdSYFJuFBYAZoAZuwKUnPeomlCAFjj615XJ+0/8LILp7eTxppyzI5jZct94HBHT1q6dKpUvyRbt2VznqV6dK3PJK/dpHrg6UEZqpaXUd7BFPCweKVQ6MOjAjINW8ioN076oWkwKWigoTApaKKACiiigAooooArydq/On9v3/ksmnf9gqP/ANGPX6LSdq/On9v7/ksdh/2CY/8A0Y9fT8O/76vT/I+K4o/3V+qPmWiiiv2s/ChD0r6Z/YD/AOSy33/YKf8A9DSvmY9K+mf2A/8Akst9/wBgp/8A0NK8DPf9xqeh9TkX+8w9Ufo+v3RQOlC/dFA6V+GH9ALYWiiigYUUUUAFFFFAGN4j/wCQLff9cJP/AEE1+Mcp/ey+7H+dfs54j/5At9/1wk/9BNfjHKP3svsx/nX3/Cv8SfyPzDizaHz/AEGUUUV+qH5GPf7q1+nP7G80Y/Z28JgSDgXXGf8Ap7mr8yDyoxWraeLtd022jtbTWtQtbaPhIILqREUZycAEYySfzr5bOcslmEIwUuWzvtfp/wAE+pyPM45bUlUlHmumrXt1TP2P+2D++KT7aP74r8dP+E88Tf8AQx6v/wCB0v8A8VR/wnnib/oY9X/8Dpf/AIqvkv8AVar/ADr7j7T/AFrh/K/vP2M+2J/z0FH21P8AnoK/HP8A4TzxN/0Mer/+B0v/AMVR/wAJ54m/6GPV/wDwOl/+Kp/6q1f5193/AASv9a6f8r+8/Yz7bH/z1Wj7bH/z1Wvxz/4TzxN/0Mer/wDgdL/8VR/wnnib/oY9X/8AA6X/AOKqf9Vqv86+4f8ArXT/AJX95+ufi64jPh3Vh5o5tJh1/wBg1+OP3kB7Yrcfx34mkUq3iHVGUjBBvJCCPT71YxbIx29K+pyXKJZdzc0+bmt0tsfJZ1nEcycWo8vLfrfexFRRRX1x8aPXpiv1N/ZUk/4sH4OAP/LmT9f3j1+WhBANdRpnxQ8YaNYw2OneLNasLGAbYra2v5Y40HoAG4FfJ53llTMIRjTdrO+vpY+qyPNaeXVZVKkW01bT1R+wXnD+9S+cP7wr8hP+F2fEH/odvEP/AIM5v/iqP+F2fEH/AKHbxD/4M5v/AIqvi/8AVjEfzL8T73/Wyh/Kz9efPHt+dRSSggnivyM/4XT8Qf8AodfEP/gym/8AiqB8aPH5xnxr4h69f7Tm/wDiqf8Aq3XWvMvuZP8ArPSnpyv70X/2gdrfG/xudwx/as3B+tefZH94V+mPwJ+GPhTxl8J/DOt6/wCG9M1jWL6xSa61C+tElnnkOcs7sMsfc13o+A3w8LHPgjQSP+wdF/8AE120uIFg4/V5QbcdL6dNDjlw9LGv6xGSSnraz0vqfkbx/eFKACfvD86/XL/hQvw9/wChK0P/AMF8X/xNNb4EfD8DI8E6Fn/rwi/wrb/WpfyP8DL/AFTl/OvuZ4V/wT3A/wCFceIux/tTp/2ySvqxGMbENKK+A/2vNSvPhT8Q9L0zwPe3HhDTrjTluJrXRZWtIpJPMcb2WMgFsADJ9K8Cuvi146vNpn8Z6/Lt6btSm/8Aiq4P7Hq5rN4mElGM9Unuuh2xzellUFh5xcpR0unZM/Xw3K/3xTPtyj/loPzr8fW+J3jCRWV/FmuOrdQ2oykH/wAeqjN4y8QXCgS67qUoHZ7uQgfma1XC1XrNfd/wTJ8WU+kX95+w91rVnp8e+5uobdepaSRVH6muT1r43eBNAXdqPirSbUDs15GW/IEmvyUl1G6nOZbmaX/fkZv5mmbMkk8561rT4W/nm/krfqYVOLJ/8u4perufor48/bt+H3h2GWLRftniW9XIRbSIxw56cyNjA9wDXxR8X/jR4j+MviAahrUojtoMraWEJPk26nrjPJY92PP0rz0HA4p2c9BxX02X5HQwT54q8u71+7oj5nMM+xOOjyTlaPZaL59xh5NFFFfVbHyA8HgCvtj/AIJ+fDtoYNe8ZXEYVZyLCzYjqq/NIwP12j8DXyX8PvAWq/Enxjpvh3Ro2kuryQAybfliQffkb0Cjn9K/WD4ceCtP+Hfg3SfD2lpstNPhESk9ZD1Zz7scn8a/PeJMwjGn9Xg/elv5L/gn6Zwvl0qlT2817sdvNv8AyOwAwKWiivy8/Xilcf6pvpX5DfGH/kq3i/8A7Ctz/wCjGr9ebj/VN9K/Ib4w/wDJVvF//YVuf/RjV95wp/Gn6I/N+LP4cfVnG0UUV+rn46SBtvTrXvPwP/alvvgj4am0S10KHVEkumuTNLdNGQWAGMAH0rwVe9Nxu6CvPxeEpYyn7OrG6PSwmLq4WfPSlyy7n2F/w8T1fv4PtR/2+v8A/E07/h4nq3/Qn2v/AIHN/wDE18dUV4f+ruE/lX3v/M97/WHF/wA7+5H2L/w8V1b/AKE+1/8AA1v/AImm/wDDxHWO3g+1/G9f/wCJr48orP8A1dwv8n4sj/WLGfzv7kfUnin9vXxfrmkT2emaBYaTNKpUXnnPM8YIxlQQAG54Jzj0r5iEpefe3Lu4LHrnJyf15qIHB6VJFjenP8Q/nXRLLsPgqMvYw5b7/wBMmGZV8ZWi6s27bH7J+Dv+Rb07/r2i/wDQBW3/ABVieDv+Rc03/r3i/wDQBW3/ABV+MVf4kj91wn8GPoSUUUVmdQUUUUAFFFFABRRRQBBL2r85/wBv3/ksen/9gmP/ANGPX6MS9q/Of9v3/ksen/8AYJj/APRj19Rw5/vi9P8AI+J4o/3R+qPmaiiiv2o/Cw/hNfTH7A//ACWO/wD+wVJ/6GlfM/8ACa+mP2B/+Sx3/wD2CpP/AENK+ez3/canofTZF/vMPVH6PJ90Uo6UifdFKOlfhx/QcdhaKKKBhRRRQAUUUUAYviX/AJBF5/1wk/8AQTX4yS/62X3Zv51+zfiX/kEXn/XCT/0E1+Msv+um9mP86+/4W+OXyPy7izaPz/Qjooor9UPyUKKKKQwooope6dHJIKKKKjngHs5hRRRRzwF7OYUUUVoYBRRRTEFFFFIYUUUVlzwN/ZzCnL/D9abTk7VjVmrHRRi/aI/V/wDZg/5IN4J/7BsdeqN1FeVfsw/8kD8Ff9g6KvVX6ivwPGf7xU/xP8z+isv/AN1p/wCFfkOPSmy/cpf4abKcxmuQ9B7H54f8FAv+Sr6N/wBglf8A0bJXy1X1L/wUD/5Kvon/AGCl/wDRslfLVfs+Q/7pD0/U/Bc//wB5n6hRRRX1XunyAUUUVQBR0NHQ1veDfB+reO9etND0S3W41K5LeVC8ix7tqljy3HQGsqlSNKLnN2SOmnTlVkoQV2zC/irovA/gLXPiLr8GjeHbCXUL2U4IQfJEvdnboqj1Jr6i+Gv7Ad9cyRXXjXWI7aEHJ0/S/mdvYytwPwBr688B/Dfw58ONIXTvDukwaba9X8tcvIcdXY/Mx+tfA5hxHTppww/vS79F/mfe5Zw1UryU6/ux7dX8jgf2c/2eNO+B+huXZL/xDehftt+q/LgciOPPIQfqeTXuIAHNIoCr0xQBke1fmtevUr1HUqO8mfrGGw1LC0o0qUbRRLRRRWJ2FK4/1TfSvyG+MP8AyVbxf/2Fbn/0Y1frzcf6pvpX5DfGH/kq3i//ALCtz/6MavvOFP40/RH5vxZ/Dj6s42iiiv1c/HQopRz/APXq1a6Xe30Ze2s7m4QHBaKJnGfwBrKpWjS3OynSlVdolSitH/hHtU/6Bd9/4DP/AIUf8I7qf/QMvv8AwGf/AArk+vUP5kdv9n1/5X9xnUVo/wDCO6n/ANAy+/8AAZ/8KP8AhHtU5/4ll9/4DP8A4VP9o0P5kL+zq/8AK/uM4jFSR/fT/eH86fc2NzZYFzbTWxPQTRMh/UUyP76f7w/nXPi8RCrRk4m2EoSp1oqR+y3g3/kWdM/69ov/AEAVtfw1ieDv+Ra03/r3i/8AQBW3/DX4VV+Nn7/hP4MfQkooorM7QooooAKKKKACiiigCvJ0FfnT+37/AMlj0/8A7BUf/ox6/RaToK/Oj9v3/ksWn/8AYJj/APRj19Pw7/vi9P8AI+J4o/3R+qPmaiiiv2s/Cw/hNfTX7AP/ACWe+/7Bcn/oaV8y/wAJr6a/YA/5LRff9guT/wBDSvns9/3Gp6H02Q/75T/xI/R0dKWkHSlr8OP6ECiiigAooooAKKKKAMTxN/yA7z/ri/8A6Ca/GaX/AFs/+8f51+zPib/kB3n/AFxf/wBBNfjNL/rZ/wDeP86/QOFfil8j8t4u2h8/0I6KKK/Uz8nH+Z+7219pfs9fsneB/ih8JND8SazFf/2nerP5zW10Y422TyIpC444Ra+KzyeK/T39jNfM/Zy8K/8Ab3/6VTV8NxRiauHpQlSk4u629Gfd8M4Wjiq7hVipKzdn3ujnv+GDPhp/zx1T/wADP/rUf8MHfDP/AJ46r/4G/wD1q+l/89aOfT9a/N/7Uxn/AD8l95+o/wBi4P8A59r7j5o/4YM+Gv8Azz1T/wAC/wD7Gk/4YL+Gn/PLVf8AwM/+tX0zRT/tLFf8/H94/wCxsJ/IvuPmX/hg34a/88tV/wDAz/61N/4YN+G3/PLVf/Az/wCtX05RR/aWK/5+P7w/sXC/yL7j5Y179iD4a6Zo17dRxap5kEDyLm+bqqkjt7V+eu4sF3DnrX7IeMY1j8L6qP8Ap1l/9ANfjf1/KvvOGcVWxDn7Wbla1rn5xxNg6OFlFUoKN072+RHRRRX6IfnA/kV9vfAz9kXwL8Qvhf4f1/VYtQGoX1v5k5hvCqlg7DIGOOAK+Il6V+p/7KUQHwB8GH/p0P8A6MevheJsTVw9KEqUnFt9PRn3nDOEo4qtKFSCkkr6+qOK/wCGDPhr/c1X/wADP/sab/wwX8NP+eWq/wDgZ/8AWr6Z2n1o2n1r85/tLFf8/H95+p/2PhP5F9x8z/8ADBnw0/546t/4G/8A1qD+wh8NVXAi1Xr0+2//AFq+mKZJ0oWY4r/n4/vJllGES/hr7j84/F37RPj34K+KtW8C+Gr2yg0HQbl7CyjubUSyLEp4DOeWPvWR/wANu/Fj/oJadx/04J/jXCftBZ/4XX45/wCwrN/OvPi3ze1fp+DyzC16EKk6acmk27LVvdn5Ni81xVCvOlTm1GLaSu9Enoj3v/ht/wCK/wD0EdP/APAJP8ad/wANt/FgddT032/0FP8AGvAdo9acF5rv/sXCfyR+5HD/AG1iv+fkvvZ9p/B7wFZfth6XfeKfiJPcz6pp0/8AZ0Dac4tk8oKH+ZQDk5c816Gn7AnwxbJ3a3j/AK//AP7GsH/gnp/yTjxKMbj/AGt/7SSvrCOPksQQTX5hmGKr4bE1KVGbjGL0S0SXkfquWYLD4vDQqVoKUpK7bV235s+bT+wL8Mj0bW/xv/8A7GvHf2mf2SNF+GHglPEfhI38kdnKFv4rqfzSImwFkXgY2tgH2b2r73KcVla3o9rr+jXunXkKXNndxNBNE/3XRhhgfqCa5sNm2KpVoTlUbSeqb3Rvi8iwtWhOFOmlJrRpbPofjQrFTSbfkzXc/Gb4aXXwm+IOr+G7hXMMEhezmYf663Y5jb8uD7g1wlft+DrRr0o1Yu8Xqj8PxNGeHqSpTVpRdn8grT0DXLvwzrlhrGnTmC+sZ0ngkU/dZTkfgeh+tZlKpwaWIgqkXGSumTSqOnJSjuj9cvg18RLX4ofD3SvEVoUT7VF++h3ZMMo4dD9Gz+GK78jLV+en7DfxfPhjxpL4Ov59um62TLZhzxHdKOg/31GPqor9CVOBX4bmmEeDxModN16f8A/eslxqxuFhP7S0fqv8yfqKWiivKPoQpD0paQ9KAKV1/qn/AN2vyH+MP/JVvF//AGFbn/0Y1frxdf6p/wDdr8h/jD/yVbxf/wBhW5/9GNX3nC38afoj824t/hx9WcbRRRX6sfjo4dBX6C/sFQLJ8Ir/AHKD/wATSXtn+BK/Pv8AhFfoV+wAf+LRX/8A2FZf/QEr4rid2w+ndH3HDcFLExv2Z9M/2XF/zzX8hS/2XH/cX8hV/ijivyb2su5+z/VaXYof2ZH/AHF/IUh0yLH3F/IVocUcUe1mP6rS7HL694K0vxDpdxY3un293bTo0ckc0asCpGD1FfGs/wDwTv103sr2/iywS2Mu6NGtH3Bc8AnPUDivu/d7c1G4yOelddHH4iimoSsnv1OGtlmGquLlDVbW0KWhWB0nSLS0Zgxt4UiLAYB2qBn9K1etNozgE1wt8zuetGPIlFD6KKKRYUUUUAFFFFABRRRQBXk6Cvzo/b7/AOSx2H/YJj/9GPX6MP0NfnR+30M/GTTv+wTH/wCjHr6fh3/fF6f5HxXFH+6P1R8y0UUV+1n4UH8Jr6a/YA/5LRff9guT/wBDSvmX+E19NfsAf8lovv8AsFyf+hpXz2e/7jU9D6bIf98p/wCJH6OjpS0g6Utfhx/QgUUUUAFFFFABRRRQBi+KP+QLff8AXvJ/6Ca/GWX/AFs/+8f51+zXiT/kDXv/AFwk/wDQTX4ySn97L7sf51+gcK/HL5H5dxbtH5/oMooor9TPyUO1fqB+xh/ybr4T/wC3r/0pmr8v+1fqB+xh/wAm6+E/+3r/ANKZq/PuLf4UPVfkfo3CH+8v0f6HvFFFFflp+yhRRRQAUh6UtIelAHOeNP8AkWdT/wCvaT/0A1+Np6D6V+yfjP8A5FvVf+vaT/0A1+NjdB9K/Q+FPil8j8r4s+OPo/0G0UUV+oH5QOXsa/VL9k7/AJIH4R/69D/6MevytXsK/VL9k7/kgfhH/r0P/ox6/OuK/wCHD1/Q/SuEP40vQ9kooor8xP2EQ9Kin6VKelRT9Ka3M57H5I/tC/8AJb/G/wD2FZv5154Ohr0P9oP/AJLl44/7Ck38688HQ1+/ZV/u1P8Awr8j+ds1/wB6qf4n+YlA4IooHWvTPGjuffn/AATz/wCSea//ANhT/wBpJX1uvavkf/gnl/yT3xB/2FP/AGklfW6dBX4Pm/8AvtT1/Q/oPIf9zp+hNSdqWivFPoz5W/bZ+DbeNfA6+KrCLfq2gqzyBF5ltTy4/wCA/eH/AAL1r88iOM9vWv2iv7OO8tZYJkWSGVSjowyGUjBB/Cvys/aE+FMnwj+Jeo6QiMNLnP2vTnIODAxPy59VOVP0r9H4ZzH3Xhqj1WsfTqj8o4py3kmsTTWj0l69GeXUUUV+ln5YW9Pv59Lv7a8tZnguraVZopYzho2Ugqw9wQDX6ufAP4pQfF74baVr6YW8ZPIvYlP+ruE4cfQ/eHswr8mynNfRf7Fnxh/4V/8AEf8A4R+/n2aPr22H5z8sdyP9W3tuyVP1WviOJMu9vR9rBe9HVenVfqfoHDWZPDVlSk/clo/J9GfpVRUQkzx61LX5IftQUUUUAU7z/V/hX5C/GH/kq3i//sK3P/oxq/Xq7/1f4V+Qnxh4+K/jAf8AUVuf/RjV9zwv/Gl6L8z844r/AIcfV/kcdRRRX6yfjY/+EV+hn7AH/JIL7/sKS/8AoCV+ef8ACK/Qv/gn7/ySC/8A+wrL/wCgJXxHFH+7fNH33C/+8r0Z9UjpS0g6Utfkh+2hRRRQAUUUUAFFFFABRUbSYBPpSGTBzn8KCeZEtFMR94z7U+goKKKKACiiigCCT7or86P2+v8Akslh/wBgmP8A9GPX6LyfdFfnR+31/wAlksP+wTH/AOjHr6fh3/fF6f5HxXFH+6P1R8y0UUV+1n4UH8Jr6a/YA/5LRff9guT/ANDSvmX+E19NfsAf8lovv+wXJ/6GlfPZ7/uNT0Ppsh/3yn/iR+jo6UtIOlLX4cf0IFFFFABRRRQAUUUUAY/iP/kD33/XCT/0E1+MU3+tk/32/nX7O+I/+QPff9cJP/QTX4xTf62T/fb+dffcLfxJ/I/LuLdofP8AQZRRRX6qfkodq/Tz9jH/AJN28Kf9vX/pTNX5h9q/Tz9jP/k3Twr9Lr/0pmr894q/hQ9V+R+j8Jfxn6P9D3yiiivy4/ZAooooAKKKKAOd8Z/8i1qf/XrJ/wCgGvxrboPpX7J+Mv8AkWdU/wCvWT/0A1+Nh6D6V+icJ/FP5H5ZxZuvR/oNooor9PPygcOlfql+yd/yQPwj/wBeh/8ARj1+VgzX6p/snf8AJA/CP/Xof/Rj1+c8V/w4ev6H6Xwl/Gl6HslFFFfmR+vjWqOfoakao5+hprczqfCfkh+0H/yXDxv/ANhWb+defD7hr0H9oP8A5Lh43/7Cs3868+H3DX79lX+7U/8ACvyP52zT/eqn+J/mNpV60lA616Z5FP4j77/4J4nPw+8Rf9hX/wBpJX1unQV8kf8ABPH/AJJ34h/7Cv8A7SSvrdOgr8Hzf/fanr+h/QOQ/wC50/QmooorxT6Mqy/xcdq8A/bC+EK/Eb4YT3tlAJNa0NWu7TaMtJHgGWL8VXI91FfQe33xTZow0Z4BHpiujDYieGqxqw3i7/8AAPPxeFhjKM6U1pJW/wCCfikQMD3pmTXuP7WHwi/4VR8TriSyh2aJrJa9syo+WNif3kX/AAFjkezCvEV/1bV+64DFRxdGNSL0krn8+47CywledJrWLsMp6SvE6OjFHQ7lZTggjnI9+BTKK9KcPaR1OSlN0ndH6l/sxfFxPix8MdPvJZQ2sWOLPUkzz5qjh/oww2fc17PkMK/MX9kj4uD4X/FK3tryfy9F1sCyuS33Ukz+6kP0YkE+jn0r9No5N+MH681+G51gPqWKlFL3Zar/AC+R+7ZDmP17CRcn70dH+jLVFFFeEfTlS5+4fpX5B/GP/kq/jD/sLXP/AKMav17u/wDUt9K/IX4w/wDJVvF//YVuf/RjV91wr/Gn6I/N+Lv4UPV/ocbRRRX6wfjpJ/nmvs39kD48eBvhh8MrzS/EmtxabqEmoyTiB43Y7CqgH5QfQ18XA4pzFm+bNePmGAhmNH2VRtK6enke3lmY1MuqqrTSbs1r5n6i/wDDYHwo/wChtt/+/Mv/AMTS/wDDX3wp/wChtg/78y//ABNflvk0ZNfK/wCqtH+Z/gfW/wCtlb+VfifqR/w2F8Jx/wAzdb/9+Zf/AImgfthfCc/8zdb/APfmX/4mvy45pMn1NV/qpS/mf4D/ANba/ZfifqR/w198Kf8AoboP+/Uv/wATR/w2B8KP+hug/wC/Mv8A8TX5b5NGTR/qpS/mf4E/611/5V+J+pP/AA2B8Kf+hug/78y//E0v/DYHwo/6G6D/AL8y/wDxNflrk0ZNL/VWj/O/6+RX+tlf+VfifoZ8YP2z/A9t4J1e08KazNqOtXVpJFaNbQOixOy4Dl2AA25zjrxXyL8NPil40vPiL4VtrjxdrU8Mmp28ckb38hV1MigggnkYrzLC7OvNdJ8Kf+Sn+Ev+wrbf+jFrqeS0MDh5pK903d2b29DlhnlfHYmDk+VJpWV0tz9hrUAR8VP/AA1Xtv8AVj6VY/hr8mlufstH+Gh1FFFSbBRRRQBBL2r85/2/f+Sxaf8A9gmP/wBGPX6MS9q/Ob9v7/ks2n/9gmP/ANGPX1HDv++r0/yPieKP90fqj5nooor9qPwsP4TX01+wH/yWW+/7Bcn/AKGlfMv8Jr6a/YD/AOSy33/YLk/9DSvnc9/3Kp6H02Rf73T/AMSP0dHSlpB0pa/Dz+hAooooAKKKKACiiigDA8QMV0XUNx628nH/AAE1+NcoKSPkdWb+dew+Nf2rviR42tJrKfWl02zlUo8emwrCXU8EFuWxj3rxznHOfx71+r5BgKmA5vbNXlbbyPxbPcdHHyiqSdo3363sMoowaMGvtvaRPhvYzJRyBmv0z/Y2kVv2d/CwR1JX7WGAPQ/apTg/mPzr8x8GvRvht8c/G3wtge38Oay0Fk7mR7G4iWWEsRgkKRwcAdD2r5TPcJLMKKjRaTTvr6WPrMixSy3EOpVTcWradL21P1tBAxQOTxXmvwB8cah8RfhL4f8AEOreV/aV7G7TGFdiZWRl4XPHSvSui1+P1ISpTlCe6bT+R+30asatONSG0kmvRktFFFSbhSZAFLVG/laG1mlXGURmH4A00uZ2IlLlVzD8Z3KWXhjWJppFSNbOZmZjgABDk1+OZ6A+vIzXrvj/APae+IPxIsLjTNS1hbTTJ1Mc1tp8IhEqnqGI+Yg9xmvJPQY6dq/U+HsJLCQlKo1eVtvI/G+IMZHFVEqado3363sR0UEEdqK+554Hw/spEwO5a/UX9k6dJ/2f/BxRwwW1ZCM9CJXBFflpXpPw7+PXjj4W27Wfh7WTFpzNv+w3MSzQhj1KqRxn2PWvk8+wUswoxjRaUk767bWPqsixkcurudWLcZK2nTVM/Wj5fenA88V5v8BPGmofEL4UeHfEOrCIahfwNJP5K7U3B2XgduFFek8AZFfkFSEqc5U57xbT+R+3Uasa1ONSG0kmvRjNv51BM2BnIzmpXkx0r4o/a5/aH8bfD74iS+F/D9/DpenvYxTm4SANOGctuwxzjoO1deBwdTG1vZU7XtfXsjz8yxsMFQ9pNNq9tN7nzV+0BNHcfGzxu6MHT+1ZhuBz3rz1m3VLc3Mt5cyTzyPNNKxeSRzlnYnJJPqTUdfuOEXsaMKd9kl9yPwTFy9tWnUS3bf3sbQOtGDSge1d3tEcagz73/4J7XEbfD7xNBvBmTVA7LnkBolx/I/lX1lGxXrzX5DfDr4r+KPhTqE174b1WSwkmAE0RUPFMB03IeD3561+j37L3xK1n4sfC6213XmgbUGupoGa3j8tSqHA+Xsa/H8/wFWjXliLpxk16rQ/ZOHcdTr0YULNTivk1c9pooor5M+6CmscCnUyQkLxQB4j+1H8Kovif8LtTSKJX1XTUN7YtjLb0BJQf7y5H4ivy7YAZ7fWvrf9pr9pzx74W+JXiXwjpGoW9hpluyxI8Nupm2tGrH526H5jzXyRu3Nk5P1r9W4chVw1K1ZrllZx8rn4txJOliK/7lPmjdS82mMoowaK+49rE+I9lIejMHDKxRgchlPIPqK/Tn9lf4yRfFz4bWbXU6vr+lqtpqCE/MzAYWX6OOc+oNfmMGxjiuj8D+P9f+HGtx6v4e1KTT75V2EoAVkX+46nhl6cflXy2c4BZjSsmlOOqb/I+oyLMJ5dW5pK8JaNfr8j9jshl4OabnC56V45+yt8Tta+K3wth1vXjAdQN1NAxgj8tSqEAfL2616D451ifw/4Q1nUrXb9ps7Ka4j3jK7lQkZ9elfj9WhOnVdGXxJ28rn7XSxVOrQVePwtX87Gu77fMLnjHrX5C/Fm5ju/ih4smiYPFJqtyyt6jzGruPFf7W/xQ8XWj282vrp8EqEMun26wkgjkbhz+teOu7SMzNksxySepNfpfD+BngpSqVZK8klZH5Tn+PjjIxp0k7Rb1fmMoowaK/QbnwPsZhRRRg0e1iP2EwoowaMGj2sR+ymFFGDRg0+dEeymFFGDRg0c6D2UwoowaAM59qjnRXspAOtdT8Kv+SoeEf8AsK23/oxa5cA11HwqO34n+Eif+grbf+jFrzcdNfV5+j/I9bA039Yp+q/M/Ye2/wBWv0qc9Kr2v+qX6VYPSvwSW5/QtL4ULRRRUmoUUUUAVpjkDNfnL+3nMknxms1DqzppMW4A/dzI5Ga+o/2uPiz4g+D/AIE07U/DjwR3t1fLas9xH5gVSjHgHvkCvzl8X+MdZ8ea7ca3r9/JqWqXBHmTyADgcBQBwAB0Ar7nhrBVHV+strls153PznijF0/ZfV0nz3T8rGDRRgjtRg1+qe0R+T+ymPI+SvpX9gd1T4z3oJAJ0qXAJ6/OlfNH1Ga1fC/ifVvCWt2+r6LezafqUBzHcQthhnqD2IPoa8rMKX1vDTpRdnJWR6mW1Xg68Kk1dRdz9mUcHqRmpccc18pfsefHzxf8WtT16w8ST2l0unwxSRTQQCJyWJB3Y4PT2r6uFfh+JwtTC1XSqWuux+84HGU8ZRjWp3s+4+iiiuc9EKKKKACiiigD57/4Yn+Ff/QDuf8AwOl/+KpP+GJvhZ/0BLj/AMDpf8a+gs/5xTefb8q7/wC0MT/z8f3s8b+ysL/IvuR8+/8ADEfwr/6A1x/4Gy/40f8ADEnwr/6A1x/4Gy/419B4PpRg+lH9o4r/AJ+P72T/AGThP5F9x89/8MQ/Cz/oCXP/AIGy/wCNL/wxF8K/+gFcf+Bsv+NfQfPp+tHPp+tL6/if5397L/srC/yL7kcz4G8FaZ8PfDVjoOjRNBp1mpWKNnLkAsWPJ5PJNdN0FIRsAPYUF8Zrik5Sk5Sd2z1IQjTioQVktES0UlLSNBAMVDNAs8bxvyrqVI9qnpCcUC3Pnw/sR/Cv/oC3P/gdL/jTP+GIfhZ/0BLn/wADpf8AGvoQgik+b0ruWNxEdpv72eTLLMPPVwX3I+fT+xD8LD/zA7j/AMDpf8aP+GIfhX/0BLn/AMDpf8a+g6Kr+0cV/wA/H97F/ZWE/kX3I+e/+GIvhX/0Brn/AMDZf8ad/wAMT/C3/oC3H/gbL/jX0Bz70c+9T/aGI/5+P72H9k4T+Rfccv4F8Fad8P8Aw3YaDpERg02yQxwxuxdlBJY/MevJNdQMKKCNuD2FJu5PrXFJuUnKTu2epCEYRUIqyWiGHIxgjjrmvKfiH+zV4B+KHiM654i02e51HyUg8yO6eMbFzgYU+5r1kjK0gXjGKdGvOjLmptxfdaGdahCtHkqJNdmro8B/4Yg+FH/QGuP/AAOl/wAaP+GIPhP/ANAS4/8AA2X/ABr6B20ba7f7SxX/AD8l97OD+ycJ/wA+4/cfP3/DD/wq/wCgJc/+B0v+NH/DD/wq/wCgJc/+B0v+NfQVFP8AtHFf8/Jfeyf7Kwf/AD7X3I+fR+xH8KGHGjXP/gbL/jXp/wAN/hvonwt8OJofh+2a105JXlWN5WkO5jluW5rseV9qCMjrisK2Lr1o8tSbkuzZ0UMDQoS5qcFF90rEtFFFcx6IU1xuUgU6igDxHxx+yz8PvH/iO913WNKnn1G8ZWmkS6kQEhQucA4HAFZDfsRfCnH/ACA5/wDwNl/xr38qCfQ0wfMOTmu2GMr04qMZtJebPKnluHqSc5wTb3dkeBf8MR/C3/oC3P8A4HS/40z/AIYi+Fv/AEBbn/wNl/xr6Ex7Uv4H86r+0cV/z8f3sj+ycJ/IvuR8/f8ADEHwq/6Alz/4HS/40v8AwxH8K/8AoCXGf+v6X/GvoHc1G5qP7QxX/Px/ew/srCf8+19yOP8Ahx8NdD+FXhxdE0GB7bT1keUK8rSHc3U5NbOs6Xb69pt1YXib7a6heCVQSCUYYYZHTitMpuP+zTgg7dK4XUnKbnJ3b1v1uehGlCNNU4xtFaW6WPnwfsQ/CzjOi3BI4/4/pf8AGj/hiL4V/wDQEuP/AAMl/wAa+hOaMH0/WuxY/EL7b+9nnvKsM/sL7j56/wCGJPhZ/wBAS4/8Dpf8aX/hiT4W/wDQEuP/AAOl/wAa+hce1GPar/tPFf8APyX3sn+ycL/IvuR8+/8ADEfws/6Alz/4Gy/40f8ADEfws/6Alz/4Gy/419B80c0v7SxX/PyX3sf9k4b+Rfcj58/4Yi+Fv/QEuf8AwNl/xo/4Yi+Fn/QEuf8AwNl/xr6BwfWjB9aP7SxX/PyX3sP7Jwn8i+5Hz7/wxF8Lf+gJc/8AgbL/AI0f8MRfC3/oCXP/AIGy/wCNfQWD60YPrR/aWK/5+S+9h/ZOE/kX3I+fv+GI/hb/ANAW5/8AA2X/ABo/4Yi+Fv8A0Bbn/wADZf8AGvoDBpcH1o/tLFf8/Jfexf2RhP8An2vuR8+f8MRfC3/oB3H/AIHS/wCNRyfsOfC2Rs/2Ter7LqEuP519D4PrRg+tP+08V/z8l97D+ycJ/IvuR86n9hr4XD/mG3//AIMJf8auaH+xl8M9B1ix1O1069W7s5kuIma+kYB1OQSM88ivfcGlABpPMMTJWdR29WXHK8NB3UF9yFRdmafRRXAeuFFFFABRRRQBwHxN+E/h74u6Lb6X4ktXu7SCcXCJHM0ZDgEA5X6mvOj+xH8KB10a59v9Ol/xr38j5OlIenSuqljK9GPLTm4rsnY86tgKFaXPUgpPu1dnz9/wxD8LP+gJc/8AgdL/AI0f8MQ/Cv8A6Alz/wCBsv8AjX0HzS4Nbf2liv8An5L72c39k4T+Rfcj56/4Yi+FX/QEn/8AAyX/ABpR+xH8LB00W4H/AG+y/wCNfQlFH9o4n/n5L72H9kYX+RfceZ/C34CeDvhBeX914YsJbSa+RUmMlw8u4KSRwx4616Tng8U0/KOmak3cVwzqzqzcptt92enSoU6EFCnFRiuiVkSUUUVJuFFFFABRRRQAUUUUAFFFFABRRRQAUUUUAFFFFABRRRQAUUUUAFFFFABRRRQAUUUUAFFFFABRRRQAUUUUAFFFFABRRRQAUUUUAFJgUtFABRRRQAUUUUAFFFFABRRRQAUUUUAFFFFABRRRQAUUUUAFFFFABRRRQAUUUUAFFFFABRRRQAUUUUAFFFFABRRRQAUUUUAJgUYFLRQAUUUUAFFFFABRRRQAUUUUAFFFFABRRRQAUUUUAFFFFABRRRQAUUUUAFFFFABRRRQAUUUUANbnFfkN+yx+0J8S/En/AAUctfCGq+ONb1LwwdY1mE6Xc3JaApHa3TIpX0VlUj/dFfr0elfz9+D9V+Imi/t0azffCqwj1Px7DrerHTrWZFdXzHOJeGIBxEZD1poD+gNTgc18cf8ABUr4ieJ/hn+zRBrHhPXL7w9qn9v2sJu7CUxyFCkpK5HYkD8hXhZ+Lf8AwUOP/MiWH/gBbf8AxyvB/wBs3x1+1f4h+EKW/wAZ/DFrpHhAanBILmG1hjb7SA/ljKOT0L9qQH25+wR8SPFXjf8AYg1rxL4h1/UNZ16M6oU1C8mMky7IyUwx9D0r4F/ZY8QftKftX+K9T8O+GfjHq+m3em2X22R9R1GUIybwmBtBOctX2v8A8E2v+UeGu/8AcY/9Fmvzt/Ye+NPxG+CXj7XdV+G3ghvHWqXWnC2uLNYJZvJi8xW34j56gDNUB9qf8MT/ALZv/RfP/Kncf/EV7d+yV+zx+0D8LPiVdav8Ufif/wAJh4feweCOx+2SzbZiwKvtdQOADzXhv/Dwf9q3/o3iT/wWXtfR/wCxl+0b8Xfjnq/iW3+Jnw2fwJa6fBFJZym1nh+0MzEMP3nXAweKkD6M8a+LtO8B+E9Y8RavMLfTNLtZLy4lY4wiLk/ielfhL4r/AGsP2gviFJ41+I+keNPEGmeFrbVUSWKxu2jgsfPZzbxhegGEI/Cvuj/gr7+0EfBvwu0j4YaZcsuq+KW+1X6xt8yWMbcA47PIMe4Rq2v2X/2PLG7/AOCfmqeCNXihtde8d2MmqyySkBoZ2AazJ6/c2xk/U+tAH0X+yD8dYf2i/gL4X8Z7l/tWWH7LqsKYGy8j+WXjsGPzgejj0r59/wCCtvxV8X/Cf4Q+Cb7wh4j1Hw5e3WutDPPp8xiaSP7PIdpI7ZAOK+Y/+CS/xsuvhX8bNf8AhJ4idrO2153WK3nOPI1KDKsn1ZVZceqrXuP/AAWz5+CPw/8AbxE//pNJT6gfR/8AwT+8X6348/ZR8Fa54i1S61nWLpbgzXl5JvlkxO4GW78AVv8A7WPw5+InxN+Ff9i/DHxQfCXif7bDMNR894R5S53ruUE88cVxH/BMj/kyv4ff7lz/AOlElfU1ID8nPix+zj+1x8H/AIbeJPG2r/HWW407QrN76eG11KcySKv8K5QDPPfivKv2U7T9p79rS38Qy+F/jPqWmDRmiEw1LUZRvL5xt2qf7tfqB+3b/wAme/Fr/sAz/wBK+K/+CIf/AB4/FH/rrZ/yegD2H4D/AAC/aI+DWq+LvEfxJ+KZ8VaKvhi+it7SO9lkaG7wjxygMoGVCPz714f/AMEnvjv8Q/in8Z/E1h4u8aax4isrfRRLFbahdNKiN5qjcAe+OM+9fpt8STj4deKj0xpV1/6JavwV/Yh8RfGvwz491qf4I6PDrPiGTTwl3HPDHIEg3g5w7ADnFAH9B2RX5y/8FePjF42+E1p8OX8HeKtT8NNeSXa3H9nTmLzQAmN2OuMn865z/hbn/BQ7/oRLH/wX23/xyvlb9urxd+0T4otPCK/Hbw/b6LDC850xoLeKPzGIXfnYx/2euKaA/Xz9jbxDqfi79lv4Z61rV/Pqmq3ujQzXN5dOXklc5yzE9T717XXg/wCwl/yZ78Jf+wDB/WveKQH46/8ABRL49/FLwZ+2BeeF/CXj3WtA06e1sUhtLS7aOFHkUDO0dOTk16aP2LP2yygYfHwEEbh/xM7j/wCIr5y/4Kian/Y37dFzf+WZvslrps/lg4LbVDYB98Yr6UX/AILQWcQRB8GNYIVQAf7VA7enkUAeM/H0/tefsXyaN4l174nXms6Jd3PkR3cF4buDzQpYRyxSKMZAJHY465r67s/2ptc+NX/BOjxd8SbKeXw94qs9OuLee409tnlXUTKDJF3AYEEDtnFfD37Xv7fd1+2Npvh3wJb+H7fwDoqailxdXWrXrSjzMFVMjKg2RjcScAmvtnxB8D9N/Z8/4Jh+MfCmn6tFr+/Q5dQuNUtm3QXMszIxeL/pnjaF9QM96oD4z/ZSs/2nf2ubfxFP4X+M+paYNDaFJxqWoygv5ocjbtU/3D1r3z/hif8AbN/6L6P/AAZ3H/xFfJ/7Cn7QvxZ+Bdj4vj+Gfw5bx2moyWzXrrbTTfZigk2A+X0zubr6V9Vj/goN+1bgf8Y7yf8AgsvaAPdf2cPAXxa/Zd0H4i+Lvjd8RD400a306O6tlW7kmNv5PmNLgOAAWBQcelfIOg/tSftQ/t2fEfWNF+FWoR+DtEtR9oZLORbdbOAsQhmnILs7c8KOSOAAM19p/s/eMvHX7YHwX+IWhfFzwTL4CN2W0qKBbaWFpIZIcmQCXkkMe3HGK+FdC/Zb/as/YX8falrPw305vEmmzr5D3OkRrdxXkKklfNtz86kdenGTgmhAeleKf2cP24vhrpE2vaP8VpfE7WiGeSxttSZ5XCjJ2pKm1z14zk9s13//AAT2/wCCg+v/AB28ZP8ADj4kQ2w8UGCSXTdTt4vJN2YwWlhlj6BwoLAjGdrZHFeXS/8ABUX9oP4dIq+OPg5DGiYE09zYXdnnnnBOVFe4/sf/ALdXwe+Pfj2y0T/hAdP8AePZ97WMv2WBo7t9p3LFOqqyyFd3ykcjPJ6VIHyx+2Z8cPi9b/tweIfAnhH4ha1oFnd39lZWltDeMkELSRRDOB0GWycetex/8MT/ALZn/RfB/wCDO4/+Ir5c/bn1jUPDv/BRDxBqmk2H9p6pZ6pp9xa2YUkzyrFEVTA5OTgcV9Pn/goL+1aDj/hneT/wWXtAGj4e/Y1/bAsdf0y5v/joLqxguopLiH+07g+ZGrgsv3O4BFfpMTjtkHpX57/B79tv9pLxt8U/Cmg+JPgc+haDqWow217qJ0+7T7NCzYd8twMDJyeOK+tP2m/jVZ/s+/A/xV41uZEE9jbMljE3/LW6f5YkA7/MQfoDQB+dv7d/7UXxN8d/tXWPwq+D3iDU9Pk0hf7PdNIuDGbu9YeZMWx2jVdvttevVP8AglZ+1lr/AMVbfxP8P/HWu3WteJNPf+0LC61CQvNJbkhZY8nk7GwR6Bq8i/4JFfCu58dfFjxh8ZPETfaXsN9ra3E7cyXtwd00gz3VCR/20rzP43R3n7C3/BQg+KNIjaLQpb9dYhijPyzWVwSLiLj0JkHtgVYH6+ftA6teaF8DviDqWn3Mtnf2mhXs8FxC2HikWFirKexBANfj7+yreftMftZatr2neF/jNqumy6Pbx3EzalqMoDB2KgLtB54r9Z/j1rdj4l/Zd8eavps63On3/hW7u7edT8skb2zMpH1BFfjN+wl+1/D+yTr3irU5vCF54t/ti1itxHaXXk+TtctliUbOc1AH11cfsWftmxwyNF8d1lkCkqh1W4UMfTOzivLv2ef22vjX8Dv2kLL4XfFvWJ/EFlJq6aNqEOosJZrSSRgiSxTDkgFlODkFT2r1a4/4LUWaQSP/AMKd1VBtOHk1ZdoPv+4HH414R+yf4Si/bk/bSvfiL4q1nSNFkttSTXW8OJM32m7EW0xxwqR8yLtTe2c4zxQB98ft0/tzWP7JmjWWl6XZQ63441aJpLS0nbENtEDgzTY5IzkBRjODzxXyp8PvC/7bX7V+jQeLx45k8E+Hr5TJaeZN9hWZDyGjhjUtsPZmIyPXrXh/7Zwl+IP/AAUkvdE8QZfTn13TNKCSZwbU+SNv0O5vzr9xrGzg061htLWJYLaBFijijGFRQMBQPQDFAH5M/EvVf21f2L9PPinWfFf/AAmPhOGRVnuWkGoW8QJwBMrKrxgnjcOMkDOTX3D+xr+2Fon7Wfgae8jgXSPFelbI9V0lZNyoWHyyxnqY2IOO46GvcPGvhXSvHPhfVvD+u26Xei6payWd3BJ0eJ1IYZ7cHOe2K8Y/Z9/ZA+Ev7Pniq61r4ercw6jd2n2WdX1Q3CyR5ByUz1BA596APgbSv2hfiY//AAU2j8Gv441tvC//AAm7Wf8AZJu2+z+RvP7vZ0247V+wWRX4E/FK+8X6V/wUV8S3ngG1jvfGcPjGZtKtpQrLJcbztUhiAc+5FfXJ+Ln/AAUOP/MiWHX/AKB9t/8AHKbA+nv+CjHjXXvh/wDso+KNc8M6xd6Hq9vPaCK9spDHKoMyggMPUV55/wAEoPib4s+KfwQ8Tal4v8Qah4iv4NcaGKfUZjK6J5SHaCe2Sa+R/wBqv4g/tia/8Edds/ix4TtNO8Du8JvLmO0gjZCJBswVcn72O1fSX/BFr/k3nxX/ANjA3/omOkB+hA6UjMEUk9uaUdK8u/aB+PHhf9nD4aaj408VXEkdlbkRQW0ABnu52+5FGD1JweTwACTwKAPzon/aH+OX7a37UHiD4b+AvHSfDDw7pUt0IRD8srRQOULOV+eR2PO0EAfhWh8Nv2hvjX+yz+2NpPwY+IfjT/hZOjapcW1u8zAySxC4UeXJGSN6spIyhyMfga+ebrwl8Vfjh428V/tE/Bf4e6l4J0mxnfUBLp13ukkmB/fNACAZDyWdUBHX6V7T/wAEuofhd8QfixqHifx1rOoax8cI5pJrKLXpsxyDHM0BPLzKuQQ3KjlR6WB+uacHHWivC/hT+198O/jP8U/E/wAPvDV1fXOveH3lF0zWp+zOkbhGdJRlcbjgA4J54oqAPd6KKKACiiigAooooAKKKKACiiigAooooAKKKKACiiigAooooAKKKKAEPUV+IH7HZB/4Kp2oI/5jmu9s/wDLpeV+3zLu74ryzw9+zN8LPCPj4eM9G8EaRp3ioSyzjVoISJw8issjbs/xB2B+tAHqa5I5618Mf8Fih/xiXbE/9DHZ8/8AAJq+6FXaMCuS+I3ww8K/FzQl0TxfoVn4i0hZluBZ3yboxKudrY9Rk/nQB8Y/8E2T/wAa8dd/7jH/AKLNfC3/AATc/aU8Efsx/E3xNrnji6vbawv9IFnAbK1M7GTzVbBAPAwCc1+2Pg74U+Efh34Rl8LeGtAs9G8Oy+Zv061TbE3mDD8Z79687H7CvwAAA/4VR4c44/49j/jTuB5H/wAPdv2ef+grr/8A4J3/AMa7r4N/8FBPg98efFU/h/wvqupC/t7KbUJXv7BoIkhiGXYsTgYHNdH/AMMK/AD/AKJR4c/8Bj/jWp4a/ZG+Dvg99QfRPh5oulvqFnJp901tCVM1vIMSRtz91hwRSA/H3UdO13/gpB+21qaafdvZaTfzSCK7ZN40/S7cbUbbxyRg44y0hr6oH/BGa74x8ZNRCgYAFkeB2/5aV94/DP8AZ4+G3wcv7q+8E+DtK8MXt3EIJ5tPh2PJGDuCk5PGQD+FeljgU7gfgh+1b+zD4n/YN+J3g7WbDxDLrUM7DULDWhEYWW6icF42GTz905zyGPvX0v8A8FOPixp/xy/Y1+DHjfS3Bg1fVRPIg/5YzC1kEsZ91cMPwr9IviT8HvBnxh0u207xr4bsPE1jazfaIINQj3rG+Mbh744rmLj9lP4R3/gmy8JT+AdGm8M2V299baW8JMEU7jDSKueCQT+dFwPhL9jP/go/8HvgR+zj4S8FeJ5dcGtaYsy3AtNO8yMFpXcYbcM8MK9u/wCHwP7P/wDz28S/+Cn/AOzr2cfsLfAH/olHhv8A8Bf/AK9H/DC/wB/6JR4c/wDAX/69IDA/a18WWHjz9hL4geI9LMh03VfCz3luZk2v5bqrLkdjg9K+SP8AgiGf9A+KPp5tn/J6/SLUfh34c1TwPJ4NutHtZ/C8loLBtKdf3JgAAEeP7uBisr4Z/AzwF8GVvl8D+FdN8MLfFTdDT4tnm7c7c89smgDa+JP/ACTnxV/2Crr/ANEtX5G/8EWv+S9eLuf+YF6/9NVr9iL61g1SyuLS5jWa2njaKWN+jowwQfYgmuA+Gv7OHwz+DmqT6l4J8F6V4av54fs8txYxFXePOdpOemQDQB6bgV+Wv/Bb04sPhbz/AMtbz+UdfqXXn3xM+BngH4ypYjxx4V07xMLAsbYX8Zfyi2N23nvgUAcR+wh/yZ58Jf8AsAwf1r3isTwp4W0nwP4c0/QNCsIdL0fT4hBaWVuMRwxjoqj0FbdAH4gf8FLMN/wUBiyBjbpPB78rX7Vw6LYeTH/oFp90H/UL6fSvP/Gn7Mnws+I/iseJvE/gbSNa8QDy8ajdQ5mGz7nIPavUVQKoA6DigD8u/wDgsx8O9C07wv8AD3xdaabBaazJfz6dNdW8YQyxeXvVXwBkgqcE9Mmu08C6z/bP/BHO8d7kXL23hy7tWbOSmy6cKh+i7R9MV9v/ABL+E3g/4waNBpPjPw7Y+JdOgmFxFb38e9UkAI3D0OCR+NUNF+BXgLw58PrzwJpvhaws/B155n2jRo0P2eTecvlc9yBQB+SH/BM79r74dfsuad49i8d3mo20msS2b2gsbNrgMI1l3lsHj76/rX28P+Cun7POP+Qtr/8A4J3/AMa9eH7C3wBH/NKPDf8A4C//AF6T/hhX4Af9Eo8Of+Ax/wAaAOZ+H/7WXgz9sLwt458N/CjXtW07xJaaWzx389mbY20kgZYnVmyCQ4r4F+Ff7enxh/ZW+Nmp6H8em8Q+JLARm1uLG72ia3YNlbiAkBXUj0OCDwa/U34a/s//AA5+DF5fXfgfwhpnhm5vo1iuZLCLYZUUkqG56Akmuh8X/Drwt4+tltvE3h3S/EECjCpqNnHPs/3dwJX8KAPj/wAQf8Fbf2fpNHnKrr+ry7CRp8mkgeYcfdJdtor4R/ZB+GOt/tJ/tq2Xjnwp4abwv4O07xGPEFy1uhW20+FJfNSBWACl2wFAHqTjAr9arD9jD4G6bqX2+D4WeGhdFixZ7FXUk+qtkfpXrOi6Dpvh7T4rHSdPtdLsIhiO1soFhiT6IoAH5UAfh9+2f4ksvCH/AAUh1XXdTd4tP03WdNu7h4k3usaRwsxCg8nAPFfoEf8Agrp+zx/0Fdf/APBPJ/jXufjL9k/4PfETxLeeIPEvw+0XW9bvCpuL67gLSSlQFGTnsABWR/wwr8AD/wA0o8N/+Av/ANegDyiy/wCCs3wA1C8t7WDU9eeaeRYkH9kPyzEAd/U18sf8FgPjjP4y+IPhz4P6EzXCaUUvL+GE5Mt5MAIYsDqVQ5x6v7V9/QfsPfAW1ninh+Ffh2OaJw6OtscqwOQRz61uXf7LXwn1Lxw/jO78B6PdeKmuxfHVpoS0xnBBEmSeowPyoA+BfCP/AARv1S58MabcXnxSu9Hv7i3jnubGCzJSCVlBZM+YM46Z9q85/ar/AOCXWs/BP4Rap48sfGtz4zfSDG11ZTWpRkty2GdTvYnaSCR6EntX7MquCTnNZus6NZeIdMvNM1K2jvdPvIXt7i2mGUljcYZWHcEEincD80f2J/2h0+JP7B3xU+H+p3G/XfBnh++jhVzlpdPkhkMRHrsYMh9Bs9a4j/gijaQXnjv4lrPBFOo0y1IEiBsfvW9a/Rvwp+yl8I/Akupv4f8AAGjaO2p2UmnXhtISn2i2fG+J+eVOBx7CtX4Z/AD4c/Bm6vLnwP4Q0zwzcXiLFcSafFsMqqcgNz0BpAddeeGdJ1C2ltrnS7K4glUpJFJboyup4III5GK/Ef4WaVbfCP8A4Kk6doujg6Xp1n4zlsoovuBIZSy+Xj+7h8D2xX7pEZFeS6v+y58J9f8AHDeMdQ8CaPdeKmuUvG1doSJzMpBWTcD1G0flQB8Lf8FRv2O/Eus+LovjT4EtLjUZIYY11i0sVLXELRf6u5RRywAwGxyMZrX+AX/BX7wj/wAIpZaX8WtN1PTfEdnEIpdT0238+C7K8bymQyMcZIwRnpX6UmPjqR64ry3xn+y/8JfiJeyXniP4deHtUvJGLyXElgiySMerMygFj7nmgD4C/a5/4Kn6F8Rfh/qXgb4P6drFzqXiCE2M+r3EBhaKKQbXSGMEs0jD5QeMZOOa9R/4Jc/sm+JvgxoGp+PfHdvcWHiDXYUt7DS7pj5tpag7i0in7jucfL1AXnk4r6+8EfAP4cfDWWObwr4I0LQrmMYS4s7CNZl4xw+Nw4969A8oZBycjvQB+H2jkH/grlGR38fv/wChmv3FryqP9mL4Vw/EEeOU8DaQPF/2r7d/bAhPn+fnPmZz973r1WgD5H/4KncfsXeMM/8APxZ/+j0ry7/gi4R/wz54rxz/AMVA3/olK+4PH3gDw98TvDVz4e8U6Ra65olyVaaxvE3RuVOVJHsQDVL4Z/CLwd8HtIuNK8F+HrLw3YTymeW3sE2I8mANxGTzgCgDtR0r4R/4K0/B7xL8TfgPomreHbWbUT4a1Fr29sbdC8jW7xlGkVR97YcZ9mJr7uHApjxB8gng9R60AfmL+w5/wUf+FHw5+BPhrwF44mvPDeqaBE9slytq09vdR72cPlBlW+bBBHUdTXzZ+1nr3w6+P/x30m//AGbdA8RzeNbqV5r6XS7ZreG4m6iWGMfOj8Es/wAqnr7n9cfF37Kfwd8dam2o698NvDmo37sXedrFEZ27liuNx9zk11/gb4VeDfhtZvb+FPC2k+HY3GH/ALNs0haQf7TKMt+JNO4H5lf8EnfjD8PPht4i8T+AvEscnh74l6xebRqOqOAl3sJH2QE4McituO1vvk+oAor9BPFP7JPwe8a+JrnxFrnw70PUdcupBLNfy2+JZHHRiQR83A5opAexUUUUAFFFFABRRRQAUUUUAFFFFABRRRQAUUUUAFFFFABRRRQAUUUUAFFNc4HAJ9hXz7q/7eXwE8P6neabqPxO0i1vrSZoJ4HSYmORThlOI+xBFAH0JRXzr/w8N/Z0/wCiq6P/AN+5/wD43Wt4I/bT+CfxK8V2Hhrwz8QtN1bXdQcx2tlAkweVgCcDKAdAT17UAe6UV4r8Q/2wvg58JfFlx4a8XePdN0LXLZVaayuVlLoGAZSdqEcg561z3/Dwz9nQj/kquj/98T//ABugD6Lory/4c/tL/Cz4t3ItfB3jzRdevDyLS3u1E7fSNsMfyr0e4uFtLeWaVtkUSl3Y9gBkmgCzRXj3ww/av+E/xm8SN4f8E+NdP8RawkLXBtLVZQ/lqQGb5kA4yO/evYB0oAWivH/iT+1Z8KPg14mTw9418a2Hh/WZIlnSzuUlLlGOFb5UI5IPevVra5W7t4p4WDxSKHRh/ECMg0AWqK8x+Iv7S3wt+Etwbfxf490LQrodbW4vFM4+sa5YflXO+Ev2z/gd46vkstF+J3h24unOEinuvs5Y9gPNC5PtQB7hRVWCZZ41dHV0YblZTkEHoQe9WqACivHvif8AtU/Cj4La/Hofjbxxp3h7VpIVuVs7nzDIYySA2FU4BwcfSu48C+OdA+JXhax8R+F9Vg1vRLxS9vfWzEpIASpxnB4II5oA6mivD/iB+2N8GvhV4xvvC/i3x/puia/Y7PtNhcLKXi3orpnahHKMrde4rF/4eG/s6f8ARVdH/wC/c/8A8boA+iqK+df+Hhv7On/RVdH/AO/c/wD8bre179sT4P8Ahfwt4f8AEeq+O9NsdE8QLLJpd7Isuy7WMhXK4TPDEDkCgD2yiue8IeMNI8e+GtN8Q6BqEeqaLqUIuLS8hzsmQ9GGQDjg9RVDxv8AFTwf8MLEXPi3xRpXh2BhlX1O8jhL/wC6pILfgKAOwor57h/b6/Z8nuxbJ8V9C80naMtIFz/vFMfrXr/g/wAd+HfH+lDUvDOvad4g0/p9p026SdAfQlScH2PNAHS0Vx/xK+J3hn4SeFLjxN4w1iHQtAtpI45r2dXKozsFQEKCeWIHSub+FH7SHw2+OV3f2/gTxhp/iW4sUElxDaFleNTwGKsoOM8ZoA9UopG+6a8i8b/tUfCv4deOofBfiTxpYaV4pmaFI9LmWUysZSBEPlQj5iR3oA9eoqNMjrnp3NcF8Vfjh4I+CGnWeo+O/Etn4ZsbyUwW8t3uPmyAZKqFBJ456UAeg0V518KPjx4B+OlnfXXgLxRZ+JrawdY7p7TePJZhlQQyg8gGu5vLuKxtZrmeQRQwoZJHPRVAyT+QNAFyivIPhh+1R8KPjJ4nk0DwX43sPEOsxwtcPZ2yyhxGpAZvmUDAJH516/QAUUUxyR0z+HegB9FfPmpft6fALQ9TvNO1D4m6Ta31nPJbzwOk2Y5EYqyn931BBH4VB/w8N/Z0/wCiq6P/AN+5/wD43QB9FUV86n/gob+zpj/kquj/APfuf/43XQ+Pv2vPg/8ACzUbKw8WePNO0a9vbSO/t4Z1lJkgkGUkG1DwccUAe00V86/8PDf2dP8Aoquj/wDfuf8A+N1e0D9un4B+KNTh0/T/AIqaC91MwVEnlaBST0G6RVH60Ae+UVgax4t0rw94bvPEOo30VvotnbNeT3ud0aQqu4yZXOVxzxmuL+E37Sfw1+Ol/f2fgLxfZeJrqwiWa6itFkUwoxIVjvUdSMUAep0Uh6HFeN+I/wBrX4SeD/iI3gbWPG+nWHi0TxWx0uRZfMEsmPLTIQrkhl796APZaKyda17TvDWmzajq+oWul2EIzLdXs6wxRj/adiAK8W1T9vP9n/SdQazufit4fEynaRDK8q5/30Ur+tAHv9FcH8PPjZ4D+K8LSeDfGGj+JAo3PHp94kkiD1ZM7gPcisD4p/tPfCv4Ia3baN468aWHhvU7mAXMNvdrIWeIsVDfKpGMqR+FAHrdFfOv/Dw39nT/AKKro/8A3xP/APG6Q/8ABQz9nXH/ACVbRv8Avif/AON0AfRdFcJ8KfjH4L+Nuh3Gr+CPEFr4i0y3mNtLc2ocKsgAJX5gD0IooA7uiiigAooooAKKKKACiiigAooooAKKKKACiiigAooooAKKKKACiiigBD1Ffgt8EvhZ4d+NX/BRG68F+KbSS+8P6nres/aYIpWiZvLguZUwy8jDop/Cv3pPUV/Pv4R+FesfGz9uXWfBeg+IZPCuq6nreq+Tq8RcNB5cc8p+4Q3zLGV4P8VNAfqT/wAOo/2dD18Laj/4Np//AIqul+GP/BPH4JfCHx1pHjDwz4evLTXdKkMtrPLqM0qqxUrkqxweGNfKo/4JO/Fs/wDNwN3/AN93n/x2vZP2Uf2EPHvwD+L8Hi7xH8V7jxfpsVlPa/2ZI1wQWcAB/ncrxg9u9ID4V/4KMabb61/wUFu9Pu1L2l3NpVvKoOCyOsasM9uCa/Qpv+CU37OhY/8AFKahj21Wf/4qvz7/AOChA/42NL/1+aP/AO06/cIsBk0Afjb+3l+wLpf7MHh2w+Jnwy1PVLTSra+igurS4n3TWLt/qpoZhhsbhg55BI5r7i/Yb/aD1H9oj9k46vr04ufEmlR3GlajcfxTvHHlJW/2mQqT75NVP+CpHiKw0b9jfxXbXcirNqVzaWdqhI3PL5yvgD/dRj9K8m/4JDaLfW37LPjy8lhdbfUNVuPspI4k226qxHr83H4UAfMH/BG7/k6e+/7F65/9GR1+21fiL/wSDmTTP2s7u0u3+z3Umh3kKRPwzOrIWX6gKT+Br9uA4PfimwPxR/4K+/8AJ3mjf9gaz/8ARj19W/8ABR79rfVvgH8JPCng3whetp3izxRYrJJfQnEllZKgVmQ/wu7HaG7BHPXFfJ//AAVnmTUv2w9LtbZvOuI9JsY3iTlgzOxAx6kEcVs/8FhvDWoWXxI+GWtTRyf2ddeF0s4nIO0TRSs0ifXEqH8aYHd/sY/8Ev8AQfin8PdO+IvxavtUvZteX7baaTbzmImFjlZZpeWZnHzYGOCOTmvXPjH/AMEgvhd4g8L3jeAJdS8LeIo42e2826a5tpXA4R1fkAnuDX1f+zT4u0jxz8AfAGr6JKkunzaLaogjIIjZI1R4zjurKQR7V6PcXMNpDJNK6xxRqXeRjgKo5JJ9BUgflL/wTP8Ajj8S/ht8Vx8HPGllrNx4YunmtbNr6CVl0y6iydsbsMCJ9pGM4BKkdTX6o+JNdsfC2gajrOpTLbadp9vJdXMxPCRopZj+QNfMXwq/4KM/DL4z/F63+HXhjTfEN1q9zcTQpdvZxi22xBi0hYSZCYU847j1rzT/AIK3ftBD4d/BWz+Hum3BTWfF7FbgK3zJYxkF/wDvttq+43UAfEHhbwD4h/4KPftFfFbxT509vBa6Zd6lajqIyqmOwtenQkAnjoj9zX0b/wAEePjxNa3Pif4N61M8M0bNqelRTHlGHy3EIB6YIDY9mrgf+CfH7YfwW/ZT+Fep2niRtam8V61fG4vZLLT/ADI44kG2KMNuGeNzH/er548T/HTw54E/bBk+KvwrN2mhJrC6tDa3MPkOFc5uICoJG05cD2IqwP2A+LH/AAT/APg18bfH+q+NPFugXl94g1Pyzc3EWoSxK/lxJEmFU4HyIo/Cvy7/AOCl37Ongf8AZt+JPhTRvA2mzaZZ3ulNdXCzXLzlpBIVBBbpwK/bnwR4t03x94R0bxLpE63Ol6taRXttKpyGjkUMP51+Rv8AwWs/5Ld4H/7ATf8Ao41KA+r/AIdf8Exf2fvE3w98LatfeF75r2/0q0up2TVJ1BkeFGY4DcZJNfMX/BWn4ZaD8HPBPwS8H+GreS00TTItSjtYZZTIyKWiY5Y8nlq/U34Mf8kf8C/9gGw/9J0r83P+C4f+t+E3+7qP/tCkB7Jb/tHv+zB/wTS8A+K7OGO512fR7ex0uGUZT7RIWw7DuqAFiO/A718k/sj/ALHXij9vTWtY+JvxT8ValJ4eW5Nv9qMm+61CcYLpGW4jiTdjgYycAcE11f7XvhrUNT/4Jm/s/wCr2ys9lpRh+17c/KJY3VCf+BDH1Ir6i/4JL+NNH179k/TdEsZ4jqmhahd29/bIfnQyStKjkejKwwfUEdqoC5c/8Emv2eZNNa1j0PWIZSNoul1aUyA+vOV/Svg79of4GfEL/gmd8VtD8V/D/wAU3j+HNSkIs7xjjey4L2t1GPlcEcg45GehFft8XC4yetfm3/wWg8aaPbfC3wV4Xa4ifXbnVjfx24OZI4EjZWkx2BZgB68+lSBtftl/GKz+Pn/BMCXx1ZxC2/tWTTXntgc+TOLuNZU+gYHHtivzm+D9x8Sf2d9I8J/H3wrk6Mupy6XLJGSYyybS9vcAfwyK3B9uuQK+q73w5f8Ah3/gi+xv42iN9rEN9Arf88n1BNp+hwT+Ne1f8Exfh3oHxY/Yf13wl4n0+PUtF1PWbyG4gk9CseGU9mUgEEdCBVAfXP7O3x78N/tIfDDTPGXhyceXOvl3dkzgy2VwAN8LjsQTwe4IPevyt/4KED/jZX4f/wCvnQv/AEYlN0jUfG3/AASp/aiksb57jWvhtrhDMFGI9Rs92FkUdFuIc8/iOjA1k/tneMNI+IX7fHgjxLoN5HqOi6odAubW6hbKyIzpj6EdCOxBFSB+30nTHrxg96/Gz9t/xhfftjftxeGfhH4duWk0XR71NDRkO5RMzbr247/cVSM/9Mq/Sn9rz46w/s8/ALxR4uaRV1OOA2umRt1ku5Btjx9CS30U1+P/AOwJ8ffhx8CPiz4g8f8AxMn1S81d7R4dOFla+efNmbM8rkkYbaNoP+21NAelfsneKLr9iP8Ab01r4c6vcunhvUr9tDkmuPlDIzZs7g9hnKZP+0a/Ybxp/wAifr2f+gfP/wCi2r8Mv+ChPx9+Gn7RHxO0Lxz8On1W21MWgtdSW9tfILNG2YZVIY84JH/ARX6m/sofHlP2h/2RLbxFPMsmuWmmXGl6uvQrdQxEMx9nUo//AAOhgfnh/wAEf/8Ak7fXP+wJd/8Ao2Ov2sr8Vf8Agj/z+1trh/6gd3/6Ojr9qSQKQkLTWGT0ye1AYE4Bp1Az5J13/gmR+z/4n13UdY1DwxfyX9/cyXdw41WZQ0kjFmOA2ByTxX5e/HP4FeDvBH7eVh8MdIsZoPCEviDSrB7VrlncxTSRLKN55yQ7c9s1+/FfiJ+1J/ylU0z/ALGzQ/8A0dBTQH32P+CU37OqsCPC2oZByP8AibT/APxVfn9/wVw0y20P9o3QdNtUKWtl4YsreJGOSERnVQT34HWv3Br8Sf8AgscQv7Venk/9C/bf+hy0ID7p0j/gll+zzqGk2N1J4Wvw89vHI23VZwMlQTxmvl3/AIKG/sC/DD4DfBRPHHgdbzRb2DUIbWWxubtp47pJMj5d/KsuCeO2c10Vl+zx+3rPZWstt8VoFtniRogNYCgJtGBjyvSvmT9sv4fftC/Du48LS/HXXL3xj4emn3Wgi1QyWrOoy0eQo2OVJwducE4pAfW/7HPinXfE/wDwTO+KFvrE011a6VZarZ6fNMxbbALfd5YJ/hUk4HbNec/8EQf+SifFD/sFWn/o16+sfAmreEPGH/BOLV7r4d+Hj4e0ObwnqCx6Qr+Y8MyxyCUM55diwJ3Hk9a+Sf8AgibdQp8SviXC8irLJpFqyITgsFmbJH0yPzoA/Xs9K/D39q7/AJSlngH/AIqHSeD/ALkFfuETivw9/acYav8A8FSylkRdt/wk2lxbYzn51WEFfqCDTQHR/wDBXD4p+IPEn7SFp8Pr69m07wjo9naSww5PkySTDdJcsv8AERnYPTyz6mvqv4Y/8Ew/2adb8E6fcWlzd+NvtECv/bFvq5AnJH3lWM7V+nbvXQ/treA/2avjT4jg0H4m+OtK8IePNNiWK3uor5ILyOOTDokiMCHQ7twB9eCMmvnq9/4I7+K9EPneAvjELeB/nBngmt2YEZU5icjpjmmBjfGv/gmH8Q/hT8UdJ8Rfs9XN9PZqDco9xqCQXOnTKwwgfI8xSPb1Br7L1/8AY/8ACn7TPhvwd4m+NnheUfEC20eKyvorPUXjSNwSWA8s7TlmY598V+ePxU/4as/YGvtGv9R8fXt7oV3M0NpN9va/s5WUZ8uSOUEqSOf5Gv1G/ZE+PL/tHfAbw945uLOOwv7nzLa9t4ifLWeJyjlM/wAJxkD3pMD82f8Agpv+yD8Mv2afA/grUPAejXOm3ep6hNBcvPeST7kWMEABiQOTXt/7H3/BPP4J/GD9m3wN4w8S+Hr2613VLNpbqaPUpY1dhI65Cg4HAFV/+C3P/JNPhp/2Frr/ANFLX0//AME6/wDky/4Xf9g9/wD0dJR0A9B+Bv7Pvgv9nTwxc+HvA2nzadpdzcG7kjmuHmJkICk5Y56AUV6dRSAKKKKACiiigAooooAKKKKACiiigAooooAKKKKACiiigAooooAKKKKAGscc1+I1h8Cv2j/hD+1TrPxN8G/CvVr27tdX1Caxe6tRJBIkwliLEBhkbJSRz6V+3RGaAD60AfmAf2nv28+3wZi/8FJ/+O13XwM+Pn7YXiT4ueF9L8efC6PRvCN3eCPUr9dN8swxbTlt3mHHbtX6C4PrSFM9zQB+Pn7eX7N3xj8Z/thar408F/D/AFfXtMh+wzWt7bwh4ZJIkQ4+8MgMMV6LJ+09+3k2cfBqNM9P+JUeP/Itfp9t96Q89yPpQB+O/iX9nT9rj9uDxlpH/CzrL/hE9AsnbYb5FtrW0B4Z47dWLO56AnP1Ar9SPgn8JtE+B/wz0HwR4eVhpulQCMTSgeZO55eR8fxMxJP4CvQSgJ5pVUL0oA/K/wDaI/4J0/Ez4dfG2b4qfAC+Ble8fUU01J1hubGdyS6x7/lkjYk/KexIwRU5/aA/b9NqNOHwviW9z5f24aTH+f8ArNuffp7V+o+0Ek4o46c80Afln+zh/wAE5fiX4/8AjPB8Vf2gNQX7RHdpqLacbgTXV7OhBQSlPljjXA+UHPAGMV9x/tWfsy+Hf2p/hdceFdbzZ3cL/atM1OJN0lncAEBgO6kEhl7g+oFe1BcdzSkZoA/IHwX8Cv2zP2KtTvbH4fWq+KPDcspkNvZlLuzmP/PTyXKvGx77cfjXQ+Nbv9u79pTQp/Ct54WTwZot6PKuniWOwMiHgh5Gdn2+oXrX6ubaUjNAHx1+w7+wRp/7Ktrc+Idav4de8d6hCIJLmBSILKInJiizyc8ZY4zgDpXyH8cP2bvjP+1/+2l/afiDwNrmg+AZNQTT4L6+QJHbaZCxy33uGkAZsdcvjtX6/mIGl2e5oA8Xg/Y7+BdtBHF/wqTwZII1ChpNEt2YgDqSU5PHWvm79vX9gbw34y+DP274R+AdJ0fxfo9ytwtnoNhFbSahC3yvGdoG4jhhn+6RX33TSMr70AfFf/BMy3+J3gn4SX3w/wDiT4R1fw//AGFcebo93qMeFltpSS0IOTyj7jj0cAdK8K/4Ktfs5/Ev4x/FfwlqPgnwXqviSxtNGaGeexiDKj+aTtPPXHNfqSF9Tn60hjBGM8UAcp8KdPudI+F/hCxvYGtby10ezgngf70ciwIrKfcEEfhXwl/wVq+BXxB+NU/w2HgbwnqPiZdPS++1NYIGEO4w7Q2SOu0/lX6Mqu0YzmjYOccUAfOPwN+CkPiP9jTwj8NviDoUsUc2gJYanpd2MSwtknsfldTgg+oB7V8O6l/wT+/aG/ZQ8fTeJfgP4hGt2Mg2bI5EhuGizkR3EMnySDjqP0r9cAo+lGwZzQB+XD/H39v27thpsfwvhgu2+Q3w0lB/wIZl2A984/CsX4c/8Ez/AIt/H34lL43/AGhfEZgilkV7q0W4E99dIvSIFfkhTt8vQE4HOa/WADeOpH40bO2eKAPlH9vv4Rap4p/Y31XwL8PfDkuoXEMunQ2GkaZGCVhiuIzhRnoqr+lZ3/BMX4XeKvhH+zlPofjLQbzw9q39tXMwtL1ArmNlTDYBPBwfyr7A2/zzRt+bNO4HjX7Tf7Nnh39p74X3/hLXkWG45n03U1QGWxuQPlkU+h6MO4yPTH4/eFP2Evjr4L+NXh5L34f6xeafpGvWu/UbZA9u0MdwpMiNu+5tBb2r95z0puzHc0gPzL/4KieAvjR8ePG3hzwh4J8Ca3q/hHRo/tMl7BGv2e5u5eM5LchF456bjX0x8Ev2DvhN4E+FHhnQ/Enw88MeI/EFtZp/aGp6npUNxPNcN8z5dlJIBJUc9AK+nQmD14pQMUAfMnxk/YR+EXj34X+JPD2g/Dzwx4a1u8s3FjqumaVDbz21wBujYOqg43AAjPIJr47/AOCdXwz+N/wD8XeMvCnin4ea7YeFfE+mzx/a3iBhhvYo38p87ujgsme5KV+rrR7jnOKPL/2jQB+FvwL+Dn7VX7N3j+98WeCvhVqq6nPDLaFtQsBMnluwJ+XeOflFfQf/AA0d/wAFA+/wuj/8EK//AB2v1RwKMe9AHyn+xH8SP2gPHsvi0fHDwwPDgthbnS8aeLXzd2/zOjtnGE/Ovq2kAxS0AFfkj+0L+zN8U/Ev/BRTT/G2meBtXvfCcfiXSLptWhiBhEUcsJkfOeihTn6V+t1NK570AKeBX5K/8FP/ANmn4p/GH9omz1vwb4G1bxFpCaJb27XllGrRiQPIWXOeoyK/Wo9KQrnvigDL8PQyW+g6ZDKCksdrErq3UEIAQfxr5G/4Kj/BrxZ8aP2fdI07wZoVx4g1ax12C7eztEDS+V5UqMQPq65+lfZqqFoI3dyKAPkr/gnP4E8S+Dv2XIfBnjnwrd+HtQtb27glsdSi2+fDJzuHJyDuIP418meNf+Cf3xr/AGX/AIvXHjv9ny7XU9N3O1tCJUW5giflreWJ/llQdAQeQATzX6z+WCc96XYKAPy1uvjj+39rdm2k2/w1TS7qRSjahHpcaMO24M0hUH35rof2L/8AgnT4u8I/FmL4sfGS9iufEMM73tppizC4ka6fJM88nTIySFGefpX6Ubc9CRS9s/pQB8Jf8FAf+Cfd/wDtMarY+OPBd9aWfjO0tRaXNneEpFfxqSY/nH3XXJGTwRjpgV4f4R8Z/t7fBPRLLwz/AMIO3ivT7KPyLee4tYryRUUYUeajgsAOm7J96/V4jNJtA47UAfkJ46/Z2/a//bf1nSF+JNrZ+FNAs2LxR3fl28FsTw0ghQs7vjjk9u1fpf8As+fBXSP2evhL4e8C6HLJcWmmxHzLmUYe4mYlpJGHbcxJx24FemBcZ55PelJxQB8Df8FZPgx45+MngTwBZeB/DGoeJrqz1K4luY7BAxiVo1ALcjqeK+gP2I/COteAP2Wvh94e8RabPo+tWNk8dzY3QAkibzXIBAJ7EGveNoyaAuDnOTQA6iiigD//2Q=="/>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39&quot; value=&quot;%n. %s&quot;/&gt;&lt;property id=&quot;20141&quot; value=&quot;Central Venous Catheter Indications and Alternatives&quot;/&gt;&lt;property id=&quot;20142&quot; value=&quot;When patients arrive in your ICU with a central venous catheter, do you know what the clinical indications are for use in order to reduce unnecessary device utilization? Participate in this module to identify the clinical indications for central venous catheters, evaluate the use of device alternatives in your ICU, and strategies to use when implementing new approaches to ensuring devices are only used when necessary.&quot;/&gt;&lt;property id=&quot;20144&quot; value=&quot;0&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HRET&quot;/&gt;&lt;property id=&quot;20192&quot; value=&quot;hret.adobeconnect.com&quot;/&gt;&lt;property id=&quot;20193&quot; value=&quot;0&quot;/&gt;&lt;property id=&quot;20221&quot; value=&quot;T:\Externally Funded Projects\AHRQ\HAI-ICU - AHRQ - 80776\ICU Operations\ICU Committees\Bios and photos\&quot;/&gt;&lt;property id=&quot;20224&quot; value=&quot;C:\Users\awilkins\Documents\My Adobe Presentations\0.AvoidPlacement_CVC_publish_AHRQ&quot;/&gt;&lt;property id=&quot;20227&quot; value=&quot;D:\ICU\CVC Appropriateness\0_Package.prpkg&quot;/&gt;&lt;property id=&quot;20250&quot; value=&quot;0&quot;/&gt;&lt;property id=&quot;20251&quot; value=&quot;1&quot;/&gt;&lt;property id=&quot;20259&quot; value=&quot;0&quot;/&gt;&lt;property id=&quot;20262&quot; value=&quot;1527504143&quot;/&gt;&lt;property id=&quot;20263&quot; value=&quot;1&quot;/&gt;&lt;property id=&quot;20264&quot; value=&quot;2&quot;/&gt;&lt;property id=&quot;20519&quot; value=&quot;0&quot;/&gt;&lt;property id=&quot;20700&quot; value=&quot;0&quot;/&gt;&lt;object type=&quot;8&quot; unique_id=&quot;10002&quot;&gt;&lt;object type=&quot;9&quot; unique_id=&quot;39303&quot;&gt;&lt;property id=&quot;20000&quot; value=&quot;0&quot;/&gt;&lt;property id=&quot;20400&quot; value=&quot;Infusion Therapy Standards of Practice&quot;/&gt;&lt;property id=&quot;20401&quot; value=&quot;http://ins.tizrapublisher.com/hai13r/&quot;/&gt;&lt;property id=&quot;20402&quot; value=&quot;1&quot;/&gt;&lt;property id=&quot;20404&quot; value=&quot;0&quot;/&gt;&lt;property id=&quot;20405&quot; value=&quot;0&quot;/&gt;&lt;/object&gt;&lt;object type=&quot;9&quot; unique_id=&quot;39304&quot;&gt;&lt;property id=&quot;20000&quot; value=&quot;0&quot;/&gt;&lt;property id=&quot;20400&quot; value=&quot;Society for Interventional Radiology Clinical Practice Guidelines for Central Venous Access&quot;/&gt;&lt;property id=&quot;20401&quot; value=&quot;http://www.sirweb.org/clinical/cpg/0810-6.pdf&quot;/&gt;&lt;property id=&quot;20402&quot; value=&quot;1&quot;/&gt;&lt;property id=&quot;20404&quot; value=&quot;0&quot;/&gt;&lt;property id=&quot;20405&quot; value=&quot;1&quot;/&gt;&lt;/object&gt;&lt;object type=&quot;9&quot; unique_id=&quot;39305&quot;&gt;&lt;property id=&quot;20000&quot; value=&quot;0&quot;/&gt;&lt;property id=&quot;20400&quot; value=&quot;Michigan Appropriateness Guide for Intravascular Catheters (MAGIC)&quot;/&gt;&lt;property id=&quot;20401&quot; value=&quot;http://www.ncbi.nlm.nih.gov/pubmed/26662622&quot;/&gt;&lt;property id=&quot;20402&quot; value=&quot;1&quot;/&gt;&lt;property id=&quot;20404&quot; value=&quot;0&quot;/&gt;&lt;property id=&quot;20405&quot; value=&quot;2&quot;/&gt;&lt;/object&gt;&lt;/object&gt;&lt;object type=&quot;2&quot; unique_id=&quot;10003&quot;&gt;&lt;object type=&quot;3&quot; unique_id=&quot;23202&quot;&gt;&lt;property id=&quot;20148&quot; value=&quot;5&quot;/&gt;&lt;property id=&quot;20300&quot; value=&quot;Slide 1 - &amp;quot;Central Venous Catheter Indications and Alternatives&amp;quot;&quot;/&gt;&lt;property id=&quot;20302&quot; value=&quot;0&quot;/&gt;&lt;property id=&quot;20303&quot; value=&quot;Payal Patel, MD, MPH&quot;/&gt;&lt;property id=&quot;20307&quot; value=&quot;310&quot;/&gt;&lt;property id=&quot;20309&quot; value=&quot;43425&quot;/&gt;&lt;property id=&quot;20312&quot; value=&quot;0&quot;/&gt;&lt;property id=&quot;20601&quot; value=&quot;0&quot;/&gt;&lt;/object&gt;&lt;object type=&quot;3&quot; unique_id=&quot;23204&quot;&gt;&lt;property id=&quot;20148&quot; value=&quot;5&quot;/&gt;&lt;property id=&quot;20300&quot; value=&quot;Slide 4 - &amp;quot;Step 0. Avoid Placement Disrupting the Lifecycle of A Catheter Device1,2&amp;quot;&quot;/&gt;&lt;property id=&quot;20302&quot; value=&quot;0&quot;/&gt;&lt;property id=&quot;20303&quot; value=&quot;Payal Patel, MD, MPH&quot;/&gt;&lt;property id=&quot;20307&quot; value=&quot;313&quot;/&gt;&lt;property id=&quot;20309&quot; value=&quot;43425&quot;/&gt;&lt;property id=&quot;20312&quot; value=&quot;0&quot;/&gt;&lt;property id=&quot;20601&quot; value=&quot;0&quot;/&gt;&lt;/object&gt;&lt;object type=&quot;3&quot; unique_id=&quot;23207&quot;&gt;&lt;property id=&quot;20148&quot; value=&quot;5&quot;/&gt;&lt;property id=&quot;20300&quot; value=&quot;Slide 5 - &amp;quot;Clinical Indications for CVC Placement3-5&amp;quot;&quot;/&gt;&lt;property id=&quot;20302&quot; value=&quot;0&quot;/&gt;&lt;property id=&quot;20303&quot; value=&quot;Payal Patel, MD, MPH&quot;/&gt;&lt;property id=&quot;20307&quot; value=&quot;315&quot;/&gt;&lt;property id=&quot;20309&quot; value=&quot;43425&quot;/&gt;&lt;property id=&quot;20312&quot; value=&quot;0&quot;/&gt;&lt;property id=&quot;20601&quot; value=&quot;0&quot;/&gt;&lt;/object&gt;&lt;object type=&quot;3&quot; unique_id=&quot;23211&quot;&gt;&lt;property id=&quot;20148&quot; value=&quot;5&quot;/&gt;&lt;property id=&quot;20300&quot; value=&quot;Slide 7 - &amp;quot;Challenges to Using Indications8&amp;quot;&quot;/&gt;&lt;property id=&quot;20302&quot; value=&quot;0&quot;/&gt;&lt;property id=&quot;20303&quot; value=&quot;Payal Patel, MD, MPH&quot;/&gt;&lt;property id=&quot;20307&quot; value=&quot;316&quot;/&gt;&lt;property id=&quot;20309&quot; value=&quot;43425&quot;/&gt;&lt;property id=&quot;20312&quot; value=&quot;0&quot;/&gt;&lt;property id=&quot;20601&quot; value=&quot;0&quot;/&gt;&lt;/object&gt;&lt;object type=&quot;3&quot; unique_id=&quot;23216&quot;&gt;&lt;property id=&quot;20148&quot; value=&quot;5&quot;/&gt;&lt;property id=&quot;20300&quot; value=&quot;Slide 9 - &amp;quot;Alternatives to CVC7&amp;quot;&quot;/&gt;&lt;property id=&quot;20302&quot; value=&quot;0&quot;/&gt;&lt;property id=&quot;20303&quot; value=&quot;Payal Patel, MD, MPH&quot;/&gt;&lt;property id=&quot;20307&quot; value=&quot;339&quot;/&gt;&lt;property id=&quot;20309&quot; value=&quot;43425&quot;/&gt;&lt;property id=&quot;20312&quot; value=&quot;0&quot;/&gt;&lt;property id=&quot;20601&quot; value=&quot;0&quot;/&gt;&lt;/object&gt;&lt;object type=&quot;3&quot; unique_id=&quot;23223&quot;&gt;&lt;property id=&quot;20148&quot; value=&quot;5&quot;/&gt;&lt;property id=&quot;20300&quot; value=&quot;Slide 11 - &amp;quot;Evidence for Site Selection8 &amp;quot;&quot;/&gt;&lt;property id=&quot;20302&quot; value=&quot;0&quot;/&gt;&lt;property id=&quot;20303&quot; value=&quot;Payal Patel, MD, MPH&quot;/&gt;&lt;property id=&quot;20307&quot; value=&quot;347&quot;/&gt;&lt;property id=&quot;20309&quot; value=&quot;43425&quot;/&gt;&lt;property id=&quot;20312&quot; value=&quot;0&quot;/&gt;&lt;property id=&quot;20601&quot; value=&quot;0&quot;/&gt;&lt;/object&gt;&lt;object type=&quot;3&quot; unique_id=&quot;26870&quot;&gt;&lt;property id=&quot;20148&quot; value=&quot;5&quot;/&gt;&lt;property id=&quot;20300&quot; value=&quot;Slide 6 - &amp;quot;Examples of Indications for CVC5-7&amp;quot;&quot;/&gt;&lt;property id=&quot;20302&quot; value=&quot;0&quot;/&gt;&lt;property id=&quot;20303&quot; value=&quot;Payal Patel, MD, MPH&quot;/&gt;&lt;property id=&quot;20307&quot; value=&quot;368&quot;/&gt;&lt;property id=&quot;20309&quot; value=&quot;43425&quot;/&gt;&lt;property id=&quot;20312&quot; value=&quot;0&quot;/&gt;&lt;property id=&quot;20601&quot; value=&quot;0&quot;/&gt;&lt;/object&gt;&lt;object type=&quot;3&quot; unique_id=&quot;26871&quot;&gt;&lt;property id=&quot;20148&quot; value=&quot;5&quot;/&gt;&lt;property id=&quot;20300&quot; value=&quot;Slide 8 - &amp;quot;Strategies to Overcome Challenges&amp;quot;&quot;/&gt;&lt;property id=&quot;20302&quot; value=&quot;0&quot;/&gt;&lt;property id=&quot;20303&quot; value=&quot;Payal Patel, MD, MPH&quot;/&gt;&lt;property id=&quot;20307&quot; value=&quot;358&quot;/&gt;&lt;property id=&quot;20309&quot; value=&quot;43425&quot;/&gt;&lt;property id=&quot;20312&quot; value=&quot;0&quot;/&gt;&lt;property id=&quot;20601&quot; value=&quot;0&quot;/&gt;&lt;/object&gt;&lt;object type=&quot;3&quot; unique_id=&quot;26873&quot;&gt;&lt;property id=&quot;20148&quot; value=&quot;5&quot;/&gt;&lt;property id=&quot;20300&quot; value=&quot;Slide 13 - &amp;quot;Take-home Points10&amp;quot;&quot;/&gt;&lt;property id=&quot;20302&quot; value=&quot;0&quot;/&gt;&lt;property id=&quot;20303&quot; value=&quot;Payal Patel, MD, MPH&quot;/&gt;&lt;property id=&quot;20307&quot; value=&quot;369&quot;/&gt;&lt;property id=&quot;20309&quot; value=&quot;43425&quot;/&gt;&lt;property id=&quot;20312&quot; value=&quot;0&quot;/&gt;&lt;property id=&quot;20601&quot; value=&quot;0&quot;/&gt;&lt;/object&gt;&lt;object type=&quot;3&quot; unique_id=&quot;26881&quot;&gt;&lt;property id=&quot;20148&quot; value=&quot;5&quot;/&gt;&lt;property id=&quot;20300&quot; value=&quot;Slide 10 - &amp;quot;Site Selection for CVC Placement8&amp;quot;&quot;/&gt;&lt;property id=&quot;20302&quot; value=&quot;0&quot;/&gt;&lt;property id=&quot;20303&quot; value=&quot;Payal Patel, MD, MPH&quot;/&gt;&lt;property id=&quot;20307&quot; value=&quot;370&quot;/&gt;&lt;property id=&quot;20309&quot; value=&quot;43425&quot;/&gt;&lt;property id=&quot;20312&quot; value=&quot;0&quot;/&gt;&lt;property id=&quot;20601&quot; value=&quot;0&quot;/&gt;&lt;/object&gt;&lt;object type=&quot;3&quot; unique_id=&quot;28900&quot;&gt;&lt;property id=&quot;20148&quot; value=&quot;5&quot;/&gt;&lt;property id=&quot;20300&quot; value=&quot;Slide 12 - &amp;quot;Keystone ICU Project: Site Selection9&amp;quot;&quot;/&gt;&lt;property id=&quot;20302&quot; value=&quot;0&quot;/&gt;&lt;property id=&quot;20303&quot; value=&quot;Payal Patel, MD, MPH&quot;/&gt;&lt;property id=&quot;20307&quot; value=&quot;377&quot;/&gt;&lt;property id=&quot;20309&quot; value=&quot;43425&quot;/&gt;&lt;property id=&quot;20312&quot; value=&quot;0&quot;/&gt;&lt;property id=&quot;20601&quot; value=&quot;0&quot;/&gt;&lt;/object&gt;&lt;object type=&quot;3&quot; unique_id=&quot;41593&quot;&gt;&lt;property id=&quot;20148&quot; value=&quot;5&quot;/&gt;&lt;property id=&quot;20300&quot; value=&quot;Slide 14 - &amp;quot;References (1-8)&amp;quot;&quot;/&gt;&lt;property id=&quot;20302&quot; value=&quot;0&quot;/&gt;&lt;property id=&quot;20303&quot; value=&quot;Payal Patel, MD, MPH&quot;/&gt;&lt;property id=&quot;20307&quot; value=&quot;403&quot;/&gt;&lt;property id=&quot;20309&quot; value=&quot;43425&quot;/&gt;&lt;property id=&quot;20312&quot; value=&quot;0&quot;/&gt;&lt;property id=&quot;20601&quot; value=&quot;0&quot;/&gt;&lt;/object&gt;&lt;object type=&quot;3&quot; unique_id=&quot;48415&quot;&gt;&lt;property id=&quot;20148&quot; value=&quot;5&quot;/&gt;&lt;property id=&quot;20300&quot; value=&quot;Slide 3 - &amp;quot;Acknowledgements&amp;quot;&quot;/&gt;&lt;property id=&quot;20302&quot; value=&quot;0&quot;/&gt;&lt;property id=&quot;20303&quot; value=&quot;Payal Patel, MD, MPH&quot;/&gt;&lt;property id=&quot;20307&quot; value=&quot;427&quot;/&gt;&lt;property id=&quot;20309&quot; value=&quot;43425&quot;/&gt;&lt;property id=&quot;20312&quot; value=&quot;0&quot;/&gt;&lt;property id=&quot;20601&quot; value=&quot;0&quot;/&gt;&lt;/object&gt;&lt;object type=&quot;3&quot; unique_id=&quot;149485&quot;&gt;&lt;property id=&quot;20148&quot; value=&quot;5&quot;/&gt;&lt;property id=&quot;20300&quot; value=&quot;Slide 2 - &amp;quot;Case Scenario: Mr. Vargas&amp;quot;&quot;/&gt;&lt;property id=&quot;20302&quot; value=&quot;0&quot;/&gt;&lt;property id=&quot;20303&quot; value=&quot;Payal Patel, MD, MPH&quot;/&gt;&lt;property id=&quot;20307&quot; value=&quot;428&quot;/&gt;&lt;property id=&quot;20309&quot; value=&quot;43425&quot;/&gt;&lt;property id=&quot;20312&quot; value=&quot;0&quot;/&gt;&lt;property id=&quot;20601&quot; value=&quot;0&quot;/&gt;&lt;/object&gt;&lt;object type=&quot;3&quot; unique_id=&quot;150026&quot;&gt;&lt;property id=&quot;20148&quot; value=&quot;5&quot;/&gt;&lt;property id=&quot;20300&quot; value=&quot;Slide 15 - &amp;quot;References (9-14)&amp;quot;&quot;/&gt;&lt;property id=&quot;20303&quot; value=&quot;ICU Safety Program&quot;/&gt;&lt;property id=&quot;20307&quot; value=&quot;429&quot;/&gt;&lt;property id=&quot;20309&quot; value=&quot;42381&quot;/&gt;&lt;/object&gt;&lt;/object&gt;&lt;object type=&quot;4&quot; unique_id=&quot;34185&quot;&gt;&lt;object type=&quot;5&quot; unique_id=&quot;42333&quot;&gt;&lt;property id=&quot;20149&quot; value=&quot;Marcia Cooke, DNP, RN-BC&quot;/&gt;&lt;property id=&quot;20150&quot; value=&quot;Director, Clinical Quality&quot;/&gt;&lt;property id=&quot;20151&quot; value=&quot;Cooke_Marcia _PHOTO _January 2015.jpg&quot;/&gt;&lt;property id=&quot;20153&quot; value=&quot;icusafety@aha.org&quot;/&gt;&lt;property id=&quot;20155&quot; value=&quot;Marcia Cooke DNP, RN-BC, is the Director, Clinical Quality with the Health Research &amp;amp; Educational Trust at the American Hospital Association. In this role, Marcia provides operational leadership for the several national AHRQ-funded projects including On the CUSP: Stop CAUTI, AHRQ Safety Program for Long-term Care: HAIs/CAUTI and AHRQ Safety Program for Ambulatory Surgery.   Marcia has over 20 years experience in healthcare and most recently held the position of Director of Education and Research for the American Society for Healthcare Risk Management. Prior experince inlcludes operatinal respsonbilitiy for organizational development, clinical informatics, guest relations and patient satisfaction. Certified in Nursing Professional Development, she served on the content expert panel for the national certification exam and authored the chapter on Issues and Trends in Nursing Professional Development in the Core Curriculum for Nursing Professional Development, 4th edition.   Marcia received a BSN from Lewis University, MSN from Loyola University and a DNP from Loyola University with a focus on patient safety and healthcare outcomes. &quot;/&gt;&lt;property id=&quot;20159&quot; value=&quot;HRET-Logo.jpg&quot;/&gt;&lt;/object&gt;&lt;object type=&quot;5&quot; unique_id=&quot;42381&quot;&gt;&lt;property id=&quot;20149&quot; value=&quot;ICU Safety Program&quot;/&gt;&lt;property id=&quot;20151&quot; value=&quot;HRET-Logo-No-Tag 2in.jpg&quot;/&gt;&lt;property id=&quot;20153&quot; value=&quot;icusafety@aha.org&quot;/&gt;&lt;property id=&quot;20159&quot; value=&quot;HRET-Logo-No-Tag 2in.jpg&quot;/&gt;&lt;/object&gt;&lt;object type=&quot;5&quot; unique_id=&quot;43425&quot;&gt;&lt;property id=&quot;20000&quot; value=&quot;0&quot;/&gt;&lt;property id=&quot;20149&quot; value=&quot;Payal Patel, MD, MPH&quot;/&gt;&lt;property id=&quot;20150&quot; value=&quot;Clinical Lecturer, Infectious Diseases at University of Michigan and Ann Arbor VA&quot;/&gt;&lt;property id=&quot;20151&quot; value=&quot;Patel_Payal.jpg&quot;/&gt;&lt;property id=&quot;20153&quot; value=&quot;ICUSafety@aha.org&quot;/&gt;&lt;property id=&quot;20155&quot; value=&quot;Dr. Patel is a clinical lecturer in Infectious Diseases and Internal Medicine at the University of Michigan and the VA Ann Arbor Healthcare System. Her research is focused on healthcare-associated infections and antimicrobial stewardship. She is currently the Medical Director of Antimicrobial Stewardship at the VA Ann Arbor Healthcare system.&amp;#x0D;&amp;#x0A;&quot;/&gt;&lt;/object&gt;&lt;/object&gt;&lt;object type=&quot;10&quot; unique_id=&quot;34186&quot;&gt;&lt;object type=&quot;11&quot; unique_id=&quot;34187&quot;&gt;&lt;property id=&quot;20180&quot; value=&quot;1&quot;/&gt;&lt;property id=&quot;20181&quot; value=&quot;1&quot;/&gt;&lt;property id=&quot;20183&quot; value=&quot;1&quot;/&gt;&lt;/object&gt;&lt;object type=&quot;12&quot; unique_id=&quot;34506&quot;&gt;&lt;/object&gt;&lt;object type=&quot;13&quot; unique_id=&quot;11236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7&quot;/&gt;&lt;lineCharCount val=&quot;13&quot;/&gt;&lt;lineCharCount val=&quot;12&quot;/&gt;&lt;lineCharCount val=&quot;1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7&quot;/&gt;&lt;lineCharCount val=&quot;13&quot;/&gt;&lt;lineCharCount val=&quot;12&quot;/&gt;&lt;lineCharCount val=&quot;1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PSNARRATIONPROPS" val="C:\Users\jsitu\Videos\Any Video Converter\MP3\Payal-s Recording_0.mp3"/>
  <p:tag name="HTML_SHAPEINFO" val="&lt;SlideThumbPath val=&quot;Slide0.PNG&quot;/&gt;"/>
  <p:tag name="PPSNARRATION" val="1,318902120,T:\Externally Funded Projects\AHRQ\HAI-ICU - AHRQ - 80776\ICU Curriculum\Project End\Final\To MSFW\CVC101_Indications_Final_pptx\Media.ppcx"/>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28&quot;/&gt;&lt;/TableIndex&gt;&lt;/ShapeTextInfo&gt;"/>
  <p:tag name="HTML_SHAPEINFO" val="&lt;ThreeDShapeInfo&gt;&lt;uuid val=&quot;&quot;/&gt;&lt;isInvalidForFieldText val=&quot;0&quot;/&gt;&lt;Image&gt;&lt;filename val=&quot;C:\Users\awilkins\AppData\Local\Temp\PR\data\asimages\{B11DC7A2-801C-418C-9AB8-2DB8C86F7160}_1.png&quot;/&gt;&lt;left val=&quot;53&quot;/&gt;&lt;top val=&quot;170&quot;/&gt;&lt;width val=&quot;612&quot;/&gt;&lt;height val=&quot;173&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awilkins\AppData\Local\Temp\PR\data\asimages\{6933E76F-FC9C-435D-BB7B-03D95A70ABD9}_1.png&quot;/&gt;&lt;left val=&quot;80&quot;/&gt;&lt;top val=&quot;352&quot;/&gt;&lt;width val=&quot;558&quot;/&gt;&lt;height val=&quot;5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27&quot;/&gt;&lt;/TableIndex&gt;&lt;/ShapeTextInfo&gt;"/>
  <p:tag name="HTML_SHAPEINFO" val="&lt;ThreeDShapeInfo&gt;&lt;uuid val=&quot;&quot;/&gt;&lt;isInvalidForFieldText val=&quot;0&quot;/&gt;&lt;Image&gt;&lt;filename val=&quot;C:\Users\awilkins\AppData\Local\Temp\PR\data\asimages\{C5AB2B96-69CD-4C62-9A2C-24BEC83E532F}_1.png&quot;/&gt;&lt;left val=&quot;10&quot;/&gt;&lt;top val=&quot;10&quot;/&gt;&lt;width val=&quot;706&quot;/&gt;&lt;height val=&quot;12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4,318902120,T:\Externally Funded Projects\AHRQ\HAI-ICU - AHRQ - 80776\ICU Curriculum\Project End\Final\To MSFW\CVC101_Indications_Final_pptx\Media.ppcx"/>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awilkins\AppData\Local\Temp\PR\data\asimages\{7651D5DB-5E55-490B-8C33-71B76A2D00EE}_2.png&quot;/&gt;&lt;left val=&quot;48&quot;/&gt;&lt;top val=&quot;0&quot;/&gt;&lt;width val=&quot;622&quot;/&gt;&lt;height val=&quot;76&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1&quot;/&gt;&lt;lineCharCount val=&quot;47&quot;/&gt;&lt;lineCharCount val=&quot;66&quot;/&gt;&lt;lineCharCount val=&quot;66&quot;/&gt;&lt;lineCharCount val=&quot;58&quot;/&gt;&lt;lineCharCount val=&quot;29&quot;/&gt;&lt;lineCharCount val=&quot;66&quot;/&gt;&lt;lineCharCount val=&quot;62&quot;/&gt;&lt;lineCharCount val=&quot;16&quot;/&gt;&lt;lineCharCount val=&quot;66&quot;/&gt;&lt;lineCharCount val=&quot;24&quot;/&gt;&lt;/TableIndex&gt;&lt;/ShapeTextInfo&gt;"/>
  <p:tag name="HTML_SHAPEINFO" val="&lt;ThreeDShapeInfo&gt;&lt;uuid val=&quot;&quot;/&gt;&lt;isInvalidForFieldText val=&quot;0&quot;/&gt;&lt;Image&gt;&lt;filename val=&quot;C:\Users\awilkins\AppData\Local\Temp\PR\data\asimages\{D0FECF56-74F0-4D67-9911-C06395146575}_2.png&quot;/&gt;&lt;left val=&quot;43&quot;/&gt;&lt;top val=&quot;87&quot;/&gt;&lt;width val=&quot;627&quot;/&gt;&lt;height val=&quot;39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7&quot;/&gt;&lt;lineCharCount val=&quot;101&quot;/&gt;&lt;/TableIndex&gt;&lt;/ShapeTextInfo&gt;"/>
  <p:tag name="HTML_SHAPEINFO" val="&lt;ThreeDShapeInfo&gt;&lt;uuid val=&quot;&quot;/&gt;&lt;isInvalidForFieldText val=&quot;0&quot;/&gt;&lt;Image&gt;&lt;filename val=&quot;C:\Users\awilkins\AppData\Local\Temp\PR\data\asimages\{3A989A4E-F852-492D-8E61-B31419FD30E7}_2.png&quot;/&gt;&lt;left val=&quot;89&quot;/&gt;&lt;top val=&quot;461&quot;/&gt;&lt;width val=&quot;540&quot;/&gt;&lt;height val=&quot;4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awilkins\AppData\Local\Temp\PR\data\asimages\{A2D984EA-77CC-47F0-A7AF-58776EEF850E}_2.png&quot;/&gt;&lt;left val=&quot;0&quot;/&gt;&lt;top val=&quot;509&quot;/&gt;&lt;width val=&quot;243&quot;/&gt;&lt;height val=&quot;29&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awilkins\AppData\Local\Temp\PR\data\asimages\{5D335EB4-81DA-47F2-84E3-8D60CC724934}_2.png&quot;/&gt;&lt;left val=&quot;542&quot;/&gt;&lt;top val=&quot;509&quot;/&gt;&lt;width val=&quot;162&quot;/&gt;&lt;height val=&quot;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PPSNARRATION" val="3,318902120,T:\Externally Funded Projects\AHRQ\HAI-ICU - AHRQ - 80776\ICU Curriculum\Project End\Final\To MSFW\CVC101_Indications_Final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48&quot;/&gt;&lt;/TableIndex&gt;&lt;/ShapeTextInfo&gt;"/>
  <p:tag name="HTML_SHAPEINFO" val="&lt;ThreeDShapeInfo&gt;&lt;uuid val=&quot;&quot;/&gt;&lt;isInvalidForFieldText val=&quot;0&quot;/&gt;&lt;Image&gt;&lt;filename val=&quot;C:\Users\awilkins\AppData\Local\Temp\PR\data\asimages\{48ABF313-B203-4BA7-9A20-C2360890BCF0}_4.png&quot;/&gt;&lt;left val=&quot;48&quot;/&gt;&lt;top val=&quot;-10&quot;/&gt;&lt;width val=&quot;622&quot;/&gt;&lt;height val=&quot;9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9&quot;/&gt;&lt;lineCharCount val=&quot;112&quot;/&gt;&lt;lineCharCount val=&quot;77&quot;/&gt;&lt;/TableIndex&gt;&lt;/ShapeTextInfo&gt;"/>
  <p:tag name="HTML_SHAPEINFO" val="&lt;ThreeDShapeInfo&gt;&lt;uuid val=&quot;&quot;/&gt;&lt;isInvalidForFieldText val=&quot;0&quot;/&gt;&lt;Image&gt;&lt;filename val=&quot;C:\Users\awilkins\AppData\Local\Temp\PR\data\asimages\{6E91F6D6-639D-4C17-A9FA-D42AC7F9531C}_4.png&quot;/&gt;&lt;left val=&quot;56&quot;/&gt;&lt;top val=&quot;453&quot;/&gt;&lt;width val=&quot;607&quot;/&gt;&lt;height val=&quot;5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awilkins\AppData\Local\Temp\PR\data\asimages\{96034E80-C563-4D30-B041-FE37E64558A5}_4.png&quot;/&gt;&lt;left val=&quot;0&quot;/&gt;&lt;top val=&quot;509&quot;/&gt;&lt;width val=&quot;317&quot;/&gt;&lt;height val=&quot;2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SHAPEINFO" val="&lt;ThreeDShapeInfo&gt;&lt;uuid val=&quot;{31DCF012-3A11-4260-AC08-7CD36DEB76B7}&quot;/&gt;&lt;isInvalidForFieldText val=&quot;0&quot;/&gt;&lt;Image&gt;&lt;filename val=&quot;C:\Users\awilkins\AppData\Local\Temp\PR\data\asimages\{31DCF012-3A11-4260-AC08-7CD36DEB76B7}_4.png&quot;/&gt;&lt;left val=&quot;542&quot;/&gt;&lt;top val=&quot;509&quot;/&gt;&lt;width val=&quot;162&quot;/&gt;&lt;height val=&quot;2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4,318902120,T:\Externally Funded Projects\AHRQ\HAI-ICU - AHRQ - 80776\ICU Curriculum\Project End\Final\To MSFW\CVC101_Indications_Final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awilkins\AppData\Local\Temp\PR\data\asimages\{42D3F56D-D50A-409A-B897-F4E0CEF8D7D1}_5.png&quot;/&gt;&lt;left val=&quot;11&quot;/&gt;&lt;top val=&quot;0&quot;/&gt;&lt;width val=&quot;694&quot;/&gt;&lt;height val=&quot;76&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4&quot;/&gt;&lt;lineCharCount val=&quot;40&quot;/&gt;&lt;lineCharCount val=&quot;23&quot;/&gt;&lt;lineCharCount val=&quot;38&quot;/&gt;&lt;lineCharCount val=&quot;36&quot;/&gt;&lt;lineCharCount val=&quot;22&quot;/&gt;&lt;/TableIndex&gt;&lt;/ShapeTextInfo&gt;"/>
  <p:tag name="HTML_SHAPEINFO" val="&lt;ThreeDShapeInfo&gt;&lt;uuid val=&quot;&quot;/&gt;&lt;isInvalidForFieldText val=&quot;0&quot;/&gt;&lt;Image&gt;&lt;filename val=&quot;C:\Users\awilkins\AppData\Local\Temp\PR\data\asimages\{492FCCDE-6208-4922-8611-34F696921E07}_5.png&quot;/&gt;&lt;left val=&quot;41&quot;/&gt;&lt;top val=&quot;101&quot;/&gt;&lt;width val=&quot;628&quot;/&gt;&lt;height val=&quot;25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extEffect&gt;&lt;Image&gt;&lt;filename val=&quot;C:\Users\awilkins\AppData\Local\Temp\PR\data\asimages\{7C03DD8C-566E-489B-951C-A88A97BBF051}_1.png_crop.png&quot;/&gt;&lt;left val=&quot;161&quot;/&gt;&lt;top val=&quot;406&quot;/&gt;&lt;width val=&quot;392&quot;/&gt;&lt;height val=&quot;24&quot;/&gt;&lt;hasText val=&quot;1&quot;/&gt;&lt;paraId val=&quot;1&quot;/&gt;&lt;/Image&gt;&lt;/TextEffec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awilkins\AppData\Local\Temp\PR\data\asimages\{2F3BF6F4-B461-4A09-AB02-7E5897075B30}_5.png&quot;/&gt;&lt;left val=&quot;0&quot;/&gt;&lt;top val=&quot;509&quot;/&gt;&lt;width val=&quot;317&quot;/&gt;&lt;height val=&quot;2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SHAPEINFO" val="&lt;ThreeDShapeInfo&gt;&lt;uuid val=&quot;{CB372EEC-60CD-4A86-B02B-F581A5BF365F}&quot;/&gt;&lt;isInvalidForFieldText val=&quot;0&quot;/&gt;&lt;Image&gt;&lt;filename val=&quot;C:\Users\awilkins\AppData\Local\Temp\PR\data\asimages\{CB372EEC-60CD-4A86-B02B-F581A5BF365F}_5.png&quot;/&gt;&lt;left val=&quot;542&quot;/&gt;&lt;top val=&quot;509&quot;/&gt;&lt;width val=&quot;162&quot;/&gt;&lt;height val=&quot;2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PPSNARRATION" val="5,318902120,T:\Externally Funded Projects\AHRQ\HAI-ICU - AHRQ - 80776\ICU Curriculum\Project End\Final\To MSFW\CVC101_Indications_Final_pptx\Media.ppcx"/>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awilkins\AppData\Local\Temp\PR\data\asimages\{D8EB7F79-82EB-4202-9463-9A25150B34DA}_6.png&quot;/&gt;&lt;left val=&quot;48&quot;/&gt;&lt;top val=&quot;0&quot;/&gt;&lt;width val=&quot;622&quot;/&gt;&lt;height val=&quot;7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2&quot;/&gt;&lt;lineCharCount val=&quot;17&quot;/&gt;&lt;lineCharCount val=&quot;21&quot;/&gt;&lt;/TableIndex&gt;&lt;TableIndex row=&quot;1&quot; col=&quot;3&quot;&gt;&lt;linesCount val=&quot;4&quot;/&gt;&lt;lineCharCount val=&quot;27&quot;/&gt;&lt;lineCharCount val=&quot;28&quot;/&gt;&lt;lineCharCount val=&quot;23&quot;/&gt;&lt;lineCharCount val=&quot;13&quot;/&gt;&lt;/TableIndex&gt;&lt;TableIndex row=&quot;1&quot; col=&quot;4&quot;&gt;&lt;linesCount val=&quot;4&quot;/&gt;&lt;lineCharCount val=&quot;25&quot;/&gt;&lt;lineCharCount val=&quot;24&quot;/&gt;&lt;lineCharCount val=&quot;10&quot;/&gt;&lt;lineCharCount val=&quot;7&quot;/&gt;&lt;/TableIndex&gt;&lt;TableIndex row=&quot;2&quot; col=&quot;1&quot;&gt;&lt;linesCount val=&quot;1&quot;/&gt;&lt;lineCharCount val=&quot;11&quot;/&gt;&lt;/TableIndex&gt;&lt;TableIndex row=&quot;2&quot; col=&quot;2&quot;&gt;&lt;linesCount val=&quot;6&quot;/&gt;&lt;lineCharCount val=&quot;21&quot;/&gt;&lt;lineCharCount val=&quot;22&quot;/&gt;&lt;lineCharCount val=&quot;23&quot;/&gt;&lt;lineCharCount val=&quot;21&quot;/&gt;&lt;lineCharCount val=&quot;11&quot;/&gt;&lt;lineCharCount val=&quot;26&quot;/&gt;&lt;/TableIndex&gt;&lt;TableIndex row=&quot;2&quot; col=&quot;3&quot;&gt;&lt;linesCount val=&quot;5&quot;/&gt;&lt;lineCharCount val=&quot;23&quot;/&gt;&lt;lineCharCount val=&quot;18&quot;/&gt;&lt;lineCharCount val=&quot;20&quot;/&gt;&lt;lineCharCount val=&quot;22&quot;/&gt;&lt;lineCharCount val=&quot;9&quot;/&gt;&lt;/TableIndex&gt;&lt;TableIndex row=&quot;2&quot; col=&quot;4&quot;&gt;&lt;linesCount val=&quot;0&quot;/&gt;&lt;/TableIndex&gt;&lt;TableIndex row=&quot;3&quot; col=&quot;1&quot;&gt;&lt;linesCount val=&quot;1&quot;/&gt;&lt;lineCharCount val=&quot;15&quot;/&gt;&lt;/TableIndex&gt;&lt;TableIndex row=&quot;3&quot; col=&quot;2&quot;&gt;&lt;linesCount val=&quot;3&quot;/&gt;&lt;lineCharCount val=&quot;20&quot;/&gt;&lt;lineCharCount val=&quot;20&quot;/&gt;&lt;lineCharCount val=&quot;8&quot;/&gt;&lt;/TableIndex&gt;&lt;TableIndex row=&quot;3&quot; col=&quot;3&quot;&gt;&lt;linesCount val=&quot;0&quot;/&gt;&lt;/TableIndex&gt;&lt;TableIndex row=&quot;3&quot; col=&quot;4&quot;&gt;&lt;linesCount val=&quot;5&quot;/&gt;&lt;lineCharCount val=&quot;24&quot;/&gt;&lt;lineCharCount val=&quot;22&quot;/&gt;&lt;lineCharCount val=&quot;17&quot;/&gt;&lt;lineCharCount val=&quot;24&quot;/&gt;&lt;lineCharCount val=&quot;25&quot;/&gt;&lt;/TableIndex&gt;&lt;/ShapeTextInfo&gt;"/>
  <p:tag name="HTML_SHAPEINFO" val="&lt;ThreeDShapeInfo&gt;&lt;uuid val=&quot;&quot;/&gt;&lt;isInvalidForFieldText val=&quot;0&quot;/&gt;&lt;Image&gt;&lt;filename val=&quot;C:\Users\awilkins\AppData\Local\Temp\PR\data\asimages\{B346900C-D113-4891-9486-C7B51CDB3441}_6.png&quot;/&gt;&lt;left val=&quot;48&quot;/&gt;&lt;top val=&quot;120&quot;/&gt;&lt;width val=&quot;624&quot;/&gt;&lt;height val=&quot;376&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awilkins\AppData\Local\Temp\PR\data\asimages\{8A8B7CFF-7E0F-4141-B5EF-7E1202AD4CE9}_6.png&quot;/&gt;&lt;left val=&quot;0&quot;/&gt;&lt;top val=&quot;509&quot;/&gt;&lt;width val=&quot;317&quot;/&gt;&lt;height val=&quot;29&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SHAPEINFO" val="&lt;ThreeDShapeInfo&gt;&lt;uuid val=&quot;{DDF0FD03-7F86-449C-B3B8-B64A49CB855F}&quot;/&gt;&lt;isInvalidForFieldText val=&quot;0&quot;/&gt;&lt;Image&gt;&lt;filename val=&quot;C:\Users\awilkins\AppData\Local\Temp\PR\data\asimages\{DDF0FD03-7F86-449C-B3B8-B64A49CB855F}_6.png&quot;/&gt;&lt;left val=&quot;542&quot;/&gt;&lt;top val=&quot;509&quot;/&gt;&lt;width val=&quot;162&quot;/&gt;&lt;height val=&quot;2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PPSNARRATION" val="6,318902120,T:\Externally Funded Projects\AHRQ\HAI-ICU - AHRQ - 80776\ICU Curriculum\Project End\Final\To MSFW\CVC101_Indications_Final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awilkins\AppData\Local\Temp\PR\data\asimages\{9E931AFB-0911-4E55-9C67-36CC58380ADD}_7.png&quot;/&gt;&lt;left val=&quot;48&quot;/&gt;&lt;top val=&quot;0&quot;/&gt;&lt;width val=&quot;622&quot;/&gt;&lt;height val=&quot;76&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1&quot;/&gt;&lt;lineCharCount val=&quot;51&quot;/&gt;&lt;lineCharCount val=&quot;27&quot;/&gt;&lt;lineCharCount val=&quot;31&quot;/&gt;&lt;lineCharCount val=&quot;28&quot;/&gt;&lt;lineCharCount val=&quot;26&quot;/&gt;&lt;lineCharCount val=&quot;22&quot;/&gt;&lt;lineCharCount val=&quot;42&quot;/&gt;&lt;lineCharCount val=&quot;15&quot;/&gt;&lt;/TableIndex&gt;&lt;/ShapeTextInfo&gt;"/>
  <p:tag name="HTML_SHAPEINFO" val="&lt;TextEffect&gt;&lt;Image&gt;&lt;filename val=&quot;C:\Users\awilkins\AppData\Local\Temp\PR\data\asimages\{266D54CA-5444-4DEC-B8D1-E614833C1C80}_1.png_crop.png&quot;/&gt;&lt;left val=&quot;57&quot;/&gt;&lt;top val=&quot;100&quot;/&gt;&lt;width val=&quot;410&quot;/&gt;&lt;height val=&quot;24&quot;/&gt;&lt;hasText val=&quot;1&quot;/&gt;&lt;paraId val=&quot;1&quot;/&gt;&lt;/Image&gt;&lt;Image&gt;&lt;filename val=&quot;C:\Users\awilkins\AppData\Local\Temp\PR\data\asimages\{481D9729-D4B6-4F64-B7D5-16DB0C9E9364}_1.png_crop.png&quot;/&gt;&lt;left val=&quot;57&quot;/&gt;&lt;top val=&quot;149&quot;/&gt;&lt;width val=&quot;593&quot;/&gt;&lt;height val=&quot;24&quot;/&gt;&lt;hasText val=&quot;1&quot;/&gt;&lt;paraId val=&quot;2&quot;/&gt;&lt;/Image&gt;&lt;Image&gt;&lt;filename val=&quot;C:\Users\awilkins\AppData\Local\Temp\PR\data\asimages\{65161F2C-3146-4703-955D-C375C97E15C0}_1.png_crop.png&quot;/&gt;&lt;left val=&quot;93&quot;/&gt;&lt;top val=&quot;191&quot;/&gt;&lt;width val=&quot;267&quot;/&gt;&lt;height val=&quot;20&quot;/&gt;&lt;hasText val=&quot;1&quot;/&gt;&lt;paraId val=&quot;3&quot;/&gt;&lt;/Image&gt;&lt;Image&gt;&lt;filename val=&quot;C:\Users\awilkins\AppData\Local\Temp\PR\data\asimages\{55621BC7-EEF5-4F93-B76D-AC13D0E4ABEA}_1.png_crop.png&quot;/&gt;&lt;left val=&quot;129&quot;/&gt;&lt;top val=&quot;227&quot;/&gt;&lt;width val=&quot;262&quot;/&gt;&lt;height val=&quot;14&quot;/&gt;&lt;hasText val=&quot;1&quot;/&gt;&lt;paraId val=&quot;4&quot;/&gt;&lt;/Image&gt;&lt;Image&gt;&lt;filename val=&quot;C:\Users\awilkins\AppData\Local\Temp\PR\data\asimages\{E7566B66-CF16-4510-A434-63E0706A9F75}_1.png_crop.png&quot;/&gt;&lt;left val=&quot;93&quot;/&gt;&lt;top val=&quot;261&quot;/&gt;&lt;width val=&quot;284&quot;/&gt;&lt;height val=&quot;20&quot;/&gt;&lt;hasText val=&quot;1&quot;/&gt;&lt;paraId val=&quot;5&quot;/&gt;&lt;/Image&gt;&lt;Image&gt;&lt;filename val=&quot;C:\Users\awilkins\AppData\Local\Temp\PR\data\asimages\{2B7B3FF6-539C-4199-8977-C0E155F2580C}_1.png_crop.png&quot;/&gt;&lt;left val=&quot;129&quot;/&gt;&lt;top val=&quot;297&quot;/&gt;&lt;width val=&quot;218&quot;/&gt;&lt;height val=&quot;14&quot;/&gt;&lt;hasText val=&quot;1&quot;/&gt;&lt;paraId val=&quot;6&quot;/&gt;&lt;/Image&gt;&lt;Image&gt;&lt;filename val=&quot;C:\Users\awilkins\AppData\Local\Temp\PR\data\asimages\{742D6CC2-704F-4752-9E41-9390FD305643}_1.png_crop.png&quot;/&gt;&lt;left val=&quot;93&quot;/&gt;&lt;top val=&quot;331&quot;/&gt;&lt;width val=&quot;196&quot;/&gt;&lt;height val=&quot;20&quot;/&gt;&lt;hasText val=&quot;1&quot;/&gt;&lt;paraId val=&quot;7&quot;/&gt;&lt;/Image&gt;&lt;Image&gt;&lt;filename val=&quot;C:\Users\awilkins\AppData\Local\Temp\PR\data\asimages\{237E0C95-3CA5-4481-AD2E-76DD397A594F}_1.png_crop.png&quot;/&gt;&lt;left val=&quot;57&quot;/&gt;&lt;top val=&quot;375&quot;/&gt;&lt;width val=&quot;509&quot;/&gt;&lt;height val=&quot;57&quot;/&gt;&lt;hasText val=&quot;1&quot;/&gt;&lt;paraId val=&quot;8&quot;/&gt;&lt;/Image&gt;&lt;/TextEffect&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awilkins\AppData\Local\Temp\PR\data\asimages\{AF75E27D-A80D-44FB-9CB3-BB6BEA0799F2}_7.png&quot;/&gt;&lt;left val=&quot;0&quot;/&gt;&lt;top val=&quot;509&quot;/&gt;&lt;width val=&quot;317&quot;/&gt;&lt;height val=&quot;2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SHAPEINFO" val="&lt;ThreeDShapeInfo&gt;&lt;uuid val=&quot;{0B994276-F20E-42C2-B20F-AA9CD6295176}&quot;/&gt;&lt;isInvalidForFieldText val=&quot;0&quot;/&gt;&lt;Image&gt;&lt;filename val=&quot;C:\Users\awilkins\AppData\Local\Temp\PR\data\asimages\{0B994276-F20E-42C2-B20F-AA9CD6295176}_7.png&quot;/&gt;&lt;left val=&quot;542&quot;/&gt;&lt;top val=&quot;509&quot;/&gt;&lt;width val=&quot;162&quot;/&gt;&lt;height val=&quot;2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PPSNARRATION" val="7,318902120,T:\Externally Funded Projects\AHRQ\HAI-ICU - AHRQ - 80776\ICU Curriculum\Project End\Final\To MSFW\CVC101_Indications_Final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awilkins\AppData\Local\Temp\PR\data\asimages\{BF0DD455-92C8-4D09-A784-558A24F6945F}_8.png&quot;/&gt;&lt;left val=&quot;48&quot;/&gt;&lt;top val=&quot;0&quot;/&gt;&lt;width val=&quot;622&quot;/&gt;&lt;height val=&quot;7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5&quot;/&gt;&lt;lineCharCount val=&quot;13&quot;/&gt;&lt;lineCharCount val=&quot;60&quot;/&gt;&lt;lineCharCount val=&quot;29&quot;/&gt;&lt;lineCharCount val=&quot;62&quot;/&gt;&lt;lineCharCount val=&quot;46&quot;/&gt;&lt;lineCharCount val=&quot;66&quot;/&gt;&lt;lineCharCount val=&quot;18&quot;/&gt;&lt;lineCharCount val=&quot;60&quot;/&gt;&lt;lineCharCount val=&quot;11&quot;/&gt;&lt;lineCharCount val=&quot;64&quot;/&gt;&lt;lineCharCount val=&quot;22&quot;/&gt;&lt;/TableIndex&gt;&lt;/ShapeTextInfo&gt;"/>
  <p:tag name="HTML_SHAPEINFO" val="&lt;TextEffect&gt;&lt;Image&gt;&lt;filename val=&quot;C:\Users\awilkins\AppData\Local\Temp\PR\data\asimages\{60688029-0B5B-4C65-96EA-3EA4B5C7A204}_1.png_crop.png&quot;/&gt;&lt;left val=&quot;57&quot;/&gt;&lt;top val=&quot;99&quot;/&gt;&lt;width val=&quot;538&quot;/&gt;&lt;height val=&quot;49&quot;/&gt;&lt;hasText val=&quot;1&quot;/&gt;&lt;paraId val=&quot;1&quot;/&gt;&lt;/Image&gt;&lt;Image&gt;&lt;filename val=&quot;C:\Users\awilkins\AppData\Local\Temp\PR\data\asimages\{12563CF9-EDA1-4CF6-9CC7-E2EDBB5C020F}_1.png_crop.png&quot;/&gt;&lt;left val=&quot;57&quot;/&gt;&lt;top val=&quot;175&quot;/&gt;&lt;width val=&quot;580&quot;/&gt;&lt;height val=&quot;49&quot;/&gt;&lt;hasText val=&quot;1&quot;/&gt;&lt;paraId val=&quot;2&quot;/&gt;&lt;/Image&gt;&lt;Image&gt;&lt;filename val=&quot;C:\Users\awilkins\AppData\Local\Temp\PR\data\asimages\{05BEEF75-20AA-4C0A-8516-DDCA3C435112}_1.png_crop.png&quot;/&gt;&lt;left val=&quot;93&quot;/&gt;&lt;top val=&quot;244&quot;/&gt;&lt;width val=&quot;509&quot;/&gt;&lt;height val=&quot;17&quot;/&gt;&lt;hasText val=&quot;1&quot;/&gt;&lt;paraId val=&quot;3&quot;/&gt;&lt;/Image&gt;&lt;Image&gt;&lt;filename val=&quot;C:\Users\awilkins\AppData\Local\Temp\PR\data\asimages\{0930B42D-168B-47D5-85C7-16697B096EED}_1.png_crop.png&quot;/&gt;&lt;left val=&quot;57&quot;/&gt;&lt;top val=&quot;283&quot;/&gt;&lt;width val=&quot;440&quot;/&gt;&lt;height val=&quot;20&quot;/&gt;&lt;hasText val=&quot;1&quot;/&gt;&lt;paraId val=&quot;4&quot;/&gt;&lt;/Image&gt;&lt;Image&gt;&lt;filename val=&quot;C:\Users\awilkins\AppData\Local\Temp\PR\data\asimages\{62E6E001-8004-4ED3-AEA5-34886F19316F}_1.png_crop.png&quot;/&gt;&lt;left val=&quot;93&quot;/&gt;&lt;top val=&quot;319&quot;/&gt;&lt;width val=&quot;554&quot;/&gt;&lt;height val=&quot;41&quot;/&gt;&lt;hasText val=&quot;1&quot;/&gt;&lt;paraId val=&quot;5&quot;/&gt;&lt;/Image&gt;&lt;Image&gt;&lt;filename val=&quot;C:\Users\awilkins\AppData\Local\Temp\PR\data\asimages\{4415A75E-1B04-4807-A228-1C7902D1D314}_1.png_crop.png&quot;/&gt;&lt;left val=&quot;57&quot;/&gt;&lt;top val=&quot;385&quot;/&gt;&lt;width val=&quot;582&quot;/&gt;&lt;height val=&quot;49&quot;/&gt;&lt;hasText val=&quot;1&quot;/&gt;&lt;paraId val=&quot;6&quot;/&gt;&lt;/Image&gt;&lt;Image&gt;&lt;filename val=&quot;C:\Users\awilkins\AppData\Local\Temp\PR\data\asimages\{CD9CC302-FFEA-4816-9C17-4820F76A2EA8}_1.png_crop.png&quot;/&gt;&lt;left val=&quot;93&quot;/&gt;&lt;top val=&quot;455&quot;/&gt;&lt;width val=&quot;527&quot;/&gt;&lt;height val=&quot;44&quot;/&gt;&lt;hasText val=&quot;1&quot;/&gt;&lt;paraId val=&quot;7&quot;/&gt;&lt;/Image&gt;&lt;/TextEffect&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awilkins\AppData\Local\Temp\PR\data\asimages\{C696D98F-3FCF-4BA1-A18D-0AE12B4258E8}_8.png&quot;/&gt;&lt;left val=&quot;0&quot;/&gt;&lt;top val=&quot;509&quot;/&gt;&lt;width val=&quot;317&quot;/&gt;&lt;height val=&quot;2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SHAPEINFO" val="&lt;ThreeDShapeInfo&gt;&lt;uuid val=&quot;{FB9CD458-EBD4-481F-AF91-921EDB0D6721}&quot;/&gt;&lt;isInvalidForFieldText val=&quot;0&quot;/&gt;&lt;Image&gt;&lt;filename val=&quot;C:\Users\awilkins\AppData\Local\Temp\PR\data\asimages\{FB9CD458-EBD4-481F-AF91-921EDB0D6721}_8.png&quot;/&gt;&lt;left val=&quot;542&quot;/&gt;&lt;top val=&quot;509&quot;/&gt;&lt;width val=&quot;162&quot;/&gt;&lt;height val=&quot;29&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PPSNARRATION" val="8,318902120,T:\Externally Funded Projects\AHRQ\HAI-ICU - AHRQ - 80776\ICU Curriculum\Project End\Final\To MSFW\CVC101_Indications_Final_pptx\Media.ppcx"/>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awilkins\AppData\Local\Temp\PR\data\asimages\{E02F4BF7-17A8-43D7-90CD-944DCAEC3082}_9.png&quot;/&gt;&lt;left val=&quot;48&quot;/&gt;&lt;top val=&quot;0&quot;/&gt;&lt;width val=&quot;622&quot;/&gt;&lt;height val=&quot;76&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DCFC00-8831-4077-9B6D-120E754925B9}&quot;/&gt;&lt;isInvalidForFieldText val=&quot;0&quot;/&gt;&lt;Image&gt;&lt;filename val=&quot;C:\Users\awilkins\AppData\Local\Temp\PR\data\asimages\{1BDCFC00-8831-4077-9B6D-120E754925B9}_9.png&quot;/&gt;&lt;left val=&quot;35&quot;/&gt;&lt;top val=&quot;125&quot;/&gt;&lt;width val=&quot;649&quot;/&gt;&lt;height val=&quot;357&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awilkins\AppData\Local\Temp\PR\data\asimages\{9EC84D69-1C62-44D8-9909-9E6651B647EF}_9.png&quot;/&gt;&lt;left val=&quot;0&quot;/&gt;&lt;top val=&quot;509&quot;/&gt;&lt;width val=&quot;317&quot;/&gt;&lt;height val=&quot;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SHAPEINFO" val="&lt;ThreeDShapeInfo&gt;&lt;uuid val=&quot;{224BC699-59C9-4878-888A-D11E7B61A744}&quot;/&gt;&lt;isInvalidForFieldText val=&quot;0&quot;/&gt;&lt;Image&gt;&lt;filename val=&quot;C:\Users\awilkins\AppData\Local\Temp\PR\data\asimages\{224BC699-59C9-4878-888A-D11E7B61A744}_9.png&quot;/&gt;&lt;left val=&quot;542&quot;/&gt;&lt;top val=&quot;509&quot;/&gt;&lt;width val=&quot;162&quot;/&gt;&lt;height val=&quot;2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PPSNARRATION" val="9,318902120,T:\Externally Funded Projects\AHRQ\HAI-ICU - AHRQ - 80776\ICU Curriculum\Project End\Final\To MSFW\CVC101_Indications_Final_pptx\Media.ppcx"/>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awilkins\AppData\Local\Temp\PR\data\asimages\{C706522D-D86D-4D7F-9F8F-C1C09B850835}_10.png&quot;/&gt;&lt;left val=&quot;11&quot;/&gt;&lt;top val=&quot;0&quot;/&gt;&lt;width val=&quot;694&quot;/&gt;&lt;height val=&quot;76&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71C7C3-98B5-4071-A03E-6C9AA5F02F67}&quot;/&gt;&lt;isInvalidForFieldText val=&quot;0&quot;/&gt;&lt;Image&gt;&lt;filename val=&quot;C:\Users\awilkins\AppData\Local\Temp\PR\data\asimages\{D171C7C3-98B5-4071-A03E-6C9AA5F02F67}_10.png&quot;/&gt;&lt;left val=&quot;46&quot;/&gt;&lt;top val=&quot;105&quot;/&gt;&lt;width val=&quot;622&quot;/&gt;&lt;height val=&quot;24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extEffect&gt;&lt;Image&gt;&lt;filename val=&quot;C:\Users\awilkins\AppData\Local\Temp\PR\data\asimages\{880D7D95-BF73-468E-A6FF-5D8F4463E17D}_1.png_crop.png&quot;/&gt;&lt;left val=&quot;200&quot;/&gt;&lt;top val=&quot;406&quot;/&gt;&lt;width val=&quot;315&quot;/&gt;&lt;height val=&quot;19&quot;/&gt;&lt;hasText val=&quot;1&quot;/&gt;&lt;paraId val=&quot;1&quot;/&gt;&lt;/Image&gt;&lt;/TextEffect&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awilkins\AppData\Local\Temp\PR\data\asimages\{7FB5ADB5-23A0-4D08-A984-D769F90FF1EA}_10.png&quot;/&gt;&lt;left val=&quot;0&quot;/&gt;&lt;top val=&quot;509&quot;/&gt;&lt;width val=&quot;317&quot;/&gt;&lt;height val=&quot;2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6EFBB10D-A135-46B7-9FB4-A16490B7DB75}&quot;/&gt;&lt;isInvalidForFieldText val=&quot;0&quot;/&gt;&lt;Image&gt;&lt;filename val=&quot;C:\Users\awilkins\AppData\Local\Temp\PR\data\asimages\{6EFBB10D-A135-46B7-9FB4-A16490B7DB75}_10.png&quot;/&gt;&lt;left val=&quot;542&quot;/&gt;&lt;top val=&quot;509&quot;/&gt;&lt;width val=&quot;162&quot;/&gt;&lt;height val=&quot;2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PPSNARRATION" val="10,318902120,T:\Externally Funded Projects\AHRQ\HAI-ICU - AHRQ - 80776\ICU Curriculum\Project End\Final\To MSFW\CVC101_Indications_Final_pptx\Media.ppcx"/>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awilkins\AppData\Local\Temp\PR\data\asimages\{4057B9EC-1989-4FFA-8EA6-5EDE880974BB}_11.png&quot;/&gt;&lt;left val=&quot;19&quot;/&gt;&lt;top val=&quot;0&quot;/&gt;&lt;width val=&quot;677&quot;/&gt;&lt;height val=&quot;76&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9&quot;/&gt;&lt;/TableIndex&gt;&lt;/ShapeTextInfo&gt;"/>
  <p:tag name="HTML_SHAPEINFO" val="&lt;ThreeDShapeInfo&gt;&lt;uuid val=&quot;&quot;/&gt;&lt;isInvalidForFieldText val=&quot;0&quot;/&gt;&lt;Image&gt;&lt;filename val=&quot;C:\Users\awilkins\AppData\Local\Temp\PR\data\asimages\{E6D0EB34-40DF-4123-8146-BF8F09372544}_11.png&quot;/&gt;&lt;left val=&quot;56&quot;/&gt;&lt;top val=&quot;69&quot;/&gt;&lt;width val=&quot;603&quot;/&gt;&lt;height val=&quot;34&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24EBFB-D3DB-4A9F-865D-200432BD54AE}&quot;/&gt;&lt;isInvalidForFieldText val=&quot;0&quot;/&gt;&lt;Image&gt;&lt;filename val=&quot;C:\Users\awilkins\AppData\Local\Temp\PR\data\asimages\{A124EBFB-D3DB-4A9F-865D-200432BD54AE}_11.png&quot;/&gt;&lt;left val=&quot;123&quot;/&gt;&lt;top val=&quot;99&quot;/&gt;&lt;width val=&quot;464&quot;/&gt;&lt;height val=&quot;359&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2&quot;/&gt;&lt;lineCharCount val=&quot;112&quot;/&gt;&lt;lineCharCount val=&quot;45&quot;/&gt;&lt;/TableIndex&gt;&lt;/ShapeTextInfo&gt;"/>
  <p:tag name="HTML_SHAPEINFO" val="&lt;ThreeDShapeInfo&gt;&lt;uuid val=&quot;&quot;/&gt;&lt;isInvalidForFieldText val=&quot;0&quot;/&gt;&lt;Image&gt;&lt;filename val=&quot;C:\Users\awilkins\AppData\Local\Temp\PR\data\asimages\{BAB30765-3B66-4FD2-8776-E4D443050560}_11.png&quot;/&gt;&lt;left val=&quot;56&quot;/&gt;&lt;top val=&quot;458&quot;/&gt;&lt;width val=&quot;619&quot;/&gt;&lt;height val=&quot;5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awilkins\AppData\Local\Temp\PR\data\asimages\{6FB606B5-6B49-4935-89A6-8D666892FF63}_11.png&quot;/&gt;&lt;left val=&quot;0&quot;/&gt;&lt;top val=&quot;509&quot;/&gt;&lt;width val=&quot;317&quot;/&gt;&lt;height val=&quot;2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7EE75428-A067-4442-9B91-00250BD2B36F}&quot;/&gt;&lt;isInvalidForFieldText val=&quot;0&quot;/&gt;&lt;Image&gt;&lt;filename val=&quot;C:\Users\awilkins\AppData\Local\Temp\PR\data\asimages\{7EE75428-A067-4442-9B91-00250BD2B36F}_11.png&quot;/&gt;&lt;left val=&quot;542&quot;/&gt;&lt;top val=&quot;509&quot;/&gt;&lt;width val=&quot;162&quot;/&gt;&lt;height val=&quot;29&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PPSNARRATION" val="11,318902120,T:\Externally Funded Projects\AHRQ\HAI-ICU - AHRQ - 80776\ICU Curriculum\Project End\Final\To MSFW\CVC101_Indications_Final_pptx\Media.ppcx"/>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awilkins\AppData\Local\Temp\PR\data\asimages\{8FBDBEE8-274C-4D22-904F-FAF5A0AB25B7}_12.png&quot;/&gt;&lt;left val=&quot;48&quot;/&gt;&lt;top val=&quot;0&quot;/&gt;&lt;width val=&quot;622&quot;/&gt;&lt;height val=&quot;76&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0&quot;/&gt;&lt;lineCharCount val=&quot;24&quot;/&gt;&lt;lineCharCount val=&quot;30&quot;/&gt;&lt;lineCharCount val=&quot;12&quot;/&gt;&lt;lineCharCount val=&quot;33&quot;/&gt;&lt;lineCharCount val=&quot;17&quot;/&gt;&lt;lineCharCount val=&quot;22&quot;/&gt;&lt;lineCharCount val=&quot;34&quot;/&gt;&lt;lineCharCount val=&quot;16&quot;/&gt;&lt;/TableIndex&gt;&lt;/ShapeTextInfo&gt;"/>
  <p:tag name="HTML_SHAPEINFO" val="&lt;ThreeDShapeInfo&gt;&lt;uuid val=&quot;&quot;/&gt;&lt;isInvalidForFieldText val=&quot;0&quot;/&gt;&lt;Image&gt;&lt;filename val=&quot;C:\Users\awilkins\AppData\Local\Temp\PR\data\asimages\{F85C2970-8403-4D78-A6CF-3AAD9C9FBC1F}_12.png&quot;/&gt;&lt;left val=&quot;39&quot;/&gt;&lt;top val=&quot;102&quot;/&gt;&lt;width val=&quot;412&quot;/&gt;&lt;height val=&quot;384&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7FDFE7EF-65F3-411D-B14D-44B77DB02781}&quot;/&gt;&lt;isInvalidForFieldText val=&quot;1&quot;/&gt;&lt;Image&gt;&lt;filename val=&quot;C:\Users\awilkins\AppData\Local\Temp\PR\data\asimages\{7FDFE7EF-65F3-411D-B14D-44B77DB02781}_12_S.png&quot;/&gt;&lt;left val=&quot;422&quot;/&gt;&lt;top val=&quot;152&quot;/&gt;&lt;width val=&quot;256&quot;/&gt;&lt;height val=&quot;256&quot;/&gt;&lt;hasText val=&quot;0&quot;/&gt;&lt;/Image&gt;&lt;Image&gt;&lt;filename val=&quot;C:\Users\awilkins\AppData\Local\Temp\PR\data\asimages\{7FDFE7EF-65F3-411D-B14D-44B77DB02781}_12_T.png&quot;/&gt;&lt;left val=&quot;422&quot;/&gt;&lt;top val=&quot;152&quot;/&gt;&lt;width val=&quot;256&quot;/&gt;&lt;height val=&quot;256&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awilkins\AppData\Local\Temp\PR\data\asimages\{E7C8DAF1-2B84-45C8-92B7-51158545F643}_12.png&quot;/&gt;&lt;left val=&quot;0&quot;/&gt;&lt;top val=&quot;509&quot;/&gt;&lt;width val=&quot;317&quot;/&gt;&lt;height val=&quot;2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35A3C52A-73C4-43B9-BF3B-C6145C06FCDF}&quot;/&gt;&lt;isInvalidForFieldText val=&quot;0&quot;/&gt;&lt;Image&gt;&lt;filename val=&quot;C:\Users\awilkins\AppData\Local\Temp\PR\data\asimages\{35A3C52A-73C4-43B9-BF3B-C6145C06FCDF}_12.png&quot;/&gt;&lt;left val=&quot;542&quot;/&gt;&lt;top val=&quot;509&quot;/&gt;&lt;width val=&quot;162&quot;/&gt;&lt;height val=&quot;2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27&quot;/&gt;&lt;/TableIndex&gt;&lt;/ShapeTextInfo&gt;"/>
  <p:tag name="HTML_SHAPEINFO" val="&lt;ThreeDShapeInfo&gt;&lt;uuid val=&quot;&quot;/&gt;&lt;isInvalidForFieldText val=&quot;0&quot;/&gt;&lt;Image&gt;&lt;filename val=&quot;C:\Users\awilkins\AppData\Local\Temp\PR\data\asimages\{C5AB2B96-69CD-4C62-9A2C-24BEC83E532F}_1.png&quot;/&gt;&lt;left val=&quot;10&quot;/&gt;&lt;top val=&quot;10&quot;/&gt;&lt;width val=&quot;706&quot;/&gt;&lt;height val=&quot;12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PPSNARRATION" val="12,318902120,T:\Externally Funded Projects\AHRQ\HAI-ICU - AHRQ - 80776\ICU Curriculum\Project End\Final\To MSFW\CVC101_Indications_Final_pptx\Media.ppcx"/>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awilkins\AppData\Local\Temp\PR\data\asimages\{0CF7BBB3-C09F-44B9-8B8B-47A43D221E89}_13.png&quot;/&gt;&lt;left val=&quot;48&quot;/&gt;&lt;top val=&quot;0&quot;/&gt;&lt;width val=&quot;622&quot;/&gt;&lt;height val=&quot;7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12&quot;/&gt;&lt;lineCharCount val=&quot;47&quot;/&gt;&lt;lineCharCount val=&quot;37&quot;/&gt;&lt;lineCharCount val=&quot;43&quot;/&gt;&lt;lineCharCount val=&quot;50&quot;/&gt;&lt;lineCharCount val=&quot;15&quot;/&gt;&lt;lineCharCount val=&quot;32&quot;/&gt;&lt;lineCharCount val=&quot;36&quot;/&gt;&lt;/TableIndex&gt;&lt;/ShapeTextInfo&gt;"/>
  <p:tag name="HTML_SHAPEINFO" val="&lt;ThreeDShapeInfo&gt;&lt;uuid val=&quot;&quot;/&gt;&lt;isInvalidForFieldText val=&quot;0&quot;/&gt;&lt;Image&gt;&lt;filename val=&quot;C:\Users\awilkins\AppData\Local\Temp\PR\data\asimages\{EB1690D1-73A1-4EE1-8B7F-2777514E4E24}_13.png&quot;/&gt;&lt;left val=&quot;40&quot;/&gt;&lt;top val=&quot;83&quot;/&gt;&lt;width val=&quot;630&quot;/&gt;&lt;height val=&quot;403&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awilkins\AppData\Local\Temp\PR\data\asimages\{470E1910-A66A-4E64-988A-C1AD3AF1A12B}_13.png&quot;/&gt;&lt;left val=&quot;0&quot;/&gt;&lt;top val=&quot;509&quot;/&gt;&lt;width val=&quot;317&quot;/&gt;&lt;height val=&quot;2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SHAPEINFO" val="&lt;ThreeDShapeInfo&gt;&lt;uuid val=&quot;{C624B4A9-6C95-48EE-AC4B-4AD191115083}&quot;/&gt;&lt;isInvalidForFieldText val=&quot;0&quot;/&gt;&lt;Image&gt;&lt;filename val=&quot;C:\Users\awilkins\AppData\Local\Temp\PR\data\asimages\{C624B4A9-6C95-48EE-AC4B-4AD191115083}_13.png&quot;/&gt;&lt;left val=&quot;542&quot;/&gt;&lt;top val=&quot;509&quot;/&gt;&lt;width val=&quot;162&quot;/&gt;&lt;height val=&quot;2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PPSNARRATION" val="13,318902120,T:\Externally Funded Projects\AHRQ\HAI-ICU - AHRQ - 80776\ICU Curriculum\Project End\Final\To MSFW\CVC101_Indications_Final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awilkins\AppData\Local\Temp\PR\data\asimages\{AA392490-CC80-47C8-B852-4A2776291E39}_14.png&quot;/&gt;&lt;left val=&quot;48&quot;/&gt;&lt;top val=&quot;0&quot;/&gt;&lt;width val=&quot;622&quot;/&gt;&lt;height val=&quot;76&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113&quot;/&gt;&lt;lineCharCount val=&quot;16&quot;/&gt;&lt;lineCharCount val=&quot;104&quot;/&gt;&lt;lineCharCount val=&quot;102&quot;/&gt;&lt;lineCharCount val=&quot;51&quot;/&gt;&lt;lineCharCount val=&quot;100&quot;/&gt;&lt;lineCharCount val=&quot;79&quot;/&gt;&lt;lineCharCount val=&quot;105&quot;/&gt;&lt;lineCharCount val=&quot;23&quot;/&gt;&lt;lineCharCount val=&quot;107&quot;/&gt;&lt;lineCharCount val=&quot;52&quot;/&gt;&lt;lineCharCount val=&quot;105&quot;/&gt;&lt;lineCharCount val=&quot;34&quot;/&gt;&lt;lineCharCount val=&quot;109&quot;/&gt;&lt;lineCharCount val=&quot;101&quot;/&gt;&lt;lineCharCount val=&quot;41&quot;/&gt;&lt;lineCharCount val=&quot;108&quot;/&gt;&lt;lineCharCount val=&quot;76&quot;/&gt;&lt;/TableIndex&gt;&lt;/ShapeTextInfo&gt;"/>
  <p:tag name="HTML_SHAPEINFO" val="&lt;ThreeDShapeInfo&gt;&lt;uuid val=&quot;&quot;/&gt;&lt;isInvalidForFieldText val=&quot;0&quot;/&gt;&lt;Image&gt;&lt;filename val=&quot;C:\Users\awilkins\AppData\Local\Temp\PR\data\asimages\{B52AF19A-A542-4AE3-BA2E-B0170E3D947E}_14.png&quot;/&gt;&lt;left val=&quot;34&quot;/&gt;&lt;top val=&quot;75&quot;/&gt;&lt;width val=&quot;656&quot;/&gt;&lt;height val=&quot;42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awilkins\AppData\Local\Temp\PR\data\asimages\{EE5D1305-1844-459E-98F1-2CC0DE4B797F}_14.png&quot;/&gt;&lt;left val=&quot;0&quot;/&gt;&lt;top val=&quot;509&quot;/&gt;&lt;width val=&quot;317&quot;/&gt;&lt;height val=&quot;29&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50EC8A64-2B15-4035-BC37-13FDF0FB80A9}&quot;/&gt;&lt;isInvalidForFieldText val=&quot;0&quot;/&gt;&lt;Image&gt;&lt;filename val=&quot;C:\Users\awilkins\AppData\Local\Temp\PR\data\asimages\{50EC8A64-2B15-4035-BC37-13FDF0FB80A9}_14.png&quot;/&gt;&lt;left val=&quot;542&quot;/&gt;&lt;top val=&quot;509&quot;/&gt;&lt;width val=&quot;162&quot;/&gt;&lt;height val=&quot;29&quot;/&gt;&lt;hasText val=&quot;1&quot;/&gt;&lt;/Image&gt;&lt;/ThreeDShape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C0A008E-E88A-4D3C-B130-AC3D31FCDAE9}" vid="{84F31749-FEFB-47BF-9454-EC5AFEEABE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91A8E2C15B644EB109C55159B022C3" ma:contentTypeVersion="13" ma:contentTypeDescription="Create a new document." ma:contentTypeScope="" ma:versionID="4c60dff343324a68a7e5d4cf1764ba70">
  <xsd:schema xmlns:xsd="http://www.w3.org/2001/XMLSchema" xmlns:xs="http://www.w3.org/2001/XMLSchema" xmlns:p="http://schemas.microsoft.com/office/2006/metadata/properties" xmlns:ns2="39102c36-9e6c-42d1-a6d1-3ebaac80f85f" xmlns:ns3="31c1b98b-3864-4577-aa97-53156bf25148" targetNamespace="http://schemas.microsoft.com/office/2006/metadata/properties" ma:root="true" ma:fieldsID="27fb09903d97c77d0fbdfc2432dbc701" ns2:_="" ns3:_="">
    <xsd:import namespace="39102c36-9e6c-42d1-a6d1-3ebaac80f85f"/>
    <xsd:import namespace="31c1b98b-3864-4577-aa97-53156bf251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02c36-9e6c-42d1-a6d1-3ebaac80f8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c1b98b-3864-4577-aa97-53156bf2514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586C9C-1259-4DF6-AF91-BCB812ADAC61}">
  <ds:schemaRefs>
    <ds:schemaRef ds:uri="http://schemas.microsoft.com/sharepoint/v3/contenttype/forms"/>
  </ds:schemaRefs>
</ds:datastoreItem>
</file>

<file path=customXml/itemProps2.xml><?xml version="1.0" encoding="utf-8"?>
<ds:datastoreItem xmlns:ds="http://schemas.openxmlformats.org/officeDocument/2006/customXml" ds:itemID="{5087C2F0-BC72-4C4F-9B4E-49602EECA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02c36-9e6c-42d1-a6d1-3ebaac80f85f"/>
    <ds:schemaRef ds:uri="31c1b98b-3864-4577-aa97-53156bf25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2BDAB3-253B-466C-9D68-6FF1879FA2EB}">
  <ds:schemaRefs>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HAI ICU Template</Template>
  <TotalTime>10925</TotalTime>
  <Words>1634</Words>
  <Application>Microsoft Office PowerPoint</Application>
  <PresentationFormat>On-screen Show (4:3)</PresentationFormat>
  <Paragraphs>156</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Aharoni</vt:lpstr>
      <vt:lpstr>Arial</vt:lpstr>
      <vt:lpstr>Calibri</vt:lpstr>
      <vt:lpstr>Calibri Light</vt:lpstr>
      <vt:lpstr>Courier New</vt:lpstr>
      <vt:lpstr>Times New Roman</vt:lpstr>
      <vt:lpstr>Wingdings</vt:lpstr>
      <vt:lpstr>Office Theme</vt:lpstr>
      <vt:lpstr>Central Venous Catheter Indications and Alternatives</vt:lpstr>
      <vt:lpstr>Case Scenario: Mr. Vargas</vt:lpstr>
      <vt:lpstr>Step 0. Avoid Placement Disrupting the Lifecycle of A Catheter Device1,2</vt:lpstr>
      <vt:lpstr>Clinical Indications for CVC Placement3-6</vt:lpstr>
      <vt:lpstr>Examples of Indications &amp; Choice of CVC5-7</vt:lpstr>
      <vt:lpstr>Making a Choice7</vt:lpstr>
      <vt:lpstr>Challenges to Using Indications8</vt:lpstr>
      <vt:lpstr>Strategies To Overcome Challenges</vt:lpstr>
      <vt:lpstr>Alternatives to CVC7,8</vt:lpstr>
      <vt:lpstr>Site Selection for CVC Placement9,10</vt:lpstr>
      <vt:lpstr>Evidence for Site Selection9 </vt:lpstr>
      <vt:lpstr>Keystone ICU Project: Site Selection11</vt:lpstr>
      <vt:lpstr>Take-Home Points12-13</vt:lpstr>
      <vt:lpstr>References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Venous Catheter Indications and Alternatives: Avoiding Placement and Determining Appropriateness</dc:title>
  <dc:subject>Prevent CLABSI and CAUTI in the Intensive Care Unit Setting</dc:subject>
  <dc:creator>"Agency for Healthcare Research and Quality (AHRQ)"</dc:creator>
  <cp:keywords>Central venous catheter; CVC indications</cp:keywords>
  <cp:lastModifiedBy>Heidenrich, Christine (AHRQ/OC) (CTR)</cp:lastModifiedBy>
  <cp:revision>718</cp:revision>
  <cp:lastPrinted>2016-04-29T17:01:09Z</cp:lastPrinted>
  <dcterms:created xsi:type="dcterms:W3CDTF">2016-03-22T18:38:47Z</dcterms:created>
  <dcterms:modified xsi:type="dcterms:W3CDTF">2022-02-15T18:11:14Z</dcterms:modified>
  <cp:category>Central venous catheter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0x0101003491A8E2C15B644EB109C55159B022C3</vt:lpwstr>
  </property>
  <property fmtid="{D5CDD505-2E9C-101B-9397-08002B2CF9AE}" pid="3" name="Order">
    <vt:r8>3900</vt:r8>
  </property>
</Properties>
</file>