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40"/>
  </p:notesMasterIdLst>
  <p:handoutMasterIdLst>
    <p:handoutMasterId r:id="rId41"/>
  </p:handoutMasterIdLst>
  <p:sldIdLst>
    <p:sldId id="256" r:id="rId5"/>
    <p:sldId id="259" r:id="rId6"/>
    <p:sldId id="1089" r:id="rId7"/>
    <p:sldId id="1085" r:id="rId8"/>
    <p:sldId id="1080" r:id="rId9"/>
    <p:sldId id="1093" r:id="rId10"/>
    <p:sldId id="1094" r:id="rId11"/>
    <p:sldId id="1122" r:id="rId12"/>
    <p:sldId id="1096" r:id="rId13"/>
    <p:sldId id="1097" r:id="rId14"/>
    <p:sldId id="1123" r:id="rId15"/>
    <p:sldId id="1099" r:id="rId16"/>
    <p:sldId id="1100" r:id="rId17"/>
    <p:sldId id="1101" r:id="rId18"/>
    <p:sldId id="1102" r:id="rId19"/>
    <p:sldId id="1103" r:id="rId20"/>
    <p:sldId id="1104" r:id="rId21"/>
    <p:sldId id="1105" r:id="rId22"/>
    <p:sldId id="1106" r:id="rId23"/>
    <p:sldId id="1107" r:id="rId24"/>
    <p:sldId id="1108" r:id="rId25"/>
    <p:sldId id="1109" r:id="rId26"/>
    <p:sldId id="1110" r:id="rId27"/>
    <p:sldId id="1111" r:id="rId28"/>
    <p:sldId id="1112" r:id="rId29"/>
    <p:sldId id="1113" r:id="rId30"/>
    <p:sldId id="1114" r:id="rId31"/>
    <p:sldId id="1115" r:id="rId32"/>
    <p:sldId id="1116" r:id="rId33"/>
    <p:sldId id="1081" r:id="rId34"/>
    <p:sldId id="1082" r:id="rId35"/>
    <p:sldId id="1121" r:id="rId36"/>
    <p:sldId id="993" r:id="rId37"/>
    <p:sldId id="1117" r:id="rId38"/>
    <p:sldId id="1118" r:id="rId39"/>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CF6650-F885-C059-0C0B-106F26993FCD}" name="Samuel Kim" initials="SK" userId="Samuel Kim" providerId="None"/>
  <p188:author id="{A3D82FDC-4775-64DE-67BC-AACD6BDFA555}" name="Nicolella, Lisa (AHRQ/OC)" initials="NL(" userId="S::Lisa.Nicolella@AHRQ.hhs.gov::09492e40-c496-48a4-a292-718ebf786c09" providerId="AD"/>
  <p188:author id="{F701DEE8-FE04-0133-AF66-C319CBCE17C3}" name="Jana Lu" initials="JL" userId="S::jlu41@jh.edu::76d7ce9a-58f9-4227-9ce6-18dcc353422d" providerId="AD"/>
  <p188:author id="{61DB46F0-CD8A-12BD-47FA-6DA01A0A9D0B}" name="Kathleen Speck" initials="KS" userId="S::kspeck2@jh.edu::1c3bee05-3f30-471c-9c5c-6f1d82c4dd7a"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F48154"/>
    <a:srgbClr val="36624B"/>
    <a:srgbClr val="FCF1DD"/>
    <a:srgbClr val="FAD701"/>
    <a:srgbClr val="007DA3"/>
    <a:srgbClr val="009EC2"/>
    <a:srgbClr val="FFFFFF"/>
    <a:srgbClr val="009EC1"/>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8C3E6F-7594-4140-A42E-EF36515D9384}" v="1" dt="2024-10-17T01:55:40.499"/>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78625" autoAdjust="0"/>
  </p:normalViewPr>
  <p:slideViewPr>
    <p:cSldViewPr snapToGrid="0">
      <p:cViewPr varScale="1">
        <p:scale>
          <a:sx n="52" d="100"/>
          <a:sy n="52" d="100"/>
        </p:scale>
        <p:origin x="1696" y="48"/>
      </p:cViewPr>
      <p:guideLst/>
    </p:cSldViewPr>
  </p:slideViewPr>
  <p:outlineViewPr>
    <p:cViewPr>
      <p:scale>
        <a:sx n="33" d="100"/>
        <a:sy n="33" d="100"/>
      </p:scale>
      <p:origin x="0" y="-45104"/>
    </p:cViewPr>
  </p:outlineViewPr>
  <p:notesTextViewPr>
    <p:cViewPr>
      <p:scale>
        <a:sx n="1" d="1"/>
        <a:sy n="1" d="1"/>
      </p:scale>
      <p:origin x="0" y="0"/>
    </p:cViewPr>
  </p:notesTextViewPr>
  <p:notesViewPr>
    <p:cSldViewPr snapToGrid="0">
      <p:cViewPr>
        <p:scale>
          <a:sx n="1" d="2"/>
          <a:sy n="1" d="2"/>
        </p:scale>
        <p:origin x="1460" y="1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Speck" userId="1c3bee05-3f30-471c-9c5c-6f1d82c4dd7a" providerId="ADAL" clId="{4A861BD8-8928-4F3B-B1C2-70A14A1C65D6}"/>
    <pc:docChg chg="undo custSel modSld">
      <pc:chgData name="Kathleen Speck" userId="1c3bee05-3f30-471c-9c5c-6f1d82c4dd7a" providerId="ADAL" clId="{4A861BD8-8928-4F3B-B1C2-70A14A1C65D6}" dt="2024-09-20T14:26:48.665" v="170" actId="13244"/>
      <pc:docMkLst>
        <pc:docMk/>
      </pc:docMkLst>
      <pc:sldChg chg="addSp delSp modSp mod">
        <pc:chgData name="Kathleen Speck" userId="1c3bee05-3f30-471c-9c5c-6f1d82c4dd7a" providerId="ADAL" clId="{4A861BD8-8928-4F3B-B1C2-70A14A1C65D6}" dt="2024-09-20T14:26:48.665" v="170" actId="13244"/>
        <pc:sldMkLst>
          <pc:docMk/>
          <pc:sldMk cId="2583011724" sldId="1107"/>
        </pc:sldMkLst>
        <pc:spChg chg="mod">
          <ac:chgData name="Kathleen Speck" userId="1c3bee05-3f30-471c-9c5c-6f1d82c4dd7a" providerId="ADAL" clId="{4A861BD8-8928-4F3B-B1C2-70A14A1C65D6}" dt="2024-09-20T14:24:23.724" v="3" actId="1076"/>
          <ac:spMkLst>
            <pc:docMk/>
            <pc:sldMk cId="2583011724" sldId="1107"/>
            <ac:spMk id="2" creationId="{4FE4D3A7-8FC4-A179-78A0-86DFD66F3ECD}"/>
          </ac:spMkLst>
        </pc:spChg>
        <pc:spChg chg="ord">
          <ac:chgData name="Kathleen Speck" userId="1c3bee05-3f30-471c-9c5c-6f1d82c4dd7a" providerId="ADAL" clId="{4A861BD8-8928-4F3B-B1C2-70A14A1C65D6}" dt="2024-09-20T14:26:48.665" v="170" actId="13244"/>
          <ac:spMkLst>
            <pc:docMk/>
            <pc:sldMk cId="2583011724" sldId="1107"/>
            <ac:spMk id="24" creationId="{FB57ED7E-F11F-EB4B-8594-BDE2491E14BE}"/>
          </ac:spMkLst>
        </pc:spChg>
        <pc:picChg chg="add mod ord">
          <ac:chgData name="Kathleen Speck" userId="1c3bee05-3f30-471c-9c5c-6f1d82c4dd7a" providerId="ADAL" clId="{4A861BD8-8928-4F3B-B1C2-70A14A1C65D6}" dt="2024-09-20T14:26:46.604" v="169" actId="13244"/>
          <ac:picMkLst>
            <pc:docMk/>
            <pc:sldMk cId="2583011724" sldId="1107"/>
            <ac:picMk id="4" creationId="{19AA2AEA-CD33-F02A-C4AB-DBCC6C3B48B4}"/>
          </ac:picMkLst>
        </pc:picChg>
        <pc:picChg chg="del mod">
          <ac:chgData name="Kathleen Speck" userId="1c3bee05-3f30-471c-9c5c-6f1d82c4dd7a" providerId="ADAL" clId="{4A861BD8-8928-4F3B-B1C2-70A14A1C65D6}" dt="2024-09-20T14:25:03.748" v="8" actId="478"/>
          <ac:picMkLst>
            <pc:docMk/>
            <pc:sldMk cId="2583011724" sldId="1107"/>
            <ac:picMk id="25" creationId="{98CA9203-BAD7-9C23-602C-D04C8AD02321}"/>
          </ac:picMkLst>
        </pc:picChg>
        <pc:picChg chg="del">
          <ac:chgData name="Kathleen Speck" userId="1c3bee05-3f30-471c-9c5c-6f1d82c4dd7a" providerId="ADAL" clId="{4A861BD8-8928-4F3B-B1C2-70A14A1C65D6}" dt="2024-09-20T14:25:06.429" v="9" actId="478"/>
          <ac:picMkLst>
            <pc:docMk/>
            <pc:sldMk cId="2583011724" sldId="1107"/>
            <ac:picMk id="26" creationId="{17B91CF6-F6FF-9E12-5D15-EA8A0216AEFB}"/>
          </ac:picMkLst>
        </pc:picChg>
      </pc:sldChg>
    </pc:docChg>
  </pc:docChgLst>
  <pc:docChgLst>
    <pc:chgData name="Japria Davis" userId="S::jdavi284@jh.edu::a1583873-f298-4ddb-bf51-a8a738bba31a" providerId="AD" clId="Web-{5B50C5EF-1D84-69EA-7EA8-616B734255CD}"/>
    <pc:docChg chg="modSld">
      <pc:chgData name="Japria Davis" userId="S::jdavi284@jh.edu::a1583873-f298-4ddb-bf51-a8a738bba31a" providerId="AD" clId="Web-{5B50C5EF-1D84-69EA-7EA8-616B734255CD}" dt="2024-07-18T18:46:17.328" v="87" actId="1076"/>
      <pc:docMkLst>
        <pc:docMk/>
      </pc:docMkLst>
      <pc:sldChg chg="addSp delSp modSp modNotes">
        <pc:chgData name="Japria Davis" userId="S::jdavi284@jh.edu::a1583873-f298-4ddb-bf51-a8a738bba31a" providerId="AD" clId="Web-{5B50C5EF-1D84-69EA-7EA8-616B734255CD}" dt="2024-07-18T18:46:17.328" v="87" actId="1076"/>
        <pc:sldMkLst>
          <pc:docMk/>
          <pc:sldMk cId="2277872839" sldId="1085"/>
        </pc:sldMkLst>
        <pc:spChg chg="mod">
          <ac:chgData name="Japria Davis" userId="S::jdavi284@jh.edu::a1583873-f298-4ddb-bf51-a8a738bba31a" providerId="AD" clId="Web-{5B50C5EF-1D84-69EA-7EA8-616B734255CD}" dt="2024-07-18T18:37:40.715" v="35" actId="1076"/>
          <ac:spMkLst>
            <pc:docMk/>
            <pc:sldMk cId="2277872839" sldId="1085"/>
            <ac:spMk id="4" creationId="{2D1DB8AB-D847-A3FC-3FEE-838B6F87FB70}"/>
          </ac:spMkLst>
        </pc:spChg>
        <pc:spChg chg="mod">
          <ac:chgData name="Japria Davis" userId="S::jdavi284@jh.edu::a1583873-f298-4ddb-bf51-a8a738bba31a" providerId="AD" clId="Web-{5B50C5EF-1D84-69EA-7EA8-616B734255CD}" dt="2024-07-18T18:38:03.840" v="42" actId="1076"/>
          <ac:spMkLst>
            <pc:docMk/>
            <pc:sldMk cId="2277872839" sldId="1085"/>
            <ac:spMk id="5" creationId="{C79BD387-399D-AE87-B410-F066823FC6B3}"/>
          </ac:spMkLst>
        </pc:spChg>
        <pc:spChg chg="mod">
          <ac:chgData name="Japria Davis" userId="S::jdavi284@jh.edu::a1583873-f298-4ddb-bf51-a8a738bba31a" providerId="AD" clId="Web-{5B50C5EF-1D84-69EA-7EA8-616B734255CD}" dt="2024-07-18T18:40:36.466" v="75" actId="1076"/>
          <ac:spMkLst>
            <pc:docMk/>
            <pc:sldMk cId="2277872839" sldId="1085"/>
            <ac:spMk id="6" creationId="{A5BD8F4C-EAF5-36D1-957A-674E4FFE8264}"/>
          </ac:spMkLst>
        </pc:spChg>
        <pc:spChg chg="del">
          <ac:chgData name="Japria Davis" userId="S::jdavi284@jh.edu::a1583873-f298-4ddb-bf51-a8a738bba31a" providerId="AD" clId="Web-{5B50C5EF-1D84-69EA-7EA8-616B734255CD}" dt="2024-07-18T18:34:18.917" v="2"/>
          <ac:spMkLst>
            <pc:docMk/>
            <pc:sldMk cId="2277872839" sldId="1085"/>
            <ac:spMk id="28" creationId="{6F048526-4CBE-D85D-D21C-25B6557DE7DA}"/>
          </ac:spMkLst>
        </pc:spChg>
        <pc:picChg chg="add mod">
          <ac:chgData name="Japria Davis" userId="S::jdavi284@jh.edu::a1583873-f298-4ddb-bf51-a8a738bba31a" providerId="AD" clId="Web-{5B50C5EF-1D84-69EA-7EA8-616B734255CD}" dt="2024-07-18T18:38:11.903" v="44" actId="1076"/>
          <ac:picMkLst>
            <pc:docMk/>
            <pc:sldMk cId="2277872839" sldId="1085"/>
            <ac:picMk id="3" creationId="{677A5036-B4D7-2CDE-C24F-CCD231701D2D}"/>
          </ac:picMkLst>
        </pc:picChg>
        <pc:picChg chg="add mod">
          <ac:chgData name="Japria Davis" userId="S::jdavi284@jh.edu::a1583873-f298-4ddb-bf51-a8a738bba31a" providerId="AD" clId="Web-{5B50C5EF-1D84-69EA-7EA8-616B734255CD}" dt="2024-07-18T18:46:17.328" v="87" actId="1076"/>
          <ac:picMkLst>
            <pc:docMk/>
            <pc:sldMk cId="2277872839" sldId="1085"/>
            <ac:picMk id="25" creationId="{F4A57297-6113-230B-A420-187A6069B16F}"/>
          </ac:picMkLst>
        </pc:picChg>
      </pc:sldChg>
    </pc:docChg>
  </pc:docChgLst>
  <pc:docChgLst>
    <pc:chgData name="Japria Davis" userId="S::jdavi284@jh.edu::a1583873-f298-4ddb-bf51-a8a738bba31a" providerId="AD" clId="Web-{CFB82F51-7FF9-A468-3EEF-66EE06037895}"/>
    <pc:docChg chg="modSld">
      <pc:chgData name="Japria Davis" userId="S::jdavi284@jh.edu::a1583873-f298-4ddb-bf51-a8a738bba31a" providerId="AD" clId="Web-{CFB82F51-7FF9-A468-3EEF-66EE06037895}" dt="2024-07-18T19:13:35.566" v="4"/>
      <pc:docMkLst>
        <pc:docMk/>
      </pc:docMkLst>
    </pc:docChg>
  </pc:docChgLst>
  <pc:docChgLst>
    <pc:chgData name="Samuel Kim" userId="0b4e8f1a-35cc-4769-966d-024c662a6df8" providerId="ADAL" clId="{8D80D775-7A7C-4148-A1B4-6C03BA4ACDA7}"/>
    <pc:docChg chg="undo redo custSel modSld modMainMaster">
      <pc:chgData name="Samuel Kim" userId="0b4e8f1a-35cc-4769-966d-024c662a6df8" providerId="ADAL" clId="{8D80D775-7A7C-4148-A1B4-6C03BA4ACDA7}" dt="2024-10-04T01:20:51.321" v="969" actId="20577"/>
      <pc:docMkLst>
        <pc:docMk/>
      </pc:docMkLst>
      <pc:sldChg chg="addSp delSp modSp mod chgLayout">
        <pc:chgData name="Samuel Kim" userId="0b4e8f1a-35cc-4769-966d-024c662a6df8" providerId="ADAL" clId="{8D80D775-7A7C-4148-A1B4-6C03BA4ACDA7}" dt="2024-10-03T21:11:41.408" v="52" actId="6264"/>
        <pc:sldMkLst>
          <pc:docMk/>
          <pc:sldMk cId="3914304202" sldId="256"/>
        </pc:sldMkLst>
        <pc:spChg chg="mod ord">
          <ac:chgData name="Samuel Kim" userId="0b4e8f1a-35cc-4769-966d-024c662a6df8" providerId="ADAL" clId="{8D80D775-7A7C-4148-A1B4-6C03BA4ACDA7}" dt="2024-10-03T21:11:41.408" v="52" actId="6264"/>
          <ac:spMkLst>
            <pc:docMk/>
            <pc:sldMk cId="3914304202" sldId="256"/>
            <ac:spMk id="2" creationId="{57DB54F3-04F0-6493-AAC6-2307B4D569EA}"/>
          </ac:spMkLst>
        </pc:spChg>
        <pc:spChg chg="add del mod">
          <ac:chgData name="Samuel Kim" userId="0b4e8f1a-35cc-4769-966d-024c662a6df8" providerId="ADAL" clId="{8D80D775-7A7C-4148-A1B4-6C03BA4ACDA7}" dt="2024-10-03T21:11:41.408" v="52" actId="6264"/>
          <ac:spMkLst>
            <pc:docMk/>
            <pc:sldMk cId="3914304202" sldId="256"/>
            <ac:spMk id="3" creationId="{DCC858FE-796B-09FB-6B0D-A28A4963F14D}"/>
          </ac:spMkLst>
        </pc:spChg>
        <pc:spChg chg="add del mod">
          <ac:chgData name="Samuel Kim" userId="0b4e8f1a-35cc-4769-966d-024c662a6df8" providerId="ADAL" clId="{8D80D775-7A7C-4148-A1B4-6C03BA4ACDA7}" dt="2024-10-03T21:11:41.408" v="52" actId="6264"/>
          <ac:spMkLst>
            <pc:docMk/>
            <pc:sldMk cId="3914304202" sldId="256"/>
            <ac:spMk id="4" creationId="{C980309B-96B3-6F87-1064-3298962D908D}"/>
          </ac:spMkLst>
        </pc:spChg>
        <pc:spChg chg="add del mod">
          <ac:chgData name="Samuel Kim" userId="0b4e8f1a-35cc-4769-966d-024c662a6df8" providerId="ADAL" clId="{8D80D775-7A7C-4148-A1B4-6C03BA4ACDA7}" dt="2024-10-03T21:11:41.408" v="52" actId="6264"/>
          <ac:spMkLst>
            <pc:docMk/>
            <pc:sldMk cId="3914304202" sldId="256"/>
            <ac:spMk id="5" creationId="{6640FA6C-E72D-D24A-5A54-5B850BB3C1C1}"/>
          </ac:spMkLst>
        </pc:spChg>
        <pc:spChg chg="mod ord">
          <ac:chgData name="Samuel Kim" userId="0b4e8f1a-35cc-4769-966d-024c662a6df8" providerId="ADAL" clId="{8D80D775-7A7C-4148-A1B4-6C03BA4ACDA7}" dt="2024-10-03T21:11:41.408" v="52" actId="6264"/>
          <ac:spMkLst>
            <pc:docMk/>
            <pc:sldMk cId="3914304202" sldId="256"/>
            <ac:spMk id="13" creationId="{AF2958D5-1619-BC47-A469-9664C492C525}"/>
          </ac:spMkLst>
        </pc:spChg>
        <pc:spChg chg="mod ord">
          <ac:chgData name="Samuel Kim" userId="0b4e8f1a-35cc-4769-966d-024c662a6df8" providerId="ADAL" clId="{8D80D775-7A7C-4148-A1B4-6C03BA4ACDA7}" dt="2024-10-03T21:11:41.408" v="52" actId="6264"/>
          <ac:spMkLst>
            <pc:docMk/>
            <pc:sldMk cId="3914304202" sldId="256"/>
            <ac:spMk id="14" creationId="{F80A764F-A0D7-8A4E-B1F9-C32D5F0C53BF}"/>
          </ac:spMkLst>
        </pc:spChg>
      </pc:sldChg>
      <pc:sldChg chg="modSp">
        <pc:chgData name="Samuel Kim" userId="0b4e8f1a-35cc-4769-966d-024c662a6df8" providerId="ADAL" clId="{8D80D775-7A7C-4148-A1B4-6C03BA4ACDA7}" dt="2024-10-04T01:20:41.671" v="965" actId="20577"/>
        <pc:sldMkLst>
          <pc:docMk/>
          <pc:sldMk cId="1456226579" sldId="993"/>
        </pc:sldMkLst>
        <pc:spChg chg="mod">
          <ac:chgData name="Samuel Kim" userId="0b4e8f1a-35cc-4769-966d-024c662a6df8" providerId="ADAL" clId="{8D80D775-7A7C-4148-A1B4-6C03BA4ACDA7}" dt="2024-10-04T01:20:41.671" v="965" actId="20577"/>
          <ac:spMkLst>
            <pc:docMk/>
            <pc:sldMk cId="1456226579" sldId="993"/>
            <ac:spMk id="6" creationId="{5DBDEEFF-9F3A-678C-1906-79F6F1CC864F}"/>
          </ac:spMkLst>
        </pc:spChg>
      </pc:sldChg>
      <pc:sldChg chg="modSp mod">
        <pc:chgData name="Samuel Kim" userId="0b4e8f1a-35cc-4769-966d-024c662a6df8" providerId="ADAL" clId="{8D80D775-7A7C-4148-A1B4-6C03BA4ACDA7}" dt="2024-10-03T22:45:00.808" v="948" actId="1076"/>
        <pc:sldMkLst>
          <pc:docMk/>
          <pc:sldMk cId="357199285" sldId="1080"/>
        </pc:sldMkLst>
        <pc:picChg chg="mod">
          <ac:chgData name="Samuel Kim" userId="0b4e8f1a-35cc-4769-966d-024c662a6df8" providerId="ADAL" clId="{8D80D775-7A7C-4148-A1B4-6C03BA4ACDA7}" dt="2024-10-03T22:45:00.808" v="948" actId="1076"/>
          <ac:picMkLst>
            <pc:docMk/>
            <pc:sldMk cId="357199285" sldId="1080"/>
            <ac:picMk id="3" creationId="{0D4E24E6-AE4D-C5FD-30B1-A0985BE5BE86}"/>
          </ac:picMkLst>
        </pc:picChg>
      </pc:sldChg>
      <pc:sldChg chg="addSp delSp modSp mod modClrScheme chgLayout">
        <pc:chgData name="Samuel Kim" userId="0b4e8f1a-35cc-4769-966d-024c662a6df8" providerId="ADAL" clId="{8D80D775-7A7C-4148-A1B4-6C03BA4ACDA7}" dt="2024-09-25T16:48:45.434" v="41" actId="478"/>
        <pc:sldMkLst>
          <pc:docMk/>
          <pc:sldMk cId="2146623978" sldId="1082"/>
        </pc:sldMkLst>
        <pc:spChg chg="mod ord">
          <ac:chgData name="Samuel Kim" userId="0b4e8f1a-35cc-4769-966d-024c662a6df8" providerId="ADAL" clId="{8D80D775-7A7C-4148-A1B4-6C03BA4ACDA7}" dt="2024-09-25T16:48:42.814" v="40" actId="6549"/>
          <ac:spMkLst>
            <pc:docMk/>
            <pc:sldMk cId="2146623978" sldId="1082"/>
            <ac:spMk id="2" creationId="{05947626-D584-CBF9-8A9B-6B0FED96C6F5}"/>
          </ac:spMkLst>
        </pc:spChg>
        <pc:spChg chg="mod ord">
          <ac:chgData name="Samuel Kim" userId="0b4e8f1a-35cc-4769-966d-024c662a6df8" providerId="ADAL" clId="{8D80D775-7A7C-4148-A1B4-6C03BA4ACDA7}" dt="2024-09-25T16:48:30.220" v="14" actId="700"/>
          <ac:spMkLst>
            <pc:docMk/>
            <pc:sldMk cId="2146623978" sldId="1082"/>
            <ac:spMk id="3" creationId="{CB15F765-F983-3F50-DC45-4CEE04C83FA6}"/>
          </ac:spMkLst>
        </pc:spChg>
        <pc:spChg chg="mod ord">
          <ac:chgData name="Samuel Kim" userId="0b4e8f1a-35cc-4769-966d-024c662a6df8" providerId="ADAL" clId="{8D80D775-7A7C-4148-A1B4-6C03BA4ACDA7}" dt="2024-09-25T16:48:30.220" v="14" actId="700"/>
          <ac:spMkLst>
            <pc:docMk/>
            <pc:sldMk cId="2146623978" sldId="1082"/>
            <ac:spMk id="4" creationId="{85CD4787-5662-BE96-BADA-6E67B57F55A8}"/>
          </ac:spMkLst>
        </pc:spChg>
        <pc:spChg chg="add del mod ord">
          <ac:chgData name="Samuel Kim" userId="0b4e8f1a-35cc-4769-966d-024c662a6df8" providerId="ADAL" clId="{8D80D775-7A7C-4148-A1B4-6C03BA4ACDA7}" dt="2024-09-25T16:48:45.434" v="41" actId="478"/>
          <ac:spMkLst>
            <pc:docMk/>
            <pc:sldMk cId="2146623978" sldId="1082"/>
            <ac:spMk id="5" creationId="{7DE455A4-CACB-92FF-3BBC-556E871A984C}"/>
          </ac:spMkLst>
        </pc:spChg>
        <pc:spChg chg="add del mod ord">
          <ac:chgData name="Samuel Kim" userId="0b4e8f1a-35cc-4769-966d-024c662a6df8" providerId="ADAL" clId="{8D80D775-7A7C-4148-A1B4-6C03BA4ACDA7}" dt="2024-09-25T16:48:45.434" v="41" actId="478"/>
          <ac:spMkLst>
            <pc:docMk/>
            <pc:sldMk cId="2146623978" sldId="1082"/>
            <ac:spMk id="6" creationId="{AADC97B7-CF56-0314-A680-7277FEAB316A}"/>
          </ac:spMkLst>
        </pc:spChg>
        <pc:spChg chg="add del mod ord">
          <ac:chgData name="Samuel Kim" userId="0b4e8f1a-35cc-4769-966d-024c662a6df8" providerId="ADAL" clId="{8D80D775-7A7C-4148-A1B4-6C03BA4ACDA7}" dt="2024-09-25T16:48:45.434" v="41" actId="478"/>
          <ac:spMkLst>
            <pc:docMk/>
            <pc:sldMk cId="2146623978" sldId="1082"/>
            <ac:spMk id="7" creationId="{9933B54A-2BA0-9540-A03C-1122FE8AB6B5}"/>
          </ac:spMkLst>
        </pc:spChg>
        <pc:spChg chg="add del mod ord">
          <ac:chgData name="Samuel Kim" userId="0b4e8f1a-35cc-4769-966d-024c662a6df8" providerId="ADAL" clId="{8D80D775-7A7C-4148-A1B4-6C03BA4ACDA7}" dt="2024-09-25T16:48:45.434" v="41" actId="478"/>
          <ac:spMkLst>
            <pc:docMk/>
            <pc:sldMk cId="2146623978" sldId="1082"/>
            <ac:spMk id="8" creationId="{F2006694-61C9-C467-5D12-5EB21E611DD8}"/>
          </ac:spMkLst>
        </pc:spChg>
        <pc:spChg chg="add del mod ord">
          <ac:chgData name="Samuel Kim" userId="0b4e8f1a-35cc-4769-966d-024c662a6df8" providerId="ADAL" clId="{8D80D775-7A7C-4148-A1B4-6C03BA4ACDA7}" dt="2024-09-25T16:48:45.434" v="41" actId="478"/>
          <ac:spMkLst>
            <pc:docMk/>
            <pc:sldMk cId="2146623978" sldId="1082"/>
            <ac:spMk id="9" creationId="{CA65AA59-5881-DA64-72DA-4897BB9FB522}"/>
          </ac:spMkLst>
        </pc:spChg>
        <pc:spChg chg="add del mod ord">
          <ac:chgData name="Samuel Kim" userId="0b4e8f1a-35cc-4769-966d-024c662a6df8" providerId="ADAL" clId="{8D80D775-7A7C-4148-A1B4-6C03BA4ACDA7}" dt="2024-09-25T16:48:45.434" v="41" actId="478"/>
          <ac:spMkLst>
            <pc:docMk/>
            <pc:sldMk cId="2146623978" sldId="1082"/>
            <ac:spMk id="10" creationId="{52FEB179-7A91-2FFE-B775-AA621A0B856E}"/>
          </ac:spMkLst>
        </pc:spChg>
        <pc:spChg chg="add del mod ord">
          <ac:chgData name="Samuel Kim" userId="0b4e8f1a-35cc-4769-966d-024c662a6df8" providerId="ADAL" clId="{8D80D775-7A7C-4148-A1B4-6C03BA4ACDA7}" dt="2024-09-25T16:48:45.434" v="41" actId="478"/>
          <ac:spMkLst>
            <pc:docMk/>
            <pc:sldMk cId="2146623978" sldId="1082"/>
            <ac:spMk id="11" creationId="{29A4167D-DA58-AAC7-2E2F-833BC90841A7}"/>
          </ac:spMkLst>
        </pc:spChg>
        <pc:spChg chg="add del mod ord">
          <ac:chgData name="Samuel Kim" userId="0b4e8f1a-35cc-4769-966d-024c662a6df8" providerId="ADAL" clId="{8D80D775-7A7C-4148-A1B4-6C03BA4ACDA7}" dt="2024-09-25T16:48:45.434" v="41" actId="478"/>
          <ac:spMkLst>
            <pc:docMk/>
            <pc:sldMk cId="2146623978" sldId="1082"/>
            <ac:spMk id="12" creationId="{800ABAC1-2749-2F7B-DE2C-2E64101B6364}"/>
          </ac:spMkLst>
        </pc:spChg>
        <pc:spChg chg="add del mod ord">
          <ac:chgData name="Samuel Kim" userId="0b4e8f1a-35cc-4769-966d-024c662a6df8" providerId="ADAL" clId="{8D80D775-7A7C-4148-A1B4-6C03BA4ACDA7}" dt="2024-09-25T16:48:45.434" v="41" actId="478"/>
          <ac:spMkLst>
            <pc:docMk/>
            <pc:sldMk cId="2146623978" sldId="1082"/>
            <ac:spMk id="13" creationId="{698F1536-6FAC-331C-BFB6-96475B13E858}"/>
          </ac:spMkLst>
        </pc:spChg>
        <pc:spChg chg="add del mod ord">
          <ac:chgData name="Samuel Kim" userId="0b4e8f1a-35cc-4769-966d-024c662a6df8" providerId="ADAL" clId="{8D80D775-7A7C-4148-A1B4-6C03BA4ACDA7}" dt="2024-09-25T16:48:45.434" v="41" actId="478"/>
          <ac:spMkLst>
            <pc:docMk/>
            <pc:sldMk cId="2146623978" sldId="1082"/>
            <ac:spMk id="14" creationId="{BE1EFFF3-3F65-7AC6-E643-E9A1031A1A7B}"/>
          </ac:spMkLst>
        </pc:spChg>
        <pc:spChg chg="add del mod ord">
          <ac:chgData name="Samuel Kim" userId="0b4e8f1a-35cc-4769-966d-024c662a6df8" providerId="ADAL" clId="{8D80D775-7A7C-4148-A1B4-6C03BA4ACDA7}" dt="2024-09-25T16:48:45.434" v="41" actId="478"/>
          <ac:spMkLst>
            <pc:docMk/>
            <pc:sldMk cId="2146623978" sldId="1082"/>
            <ac:spMk id="15" creationId="{FCE49972-EF51-1AD9-793A-F12CBC8D0A22}"/>
          </ac:spMkLst>
        </pc:spChg>
        <pc:spChg chg="add del mod ord">
          <ac:chgData name="Samuel Kim" userId="0b4e8f1a-35cc-4769-966d-024c662a6df8" providerId="ADAL" clId="{8D80D775-7A7C-4148-A1B4-6C03BA4ACDA7}" dt="2024-09-25T16:48:45.434" v="41" actId="478"/>
          <ac:spMkLst>
            <pc:docMk/>
            <pc:sldMk cId="2146623978" sldId="1082"/>
            <ac:spMk id="16" creationId="{66DE4758-7D00-EDB9-1024-D0623B862663}"/>
          </ac:spMkLst>
        </pc:spChg>
        <pc:spChg chg="add del mod ord">
          <ac:chgData name="Samuel Kim" userId="0b4e8f1a-35cc-4769-966d-024c662a6df8" providerId="ADAL" clId="{8D80D775-7A7C-4148-A1B4-6C03BA4ACDA7}" dt="2024-09-25T16:48:45.434" v="41" actId="478"/>
          <ac:spMkLst>
            <pc:docMk/>
            <pc:sldMk cId="2146623978" sldId="1082"/>
            <ac:spMk id="17" creationId="{E258A938-1934-B677-FA68-C05A2F03B063}"/>
          </ac:spMkLst>
        </pc:spChg>
        <pc:spChg chg="add del mod ord">
          <ac:chgData name="Samuel Kim" userId="0b4e8f1a-35cc-4769-966d-024c662a6df8" providerId="ADAL" clId="{8D80D775-7A7C-4148-A1B4-6C03BA4ACDA7}" dt="2024-09-25T16:48:45.434" v="41" actId="478"/>
          <ac:spMkLst>
            <pc:docMk/>
            <pc:sldMk cId="2146623978" sldId="1082"/>
            <ac:spMk id="18" creationId="{B3AA9E8B-AEDC-841D-995A-9BB09FC2649A}"/>
          </ac:spMkLst>
        </pc:spChg>
        <pc:spChg chg="add del mod ord">
          <ac:chgData name="Samuel Kim" userId="0b4e8f1a-35cc-4769-966d-024c662a6df8" providerId="ADAL" clId="{8D80D775-7A7C-4148-A1B4-6C03BA4ACDA7}" dt="2024-09-25T16:48:45.434" v="41" actId="478"/>
          <ac:spMkLst>
            <pc:docMk/>
            <pc:sldMk cId="2146623978" sldId="1082"/>
            <ac:spMk id="19" creationId="{86C93B10-41E1-CA1F-0922-750D5ED23745}"/>
          </ac:spMkLst>
        </pc:spChg>
        <pc:spChg chg="add del mod ord">
          <ac:chgData name="Samuel Kim" userId="0b4e8f1a-35cc-4769-966d-024c662a6df8" providerId="ADAL" clId="{8D80D775-7A7C-4148-A1B4-6C03BA4ACDA7}" dt="2024-09-25T16:48:45.434" v="41" actId="478"/>
          <ac:spMkLst>
            <pc:docMk/>
            <pc:sldMk cId="2146623978" sldId="1082"/>
            <ac:spMk id="20" creationId="{3430EAB4-708B-97C1-BC7A-CF2979B02D97}"/>
          </ac:spMkLst>
        </pc:spChg>
        <pc:spChg chg="add del mod ord">
          <ac:chgData name="Samuel Kim" userId="0b4e8f1a-35cc-4769-966d-024c662a6df8" providerId="ADAL" clId="{8D80D775-7A7C-4148-A1B4-6C03BA4ACDA7}" dt="2024-09-25T16:48:45.434" v="41" actId="478"/>
          <ac:spMkLst>
            <pc:docMk/>
            <pc:sldMk cId="2146623978" sldId="1082"/>
            <ac:spMk id="21" creationId="{40974A2C-75E4-10C2-10FF-CE3D437AEC4A}"/>
          </ac:spMkLst>
        </pc:spChg>
        <pc:spChg chg="add del mod ord">
          <ac:chgData name="Samuel Kim" userId="0b4e8f1a-35cc-4769-966d-024c662a6df8" providerId="ADAL" clId="{8D80D775-7A7C-4148-A1B4-6C03BA4ACDA7}" dt="2024-09-25T16:48:45.434" v="41" actId="478"/>
          <ac:spMkLst>
            <pc:docMk/>
            <pc:sldMk cId="2146623978" sldId="1082"/>
            <ac:spMk id="22" creationId="{2AECC0A4-9F76-E0A2-7DF6-8C699EB42722}"/>
          </ac:spMkLst>
        </pc:spChg>
        <pc:spChg chg="add del mod ord">
          <ac:chgData name="Samuel Kim" userId="0b4e8f1a-35cc-4769-966d-024c662a6df8" providerId="ADAL" clId="{8D80D775-7A7C-4148-A1B4-6C03BA4ACDA7}" dt="2024-09-25T16:48:45.434" v="41" actId="478"/>
          <ac:spMkLst>
            <pc:docMk/>
            <pc:sldMk cId="2146623978" sldId="1082"/>
            <ac:spMk id="23" creationId="{77D82289-24E7-E7E1-6776-D1356A84B0D6}"/>
          </ac:spMkLst>
        </pc:spChg>
        <pc:spChg chg="add del mod ord">
          <ac:chgData name="Samuel Kim" userId="0b4e8f1a-35cc-4769-966d-024c662a6df8" providerId="ADAL" clId="{8D80D775-7A7C-4148-A1B4-6C03BA4ACDA7}" dt="2024-09-25T16:48:45.434" v="41" actId="478"/>
          <ac:spMkLst>
            <pc:docMk/>
            <pc:sldMk cId="2146623978" sldId="1082"/>
            <ac:spMk id="24" creationId="{C10937FD-5FB0-0BAB-6C18-D7B8B6CD48D9}"/>
          </ac:spMkLst>
        </pc:spChg>
      </pc:sldChg>
      <pc:sldChg chg="modSp mod">
        <pc:chgData name="Samuel Kim" userId="0b4e8f1a-35cc-4769-966d-024c662a6df8" providerId="ADAL" clId="{8D80D775-7A7C-4148-A1B4-6C03BA4ACDA7}" dt="2024-10-03T22:53:09.892" v="951" actId="962"/>
        <pc:sldMkLst>
          <pc:docMk/>
          <pc:sldMk cId="1572367268" sldId="1089"/>
        </pc:sldMkLst>
        <pc:picChg chg="mod">
          <ac:chgData name="Samuel Kim" userId="0b4e8f1a-35cc-4769-966d-024c662a6df8" providerId="ADAL" clId="{8D80D775-7A7C-4148-A1B4-6C03BA4ACDA7}" dt="2024-10-03T22:53:09.892" v="951" actId="962"/>
          <ac:picMkLst>
            <pc:docMk/>
            <pc:sldMk cId="1572367268" sldId="1089"/>
            <ac:picMk id="25" creationId="{6416447F-2C51-6946-4AC6-253115F9D660}"/>
          </ac:picMkLst>
        </pc:picChg>
      </pc:sldChg>
      <pc:sldChg chg="delSp mod">
        <pc:chgData name="Samuel Kim" userId="0b4e8f1a-35cc-4769-966d-024c662a6df8" providerId="ADAL" clId="{8D80D775-7A7C-4148-A1B4-6C03BA4ACDA7}" dt="2024-10-03T22:27:51.318" v="896" actId="478"/>
        <pc:sldMkLst>
          <pc:docMk/>
          <pc:sldMk cId="2324410712" sldId="1093"/>
        </pc:sldMkLst>
        <pc:spChg chg="del">
          <ac:chgData name="Samuel Kim" userId="0b4e8f1a-35cc-4769-966d-024c662a6df8" providerId="ADAL" clId="{8D80D775-7A7C-4148-A1B4-6C03BA4ACDA7}" dt="2024-10-03T22:27:51.318" v="896" actId="478"/>
          <ac:spMkLst>
            <pc:docMk/>
            <pc:sldMk cId="2324410712" sldId="1093"/>
            <ac:spMk id="7" creationId="{B7DBD94C-0431-69C5-9FBF-8ECFBD1B4E0B}"/>
          </ac:spMkLst>
        </pc:spChg>
        <pc:spChg chg="del">
          <ac:chgData name="Samuel Kim" userId="0b4e8f1a-35cc-4769-966d-024c662a6df8" providerId="ADAL" clId="{8D80D775-7A7C-4148-A1B4-6C03BA4ACDA7}" dt="2024-10-03T22:27:51.318" v="896" actId="478"/>
          <ac:spMkLst>
            <pc:docMk/>
            <pc:sldMk cId="2324410712" sldId="1093"/>
            <ac:spMk id="8" creationId="{B6C63CA4-A652-F5C4-BCF1-3B413C3A7C39}"/>
          </ac:spMkLst>
        </pc:spChg>
        <pc:spChg chg="del">
          <ac:chgData name="Samuel Kim" userId="0b4e8f1a-35cc-4769-966d-024c662a6df8" providerId="ADAL" clId="{8D80D775-7A7C-4148-A1B4-6C03BA4ACDA7}" dt="2024-10-03T22:27:51.318" v="896" actId="478"/>
          <ac:spMkLst>
            <pc:docMk/>
            <pc:sldMk cId="2324410712" sldId="1093"/>
            <ac:spMk id="9" creationId="{DD8955EB-ADEB-614C-AC12-B53F01C5D6FF}"/>
          </ac:spMkLst>
        </pc:spChg>
        <pc:spChg chg="del">
          <ac:chgData name="Samuel Kim" userId="0b4e8f1a-35cc-4769-966d-024c662a6df8" providerId="ADAL" clId="{8D80D775-7A7C-4148-A1B4-6C03BA4ACDA7}" dt="2024-10-03T22:27:51.318" v="896" actId="478"/>
          <ac:spMkLst>
            <pc:docMk/>
            <pc:sldMk cId="2324410712" sldId="1093"/>
            <ac:spMk id="10" creationId="{45EF2170-CE76-AEFD-6993-6D334C4B1DB9}"/>
          </ac:spMkLst>
        </pc:spChg>
        <pc:spChg chg="del">
          <ac:chgData name="Samuel Kim" userId="0b4e8f1a-35cc-4769-966d-024c662a6df8" providerId="ADAL" clId="{8D80D775-7A7C-4148-A1B4-6C03BA4ACDA7}" dt="2024-10-03T22:27:51.318" v="896" actId="478"/>
          <ac:spMkLst>
            <pc:docMk/>
            <pc:sldMk cId="2324410712" sldId="1093"/>
            <ac:spMk id="11" creationId="{8D6D19C5-7F53-760C-19AC-D44DF2215031}"/>
          </ac:spMkLst>
        </pc:spChg>
        <pc:spChg chg="del">
          <ac:chgData name="Samuel Kim" userId="0b4e8f1a-35cc-4769-966d-024c662a6df8" providerId="ADAL" clId="{8D80D775-7A7C-4148-A1B4-6C03BA4ACDA7}" dt="2024-10-03T22:27:51.318" v="896" actId="478"/>
          <ac:spMkLst>
            <pc:docMk/>
            <pc:sldMk cId="2324410712" sldId="1093"/>
            <ac:spMk id="12" creationId="{0A7B9F3D-003A-287F-C0F9-6CA328E19979}"/>
          </ac:spMkLst>
        </pc:spChg>
        <pc:spChg chg="del">
          <ac:chgData name="Samuel Kim" userId="0b4e8f1a-35cc-4769-966d-024c662a6df8" providerId="ADAL" clId="{8D80D775-7A7C-4148-A1B4-6C03BA4ACDA7}" dt="2024-10-03T22:27:51.318" v="896" actId="478"/>
          <ac:spMkLst>
            <pc:docMk/>
            <pc:sldMk cId="2324410712" sldId="1093"/>
            <ac:spMk id="13" creationId="{894AEBBF-7C63-FAFA-85CF-C9CC92764144}"/>
          </ac:spMkLst>
        </pc:spChg>
        <pc:spChg chg="del">
          <ac:chgData name="Samuel Kim" userId="0b4e8f1a-35cc-4769-966d-024c662a6df8" providerId="ADAL" clId="{8D80D775-7A7C-4148-A1B4-6C03BA4ACDA7}" dt="2024-10-03T22:27:51.318" v="896" actId="478"/>
          <ac:spMkLst>
            <pc:docMk/>
            <pc:sldMk cId="2324410712" sldId="1093"/>
            <ac:spMk id="14" creationId="{2A1084BC-0DB4-18BD-5AAD-DF26AB1D6C9A}"/>
          </ac:spMkLst>
        </pc:spChg>
        <pc:spChg chg="del">
          <ac:chgData name="Samuel Kim" userId="0b4e8f1a-35cc-4769-966d-024c662a6df8" providerId="ADAL" clId="{8D80D775-7A7C-4148-A1B4-6C03BA4ACDA7}" dt="2024-10-03T22:27:51.318" v="896" actId="478"/>
          <ac:spMkLst>
            <pc:docMk/>
            <pc:sldMk cId="2324410712" sldId="1093"/>
            <ac:spMk id="15" creationId="{CA7C5A51-B815-9394-C180-2950FC1DF89C}"/>
          </ac:spMkLst>
        </pc:spChg>
        <pc:spChg chg="del">
          <ac:chgData name="Samuel Kim" userId="0b4e8f1a-35cc-4769-966d-024c662a6df8" providerId="ADAL" clId="{8D80D775-7A7C-4148-A1B4-6C03BA4ACDA7}" dt="2024-10-03T22:27:51.318" v="896" actId="478"/>
          <ac:spMkLst>
            <pc:docMk/>
            <pc:sldMk cId="2324410712" sldId="1093"/>
            <ac:spMk id="16" creationId="{1730ABB4-9CCD-1B28-F035-DB4B935DB77D}"/>
          </ac:spMkLst>
        </pc:spChg>
        <pc:spChg chg="del">
          <ac:chgData name="Samuel Kim" userId="0b4e8f1a-35cc-4769-966d-024c662a6df8" providerId="ADAL" clId="{8D80D775-7A7C-4148-A1B4-6C03BA4ACDA7}" dt="2024-10-03T22:27:51.318" v="896" actId="478"/>
          <ac:spMkLst>
            <pc:docMk/>
            <pc:sldMk cId="2324410712" sldId="1093"/>
            <ac:spMk id="17" creationId="{506F110A-6D69-4FA5-CE04-E33FB23BE73C}"/>
          </ac:spMkLst>
        </pc:spChg>
        <pc:spChg chg="del">
          <ac:chgData name="Samuel Kim" userId="0b4e8f1a-35cc-4769-966d-024c662a6df8" providerId="ADAL" clId="{8D80D775-7A7C-4148-A1B4-6C03BA4ACDA7}" dt="2024-10-03T22:27:51.318" v="896" actId="478"/>
          <ac:spMkLst>
            <pc:docMk/>
            <pc:sldMk cId="2324410712" sldId="1093"/>
            <ac:spMk id="18" creationId="{254171B8-9507-D86C-390F-493D5CDF1E19}"/>
          </ac:spMkLst>
        </pc:spChg>
        <pc:spChg chg="del">
          <ac:chgData name="Samuel Kim" userId="0b4e8f1a-35cc-4769-966d-024c662a6df8" providerId="ADAL" clId="{8D80D775-7A7C-4148-A1B4-6C03BA4ACDA7}" dt="2024-10-03T22:27:51.318" v="896" actId="478"/>
          <ac:spMkLst>
            <pc:docMk/>
            <pc:sldMk cId="2324410712" sldId="1093"/>
            <ac:spMk id="19" creationId="{984F6F50-A848-D1F7-C858-D24A536DB965}"/>
          </ac:spMkLst>
        </pc:spChg>
        <pc:spChg chg="del">
          <ac:chgData name="Samuel Kim" userId="0b4e8f1a-35cc-4769-966d-024c662a6df8" providerId="ADAL" clId="{8D80D775-7A7C-4148-A1B4-6C03BA4ACDA7}" dt="2024-10-03T22:27:51.318" v="896" actId="478"/>
          <ac:spMkLst>
            <pc:docMk/>
            <pc:sldMk cId="2324410712" sldId="1093"/>
            <ac:spMk id="20" creationId="{90C81A2B-0D6F-E10B-0E8C-72BBE3EEC058}"/>
          </ac:spMkLst>
        </pc:spChg>
        <pc:spChg chg="del">
          <ac:chgData name="Samuel Kim" userId="0b4e8f1a-35cc-4769-966d-024c662a6df8" providerId="ADAL" clId="{8D80D775-7A7C-4148-A1B4-6C03BA4ACDA7}" dt="2024-10-03T22:27:51.318" v="896" actId="478"/>
          <ac:spMkLst>
            <pc:docMk/>
            <pc:sldMk cId="2324410712" sldId="1093"/>
            <ac:spMk id="21" creationId="{99058FED-DE98-8F53-DF7E-9256E7FF0344}"/>
          </ac:spMkLst>
        </pc:spChg>
        <pc:spChg chg="del">
          <ac:chgData name="Samuel Kim" userId="0b4e8f1a-35cc-4769-966d-024c662a6df8" providerId="ADAL" clId="{8D80D775-7A7C-4148-A1B4-6C03BA4ACDA7}" dt="2024-10-03T22:27:51.318" v="896" actId="478"/>
          <ac:spMkLst>
            <pc:docMk/>
            <pc:sldMk cId="2324410712" sldId="1093"/>
            <ac:spMk id="22" creationId="{E1A39200-4815-06A9-DB7E-BD860D189610}"/>
          </ac:spMkLst>
        </pc:spChg>
        <pc:spChg chg="del">
          <ac:chgData name="Samuel Kim" userId="0b4e8f1a-35cc-4769-966d-024c662a6df8" providerId="ADAL" clId="{8D80D775-7A7C-4148-A1B4-6C03BA4ACDA7}" dt="2024-10-03T22:27:51.318" v="896" actId="478"/>
          <ac:spMkLst>
            <pc:docMk/>
            <pc:sldMk cId="2324410712" sldId="1093"/>
            <ac:spMk id="23" creationId="{98C2D792-8A47-C691-1D95-52A8143A2358}"/>
          </ac:spMkLst>
        </pc:spChg>
        <pc:spChg chg="del">
          <ac:chgData name="Samuel Kim" userId="0b4e8f1a-35cc-4769-966d-024c662a6df8" providerId="ADAL" clId="{8D80D775-7A7C-4148-A1B4-6C03BA4ACDA7}" dt="2024-10-03T22:27:51.318" v="896" actId="478"/>
          <ac:spMkLst>
            <pc:docMk/>
            <pc:sldMk cId="2324410712" sldId="1093"/>
            <ac:spMk id="24" creationId="{90357405-6D54-69F3-D0D8-3EC9C4A9E705}"/>
          </ac:spMkLst>
        </pc:spChg>
        <pc:spChg chg="del">
          <ac:chgData name="Samuel Kim" userId="0b4e8f1a-35cc-4769-966d-024c662a6df8" providerId="ADAL" clId="{8D80D775-7A7C-4148-A1B4-6C03BA4ACDA7}" dt="2024-10-03T22:27:51.318" v="896" actId="478"/>
          <ac:spMkLst>
            <pc:docMk/>
            <pc:sldMk cId="2324410712" sldId="1093"/>
            <ac:spMk id="25" creationId="{6A38CDD0-26DB-1EB2-24BC-B578E91B0ADD}"/>
          </ac:spMkLst>
        </pc:spChg>
      </pc:sldChg>
      <pc:sldChg chg="modSp mod">
        <pc:chgData name="Samuel Kim" userId="0b4e8f1a-35cc-4769-966d-024c662a6df8" providerId="ADAL" clId="{8D80D775-7A7C-4148-A1B4-6C03BA4ACDA7}" dt="2024-10-03T22:13:57.008" v="722" actId="255"/>
        <pc:sldMkLst>
          <pc:docMk/>
          <pc:sldMk cId="4262921820" sldId="1097"/>
        </pc:sldMkLst>
        <pc:spChg chg="mod">
          <ac:chgData name="Samuel Kim" userId="0b4e8f1a-35cc-4769-966d-024c662a6df8" providerId="ADAL" clId="{8D80D775-7A7C-4148-A1B4-6C03BA4ACDA7}" dt="2024-10-03T22:13:57.008" v="722" actId="255"/>
          <ac:spMkLst>
            <pc:docMk/>
            <pc:sldMk cId="4262921820" sldId="1097"/>
            <ac:spMk id="5" creationId="{A9B6957F-39E9-36E9-AFD7-A6CD5222893D}"/>
          </ac:spMkLst>
        </pc:spChg>
      </pc:sldChg>
      <pc:sldChg chg="modSp mod">
        <pc:chgData name="Samuel Kim" userId="0b4e8f1a-35cc-4769-966d-024c662a6df8" providerId="ADAL" clId="{8D80D775-7A7C-4148-A1B4-6C03BA4ACDA7}" dt="2024-10-03T22:29:24.827" v="925" actId="255"/>
        <pc:sldMkLst>
          <pc:docMk/>
          <pc:sldMk cId="366859078" sldId="1100"/>
        </pc:sldMkLst>
        <pc:spChg chg="mod">
          <ac:chgData name="Samuel Kim" userId="0b4e8f1a-35cc-4769-966d-024c662a6df8" providerId="ADAL" clId="{8D80D775-7A7C-4148-A1B4-6C03BA4ACDA7}" dt="2024-10-03T22:29:24.827" v="925" actId="255"/>
          <ac:spMkLst>
            <pc:docMk/>
            <pc:sldMk cId="366859078" sldId="1100"/>
            <ac:spMk id="2" creationId="{6DCF46BE-9998-6FF3-B68D-DB8941CA1017}"/>
          </ac:spMkLst>
        </pc:spChg>
      </pc:sldChg>
      <pc:sldChg chg="modSp mod">
        <pc:chgData name="Samuel Kim" userId="0b4e8f1a-35cc-4769-966d-024c662a6df8" providerId="ADAL" clId="{8D80D775-7A7C-4148-A1B4-6C03BA4ACDA7}" dt="2024-10-03T22:16:22.184" v="744" actId="14100"/>
        <pc:sldMkLst>
          <pc:docMk/>
          <pc:sldMk cId="1747272443" sldId="1101"/>
        </pc:sldMkLst>
        <pc:spChg chg="mod">
          <ac:chgData name="Samuel Kim" userId="0b4e8f1a-35cc-4769-966d-024c662a6df8" providerId="ADAL" clId="{8D80D775-7A7C-4148-A1B4-6C03BA4ACDA7}" dt="2024-10-03T22:16:22.184" v="744" actId="14100"/>
          <ac:spMkLst>
            <pc:docMk/>
            <pc:sldMk cId="1747272443" sldId="1101"/>
            <ac:spMk id="4" creationId="{B3E2603C-85B0-88D5-A0AA-E9D0F46CE72C}"/>
          </ac:spMkLst>
        </pc:spChg>
      </pc:sldChg>
      <pc:sldChg chg="modSp mod">
        <pc:chgData name="Samuel Kim" userId="0b4e8f1a-35cc-4769-966d-024c662a6df8" providerId="ADAL" clId="{8D80D775-7A7C-4148-A1B4-6C03BA4ACDA7}" dt="2024-10-03T22:19:45.039" v="814" actId="1036"/>
        <pc:sldMkLst>
          <pc:docMk/>
          <pc:sldMk cId="2363250684" sldId="1102"/>
        </pc:sldMkLst>
        <pc:spChg chg="mod">
          <ac:chgData name="Samuel Kim" userId="0b4e8f1a-35cc-4769-966d-024c662a6df8" providerId="ADAL" clId="{8D80D775-7A7C-4148-A1B4-6C03BA4ACDA7}" dt="2024-10-03T22:17:40.776" v="774" actId="14100"/>
          <ac:spMkLst>
            <pc:docMk/>
            <pc:sldMk cId="2363250684" sldId="1102"/>
            <ac:spMk id="3" creationId="{300CA29F-03D5-42A3-BE3D-47D2C5EBA593}"/>
          </ac:spMkLst>
        </pc:spChg>
        <pc:spChg chg="mod">
          <ac:chgData name="Samuel Kim" userId="0b4e8f1a-35cc-4769-966d-024c662a6df8" providerId="ADAL" clId="{8D80D775-7A7C-4148-A1B4-6C03BA4ACDA7}" dt="2024-10-03T22:19:45.039" v="814" actId="1036"/>
          <ac:spMkLst>
            <pc:docMk/>
            <pc:sldMk cId="2363250684" sldId="1102"/>
            <ac:spMk id="4" creationId="{B3E2603C-85B0-88D5-A0AA-E9D0F46CE72C}"/>
          </ac:spMkLst>
        </pc:spChg>
      </pc:sldChg>
      <pc:sldChg chg="modSp mod">
        <pc:chgData name="Samuel Kim" userId="0b4e8f1a-35cc-4769-966d-024c662a6df8" providerId="ADAL" clId="{8D80D775-7A7C-4148-A1B4-6C03BA4ACDA7}" dt="2024-10-03T22:18:17.470" v="790" actId="1038"/>
        <pc:sldMkLst>
          <pc:docMk/>
          <pc:sldMk cId="1094222273" sldId="1103"/>
        </pc:sldMkLst>
        <pc:picChg chg="mod">
          <ac:chgData name="Samuel Kim" userId="0b4e8f1a-35cc-4769-966d-024c662a6df8" providerId="ADAL" clId="{8D80D775-7A7C-4148-A1B4-6C03BA4ACDA7}" dt="2024-10-03T22:18:17.470" v="790" actId="1038"/>
          <ac:picMkLst>
            <pc:docMk/>
            <pc:sldMk cId="1094222273" sldId="1103"/>
            <ac:picMk id="26" creationId="{F822FCF5-E485-3EFF-20E4-6201E7A23A0D}"/>
          </ac:picMkLst>
        </pc:picChg>
      </pc:sldChg>
      <pc:sldChg chg="modSp mod">
        <pc:chgData name="Samuel Kim" userId="0b4e8f1a-35cc-4769-966d-024c662a6df8" providerId="ADAL" clId="{8D80D775-7A7C-4148-A1B4-6C03BA4ACDA7}" dt="2024-10-03T22:30:45.244" v="928" actId="255"/>
        <pc:sldMkLst>
          <pc:docMk/>
          <pc:sldMk cId="1814013012" sldId="1104"/>
        </pc:sldMkLst>
        <pc:spChg chg="mod">
          <ac:chgData name="Samuel Kim" userId="0b4e8f1a-35cc-4769-966d-024c662a6df8" providerId="ADAL" clId="{8D80D775-7A7C-4148-A1B4-6C03BA4ACDA7}" dt="2024-10-03T22:30:45.244" v="928" actId="255"/>
          <ac:spMkLst>
            <pc:docMk/>
            <pc:sldMk cId="1814013012" sldId="1104"/>
            <ac:spMk id="2" creationId="{4FE4D3A7-8FC4-A179-78A0-86DFD66F3ECD}"/>
          </ac:spMkLst>
        </pc:spChg>
        <pc:spChg chg="mod">
          <ac:chgData name="Samuel Kim" userId="0b4e8f1a-35cc-4769-966d-024c662a6df8" providerId="ADAL" clId="{8D80D775-7A7C-4148-A1B4-6C03BA4ACDA7}" dt="2024-10-03T22:20:44.445" v="825" actId="255"/>
          <ac:spMkLst>
            <pc:docMk/>
            <pc:sldMk cId="1814013012" sldId="1104"/>
            <ac:spMk id="3" creationId="{300CA29F-03D5-42A3-BE3D-47D2C5EBA593}"/>
          </ac:spMkLst>
        </pc:spChg>
      </pc:sldChg>
      <pc:sldChg chg="modSp mod">
        <pc:chgData name="Samuel Kim" userId="0b4e8f1a-35cc-4769-966d-024c662a6df8" providerId="ADAL" clId="{8D80D775-7A7C-4148-A1B4-6C03BA4ACDA7}" dt="2024-10-03T22:30:51.121" v="930" actId="27636"/>
        <pc:sldMkLst>
          <pc:docMk/>
          <pc:sldMk cId="4281983286" sldId="1105"/>
        </pc:sldMkLst>
        <pc:spChg chg="mod">
          <ac:chgData name="Samuel Kim" userId="0b4e8f1a-35cc-4769-966d-024c662a6df8" providerId="ADAL" clId="{8D80D775-7A7C-4148-A1B4-6C03BA4ACDA7}" dt="2024-10-03T22:30:51.121" v="930" actId="27636"/>
          <ac:spMkLst>
            <pc:docMk/>
            <pc:sldMk cId="4281983286" sldId="1105"/>
            <ac:spMk id="2" creationId="{4FE4D3A7-8FC4-A179-78A0-86DFD66F3ECD}"/>
          </ac:spMkLst>
        </pc:spChg>
      </pc:sldChg>
      <pc:sldChg chg="modSp mod">
        <pc:chgData name="Samuel Kim" userId="0b4e8f1a-35cc-4769-966d-024c662a6df8" providerId="ADAL" clId="{8D80D775-7A7C-4148-A1B4-6C03BA4ACDA7}" dt="2024-10-03T22:21:08.584" v="831" actId="12788"/>
        <pc:sldMkLst>
          <pc:docMk/>
          <pc:sldMk cId="2068883830" sldId="1106"/>
        </pc:sldMkLst>
        <pc:spChg chg="mod">
          <ac:chgData name="Samuel Kim" userId="0b4e8f1a-35cc-4769-966d-024c662a6df8" providerId="ADAL" clId="{8D80D775-7A7C-4148-A1B4-6C03BA4ACDA7}" dt="2024-10-03T22:21:08.584" v="831" actId="12788"/>
          <ac:spMkLst>
            <pc:docMk/>
            <pc:sldMk cId="2068883830" sldId="1106"/>
            <ac:spMk id="4" creationId="{B3E2603C-85B0-88D5-A0AA-E9D0F46CE72C}"/>
          </ac:spMkLst>
        </pc:spChg>
      </pc:sldChg>
      <pc:sldChg chg="modSp mod">
        <pc:chgData name="Samuel Kim" userId="0b4e8f1a-35cc-4769-966d-024c662a6df8" providerId="ADAL" clId="{8D80D775-7A7C-4148-A1B4-6C03BA4ACDA7}" dt="2024-10-03T22:21:48.016" v="843" actId="14100"/>
        <pc:sldMkLst>
          <pc:docMk/>
          <pc:sldMk cId="2583011724" sldId="1107"/>
        </pc:sldMkLst>
        <pc:spChg chg="mod">
          <ac:chgData name="Samuel Kim" userId="0b4e8f1a-35cc-4769-966d-024c662a6df8" providerId="ADAL" clId="{8D80D775-7A7C-4148-A1B4-6C03BA4ACDA7}" dt="2024-10-03T22:21:48.016" v="843" actId="14100"/>
          <ac:spMkLst>
            <pc:docMk/>
            <pc:sldMk cId="2583011724" sldId="1107"/>
            <ac:spMk id="28" creationId="{08B5ED3D-CFF9-F8CC-CCA5-3054212510AE}"/>
          </ac:spMkLst>
        </pc:spChg>
      </pc:sldChg>
      <pc:sldChg chg="modSp mod">
        <pc:chgData name="Samuel Kim" userId="0b4e8f1a-35cc-4769-966d-024c662a6df8" providerId="ADAL" clId="{8D80D775-7A7C-4148-A1B4-6C03BA4ACDA7}" dt="2024-10-03T22:21:56.202" v="845" actId="20577"/>
        <pc:sldMkLst>
          <pc:docMk/>
          <pc:sldMk cId="4174482074" sldId="1108"/>
        </pc:sldMkLst>
        <pc:spChg chg="mod">
          <ac:chgData name="Samuel Kim" userId="0b4e8f1a-35cc-4769-966d-024c662a6df8" providerId="ADAL" clId="{8D80D775-7A7C-4148-A1B4-6C03BA4ACDA7}" dt="2024-10-03T22:21:56.202" v="845" actId="20577"/>
          <ac:spMkLst>
            <pc:docMk/>
            <pc:sldMk cId="4174482074" sldId="1108"/>
            <ac:spMk id="27" creationId="{78E4BD08-FF17-BFB3-3A3F-1C56391E7923}"/>
          </ac:spMkLst>
        </pc:spChg>
      </pc:sldChg>
      <pc:sldChg chg="modSp mod">
        <pc:chgData name="Samuel Kim" userId="0b4e8f1a-35cc-4769-966d-024c662a6df8" providerId="ADAL" clId="{8D80D775-7A7C-4148-A1B4-6C03BA4ACDA7}" dt="2024-10-03T22:24:23.585" v="874" actId="255"/>
        <pc:sldMkLst>
          <pc:docMk/>
          <pc:sldMk cId="2489270128" sldId="1110"/>
        </pc:sldMkLst>
        <pc:spChg chg="mod">
          <ac:chgData name="Samuel Kim" userId="0b4e8f1a-35cc-4769-966d-024c662a6df8" providerId="ADAL" clId="{8D80D775-7A7C-4148-A1B4-6C03BA4ACDA7}" dt="2024-10-03T22:24:23.585" v="874" actId="255"/>
          <ac:spMkLst>
            <pc:docMk/>
            <pc:sldMk cId="2489270128" sldId="1110"/>
            <ac:spMk id="2" creationId="{5CDCDDDB-D723-A22E-9D5C-059E13A06758}"/>
          </ac:spMkLst>
        </pc:spChg>
        <pc:graphicFrameChg chg="mod modGraphic">
          <ac:chgData name="Samuel Kim" userId="0b4e8f1a-35cc-4769-966d-024c662a6df8" providerId="ADAL" clId="{8D80D775-7A7C-4148-A1B4-6C03BA4ACDA7}" dt="2024-10-03T22:24:16.066" v="872" actId="12788"/>
          <ac:graphicFrameMkLst>
            <pc:docMk/>
            <pc:sldMk cId="2489270128" sldId="1110"/>
            <ac:graphicFrameMk id="26" creationId="{17997445-DBE5-461C-DA99-4279F70DB93D}"/>
          </ac:graphicFrameMkLst>
        </pc:graphicFrameChg>
      </pc:sldChg>
      <pc:sldChg chg="modSp mod">
        <pc:chgData name="Samuel Kim" userId="0b4e8f1a-35cc-4769-966d-024c662a6df8" providerId="ADAL" clId="{8D80D775-7A7C-4148-A1B4-6C03BA4ACDA7}" dt="2024-10-03T22:25:01.770" v="882" actId="948"/>
        <pc:sldMkLst>
          <pc:docMk/>
          <pc:sldMk cId="2132851796" sldId="1111"/>
        </pc:sldMkLst>
        <pc:spChg chg="mod">
          <ac:chgData name="Samuel Kim" userId="0b4e8f1a-35cc-4769-966d-024c662a6df8" providerId="ADAL" clId="{8D80D775-7A7C-4148-A1B4-6C03BA4ACDA7}" dt="2024-10-03T22:25:01.770" v="882" actId="948"/>
          <ac:spMkLst>
            <pc:docMk/>
            <pc:sldMk cId="2132851796" sldId="1111"/>
            <ac:spMk id="3" creationId="{D7509EB3-7438-6708-C395-3079B8D7EBF1}"/>
          </ac:spMkLst>
        </pc:spChg>
        <pc:picChg chg="mod">
          <ac:chgData name="Samuel Kim" userId="0b4e8f1a-35cc-4769-966d-024c662a6df8" providerId="ADAL" clId="{8D80D775-7A7C-4148-A1B4-6C03BA4ACDA7}" dt="2024-10-03T22:24:54.972" v="881" actId="1076"/>
          <ac:picMkLst>
            <pc:docMk/>
            <pc:sldMk cId="2132851796" sldId="1111"/>
            <ac:picMk id="25" creationId="{B8995210-DEC4-68C4-AFF9-5D2BC9EF0186}"/>
          </ac:picMkLst>
        </pc:picChg>
      </pc:sldChg>
      <pc:sldChg chg="modSp mod">
        <pc:chgData name="Samuel Kim" userId="0b4e8f1a-35cc-4769-966d-024c662a6df8" providerId="ADAL" clId="{8D80D775-7A7C-4148-A1B4-6C03BA4ACDA7}" dt="2024-10-03T22:27:15.974" v="895" actId="255"/>
        <pc:sldMkLst>
          <pc:docMk/>
          <pc:sldMk cId="1411128372" sldId="1112"/>
        </pc:sldMkLst>
        <pc:spChg chg="mod">
          <ac:chgData name="Samuel Kim" userId="0b4e8f1a-35cc-4769-966d-024c662a6df8" providerId="ADAL" clId="{8D80D775-7A7C-4148-A1B4-6C03BA4ACDA7}" dt="2024-10-03T22:27:15.974" v="895" actId="255"/>
          <ac:spMkLst>
            <pc:docMk/>
            <pc:sldMk cId="1411128372" sldId="1112"/>
            <ac:spMk id="2" creationId="{5CDCDDDB-D723-A22E-9D5C-059E13A06758}"/>
          </ac:spMkLst>
        </pc:spChg>
        <pc:spChg chg="mod">
          <ac:chgData name="Samuel Kim" userId="0b4e8f1a-35cc-4769-966d-024c662a6df8" providerId="ADAL" clId="{8D80D775-7A7C-4148-A1B4-6C03BA4ACDA7}" dt="2024-10-03T22:25:27.320" v="890" actId="113"/>
          <ac:spMkLst>
            <pc:docMk/>
            <pc:sldMk cId="1411128372" sldId="1112"/>
            <ac:spMk id="25" creationId="{30568529-DA9C-70DF-74BB-DD6160F85EED}"/>
          </ac:spMkLst>
        </pc:spChg>
      </pc:sldChg>
      <pc:sldChg chg="modSp">
        <pc:chgData name="Samuel Kim" userId="0b4e8f1a-35cc-4769-966d-024c662a6df8" providerId="ADAL" clId="{8D80D775-7A7C-4148-A1B4-6C03BA4ACDA7}" dt="2024-10-04T01:20:29.952" v="960" actId="20577"/>
        <pc:sldMkLst>
          <pc:docMk/>
          <pc:sldMk cId="620350833" sldId="1116"/>
        </pc:sldMkLst>
        <pc:spChg chg="mod">
          <ac:chgData name="Samuel Kim" userId="0b4e8f1a-35cc-4769-966d-024c662a6df8" providerId="ADAL" clId="{8D80D775-7A7C-4148-A1B4-6C03BA4ACDA7}" dt="2024-10-04T01:20:29.952" v="960" actId="20577"/>
          <ac:spMkLst>
            <pc:docMk/>
            <pc:sldMk cId="620350833" sldId="1116"/>
            <ac:spMk id="26" creationId="{E50A6FF3-BBE0-420E-727E-6041C0062ECD}"/>
          </ac:spMkLst>
        </pc:spChg>
      </pc:sldChg>
      <pc:sldChg chg="modSp">
        <pc:chgData name="Samuel Kim" userId="0b4e8f1a-35cc-4769-966d-024c662a6df8" providerId="ADAL" clId="{8D80D775-7A7C-4148-A1B4-6C03BA4ACDA7}" dt="2024-10-04T01:20:47.042" v="967" actId="20577"/>
        <pc:sldMkLst>
          <pc:docMk/>
          <pc:sldMk cId="3816654232" sldId="1117"/>
        </pc:sldMkLst>
        <pc:spChg chg="mod">
          <ac:chgData name="Samuel Kim" userId="0b4e8f1a-35cc-4769-966d-024c662a6df8" providerId="ADAL" clId="{8D80D775-7A7C-4148-A1B4-6C03BA4ACDA7}" dt="2024-10-04T01:20:47.042" v="967" actId="20577"/>
          <ac:spMkLst>
            <pc:docMk/>
            <pc:sldMk cId="3816654232" sldId="1117"/>
            <ac:spMk id="6" creationId="{5DBDEEFF-9F3A-678C-1906-79F6F1CC864F}"/>
          </ac:spMkLst>
        </pc:spChg>
      </pc:sldChg>
      <pc:sldChg chg="modSp">
        <pc:chgData name="Samuel Kim" userId="0b4e8f1a-35cc-4769-966d-024c662a6df8" providerId="ADAL" clId="{8D80D775-7A7C-4148-A1B4-6C03BA4ACDA7}" dt="2024-10-04T01:20:51.321" v="969" actId="20577"/>
        <pc:sldMkLst>
          <pc:docMk/>
          <pc:sldMk cId="168873361" sldId="1118"/>
        </pc:sldMkLst>
        <pc:spChg chg="mod">
          <ac:chgData name="Samuel Kim" userId="0b4e8f1a-35cc-4769-966d-024c662a6df8" providerId="ADAL" clId="{8D80D775-7A7C-4148-A1B4-6C03BA4ACDA7}" dt="2024-10-04T01:20:51.321" v="969" actId="20577"/>
          <ac:spMkLst>
            <pc:docMk/>
            <pc:sldMk cId="168873361" sldId="1118"/>
            <ac:spMk id="6" creationId="{5DBDEEFF-9F3A-678C-1906-79F6F1CC864F}"/>
          </ac:spMkLst>
        </pc:spChg>
      </pc:sldChg>
      <pc:sldChg chg="modSp">
        <pc:chgData name="Samuel Kim" userId="0b4e8f1a-35cc-4769-966d-024c662a6df8" providerId="ADAL" clId="{8D80D775-7A7C-4148-A1B4-6C03BA4ACDA7}" dt="2024-10-04T01:20:37.822" v="962" actId="20577"/>
        <pc:sldMkLst>
          <pc:docMk/>
          <pc:sldMk cId="2352941251" sldId="1121"/>
        </pc:sldMkLst>
        <pc:spChg chg="mod">
          <ac:chgData name="Samuel Kim" userId="0b4e8f1a-35cc-4769-966d-024c662a6df8" providerId="ADAL" clId="{8D80D775-7A7C-4148-A1B4-6C03BA4ACDA7}" dt="2024-10-04T01:20:37.822" v="962" actId="20577"/>
          <ac:spMkLst>
            <pc:docMk/>
            <pc:sldMk cId="2352941251" sldId="1121"/>
            <ac:spMk id="6" creationId="{5DBDEEFF-9F3A-678C-1906-79F6F1CC864F}"/>
          </ac:spMkLst>
        </pc:spChg>
      </pc:sldChg>
      <pc:sldChg chg="modSp mod">
        <pc:chgData name="Samuel Kim" userId="0b4e8f1a-35cc-4769-966d-024c662a6df8" providerId="ADAL" clId="{8D80D775-7A7C-4148-A1B4-6C03BA4ACDA7}" dt="2024-10-04T01:20:07.588" v="958" actId="20577"/>
        <pc:sldMkLst>
          <pc:docMk/>
          <pc:sldMk cId="4250911725" sldId="1122"/>
        </pc:sldMkLst>
        <pc:spChg chg="mod">
          <ac:chgData name="Samuel Kim" userId="0b4e8f1a-35cc-4769-966d-024c662a6df8" providerId="ADAL" clId="{8D80D775-7A7C-4148-A1B4-6C03BA4ACDA7}" dt="2024-10-04T01:20:07.588" v="958" actId="20577"/>
          <ac:spMkLst>
            <pc:docMk/>
            <pc:sldMk cId="4250911725" sldId="1122"/>
            <ac:spMk id="3" creationId="{9FC2207F-B538-CCBC-E76A-BA4C9CEA2D1E}"/>
          </ac:spMkLst>
        </pc:spChg>
        <pc:spChg chg="mod">
          <ac:chgData name="Samuel Kim" userId="0b4e8f1a-35cc-4769-966d-024c662a6df8" providerId="ADAL" clId="{8D80D775-7A7C-4148-A1B4-6C03BA4ACDA7}" dt="2024-10-03T22:08:34.007" v="611" actId="404"/>
          <ac:spMkLst>
            <pc:docMk/>
            <pc:sldMk cId="4250911725" sldId="1122"/>
            <ac:spMk id="4" creationId="{315235EE-173F-D558-D916-6E036AA59289}"/>
          </ac:spMkLst>
        </pc:spChg>
        <pc:picChg chg="mod">
          <ac:chgData name="Samuel Kim" userId="0b4e8f1a-35cc-4769-966d-024c662a6df8" providerId="ADAL" clId="{8D80D775-7A7C-4148-A1B4-6C03BA4ACDA7}" dt="2024-10-03T22:08:04.784" v="573" actId="12788"/>
          <ac:picMkLst>
            <pc:docMk/>
            <pc:sldMk cId="4250911725" sldId="1122"/>
            <ac:picMk id="33" creationId="{D899022E-B8F7-AF98-AB4D-A6CB2EC82130}"/>
          </ac:picMkLst>
        </pc:picChg>
      </pc:sldChg>
      <pc:sldChg chg="addSp delSp modSp mod">
        <pc:chgData name="Samuel Kim" userId="0b4e8f1a-35cc-4769-966d-024c662a6df8" providerId="ADAL" clId="{8D80D775-7A7C-4148-A1B4-6C03BA4ACDA7}" dt="2024-10-03T22:31:54.545" v="946" actId="1076"/>
        <pc:sldMkLst>
          <pc:docMk/>
          <pc:sldMk cId="3013766517" sldId="1123"/>
        </pc:sldMkLst>
        <pc:spChg chg="mod ord">
          <ac:chgData name="Samuel Kim" userId="0b4e8f1a-35cc-4769-966d-024c662a6df8" providerId="ADAL" clId="{8D80D775-7A7C-4148-A1B4-6C03BA4ACDA7}" dt="2024-10-03T22:31:27.263" v="937" actId="1038"/>
          <ac:spMkLst>
            <pc:docMk/>
            <pc:sldMk cId="3013766517" sldId="1123"/>
            <ac:spMk id="4" creationId="{0E5552FA-0940-AD17-BB8C-5AE4F12854B7}"/>
          </ac:spMkLst>
        </pc:spChg>
        <pc:spChg chg="del mod">
          <ac:chgData name="Samuel Kim" userId="0b4e8f1a-35cc-4769-966d-024c662a6df8" providerId="ADAL" clId="{8D80D775-7A7C-4148-A1B4-6C03BA4ACDA7}" dt="2024-10-03T22:01:49.912" v="468" actId="478"/>
          <ac:spMkLst>
            <pc:docMk/>
            <pc:sldMk cId="3013766517" sldId="1123"/>
            <ac:spMk id="5" creationId="{ED600D4A-74A8-E463-2D89-B982DF1DEC67}"/>
          </ac:spMkLst>
        </pc:spChg>
        <pc:spChg chg="mod ord">
          <ac:chgData name="Samuel Kim" userId="0b4e8f1a-35cc-4769-966d-024c662a6df8" providerId="ADAL" clId="{8D80D775-7A7C-4148-A1B4-6C03BA4ACDA7}" dt="2024-10-03T22:31:54.545" v="946" actId="1076"/>
          <ac:spMkLst>
            <pc:docMk/>
            <pc:sldMk cId="3013766517" sldId="1123"/>
            <ac:spMk id="6" creationId="{A52E52C0-7E51-E3B1-56AC-588559610466}"/>
          </ac:spMkLst>
        </pc:spChg>
        <pc:spChg chg="add del mod ord">
          <ac:chgData name="Samuel Kim" userId="0b4e8f1a-35cc-4769-966d-024c662a6df8" providerId="ADAL" clId="{8D80D775-7A7C-4148-A1B4-6C03BA4ACDA7}" dt="2024-10-03T22:31:43.231" v="944" actId="1036"/>
          <ac:spMkLst>
            <pc:docMk/>
            <pc:sldMk cId="3013766517" sldId="1123"/>
            <ac:spMk id="13" creationId="{0C117545-9FAA-C89D-5038-488DAB9367A5}"/>
          </ac:spMkLst>
        </pc:spChg>
        <pc:spChg chg="add del mod">
          <ac:chgData name="Samuel Kim" userId="0b4e8f1a-35cc-4769-966d-024c662a6df8" providerId="ADAL" clId="{8D80D775-7A7C-4148-A1B4-6C03BA4ACDA7}" dt="2024-10-03T22:01:36.770" v="464" actId="478"/>
          <ac:spMkLst>
            <pc:docMk/>
            <pc:sldMk cId="3013766517" sldId="1123"/>
            <ac:spMk id="17" creationId="{3A7A2490-BF17-2BD8-FA7A-C65D5C98E970}"/>
          </ac:spMkLst>
        </pc:spChg>
        <pc:spChg chg="add del mod">
          <ac:chgData name="Samuel Kim" userId="0b4e8f1a-35cc-4769-966d-024c662a6df8" providerId="ADAL" clId="{8D80D775-7A7C-4148-A1B4-6C03BA4ACDA7}" dt="2024-10-03T22:01:40.769" v="467" actId="478"/>
          <ac:spMkLst>
            <pc:docMk/>
            <pc:sldMk cId="3013766517" sldId="1123"/>
            <ac:spMk id="19" creationId="{565CF3F1-5B0B-A138-CDA8-90D3B04E9C5D}"/>
          </ac:spMkLst>
        </pc:spChg>
        <pc:spChg chg="add del mod">
          <ac:chgData name="Samuel Kim" userId="0b4e8f1a-35cc-4769-966d-024c662a6df8" providerId="ADAL" clId="{8D80D775-7A7C-4148-A1B4-6C03BA4ACDA7}" dt="2024-10-03T22:02:53.302" v="499" actId="478"/>
          <ac:spMkLst>
            <pc:docMk/>
            <pc:sldMk cId="3013766517" sldId="1123"/>
            <ac:spMk id="21" creationId="{B82F23E6-6D84-BCF1-36E3-8510ABE104D1}"/>
          </ac:spMkLst>
        </pc:spChg>
        <pc:picChg chg="add del">
          <ac:chgData name="Samuel Kim" userId="0b4e8f1a-35cc-4769-966d-024c662a6df8" providerId="ADAL" clId="{8D80D775-7A7C-4148-A1B4-6C03BA4ACDA7}" dt="2024-10-03T21:45:52.773" v="367" actId="22"/>
          <ac:picMkLst>
            <pc:docMk/>
            <pc:sldMk cId="3013766517" sldId="1123"/>
            <ac:picMk id="7" creationId="{B601F89A-AB7B-FE51-42D3-40D683E03B7D}"/>
          </ac:picMkLst>
        </pc:picChg>
        <pc:picChg chg="add del">
          <ac:chgData name="Samuel Kim" userId="0b4e8f1a-35cc-4769-966d-024c662a6df8" providerId="ADAL" clId="{8D80D775-7A7C-4148-A1B4-6C03BA4ACDA7}" dt="2024-10-03T21:45:52.509" v="366" actId="22"/>
          <ac:picMkLst>
            <pc:docMk/>
            <pc:sldMk cId="3013766517" sldId="1123"/>
            <ac:picMk id="9" creationId="{62E194E4-FE95-A3B8-F33B-83A567367A9C}"/>
          </ac:picMkLst>
        </pc:picChg>
        <pc:picChg chg="add del mod ord">
          <ac:chgData name="Samuel Kim" userId="0b4e8f1a-35cc-4769-966d-024c662a6df8" providerId="ADAL" clId="{8D80D775-7A7C-4148-A1B4-6C03BA4ACDA7}" dt="2024-10-03T21:56:36.039" v="417" actId="478"/>
          <ac:picMkLst>
            <pc:docMk/>
            <pc:sldMk cId="3013766517" sldId="1123"/>
            <ac:picMk id="11" creationId="{AEC4238C-D367-747E-86BE-45CC95E18628}"/>
          </ac:picMkLst>
        </pc:picChg>
        <pc:picChg chg="add del mod ord">
          <ac:chgData name="Samuel Kim" userId="0b4e8f1a-35cc-4769-966d-024c662a6df8" providerId="ADAL" clId="{8D80D775-7A7C-4148-A1B4-6C03BA4ACDA7}" dt="2024-10-03T22:31:43.231" v="944" actId="1036"/>
          <ac:picMkLst>
            <pc:docMk/>
            <pc:sldMk cId="3013766517" sldId="1123"/>
            <ac:picMk id="15" creationId="{A381D5DC-9672-E908-7F73-44F429DBAA42}"/>
          </ac:picMkLst>
        </pc:picChg>
        <pc:picChg chg="del mod">
          <ac:chgData name="Samuel Kim" userId="0b4e8f1a-35cc-4769-966d-024c662a6df8" providerId="ADAL" clId="{8D80D775-7A7C-4148-A1B4-6C03BA4ACDA7}" dt="2024-10-03T21:48:32.268" v="406" actId="478"/>
          <ac:picMkLst>
            <pc:docMk/>
            <pc:sldMk cId="3013766517" sldId="1123"/>
            <ac:picMk id="32" creationId="{F9938C1A-4091-DD0F-6E80-E86B6DBBE308}"/>
          </ac:picMkLst>
        </pc:picChg>
      </pc:sldChg>
      <pc:sldMasterChg chg="modSp mod modSldLayout">
        <pc:chgData name="Samuel Kim" userId="0b4e8f1a-35cc-4769-966d-024c662a6df8" providerId="ADAL" clId="{8D80D775-7A7C-4148-A1B4-6C03BA4ACDA7}" dt="2024-10-03T22:15:11.981" v="736" actId="20577"/>
        <pc:sldMasterMkLst>
          <pc:docMk/>
          <pc:sldMasterMk cId="2910674328" sldId="2147483679"/>
        </pc:sldMasterMkLst>
        <pc:spChg chg="mod">
          <ac:chgData name="Samuel Kim" userId="0b4e8f1a-35cc-4769-966d-024c662a6df8" providerId="ADAL" clId="{8D80D775-7A7C-4148-A1B4-6C03BA4ACDA7}" dt="2024-10-03T22:15:11.981" v="736" actId="20577"/>
          <ac:spMkLst>
            <pc:docMk/>
            <pc:sldMasterMk cId="2910674328" sldId="2147483679"/>
            <ac:spMk id="15" creationId="{EAEB803E-BCEE-876D-9A2E-80CB57F6A31D}"/>
          </ac:spMkLst>
        </pc:spChg>
        <pc:sldLayoutChg chg="modSp">
          <pc:chgData name="Samuel Kim" userId="0b4e8f1a-35cc-4769-966d-024c662a6df8" providerId="ADAL" clId="{8D80D775-7A7C-4148-A1B4-6C03BA4ACDA7}" dt="2024-09-25T16:47:48.770" v="4" actId="735"/>
          <pc:sldLayoutMkLst>
            <pc:docMk/>
            <pc:sldMasterMk cId="2910674328" sldId="2147483679"/>
            <pc:sldLayoutMk cId="4245282507" sldId="2147483680"/>
          </pc:sldLayoutMkLst>
        </pc:sldLayoutChg>
        <pc:sldLayoutChg chg="modSp">
          <pc:chgData name="Samuel Kim" userId="0b4e8f1a-35cc-4769-966d-024c662a6df8" providerId="ADAL" clId="{8D80D775-7A7C-4148-A1B4-6C03BA4ACDA7}" dt="2024-09-25T16:47:56.382" v="6" actId="735"/>
          <pc:sldLayoutMkLst>
            <pc:docMk/>
            <pc:sldMasterMk cId="2910674328" sldId="2147483679"/>
            <pc:sldLayoutMk cId="3830160806" sldId="2147483681"/>
          </pc:sldLayoutMkLst>
        </pc:sldLayoutChg>
        <pc:sldLayoutChg chg="modSp mod">
          <pc:chgData name="Samuel Kim" userId="0b4e8f1a-35cc-4769-966d-024c662a6df8" providerId="ADAL" clId="{8D80D775-7A7C-4148-A1B4-6C03BA4ACDA7}" dt="2024-09-25T16:49:18.569" v="50" actId="20577"/>
          <pc:sldLayoutMkLst>
            <pc:docMk/>
            <pc:sldMasterMk cId="2910674328" sldId="2147483679"/>
            <pc:sldLayoutMk cId="4271913748" sldId="2147483683"/>
          </pc:sldLayoutMkLst>
          <pc:spChg chg="mod">
            <ac:chgData name="Samuel Kim" userId="0b4e8f1a-35cc-4769-966d-024c662a6df8" providerId="ADAL" clId="{8D80D775-7A7C-4148-A1B4-6C03BA4ACDA7}" dt="2024-09-25T16:49:18.569" v="50" actId="20577"/>
            <ac:spMkLst>
              <pc:docMk/>
              <pc:sldMasterMk cId="2910674328" sldId="2147483679"/>
              <pc:sldLayoutMk cId="4271913748" sldId="2147483683"/>
              <ac:spMk id="7" creationId="{39A8EF76-E0F1-09AA-87A0-8F411A416298}"/>
            </ac:spMkLst>
          </pc:spChg>
        </pc:sldLayoutChg>
        <pc:sldLayoutChg chg="modSp">
          <pc:chgData name="Samuel Kim" userId="0b4e8f1a-35cc-4769-966d-024c662a6df8" providerId="ADAL" clId="{8D80D775-7A7C-4148-A1B4-6C03BA4ACDA7}" dt="2024-09-25T16:48:09.703" v="11" actId="735"/>
          <pc:sldLayoutMkLst>
            <pc:docMk/>
            <pc:sldMasterMk cId="2910674328" sldId="2147483679"/>
            <pc:sldLayoutMk cId="4109735874" sldId="2147483685"/>
          </pc:sldLayoutMkLst>
        </pc:sldLayoutChg>
        <pc:sldLayoutChg chg="modSp">
          <pc:chgData name="Samuel Kim" userId="0b4e8f1a-35cc-4769-966d-024c662a6df8" providerId="ADAL" clId="{8D80D775-7A7C-4148-A1B4-6C03BA4ACDA7}" dt="2024-09-25T16:48:03.548" v="9" actId="735"/>
          <pc:sldLayoutMkLst>
            <pc:docMk/>
            <pc:sldMasterMk cId="2910674328" sldId="2147483679"/>
            <pc:sldLayoutMk cId="2822454638" sldId="2147483686"/>
          </pc:sldLayoutMkLst>
        </pc:sldLayoutChg>
      </pc:sldMasterChg>
    </pc:docChg>
  </pc:docChgLst>
  <pc:docChgLst>
    <pc:chgData name="Kathleen Speck" userId="1c3bee05-3f30-471c-9c5c-6f1d82c4dd7a" providerId="ADAL" clId="{2C3B9142-90DC-47AF-BE59-4261E4320786}"/>
    <pc:docChg chg="modSld">
      <pc:chgData name="Kathleen Speck" userId="1c3bee05-3f30-471c-9c5c-6f1d82c4dd7a" providerId="ADAL" clId="{2C3B9142-90DC-47AF-BE59-4261E4320786}" dt="2024-07-29T16:28:06.326" v="123" actId="6549"/>
      <pc:docMkLst>
        <pc:docMk/>
      </pc:docMkLst>
      <pc:sldChg chg="modSp mod">
        <pc:chgData name="Kathleen Speck" userId="1c3bee05-3f30-471c-9c5c-6f1d82c4dd7a" providerId="ADAL" clId="{2C3B9142-90DC-47AF-BE59-4261E4320786}" dt="2024-07-29T16:28:06.326" v="123" actId="6549"/>
        <pc:sldMkLst>
          <pc:docMk/>
          <pc:sldMk cId="2277872839" sldId="1085"/>
        </pc:sldMkLst>
        <pc:spChg chg="mod">
          <ac:chgData name="Kathleen Speck" userId="1c3bee05-3f30-471c-9c5c-6f1d82c4dd7a" providerId="ADAL" clId="{2C3B9142-90DC-47AF-BE59-4261E4320786}" dt="2024-07-29T16:28:06.326" v="123" actId="6549"/>
          <ac:spMkLst>
            <pc:docMk/>
            <pc:sldMk cId="2277872839" sldId="1085"/>
            <ac:spMk id="6" creationId="{A5BD8F4C-EAF5-36D1-957A-674E4FFE8264}"/>
          </ac:spMkLst>
        </pc:spChg>
      </pc:sldChg>
    </pc:docChg>
  </pc:docChgLst>
  <pc:docChgLst>
    <pc:chgData name="Samuel Kim" userId="0b4e8f1a-35cc-4769-966d-024c662a6df8" providerId="ADAL" clId="{98A5156D-8113-41AA-A9AA-DE0E3E8EACFA}"/>
    <pc:docChg chg="undo redo custSel addSld delSld modSld">
      <pc:chgData name="Samuel Kim" userId="0b4e8f1a-35cc-4769-966d-024c662a6df8" providerId="ADAL" clId="{98A5156D-8113-41AA-A9AA-DE0E3E8EACFA}" dt="2024-09-04T05:14:20.407" v="1299" actId="6549"/>
      <pc:docMkLst>
        <pc:docMk/>
      </pc:docMkLst>
      <pc:sldChg chg="modSp mod">
        <pc:chgData name="Samuel Kim" userId="0b4e8f1a-35cc-4769-966d-024c662a6df8" providerId="ADAL" clId="{98A5156D-8113-41AA-A9AA-DE0E3E8EACFA}" dt="2024-09-03T01:55:45.183" v="72" actId="404"/>
        <pc:sldMkLst>
          <pc:docMk/>
          <pc:sldMk cId="357199285" sldId="1080"/>
        </pc:sldMkLst>
        <pc:spChg chg="mod">
          <ac:chgData name="Samuel Kim" userId="0b4e8f1a-35cc-4769-966d-024c662a6df8" providerId="ADAL" clId="{98A5156D-8113-41AA-A9AA-DE0E3E8EACFA}" dt="2024-09-03T01:55:45.183" v="72" actId="404"/>
          <ac:spMkLst>
            <pc:docMk/>
            <pc:sldMk cId="357199285" sldId="1080"/>
            <ac:spMk id="5" creationId="{A9B6957F-39E9-36E9-AFD7-A6CD5222893D}"/>
          </ac:spMkLst>
        </pc:spChg>
        <pc:spChg chg="mod">
          <ac:chgData name="Samuel Kim" userId="0b4e8f1a-35cc-4769-966d-024c662a6df8" providerId="ADAL" clId="{98A5156D-8113-41AA-A9AA-DE0E3E8EACFA}" dt="2024-09-03T01:55:22.295" v="70" actId="948"/>
          <ac:spMkLst>
            <pc:docMk/>
            <pc:sldMk cId="357199285" sldId="1080"/>
            <ac:spMk id="6" creationId="{7DA5AE06-14D2-49FA-474A-0B59A67DFB43}"/>
          </ac:spMkLst>
        </pc:spChg>
      </pc:sldChg>
      <pc:sldChg chg="modSp mod">
        <pc:chgData name="Samuel Kim" userId="0b4e8f1a-35cc-4769-966d-024c662a6df8" providerId="ADAL" clId="{98A5156D-8113-41AA-A9AA-DE0E3E8EACFA}" dt="2024-09-03T07:17:33.278" v="1270" actId="1035"/>
        <pc:sldMkLst>
          <pc:docMk/>
          <pc:sldMk cId="1279160646" sldId="1081"/>
        </pc:sldMkLst>
        <pc:spChg chg="mod">
          <ac:chgData name="Samuel Kim" userId="0b4e8f1a-35cc-4769-966d-024c662a6df8" providerId="ADAL" clId="{98A5156D-8113-41AA-A9AA-DE0E3E8EACFA}" dt="2024-09-03T07:17:33.278" v="1270" actId="1035"/>
          <ac:spMkLst>
            <pc:docMk/>
            <pc:sldMk cId="1279160646" sldId="1081"/>
            <ac:spMk id="6" creationId="{C820DA9F-33ED-6B7C-1CAE-BF822F6C2161}"/>
          </ac:spMkLst>
        </pc:spChg>
      </pc:sldChg>
      <pc:sldChg chg="modSp mod modNotesTx">
        <pc:chgData name="Samuel Kim" userId="0b4e8f1a-35cc-4769-966d-024c662a6df8" providerId="ADAL" clId="{98A5156D-8113-41AA-A9AA-DE0E3E8EACFA}" dt="2024-09-04T05:14:20.407" v="1299" actId="6549"/>
        <pc:sldMkLst>
          <pc:docMk/>
          <pc:sldMk cId="2277872839" sldId="1085"/>
        </pc:sldMkLst>
        <pc:spChg chg="mod">
          <ac:chgData name="Samuel Kim" userId="0b4e8f1a-35cc-4769-966d-024c662a6df8" providerId="ADAL" clId="{98A5156D-8113-41AA-A9AA-DE0E3E8EACFA}" dt="2024-09-03T01:52:34.398" v="49" actId="1076"/>
          <ac:spMkLst>
            <pc:docMk/>
            <pc:sldMk cId="2277872839" sldId="1085"/>
            <ac:spMk id="4" creationId="{2D1DB8AB-D847-A3FC-3FEE-838B6F87FB70}"/>
          </ac:spMkLst>
        </pc:spChg>
        <pc:spChg chg="mod">
          <ac:chgData name="Samuel Kim" userId="0b4e8f1a-35cc-4769-966d-024c662a6df8" providerId="ADAL" clId="{98A5156D-8113-41AA-A9AA-DE0E3E8EACFA}" dt="2024-09-03T01:52:22.332" v="47" actId="12788"/>
          <ac:spMkLst>
            <pc:docMk/>
            <pc:sldMk cId="2277872839" sldId="1085"/>
            <ac:spMk id="5" creationId="{C79BD387-399D-AE87-B410-F066823FC6B3}"/>
          </ac:spMkLst>
        </pc:spChg>
        <pc:picChg chg="mod">
          <ac:chgData name="Samuel Kim" userId="0b4e8f1a-35cc-4769-966d-024c662a6df8" providerId="ADAL" clId="{98A5156D-8113-41AA-A9AA-DE0E3E8EACFA}" dt="2024-09-03T01:52:38.193" v="50" actId="1076"/>
          <ac:picMkLst>
            <pc:docMk/>
            <pc:sldMk cId="2277872839" sldId="1085"/>
            <ac:picMk id="27" creationId="{3A959FD3-8B87-8422-A5BD-818694CE9FD0}"/>
          </ac:picMkLst>
        </pc:picChg>
        <pc:picChg chg="mod">
          <ac:chgData name="Samuel Kim" userId="0b4e8f1a-35cc-4769-966d-024c662a6df8" providerId="ADAL" clId="{98A5156D-8113-41AA-A9AA-DE0E3E8EACFA}" dt="2024-09-03T01:51:56.638" v="43" actId="1076"/>
          <ac:picMkLst>
            <pc:docMk/>
            <pc:sldMk cId="2277872839" sldId="1085"/>
            <ac:picMk id="29" creationId="{604AED36-C331-C5DE-2AD1-5DDC0CF471F0}"/>
          </ac:picMkLst>
        </pc:picChg>
        <pc:picChg chg="mod modCrop">
          <ac:chgData name="Samuel Kim" userId="0b4e8f1a-35cc-4769-966d-024c662a6df8" providerId="ADAL" clId="{98A5156D-8113-41AA-A9AA-DE0E3E8EACFA}" dt="2024-09-03T01:52:22.332" v="47" actId="12788"/>
          <ac:picMkLst>
            <pc:docMk/>
            <pc:sldMk cId="2277872839" sldId="1085"/>
            <ac:picMk id="30" creationId="{DB3A84C7-D8CF-EF74-E804-BB5D80EC48C7}"/>
          </ac:picMkLst>
        </pc:picChg>
      </pc:sldChg>
      <pc:sldChg chg="modSp mod">
        <pc:chgData name="Samuel Kim" userId="0b4e8f1a-35cc-4769-966d-024c662a6df8" providerId="ADAL" clId="{98A5156D-8113-41AA-A9AA-DE0E3E8EACFA}" dt="2024-09-03T02:05:09.240" v="143" actId="1076"/>
        <pc:sldMkLst>
          <pc:docMk/>
          <pc:sldMk cId="2324410712" sldId="1093"/>
        </pc:sldMkLst>
        <pc:spChg chg="mod">
          <ac:chgData name="Samuel Kim" userId="0b4e8f1a-35cc-4769-966d-024c662a6df8" providerId="ADAL" clId="{98A5156D-8113-41AA-A9AA-DE0E3E8EACFA}" dt="2024-09-03T02:05:03.717" v="142" actId="1076"/>
          <ac:spMkLst>
            <pc:docMk/>
            <pc:sldMk cId="2324410712" sldId="1093"/>
            <ac:spMk id="5" creationId="{A9B6957F-39E9-36E9-AFD7-A6CD5222893D}"/>
          </ac:spMkLst>
        </pc:spChg>
        <pc:spChg chg="mod">
          <ac:chgData name="Samuel Kim" userId="0b4e8f1a-35cc-4769-966d-024c662a6df8" providerId="ADAL" clId="{98A5156D-8113-41AA-A9AA-DE0E3E8EACFA}" dt="2024-09-03T02:05:09.240" v="143" actId="1076"/>
          <ac:spMkLst>
            <pc:docMk/>
            <pc:sldMk cId="2324410712" sldId="1093"/>
            <ac:spMk id="6" creationId="{7DA5AE06-14D2-49FA-474A-0B59A67DFB43}"/>
          </ac:spMkLst>
        </pc:spChg>
        <pc:picChg chg="mod modCrop">
          <ac:chgData name="Samuel Kim" userId="0b4e8f1a-35cc-4769-966d-024c662a6df8" providerId="ADAL" clId="{98A5156D-8113-41AA-A9AA-DE0E3E8EACFA}" dt="2024-09-03T02:03:56.162" v="126" actId="1076"/>
          <ac:picMkLst>
            <pc:docMk/>
            <pc:sldMk cId="2324410712" sldId="1093"/>
            <ac:picMk id="3" creationId="{F0CA566E-C701-2026-BCB7-2B938A77EB43}"/>
          </ac:picMkLst>
        </pc:picChg>
      </pc:sldChg>
      <pc:sldChg chg="modSp mod modCm">
        <pc:chgData name="Samuel Kim" userId="0b4e8f1a-35cc-4769-966d-024c662a6df8" providerId="ADAL" clId="{98A5156D-8113-41AA-A9AA-DE0E3E8EACFA}" dt="2024-09-03T02:06:22.259" v="153" actId="948"/>
        <pc:sldMkLst>
          <pc:docMk/>
          <pc:sldMk cId="180194794" sldId="1094"/>
        </pc:sldMkLst>
        <pc:spChg chg="mod">
          <ac:chgData name="Samuel Kim" userId="0b4e8f1a-35cc-4769-966d-024c662a6df8" providerId="ADAL" clId="{98A5156D-8113-41AA-A9AA-DE0E3E8EACFA}" dt="2024-09-03T02:06:22.259" v="153" actId="948"/>
          <ac:spMkLst>
            <pc:docMk/>
            <pc:sldMk cId="180194794" sldId="1094"/>
            <ac:spMk id="5" creationId="{A9B6957F-39E9-36E9-AFD7-A6CD5222893D}"/>
          </ac:spMkLst>
        </pc:sp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98A5156D-8113-41AA-A9AA-DE0E3E8EACFA}" dt="2024-09-03T02:05:33.381" v="147" actId="20577"/>
              <pc2:cmMkLst xmlns:pc2="http://schemas.microsoft.com/office/powerpoint/2019/9/main/command">
                <pc:docMk/>
                <pc:sldMk cId="180194794" sldId="1094"/>
                <pc2:cmMk id="{FC4AED41-B4D5-4DE7-9433-FB3CE53AA4B7}"/>
              </pc2:cmMkLst>
            </pc226:cmChg>
          </p:ext>
        </pc:extLst>
      </pc:sldChg>
      <pc:sldChg chg="modSp mod">
        <pc:chgData name="Samuel Kim" userId="0b4e8f1a-35cc-4769-966d-024c662a6df8" providerId="ADAL" clId="{98A5156D-8113-41AA-A9AA-DE0E3E8EACFA}" dt="2024-09-03T02:07:31.278" v="170" actId="404"/>
        <pc:sldMkLst>
          <pc:docMk/>
          <pc:sldMk cId="205064840" sldId="1095"/>
        </pc:sldMkLst>
        <pc:spChg chg="mod">
          <ac:chgData name="Samuel Kim" userId="0b4e8f1a-35cc-4769-966d-024c662a6df8" providerId="ADAL" clId="{98A5156D-8113-41AA-A9AA-DE0E3E8EACFA}" dt="2024-09-03T02:07:31.278" v="170" actId="404"/>
          <ac:spMkLst>
            <pc:docMk/>
            <pc:sldMk cId="205064840" sldId="1095"/>
            <ac:spMk id="4" creationId="{DEABDE13-516D-FC80-7EF9-0C69AC6FE4F8}"/>
          </ac:spMkLst>
        </pc:spChg>
        <pc:spChg chg="mod">
          <ac:chgData name="Samuel Kim" userId="0b4e8f1a-35cc-4769-966d-024c662a6df8" providerId="ADAL" clId="{98A5156D-8113-41AA-A9AA-DE0E3E8EACFA}" dt="2024-09-03T02:07:28.351" v="168" actId="1076"/>
          <ac:spMkLst>
            <pc:docMk/>
            <pc:sldMk cId="205064840" sldId="1095"/>
            <ac:spMk id="5" creationId="{A9B6957F-39E9-36E9-AFD7-A6CD5222893D}"/>
          </ac:spMkLst>
        </pc:spChg>
        <pc:spChg chg="mod">
          <ac:chgData name="Samuel Kim" userId="0b4e8f1a-35cc-4769-966d-024c662a6df8" providerId="ADAL" clId="{98A5156D-8113-41AA-A9AA-DE0E3E8EACFA}" dt="2024-09-03T02:07:02.077" v="160" actId="1036"/>
          <ac:spMkLst>
            <pc:docMk/>
            <pc:sldMk cId="205064840" sldId="1095"/>
            <ac:spMk id="27" creationId="{334D26CC-CD1E-E5AB-C74D-EF6B762DCBD8}"/>
          </ac:spMkLst>
        </pc:spChg>
        <pc:spChg chg="mod">
          <ac:chgData name="Samuel Kim" userId="0b4e8f1a-35cc-4769-966d-024c662a6df8" providerId="ADAL" clId="{98A5156D-8113-41AA-A9AA-DE0E3E8EACFA}" dt="2024-09-03T02:07:02.077" v="160" actId="1036"/>
          <ac:spMkLst>
            <pc:docMk/>
            <pc:sldMk cId="205064840" sldId="1095"/>
            <ac:spMk id="28" creationId="{CCA835A4-4E2F-63E5-330E-19ECE52EDB46}"/>
          </ac:spMkLst>
        </pc:spChg>
      </pc:sldChg>
      <pc:sldChg chg="modSp mod">
        <pc:chgData name="Samuel Kim" userId="0b4e8f1a-35cc-4769-966d-024c662a6df8" providerId="ADAL" clId="{98A5156D-8113-41AA-A9AA-DE0E3E8EACFA}" dt="2024-09-03T02:08:26.587" v="176" actId="948"/>
        <pc:sldMkLst>
          <pc:docMk/>
          <pc:sldMk cId="125121738" sldId="1096"/>
        </pc:sldMkLst>
        <pc:spChg chg="mod">
          <ac:chgData name="Samuel Kim" userId="0b4e8f1a-35cc-4769-966d-024c662a6df8" providerId="ADAL" clId="{98A5156D-8113-41AA-A9AA-DE0E3E8EACFA}" dt="2024-09-03T02:08:26.587" v="176" actId="948"/>
          <ac:spMkLst>
            <pc:docMk/>
            <pc:sldMk cId="125121738" sldId="1096"/>
            <ac:spMk id="5" creationId="{A9B6957F-39E9-36E9-AFD7-A6CD5222893D}"/>
          </ac:spMkLst>
        </pc:spChg>
      </pc:sldChg>
      <pc:sldChg chg="modSp mod">
        <pc:chgData name="Samuel Kim" userId="0b4e8f1a-35cc-4769-966d-024c662a6df8" providerId="ADAL" clId="{98A5156D-8113-41AA-A9AA-DE0E3E8EACFA}" dt="2024-09-03T02:11:23.498" v="188" actId="403"/>
        <pc:sldMkLst>
          <pc:docMk/>
          <pc:sldMk cId="4262921820" sldId="1097"/>
        </pc:sldMkLst>
        <pc:spChg chg="mod">
          <ac:chgData name="Samuel Kim" userId="0b4e8f1a-35cc-4769-966d-024c662a6df8" providerId="ADAL" clId="{98A5156D-8113-41AA-A9AA-DE0E3E8EACFA}" dt="2024-09-03T02:11:23.498" v="188" actId="403"/>
          <ac:spMkLst>
            <pc:docMk/>
            <pc:sldMk cId="4262921820" sldId="1097"/>
            <ac:spMk id="5" creationId="{A9B6957F-39E9-36E9-AFD7-A6CD5222893D}"/>
          </ac:spMkLst>
        </pc:spChg>
      </pc:sldChg>
      <pc:sldChg chg="modSp mod">
        <pc:chgData name="Samuel Kim" userId="0b4e8f1a-35cc-4769-966d-024c662a6df8" providerId="ADAL" clId="{98A5156D-8113-41AA-A9AA-DE0E3E8EACFA}" dt="2024-09-03T02:12:20.071" v="207" actId="1076"/>
        <pc:sldMkLst>
          <pc:docMk/>
          <pc:sldMk cId="369479000" sldId="1099"/>
        </pc:sldMkLst>
        <pc:spChg chg="mod">
          <ac:chgData name="Samuel Kim" userId="0b4e8f1a-35cc-4769-966d-024c662a6df8" providerId="ADAL" clId="{98A5156D-8113-41AA-A9AA-DE0E3E8EACFA}" dt="2024-09-03T02:12:20.071" v="207" actId="1076"/>
          <ac:spMkLst>
            <pc:docMk/>
            <pc:sldMk cId="369479000" sldId="1099"/>
            <ac:spMk id="3" creationId="{C3F7B077-7D70-7E22-4658-BB8535DEC945}"/>
          </ac:spMkLst>
        </pc:spChg>
      </pc:sldChg>
      <pc:sldChg chg="modSp mod">
        <pc:chgData name="Samuel Kim" userId="0b4e8f1a-35cc-4769-966d-024c662a6df8" providerId="ADAL" clId="{98A5156D-8113-41AA-A9AA-DE0E3E8EACFA}" dt="2024-09-03T02:18:30.779" v="267" actId="14100"/>
        <pc:sldMkLst>
          <pc:docMk/>
          <pc:sldMk cId="366859078" sldId="1100"/>
        </pc:sldMkLst>
        <pc:spChg chg="mod">
          <ac:chgData name="Samuel Kim" userId="0b4e8f1a-35cc-4769-966d-024c662a6df8" providerId="ADAL" clId="{98A5156D-8113-41AA-A9AA-DE0E3E8EACFA}" dt="2024-09-03T02:18:30.779" v="267" actId="14100"/>
          <ac:spMkLst>
            <pc:docMk/>
            <pc:sldMk cId="366859078" sldId="1100"/>
            <ac:spMk id="3" creationId="{5D3B0DE9-6F1F-C2C4-8424-6CD80899556B}"/>
          </ac:spMkLst>
        </pc:spChg>
      </pc:sldChg>
      <pc:sldChg chg="modSp mod modCm">
        <pc:chgData name="Samuel Kim" userId="0b4e8f1a-35cc-4769-966d-024c662a6df8" providerId="ADAL" clId="{98A5156D-8113-41AA-A9AA-DE0E3E8EACFA}" dt="2024-09-03T02:29:34.624" v="296" actId="14100"/>
        <pc:sldMkLst>
          <pc:docMk/>
          <pc:sldMk cId="1747272443" sldId="1101"/>
        </pc:sldMkLst>
        <pc:spChg chg="mod">
          <ac:chgData name="Samuel Kim" userId="0b4e8f1a-35cc-4769-966d-024c662a6df8" providerId="ADAL" clId="{98A5156D-8113-41AA-A9AA-DE0E3E8EACFA}" dt="2024-09-03T02:29:34.624" v="296" actId="14100"/>
          <ac:spMkLst>
            <pc:docMk/>
            <pc:sldMk cId="1747272443" sldId="1101"/>
            <ac:spMk id="3" creationId="{300CA29F-03D5-42A3-BE3D-47D2C5EBA593}"/>
          </ac:spMkLst>
        </pc:spChg>
        <pc:spChg chg="mod">
          <ac:chgData name="Samuel Kim" userId="0b4e8f1a-35cc-4769-966d-024c662a6df8" providerId="ADAL" clId="{98A5156D-8113-41AA-A9AA-DE0E3E8EACFA}" dt="2024-09-03T02:29:34.201" v="295" actId="948"/>
          <ac:spMkLst>
            <pc:docMk/>
            <pc:sldMk cId="1747272443" sldId="1101"/>
            <ac:spMk id="4" creationId="{B3E2603C-85B0-88D5-A0AA-E9D0F46CE72C}"/>
          </ac:spMkLst>
        </pc:sp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98A5156D-8113-41AA-A9AA-DE0E3E8EACFA}" dt="2024-09-03T02:20:47.076" v="286" actId="20577"/>
              <pc2:cmMkLst xmlns:pc2="http://schemas.microsoft.com/office/powerpoint/2019/9/main/command">
                <pc:docMk/>
                <pc:sldMk cId="1747272443" sldId="1101"/>
                <pc2:cmMk id="{50FAD006-EDB4-4610-BCD6-49706F9BDB20}"/>
              </pc2:cmMkLst>
            </pc226:cmChg>
          </p:ext>
        </pc:extLst>
      </pc:sldChg>
      <pc:sldChg chg="addSp delSp modSp mod modCm">
        <pc:chgData name="Samuel Kim" userId="0b4e8f1a-35cc-4769-966d-024c662a6df8" providerId="ADAL" clId="{98A5156D-8113-41AA-A9AA-DE0E3E8EACFA}" dt="2024-09-03T02:35:17.266" v="425" actId="1076"/>
        <pc:sldMkLst>
          <pc:docMk/>
          <pc:sldMk cId="2363250684" sldId="1102"/>
        </pc:sldMkLst>
        <pc:spChg chg="mod">
          <ac:chgData name="Samuel Kim" userId="0b4e8f1a-35cc-4769-966d-024c662a6df8" providerId="ADAL" clId="{98A5156D-8113-41AA-A9AA-DE0E3E8EACFA}" dt="2024-09-03T02:35:08.468" v="423" actId="1035"/>
          <ac:spMkLst>
            <pc:docMk/>
            <pc:sldMk cId="2363250684" sldId="1102"/>
            <ac:spMk id="3" creationId="{300CA29F-03D5-42A3-BE3D-47D2C5EBA593}"/>
          </ac:spMkLst>
        </pc:spChg>
        <pc:spChg chg="mod">
          <ac:chgData name="Samuel Kim" userId="0b4e8f1a-35cc-4769-966d-024c662a6df8" providerId="ADAL" clId="{98A5156D-8113-41AA-A9AA-DE0E3E8EACFA}" dt="2024-09-03T02:34:22.091" v="408" actId="1076"/>
          <ac:spMkLst>
            <pc:docMk/>
            <pc:sldMk cId="2363250684" sldId="1102"/>
            <ac:spMk id="4" creationId="{B3E2603C-85B0-88D5-A0AA-E9D0F46CE72C}"/>
          </ac:spMkLst>
        </pc:spChg>
        <pc:spChg chg="add del mod">
          <ac:chgData name="Samuel Kim" userId="0b4e8f1a-35cc-4769-966d-024c662a6df8" providerId="ADAL" clId="{98A5156D-8113-41AA-A9AA-DE0E3E8EACFA}" dt="2024-09-03T02:30:08.460" v="303" actId="478"/>
          <ac:spMkLst>
            <pc:docMk/>
            <pc:sldMk cId="2363250684" sldId="1102"/>
            <ac:spMk id="26" creationId="{0B8AC345-00F6-2857-DAF3-157196A75EA1}"/>
          </ac:spMkLst>
        </pc:spChg>
        <pc:picChg chg="mod">
          <ac:chgData name="Samuel Kim" userId="0b4e8f1a-35cc-4769-966d-024c662a6df8" providerId="ADAL" clId="{98A5156D-8113-41AA-A9AA-DE0E3E8EACFA}" dt="2024-09-03T02:35:17.266" v="425" actId="1076"/>
          <ac:picMkLst>
            <pc:docMk/>
            <pc:sldMk cId="2363250684" sldId="1102"/>
            <ac:picMk id="25" creationId="{F6D840DD-6425-3E99-4CFE-71DC32701214}"/>
          </ac:picMkLst>
        </pc:pic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98A5156D-8113-41AA-A9AA-DE0E3E8EACFA}" dt="2024-09-03T02:34:10.588" v="407" actId="6549"/>
              <pc2:cmMkLst xmlns:pc2="http://schemas.microsoft.com/office/powerpoint/2019/9/main/command">
                <pc:docMk/>
                <pc:sldMk cId="2363250684" sldId="1102"/>
                <pc2:cmMk id="{A7E2CC25-A15A-4853-AB68-D13A32617B1D}"/>
              </pc2:cmMkLst>
            </pc226:cmChg>
            <pc226:cmChg xmlns:pc226="http://schemas.microsoft.com/office/powerpoint/2022/06/main/command" chg="mod">
              <pc226:chgData name="Samuel Kim" userId="0b4e8f1a-35cc-4769-966d-024c662a6df8" providerId="ADAL" clId="{98A5156D-8113-41AA-A9AA-DE0E3E8EACFA}" dt="2024-09-03T02:34:56.822" v="417" actId="6549"/>
              <pc2:cmMkLst xmlns:pc2="http://schemas.microsoft.com/office/powerpoint/2019/9/main/command">
                <pc:docMk/>
                <pc:sldMk cId="2363250684" sldId="1102"/>
                <pc2:cmMk id="{9DD08FC2-FC42-4B12-97B7-F3DDA0CF582C}"/>
              </pc2:cmMkLst>
            </pc226:cmChg>
          </p:ext>
        </pc:extLst>
      </pc:sldChg>
      <pc:sldChg chg="modSp mod">
        <pc:chgData name="Samuel Kim" userId="0b4e8f1a-35cc-4769-966d-024c662a6df8" providerId="ADAL" clId="{98A5156D-8113-41AA-A9AA-DE0E3E8EACFA}" dt="2024-09-03T02:36:06.382" v="433" actId="14100"/>
        <pc:sldMkLst>
          <pc:docMk/>
          <pc:sldMk cId="1094222273" sldId="1103"/>
        </pc:sldMkLst>
        <pc:spChg chg="mod">
          <ac:chgData name="Samuel Kim" userId="0b4e8f1a-35cc-4769-966d-024c662a6df8" providerId="ADAL" clId="{98A5156D-8113-41AA-A9AA-DE0E3E8EACFA}" dt="2024-09-03T02:36:06.382" v="433" actId="14100"/>
          <ac:spMkLst>
            <pc:docMk/>
            <pc:sldMk cId="1094222273" sldId="1103"/>
            <ac:spMk id="3" creationId="{300CA29F-03D5-42A3-BE3D-47D2C5EBA593}"/>
          </ac:spMkLst>
        </pc:spChg>
      </pc:sldChg>
      <pc:sldChg chg="modSp mod modCm">
        <pc:chgData name="Samuel Kim" userId="0b4e8f1a-35cc-4769-966d-024c662a6df8" providerId="ADAL" clId="{98A5156D-8113-41AA-A9AA-DE0E3E8EACFA}" dt="2024-09-03T02:40:01.914" v="472" actId="948"/>
        <pc:sldMkLst>
          <pc:docMk/>
          <pc:sldMk cId="1814013012" sldId="1104"/>
        </pc:sldMkLst>
        <pc:spChg chg="mod">
          <ac:chgData name="Samuel Kim" userId="0b4e8f1a-35cc-4769-966d-024c662a6df8" providerId="ADAL" clId="{98A5156D-8113-41AA-A9AA-DE0E3E8EACFA}" dt="2024-09-03T02:40:01.914" v="472" actId="948"/>
          <ac:spMkLst>
            <pc:docMk/>
            <pc:sldMk cId="1814013012" sldId="1104"/>
            <ac:spMk id="3" creationId="{300CA29F-03D5-42A3-BE3D-47D2C5EBA593}"/>
          </ac:spMkLst>
        </pc:sp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98A5156D-8113-41AA-A9AA-DE0E3E8EACFA}" dt="2024-09-03T02:37:30.413" v="449" actId="20577"/>
              <pc2:cmMkLst xmlns:pc2="http://schemas.microsoft.com/office/powerpoint/2019/9/main/command">
                <pc:docMk/>
                <pc:sldMk cId="1814013012" sldId="1104"/>
                <pc2:cmMk id="{47F3D6A7-2DB6-4951-B9E9-54A341887735}"/>
              </pc2:cmMkLst>
            </pc226:cmChg>
          </p:ext>
        </pc:extLst>
      </pc:sldChg>
      <pc:sldChg chg="addSp delSp modSp mod">
        <pc:chgData name="Samuel Kim" userId="0b4e8f1a-35cc-4769-966d-024c662a6df8" providerId="ADAL" clId="{98A5156D-8113-41AA-A9AA-DE0E3E8EACFA}" dt="2024-09-03T02:48:02.737" v="538" actId="1076"/>
        <pc:sldMkLst>
          <pc:docMk/>
          <pc:sldMk cId="4281983286" sldId="1105"/>
        </pc:sldMkLst>
        <pc:spChg chg="mod">
          <ac:chgData name="Samuel Kim" userId="0b4e8f1a-35cc-4769-966d-024c662a6df8" providerId="ADAL" clId="{98A5156D-8113-41AA-A9AA-DE0E3E8EACFA}" dt="2024-09-03T02:47:52.398" v="537" actId="948"/>
          <ac:spMkLst>
            <pc:docMk/>
            <pc:sldMk cId="4281983286" sldId="1105"/>
            <ac:spMk id="3" creationId="{300CA29F-03D5-42A3-BE3D-47D2C5EBA593}"/>
          </ac:spMkLst>
        </pc:spChg>
        <pc:spChg chg="mod ord">
          <ac:chgData name="Samuel Kim" userId="0b4e8f1a-35cc-4769-966d-024c662a6df8" providerId="ADAL" clId="{98A5156D-8113-41AA-A9AA-DE0E3E8EACFA}" dt="2024-09-03T02:43:51.273" v="528" actId="948"/>
          <ac:spMkLst>
            <pc:docMk/>
            <pc:sldMk cId="4281983286" sldId="1105"/>
            <ac:spMk id="4" creationId="{B3E2603C-85B0-88D5-A0AA-E9D0F46CE72C}"/>
          </ac:spMkLst>
        </pc:spChg>
        <pc:spChg chg="mod">
          <ac:chgData name="Samuel Kim" userId="0b4e8f1a-35cc-4769-966d-024c662a6df8" providerId="ADAL" clId="{98A5156D-8113-41AA-A9AA-DE0E3E8EACFA}" dt="2024-09-03T02:43:23.005" v="525" actId="1035"/>
          <ac:spMkLst>
            <pc:docMk/>
            <pc:sldMk cId="4281983286" sldId="1105"/>
            <ac:spMk id="26" creationId="{C5875EB2-0C12-B039-F8A4-471BC7606069}"/>
          </ac:spMkLst>
        </pc:spChg>
        <pc:spChg chg="add del mod">
          <ac:chgData name="Samuel Kim" userId="0b4e8f1a-35cc-4769-966d-024c662a6df8" providerId="ADAL" clId="{98A5156D-8113-41AA-A9AA-DE0E3E8EACFA}" dt="2024-09-03T02:42:39.908" v="495" actId="478"/>
          <ac:spMkLst>
            <pc:docMk/>
            <pc:sldMk cId="4281983286" sldId="1105"/>
            <ac:spMk id="28" creationId="{4F8EEA37-50A9-BE09-5676-8B0C619DBE57}"/>
          </ac:spMkLst>
        </pc:spChg>
        <pc:picChg chg="mod">
          <ac:chgData name="Samuel Kim" userId="0b4e8f1a-35cc-4769-966d-024c662a6df8" providerId="ADAL" clId="{98A5156D-8113-41AA-A9AA-DE0E3E8EACFA}" dt="2024-09-03T02:48:02.737" v="538" actId="1076"/>
          <ac:picMkLst>
            <pc:docMk/>
            <pc:sldMk cId="4281983286" sldId="1105"/>
            <ac:picMk id="25" creationId="{190F2618-A8DA-7136-99AD-2046DDC7BE1F}"/>
          </ac:picMkLst>
        </pc:picChg>
      </pc:sldChg>
      <pc:sldChg chg="addSp delSp modSp mod modCm">
        <pc:chgData name="Samuel Kim" userId="0b4e8f1a-35cc-4769-966d-024c662a6df8" providerId="ADAL" clId="{98A5156D-8113-41AA-A9AA-DE0E3E8EACFA}" dt="2024-09-03T02:57:42.091" v="624" actId="1076"/>
        <pc:sldMkLst>
          <pc:docMk/>
          <pc:sldMk cId="2068883830" sldId="1106"/>
        </pc:sldMkLst>
        <pc:spChg chg="mod">
          <ac:chgData name="Samuel Kim" userId="0b4e8f1a-35cc-4769-966d-024c662a6df8" providerId="ADAL" clId="{98A5156D-8113-41AA-A9AA-DE0E3E8EACFA}" dt="2024-09-03T02:50:47.803" v="592" actId="3064"/>
          <ac:spMkLst>
            <pc:docMk/>
            <pc:sldMk cId="2068883830" sldId="1106"/>
            <ac:spMk id="4" creationId="{B3E2603C-85B0-88D5-A0AA-E9D0F46CE72C}"/>
          </ac:spMkLst>
        </pc:spChg>
        <pc:spChg chg="del">
          <ac:chgData name="Samuel Kim" userId="0b4e8f1a-35cc-4769-966d-024c662a6df8" providerId="ADAL" clId="{98A5156D-8113-41AA-A9AA-DE0E3E8EACFA}" dt="2024-09-03T02:50:01.460" v="572" actId="478"/>
          <ac:spMkLst>
            <pc:docMk/>
            <pc:sldMk cId="2068883830" sldId="1106"/>
            <ac:spMk id="29" creationId="{45C57309-59FB-D0EE-B690-DBA10C11FE8C}"/>
          </ac:spMkLst>
        </pc:spChg>
        <pc:grpChg chg="add del mod">
          <ac:chgData name="Samuel Kim" userId="0b4e8f1a-35cc-4769-966d-024c662a6df8" providerId="ADAL" clId="{98A5156D-8113-41AA-A9AA-DE0E3E8EACFA}" dt="2024-09-03T02:55:26.271" v="597" actId="165"/>
          <ac:grpSpMkLst>
            <pc:docMk/>
            <pc:sldMk cId="2068883830" sldId="1106"/>
            <ac:grpSpMk id="3" creationId="{3B267793-02FB-A179-ABB7-9204E32C51C5}"/>
          </ac:grpSpMkLst>
        </pc:grpChg>
        <pc:grpChg chg="add del mod">
          <ac:chgData name="Samuel Kim" userId="0b4e8f1a-35cc-4769-966d-024c662a6df8" providerId="ADAL" clId="{98A5156D-8113-41AA-A9AA-DE0E3E8EACFA}" dt="2024-09-03T02:55:42.372" v="601" actId="165"/>
          <ac:grpSpMkLst>
            <pc:docMk/>
            <pc:sldMk cId="2068883830" sldId="1106"/>
            <ac:grpSpMk id="27" creationId="{2B53795F-82C3-E55C-3A93-81B2959ECDEA}"/>
          </ac:grpSpMkLst>
        </pc:grpChg>
        <pc:grpChg chg="add mod">
          <ac:chgData name="Samuel Kim" userId="0b4e8f1a-35cc-4769-966d-024c662a6df8" providerId="ADAL" clId="{98A5156D-8113-41AA-A9AA-DE0E3E8EACFA}" dt="2024-09-03T02:56:46.329" v="618" actId="12788"/>
          <ac:grpSpMkLst>
            <pc:docMk/>
            <pc:sldMk cId="2068883830" sldId="1106"/>
            <ac:grpSpMk id="28" creationId="{31EF7B4A-235A-BB95-D299-A0C19BD5A0C7}"/>
          </ac:grpSpMkLst>
        </pc:grpChg>
        <pc:picChg chg="mod topLvl">
          <ac:chgData name="Samuel Kim" userId="0b4e8f1a-35cc-4769-966d-024c662a6df8" providerId="ADAL" clId="{98A5156D-8113-41AA-A9AA-DE0E3E8EACFA}" dt="2024-09-03T02:57:42.091" v="624" actId="1076"/>
          <ac:picMkLst>
            <pc:docMk/>
            <pc:sldMk cId="2068883830" sldId="1106"/>
            <ac:picMk id="25" creationId="{AD29D250-5358-BCB1-1E8A-A876D988C6E3}"/>
          </ac:picMkLst>
        </pc:picChg>
        <pc:picChg chg="mod topLvl">
          <ac:chgData name="Samuel Kim" userId="0b4e8f1a-35cc-4769-966d-024c662a6df8" providerId="ADAL" clId="{98A5156D-8113-41AA-A9AA-DE0E3E8EACFA}" dt="2024-09-03T02:57:42.091" v="624" actId="1076"/>
          <ac:picMkLst>
            <pc:docMk/>
            <pc:sldMk cId="2068883830" sldId="1106"/>
            <ac:picMk id="26" creationId="{27CEFF99-807E-6ECD-5211-47C0F43C0A4B}"/>
          </ac:picMkLst>
        </pc:pic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98A5156D-8113-41AA-A9AA-DE0E3E8EACFA}" dt="2024-09-03T02:48:45.983" v="554" actId="20577"/>
              <pc2:cmMkLst xmlns:pc2="http://schemas.microsoft.com/office/powerpoint/2019/9/main/command">
                <pc:docMk/>
                <pc:sldMk cId="2068883830" sldId="1106"/>
                <pc2:cmMk id="{98B5313A-3BB2-4778-82BE-7D1205C53A86}"/>
              </pc2:cmMkLst>
            </pc226:cmChg>
          </p:ext>
        </pc:extLst>
      </pc:sldChg>
      <pc:sldChg chg="modSp mod modCm">
        <pc:chgData name="Samuel Kim" userId="0b4e8f1a-35cc-4769-966d-024c662a6df8" providerId="ADAL" clId="{98A5156D-8113-41AA-A9AA-DE0E3E8EACFA}" dt="2024-09-03T03:00:57.444" v="659" actId="1076"/>
        <pc:sldMkLst>
          <pc:docMk/>
          <pc:sldMk cId="2583011724" sldId="1107"/>
        </pc:sldMkLst>
        <pc:spChg chg="mod">
          <ac:chgData name="Samuel Kim" userId="0b4e8f1a-35cc-4769-966d-024c662a6df8" providerId="ADAL" clId="{98A5156D-8113-41AA-A9AA-DE0E3E8EACFA}" dt="2024-09-03T03:00:57.444" v="659" actId="1076"/>
          <ac:spMkLst>
            <pc:docMk/>
            <pc:sldMk cId="2583011724" sldId="1107"/>
            <ac:spMk id="28" creationId="{08B5ED3D-CFF9-F8CC-CCA5-3054212510AE}"/>
          </ac:spMkLst>
        </pc:spChg>
        <pc:picChg chg="mod">
          <ac:chgData name="Samuel Kim" userId="0b4e8f1a-35cc-4769-966d-024c662a6df8" providerId="ADAL" clId="{98A5156D-8113-41AA-A9AA-DE0E3E8EACFA}" dt="2024-09-03T02:58:41.765" v="628" actId="1076"/>
          <ac:picMkLst>
            <pc:docMk/>
            <pc:sldMk cId="2583011724" sldId="1107"/>
            <ac:picMk id="25" creationId="{98CA9203-BAD7-9C23-602C-D04C8AD02321}"/>
          </ac:picMkLst>
        </pc:picChg>
        <pc:picChg chg="mod">
          <ac:chgData name="Samuel Kim" userId="0b4e8f1a-35cc-4769-966d-024c662a6df8" providerId="ADAL" clId="{98A5156D-8113-41AA-A9AA-DE0E3E8EACFA}" dt="2024-09-03T02:58:46.881" v="629" actId="1076"/>
          <ac:picMkLst>
            <pc:docMk/>
            <pc:sldMk cId="2583011724" sldId="1107"/>
            <ac:picMk id="26" creationId="{17B91CF6-F6FF-9E12-5D15-EA8A0216AEFB}"/>
          </ac:picMkLst>
        </pc:pic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98A5156D-8113-41AA-A9AA-DE0E3E8EACFA}" dt="2024-09-03T03:00:36.206" v="657" actId="6549"/>
              <pc2:cmMkLst xmlns:pc2="http://schemas.microsoft.com/office/powerpoint/2019/9/main/command">
                <pc:docMk/>
                <pc:sldMk cId="2583011724" sldId="1107"/>
                <pc2:cmMk id="{D2B1D6F8-5A11-46EF-89D1-C5F65AB2FCE1}"/>
              </pc2:cmMkLst>
            </pc226:cmChg>
          </p:ext>
        </pc:extLst>
      </pc:sldChg>
      <pc:sldChg chg="addSp delSp modSp mod modClrScheme chgLayout modNotesTx">
        <pc:chgData name="Samuel Kim" userId="0b4e8f1a-35cc-4769-966d-024c662a6df8" providerId="ADAL" clId="{98A5156D-8113-41AA-A9AA-DE0E3E8EACFA}" dt="2024-09-03T03:16:27.339" v="806" actId="20577"/>
        <pc:sldMkLst>
          <pc:docMk/>
          <pc:sldMk cId="4174482074" sldId="1108"/>
        </pc:sldMkLst>
        <pc:spChg chg="mod ord">
          <ac:chgData name="Samuel Kim" userId="0b4e8f1a-35cc-4769-966d-024c662a6df8" providerId="ADAL" clId="{98A5156D-8113-41AA-A9AA-DE0E3E8EACFA}" dt="2024-09-02T16:03:39.417" v="0" actId="700"/>
          <ac:spMkLst>
            <pc:docMk/>
            <pc:sldMk cId="4174482074" sldId="1108"/>
            <ac:spMk id="2" creationId="{4FE4D3A7-8FC4-A179-78A0-86DFD66F3ECD}"/>
          </ac:spMkLst>
        </pc:spChg>
        <pc:spChg chg="add del mod ord">
          <ac:chgData name="Samuel Kim" userId="0b4e8f1a-35cc-4769-966d-024c662a6df8" providerId="ADAL" clId="{98A5156D-8113-41AA-A9AA-DE0E3E8EACFA}" dt="2024-09-02T16:04:12.881" v="8" actId="478"/>
          <ac:spMkLst>
            <pc:docMk/>
            <pc:sldMk cId="4174482074" sldId="1108"/>
            <ac:spMk id="3" creationId="{74469902-F5BF-9966-578C-7B6128EB098D}"/>
          </ac:spMkLst>
        </pc:spChg>
        <pc:spChg chg="mod ord">
          <ac:chgData name="Samuel Kim" userId="0b4e8f1a-35cc-4769-966d-024c662a6df8" providerId="ADAL" clId="{98A5156D-8113-41AA-A9AA-DE0E3E8EACFA}" dt="2024-09-02T16:03:39.417" v="0" actId="700"/>
          <ac:spMkLst>
            <pc:docMk/>
            <pc:sldMk cId="4174482074" sldId="1108"/>
            <ac:spMk id="24" creationId="{FB57ED7E-F11F-EB4B-8594-BDE2491E14BE}"/>
          </ac:spMkLst>
        </pc:spChg>
        <pc:spChg chg="mod ord">
          <ac:chgData name="Samuel Kim" userId="0b4e8f1a-35cc-4769-966d-024c662a6df8" providerId="ADAL" clId="{98A5156D-8113-41AA-A9AA-DE0E3E8EACFA}" dt="2024-09-03T03:02:55.360" v="664" actId="1076"/>
          <ac:spMkLst>
            <pc:docMk/>
            <pc:sldMk cId="4174482074" sldId="1108"/>
            <ac:spMk id="27" creationId="{78E4BD08-FF17-BFB3-3A3F-1C56391E7923}"/>
          </ac:spMkLst>
        </pc:spChg>
        <pc:picChg chg="mod modCrop">
          <ac:chgData name="Samuel Kim" userId="0b4e8f1a-35cc-4769-966d-024c662a6df8" providerId="ADAL" clId="{98A5156D-8113-41AA-A9AA-DE0E3E8EACFA}" dt="2024-09-03T03:03:49.760" v="676" actId="1076"/>
          <ac:picMkLst>
            <pc:docMk/>
            <pc:sldMk cId="4174482074" sldId="1108"/>
            <ac:picMk id="26" creationId="{9EDB4960-91B0-4D3B-AF97-C244240959F0}"/>
          </ac:picMkLst>
        </pc:picChg>
      </pc:sldChg>
      <pc:sldChg chg="modSp mod">
        <pc:chgData name="Samuel Kim" userId="0b4e8f1a-35cc-4769-966d-024c662a6df8" providerId="ADAL" clId="{98A5156D-8113-41AA-A9AA-DE0E3E8EACFA}" dt="2024-09-03T07:20:50.061" v="1292" actId="242"/>
        <pc:sldMkLst>
          <pc:docMk/>
          <pc:sldMk cId="2489270128" sldId="1110"/>
        </pc:sldMkLst>
        <pc:graphicFrameChg chg="mod modGraphic">
          <ac:chgData name="Samuel Kim" userId="0b4e8f1a-35cc-4769-966d-024c662a6df8" providerId="ADAL" clId="{98A5156D-8113-41AA-A9AA-DE0E3E8EACFA}" dt="2024-09-03T07:20:50.061" v="1292" actId="242"/>
          <ac:graphicFrameMkLst>
            <pc:docMk/>
            <pc:sldMk cId="2489270128" sldId="1110"/>
            <ac:graphicFrameMk id="26" creationId="{17997445-DBE5-461C-DA99-4279F70DB93D}"/>
          </ac:graphicFrameMkLst>
        </pc:graphicFrameChg>
      </pc:sldChg>
      <pc:sldChg chg="modSp mod">
        <pc:chgData name="Samuel Kim" userId="0b4e8f1a-35cc-4769-966d-024c662a6df8" providerId="ADAL" clId="{98A5156D-8113-41AA-A9AA-DE0E3E8EACFA}" dt="2024-09-02T16:05:31.327" v="9" actId="14861"/>
        <pc:sldMkLst>
          <pc:docMk/>
          <pc:sldMk cId="2132851796" sldId="1111"/>
        </pc:sldMkLst>
        <pc:picChg chg="mod">
          <ac:chgData name="Samuel Kim" userId="0b4e8f1a-35cc-4769-966d-024c662a6df8" providerId="ADAL" clId="{98A5156D-8113-41AA-A9AA-DE0E3E8EACFA}" dt="2024-09-02T16:05:31.327" v="9" actId="14861"/>
          <ac:picMkLst>
            <pc:docMk/>
            <pc:sldMk cId="2132851796" sldId="1111"/>
            <ac:picMk id="25" creationId="{B8995210-DEC4-68C4-AFF9-5D2BC9EF0186}"/>
          </ac:picMkLst>
        </pc:picChg>
      </pc:sldChg>
      <pc:sldChg chg="modSp mod modCm">
        <pc:chgData name="Samuel Kim" userId="0b4e8f1a-35cc-4769-966d-024c662a6df8" providerId="ADAL" clId="{98A5156D-8113-41AA-A9AA-DE0E3E8EACFA}" dt="2024-09-03T03:19:50.095" v="854" actId="114"/>
        <pc:sldMkLst>
          <pc:docMk/>
          <pc:sldMk cId="1411128372" sldId="1112"/>
        </pc:sldMkLst>
        <pc:spChg chg="mod">
          <ac:chgData name="Samuel Kim" userId="0b4e8f1a-35cc-4769-966d-024c662a6df8" providerId="ADAL" clId="{98A5156D-8113-41AA-A9AA-DE0E3E8EACFA}" dt="2024-09-03T03:19:46.911" v="853" actId="115"/>
          <ac:spMkLst>
            <pc:docMk/>
            <pc:sldMk cId="1411128372" sldId="1112"/>
            <ac:spMk id="25" creationId="{30568529-DA9C-70DF-74BB-DD6160F85EED}"/>
          </ac:spMkLst>
        </pc:spChg>
        <pc:spChg chg="mod">
          <ac:chgData name="Samuel Kim" userId="0b4e8f1a-35cc-4769-966d-024c662a6df8" providerId="ADAL" clId="{98A5156D-8113-41AA-A9AA-DE0E3E8EACFA}" dt="2024-09-03T03:19:50.095" v="854" actId="114"/>
          <ac:spMkLst>
            <pc:docMk/>
            <pc:sldMk cId="1411128372" sldId="1112"/>
            <ac:spMk id="26" creationId="{58637B84-D8BD-2E14-650C-E3D858C98039}"/>
          </ac:spMkLst>
        </pc:spChg>
        <pc:picChg chg="mod">
          <ac:chgData name="Samuel Kim" userId="0b4e8f1a-35cc-4769-966d-024c662a6df8" providerId="ADAL" clId="{98A5156D-8113-41AA-A9AA-DE0E3E8EACFA}" dt="2024-09-03T03:19:11.063" v="834" actId="1076"/>
          <ac:picMkLst>
            <pc:docMk/>
            <pc:sldMk cId="1411128372" sldId="1112"/>
            <ac:picMk id="4" creationId="{FE31AEB3-9751-4DAB-92C8-1E9F07505FA1}"/>
          </ac:picMkLst>
        </pc:pic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98A5156D-8113-41AA-A9AA-DE0E3E8EACFA}" dt="2024-09-03T03:17:51.181" v="817" actId="6549"/>
              <pc2:cmMkLst xmlns:pc2="http://schemas.microsoft.com/office/powerpoint/2019/9/main/command">
                <pc:docMk/>
                <pc:sldMk cId="1411128372" sldId="1112"/>
                <pc2:cmMk id="{2F0D0649-ED21-4A4A-859C-B483F1C893F1}"/>
              </pc2:cmMkLst>
            </pc226:cmChg>
          </p:ext>
        </pc:extLst>
      </pc:sldChg>
      <pc:sldChg chg="modSp mod modNotesTx">
        <pc:chgData name="Samuel Kim" userId="0b4e8f1a-35cc-4769-966d-024c662a6df8" providerId="ADAL" clId="{98A5156D-8113-41AA-A9AA-DE0E3E8EACFA}" dt="2024-09-03T03:31:16.516" v="960" actId="14100"/>
        <pc:sldMkLst>
          <pc:docMk/>
          <pc:sldMk cId="803038694" sldId="1113"/>
        </pc:sldMkLst>
        <pc:spChg chg="mod">
          <ac:chgData name="Samuel Kim" userId="0b4e8f1a-35cc-4769-966d-024c662a6df8" providerId="ADAL" clId="{98A5156D-8113-41AA-A9AA-DE0E3E8EACFA}" dt="2024-09-03T03:31:16.516" v="960" actId="14100"/>
          <ac:spMkLst>
            <pc:docMk/>
            <pc:sldMk cId="803038694" sldId="1113"/>
            <ac:spMk id="26" creationId="{BBE640C6-D91C-3738-41FC-791822255558}"/>
          </ac:spMkLst>
        </pc:spChg>
        <pc:spChg chg="mod">
          <ac:chgData name="Samuel Kim" userId="0b4e8f1a-35cc-4769-966d-024c662a6df8" providerId="ADAL" clId="{98A5156D-8113-41AA-A9AA-DE0E3E8EACFA}" dt="2024-09-03T03:31:09.151" v="958" actId="207"/>
          <ac:spMkLst>
            <pc:docMk/>
            <pc:sldMk cId="803038694" sldId="1113"/>
            <ac:spMk id="27" creationId="{6977DF10-7560-A3AB-6199-D6EA5D922727}"/>
          </ac:spMkLst>
        </pc:spChg>
        <pc:picChg chg="mod modCrop">
          <ac:chgData name="Samuel Kim" userId="0b4e8f1a-35cc-4769-966d-024c662a6df8" providerId="ADAL" clId="{98A5156D-8113-41AA-A9AA-DE0E3E8EACFA}" dt="2024-09-03T03:16:12.636" v="804" actId="1076"/>
          <ac:picMkLst>
            <pc:docMk/>
            <pc:sldMk cId="803038694" sldId="1113"/>
            <ac:picMk id="4" creationId="{BA43A48F-8BF8-40F9-B341-0BC8A31A81AA}"/>
          </ac:picMkLst>
        </pc:picChg>
      </pc:sldChg>
      <pc:sldChg chg="addSp delSp modSp mod">
        <pc:chgData name="Samuel Kim" userId="0b4e8f1a-35cc-4769-966d-024c662a6df8" providerId="ADAL" clId="{98A5156D-8113-41AA-A9AA-DE0E3E8EACFA}" dt="2024-09-03T03:35:39.749" v="1035" actId="478"/>
        <pc:sldMkLst>
          <pc:docMk/>
          <pc:sldMk cId="1174704693" sldId="1114"/>
        </pc:sldMkLst>
        <pc:spChg chg="add del mod">
          <ac:chgData name="Samuel Kim" userId="0b4e8f1a-35cc-4769-966d-024c662a6df8" providerId="ADAL" clId="{98A5156D-8113-41AA-A9AA-DE0E3E8EACFA}" dt="2024-09-03T03:35:39.749" v="1035" actId="478"/>
          <ac:spMkLst>
            <pc:docMk/>
            <pc:sldMk cId="1174704693" sldId="1114"/>
            <ac:spMk id="3" creationId="{D7EA5A84-9013-D603-6BDF-802585DE7188}"/>
          </ac:spMkLst>
        </pc:spChg>
        <pc:spChg chg="mod">
          <ac:chgData name="Samuel Kim" userId="0b4e8f1a-35cc-4769-966d-024c662a6df8" providerId="ADAL" clId="{98A5156D-8113-41AA-A9AA-DE0E3E8EACFA}" dt="2024-09-03T03:35:14.751" v="1024" actId="313"/>
          <ac:spMkLst>
            <pc:docMk/>
            <pc:sldMk cId="1174704693" sldId="1114"/>
            <ac:spMk id="25" creationId="{3A8F71AD-0369-22EC-4FB2-7ED5A7933146}"/>
          </ac:spMkLst>
        </pc:spChg>
        <pc:spChg chg="mod">
          <ac:chgData name="Samuel Kim" userId="0b4e8f1a-35cc-4769-966d-024c662a6df8" providerId="ADAL" clId="{98A5156D-8113-41AA-A9AA-DE0E3E8EACFA}" dt="2024-09-03T03:35:30.543" v="1033" actId="20577"/>
          <ac:spMkLst>
            <pc:docMk/>
            <pc:sldMk cId="1174704693" sldId="1114"/>
            <ac:spMk id="26" creationId="{35F8B831-5495-4AAF-A70F-767F99A93A77}"/>
          </ac:spMkLst>
        </pc:spChg>
        <pc:picChg chg="mod">
          <ac:chgData name="Samuel Kim" userId="0b4e8f1a-35cc-4769-966d-024c662a6df8" providerId="ADAL" clId="{98A5156D-8113-41AA-A9AA-DE0E3E8EACFA}" dt="2024-09-03T03:35:38.017" v="1034" actId="1076"/>
          <ac:picMkLst>
            <pc:docMk/>
            <pc:sldMk cId="1174704693" sldId="1114"/>
            <ac:picMk id="6" creationId="{902D2BE6-2588-43E4-89AA-825F61FFEA0D}"/>
          </ac:picMkLst>
        </pc:picChg>
      </pc:sldChg>
      <pc:sldChg chg="addSp delSp modSp mod modCm">
        <pc:chgData name="Samuel Kim" userId="0b4e8f1a-35cc-4769-966d-024c662a6df8" providerId="ADAL" clId="{98A5156D-8113-41AA-A9AA-DE0E3E8EACFA}" dt="2024-09-03T03:46:34.021" v="1219" actId="1076"/>
        <pc:sldMkLst>
          <pc:docMk/>
          <pc:sldMk cId="3957566091" sldId="1115"/>
        </pc:sldMkLst>
        <pc:spChg chg="add del mod">
          <ac:chgData name="Samuel Kim" userId="0b4e8f1a-35cc-4769-966d-024c662a6df8" providerId="ADAL" clId="{98A5156D-8113-41AA-A9AA-DE0E3E8EACFA}" dt="2024-09-03T03:39:13.483" v="1089" actId="478"/>
          <ac:spMkLst>
            <pc:docMk/>
            <pc:sldMk cId="3957566091" sldId="1115"/>
            <ac:spMk id="3" creationId="{948824C2-63C2-95E2-8CD4-708B1514D252}"/>
          </ac:spMkLst>
        </pc:spChg>
        <pc:spChg chg="mod">
          <ac:chgData name="Samuel Kim" userId="0b4e8f1a-35cc-4769-966d-024c662a6df8" providerId="ADAL" clId="{98A5156D-8113-41AA-A9AA-DE0E3E8EACFA}" dt="2024-09-03T03:44:53.468" v="1192" actId="14100"/>
          <ac:spMkLst>
            <pc:docMk/>
            <pc:sldMk cId="3957566091" sldId="1115"/>
            <ac:spMk id="25" creationId="{0563DB78-E3FB-911C-BC8B-D5192BE96A70}"/>
          </ac:spMkLst>
        </pc:spChg>
        <pc:spChg chg="mod">
          <ac:chgData name="Samuel Kim" userId="0b4e8f1a-35cc-4769-966d-024c662a6df8" providerId="ADAL" clId="{98A5156D-8113-41AA-A9AA-DE0E3E8EACFA}" dt="2024-09-03T03:46:34.021" v="1219" actId="1076"/>
          <ac:spMkLst>
            <pc:docMk/>
            <pc:sldMk cId="3957566091" sldId="1115"/>
            <ac:spMk id="26" creationId="{AC8E4855-89CA-87AC-D373-DA534B284434}"/>
          </ac:spMkLst>
        </pc:spChg>
        <pc:picChg chg="mod modCrop">
          <ac:chgData name="Samuel Kim" userId="0b4e8f1a-35cc-4769-966d-024c662a6df8" providerId="ADAL" clId="{98A5156D-8113-41AA-A9AA-DE0E3E8EACFA}" dt="2024-09-03T03:46:29.604" v="1218" actId="1076"/>
          <ac:picMkLst>
            <pc:docMk/>
            <pc:sldMk cId="3957566091" sldId="1115"/>
            <ac:picMk id="4" creationId="{A4395DC7-2F73-46C4-84E6-CA7E1944B903}"/>
          </ac:picMkLst>
        </pc:picChg>
        <pc:extLst>
          <p:ext xmlns:p="http://schemas.openxmlformats.org/presentationml/2006/main" uri="{D6D511B9-2390-475A-947B-AFAB55BFBCF1}">
            <pc226:cmChg xmlns:pc226="http://schemas.microsoft.com/office/powerpoint/2022/06/main/command" chg="mod">
              <pc226:chgData name="Samuel Kim" userId="0b4e8f1a-35cc-4769-966d-024c662a6df8" providerId="ADAL" clId="{98A5156D-8113-41AA-A9AA-DE0E3E8EACFA}" dt="2024-09-03T03:39:13.540" v="1091" actId="20577"/>
              <pc2:cmMkLst xmlns:pc2="http://schemas.microsoft.com/office/powerpoint/2019/9/main/command">
                <pc:docMk/>
                <pc:sldMk cId="3957566091" sldId="1115"/>
                <pc2:cmMk id="{94E63068-C3EE-4A0B-88FB-236D371CB33E}"/>
              </pc2:cmMkLst>
            </pc226:cmChg>
            <pc226:cmChg xmlns:pc226="http://schemas.microsoft.com/office/powerpoint/2022/06/main/command" chg="mod">
              <pc226:chgData name="Samuel Kim" userId="0b4e8f1a-35cc-4769-966d-024c662a6df8" providerId="ADAL" clId="{98A5156D-8113-41AA-A9AA-DE0E3E8EACFA}" dt="2024-09-03T03:39:13.540" v="1091" actId="20577"/>
              <pc2:cmMkLst xmlns:pc2="http://schemas.microsoft.com/office/powerpoint/2019/9/main/command">
                <pc:docMk/>
                <pc:sldMk cId="3957566091" sldId="1115"/>
                <pc2:cmMk id="{2C6F156F-71A2-4DD5-956B-AAFF05A546D2}"/>
              </pc2:cmMkLst>
            </pc226:cmChg>
          </p:ext>
        </pc:extLst>
      </pc:sldChg>
      <pc:sldChg chg="modSp mod">
        <pc:chgData name="Samuel Kim" userId="0b4e8f1a-35cc-4769-966d-024c662a6df8" providerId="ADAL" clId="{98A5156D-8113-41AA-A9AA-DE0E3E8EACFA}" dt="2024-09-03T07:19:38.700" v="1288" actId="18131"/>
        <pc:sldMkLst>
          <pc:docMk/>
          <pc:sldMk cId="620350833" sldId="1116"/>
        </pc:sldMkLst>
        <pc:picChg chg="mod modCrop">
          <ac:chgData name="Samuel Kim" userId="0b4e8f1a-35cc-4769-966d-024c662a6df8" providerId="ADAL" clId="{98A5156D-8113-41AA-A9AA-DE0E3E8EACFA}" dt="2024-09-03T07:19:38.700" v="1288" actId="18131"/>
          <ac:picMkLst>
            <pc:docMk/>
            <pc:sldMk cId="620350833" sldId="1116"/>
            <ac:picMk id="47" creationId="{5658368C-24E3-8E67-8733-F8F443A4220D}"/>
          </ac:picMkLst>
        </pc:picChg>
      </pc:sldChg>
      <pc:sldChg chg="add del">
        <pc:chgData name="Samuel Kim" userId="0b4e8f1a-35cc-4769-966d-024c662a6df8" providerId="ADAL" clId="{98A5156D-8113-41AA-A9AA-DE0E3E8EACFA}" dt="2024-09-04T05:14:16.674" v="1298" actId="2890"/>
        <pc:sldMkLst>
          <pc:docMk/>
          <pc:sldMk cId="390854962" sldId="1122"/>
        </pc:sldMkLst>
      </pc:sldChg>
      <pc:sldChg chg="add del replId">
        <pc:chgData name="Samuel Kim" userId="0b4e8f1a-35cc-4769-966d-024c662a6df8" providerId="ADAL" clId="{98A5156D-8113-41AA-A9AA-DE0E3E8EACFA}" dt="2024-09-04T05:14:16.674" v="1298" actId="2890"/>
        <pc:sldMkLst>
          <pc:docMk/>
          <pc:sldMk cId="2703271260" sldId="1123"/>
        </pc:sldMkLst>
      </pc:sldChg>
    </pc:docChg>
  </pc:docChgLst>
  <pc:docChgLst>
    <pc:chgData name="Japria Davis" userId="S::jdavi284@jh.edu::a1583873-f298-4ddb-bf51-a8a738bba31a" providerId="AD" clId="Web-{7601350C-7A82-6485-CDBE-F43068884D53}"/>
    <pc:docChg chg="modSld">
      <pc:chgData name="Japria Davis" userId="S::jdavi284@jh.edu::a1583873-f298-4ddb-bf51-a8a738bba31a" providerId="AD" clId="Web-{7601350C-7A82-6485-CDBE-F43068884D53}" dt="2024-07-25T19:19:34.860" v="17" actId="20577"/>
      <pc:docMkLst>
        <pc:docMk/>
      </pc:docMkLst>
      <pc:sldChg chg="modSp">
        <pc:chgData name="Japria Davis" userId="S::jdavi284@jh.edu::a1583873-f298-4ddb-bf51-a8a738bba31a" providerId="AD" clId="Web-{7601350C-7A82-6485-CDBE-F43068884D53}" dt="2024-07-25T19:19:34.860" v="17" actId="20577"/>
        <pc:sldMkLst>
          <pc:docMk/>
          <pc:sldMk cId="2277872839" sldId="1085"/>
        </pc:sldMkLst>
        <pc:spChg chg="mod">
          <ac:chgData name="Japria Davis" userId="S::jdavi284@jh.edu::a1583873-f298-4ddb-bf51-a8a738bba31a" providerId="AD" clId="Web-{7601350C-7A82-6485-CDBE-F43068884D53}" dt="2024-07-25T19:19:34.860" v="17" actId="20577"/>
          <ac:spMkLst>
            <pc:docMk/>
            <pc:sldMk cId="2277872839" sldId="1085"/>
            <ac:spMk id="2" creationId="{DBA3528F-0ECB-AB15-A8EF-A2E29536DD92}"/>
          </ac:spMkLst>
        </pc:spChg>
      </pc:sldChg>
    </pc:docChg>
  </pc:docChgLst>
  <pc:docChgLst>
    <pc:chgData name="Samuel Kim" userId="0b4e8f1a-35cc-4769-966d-024c662a6df8" providerId="ADAL" clId="{0D4A02D4-E2CD-46D0-906B-673FC12CB8AE}"/>
    <pc:docChg chg="undo custSel addSld delSld modSld sldOrd modMainMaster">
      <pc:chgData name="Samuel Kim" userId="0b4e8f1a-35cc-4769-966d-024c662a6df8" providerId="ADAL" clId="{0D4A02D4-E2CD-46D0-906B-673FC12CB8AE}" dt="2024-07-15T15:25:53.496" v="1187" actId="47"/>
      <pc:docMkLst>
        <pc:docMk/>
      </pc:docMkLst>
      <pc:sldChg chg="modSp mod">
        <pc:chgData name="Samuel Kim" userId="0b4e8f1a-35cc-4769-966d-024c662a6df8" providerId="ADAL" clId="{0D4A02D4-E2CD-46D0-906B-673FC12CB8AE}" dt="2024-07-15T14:55:57.777" v="5" actId="20577"/>
        <pc:sldMkLst>
          <pc:docMk/>
          <pc:sldMk cId="3914304202" sldId="256"/>
        </pc:sldMkLst>
        <pc:spChg chg="mod">
          <ac:chgData name="Samuel Kim" userId="0b4e8f1a-35cc-4769-966d-024c662a6df8" providerId="ADAL" clId="{0D4A02D4-E2CD-46D0-906B-673FC12CB8AE}" dt="2024-07-15T14:55:49.957" v="0"/>
          <ac:spMkLst>
            <pc:docMk/>
            <pc:sldMk cId="3914304202" sldId="256"/>
            <ac:spMk id="13" creationId="{AF2958D5-1619-BC47-A469-9664C492C525}"/>
          </ac:spMkLst>
        </pc:spChg>
        <pc:spChg chg="mod">
          <ac:chgData name="Samuel Kim" userId="0b4e8f1a-35cc-4769-966d-024c662a6df8" providerId="ADAL" clId="{0D4A02D4-E2CD-46D0-906B-673FC12CB8AE}" dt="2024-07-15T14:55:57.777" v="5" actId="20577"/>
          <ac:spMkLst>
            <pc:docMk/>
            <pc:sldMk cId="3914304202" sldId="256"/>
            <ac:spMk id="14" creationId="{F80A764F-A0D7-8A4E-B1F9-C32D5F0C53BF}"/>
          </ac:spMkLst>
        </pc:spChg>
      </pc:sldChg>
      <pc:sldChg chg="modSp mod">
        <pc:chgData name="Samuel Kim" userId="0b4e8f1a-35cc-4769-966d-024c662a6df8" providerId="ADAL" clId="{0D4A02D4-E2CD-46D0-906B-673FC12CB8AE}" dt="2024-07-15T14:57:05.810" v="31" actId="14100"/>
        <pc:sldMkLst>
          <pc:docMk/>
          <pc:sldMk cId="1450091703" sldId="259"/>
        </pc:sldMkLst>
        <pc:spChg chg="mod">
          <ac:chgData name="Samuel Kim" userId="0b4e8f1a-35cc-4769-966d-024c662a6df8" providerId="ADAL" clId="{0D4A02D4-E2CD-46D0-906B-673FC12CB8AE}" dt="2024-07-15T14:57:05.810" v="31" actId="14100"/>
          <ac:spMkLst>
            <pc:docMk/>
            <pc:sldMk cId="1450091703" sldId="259"/>
            <ac:spMk id="4" creationId="{1DA6BF12-AF7D-9F16-7647-20A174244D02}"/>
          </ac:spMkLst>
        </pc:spChg>
      </pc:sldChg>
      <pc:sldChg chg="modSp mod">
        <pc:chgData name="Samuel Kim" userId="0b4e8f1a-35cc-4769-966d-024c662a6df8" providerId="ADAL" clId="{0D4A02D4-E2CD-46D0-906B-673FC12CB8AE}" dt="2024-07-15T15:25:30.345" v="1181" actId="27636"/>
        <pc:sldMkLst>
          <pc:docMk/>
          <pc:sldMk cId="1456226579" sldId="993"/>
        </pc:sldMkLst>
        <pc:spChg chg="mod">
          <ac:chgData name="Samuel Kim" userId="0b4e8f1a-35cc-4769-966d-024c662a6df8" providerId="ADAL" clId="{0D4A02D4-E2CD-46D0-906B-673FC12CB8AE}" dt="2024-07-15T15:25:30.345" v="1181" actId="27636"/>
          <ac:spMkLst>
            <pc:docMk/>
            <pc:sldMk cId="1456226579" sldId="993"/>
            <ac:spMk id="6" creationId="{5DBDEEFF-9F3A-678C-1906-79F6F1CC864F}"/>
          </ac:spMkLst>
        </pc:spChg>
      </pc:sldChg>
      <pc:sldChg chg="addSp modSp mod">
        <pc:chgData name="Samuel Kim" userId="0b4e8f1a-35cc-4769-966d-024c662a6df8" providerId="ADAL" clId="{0D4A02D4-E2CD-46D0-906B-673FC12CB8AE}" dt="2024-07-15T15:02:44.523" v="134"/>
        <pc:sldMkLst>
          <pc:docMk/>
          <pc:sldMk cId="357199285" sldId="1080"/>
        </pc:sldMkLst>
        <pc:spChg chg="mod">
          <ac:chgData name="Samuel Kim" userId="0b4e8f1a-35cc-4769-966d-024c662a6df8" providerId="ADAL" clId="{0D4A02D4-E2CD-46D0-906B-673FC12CB8AE}" dt="2024-07-15T15:00:03.319" v="94"/>
          <ac:spMkLst>
            <pc:docMk/>
            <pc:sldMk cId="357199285" sldId="1080"/>
            <ac:spMk id="4" creationId="{DEABDE13-516D-FC80-7EF9-0C69AC6FE4F8}"/>
          </ac:spMkLst>
        </pc:spChg>
        <pc:spChg chg="mod">
          <ac:chgData name="Samuel Kim" userId="0b4e8f1a-35cc-4769-966d-024c662a6df8" providerId="ADAL" clId="{0D4A02D4-E2CD-46D0-906B-673FC12CB8AE}" dt="2024-07-15T15:01:20.633" v="117" actId="27636"/>
          <ac:spMkLst>
            <pc:docMk/>
            <pc:sldMk cId="357199285" sldId="1080"/>
            <ac:spMk id="5" creationId="{A9B6957F-39E9-36E9-AFD7-A6CD5222893D}"/>
          </ac:spMkLst>
        </pc:spChg>
        <pc:spChg chg="mod">
          <ac:chgData name="Samuel Kim" userId="0b4e8f1a-35cc-4769-966d-024c662a6df8" providerId="ADAL" clId="{0D4A02D4-E2CD-46D0-906B-673FC12CB8AE}" dt="2024-07-15T15:01:38.692" v="123" actId="27636"/>
          <ac:spMkLst>
            <pc:docMk/>
            <pc:sldMk cId="357199285" sldId="1080"/>
            <ac:spMk id="6" creationId="{7DA5AE06-14D2-49FA-474A-0B59A67DFB43}"/>
          </ac:spMkLst>
        </pc:spChg>
        <pc:spChg chg="add mod">
          <ac:chgData name="Samuel Kim" userId="0b4e8f1a-35cc-4769-966d-024c662a6df8" providerId="ADAL" clId="{0D4A02D4-E2CD-46D0-906B-673FC12CB8AE}" dt="2024-07-15T15:01:49.963" v="125" actId="1076"/>
          <ac:spMkLst>
            <pc:docMk/>
            <pc:sldMk cId="357199285" sldId="1080"/>
            <ac:spMk id="26" creationId="{0C15E64C-CC60-A84A-8683-53F3B60611DF}"/>
          </ac:spMkLst>
        </pc:spChg>
        <pc:picChg chg="add mod ord">
          <ac:chgData name="Samuel Kim" userId="0b4e8f1a-35cc-4769-966d-024c662a6df8" providerId="ADAL" clId="{0D4A02D4-E2CD-46D0-906B-673FC12CB8AE}" dt="2024-07-15T15:02:44.523" v="134"/>
          <ac:picMkLst>
            <pc:docMk/>
            <pc:sldMk cId="357199285" sldId="1080"/>
            <ac:picMk id="3" creationId="{0D4E24E6-AE4D-C5FD-30B1-A0985BE5BE86}"/>
          </ac:picMkLst>
        </pc:picChg>
      </pc:sldChg>
      <pc:sldChg chg="addSp delSp modSp mod modClrScheme chgLayout">
        <pc:chgData name="Samuel Kim" userId="0b4e8f1a-35cc-4769-966d-024c662a6df8" providerId="ADAL" clId="{0D4A02D4-E2CD-46D0-906B-673FC12CB8AE}" dt="2024-07-15T15:24:23.494" v="1141" actId="20577"/>
        <pc:sldMkLst>
          <pc:docMk/>
          <pc:sldMk cId="1279160646" sldId="1081"/>
        </pc:sldMkLst>
        <pc:spChg chg="add mod ord">
          <ac:chgData name="Samuel Kim" userId="0b4e8f1a-35cc-4769-966d-024c662a6df8" providerId="ADAL" clId="{0D4A02D4-E2CD-46D0-906B-673FC12CB8AE}" dt="2024-07-15T15:24:15.314" v="1133" actId="20577"/>
          <ac:spMkLst>
            <pc:docMk/>
            <pc:sldMk cId="1279160646" sldId="1081"/>
            <ac:spMk id="2" creationId="{4ACD202A-5643-9454-5335-28FF49F3B46C}"/>
          </ac:spMkLst>
        </pc:spChg>
        <pc:spChg chg="del mod ord">
          <ac:chgData name="Samuel Kim" userId="0b4e8f1a-35cc-4769-966d-024c662a6df8" providerId="ADAL" clId="{0D4A02D4-E2CD-46D0-906B-673FC12CB8AE}" dt="2024-07-15T15:24:09.393" v="1116" actId="700"/>
          <ac:spMkLst>
            <pc:docMk/>
            <pc:sldMk cId="1279160646" sldId="1081"/>
            <ac:spMk id="3" creationId="{A5DE34D2-1F65-8CFC-FBA5-FE6B7875D7C1}"/>
          </ac:spMkLst>
        </pc:spChg>
        <pc:spChg chg="del mod ord">
          <ac:chgData name="Samuel Kim" userId="0b4e8f1a-35cc-4769-966d-024c662a6df8" providerId="ADAL" clId="{0D4A02D4-E2CD-46D0-906B-673FC12CB8AE}" dt="2024-07-15T15:24:09.393" v="1116" actId="700"/>
          <ac:spMkLst>
            <pc:docMk/>
            <pc:sldMk cId="1279160646" sldId="1081"/>
            <ac:spMk id="4" creationId="{BEC4CF01-948D-320F-5677-D1410A5E8073}"/>
          </ac:spMkLst>
        </pc:spChg>
        <pc:spChg chg="del mod ord">
          <ac:chgData name="Samuel Kim" userId="0b4e8f1a-35cc-4769-966d-024c662a6df8" providerId="ADAL" clId="{0D4A02D4-E2CD-46D0-906B-673FC12CB8AE}" dt="2024-07-15T15:24:09.393" v="1116" actId="700"/>
          <ac:spMkLst>
            <pc:docMk/>
            <pc:sldMk cId="1279160646" sldId="1081"/>
            <ac:spMk id="5" creationId="{BE0FF1B6-E19A-A20C-A55A-C62C895F8FD4}"/>
          </ac:spMkLst>
        </pc:spChg>
        <pc:spChg chg="add mod ord">
          <ac:chgData name="Samuel Kim" userId="0b4e8f1a-35cc-4769-966d-024c662a6df8" providerId="ADAL" clId="{0D4A02D4-E2CD-46D0-906B-673FC12CB8AE}" dt="2024-07-15T15:24:23.494" v="1141" actId="20577"/>
          <ac:spMkLst>
            <pc:docMk/>
            <pc:sldMk cId="1279160646" sldId="1081"/>
            <ac:spMk id="6" creationId="{C820DA9F-33ED-6B7C-1CAE-BF822F6C2161}"/>
          </ac:spMkLst>
        </pc:spChg>
        <pc:spChg chg="add mod ord">
          <ac:chgData name="Samuel Kim" userId="0b4e8f1a-35cc-4769-966d-024c662a6df8" providerId="ADAL" clId="{0D4A02D4-E2CD-46D0-906B-673FC12CB8AE}" dt="2024-07-15T15:24:09.393" v="1116" actId="700"/>
          <ac:spMkLst>
            <pc:docMk/>
            <pc:sldMk cId="1279160646" sldId="1081"/>
            <ac:spMk id="7" creationId="{6D0F00E0-0EEA-0B75-81FA-354654406CD4}"/>
          </ac:spMkLst>
        </pc:spChg>
        <pc:spChg chg="add mod ord">
          <ac:chgData name="Samuel Kim" userId="0b4e8f1a-35cc-4769-966d-024c662a6df8" providerId="ADAL" clId="{0D4A02D4-E2CD-46D0-906B-673FC12CB8AE}" dt="2024-07-15T15:24:09.393" v="1116" actId="700"/>
          <ac:spMkLst>
            <pc:docMk/>
            <pc:sldMk cId="1279160646" sldId="1081"/>
            <ac:spMk id="8" creationId="{2EB30297-6F7A-9C94-1430-5D2C20257949}"/>
          </ac:spMkLst>
        </pc:spChg>
        <pc:spChg chg="add mod ord">
          <ac:chgData name="Samuel Kim" userId="0b4e8f1a-35cc-4769-966d-024c662a6df8" providerId="ADAL" clId="{0D4A02D4-E2CD-46D0-906B-673FC12CB8AE}" dt="2024-07-15T15:24:09.393" v="1116" actId="700"/>
          <ac:spMkLst>
            <pc:docMk/>
            <pc:sldMk cId="1279160646" sldId="1081"/>
            <ac:spMk id="9" creationId="{C5058B0E-D1CA-AA43-F20D-0EFDD4E98890}"/>
          </ac:spMkLst>
        </pc:spChg>
        <pc:spChg chg="add mod ord">
          <ac:chgData name="Samuel Kim" userId="0b4e8f1a-35cc-4769-966d-024c662a6df8" providerId="ADAL" clId="{0D4A02D4-E2CD-46D0-906B-673FC12CB8AE}" dt="2024-07-15T15:24:09.393" v="1116" actId="700"/>
          <ac:spMkLst>
            <pc:docMk/>
            <pc:sldMk cId="1279160646" sldId="1081"/>
            <ac:spMk id="10" creationId="{BC873B36-3D2D-78CD-AA5F-2BC879A9ED01}"/>
          </ac:spMkLst>
        </pc:spChg>
        <pc:spChg chg="add mod ord">
          <ac:chgData name="Samuel Kim" userId="0b4e8f1a-35cc-4769-966d-024c662a6df8" providerId="ADAL" clId="{0D4A02D4-E2CD-46D0-906B-673FC12CB8AE}" dt="2024-07-15T15:24:09.393" v="1116" actId="700"/>
          <ac:spMkLst>
            <pc:docMk/>
            <pc:sldMk cId="1279160646" sldId="1081"/>
            <ac:spMk id="11" creationId="{1E520069-D716-4241-375D-B52AB9A9D9A4}"/>
          </ac:spMkLst>
        </pc:spChg>
        <pc:spChg chg="add mod ord">
          <ac:chgData name="Samuel Kim" userId="0b4e8f1a-35cc-4769-966d-024c662a6df8" providerId="ADAL" clId="{0D4A02D4-E2CD-46D0-906B-673FC12CB8AE}" dt="2024-07-15T15:24:09.393" v="1116" actId="700"/>
          <ac:spMkLst>
            <pc:docMk/>
            <pc:sldMk cId="1279160646" sldId="1081"/>
            <ac:spMk id="12" creationId="{2137556C-3DB2-6E2F-357B-D8FE759F7C0A}"/>
          </ac:spMkLst>
        </pc:spChg>
        <pc:spChg chg="add mod ord">
          <ac:chgData name="Samuel Kim" userId="0b4e8f1a-35cc-4769-966d-024c662a6df8" providerId="ADAL" clId="{0D4A02D4-E2CD-46D0-906B-673FC12CB8AE}" dt="2024-07-15T15:24:09.393" v="1116" actId="700"/>
          <ac:spMkLst>
            <pc:docMk/>
            <pc:sldMk cId="1279160646" sldId="1081"/>
            <ac:spMk id="13" creationId="{D8FDEEC0-CE21-62D2-99DE-DBEF7D395AF0}"/>
          </ac:spMkLst>
        </pc:spChg>
        <pc:spChg chg="add mod ord">
          <ac:chgData name="Samuel Kim" userId="0b4e8f1a-35cc-4769-966d-024c662a6df8" providerId="ADAL" clId="{0D4A02D4-E2CD-46D0-906B-673FC12CB8AE}" dt="2024-07-15T15:24:09.393" v="1116" actId="700"/>
          <ac:spMkLst>
            <pc:docMk/>
            <pc:sldMk cId="1279160646" sldId="1081"/>
            <ac:spMk id="14" creationId="{41EDDEEF-3429-E0AA-0490-D9F42113E5E0}"/>
          </ac:spMkLst>
        </pc:spChg>
        <pc:spChg chg="add mod ord">
          <ac:chgData name="Samuel Kim" userId="0b4e8f1a-35cc-4769-966d-024c662a6df8" providerId="ADAL" clId="{0D4A02D4-E2CD-46D0-906B-673FC12CB8AE}" dt="2024-07-15T15:24:09.393" v="1116" actId="700"/>
          <ac:spMkLst>
            <pc:docMk/>
            <pc:sldMk cId="1279160646" sldId="1081"/>
            <ac:spMk id="15" creationId="{F1832293-82BA-BACF-5FBA-74BDC43DAB20}"/>
          </ac:spMkLst>
        </pc:spChg>
        <pc:spChg chg="add mod ord">
          <ac:chgData name="Samuel Kim" userId="0b4e8f1a-35cc-4769-966d-024c662a6df8" providerId="ADAL" clId="{0D4A02D4-E2CD-46D0-906B-673FC12CB8AE}" dt="2024-07-15T15:24:09.393" v="1116" actId="700"/>
          <ac:spMkLst>
            <pc:docMk/>
            <pc:sldMk cId="1279160646" sldId="1081"/>
            <ac:spMk id="16" creationId="{CB98FF2E-DC31-4157-7A40-A03C0FDC9E5A}"/>
          </ac:spMkLst>
        </pc:spChg>
        <pc:spChg chg="add mod ord">
          <ac:chgData name="Samuel Kim" userId="0b4e8f1a-35cc-4769-966d-024c662a6df8" providerId="ADAL" clId="{0D4A02D4-E2CD-46D0-906B-673FC12CB8AE}" dt="2024-07-15T15:24:09.393" v="1116" actId="700"/>
          <ac:spMkLst>
            <pc:docMk/>
            <pc:sldMk cId="1279160646" sldId="1081"/>
            <ac:spMk id="17" creationId="{BECD5509-C886-475F-F8F2-DD7C0AEE879C}"/>
          </ac:spMkLst>
        </pc:spChg>
        <pc:spChg chg="add mod ord">
          <ac:chgData name="Samuel Kim" userId="0b4e8f1a-35cc-4769-966d-024c662a6df8" providerId="ADAL" clId="{0D4A02D4-E2CD-46D0-906B-673FC12CB8AE}" dt="2024-07-15T15:24:09.393" v="1116" actId="700"/>
          <ac:spMkLst>
            <pc:docMk/>
            <pc:sldMk cId="1279160646" sldId="1081"/>
            <ac:spMk id="18" creationId="{E2455438-EF46-9686-AF03-FF08E1718EE6}"/>
          </ac:spMkLst>
        </pc:spChg>
        <pc:spChg chg="add mod ord">
          <ac:chgData name="Samuel Kim" userId="0b4e8f1a-35cc-4769-966d-024c662a6df8" providerId="ADAL" clId="{0D4A02D4-E2CD-46D0-906B-673FC12CB8AE}" dt="2024-07-15T15:24:09.393" v="1116" actId="700"/>
          <ac:spMkLst>
            <pc:docMk/>
            <pc:sldMk cId="1279160646" sldId="1081"/>
            <ac:spMk id="19" creationId="{60ED75FA-8DD5-C29E-207F-F26E806C78DE}"/>
          </ac:spMkLst>
        </pc:spChg>
        <pc:spChg chg="add mod ord">
          <ac:chgData name="Samuel Kim" userId="0b4e8f1a-35cc-4769-966d-024c662a6df8" providerId="ADAL" clId="{0D4A02D4-E2CD-46D0-906B-673FC12CB8AE}" dt="2024-07-15T15:24:09.393" v="1116" actId="700"/>
          <ac:spMkLst>
            <pc:docMk/>
            <pc:sldMk cId="1279160646" sldId="1081"/>
            <ac:spMk id="20" creationId="{13A197EB-2BBD-E5F7-3218-42D7943F995F}"/>
          </ac:spMkLst>
        </pc:spChg>
        <pc:spChg chg="add mod ord">
          <ac:chgData name="Samuel Kim" userId="0b4e8f1a-35cc-4769-966d-024c662a6df8" providerId="ADAL" clId="{0D4A02D4-E2CD-46D0-906B-673FC12CB8AE}" dt="2024-07-15T15:24:09.393" v="1116" actId="700"/>
          <ac:spMkLst>
            <pc:docMk/>
            <pc:sldMk cId="1279160646" sldId="1081"/>
            <ac:spMk id="21" creationId="{A926E994-B0DE-85E4-EF16-6B922CA68BC9}"/>
          </ac:spMkLst>
        </pc:spChg>
        <pc:spChg chg="add mod ord">
          <ac:chgData name="Samuel Kim" userId="0b4e8f1a-35cc-4769-966d-024c662a6df8" providerId="ADAL" clId="{0D4A02D4-E2CD-46D0-906B-673FC12CB8AE}" dt="2024-07-15T15:24:09.393" v="1116" actId="700"/>
          <ac:spMkLst>
            <pc:docMk/>
            <pc:sldMk cId="1279160646" sldId="1081"/>
            <ac:spMk id="22" creationId="{EA9A6114-C21C-9A31-EB82-2E07E2F669E9}"/>
          </ac:spMkLst>
        </pc:spChg>
        <pc:spChg chg="add mod ord">
          <ac:chgData name="Samuel Kim" userId="0b4e8f1a-35cc-4769-966d-024c662a6df8" providerId="ADAL" clId="{0D4A02D4-E2CD-46D0-906B-673FC12CB8AE}" dt="2024-07-15T15:24:09.393" v="1116" actId="700"/>
          <ac:spMkLst>
            <pc:docMk/>
            <pc:sldMk cId="1279160646" sldId="1081"/>
            <ac:spMk id="23" creationId="{727B1CB5-D5C6-01CC-DC51-C8FF98341B6C}"/>
          </ac:spMkLst>
        </pc:spChg>
        <pc:spChg chg="mod ord">
          <ac:chgData name="Samuel Kim" userId="0b4e8f1a-35cc-4769-966d-024c662a6df8" providerId="ADAL" clId="{0D4A02D4-E2CD-46D0-906B-673FC12CB8AE}" dt="2024-07-15T15:24:09.393" v="1116" actId="700"/>
          <ac:spMkLst>
            <pc:docMk/>
            <pc:sldMk cId="1279160646" sldId="1081"/>
            <ac:spMk id="24" creationId="{7331A79F-15E2-810B-5F3A-05DF2BD64715}"/>
          </ac:spMkLst>
        </pc:spChg>
        <pc:spChg chg="add mod ord">
          <ac:chgData name="Samuel Kim" userId="0b4e8f1a-35cc-4769-966d-024c662a6df8" providerId="ADAL" clId="{0D4A02D4-E2CD-46D0-906B-673FC12CB8AE}" dt="2024-07-15T15:24:09.393" v="1116" actId="700"/>
          <ac:spMkLst>
            <pc:docMk/>
            <pc:sldMk cId="1279160646" sldId="1081"/>
            <ac:spMk id="25" creationId="{4515CA06-B1AD-EED5-AF51-AF667F6C9EAA}"/>
          </ac:spMkLst>
        </pc:spChg>
        <pc:spChg chg="add mod ord">
          <ac:chgData name="Samuel Kim" userId="0b4e8f1a-35cc-4769-966d-024c662a6df8" providerId="ADAL" clId="{0D4A02D4-E2CD-46D0-906B-673FC12CB8AE}" dt="2024-07-15T15:24:09.393" v="1116" actId="700"/>
          <ac:spMkLst>
            <pc:docMk/>
            <pc:sldMk cId="1279160646" sldId="1081"/>
            <ac:spMk id="26" creationId="{C9A56F75-0BBD-1A79-F8AD-A3D0F167F1A0}"/>
          </ac:spMkLst>
        </pc:spChg>
        <pc:spChg chg="add mod ord">
          <ac:chgData name="Samuel Kim" userId="0b4e8f1a-35cc-4769-966d-024c662a6df8" providerId="ADAL" clId="{0D4A02D4-E2CD-46D0-906B-673FC12CB8AE}" dt="2024-07-15T15:24:09.393" v="1116" actId="700"/>
          <ac:spMkLst>
            <pc:docMk/>
            <pc:sldMk cId="1279160646" sldId="1081"/>
            <ac:spMk id="27" creationId="{83F686C1-AFE8-BAEA-23DC-380451F5C1FE}"/>
          </ac:spMkLst>
        </pc:spChg>
      </pc:sldChg>
      <pc:sldChg chg="addSp delSp modSp mod modClrScheme chgLayout">
        <pc:chgData name="Samuel Kim" userId="0b4e8f1a-35cc-4769-966d-024c662a6df8" providerId="ADAL" clId="{0D4A02D4-E2CD-46D0-906B-673FC12CB8AE}" dt="2024-07-15T15:25:13.581" v="1169" actId="478"/>
        <pc:sldMkLst>
          <pc:docMk/>
          <pc:sldMk cId="2146623978" sldId="1082"/>
        </pc:sldMkLst>
        <pc:spChg chg="add mod ord">
          <ac:chgData name="Samuel Kim" userId="0b4e8f1a-35cc-4769-966d-024c662a6df8" providerId="ADAL" clId="{0D4A02D4-E2CD-46D0-906B-673FC12CB8AE}" dt="2024-07-15T15:25:09.578" v="1168" actId="20577"/>
          <ac:spMkLst>
            <pc:docMk/>
            <pc:sldMk cId="2146623978" sldId="1082"/>
            <ac:spMk id="2" creationId="{05947626-D584-CBF9-8A9B-6B0FED96C6F5}"/>
          </ac:spMkLst>
        </pc:spChg>
        <pc:spChg chg="mod ord">
          <ac:chgData name="Samuel Kim" userId="0b4e8f1a-35cc-4769-966d-024c662a6df8" providerId="ADAL" clId="{0D4A02D4-E2CD-46D0-906B-673FC12CB8AE}" dt="2024-07-15T15:24:49.846" v="1159" actId="27636"/>
          <ac:spMkLst>
            <pc:docMk/>
            <pc:sldMk cId="2146623978" sldId="1082"/>
            <ac:spMk id="3" creationId="{CB15F765-F983-3F50-DC45-4CEE04C83FA6}"/>
          </ac:spMkLst>
        </pc:spChg>
        <pc:spChg chg="mod ord">
          <ac:chgData name="Samuel Kim" userId="0b4e8f1a-35cc-4769-966d-024c662a6df8" providerId="ADAL" clId="{0D4A02D4-E2CD-46D0-906B-673FC12CB8AE}" dt="2024-07-15T15:24:45.157" v="1143" actId="700"/>
          <ac:spMkLst>
            <pc:docMk/>
            <pc:sldMk cId="2146623978" sldId="1082"/>
            <ac:spMk id="4" creationId="{85CD4787-5662-BE96-BADA-6E67B57F55A8}"/>
          </ac:spMkLst>
        </pc:spChg>
        <pc:spChg chg="add del mod ord">
          <ac:chgData name="Samuel Kim" userId="0b4e8f1a-35cc-4769-966d-024c662a6df8" providerId="ADAL" clId="{0D4A02D4-E2CD-46D0-906B-673FC12CB8AE}" dt="2024-07-15T15:25:13.581" v="1169" actId="478"/>
          <ac:spMkLst>
            <pc:docMk/>
            <pc:sldMk cId="2146623978" sldId="1082"/>
            <ac:spMk id="5" creationId="{53782A61-7D11-0BEB-380F-4DAAF867FF9C}"/>
          </ac:spMkLst>
        </pc:spChg>
        <pc:spChg chg="del mod ord">
          <ac:chgData name="Samuel Kim" userId="0b4e8f1a-35cc-4769-966d-024c662a6df8" providerId="ADAL" clId="{0D4A02D4-E2CD-46D0-906B-673FC12CB8AE}" dt="2024-07-15T15:24:45.157" v="1143" actId="700"/>
          <ac:spMkLst>
            <pc:docMk/>
            <pc:sldMk cId="2146623978" sldId="1082"/>
            <ac:spMk id="6" creationId="{46890966-39CE-16FA-B0AF-6C442C9546B8}"/>
          </ac:spMkLst>
        </pc:spChg>
        <pc:spChg chg="del mod ord">
          <ac:chgData name="Samuel Kim" userId="0b4e8f1a-35cc-4769-966d-024c662a6df8" providerId="ADAL" clId="{0D4A02D4-E2CD-46D0-906B-673FC12CB8AE}" dt="2024-07-15T15:24:45.157" v="1143" actId="700"/>
          <ac:spMkLst>
            <pc:docMk/>
            <pc:sldMk cId="2146623978" sldId="1082"/>
            <ac:spMk id="7" creationId="{B726D081-B986-0B3D-6E9E-241D7CEE7C7F}"/>
          </ac:spMkLst>
        </pc:spChg>
        <pc:spChg chg="del mod ord">
          <ac:chgData name="Samuel Kim" userId="0b4e8f1a-35cc-4769-966d-024c662a6df8" providerId="ADAL" clId="{0D4A02D4-E2CD-46D0-906B-673FC12CB8AE}" dt="2024-07-15T15:24:45.157" v="1143" actId="700"/>
          <ac:spMkLst>
            <pc:docMk/>
            <pc:sldMk cId="2146623978" sldId="1082"/>
            <ac:spMk id="8" creationId="{E3051C79-A36F-99BF-2D4D-2BEBB55C5910}"/>
          </ac:spMkLst>
        </pc:spChg>
        <pc:spChg chg="del">
          <ac:chgData name="Samuel Kim" userId="0b4e8f1a-35cc-4769-966d-024c662a6df8" providerId="ADAL" clId="{0D4A02D4-E2CD-46D0-906B-673FC12CB8AE}" dt="2024-07-15T15:24:45.157" v="1143" actId="700"/>
          <ac:spMkLst>
            <pc:docMk/>
            <pc:sldMk cId="2146623978" sldId="1082"/>
            <ac:spMk id="9" creationId="{635E0E84-5700-6A31-BE2A-8C70E462E0C3}"/>
          </ac:spMkLst>
        </pc:spChg>
        <pc:spChg chg="del">
          <ac:chgData name="Samuel Kim" userId="0b4e8f1a-35cc-4769-966d-024c662a6df8" providerId="ADAL" clId="{0D4A02D4-E2CD-46D0-906B-673FC12CB8AE}" dt="2024-07-15T15:24:45.157" v="1143" actId="700"/>
          <ac:spMkLst>
            <pc:docMk/>
            <pc:sldMk cId="2146623978" sldId="1082"/>
            <ac:spMk id="10" creationId="{0A465404-6FD7-308F-E574-29C46DB694BE}"/>
          </ac:spMkLst>
        </pc:spChg>
        <pc:spChg chg="del">
          <ac:chgData name="Samuel Kim" userId="0b4e8f1a-35cc-4769-966d-024c662a6df8" providerId="ADAL" clId="{0D4A02D4-E2CD-46D0-906B-673FC12CB8AE}" dt="2024-07-15T15:24:45.157" v="1143" actId="700"/>
          <ac:spMkLst>
            <pc:docMk/>
            <pc:sldMk cId="2146623978" sldId="1082"/>
            <ac:spMk id="11" creationId="{E3F296B4-E549-5875-D0CC-D5E97101D21C}"/>
          </ac:spMkLst>
        </pc:spChg>
        <pc:spChg chg="del">
          <ac:chgData name="Samuel Kim" userId="0b4e8f1a-35cc-4769-966d-024c662a6df8" providerId="ADAL" clId="{0D4A02D4-E2CD-46D0-906B-673FC12CB8AE}" dt="2024-07-15T15:24:45.157" v="1143" actId="700"/>
          <ac:spMkLst>
            <pc:docMk/>
            <pc:sldMk cId="2146623978" sldId="1082"/>
            <ac:spMk id="12" creationId="{9AF3AB67-354F-27D3-604C-01246FCBD81C}"/>
          </ac:spMkLst>
        </pc:spChg>
        <pc:spChg chg="del">
          <ac:chgData name="Samuel Kim" userId="0b4e8f1a-35cc-4769-966d-024c662a6df8" providerId="ADAL" clId="{0D4A02D4-E2CD-46D0-906B-673FC12CB8AE}" dt="2024-07-15T15:24:45.157" v="1143" actId="700"/>
          <ac:spMkLst>
            <pc:docMk/>
            <pc:sldMk cId="2146623978" sldId="1082"/>
            <ac:spMk id="13" creationId="{C65228C5-ABE4-CF94-3E25-71421060C1BE}"/>
          </ac:spMkLst>
        </pc:spChg>
        <pc:spChg chg="del">
          <ac:chgData name="Samuel Kim" userId="0b4e8f1a-35cc-4769-966d-024c662a6df8" providerId="ADAL" clId="{0D4A02D4-E2CD-46D0-906B-673FC12CB8AE}" dt="2024-07-15T15:24:45.157" v="1143" actId="700"/>
          <ac:spMkLst>
            <pc:docMk/>
            <pc:sldMk cId="2146623978" sldId="1082"/>
            <ac:spMk id="14" creationId="{0200F60F-AFC9-CAA2-6CE7-14B810B57742}"/>
          </ac:spMkLst>
        </pc:spChg>
        <pc:spChg chg="del">
          <ac:chgData name="Samuel Kim" userId="0b4e8f1a-35cc-4769-966d-024c662a6df8" providerId="ADAL" clId="{0D4A02D4-E2CD-46D0-906B-673FC12CB8AE}" dt="2024-07-15T15:24:45.157" v="1143" actId="700"/>
          <ac:spMkLst>
            <pc:docMk/>
            <pc:sldMk cId="2146623978" sldId="1082"/>
            <ac:spMk id="15" creationId="{59E6C5B2-3D39-B187-11C9-C56FDFE976CD}"/>
          </ac:spMkLst>
        </pc:spChg>
        <pc:spChg chg="del">
          <ac:chgData name="Samuel Kim" userId="0b4e8f1a-35cc-4769-966d-024c662a6df8" providerId="ADAL" clId="{0D4A02D4-E2CD-46D0-906B-673FC12CB8AE}" dt="2024-07-15T15:24:45.157" v="1143" actId="700"/>
          <ac:spMkLst>
            <pc:docMk/>
            <pc:sldMk cId="2146623978" sldId="1082"/>
            <ac:spMk id="16" creationId="{C9EF131F-A2D6-6672-EB78-C20A94D43AFC}"/>
          </ac:spMkLst>
        </pc:spChg>
        <pc:spChg chg="del">
          <ac:chgData name="Samuel Kim" userId="0b4e8f1a-35cc-4769-966d-024c662a6df8" providerId="ADAL" clId="{0D4A02D4-E2CD-46D0-906B-673FC12CB8AE}" dt="2024-07-15T15:24:45.157" v="1143" actId="700"/>
          <ac:spMkLst>
            <pc:docMk/>
            <pc:sldMk cId="2146623978" sldId="1082"/>
            <ac:spMk id="17" creationId="{B8D802C4-9E0D-CEB8-ED20-22FB51F6AF27}"/>
          </ac:spMkLst>
        </pc:spChg>
        <pc:spChg chg="del">
          <ac:chgData name="Samuel Kim" userId="0b4e8f1a-35cc-4769-966d-024c662a6df8" providerId="ADAL" clId="{0D4A02D4-E2CD-46D0-906B-673FC12CB8AE}" dt="2024-07-15T15:24:45.157" v="1143" actId="700"/>
          <ac:spMkLst>
            <pc:docMk/>
            <pc:sldMk cId="2146623978" sldId="1082"/>
            <ac:spMk id="18" creationId="{BFA2F0BB-28BF-813F-8463-8CECC8570D4A}"/>
          </ac:spMkLst>
        </pc:spChg>
        <pc:spChg chg="del">
          <ac:chgData name="Samuel Kim" userId="0b4e8f1a-35cc-4769-966d-024c662a6df8" providerId="ADAL" clId="{0D4A02D4-E2CD-46D0-906B-673FC12CB8AE}" dt="2024-07-15T15:24:45.157" v="1143" actId="700"/>
          <ac:spMkLst>
            <pc:docMk/>
            <pc:sldMk cId="2146623978" sldId="1082"/>
            <ac:spMk id="19" creationId="{E760300B-9656-D5D8-C335-0DA80453E75C}"/>
          </ac:spMkLst>
        </pc:spChg>
        <pc:spChg chg="del">
          <ac:chgData name="Samuel Kim" userId="0b4e8f1a-35cc-4769-966d-024c662a6df8" providerId="ADAL" clId="{0D4A02D4-E2CD-46D0-906B-673FC12CB8AE}" dt="2024-07-15T15:24:45.157" v="1143" actId="700"/>
          <ac:spMkLst>
            <pc:docMk/>
            <pc:sldMk cId="2146623978" sldId="1082"/>
            <ac:spMk id="20" creationId="{FDB85A04-2FBA-4EB2-48A0-881D0DE78239}"/>
          </ac:spMkLst>
        </pc:spChg>
        <pc:spChg chg="del">
          <ac:chgData name="Samuel Kim" userId="0b4e8f1a-35cc-4769-966d-024c662a6df8" providerId="ADAL" clId="{0D4A02D4-E2CD-46D0-906B-673FC12CB8AE}" dt="2024-07-15T15:24:45.157" v="1143" actId="700"/>
          <ac:spMkLst>
            <pc:docMk/>
            <pc:sldMk cId="2146623978" sldId="1082"/>
            <ac:spMk id="21" creationId="{81DC2324-2F1F-3D7D-C4EA-9F58D94E81CE}"/>
          </ac:spMkLst>
        </pc:spChg>
        <pc:spChg chg="del">
          <ac:chgData name="Samuel Kim" userId="0b4e8f1a-35cc-4769-966d-024c662a6df8" providerId="ADAL" clId="{0D4A02D4-E2CD-46D0-906B-673FC12CB8AE}" dt="2024-07-15T15:24:45.157" v="1143" actId="700"/>
          <ac:spMkLst>
            <pc:docMk/>
            <pc:sldMk cId="2146623978" sldId="1082"/>
            <ac:spMk id="22" creationId="{C78441DF-7F0B-B4BC-B1FA-3DDF4D8C8E03}"/>
          </ac:spMkLst>
        </pc:spChg>
        <pc:spChg chg="del">
          <ac:chgData name="Samuel Kim" userId="0b4e8f1a-35cc-4769-966d-024c662a6df8" providerId="ADAL" clId="{0D4A02D4-E2CD-46D0-906B-673FC12CB8AE}" dt="2024-07-15T15:24:45.157" v="1143" actId="700"/>
          <ac:spMkLst>
            <pc:docMk/>
            <pc:sldMk cId="2146623978" sldId="1082"/>
            <ac:spMk id="23" creationId="{EDAF0700-1CD0-F10C-04D0-BEB63333552B}"/>
          </ac:spMkLst>
        </pc:spChg>
        <pc:spChg chg="del">
          <ac:chgData name="Samuel Kim" userId="0b4e8f1a-35cc-4769-966d-024c662a6df8" providerId="ADAL" clId="{0D4A02D4-E2CD-46D0-906B-673FC12CB8AE}" dt="2024-07-15T15:24:45.157" v="1143" actId="700"/>
          <ac:spMkLst>
            <pc:docMk/>
            <pc:sldMk cId="2146623978" sldId="1082"/>
            <ac:spMk id="24" creationId="{A69F85B5-5D70-89BA-04EB-80E377AA447C}"/>
          </ac:spMkLst>
        </pc:spChg>
        <pc:spChg chg="del">
          <ac:chgData name="Samuel Kim" userId="0b4e8f1a-35cc-4769-966d-024c662a6df8" providerId="ADAL" clId="{0D4A02D4-E2CD-46D0-906B-673FC12CB8AE}" dt="2024-07-15T15:24:45.157" v="1143" actId="700"/>
          <ac:spMkLst>
            <pc:docMk/>
            <pc:sldMk cId="2146623978" sldId="1082"/>
            <ac:spMk id="25" creationId="{3290535E-7AB7-D355-3F9F-7B77AD33EFF1}"/>
          </ac:spMkLst>
        </pc:spChg>
        <pc:spChg chg="del">
          <ac:chgData name="Samuel Kim" userId="0b4e8f1a-35cc-4769-966d-024c662a6df8" providerId="ADAL" clId="{0D4A02D4-E2CD-46D0-906B-673FC12CB8AE}" dt="2024-07-15T15:24:45.157" v="1143" actId="700"/>
          <ac:spMkLst>
            <pc:docMk/>
            <pc:sldMk cId="2146623978" sldId="1082"/>
            <ac:spMk id="26" creationId="{D4BEE0E4-3810-8D41-30DC-9CDAA779587F}"/>
          </ac:spMkLst>
        </pc:spChg>
        <pc:spChg chg="add del mod ord">
          <ac:chgData name="Samuel Kim" userId="0b4e8f1a-35cc-4769-966d-024c662a6df8" providerId="ADAL" clId="{0D4A02D4-E2CD-46D0-906B-673FC12CB8AE}" dt="2024-07-15T15:25:13.581" v="1169" actId="478"/>
          <ac:spMkLst>
            <pc:docMk/>
            <pc:sldMk cId="2146623978" sldId="1082"/>
            <ac:spMk id="27" creationId="{1EF94191-B6FA-3F88-8C36-BE5593538D8C}"/>
          </ac:spMkLst>
        </pc:spChg>
      </pc:sldChg>
      <pc:sldChg chg="del">
        <pc:chgData name="Samuel Kim" userId="0b4e8f1a-35cc-4769-966d-024c662a6df8" providerId="ADAL" clId="{0D4A02D4-E2CD-46D0-906B-673FC12CB8AE}" dt="2024-07-15T15:25:17.897" v="1170" actId="47"/>
        <pc:sldMkLst>
          <pc:docMk/>
          <pc:sldMk cId="2175414920" sldId="1083"/>
        </pc:sldMkLst>
      </pc:sldChg>
      <pc:sldChg chg="del">
        <pc:chgData name="Samuel Kim" userId="0b4e8f1a-35cc-4769-966d-024c662a6df8" providerId="ADAL" clId="{0D4A02D4-E2CD-46D0-906B-673FC12CB8AE}" dt="2024-07-15T15:24:40.742" v="1142" actId="47"/>
        <pc:sldMkLst>
          <pc:docMk/>
          <pc:sldMk cId="1192451559" sldId="1084"/>
        </pc:sldMkLst>
      </pc:sldChg>
      <pc:sldChg chg="del">
        <pc:chgData name="Samuel Kim" userId="0b4e8f1a-35cc-4769-966d-024c662a6df8" providerId="ADAL" clId="{0D4A02D4-E2CD-46D0-906B-673FC12CB8AE}" dt="2024-07-15T15:24:40.742" v="1142" actId="47"/>
        <pc:sldMkLst>
          <pc:docMk/>
          <pc:sldMk cId="638270323" sldId="1086"/>
        </pc:sldMkLst>
      </pc:sldChg>
      <pc:sldChg chg="del">
        <pc:chgData name="Samuel Kim" userId="0b4e8f1a-35cc-4769-966d-024c662a6df8" providerId="ADAL" clId="{0D4A02D4-E2CD-46D0-906B-673FC12CB8AE}" dt="2024-07-15T15:24:40.742" v="1142" actId="47"/>
        <pc:sldMkLst>
          <pc:docMk/>
          <pc:sldMk cId="3742396876" sldId="1087"/>
        </pc:sldMkLst>
      </pc:sldChg>
      <pc:sldChg chg="del">
        <pc:chgData name="Samuel Kim" userId="0b4e8f1a-35cc-4769-966d-024c662a6df8" providerId="ADAL" clId="{0D4A02D4-E2CD-46D0-906B-673FC12CB8AE}" dt="2024-07-15T15:24:40.742" v="1142" actId="47"/>
        <pc:sldMkLst>
          <pc:docMk/>
          <pc:sldMk cId="2173876412" sldId="1088"/>
        </pc:sldMkLst>
      </pc:sldChg>
      <pc:sldChg chg="addSp delSp modSp mod ord">
        <pc:chgData name="Samuel Kim" userId="0b4e8f1a-35cc-4769-966d-024c662a6df8" providerId="ADAL" clId="{0D4A02D4-E2CD-46D0-906B-673FC12CB8AE}" dt="2024-07-15T14:58:37.636" v="54" actId="478"/>
        <pc:sldMkLst>
          <pc:docMk/>
          <pc:sldMk cId="1572367268" sldId="1089"/>
        </pc:sldMkLst>
        <pc:picChg chg="add del mod">
          <ac:chgData name="Samuel Kim" userId="0b4e8f1a-35cc-4769-966d-024c662a6df8" providerId="ADAL" clId="{0D4A02D4-E2CD-46D0-906B-673FC12CB8AE}" dt="2024-07-15T14:58:31.552" v="53" actId="478"/>
          <ac:picMkLst>
            <pc:docMk/>
            <pc:sldMk cId="1572367268" sldId="1089"/>
            <ac:picMk id="25" creationId="{6416447F-2C51-6946-4AC6-253115F9D660}"/>
          </ac:picMkLst>
        </pc:picChg>
        <pc:picChg chg="add del mod">
          <ac:chgData name="Samuel Kim" userId="0b4e8f1a-35cc-4769-966d-024c662a6df8" providerId="ADAL" clId="{0D4A02D4-E2CD-46D0-906B-673FC12CB8AE}" dt="2024-07-15T14:58:37.636" v="54" actId="478"/>
          <ac:picMkLst>
            <pc:docMk/>
            <pc:sldMk cId="1572367268" sldId="1089"/>
            <ac:picMk id="26" creationId="{0BC2EBCF-4A32-A021-E143-1C0E5155A09D}"/>
          </ac:picMkLst>
        </pc:picChg>
      </pc:sldChg>
      <pc:sldChg chg="del">
        <pc:chgData name="Samuel Kim" userId="0b4e8f1a-35cc-4769-966d-024c662a6df8" providerId="ADAL" clId="{0D4A02D4-E2CD-46D0-906B-673FC12CB8AE}" dt="2024-07-15T15:24:40.742" v="1142" actId="47"/>
        <pc:sldMkLst>
          <pc:docMk/>
          <pc:sldMk cId="2981976917" sldId="1090"/>
        </pc:sldMkLst>
      </pc:sldChg>
      <pc:sldChg chg="del">
        <pc:chgData name="Samuel Kim" userId="0b4e8f1a-35cc-4769-966d-024c662a6df8" providerId="ADAL" clId="{0D4A02D4-E2CD-46D0-906B-673FC12CB8AE}" dt="2024-07-15T15:24:40.742" v="1142" actId="47"/>
        <pc:sldMkLst>
          <pc:docMk/>
          <pc:sldMk cId="1679944867" sldId="1091"/>
        </pc:sldMkLst>
      </pc:sldChg>
      <pc:sldChg chg="del">
        <pc:chgData name="Samuel Kim" userId="0b4e8f1a-35cc-4769-966d-024c662a6df8" providerId="ADAL" clId="{0D4A02D4-E2CD-46D0-906B-673FC12CB8AE}" dt="2024-07-15T15:24:40.742" v="1142" actId="47"/>
        <pc:sldMkLst>
          <pc:docMk/>
          <pc:sldMk cId="2305176487" sldId="1092"/>
        </pc:sldMkLst>
      </pc:sldChg>
      <pc:sldChg chg="addSp modSp add mod">
        <pc:chgData name="Samuel Kim" userId="0b4e8f1a-35cc-4769-966d-024c662a6df8" providerId="ADAL" clId="{0D4A02D4-E2CD-46D0-906B-673FC12CB8AE}" dt="2024-07-15T15:09:03.968" v="274" actId="1035"/>
        <pc:sldMkLst>
          <pc:docMk/>
          <pc:sldMk cId="2324410712" sldId="1093"/>
        </pc:sldMkLst>
        <pc:spChg chg="mod">
          <ac:chgData name="Samuel Kim" userId="0b4e8f1a-35cc-4769-966d-024c662a6df8" providerId="ADAL" clId="{0D4A02D4-E2CD-46D0-906B-673FC12CB8AE}" dt="2024-07-15T15:03:06.420" v="135"/>
          <ac:spMkLst>
            <pc:docMk/>
            <pc:sldMk cId="2324410712" sldId="1093"/>
            <ac:spMk id="4" creationId="{DEABDE13-516D-FC80-7EF9-0C69AC6FE4F8}"/>
          </ac:spMkLst>
        </pc:spChg>
        <pc:spChg chg="mod">
          <ac:chgData name="Samuel Kim" userId="0b4e8f1a-35cc-4769-966d-024c662a6df8" providerId="ADAL" clId="{0D4A02D4-E2CD-46D0-906B-673FC12CB8AE}" dt="2024-07-15T15:07:00.235" v="240" actId="27636"/>
          <ac:spMkLst>
            <pc:docMk/>
            <pc:sldMk cId="2324410712" sldId="1093"/>
            <ac:spMk id="5" creationId="{A9B6957F-39E9-36E9-AFD7-A6CD5222893D}"/>
          </ac:spMkLst>
        </pc:spChg>
        <pc:spChg chg="mod">
          <ac:chgData name="Samuel Kim" userId="0b4e8f1a-35cc-4769-966d-024c662a6df8" providerId="ADAL" clId="{0D4A02D4-E2CD-46D0-906B-673FC12CB8AE}" dt="2024-07-15T15:09:03.968" v="274" actId="1035"/>
          <ac:spMkLst>
            <pc:docMk/>
            <pc:sldMk cId="2324410712" sldId="1093"/>
            <ac:spMk id="6" creationId="{7DA5AE06-14D2-49FA-474A-0B59A67DFB43}"/>
          </ac:spMkLst>
        </pc:spChg>
        <pc:picChg chg="add mod">
          <ac:chgData name="Samuel Kim" userId="0b4e8f1a-35cc-4769-966d-024c662a6df8" providerId="ADAL" clId="{0D4A02D4-E2CD-46D0-906B-673FC12CB8AE}" dt="2024-07-15T15:08:50.669" v="271" actId="1036"/>
          <ac:picMkLst>
            <pc:docMk/>
            <pc:sldMk cId="2324410712" sldId="1093"/>
            <ac:picMk id="3" creationId="{F0CA566E-C701-2026-BCB7-2B938A77EB43}"/>
          </ac:picMkLst>
        </pc:picChg>
      </pc:sldChg>
      <pc:sldChg chg="addSp modSp add mod">
        <pc:chgData name="Samuel Kim" userId="0b4e8f1a-35cc-4769-966d-024c662a6df8" providerId="ADAL" clId="{0D4A02D4-E2CD-46D0-906B-673FC12CB8AE}" dt="2024-07-15T15:09:40.748" v="282" actId="1076"/>
        <pc:sldMkLst>
          <pc:docMk/>
          <pc:sldMk cId="180194794" sldId="1094"/>
        </pc:sldMkLst>
        <pc:spChg chg="add mod">
          <ac:chgData name="Samuel Kim" userId="0b4e8f1a-35cc-4769-966d-024c662a6df8" providerId="ADAL" clId="{0D4A02D4-E2CD-46D0-906B-673FC12CB8AE}" dt="2024-07-15T15:09:40.748" v="282" actId="1076"/>
          <ac:spMkLst>
            <pc:docMk/>
            <pc:sldMk cId="180194794" sldId="1094"/>
            <ac:spMk id="3" creationId="{9433CD59-386B-9B1C-7C5F-A3E8DAD8AF09}"/>
          </ac:spMkLst>
        </pc:spChg>
        <pc:spChg chg="mod">
          <ac:chgData name="Samuel Kim" userId="0b4e8f1a-35cc-4769-966d-024c662a6df8" providerId="ADAL" clId="{0D4A02D4-E2CD-46D0-906B-673FC12CB8AE}" dt="2024-07-15T15:09:23.922" v="276" actId="27636"/>
          <ac:spMkLst>
            <pc:docMk/>
            <pc:sldMk cId="180194794" sldId="1094"/>
            <ac:spMk id="4" creationId="{DEABDE13-516D-FC80-7EF9-0C69AC6FE4F8}"/>
          </ac:spMkLst>
        </pc:spChg>
        <pc:spChg chg="mod">
          <ac:chgData name="Samuel Kim" userId="0b4e8f1a-35cc-4769-966d-024c662a6df8" providerId="ADAL" clId="{0D4A02D4-E2CD-46D0-906B-673FC12CB8AE}" dt="2024-07-15T15:09:34.917" v="280" actId="20577"/>
          <ac:spMkLst>
            <pc:docMk/>
            <pc:sldMk cId="180194794" sldId="1094"/>
            <ac:spMk id="5" creationId="{A9B6957F-39E9-36E9-AFD7-A6CD5222893D}"/>
          </ac:spMkLst>
        </pc:spChg>
      </pc:sldChg>
      <pc:sldChg chg="addSp delSp modSp add mod">
        <pc:chgData name="Samuel Kim" userId="0b4e8f1a-35cc-4769-966d-024c662a6df8" providerId="ADAL" clId="{0D4A02D4-E2CD-46D0-906B-673FC12CB8AE}" dt="2024-07-15T15:11:51.285" v="327" actId="1076"/>
        <pc:sldMkLst>
          <pc:docMk/>
          <pc:sldMk cId="205064840" sldId="1095"/>
        </pc:sldMkLst>
        <pc:spChg chg="mod">
          <ac:chgData name="Samuel Kim" userId="0b4e8f1a-35cc-4769-966d-024c662a6df8" providerId="ADAL" clId="{0D4A02D4-E2CD-46D0-906B-673FC12CB8AE}" dt="2024-07-15T15:09:58.474" v="289" actId="404"/>
          <ac:spMkLst>
            <pc:docMk/>
            <pc:sldMk cId="205064840" sldId="1095"/>
            <ac:spMk id="4" creationId="{DEABDE13-516D-FC80-7EF9-0C69AC6FE4F8}"/>
          </ac:spMkLst>
        </pc:spChg>
        <pc:spChg chg="add del mod">
          <ac:chgData name="Samuel Kim" userId="0b4e8f1a-35cc-4769-966d-024c662a6df8" providerId="ADAL" clId="{0D4A02D4-E2CD-46D0-906B-673FC12CB8AE}" dt="2024-07-15T15:10:53.841" v="304" actId="20577"/>
          <ac:spMkLst>
            <pc:docMk/>
            <pc:sldMk cId="205064840" sldId="1095"/>
            <ac:spMk id="5" creationId="{A9B6957F-39E9-36E9-AFD7-A6CD5222893D}"/>
          </ac:spMkLst>
        </pc:spChg>
        <pc:spChg chg="add mod">
          <ac:chgData name="Samuel Kim" userId="0b4e8f1a-35cc-4769-966d-024c662a6df8" providerId="ADAL" clId="{0D4A02D4-E2CD-46D0-906B-673FC12CB8AE}" dt="2024-07-15T15:10:50.913" v="301" actId="478"/>
          <ac:spMkLst>
            <pc:docMk/>
            <pc:sldMk cId="205064840" sldId="1095"/>
            <ac:spMk id="27" creationId="{334D26CC-CD1E-E5AB-C74D-EF6B762DCBD8}"/>
          </ac:spMkLst>
        </pc:spChg>
        <pc:spChg chg="add mod">
          <ac:chgData name="Samuel Kim" userId="0b4e8f1a-35cc-4769-966d-024c662a6df8" providerId="ADAL" clId="{0D4A02D4-E2CD-46D0-906B-673FC12CB8AE}" dt="2024-07-15T15:10:50.913" v="301" actId="478"/>
          <ac:spMkLst>
            <pc:docMk/>
            <pc:sldMk cId="205064840" sldId="1095"/>
            <ac:spMk id="28" creationId="{CCA835A4-4E2F-63E5-330E-19ECE52EDB46}"/>
          </ac:spMkLst>
        </pc:spChg>
        <pc:spChg chg="add del mod">
          <ac:chgData name="Samuel Kim" userId="0b4e8f1a-35cc-4769-966d-024c662a6df8" providerId="ADAL" clId="{0D4A02D4-E2CD-46D0-906B-673FC12CB8AE}" dt="2024-07-15T15:10:50.913" v="301" actId="478"/>
          <ac:spMkLst>
            <pc:docMk/>
            <pc:sldMk cId="205064840" sldId="1095"/>
            <ac:spMk id="29" creationId="{3F1DB6DE-03A2-2670-579B-A8608A98302C}"/>
          </ac:spMkLst>
        </pc:spChg>
        <pc:spChg chg="add mod">
          <ac:chgData name="Samuel Kim" userId="0b4e8f1a-35cc-4769-966d-024c662a6df8" providerId="ADAL" clId="{0D4A02D4-E2CD-46D0-906B-673FC12CB8AE}" dt="2024-07-15T15:11:51.285" v="327" actId="1076"/>
          <ac:spMkLst>
            <pc:docMk/>
            <pc:sldMk cId="205064840" sldId="1095"/>
            <ac:spMk id="31" creationId="{1BF16FF2-013D-5C22-CB4C-759A28637005}"/>
          </ac:spMkLst>
        </pc:spChg>
        <pc:grpChg chg="add mod">
          <ac:chgData name="Samuel Kim" userId="0b4e8f1a-35cc-4769-966d-024c662a6df8" providerId="ADAL" clId="{0D4A02D4-E2CD-46D0-906B-673FC12CB8AE}" dt="2024-07-15T15:11:18.710" v="315" actId="1076"/>
          <ac:grpSpMkLst>
            <pc:docMk/>
            <pc:sldMk cId="205064840" sldId="1095"/>
            <ac:grpSpMk id="30" creationId="{820776BA-C713-64D4-A661-54525E454F86}"/>
          </ac:grpSpMkLst>
        </pc:grpChg>
        <pc:picChg chg="add mod">
          <ac:chgData name="Samuel Kim" userId="0b4e8f1a-35cc-4769-966d-024c662a6df8" providerId="ADAL" clId="{0D4A02D4-E2CD-46D0-906B-673FC12CB8AE}" dt="2024-07-15T15:10:10.446" v="291"/>
          <ac:picMkLst>
            <pc:docMk/>
            <pc:sldMk cId="205064840" sldId="1095"/>
            <ac:picMk id="3" creationId="{C3EFA215-0361-DD3A-A70D-3FC962151AA7}"/>
          </ac:picMkLst>
        </pc:picChg>
        <pc:picChg chg="add mod">
          <ac:chgData name="Samuel Kim" userId="0b4e8f1a-35cc-4769-966d-024c662a6df8" providerId="ADAL" clId="{0D4A02D4-E2CD-46D0-906B-673FC12CB8AE}" dt="2024-07-15T15:10:50.913" v="301" actId="478"/>
          <ac:picMkLst>
            <pc:docMk/>
            <pc:sldMk cId="205064840" sldId="1095"/>
            <ac:picMk id="26" creationId="{5A484DE9-3F36-7EB4-1CD0-7317E073F0A4}"/>
          </ac:picMkLst>
        </pc:picChg>
      </pc:sldChg>
      <pc:sldChg chg="addSp modSp add mod">
        <pc:chgData name="Samuel Kim" userId="0b4e8f1a-35cc-4769-966d-024c662a6df8" providerId="ADAL" clId="{0D4A02D4-E2CD-46D0-906B-673FC12CB8AE}" dt="2024-07-15T15:11:59.510" v="329" actId="1076"/>
        <pc:sldMkLst>
          <pc:docMk/>
          <pc:sldMk cId="125121738" sldId="1096"/>
        </pc:sldMkLst>
        <pc:spChg chg="add mod">
          <ac:chgData name="Samuel Kim" userId="0b4e8f1a-35cc-4769-966d-024c662a6df8" providerId="ADAL" clId="{0D4A02D4-E2CD-46D0-906B-673FC12CB8AE}" dt="2024-07-15T15:11:59.510" v="329" actId="1076"/>
          <ac:spMkLst>
            <pc:docMk/>
            <pc:sldMk cId="125121738" sldId="1096"/>
            <ac:spMk id="3" creationId="{3740F445-2611-2555-A954-9D623F1BADE5}"/>
          </ac:spMkLst>
        </pc:spChg>
        <pc:spChg chg="mod">
          <ac:chgData name="Samuel Kim" userId="0b4e8f1a-35cc-4769-966d-024c662a6df8" providerId="ADAL" clId="{0D4A02D4-E2CD-46D0-906B-673FC12CB8AE}" dt="2024-07-15T15:11:29.781" v="320" actId="404"/>
          <ac:spMkLst>
            <pc:docMk/>
            <pc:sldMk cId="125121738" sldId="1096"/>
            <ac:spMk id="4" creationId="{DEABDE13-516D-FC80-7EF9-0C69AC6FE4F8}"/>
          </ac:spMkLst>
        </pc:spChg>
        <pc:spChg chg="mod">
          <ac:chgData name="Samuel Kim" userId="0b4e8f1a-35cc-4769-966d-024c662a6df8" providerId="ADAL" clId="{0D4A02D4-E2CD-46D0-906B-673FC12CB8AE}" dt="2024-07-15T15:11:41.777" v="325" actId="20577"/>
          <ac:spMkLst>
            <pc:docMk/>
            <pc:sldMk cId="125121738" sldId="1096"/>
            <ac:spMk id="5" creationId="{A9B6957F-39E9-36E9-AFD7-A6CD5222893D}"/>
          </ac:spMkLst>
        </pc:spChg>
      </pc:sldChg>
      <pc:sldChg chg="addSp modSp add mod">
        <pc:chgData name="Samuel Kim" userId="0b4e8f1a-35cc-4769-966d-024c662a6df8" providerId="ADAL" clId="{0D4A02D4-E2CD-46D0-906B-673FC12CB8AE}" dt="2024-07-15T15:14:11.029" v="488"/>
        <pc:sldMkLst>
          <pc:docMk/>
          <pc:sldMk cId="4262921820" sldId="1097"/>
        </pc:sldMkLst>
        <pc:spChg chg="add mod">
          <ac:chgData name="Samuel Kim" userId="0b4e8f1a-35cc-4769-966d-024c662a6df8" providerId="ADAL" clId="{0D4A02D4-E2CD-46D0-906B-673FC12CB8AE}" dt="2024-07-15T15:14:11.029" v="488"/>
          <ac:spMkLst>
            <pc:docMk/>
            <pc:sldMk cId="4262921820" sldId="1097"/>
            <ac:spMk id="3" creationId="{BA40264A-1295-B298-17B2-D6ED579D086F}"/>
          </ac:spMkLst>
        </pc:spChg>
        <pc:spChg chg="mod">
          <ac:chgData name="Samuel Kim" userId="0b4e8f1a-35cc-4769-966d-024c662a6df8" providerId="ADAL" clId="{0D4A02D4-E2CD-46D0-906B-673FC12CB8AE}" dt="2024-07-15T15:12:07.918" v="330"/>
          <ac:spMkLst>
            <pc:docMk/>
            <pc:sldMk cId="4262921820" sldId="1097"/>
            <ac:spMk id="4" creationId="{DEABDE13-516D-FC80-7EF9-0C69AC6FE4F8}"/>
          </ac:spMkLst>
        </pc:spChg>
        <pc:spChg chg="mod">
          <ac:chgData name="Samuel Kim" userId="0b4e8f1a-35cc-4769-966d-024c662a6df8" providerId="ADAL" clId="{0D4A02D4-E2CD-46D0-906B-673FC12CB8AE}" dt="2024-07-15T15:13:21.963" v="362" actId="14100"/>
          <ac:spMkLst>
            <pc:docMk/>
            <pc:sldMk cId="4262921820" sldId="1097"/>
            <ac:spMk id="5" creationId="{A9B6957F-39E9-36E9-AFD7-A6CD5222893D}"/>
          </ac:spMkLst>
        </pc:spChg>
      </pc:sldChg>
      <pc:sldChg chg="addSp delSp modSp new mod">
        <pc:chgData name="Samuel Kim" userId="0b4e8f1a-35cc-4769-966d-024c662a6df8" providerId="ADAL" clId="{0D4A02D4-E2CD-46D0-906B-673FC12CB8AE}" dt="2024-07-15T15:14:48.506" v="492" actId="478"/>
        <pc:sldMkLst>
          <pc:docMk/>
          <pc:sldMk cId="3935402252" sldId="1098"/>
        </pc:sldMkLst>
        <pc:spChg chg="mod">
          <ac:chgData name="Samuel Kim" userId="0b4e8f1a-35cc-4769-966d-024c662a6df8" providerId="ADAL" clId="{0D4A02D4-E2CD-46D0-906B-673FC12CB8AE}" dt="2024-07-15T15:13:44.427" v="366"/>
          <ac:spMkLst>
            <pc:docMk/>
            <pc:sldMk cId="3935402252" sldId="1098"/>
            <ac:spMk id="2" creationId="{591BF75A-59E0-E2C5-F0A2-2E51A8991576}"/>
          </ac:spMkLst>
        </pc:spChg>
        <pc:spChg chg="del">
          <ac:chgData name="Samuel Kim" userId="0b4e8f1a-35cc-4769-966d-024c662a6df8" providerId="ADAL" clId="{0D4A02D4-E2CD-46D0-906B-673FC12CB8AE}" dt="2024-07-15T15:14:48.506" v="492" actId="478"/>
          <ac:spMkLst>
            <pc:docMk/>
            <pc:sldMk cId="3935402252" sldId="1098"/>
            <ac:spMk id="3" creationId="{9D7BE356-3862-8045-478F-E3A393416E62}"/>
          </ac:spMkLst>
        </pc:spChg>
        <pc:spChg chg="mod">
          <ac:chgData name="Samuel Kim" userId="0b4e8f1a-35cc-4769-966d-024c662a6df8" providerId="ADAL" clId="{0D4A02D4-E2CD-46D0-906B-673FC12CB8AE}" dt="2024-07-15T15:13:58.102" v="429" actId="27636"/>
          <ac:spMkLst>
            <pc:docMk/>
            <pc:sldMk cId="3935402252" sldId="1098"/>
            <ac:spMk id="4" creationId="{DE249323-70B2-BA38-7E34-08D9D1933328}"/>
          </ac:spMkLst>
        </pc:spChg>
        <pc:spChg chg="mod">
          <ac:chgData name="Samuel Kim" userId="0b4e8f1a-35cc-4769-966d-024c662a6df8" providerId="ADAL" clId="{0D4A02D4-E2CD-46D0-906B-673FC12CB8AE}" dt="2024-07-15T15:13:58.106" v="431" actId="27636"/>
          <ac:spMkLst>
            <pc:docMk/>
            <pc:sldMk cId="3935402252" sldId="1098"/>
            <ac:spMk id="5" creationId="{79A55F27-0428-5A06-5534-C2B15E8F62EB}"/>
          </ac:spMkLst>
        </pc:spChg>
        <pc:spChg chg="mod">
          <ac:chgData name="Samuel Kim" userId="0b4e8f1a-35cc-4769-966d-024c662a6df8" providerId="ADAL" clId="{0D4A02D4-E2CD-46D0-906B-673FC12CB8AE}" dt="2024-07-15T15:13:58.125" v="441" actId="27636"/>
          <ac:spMkLst>
            <pc:docMk/>
            <pc:sldMk cId="3935402252" sldId="1098"/>
            <ac:spMk id="6" creationId="{4EA67F3B-3A70-3594-4D66-EA623482BC8B}"/>
          </ac:spMkLst>
        </pc:spChg>
        <pc:spChg chg="mod">
          <ac:chgData name="Samuel Kim" userId="0b4e8f1a-35cc-4769-966d-024c662a6df8" providerId="ADAL" clId="{0D4A02D4-E2CD-46D0-906B-673FC12CB8AE}" dt="2024-07-15T15:13:58.129" v="444" actId="27636"/>
          <ac:spMkLst>
            <pc:docMk/>
            <pc:sldMk cId="3935402252" sldId="1098"/>
            <ac:spMk id="7" creationId="{ACA1FDA2-C5DC-C35D-E5AB-D2C6F5884316}"/>
          </ac:spMkLst>
        </pc:spChg>
        <pc:spChg chg="mod">
          <ac:chgData name="Samuel Kim" userId="0b4e8f1a-35cc-4769-966d-024c662a6df8" providerId="ADAL" clId="{0D4A02D4-E2CD-46D0-906B-673FC12CB8AE}" dt="2024-07-15T15:13:58.107" v="432" actId="27636"/>
          <ac:spMkLst>
            <pc:docMk/>
            <pc:sldMk cId="3935402252" sldId="1098"/>
            <ac:spMk id="8" creationId="{B3B1134A-7B29-F63F-E493-B2DD7C18AA2C}"/>
          </ac:spMkLst>
        </pc:spChg>
        <pc:spChg chg="mod">
          <ac:chgData name="Samuel Kim" userId="0b4e8f1a-35cc-4769-966d-024c662a6df8" providerId="ADAL" clId="{0D4A02D4-E2CD-46D0-906B-673FC12CB8AE}" dt="2024-07-15T15:13:58.123" v="440" actId="27636"/>
          <ac:spMkLst>
            <pc:docMk/>
            <pc:sldMk cId="3935402252" sldId="1098"/>
            <ac:spMk id="9" creationId="{BEA1A971-19B9-62A6-CA0B-3FF4AB33B72E}"/>
          </ac:spMkLst>
        </pc:spChg>
        <pc:spChg chg="mod">
          <ac:chgData name="Samuel Kim" userId="0b4e8f1a-35cc-4769-966d-024c662a6df8" providerId="ADAL" clId="{0D4A02D4-E2CD-46D0-906B-673FC12CB8AE}" dt="2024-07-15T15:13:58.113" v="435" actId="27636"/>
          <ac:spMkLst>
            <pc:docMk/>
            <pc:sldMk cId="3935402252" sldId="1098"/>
            <ac:spMk id="10" creationId="{81CD670E-ACD1-CA89-F8D3-D542F1ABA03B}"/>
          </ac:spMkLst>
        </pc:spChg>
        <pc:spChg chg="mod">
          <ac:chgData name="Samuel Kim" userId="0b4e8f1a-35cc-4769-966d-024c662a6df8" providerId="ADAL" clId="{0D4A02D4-E2CD-46D0-906B-673FC12CB8AE}" dt="2024-07-15T15:13:58.128" v="443" actId="27636"/>
          <ac:spMkLst>
            <pc:docMk/>
            <pc:sldMk cId="3935402252" sldId="1098"/>
            <ac:spMk id="11" creationId="{2A337158-11A7-4958-90F0-53DC7643AFE5}"/>
          </ac:spMkLst>
        </pc:spChg>
        <pc:spChg chg="mod">
          <ac:chgData name="Samuel Kim" userId="0b4e8f1a-35cc-4769-966d-024c662a6df8" providerId="ADAL" clId="{0D4A02D4-E2CD-46D0-906B-673FC12CB8AE}" dt="2024-07-15T15:13:58.112" v="434" actId="27636"/>
          <ac:spMkLst>
            <pc:docMk/>
            <pc:sldMk cId="3935402252" sldId="1098"/>
            <ac:spMk id="12" creationId="{8CC09C0E-897D-DF6A-B106-54AAC9B8ED86}"/>
          </ac:spMkLst>
        </pc:spChg>
        <pc:spChg chg="mod">
          <ac:chgData name="Samuel Kim" userId="0b4e8f1a-35cc-4769-966d-024c662a6df8" providerId="ADAL" clId="{0D4A02D4-E2CD-46D0-906B-673FC12CB8AE}" dt="2024-07-15T15:13:58.134" v="447" actId="27636"/>
          <ac:spMkLst>
            <pc:docMk/>
            <pc:sldMk cId="3935402252" sldId="1098"/>
            <ac:spMk id="13" creationId="{9E8845BB-9570-B9B7-7E13-2FA1894323FE}"/>
          </ac:spMkLst>
        </pc:spChg>
        <pc:spChg chg="mod">
          <ac:chgData name="Samuel Kim" userId="0b4e8f1a-35cc-4769-966d-024c662a6df8" providerId="ADAL" clId="{0D4A02D4-E2CD-46D0-906B-673FC12CB8AE}" dt="2024-07-15T15:13:58.133" v="446" actId="27636"/>
          <ac:spMkLst>
            <pc:docMk/>
            <pc:sldMk cId="3935402252" sldId="1098"/>
            <ac:spMk id="14" creationId="{8FD6BA1F-F1C8-F537-9108-5C50BF5A4989}"/>
          </ac:spMkLst>
        </pc:spChg>
        <pc:spChg chg="mod">
          <ac:chgData name="Samuel Kim" userId="0b4e8f1a-35cc-4769-966d-024c662a6df8" providerId="ADAL" clId="{0D4A02D4-E2CD-46D0-906B-673FC12CB8AE}" dt="2024-07-15T15:13:58.127" v="442" actId="27636"/>
          <ac:spMkLst>
            <pc:docMk/>
            <pc:sldMk cId="3935402252" sldId="1098"/>
            <ac:spMk id="15" creationId="{BF03950A-3C15-5CA7-398C-951A78F7EB0C}"/>
          </ac:spMkLst>
        </pc:spChg>
        <pc:spChg chg="mod">
          <ac:chgData name="Samuel Kim" userId="0b4e8f1a-35cc-4769-966d-024c662a6df8" providerId="ADAL" clId="{0D4A02D4-E2CD-46D0-906B-673FC12CB8AE}" dt="2024-07-15T15:13:58.116" v="437" actId="27636"/>
          <ac:spMkLst>
            <pc:docMk/>
            <pc:sldMk cId="3935402252" sldId="1098"/>
            <ac:spMk id="16" creationId="{91F2917B-437B-6DE3-844D-095C43AEF195}"/>
          </ac:spMkLst>
        </pc:spChg>
        <pc:spChg chg="mod">
          <ac:chgData name="Samuel Kim" userId="0b4e8f1a-35cc-4769-966d-024c662a6df8" providerId="ADAL" clId="{0D4A02D4-E2CD-46D0-906B-673FC12CB8AE}" dt="2024-07-15T15:13:58.131" v="445" actId="27636"/>
          <ac:spMkLst>
            <pc:docMk/>
            <pc:sldMk cId="3935402252" sldId="1098"/>
            <ac:spMk id="17" creationId="{938DD9E2-A3B9-2851-E364-B62B744502C5}"/>
          </ac:spMkLst>
        </pc:spChg>
        <pc:spChg chg="mod">
          <ac:chgData name="Samuel Kim" userId="0b4e8f1a-35cc-4769-966d-024c662a6df8" providerId="ADAL" clId="{0D4A02D4-E2CD-46D0-906B-673FC12CB8AE}" dt="2024-07-15T15:13:58.115" v="436" actId="27636"/>
          <ac:spMkLst>
            <pc:docMk/>
            <pc:sldMk cId="3935402252" sldId="1098"/>
            <ac:spMk id="18" creationId="{9F383968-885C-F515-8224-B8578C616360}"/>
          </ac:spMkLst>
        </pc:spChg>
        <pc:spChg chg="mod">
          <ac:chgData name="Samuel Kim" userId="0b4e8f1a-35cc-4769-966d-024c662a6df8" providerId="ADAL" clId="{0D4A02D4-E2CD-46D0-906B-673FC12CB8AE}" dt="2024-07-15T15:13:58.119" v="438" actId="27636"/>
          <ac:spMkLst>
            <pc:docMk/>
            <pc:sldMk cId="3935402252" sldId="1098"/>
            <ac:spMk id="19" creationId="{53609132-B3D1-03CA-4B48-6709669CDE46}"/>
          </ac:spMkLst>
        </pc:spChg>
        <pc:spChg chg="mod">
          <ac:chgData name="Samuel Kim" userId="0b4e8f1a-35cc-4769-966d-024c662a6df8" providerId="ADAL" clId="{0D4A02D4-E2CD-46D0-906B-673FC12CB8AE}" dt="2024-07-15T15:13:58.110" v="433" actId="27636"/>
          <ac:spMkLst>
            <pc:docMk/>
            <pc:sldMk cId="3935402252" sldId="1098"/>
            <ac:spMk id="20" creationId="{844806E2-A6DC-4CF1-D456-B41FAF2D3962}"/>
          </ac:spMkLst>
        </pc:spChg>
        <pc:spChg chg="mod">
          <ac:chgData name="Samuel Kim" userId="0b4e8f1a-35cc-4769-966d-024c662a6df8" providerId="ADAL" clId="{0D4A02D4-E2CD-46D0-906B-673FC12CB8AE}" dt="2024-07-15T15:13:58.104" v="430" actId="27636"/>
          <ac:spMkLst>
            <pc:docMk/>
            <pc:sldMk cId="3935402252" sldId="1098"/>
            <ac:spMk id="21" creationId="{F4C79C70-769B-8365-3022-E8A7E66E95C4}"/>
          </ac:spMkLst>
        </pc:spChg>
        <pc:spChg chg="mod">
          <ac:chgData name="Samuel Kim" userId="0b4e8f1a-35cc-4769-966d-024c662a6df8" providerId="ADAL" clId="{0D4A02D4-E2CD-46D0-906B-673FC12CB8AE}" dt="2024-07-15T15:13:58.120" v="439" actId="27636"/>
          <ac:spMkLst>
            <pc:docMk/>
            <pc:sldMk cId="3935402252" sldId="1098"/>
            <ac:spMk id="22" creationId="{1A742738-178B-99C9-9421-EAD68CAAC8A3}"/>
          </ac:spMkLst>
        </pc:spChg>
        <pc:spChg chg="mod">
          <ac:chgData name="Samuel Kim" userId="0b4e8f1a-35cc-4769-966d-024c662a6df8" providerId="ADAL" clId="{0D4A02D4-E2CD-46D0-906B-673FC12CB8AE}" dt="2024-07-15T15:13:58.100" v="428" actId="27636"/>
          <ac:spMkLst>
            <pc:docMk/>
            <pc:sldMk cId="3935402252" sldId="1098"/>
            <ac:spMk id="23" creationId="{355E9015-A8D8-8275-38FD-1913455764C6}"/>
          </ac:spMkLst>
        </pc:spChg>
        <pc:spChg chg="add mod">
          <ac:chgData name="Samuel Kim" userId="0b4e8f1a-35cc-4769-966d-024c662a6df8" providerId="ADAL" clId="{0D4A02D4-E2CD-46D0-906B-673FC12CB8AE}" dt="2024-07-15T15:13:54.503" v="427" actId="27636"/>
          <ac:spMkLst>
            <pc:docMk/>
            <pc:sldMk cId="3935402252" sldId="1098"/>
            <ac:spMk id="25" creationId="{804DE264-2ECF-EB92-E6B2-98958B28144B}"/>
          </ac:spMkLst>
        </pc:spChg>
        <pc:spChg chg="add mod">
          <ac:chgData name="Samuel Kim" userId="0b4e8f1a-35cc-4769-966d-024c662a6df8" providerId="ADAL" clId="{0D4A02D4-E2CD-46D0-906B-673FC12CB8AE}" dt="2024-07-15T15:13:54.503" v="427" actId="27636"/>
          <ac:spMkLst>
            <pc:docMk/>
            <pc:sldMk cId="3935402252" sldId="1098"/>
            <ac:spMk id="26" creationId="{C4BF39A8-4700-4E96-0413-D106F3E12680}"/>
          </ac:spMkLst>
        </pc:spChg>
        <pc:spChg chg="add mod">
          <ac:chgData name="Samuel Kim" userId="0b4e8f1a-35cc-4769-966d-024c662a6df8" providerId="ADAL" clId="{0D4A02D4-E2CD-46D0-906B-673FC12CB8AE}" dt="2024-07-15T15:13:54.503" v="427" actId="27636"/>
          <ac:spMkLst>
            <pc:docMk/>
            <pc:sldMk cId="3935402252" sldId="1098"/>
            <ac:spMk id="27" creationId="{5D2E0357-097B-D786-FCAB-8FCECD2D684C}"/>
          </ac:spMkLst>
        </pc:spChg>
        <pc:spChg chg="add mod">
          <ac:chgData name="Samuel Kim" userId="0b4e8f1a-35cc-4769-966d-024c662a6df8" providerId="ADAL" clId="{0D4A02D4-E2CD-46D0-906B-673FC12CB8AE}" dt="2024-07-15T15:13:54.503" v="427" actId="27636"/>
          <ac:spMkLst>
            <pc:docMk/>
            <pc:sldMk cId="3935402252" sldId="1098"/>
            <ac:spMk id="31" creationId="{9227CC2F-BCE0-AB26-00E3-D05D2153D695}"/>
          </ac:spMkLst>
        </pc:spChg>
        <pc:spChg chg="add mod">
          <ac:chgData name="Samuel Kim" userId="0b4e8f1a-35cc-4769-966d-024c662a6df8" providerId="ADAL" clId="{0D4A02D4-E2CD-46D0-906B-673FC12CB8AE}" dt="2024-07-15T15:14:11.968" v="489"/>
          <ac:spMkLst>
            <pc:docMk/>
            <pc:sldMk cId="3935402252" sldId="1098"/>
            <ac:spMk id="32" creationId="{6AFA0DC2-C122-BD6E-42D9-BD8ABADC10DD}"/>
          </ac:spMkLst>
        </pc:spChg>
        <pc:spChg chg="mod">
          <ac:chgData name="Samuel Kim" userId="0b4e8f1a-35cc-4769-966d-024c662a6df8" providerId="ADAL" clId="{0D4A02D4-E2CD-46D0-906B-673FC12CB8AE}" dt="2024-07-15T15:14:32.593" v="491" actId="14100"/>
          <ac:spMkLst>
            <pc:docMk/>
            <pc:sldMk cId="3935402252" sldId="1098"/>
            <ac:spMk id="34" creationId="{16CD0437-EA78-00FF-12A0-FE000A603E15}"/>
          </ac:spMkLst>
        </pc:spChg>
        <pc:spChg chg="mod">
          <ac:chgData name="Samuel Kim" userId="0b4e8f1a-35cc-4769-966d-024c662a6df8" providerId="ADAL" clId="{0D4A02D4-E2CD-46D0-906B-673FC12CB8AE}" dt="2024-07-15T15:14:32.593" v="491" actId="14100"/>
          <ac:spMkLst>
            <pc:docMk/>
            <pc:sldMk cId="3935402252" sldId="1098"/>
            <ac:spMk id="35" creationId="{37EEE100-C874-471E-ADCA-C7A69E41786E}"/>
          </ac:spMkLst>
        </pc:spChg>
        <pc:spChg chg="mod">
          <ac:chgData name="Samuel Kim" userId="0b4e8f1a-35cc-4769-966d-024c662a6df8" providerId="ADAL" clId="{0D4A02D4-E2CD-46D0-906B-673FC12CB8AE}" dt="2024-07-15T15:14:32.593" v="491" actId="14100"/>
          <ac:spMkLst>
            <pc:docMk/>
            <pc:sldMk cId="3935402252" sldId="1098"/>
            <ac:spMk id="36" creationId="{E4286FDC-ED31-1324-4753-61BF5337F5D2}"/>
          </ac:spMkLst>
        </pc:spChg>
        <pc:spChg chg="mod">
          <ac:chgData name="Samuel Kim" userId="0b4e8f1a-35cc-4769-966d-024c662a6df8" providerId="ADAL" clId="{0D4A02D4-E2CD-46D0-906B-673FC12CB8AE}" dt="2024-07-15T15:14:32.593" v="491" actId="14100"/>
          <ac:spMkLst>
            <pc:docMk/>
            <pc:sldMk cId="3935402252" sldId="1098"/>
            <ac:spMk id="38" creationId="{2264E458-C89B-C536-8D73-0F3DD917345F}"/>
          </ac:spMkLst>
        </pc:spChg>
        <pc:grpChg chg="add mod">
          <ac:chgData name="Samuel Kim" userId="0b4e8f1a-35cc-4769-966d-024c662a6df8" providerId="ADAL" clId="{0D4A02D4-E2CD-46D0-906B-673FC12CB8AE}" dt="2024-07-15T15:13:54.503" v="427" actId="27636"/>
          <ac:grpSpMkLst>
            <pc:docMk/>
            <pc:sldMk cId="3935402252" sldId="1098"/>
            <ac:grpSpMk id="28" creationId="{87B172B2-0ACC-4CD3-417F-E9DB4F65EE67}"/>
          </ac:grpSpMkLst>
        </pc:grpChg>
        <pc:grpChg chg="add mod">
          <ac:chgData name="Samuel Kim" userId="0b4e8f1a-35cc-4769-966d-024c662a6df8" providerId="ADAL" clId="{0D4A02D4-E2CD-46D0-906B-673FC12CB8AE}" dt="2024-07-15T15:14:32.593" v="491" actId="14100"/>
          <ac:grpSpMkLst>
            <pc:docMk/>
            <pc:sldMk cId="3935402252" sldId="1098"/>
            <ac:grpSpMk id="33" creationId="{C81B8378-9789-DEA3-3E52-57278BADE7AE}"/>
          </ac:grpSpMkLst>
        </pc:grpChg>
        <pc:grpChg chg="mod">
          <ac:chgData name="Samuel Kim" userId="0b4e8f1a-35cc-4769-966d-024c662a6df8" providerId="ADAL" clId="{0D4A02D4-E2CD-46D0-906B-673FC12CB8AE}" dt="2024-07-15T15:14:32.593" v="491" actId="14100"/>
          <ac:grpSpMkLst>
            <pc:docMk/>
            <pc:sldMk cId="3935402252" sldId="1098"/>
            <ac:grpSpMk id="37" creationId="{3F4AFF8D-1CDB-0AA4-1BB4-39BEAB83C17D}"/>
          </ac:grpSpMkLst>
        </pc:grpChg>
        <pc:picChg chg="mod">
          <ac:chgData name="Samuel Kim" userId="0b4e8f1a-35cc-4769-966d-024c662a6df8" providerId="ADAL" clId="{0D4A02D4-E2CD-46D0-906B-673FC12CB8AE}" dt="2024-07-15T15:13:54.094" v="367"/>
          <ac:picMkLst>
            <pc:docMk/>
            <pc:sldMk cId="3935402252" sldId="1098"/>
            <ac:picMk id="29" creationId="{CD364E70-98AC-72B2-12D0-B7B38AAD7D47}"/>
          </ac:picMkLst>
        </pc:picChg>
        <pc:picChg chg="mod">
          <ac:chgData name="Samuel Kim" userId="0b4e8f1a-35cc-4769-966d-024c662a6df8" providerId="ADAL" clId="{0D4A02D4-E2CD-46D0-906B-673FC12CB8AE}" dt="2024-07-15T15:13:54.094" v="367"/>
          <ac:picMkLst>
            <pc:docMk/>
            <pc:sldMk cId="3935402252" sldId="1098"/>
            <ac:picMk id="30" creationId="{257B80CB-20A2-3B22-630C-3FE8502711B1}"/>
          </ac:picMkLst>
        </pc:picChg>
        <pc:picChg chg="mod">
          <ac:chgData name="Samuel Kim" userId="0b4e8f1a-35cc-4769-966d-024c662a6df8" providerId="ADAL" clId="{0D4A02D4-E2CD-46D0-906B-673FC12CB8AE}" dt="2024-07-15T15:14:32.593" v="491" actId="14100"/>
          <ac:picMkLst>
            <pc:docMk/>
            <pc:sldMk cId="3935402252" sldId="1098"/>
            <ac:picMk id="39" creationId="{2BF2FEC4-0669-A27B-318E-6E3919318559}"/>
          </ac:picMkLst>
        </pc:picChg>
        <pc:picChg chg="mod">
          <ac:chgData name="Samuel Kim" userId="0b4e8f1a-35cc-4769-966d-024c662a6df8" providerId="ADAL" clId="{0D4A02D4-E2CD-46D0-906B-673FC12CB8AE}" dt="2024-07-15T15:14:32.593" v="491" actId="14100"/>
          <ac:picMkLst>
            <pc:docMk/>
            <pc:sldMk cId="3935402252" sldId="1098"/>
            <ac:picMk id="40" creationId="{D7215AB2-31E3-C688-BDEE-985D82F51A92}"/>
          </ac:picMkLst>
        </pc:picChg>
      </pc:sldChg>
      <pc:sldChg chg="modSp new mod">
        <pc:chgData name="Samuel Kim" userId="0b4e8f1a-35cc-4769-966d-024c662a6df8" providerId="ADAL" clId="{0D4A02D4-E2CD-46D0-906B-673FC12CB8AE}" dt="2024-07-15T15:15:09.354" v="500" actId="20577"/>
        <pc:sldMkLst>
          <pc:docMk/>
          <pc:sldMk cId="369479000" sldId="1099"/>
        </pc:sldMkLst>
        <pc:spChg chg="mod">
          <ac:chgData name="Samuel Kim" userId="0b4e8f1a-35cc-4769-966d-024c662a6df8" providerId="ADAL" clId="{0D4A02D4-E2CD-46D0-906B-673FC12CB8AE}" dt="2024-07-15T15:15:00.164" v="496" actId="404"/>
          <ac:spMkLst>
            <pc:docMk/>
            <pc:sldMk cId="369479000" sldId="1099"/>
            <ac:spMk id="2" creationId="{D84533EF-B552-FB74-F83A-34C46CE36291}"/>
          </ac:spMkLst>
        </pc:spChg>
        <pc:spChg chg="mod">
          <ac:chgData name="Samuel Kim" userId="0b4e8f1a-35cc-4769-966d-024c662a6df8" providerId="ADAL" clId="{0D4A02D4-E2CD-46D0-906B-673FC12CB8AE}" dt="2024-07-15T15:15:09.354" v="500" actId="20577"/>
          <ac:spMkLst>
            <pc:docMk/>
            <pc:sldMk cId="369479000" sldId="1099"/>
            <ac:spMk id="3" creationId="{C3F7B077-7D70-7E22-4658-BB8535DEC945}"/>
          </ac:spMkLst>
        </pc:spChg>
        <pc:spChg chg="mod">
          <ac:chgData name="Samuel Kim" userId="0b4e8f1a-35cc-4769-966d-024c662a6df8" providerId="ADAL" clId="{0D4A02D4-E2CD-46D0-906B-673FC12CB8AE}" dt="2024-07-15T15:13:58.191" v="450" actId="27636"/>
          <ac:spMkLst>
            <pc:docMk/>
            <pc:sldMk cId="369479000" sldId="1099"/>
            <ac:spMk id="4" creationId="{E49ACE22-373B-C702-A31D-F89322033BE3}"/>
          </ac:spMkLst>
        </pc:spChg>
        <pc:spChg chg="mod">
          <ac:chgData name="Samuel Kim" userId="0b4e8f1a-35cc-4769-966d-024c662a6df8" providerId="ADAL" clId="{0D4A02D4-E2CD-46D0-906B-673FC12CB8AE}" dt="2024-07-15T15:13:58.197" v="454" actId="27636"/>
          <ac:spMkLst>
            <pc:docMk/>
            <pc:sldMk cId="369479000" sldId="1099"/>
            <ac:spMk id="5" creationId="{9A7D819C-3F2F-97BF-18DC-405C77F994A6}"/>
          </ac:spMkLst>
        </pc:spChg>
        <pc:spChg chg="mod">
          <ac:chgData name="Samuel Kim" userId="0b4e8f1a-35cc-4769-966d-024c662a6df8" providerId="ADAL" clId="{0D4A02D4-E2CD-46D0-906B-673FC12CB8AE}" dt="2024-07-15T15:13:58.210" v="461" actId="27636"/>
          <ac:spMkLst>
            <pc:docMk/>
            <pc:sldMk cId="369479000" sldId="1099"/>
            <ac:spMk id="6" creationId="{1D58F2D0-90B3-7D84-C13A-05C909548245}"/>
          </ac:spMkLst>
        </pc:spChg>
        <pc:spChg chg="mod">
          <ac:chgData name="Samuel Kim" userId="0b4e8f1a-35cc-4769-966d-024c662a6df8" providerId="ADAL" clId="{0D4A02D4-E2CD-46D0-906B-673FC12CB8AE}" dt="2024-07-15T15:13:58.189" v="449" actId="27636"/>
          <ac:spMkLst>
            <pc:docMk/>
            <pc:sldMk cId="369479000" sldId="1099"/>
            <ac:spMk id="7" creationId="{E3913B27-E114-E040-CAAB-ABDB5B5E413F}"/>
          </ac:spMkLst>
        </pc:spChg>
        <pc:spChg chg="mod">
          <ac:chgData name="Samuel Kim" userId="0b4e8f1a-35cc-4769-966d-024c662a6df8" providerId="ADAL" clId="{0D4A02D4-E2CD-46D0-906B-673FC12CB8AE}" dt="2024-07-15T15:13:58.212" v="462" actId="27636"/>
          <ac:spMkLst>
            <pc:docMk/>
            <pc:sldMk cId="369479000" sldId="1099"/>
            <ac:spMk id="8" creationId="{F0A75C91-151E-C6E8-C8C4-123E7F39C4F1}"/>
          </ac:spMkLst>
        </pc:spChg>
        <pc:spChg chg="mod">
          <ac:chgData name="Samuel Kim" userId="0b4e8f1a-35cc-4769-966d-024c662a6df8" providerId="ADAL" clId="{0D4A02D4-E2CD-46D0-906B-673FC12CB8AE}" dt="2024-07-15T15:13:58.194" v="452" actId="27636"/>
          <ac:spMkLst>
            <pc:docMk/>
            <pc:sldMk cId="369479000" sldId="1099"/>
            <ac:spMk id="9" creationId="{710EA4A1-7A3A-894B-673A-3CD0044C314A}"/>
          </ac:spMkLst>
        </pc:spChg>
        <pc:spChg chg="mod">
          <ac:chgData name="Samuel Kim" userId="0b4e8f1a-35cc-4769-966d-024c662a6df8" providerId="ADAL" clId="{0D4A02D4-E2CD-46D0-906B-673FC12CB8AE}" dt="2024-07-15T15:13:58.199" v="455" actId="27636"/>
          <ac:spMkLst>
            <pc:docMk/>
            <pc:sldMk cId="369479000" sldId="1099"/>
            <ac:spMk id="10" creationId="{D4B660FA-CA45-2B59-736C-DBE951190BC2}"/>
          </ac:spMkLst>
        </pc:spChg>
        <pc:spChg chg="mod">
          <ac:chgData name="Samuel Kim" userId="0b4e8f1a-35cc-4769-966d-024c662a6df8" providerId="ADAL" clId="{0D4A02D4-E2CD-46D0-906B-673FC12CB8AE}" dt="2024-07-15T15:13:58.214" v="464" actId="27636"/>
          <ac:spMkLst>
            <pc:docMk/>
            <pc:sldMk cId="369479000" sldId="1099"/>
            <ac:spMk id="11" creationId="{BFF341D8-3D90-2338-8943-B47F32F26331}"/>
          </ac:spMkLst>
        </pc:spChg>
        <pc:spChg chg="mod">
          <ac:chgData name="Samuel Kim" userId="0b4e8f1a-35cc-4769-966d-024c662a6df8" providerId="ADAL" clId="{0D4A02D4-E2CD-46D0-906B-673FC12CB8AE}" dt="2024-07-15T15:13:58.213" v="463" actId="27636"/>
          <ac:spMkLst>
            <pc:docMk/>
            <pc:sldMk cId="369479000" sldId="1099"/>
            <ac:spMk id="12" creationId="{D9B8F029-68B6-43D6-467F-0D6E8D6C4682}"/>
          </ac:spMkLst>
        </pc:spChg>
        <pc:spChg chg="mod">
          <ac:chgData name="Samuel Kim" userId="0b4e8f1a-35cc-4769-966d-024c662a6df8" providerId="ADAL" clId="{0D4A02D4-E2CD-46D0-906B-673FC12CB8AE}" dt="2024-07-15T15:13:58.217" v="466" actId="27636"/>
          <ac:spMkLst>
            <pc:docMk/>
            <pc:sldMk cId="369479000" sldId="1099"/>
            <ac:spMk id="13" creationId="{EFEA1269-739A-BB60-2172-4E869E610B62}"/>
          </ac:spMkLst>
        </pc:spChg>
        <pc:spChg chg="mod">
          <ac:chgData name="Samuel Kim" userId="0b4e8f1a-35cc-4769-966d-024c662a6df8" providerId="ADAL" clId="{0D4A02D4-E2CD-46D0-906B-673FC12CB8AE}" dt="2024-07-15T15:13:58.206" v="459" actId="27636"/>
          <ac:spMkLst>
            <pc:docMk/>
            <pc:sldMk cId="369479000" sldId="1099"/>
            <ac:spMk id="14" creationId="{231FAAD6-E008-90FF-309A-9D41C95DBF8A}"/>
          </ac:spMkLst>
        </pc:spChg>
        <pc:spChg chg="mod">
          <ac:chgData name="Samuel Kim" userId="0b4e8f1a-35cc-4769-966d-024c662a6df8" providerId="ADAL" clId="{0D4A02D4-E2CD-46D0-906B-673FC12CB8AE}" dt="2024-07-15T15:13:58.193" v="451" actId="27636"/>
          <ac:spMkLst>
            <pc:docMk/>
            <pc:sldMk cId="369479000" sldId="1099"/>
            <ac:spMk id="15" creationId="{C2217872-0B55-95F7-5DAE-65073192A447}"/>
          </ac:spMkLst>
        </pc:spChg>
        <pc:spChg chg="mod">
          <ac:chgData name="Samuel Kim" userId="0b4e8f1a-35cc-4769-966d-024c662a6df8" providerId="ADAL" clId="{0D4A02D4-E2CD-46D0-906B-673FC12CB8AE}" dt="2024-07-15T15:13:58.196" v="453" actId="27636"/>
          <ac:spMkLst>
            <pc:docMk/>
            <pc:sldMk cId="369479000" sldId="1099"/>
            <ac:spMk id="16" creationId="{A8389DE0-E7DF-BA07-F74A-F62537B3FCB9}"/>
          </ac:spMkLst>
        </pc:spChg>
        <pc:spChg chg="mod">
          <ac:chgData name="Samuel Kim" userId="0b4e8f1a-35cc-4769-966d-024c662a6df8" providerId="ADAL" clId="{0D4A02D4-E2CD-46D0-906B-673FC12CB8AE}" dt="2024-07-15T15:13:58.216" v="465" actId="27636"/>
          <ac:spMkLst>
            <pc:docMk/>
            <pc:sldMk cId="369479000" sldId="1099"/>
            <ac:spMk id="17" creationId="{D6B97B36-AC50-3B90-85EC-4EF511CA3C48}"/>
          </ac:spMkLst>
        </pc:spChg>
        <pc:spChg chg="mod">
          <ac:chgData name="Samuel Kim" userId="0b4e8f1a-35cc-4769-966d-024c662a6df8" providerId="ADAL" clId="{0D4A02D4-E2CD-46D0-906B-673FC12CB8AE}" dt="2024-07-15T15:13:58.201" v="456" actId="27636"/>
          <ac:spMkLst>
            <pc:docMk/>
            <pc:sldMk cId="369479000" sldId="1099"/>
            <ac:spMk id="18" creationId="{BBCF3108-EF79-FED2-8030-29E5E182CE56}"/>
          </ac:spMkLst>
        </pc:spChg>
        <pc:spChg chg="mod">
          <ac:chgData name="Samuel Kim" userId="0b4e8f1a-35cc-4769-966d-024c662a6df8" providerId="ADAL" clId="{0D4A02D4-E2CD-46D0-906B-673FC12CB8AE}" dt="2024-07-15T15:13:58.187" v="448" actId="27636"/>
          <ac:spMkLst>
            <pc:docMk/>
            <pc:sldMk cId="369479000" sldId="1099"/>
            <ac:spMk id="19" creationId="{5268A649-B170-463A-6FCB-597800D65B36}"/>
          </ac:spMkLst>
        </pc:spChg>
        <pc:spChg chg="mod">
          <ac:chgData name="Samuel Kim" userId="0b4e8f1a-35cc-4769-966d-024c662a6df8" providerId="ADAL" clId="{0D4A02D4-E2CD-46D0-906B-673FC12CB8AE}" dt="2024-07-15T15:13:58.204" v="458" actId="27636"/>
          <ac:spMkLst>
            <pc:docMk/>
            <pc:sldMk cId="369479000" sldId="1099"/>
            <ac:spMk id="20" creationId="{3AE38794-D5FC-3577-4C33-0C4262112E1B}"/>
          </ac:spMkLst>
        </pc:spChg>
        <pc:spChg chg="mod">
          <ac:chgData name="Samuel Kim" userId="0b4e8f1a-35cc-4769-966d-024c662a6df8" providerId="ADAL" clId="{0D4A02D4-E2CD-46D0-906B-673FC12CB8AE}" dt="2024-07-15T15:13:58.203" v="457" actId="27636"/>
          <ac:spMkLst>
            <pc:docMk/>
            <pc:sldMk cId="369479000" sldId="1099"/>
            <ac:spMk id="21" creationId="{59F6E997-B38D-9419-969C-037D09D67305}"/>
          </ac:spMkLst>
        </pc:spChg>
        <pc:spChg chg="mod">
          <ac:chgData name="Samuel Kim" userId="0b4e8f1a-35cc-4769-966d-024c662a6df8" providerId="ADAL" clId="{0D4A02D4-E2CD-46D0-906B-673FC12CB8AE}" dt="2024-07-15T15:13:58.218" v="467" actId="27636"/>
          <ac:spMkLst>
            <pc:docMk/>
            <pc:sldMk cId="369479000" sldId="1099"/>
            <ac:spMk id="22" creationId="{E3303D46-4D73-BDE3-5B8F-60BEC750A4EA}"/>
          </ac:spMkLst>
        </pc:spChg>
        <pc:spChg chg="mod">
          <ac:chgData name="Samuel Kim" userId="0b4e8f1a-35cc-4769-966d-024c662a6df8" providerId="ADAL" clId="{0D4A02D4-E2CD-46D0-906B-673FC12CB8AE}" dt="2024-07-15T15:13:58.207" v="460" actId="27636"/>
          <ac:spMkLst>
            <pc:docMk/>
            <pc:sldMk cId="369479000" sldId="1099"/>
            <ac:spMk id="23" creationId="{5C71E716-3F8F-467C-134B-4943BE6417B3}"/>
          </ac:spMkLst>
        </pc:spChg>
      </pc:sldChg>
      <pc:sldChg chg="addSp modSp new mod">
        <pc:chgData name="Samuel Kim" userId="0b4e8f1a-35cc-4769-966d-024c662a6df8" providerId="ADAL" clId="{0D4A02D4-E2CD-46D0-906B-673FC12CB8AE}" dt="2024-07-15T15:15:36.909" v="512" actId="1076"/>
        <pc:sldMkLst>
          <pc:docMk/>
          <pc:sldMk cId="366859078" sldId="1100"/>
        </pc:sldMkLst>
        <pc:spChg chg="mod">
          <ac:chgData name="Samuel Kim" userId="0b4e8f1a-35cc-4769-966d-024c662a6df8" providerId="ADAL" clId="{0D4A02D4-E2CD-46D0-906B-673FC12CB8AE}" dt="2024-07-15T15:15:17.552" v="504" actId="404"/>
          <ac:spMkLst>
            <pc:docMk/>
            <pc:sldMk cId="366859078" sldId="1100"/>
            <ac:spMk id="2" creationId="{6DCF46BE-9998-6FF3-B68D-DB8941CA1017}"/>
          </ac:spMkLst>
        </pc:spChg>
        <pc:spChg chg="mod">
          <ac:chgData name="Samuel Kim" userId="0b4e8f1a-35cc-4769-966d-024c662a6df8" providerId="ADAL" clId="{0D4A02D4-E2CD-46D0-906B-673FC12CB8AE}" dt="2024-07-15T15:15:30.304" v="509" actId="27636"/>
          <ac:spMkLst>
            <pc:docMk/>
            <pc:sldMk cId="366859078" sldId="1100"/>
            <ac:spMk id="3" creationId="{5D3B0DE9-6F1F-C2C4-8424-6CD80899556B}"/>
          </ac:spMkLst>
        </pc:spChg>
        <pc:spChg chg="mod">
          <ac:chgData name="Samuel Kim" userId="0b4e8f1a-35cc-4769-966d-024c662a6df8" providerId="ADAL" clId="{0D4A02D4-E2CD-46D0-906B-673FC12CB8AE}" dt="2024-07-15T15:13:58.252" v="475" actId="27636"/>
          <ac:spMkLst>
            <pc:docMk/>
            <pc:sldMk cId="366859078" sldId="1100"/>
            <ac:spMk id="4" creationId="{E9AD0250-48BD-961E-C240-A3A54266704A}"/>
          </ac:spMkLst>
        </pc:spChg>
        <pc:spChg chg="mod">
          <ac:chgData name="Samuel Kim" userId="0b4e8f1a-35cc-4769-966d-024c662a6df8" providerId="ADAL" clId="{0D4A02D4-E2CD-46D0-906B-673FC12CB8AE}" dt="2024-07-15T15:13:58.265" v="483" actId="27636"/>
          <ac:spMkLst>
            <pc:docMk/>
            <pc:sldMk cId="366859078" sldId="1100"/>
            <ac:spMk id="5" creationId="{DC943AE6-AAF6-27FE-6578-2CF8D4C23DA2}"/>
          </ac:spMkLst>
        </pc:spChg>
        <pc:spChg chg="mod">
          <ac:chgData name="Samuel Kim" userId="0b4e8f1a-35cc-4769-966d-024c662a6df8" providerId="ADAL" clId="{0D4A02D4-E2CD-46D0-906B-673FC12CB8AE}" dt="2024-07-15T15:13:58.266" v="484" actId="27636"/>
          <ac:spMkLst>
            <pc:docMk/>
            <pc:sldMk cId="366859078" sldId="1100"/>
            <ac:spMk id="6" creationId="{01498F82-CAE4-73DD-7B06-B374015EDB78}"/>
          </ac:spMkLst>
        </pc:spChg>
        <pc:spChg chg="mod">
          <ac:chgData name="Samuel Kim" userId="0b4e8f1a-35cc-4769-966d-024c662a6df8" providerId="ADAL" clId="{0D4A02D4-E2CD-46D0-906B-673FC12CB8AE}" dt="2024-07-15T15:13:58.268" v="485" actId="27636"/>
          <ac:spMkLst>
            <pc:docMk/>
            <pc:sldMk cId="366859078" sldId="1100"/>
            <ac:spMk id="7" creationId="{41E282E6-2845-82BB-BC84-C974B510222A}"/>
          </ac:spMkLst>
        </pc:spChg>
        <pc:spChg chg="mod">
          <ac:chgData name="Samuel Kim" userId="0b4e8f1a-35cc-4769-966d-024c662a6df8" providerId="ADAL" clId="{0D4A02D4-E2CD-46D0-906B-673FC12CB8AE}" dt="2024-07-15T15:13:58.259" v="479" actId="27636"/>
          <ac:spMkLst>
            <pc:docMk/>
            <pc:sldMk cId="366859078" sldId="1100"/>
            <ac:spMk id="8" creationId="{3D4AC7E3-4EB2-8696-4A26-DDB7DA31500B}"/>
          </ac:spMkLst>
        </pc:spChg>
        <pc:spChg chg="mod">
          <ac:chgData name="Samuel Kim" userId="0b4e8f1a-35cc-4769-966d-024c662a6df8" providerId="ADAL" clId="{0D4A02D4-E2CD-46D0-906B-673FC12CB8AE}" dt="2024-07-15T15:13:58.260" v="480" actId="27636"/>
          <ac:spMkLst>
            <pc:docMk/>
            <pc:sldMk cId="366859078" sldId="1100"/>
            <ac:spMk id="9" creationId="{A706A0DC-CA15-F7EE-219B-7CD5297F7A44}"/>
          </ac:spMkLst>
        </pc:spChg>
        <pc:spChg chg="mod">
          <ac:chgData name="Samuel Kim" userId="0b4e8f1a-35cc-4769-966d-024c662a6df8" providerId="ADAL" clId="{0D4A02D4-E2CD-46D0-906B-673FC12CB8AE}" dt="2024-07-15T15:13:58.270" v="486" actId="27636"/>
          <ac:spMkLst>
            <pc:docMk/>
            <pc:sldMk cId="366859078" sldId="1100"/>
            <ac:spMk id="10" creationId="{FE125721-387C-4C7C-538F-FCA696708160}"/>
          </ac:spMkLst>
        </pc:spChg>
        <pc:spChg chg="mod">
          <ac:chgData name="Samuel Kim" userId="0b4e8f1a-35cc-4769-966d-024c662a6df8" providerId="ADAL" clId="{0D4A02D4-E2CD-46D0-906B-673FC12CB8AE}" dt="2024-07-15T15:13:58.243" v="471" actId="27636"/>
          <ac:spMkLst>
            <pc:docMk/>
            <pc:sldMk cId="366859078" sldId="1100"/>
            <ac:spMk id="11" creationId="{F94E10AE-43DF-D151-5848-9B249AB630B3}"/>
          </ac:spMkLst>
        </pc:spChg>
        <pc:spChg chg="mod">
          <ac:chgData name="Samuel Kim" userId="0b4e8f1a-35cc-4769-966d-024c662a6df8" providerId="ADAL" clId="{0D4A02D4-E2CD-46D0-906B-673FC12CB8AE}" dt="2024-07-15T15:13:58.263" v="482" actId="27636"/>
          <ac:spMkLst>
            <pc:docMk/>
            <pc:sldMk cId="366859078" sldId="1100"/>
            <ac:spMk id="12" creationId="{983E11B0-E288-7BE6-A89C-56696B7E84E2}"/>
          </ac:spMkLst>
        </pc:spChg>
        <pc:spChg chg="mod">
          <ac:chgData name="Samuel Kim" userId="0b4e8f1a-35cc-4769-966d-024c662a6df8" providerId="ADAL" clId="{0D4A02D4-E2CD-46D0-906B-673FC12CB8AE}" dt="2024-07-15T15:13:58.254" v="476" actId="27636"/>
          <ac:spMkLst>
            <pc:docMk/>
            <pc:sldMk cId="366859078" sldId="1100"/>
            <ac:spMk id="13" creationId="{7EE2D369-A30B-D292-041E-5CB177A547BE}"/>
          </ac:spMkLst>
        </pc:spChg>
        <pc:spChg chg="mod">
          <ac:chgData name="Samuel Kim" userId="0b4e8f1a-35cc-4769-966d-024c662a6df8" providerId="ADAL" clId="{0D4A02D4-E2CD-46D0-906B-673FC12CB8AE}" dt="2024-07-15T15:13:58.245" v="472" actId="27636"/>
          <ac:spMkLst>
            <pc:docMk/>
            <pc:sldMk cId="366859078" sldId="1100"/>
            <ac:spMk id="14" creationId="{F4976A91-F203-A259-5F45-6D5F1767B50C}"/>
          </ac:spMkLst>
        </pc:spChg>
        <pc:spChg chg="mod">
          <ac:chgData name="Samuel Kim" userId="0b4e8f1a-35cc-4769-966d-024c662a6df8" providerId="ADAL" clId="{0D4A02D4-E2CD-46D0-906B-673FC12CB8AE}" dt="2024-07-15T15:13:58.242" v="470" actId="27636"/>
          <ac:spMkLst>
            <pc:docMk/>
            <pc:sldMk cId="366859078" sldId="1100"/>
            <ac:spMk id="15" creationId="{F047DB8D-AF7F-ACFF-391D-7F7C107AC20D}"/>
          </ac:spMkLst>
        </pc:spChg>
        <pc:spChg chg="mod">
          <ac:chgData name="Samuel Kim" userId="0b4e8f1a-35cc-4769-966d-024c662a6df8" providerId="ADAL" clId="{0D4A02D4-E2CD-46D0-906B-673FC12CB8AE}" dt="2024-07-15T15:13:58.257" v="478" actId="27636"/>
          <ac:spMkLst>
            <pc:docMk/>
            <pc:sldMk cId="366859078" sldId="1100"/>
            <ac:spMk id="16" creationId="{D260F7D2-1142-5072-1B67-7396AE372DA6}"/>
          </ac:spMkLst>
        </pc:spChg>
        <pc:spChg chg="mod">
          <ac:chgData name="Samuel Kim" userId="0b4e8f1a-35cc-4769-966d-024c662a6df8" providerId="ADAL" clId="{0D4A02D4-E2CD-46D0-906B-673FC12CB8AE}" dt="2024-07-15T15:13:58.262" v="481" actId="27636"/>
          <ac:spMkLst>
            <pc:docMk/>
            <pc:sldMk cId="366859078" sldId="1100"/>
            <ac:spMk id="17" creationId="{7A496D35-2DF1-0187-2A3C-5E0D2371219C}"/>
          </ac:spMkLst>
        </pc:spChg>
        <pc:spChg chg="mod">
          <ac:chgData name="Samuel Kim" userId="0b4e8f1a-35cc-4769-966d-024c662a6df8" providerId="ADAL" clId="{0D4A02D4-E2CD-46D0-906B-673FC12CB8AE}" dt="2024-07-15T15:13:58.255" v="477" actId="27636"/>
          <ac:spMkLst>
            <pc:docMk/>
            <pc:sldMk cId="366859078" sldId="1100"/>
            <ac:spMk id="18" creationId="{08416D58-541F-A2CC-4AAE-DB1379575498}"/>
          </ac:spMkLst>
        </pc:spChg>
        <pc:spChg chg="mod">
          <ac:chgData name="Samuel Kim" userId="0b4e8f1a-35cc-4769-966d-024c662a6df8" providerId="ADAL" clId="{0D4A02D4-E2CD-46D0-906B-673FC12CB8AE}" dt="2024-07-15T15:13:58.247" v="473" actId="27636"/>
          <ac:spMkLst>
            <pc:docMk/>
            <pc:sldMk cId="366859078" sldId="1100"/>
            <ac:spMk id="19" creationId="{A65E85B6-46FC-884B-97C3-9E0505120916}"/>
          </ac:spMkLst>
        </pc:spChg>
        <pc:spChg chg="mod">
          <ac:chgData name="Samuel Kim" userId="0b4e8f1a-35cc-4769-966d-024c662a6df8" providerId="ADAL" clId="{0D4A02D4-E2CD-46D0-906B-673FC12CB8AE}" dt="2024-07-15T15:13:58.250" v="474" actId="27636"/>
          <ac:spMkLst>
            <pc:docMk/>
            <pc:sldMk cId="366859078" sldId="1100"/>
            <ac:spMk id="20" creationId="{F958433F-D062-A2C0-58E3-A6845F9D7C62}"/>
          </ac:spMkLst>
        </pc:spChg>
        <pc:spChg chg="mod">
          <ac:chgData name="Samuel Kim" userId="0b4e8f1a-35cc-4769-966d-024c662a6df8" providerId="ADAL" clId="{0D4A02D4-E2CD-46D0-906B-673FC12CB8AE}" dt="2024-07-15T15:13:58.272" v="487" actId="27636"/>
          <ac:spMkLst>
            <pc:docMk/>
            <pc:sldMk cId="366859078" sldId="1100"/>
            <ac:spMk id="21" creationId="{6E679167-79ED-56EE-5810-317712448FCF}"/>
          </ac:spMkLst>
        </pc:spChg>
        <pc:spChg chg="mod">
          <ac:chgData name="Samuel Kim" userId="0b4e8f1a-35cc-4769-966d-024c662a6df8" providerId="ADAL" clId="{0D4A02D4-E2CD-46D0-906B-673FC12CB8AE}" dt="2024-07-15T15:13:58.238" v="468" actId="27636"/>
          <ac:spMkLst>
            <pc:docMk/>
            <pc:sldMk cId="366859078" sldId="1100"/>
            <ac:spMk id="22" creationId="{7DA1775A-A82A-9A89-DFB6-01F0145B3E03}"/>
          </ac:spMkLst>
        </pc:spChg>
        <pc:spChg chg="mod">
          <ac:chgData name="Samuel Kim" userId="0b4e8f1a-35cc-4769-966d-024c662a6df8" providerId="ADAL" clId="{0D4A02D4-E2CD-46D0-906B-673FC12CB8AE}" dt="2024-07-15T15:13:58.240" v="469" actId="27636"/>
          <ac:spMkLst>
            <pc:docMk/>
            <pc:sldMk cId="366859078" sldId="1100"/>
            <ac:spMk id="23" creationId="{390C04D9-4765-0F76-BB67-6D1569FA3C0F}"/>
          </ac:spMkLst>
        </pc:spChg>
        <pc:picChg chg="add mod">
          <ac:chgData name="Samuel Kim" userId="0b4e8f1a-35cc-4769-966d-024c662a6df8" providerId="ADAL" clId="{0D4A02D4-E2CD-46D0-906B-673FC12CB8AE}" dt="2024-07-15T15:15:36.909" v="512" actId="1076"/>
          <ac:picMkLst>
            <pc:docMk/>
            <pc:sldMk cId="366859078" sldId="1100"/>
            <ac:picMk id="25" creationId="{4A9EC439-85F2-3395-D4FE-B87DA24B099B}"/>
          </ac:picMkLst>
        </pc:picChg>
      </pc:sldChg>
      <pc:sldChg chg="addSp modSp new mod">
        <pc:chgData name="Samuel Kim" userId="0b4e8f1a-35cc-4769-966d-024c662a6df8" providerId="ADAL" clId="{0D4A02D4-E2CD-46D0-906B-673FC12CB8AE}" dt="2024-07-15T15:17:08.912" v="722" actId="14100"/>
        <pc:sldMkLst>
          <pc:docMk/>
          <pc:sldMk cId="1747272443" sldId="1101"/>
        </pc:sldMkLst>
        <pc:spChg chg="mod">
          <ac:chgData name="Samuel Kim" userId="0b4e8f1a-35cc-4769-966d-024c662a6df8" providerId="ADAL" clId="{0D4A02D4-E2CD-46D0-906B-673FC12CB8AE}" dt="2024-07-15T15:15:54.153" v="682" actId="27636"/>
          <ac:spMkLst>
            <pc:docMk/>
            <pc:sldMk cId="1747272443" sldId="1101"/>
            <ac:spMk id="2" creationId="{4FE4D3A7-8FC4-A179-78A0-86DFD66F3ECD}"/>
          </ac:spMkLst>
        </pc:spChg>
        <pc:spChg chg="mod">
          <ac:chgData name="Samuel Kim" userId="0b4e8f1a-35cc-4769-966d-024c662a6df8" providerId="ADAL" clId="{0D4A02D4-E2CD-46D0-906B-673FC12CB8AE}" dt="2024-07-15T15:16:56.540" v="713" actId="14100"/>
          <ac:spMkLst>
            <pc:docMk/>
            <pc:sldMk cId="1747272443" sldId="1101"/>
            <ac:spMk id="3" creationId="{300CA29F-03D5-42A3-BE3D-47D2C5EBA593}"/>
          </ac:spMkLst>
        </pc:spChg>
        <pc:spChg chg="mod">
          <ac:chgData name="Samuel Kim" userId="0b4e8f1a-35cc-4769-966d-024c662a6df8" providerId="ADAL" clId="{0D4A02D4-E2CD-46D0-906B-673FC12CB8AE}" dt="2024-07-15T15:17:08.912" v="722" actId="14100"/>
          <ac:spMkLst>
            <pc:docMk/>
            <pc:sldMk cId="1747272443" sldId="1101"/>
            <ac:spMk id="4" creationId="{B3E2603C-85B0-88D5-A0AA-E9D0F46CE72C}"/>
          </ac:spMkLst>
        </pc:spChg>
        <pc:spChg chg="mod">
          <ac:chgData name="Samuel Kim" userId="0b4e8f1a-35cc-4769-966d-024c662a6df8" providerId="ADAL" clId="{0D4A02D4-E2CD-46D0-906B-673FC12CB8AE}" dt="2024-07-15T15:15:47.034" v="561" actId="27636"/>
          <ac:spMkLst>
            <pc:docMk/>
            <pc:sldMk cId="1747272443" sldId="1101"/>
            <ac:spMk id="5" creationId="{3A0D88EC-475C-3A50-81E7-DED74D6F87BC}"/>
          </ac:spMkLst>
        </pc:spChg>
        <pc:spChg chg="mod">
          <ac:chgData name="Samuel Kim" userId="0b4e8f1a-35cc-4769-966d-024c662a6df8" providerId="ADAL" clId="{0D4A02D4-E2CD-46D0-906B-673FC12CB8AE}" dt="2024-07-15T15:15:47.051" v="574" actId="27636"/>
          <ac:spMkLst>
            <pc:docMk/>
            <pc:sldMk cId="1747272443" sldId="1101"/>
            <ac:spMk id="6" creationId="{BFB83879-9810-6EEC-9837-06D90333CA42}"/>
          </ac:spMkLst>
        </pc:spChg>
        <pc:spChg chg="mod">
          <ac:chgData name="Samuel Kim" userId="0b4e8f1a-35cc-4769-966d-024c662a6df8" providerId="ADAL" clId="{0D4A02D4-E2CD-46D0-906B-673FC12CB8AE}" dt="2024-07-15T15:15:47.033" v="560" actId="27636"/>
          <ac:spMkLst>
            <pc:docMk/>
            <pc:sldMk cId="1747272443" sldId="1101"/>
            <ac:spMk id="7" creationId="{D14F9063-DF78-E007-EF23-753BD83BDC03}"/>
          </ac:spMkLst>
        </pc:spChg>
        <pc:spChg chg="mod">
          <ac:chgData name="Samuel Kim" userId="0b4e8f1a-35cc-4769-966d-024c662a6df8" providerId="ADAL" clId="{0D4A02D4-E2CD-46D0-906B-673FC12CB8AE}" dt="2024-07-15T15:15:47.029" v="557" actId="27636"/>
          <ac:spMkLst>
            <pc:docMk/>
            <pc:sldMk cId="1747272443" sldId="1101"/>
            <ac:spMk id="8" creationId="{E5A67729-99D7-F8A9-61FC-4EE1BAA5DCB4}"/>
          </ac:spMkLst>
        </pc:spChg>
        <pc:spChg chg="mod">
          <ac:chgData name="Samuel Kim" userId="0b4e8f1a-35cc-4769-966d-024c662a6df8" providerId="ADAL" clId="{0D4A02D4-E2CD-46D0-906B-673FC12CB8AE}" dt="2024-07-15T15:15:47.027" v="556" actId="27636"/>
          <ac:spMkLst>
            <pc:docMk/>
            <pc:sldMk cId="1747272443" sldId="1101"/>
            <ac:spMk id="9" creationId="{D40C132F-65B2-F44C-9970-EFC3D38C20DA}"/>
          </ac:spMkLst>
        </pc:spChg>
        <pc:spChg chg="mod">
          <ac:chgData name="Samuel Kim" userId="0b4e8f1a-35cc-4769-966d-024c662a6df8" providerId="ADAL" clId="{0D4A02D4-E2CD-46D0-906B-673FC12CB8AE}" dt="2024-07-15T15:15:47.039" v="564" actId="27636"/>
          <ac:spMkLst>
            <pc:docMk/>
            <pc:sldMk cId="1747272443" sldId="1101"/>
            <ac:spMk id="10" creationId="{F5B5B46A-9158-9B60-71FC-F8B243FA8D9E}"/>
          </ac:spMkLst>
        </pc:spChg>
        <pc:spChg chg="mod">
          <ac:chgData name="Samuel Kim" userId="0b4e8f1a-35cc-4769-966d-024c662a6df8" providerId="ADAL" clId="{0D4A02D4-E2CD-46D0-906B-673FC12CB8AE}" dt="2024-07-15T15:15:47.050" v="573" actId="27636"/>
          <ac:spMkLst>
            <pc:docMk/>
            <pc:sldMk cId="1747272443" sldId="1101"/>
            <ac:spMk id="11" creationId="{481BA976-68AF-08F6-13AD-7E4501641F3C}"/>
          </ac:spMkLst>
        </pc:spChg>
        <pc:spChg chg="mod">
          <ac:chgData name="Samuel Kim" userId="0b4e8f1a-35cc-4769-966d-024c662a6df8" providerId="ADAL" clId="{0D4A02D4-E2CD-46D0-906B-673FC12CB8AE}" dt="2024-07-15T15:15:47.037" v="563" actId="27636"/>
          <ac:spMkLst>
            <pc:docMk/>
            <pc:sldMk cId="1747272443" sldId="1101"/>
            <ac:spMk id="12" creationId="{9B20298B-E089-E036-B17A-A1316A64BFA9}"/>
          </ac:spMkLst>
        </pc:spChg>
        <pc:spChg chg="mod">
          <ac:chgData name="Samuel Kim" userId="0b4e8f1a-35cc-4769-966d-024c662a6df8" providerId="ADAL" clId="{0D4A02D4-E2CD-46D0-906B-673FC12CB8AE}" dt="2024-07-15T15:15:47.042" v="567" actId="27636"/>
          <ac:spMkLst>
            <pc:docMk/>
            <pc:sldMk cId="1747272443" sldId="1101"/>
            <ac:spMk id="13" creationId="{EA24A047-9B7A-B058-3F36-7AA1D1D6B147}"/>
          </ac:spMkLst>
        </pc:spChg>
        <pc:spChg chg="mod">
          <ac:chgData name="Samuel Kim" userId="0b4e8f1a-35cc-4769-966d-024c662a6df8" providerId="ADAL" clId="{0D4A02D4-E2CD-46D0-906B-673FC12CB8AE}" dt="2024-07-15T15:15:47.045" v="569" actId="27636"/>
          <ac:spMkLst>
            <pc:docMk/>
            <pc:sldMk cId="1747272443" sldId="1101"/>
            <ac:spMk id="14" creationId="{F2915506-E75D-7B88-B597-2B92EBFC1730}"/>
          </ac:spMkLst>
        </pc:spChg>
        <pc:spChg chg="mod">
          <ac:chgData name="Samuel Kim" userId="0b4e8f1a-35cc-4769-966d-024c662a6df8" providerId="ADAL" clId="{0D4A02D4-E2CD-46D0-906B-673FC12CB8AE}" dt="2024-07-15T15:15:47.030" v="558" actId="27636"/>
          <ac:spMkLst>
            <pc:docMk/>
            <pc:sldMk cId="1747272443" sldId="1101"/>
            <ac:spMk id="15" creationId="{129D6618-DFB1-DBEB-7EEC-2844198412A4}"/>
          </ac:spMkLst>
        </pc:spChg>
        <pc:spChg chg="mod">
          <ac:chgData name="Samuel Kim" userId="0b4e8f1a-35cc-4769-966d-024c662a6df8" providerId="ADAL" clId="{0D4A02D4-E2CD-46D0-906B-673FC12CB8AE}" dt="2024-07-15T15:15:47.041" v="566" actId="27636"/>
          <ac:spMkLst>
            <pc:docMk/>
            <pc:sldMk cId="1747272443" sldId="1101"/>
            <ac:spMk id="16" creationId="{C742AF9F-B87F-96D9-105C-08A8195BFF4B}"/>
          </ac:spMkLst>
        </pc:spChg>
        <pc:spChg chg="mod">
          <ac:chgData name="Samuel Kim" userId="0b4e8f1a-35cc-4769-966d-024c662a6df8" providerId="ADAL" clId="{0D4A02D4-E2CD-46D0-906B-673FC12CB8AE}" dt="2024-07-15T15:15:47.046" v="570" actId="27636"/>
          <ac:spMkLst>
            <pc:docMk/>
            <pc:sldMk cId="1747272443" sldId="1101"/>
            <ac:spMk id="17" creationId="{DF626618-974D-7065-081B-7A0FC2C2B3D2}"/>
          </ac:spMkLst>
        </pc:spChg>
        <pc:spChg chg="mod">
          <ac:chgData name="Samuel Kim" userId="0b4e8f1a-35cc-4769-966d-024c662a6df8" providerId="ADAL" clId="{0D4A02D4-E2CD-46D0-906B-673FC12CB8AE}" dt="2024-07-15T15:15:47.047" v="571" actId="27636"/>
          <ac:spMkLst>
            <pc:docMk/>
            <pc:sldMk cId="1747272443" sldId="1101"/>
            <ac:spMk id="18" creationId="{A7C6DEC6-63F1-FD44-8BD4-E9317F551B7E}"/>
          </ac:spMkLst>
        </pc:spChg>
        <pc:spChg chg="mod">
          <ac:chgData name="Samuel Kim" userId="0b4e8f1a-35cc-4769-966d-024c662a6df8" providerId="ADAL" clId="{0D4A02D4-E2CD-46D0-906B-673FC12CB8AE}" dt="2024-07-15T15:15:47.040" v="565" actId="27636"/>
          <ac:spMkLst>
            <pc:docMk/>
            <pc:sldMk cId="1747272443" sldId="1101"/>
            <ac:spMk id="19" creationId="{37CD5223-286C-2010-3F07-40070E1A22AB}"/>
          </ac:spMkLst>
        </pc:spChg>
        <pc:spChg chg="mod">
          <ac:chgData name="Samuel Kim" userId="0b4e8f1a-35cc-4769-966d-024c662a6df8" providerId="ADAL" clId="{0D4A02D4-E2CD-46D0-906B-673FC12CB8AE}" dt="2024-07-15T15:15:47.053" v="575" actId="27636"/>
          <ac:spMkLst>
            <pc:docMk/>
            <pc:sldMk cId="1747272443" sldId="1101"/>
            <ac:spMk id="20" creationId="{2B629D75-615A-4851-C735-80A56FE7AA19}"/>
          </ac:spMkLst>
        </pc:spChg>
        <pc:spChg chg="mod">
          <ac:chgData name="Samuel Kim" userId="0b4e8f1a-35cc-4769-966d-024c662a6df8" providerId="ADAL" clId="{0D4A02D4-E2CD-46D0-906B-673FC12CB8AE}" dt="2024-07-15T15:15:47.048" v="572" actId="27636"/>
          <ac:spMkLst>
            <pc:docMk/>
            <pc:sldMk cId="1747272443" sldId="1101"/>
            <ac:spMk id="21" creationId="{9B5F58CE-6650-9BE0-4FBB-BC6D61138878}"/>
          </ac:spMkLst>
        </pc:spChg>
        <pc:spChg chg="mod">
          <ac:chgData name="Samuel Kim" userId="0b4e8f1a-35cc-4769-966d-024c662a6df8" providerId="ADAL" clId="{0D4A02D4-E2CD-46D0-906B-673FC12CB8AE}" dt="2024-07-15T15:15:47.035" v="562" actId="27636"/>
          <ac:spMkLst>
            <pc:docMk/>
            <pc:sldMk cId="1747272443" sldId="1101"/>
            <ac:spMk id="22" creationId="{E4343AAF-2403-A334-B420-82F33FB53D16}"/>
          </ac:spMkLst>
        </pc:spChg>
        <pc:spChg chg="mod">
          <ac:chgData name="Samuel Kim" userId="0b4e8f1a-35cc-4769-966d-024c662a6df8" providerId="ADAL" clId="{0D4A02D4-E2CD-46D0-906B-673FC12CB8AE}" dt="2024-07-15T15:15:47.044" v="568" actId="27636"/>
          <ac:spMkLst>
            <pc:docMk/>
            <pc:sldMk cId="1747272443" sldId="1101"/>
            <ac:spMk id="23" creationId="{EDC00A6C-B524-8C88-6308-8561D1B69BFD}"/>
          </ac:spMkLst>
        </pc:spChg>
        <pc:picChg chg="add mod">
          <ac:chgData name="Samuel Kim" userId="0b4e8f1a-35cc-4769-966d-024c662a6df8" providerId="ADAL" clId="{0D4A02D4-E2CD-46D0-906B-673FC12CB8AE}" dt="2024-07-15T15:17:07.203" v="721" actId="1076"/>
          <ac:picMkLst>
            <pc:docMk/>
            <pc:sldMk cId="1747272443" sldId="1101"/>
            <ac:picMk id="25" creationId="{B869C1F6-69BE-4554-DA94-8DE10D3B44A2}"/>
          </ac:picMkLst>
        </pc:picChg>
      </pc:sldChg>
      <pc:sldChg chg="addSp modSp add mod">
        <pc:chgData name="Samuel Kim" userId="0b4e8f1a-35cc-4769-966d-024c662a6df8" providerId="ADAL" clId="{0D4A02D4-E2CD-46D0-906B-673FC12CB8AE}" dt="2024-07-15T15:18:17.684" v="747" actId="1076"/>
        <pc:sldMkLst>
          <pc:docMk/>
          <pc:sldMk cId="2363250684" sldId="1102"/>
        </pc:sldMkLst>
        <pc:spChg chg="mod">
          <ac:chgData name="Samuel Kim" userId="0b4e8f1a-35cc-4769-966d-024c662a6df8" providerId="ADAL" clId="{0D4A02D4-E2CD-46D0-906B-673FC12CB8AE}" dt="2024-07-15T15:17:22.978" v="726" actId="404"/>
          <ac:spMkLst>
            <pc:docMk/>
            <pc:sldMk cId="2363250684" sldId="1102"/>
            <ac:spMk id="2" creationId="{4FE4D3A7-8FC4-A179-78A0-86DFD66F3ECD}"/>
          </ac:spMkLst>
        </pc:spChg>
        <pc:spChg chg="mod">
          <ac:chgData name="Samuel Kim" userId="0b4e8f1a-35cc-4769-966d-024c662a6df8" providerId="ADAL" clId="{0D4A02D4-E2CD-46D0-906B-673FC12CB8AE}" dt="2024-07-15T15:18:12.078" v="745" actId="14100"/>
          <ac:spMkLst>
            <pc:docMk/>
            <pc:sldMk cId="2363250684" sldId="1102"/>
            <ac:spMk id="3" creationId="{300CA29F-03D5-42A3-BE3D-47D2C5EBA593}"/>
          </ac:spMkLst>
        </pc:spChg>
        <pc:spChg chg="mod">
          <ac:chgData name="Samuel Kim" userId="0b4e8f1a-35cc-4769-966d-024c662a6df8" providerId="ADAL" clId="{0D4A02D4-E2CD-46D0-906B-673FC12CB8AE}" dt="2024-07-15T15:18:02.763" v="740" actId="1076"/>
          <ac:spMkLst>
            <pc:docMk/>
            <pc:sldMk cId="2363250684" sldId="1102"/>
            <ac:spMk id="4" creationId="{B3E2603C-85B0-88D5-A0AA-E9D0F46CE72C}"/>
          </ac:spMkLst>
        </pc:spChg>
        <pc:spChg chg="mod">
          <ac:chgData name="Samuel Kim" userId="0b4e8f1a-35cc-4769-966d-024c662a6df8" providerId="ADAL" clId="{0D4A02D4-E2CD-46D0-906B-673FC12CB8AE}" dt="2024-07-15T15:15:46.719" v="525" actId="27636"/>
          <ac:spMkLst>
            <pc:docMk/>
            <pc:sldMk cId="2363250684" sldId="1102"/>
            <ac:spMk id="5" creationId="{3A0D88EC-475C-3A50-81E7-DED74D6F87BC}"/>
          </ac:spMkLst>
        </pc:spChg>
        <pc:spChg chg="mod">
          <ac:chgData name="Samuel Kim" userId="0b4e8f1a-35cc-4769-966d-024c662a6df8" providerId="ADAL" clId="{0D4A02D4-E2CD-46D0-906B-673FC12CB8AE}" dt="2024-07-15T15:15:46.708" v="519" actId="27636"/>
          <ac:spMkLst>
            <pc:docMk/>
            <pc:sldMk cId="2363250684" sldId="1102"/>
            <ac:spMk id="6" creationId="{BFB83879-9810-6EEC-9837-06D90333CA42}"/>
          </ac:spMkLst>
        </pc:spChg>
        <pc:spChg chg="mod">
          <ac:chgData name="Samuel Kim" userId="0b4e8f1a-35cc-4769-966d-024c662a6df8" providerId="ADAL" clId="{0D4A02D4-E2CD-46D0-906B-673FC12CB8AE}" dt="2024-07-15T15:15:46.702" v="515" actId="27636"/>
          <ac:spMkLst>
            <pc:docMk/>
            <pc:sldMk cId="2363250684" sldId="1102"/>
            <ac:spMk id="7" creationId="{D14F9063-DF78-E007-EF23-753BD83BDC03}"/>
          </ac:spMkLst>
        </pc:spChg>
        <pc:spChg chg="mod">
          <ac:chgData name="Samuel Kim" userId="0b4e8f1a-35cc-4769-966d-024c662a6df8" providerId="ADAL" clId="{0D4A02D4-E2CD-46D0-906B-673FC12CB8AE}" dt="2024-07-15T15:15:46.710" v="520" actId="27636"/>
          <ac:spMkLst>
            <pc:docMk/>
            <pc:sldMk cId="2363250684" sldId="1102"/>
            <ac:spMk id="8" creationId="{E5A67729-99D7-F8A9-61FC-4EE1BAA5DCB4}"/>
          </ac:spMkLst>
        </pc:spChg>
        <pc:spChg chg="mod">
          <ac:chgData name="Samuel Kim" userId="0b4e8f1a-35cc-4769-966d-024c662a6df8" providerId="ADAL" clId="{0D4A02D4-E2CD-46D0-906B-673FC12CB8AE}" dt="2024-07-15T15:15:46.735" v="534" actId="27636"/>
          <ac:spMkLst>
            <pc:docMk/>
            <pc:sldMk cId="2363250684" sldId="1102"/>
            <ac:spMk id="9" creationId="{D40C132F-65B2-F44C-9970-EFC3D38C20DA}"/>
          </ac:spMkLst>
        </pc:spChg>
        <pc:spChg chg="mod">
          <ac:chgData name="Samuel Kim" userId="0b4e8f1a-35cc-4769-966d-024c662a6df8" providerId="ADAL" clId="{0D4A02D4-E2CD-46D0-906B-673FC12CB8AE}" dt="2024-07-15T15:15:46.732" v="532" actId="27636"/>
          <ac:spMkLst>
            <pc:docMk/>
            <pc:sldMk cId="2363250684" sldId="1102"/>
            <ac:spMk id="10" creationId="{F5B5B46A-9158-9B60-71FC-F8B243FA8D9E}"/>
          </ac:spMkLst>
        </pc:spChg>
        <pc:spChg chg="mod">
          <ac:chgData name="Samuel Kim" userId="0b4e8f1a-35cc-4769-966d-024c662a6df8" providerId="ADAL" clId="{0D4A02D4-E2CD-46D0-906B-673FC12CB8AE}" dt="2024-07-15T15:15:46.733" v="533" actId="27636"/>
          <ac:spMkLst>
            <pc:docMk/>
            <pc:sldMk cId="2363250684" sldId="1102"/>
            <ac:spMk id="11" creationId="{481BA976-68AF-08F6-13AD-7E4501641F3C}"/>
          </ac:spMkLst>
        </pc:spChg>
        <pc:spChg chg="mod">
          <ac:chgData name="Samuel Kim" userId="0b4e8f1a-35cc-4769-966d-024c662a6df8" providerId="ADAL" clId="{0D4A02D4-E2CD-46D0-906B-673FC12CB8AE}" dt="2024-07-15T15:15:46.721" v="526" actId="27636"/>
          <ac:spMkLst>
            <pc:docMk/>
            <pc:sldMk cId="2363250684" sldId="1102"/>
            <ac:spMk id="12" creationId="{9B20298B-E089-E036-B17A-A1316A64BFA9}"/>
          </ac:spMkLst>
        </pc:spChg>
        <pc:spChg chg="mod">
          <ac:chgData name="Samuel Kim" userId="0b4e8f1a-35cc-4769-966d-024c662a6df8" providerId="ADAL" clId="{0D4A02D4-E2CD-46D0-906B-673FC12CB8AE}" dt="2024-07-15T15:15:46.707" v="518" actId="27636"/>
          <ac:spMkLst>
            <pc:docMk/>
            <pc:sldMk cId="2363250684" sldId="1102"/>
            <ac:spMk id="13" creationId="{EA24A047-9B7A-B058-3F36-7AA1D1D6B147}"/>
          </ac:spMkLst>
        </pc:spChg>
        <pc:spChg chg="mod">
          <ac:chgData name="Samuel Kim" userId="0b4e8f1a-35cc-4769-966d-024c662a6df8" providerId="ADAL" clId="{0D4A02D4-E2CD-46D0-906B-673FC12CB8AE}" dt="2024-07-15T15:15:46.731" v="531" actId="27636"/>
          <ac:spMkLst>
            <pc:docMk/>
            <pc:sldMk cId="2363250684" sldId="1102"/>
            <ac:spMk id="14" creationId="{F2915506-E75D-7B88-B597-2B92EBFC1730}"/>
          </ac:spMkLst>
        </pc:spChg>
        <pc:spChg chg="mod">
          <ac:chgData name="Samuel Kim" userId="0b4e8f1a-35cc-4769-966d-024c662a6df8" providerId="ADAL" clId="{0D4A02D4-E2CD-46D0-906B-673FC12CB8AE}" dt="2024-07-15T15:15:46.727" v="528" actId="27636"/>
          <ac:spMkLst>
            <pc:docMk/>
            <pc:sldMk cId="2363250684" sldId="1102"/>
            <ac:spMk id="15" creationId="{129D6618-DFB1-DBEB-7EEC-2844198412A4}"/>
          </ac:spMkLst>
        </pc:spChg>
        <pc:spChg chg="mod">
          <ac:chgData name="Samuel Kim" userId="0b4e8f1a-35cc-4769-966d-024c662a6df8" providerId="ADAL" clId="{0D4A02D4-E2CD-46D0-906B-673FC12CB8AE}" dt="2024-07-15T15:15:46.704" v="516" actId="27636"/>
          <ac:spMkLst>
            <pc:docMk/>
            <pc:sldMk cId="2363250684" sldId="1102"/>
            <ac:spMk id="16" creationId="{C742AF9F-B87F-96D9-105C-08A8195BFF4B}"/>
          </ac:spMkLst>
        </pc:spChg>
        <pc:spChg chg="mod">
          <ac:chgData name="Samuel Kim" userId="0b4e8f1a-35cc-4769-966d-024c662a6df8" providerId="ADAL" clId="{0D4A02D4-E2CD-46D0-906B-673FC12CB8AE}" dt="2024-07-15T15:15:46.716" v="523" actId="27636"/>
          <ac:spMkLst>
            <pc:docMk/>
            <pc:sldMk cId="2363250684" sldId="1102"/>
            <ac:spMk id="17" creationId="{DF626618-974D-7065-081B-7A0FC2C2B3D2}"/>
          </ac:spMkLst>
        </pc:spChg>
        <pc:spChg chg="mod">
          <ac:chgData name="Samuel Kim" userId="0b4e8f1a-35cc-4769-966d-024c662a6df8" providerId="ADAL" clId="{0D4A02D4-E2CD-46D0-906B-673FC12CB8AE}" dt="2024-07-15T15:15:46.728" v="529" actId="27636"/>
          <ac:spMkLst>
            <pc:docMk/>
            <pc:sldMk cId="2363250684" sldId="1102"/>
            <ac:spMk id="18" creationId="{A7C6DEC6-63F1-FD44-8BD4-E9317F551B7E}"/>
          </ac:spMkLst>
        </pc:spChg>
        <pc:spChg chg="mod">
          <ac:chgData name="Samuel Kim" userId="0b4e8f1a-35cc-4769-966d-024c662a6df8" providerId="ADAL" clId="{0D4A02D4-E2CD-46D0-906B-673FC12CB8AE}" dt="2024-07-15T15:15:46.714" v="522" actId="27636"/>
          <ac:spMkLst>
            <pc:docMk/>
            <pc:sldMk cId="2363250684" sldId="1102"/>
            <ac:spMk id="19" creationId="{37CD5223-286C-2010-3F07-40070E1A22AB}"/>
          </ac:spMkLst>
        </pc:spChg>
        <pc:spChg chg="mod">
          <ac:chgData name="Samuel Kim" userId="0b4e8f1a-35cc-4769-966d-024c662a6df8" providerId="ADAL" clId="{0D4A02D4-E2CD-46D0-906B-673FC12CB8AE}" dt="2024-07-15T15:15:46.723" v="527" actId="27636"/>
          <ac:spMkLst>
            <pc:docMk/>
            <pc:sldMk cId="2363250684" sldId="1102"/>
            <ac:spMk id="20" creationId="{2B629D75-615A-4851-C735-80A56FE7AA19}"/>
          </ac:spMkLst>
        </pc:spChg>
        <pc:spChg chg="mod">
          <ac:chgData name="Samuel Kim" userId="0b4e8f1a-35cc-4769-966d-024c662a6df8" providerId="ADAL" clId="{0D4A02D4-E2CD-46D0-906B-673FC12CB8AE}" dt="2024-07-15T15:15:46.712" v="521" actId="27636"/>
          <ac:spMkLst>
            <pc:docMk/>
            <pc:sldMk cId="2363250684" sldId="1102"/>
            <ac:spMk id="21" creationId="{9B5F58CE-6650-9BE0-4FBB-BC6D61138878}"/>
          </ac:spMkLst>
        </pc:spChg>
        <pc:spChg chg="mod">
          <ac:chgData name="Samuel Kim" userId="0b4e8f1a-35cc-4769-966d-024c662a6df8" providerId="ADAL" clId="{0D4A02D4-E2CD-46D0-906B-673FC12CB8AE}" dt="2024-07-15T15:15:46.706" v="517" actId="27636"/>
          <ac:spMkLst>
            <pc:docMk/>
            <pc:sldMk cId="2363250684" sldId="1102"/>
            <ac:spMk id="22" creationId="{E4343AAF-2403-A334-B420-82F33FB53D16}"/>
          </ac:spMkLst>
        </pc:spChg>
        <pc:spChg chg="mod">
          <ac:chgData name="Samuel Kim" userId="0b4e8f1a-35cc-4769-966d-024c662a6df8" providerId="ADAL" clId="{0D4A02D4-E2CD-46D0-906B-673FC12CB8AE}" dt="2024-07-15T15:15:46.729" v="530" actId="27636"/>
          <ac:spMkLst>
            <pc:docMk/>
            <pc:sldMk cId="2363250684" sldId="1102"/>
            <ac:spMk id="23" creationId="{EDC00A6C-B524-8C88-6308-8561D1B69BFD}"/>
          </ac:spMkLst>
        </pc:spChg>
        <pc:spChg chg="add mod">
          <ac:chgData name="Samuel Kim" userId="0b4e8f1a-35cc-4769-966d-024c662a6df8" providerId="ADAL" clId="{0D4A02D4-E2CD-46D0-906B-673FC12CB8AE}" dt="2024-07-15T15:18:17.684" v="747" actId="1076"/>
          <ac:spMkLst>
            <pc:docMk/>
            <pc:sldMk cId="2363250684" sldId="1102"/>
            <ac:spMk id="26" creationId="{D842635C-774F-D905-727C-22C586877B57}"/>
          </ac:spMkLst>
        </pc:spChg>
        <pc:picChg chg="add mod">
          <ac:chgData name="Samuel Kim" userId="0b4e8f1a-35cc-4769-966d-024c662a6df8" providerId="ADAL" clId="{0D4A02D4-E2CD-46D0-906B-673FC12CB8AE}" dt="2024-07-15T15:18:09.403" v="743" actId="1076"/>
          <ac:picMkLst>
            <pc:docMk/>
            <pc:sldMk cId="2363250684" sldId="1102"/>
            <ac:picMk id="25" creationId="{F6D840DD-6425-3E99-4CFE-71DC32701214}"/>
          </ac:picMkLst>
        </pc:picChg>
      </pc:sldChg>
      <pc:sldChg chg="addSp delSp modSp add mod">
        <pc:chgData name="Samuel Kim" userId="0b4e8f1a-35cc-4769-966d-024c662a6df8" providerId="ADAL" clId="{0D4A02D4-E2CD-46D0-906B-673FC12CB8AE}" dt="2024-07-15T15:18:52.418" v="763" actId="1076"/>
        <pc:sldMkLst>
          <pc:docMk/>
          <pc:sldMk cId="1094222273" sldId="1103"/>
        </pc:sldMkLst>
        <pc:spChg chg="mod">
          <ac:chgData name="Samuel Kim" userId="0b4e8f1a-35cc-4769-966d-024c662a6df8" providerId="ADAL" clId="{0D4A02D4-E2CD-46D0-906B-673FC12CB8AE}" dt="2024-07-15T15:18:28.245" v="751" actId="404"/>
          <ac:spMkLst>
            <pc:docMk/>
            <pc:sldMk cId="1094222273" sldId="1103"/>
            <ac:spMk id="2" creationId="{4FE4D3A7-8FC4-A179-78A0-86DFD66F3ECD}"/>
          </ac:spMkLst>
        </pc:spChg>
        <pc:spChg chg="add del mod">
          <ac:chgData name="Samuel Kim" userId="0b4e8f1a-35cc-4769-966d-024c662a6df8" providerId="ADAL" clId="{0D4A02D4-E2CD-46D0-906B-673FC12CB8AE}" dt="2024-07-15T15:18:45.591" v="761" actId="20577"/>
          <ac:spMkLst>
            <pc:docMk/>
            <pc:sldMk cId="1094222273" sldId="1103"/>
            <ac:spMk id="3" creationId="{300CA29F-03D5-42A3-BE3D-47D2C5EBA593}"/>
          </ac:spMkLst>
        </pc:spChg>
        <pc:spChg chg="mod">
          <ac:chgData name="Samuel Kim" userId="0b4e8f1a-35cc-4769-966d-024c662a6df8" providerId="ADAL" clId="{0D4A02D4-E2CD-46D0-906B-673FC12CB8AE}" dt="2024-07-15T15:15:46.899" v="550" actId="27636"/>
          <ac:spMkLst>
            <pc:docMk/>
            <pc:sldMk cId="1094222273" sldId="1103"/>
            <ac:spMk id="4" creationId="{B3E2603C-85B0-88D5-A0AA-E9D0F46CE72C}"/>
          </ac:spMkLst>
        </pc:spChg>
        <pc:spChg chg="mod">
          <ac:chgData name="Samuel Kim" userId="0b4e8f1a-35cc-4769-966d-024c662a6df8" providerId="ADAL" clId="{0D4A02D4-E2CD-46D0-906B-673FC12CB8AE}" dt="2024-07-15T15:15:46.901" v="552" actId="27636"/>
          <ac:spMkLst>
            <pc:docMk/>
            <pc:sldMk cId="1094222273" sldId="1103"/>
            <ac:spMk id="5" creationId="{3A0D88EC-475C-3A50-81E7-DED74D6F87BC}"/>
          </ac:spMkLst>
        </pc:spChg>
        <pc:spChg chg="mod">
          <ac:chgData name="Samuel Kim" userId="0b4e8f1a-35cc-4769-966d-024c662a6df8" providerId="ADAL" clId="{0D4A02D4-E2CD-46D0-906B-673FC12CB8AE}" dt="2024-07-15T15:15:46.878" v="537" actId="27636"/>
          <ac:spMkLst>
            <pc:docMk/>
            <pc:sldMk cId="1094222273" sldId="1103"/>
            <ac:spMk id="6" creationId="{BFB83879-9810-6EEC-9837-06D90333CA42}"/>
          </ac:spMkLst>
        </pc:spChg>
        <pc:spChg chg="mod">
          <ac:chgData name="Samuel Kim" userId="0b4e8f1a-35cc-4769-966d-024c662a6df8" providerId="ADAL" clId="{0D4A02D4-E2CD-46D0-906B-673FC12CB8AE}" dt="2024-07-15T15:15:46.900" v="551" actId="27636"/>
          <ac:spMkLst>
            <pc:docMk/>
            <pc:sldMk cId="1094222273" sldId="1103"/>
            <ac:spMk id="7" creationId="{D14F9063-DF78-E007-EF23-753BD83BDC03}"/>
          </ac:spMkLst>
        </pc:spChg>
        <pc:spChg chg="mod">
          <ac:chgData name="Samuel Kim" userId="0b4e8f1a-35cc-4769-966d-024c662a6df8" providerId="ADAL" clId="{0D4A02D4-E2CD-46D0-906B-673FC12CB8AE}" dt="2024-07-15T15:15:46.903" v="553" actId="27636"/>
          <ac:spMkLst>
            <pc:docMk/>
            <pc:sldMk cId="1094222273" sldId="1103"/>
            <ac:spMk id="8" creationId="{E5A67729-99D7-F8A9-61FC-4EE1BAA5DCB4}"/>
          </ac:spMkLst>
        </pc:spChg>
        <pc:spChg chg="mod">
          <ac:chgData name="Samuel Kim" userId="0b4e8f1a-35cc-4769-966d-024c662a6df8" providerId="ADAL" clId="{0D4A02D4-E2CD-46D0-906B-673FC12CB8AE}" dt="2024-07-15T15:15:46.905" v="555" actId="27636"/>
          <ac:spMkLst>
            <pc:docMk/>
            <pc:sldMk cId="1094222273" sldId="1103"/>
            <ac:spMk id="9" creationId="{D40C132F-65B2-F44C-9970-EFC3D38C20DA}"/>
          </ac:spMkLst>
        </pc:spChg>
        <pc:spChg chg="mod">
          <ac:chgData name="Samuel Kim" userId="0b4e8f1a-35cc-4769-966d-024c662a6df8" providerId="ADAL" clId="{0D4A02D4-E2CD-46D0-906B-673FC12CB8AE}" dt="2024-07-15T15:15:46.896" v="548" actId="27636"/>
          <ac:spMkLst>
            <pc:docMk/>
            <pc:sldMk cId="1094222273" sldId="1103"/>
            <ac:spMk id="10" creationId="{F5B5B46A-9158-9B60-71FC-F8B243FA8D9E}"/>
          </ac:spMkLst>
        </pc:spChg>
        <pc:spChg chg="mod">
          <ac:chgData name="Samuel Kim" userId="0b4e8f1a-35cc-4769-966d-024c662a6df8" providerId="ADAL" clId="{0D4A02D4-E2CD-46D0-906B-673FC12CB8AE}" dt="2024-07-15T15:15:46.895" v="547" actId="27636"/>
          <ac:spMkLst>
            <pc:docMk/>
            <pc:sldMk cId="1094222273" sldId="1103"/>
            <ac:spMk id="11" creationId="{481BA976-68AF-08F6-13AD-7E4501641F3C}"/>
          </ac:spMkLst>
        </pc:spChg>
        <pc:spChg chg="mod">
          <ac:chgData name="Samuel Kim" userId="0b4e8f1a-35cc-4769-966d-024c662a6df8" providerId="ADAL" clId="{0D4A02D4-E2CD-46D0-906B-673FC12CB8AE}" dt="2024-07-15T15:15:46.879" v="538" actId="27636"/>
          <ac:spMkLst>
            <pc:docMk/>
            <pc:sldMk cId="1094222273" sldId="1103"/>
            <ac:spMk id="12" creationId="{9B20298B-E089-E036-B17A-A1316A64BFA9}"/>
          </ac:spMkLst>
        </pc:spChg>
        <pc:spChg chg="mod">
          <ac:chgData name="Samuel Kim" userId="0b4e8f1a-35cc-4769-966d-024c662a6df8" providerId="ADAL" clId="{0D4A02D4-E2CD-46D0-906B-673FC12CB8AE}" dt="2024-07-15T15:15:46.886" v="542" actId="27636"/>
          <ac:spMkLst>
            <pc:docMk/>
            <pc:sldMk cId="1094222273" sldId="1103"/>
            <ac:spMk id="13" creationId="{EA24A047-9B7A-B058-3F36-7AA1D1D6B147}"/>
          </ac:spMkLst>
        </pc:spChg>
        <pc:spChg chg="mod">
          <ac:chgData name="Samuel Kim" userId="0b4e8f1a-35cc-4769-966d-024c662a6df8" providerId="ADAL" clId="{0D4A02D4-E2CD-46D0-906B-673FC12CB8AE}" dt="2024-07-15T15:15:46.904" v="554" actId="27636"/>
          <ac:spMkLst>
            <pc:docMk/>
            <pc:sldMk cId="1094222273" sldId="1103"/>
            <ac:spMk id="14" creationId="{F2915506-E75D-7B88-B597-2B92EBFC1730}"/>
          </ac:spMkLst>
        </pc:spChg>
        <pc:spChg chg="mod">
          <ac:chgData name="Samuel Kim" userId="0b4e8f1a-35cc-4769-966d-024c662a6df8" providerId="ADAL" clId="{0D4A02D4-E2CD-46D0-906B-673FC12CB8AE}" dt="2024-07-15T15:15:46.893" v="545" actId="27636"/>
          <ac:spMkLst>
            <pc:docMk/>
            <pc:sldMk cId="1094222273" sldId="1103"/>
            <ac:spMk id="15" creationId="{129D6618-DFB1-DBEB-7EEC-2844198412A4}"/>
          </ac:spMkLst>
        </pc:spChg>
        <pc:spChg chg="mod">
          <ac:chgData name="Samuel Kim" userId="0b4e8f1a-35cc-4769-966d-024c662a6df8" providerId="ADAL" clId="{0D4A02D4-E2CD-46D0-906B-673FC12CB8AE}" dt="2024-07-15T15:15:46.884" v="541" actId="27636"/>
          <ac:spMkLst>
            <pc:docMk/>
            <pc:sldMk cId="1094222273" sldId="1103"/>
            <ac:spMk id="16" creationId="{C742AF9F-B87F-96D9-105C-08A8195BFF4B}"/>
          </ac:spMkLst>
        </pc:spChg>
        <pc:spChg chg="mod">
          <ac:chgData name="Samuel Kim" userId="0b4e8f1a-35cc-4769-966d-024c662a6df8" providerId="ADAL" clId="{0D4A02D4-E2CD-46D0-906B-673FC12CB8AE}" dt="2024-07-15T15:15:46.882" v="540" actId="27636"/>
          <ac:spMkLst>
            <pc:docMk/>
            <pc:sldMk cId="1094222273" sldId="1103"/>
            <ac:spMk id="17" creationId="{DF626618-974D-7065-081B-7A0FC2C2B3D2}"/>
          </ac:spMkLst>
        </pc:spChg>
        <pc:spChg chg="mod">
          <ac:chgData name="Samuel Kim" userId="0b4e8f1a-35cc-4769-966d-024c662a6df8" providerId="ADAL" clId="{0D4A02D4-E2CD-46D0-906B-673FC12CB8AE}" dt="2024-07-15T15:15:46.876" v="536" actId="27636"/>
          <ac:spMkLst>
            <pc:docMk/>
            <pc:sldMk cId="1094222273" sldId="1103"/>
            <ac:spMk id="18" creationId="{A7C6DEC6-63F1-FD44-8BD4-E9317F551B7E}"/>
          </ac:spMkLst>
        </pc:spChg>
        <pc:spChg chg="mod">
          <ac:chgData name="Samuel Kim" userId="0b4e8f1a-35cc-4769-966d-024c662a6df8" providerId="ADAL" clId="{0D4A02D4-E2CD-46D0-906B-673FC12CB8AE}" dt="2024-07-15T15:15:46.890" v="544" actId="27636"/>
          <ac:spMkLst>
            <pc:docMk/>
            <pc:sldMk cId="1094222273" sldId="1103"/>
            <ac:spMk id="19" creationId="{37CD5223-286C-2010-3F07-40070E1A22AB}"/>
          </ac:spMkLst>
        </pc:spChg>
        <pc:spChg chg="mod">
          <ac:chgData name="Samuel Kim" userId="0b4e8f1a-35cc-4769-966d-024c662a6df8" providerId="ADAL" clId="{0D4A02D4-E2CD-46D0-906B-673FC12CB8AE}" dt="2024-07-15T15:15:46.880" v="539" actId="27636"/>
          <ac:spMkLst>
            <pc:docMk/>
            <pc:sldMk cId="1094222273" sldId="1103"/>
            <ac:spMk id="20" creationId="{2B629D75-615A-4851-C735-80A56FE7AA19}"/>
          </ac:spMkLst>
        </pc:spChg>
        <pc:spChg chg="mod">
          <ac:chgData name="Samuel Kim" userId="0b4e8f1a-35cc-4769-966d-024c662a6df8" providerId="ADAL" clId="{0D4A02D4-E2CD-46D0-906B-673FC12CB8AE}" dt="2024-07-15T15:15:46.894" v="546" actId="27636"/>
          <ac:spMkLst>
            <pc:docMk/>
            <pc:sldMk cId="1094222273" sldId="1103"/>
            <ac:spMk id="21" creationId="{9B5F58CE-6650-9BE0-4FBB-BC6D61138878}"/>
          </ac:spMkLst>
        </pc:spChg>
        <pc:spChg chg="mod">
          <ac:chgData name="Samuel Kim" userId="0b4e8f1a-35cc-4769-966d-024c662a6df8" providerId="ADAL" clId="{0D4A02D4-E2CD-46D0-906B-673FC12CB8AE}" dt="2024-07-15T15:15:46.888" v="543" actId="27636"/>
          <ac:spMkLst>
            <pc:docMk/>
            <pc:sldMk cId="1094222273" sldId="1103"/>
            <ac:spMk id="22" creationId="{E4343AAF-2403-A334-B420-82F33FB53D16}"/>
          </ac:spMkLst>
        </pc:spChg>
        <pc:spChg chg="mod">
          <ac:chgData name="Samuel Kim" userId="0b4e8f1a-35cc-4769-966d-024c662a6df8" providerId="ADAL" clId="{0D4A02D4-E2CD-46D0-906B-673FC12CB8AE}" dt="2024-07-15T15:15:46.898" v="549" actId="27636"/>
          <ac:spMkLst>
            <pc:docMk/>
            <pc:sldMk cId="1094222273" sldId="1103"/>
            <ac:spMk id="23" creationId="{EDC00A6C-B524-8C88-6308-8561D1B69BFD}"/>
          </ac:spMkLst>
        </pc:spChg>
        <pc:spChg chg="add mod">
          <ac:chgData name="Samuel Kim" userId="0b4e8f1a-35cc-4769-966d-024c662a6df8" providerId="ADAL" clId="{0D4A02D4-E2CD-46D0-906B-673FC12CB8AE}" dt="2024-07-15T15:18:52.418" v="763" actId="1076"/>
          <ac:spMkLst>
            <pc:docMk/>
            <pc:sldMk cId="1094222273" sldId="1103"/>
            <ac:spMk id="27" creationId="{E3DEB1C4-1239-1C06-A8F8-EDEB3D5DF62B}"/>
          </ac:spMkLst>
        </pc:spChg>
        <pc:picChg chg="add mod">
          <ac:chgData name="Samuel Kim" userId="0b4e8f1a-35cc-4769-966d-024c662a6df8" providerId="ADAL" clId="{0D4A02D4-E2CD-46D0-906B-673FC12CB8AE}" dt="2024-07-15T15:18:33.101" v="753"/>
          <ac:picMkLst>
            <pc:docMk/>
            <pc:sldMk cId="1094222273" sldId="1103"/>
            <ac:picMk id="25" creationId="{8E72152C-A421-615E-9B5F-9031385B1657}"/>
          </ac:picMkLst>
        </pc:picChg>
        <pc:picChg chg="add mod">
          <ac:chgData name="Samuel Kim" userId="0b4e8f1a-35cc-4769-966d-024c662a6df8" providerId="ADAL" clId="{0D4A02D4-E2CD-46D0-906B-673FC12CB8AE}" dt="2024-07-15T15:18:38.709" v="757" actId="1076"/>
          <ac:picMkLst>
            <pc:docMk/>
            <pc:sldMk cId="1094222273" sldId="1103"/>
            <ac:picMk id="26" creationId="{F822FCF5-E485-3EFF-20E4-6201E7A23A0D}"/>
          </ac:picMkLst>
        </pc:picChg>
      </pc:sldChg>
      <pc:sldChg chg="modSp add mod">
        <pc:chgData name="Samuel Kim" userId="0b4e8f1a-35cc-4769-966d-024c662a6df8" providerId="ADAL" clId="{0D4A02D4-E2CD-46D0-906B-673FC12CB8AE}" dt="2024-07-15T15:19:08.316" v="771" actId="20577"/>
        <pc:sldMkLst>
          <pc:docMk/>
          <pc:sldMk cId="1814013012" sldId="1104"/>
        </pc:sldMkLst>
        <pc:spChg chg="mod">
          <ac:chgData name="Samuel Kim" userId="0b4e8f1a-35cc-4769-966d-024c662a6df8" providerId="ADAL" clId="{0D4A02D4-E2CD-46D0-906B-673FC12CB8AE}" dt="2024-07-15T15:19:00.487" v="767" actId="404"/>
          <ac:spMkLst>
            <pc:docMk/>
            <pc:sldMk cId="1814013012" sldId="1104"/>
            <ac:spMk id="2" creationId="{4FE4D3A7-8FC4-A179-78A0-86DFD66F3ECD}"/>
          </ac:spMkLst>
        </pc:spChg>
        <pc:spChg chg="mod">
          <ac:chgData name="Samuel Kim" userId="0b4e8f1a-35cc-4769-966d-024c662a6df8" providerId="ADAL" clId="{0D4A02D4-E2CD-46D0-906B-673FC12CB8AE}" dt="2024-07-15T15:19:08.316" v="771" actId="20577"/>
          <ac:spMkLst>
            <pc:docMk/>
            <pc:sldMk cId="1814013012" sldId="1104"/>
            <ac:spMk id="3" creationId="{300CA29F-03D5-42A3-BE3D-47D2C5EBA593}"/>
          </ac:spMkLst>
        </pc:spChg>
        <pc:spChg chg="mod">
          <ac:chgData name="Samuel Kim" userId="0b4e8f1a-35cc-4769-966d-024c662a6df8" providerId="ADAL" clId="{0D4A02D4-E2CD-46D0-906B-673FC12CB8AE}" dt="2024-07-15T15:15:47.114" v="595" actId="27636"/>
          <ac:spMkLst>
            <pc:docMk/>
            <pc:sldMk cId="1814013012" sldId="1104"/>
            <ac:spMk id="4" creationId="{B3E2603C-85B0-88D5-A0AA-E9D0F46CE72C}"/>
          </ac:spMkLst>
        </pc:spChg>
        <pc:spChg chg="mod">
          <ac:chgData name="Samuel Kim" userId="0b4e8f1a-35cc-4769-966d-024c662a6df8" providerId="ADAL" clId="{0D4A02D4-E2CD-46D0-906B-673FC12CB8AE}" dt="2024-07-15T15:15:47.085" v="577" actId="27636"/>
          <ac:spMkLst>
            <pc:docMk/>
            <pc:sldMk cId="1814013012" sldId="1104"/>
            <ac:spMk id="5" creationId="{3A0D88EC-475C-3A50-81E7-DED74D6F87BC}"/>
          </ac:spMkLst>
        </pc:spChg>
        <pc:spChg chg="mod">
          <ac:chgData name="Samuel Kim" userId="0b4e8f1a-35cc-4769-966d-024c662a6df8" providerId="ADAL" clId="{0D4A02D4-E2CD-46D0-906B-673FC12CB8AE}" dt="2024-07-15T15:15:47.115" v="596" actId="27636"/>
          <ac:spMkLst>
            <pc:docMk/>
            <pc:sldMk cId="1814013012" sldId="1104"/>
            <ac:spMk id="6" creationId="{BFB83879-9810-6EEC-9837-06D90333CA42}"/>
          </ac:spMkLst>
        </pc:spChg>
        <pc:spChg chg="mod">
          <ac:chgData name="Samuel Kim" userId="0b4e8f1a-35cc-4769-966d-024c662a6df8" providerId="ADAL" clId="{0D4A02D4-E2CD-46D0-906B-673FC12CB8AE}" dt="2024-07-15T15:15:47.094" v="582" actId="27636"/>
          <ac:spMkLst>
            <pc:docMk/>
            <pc:sldMk cId="1814013012" sldId="1104"/>
            <ac:spMk id="7" creationId="{D14F9063-DF78-E007-EF23-753BD83BDC03}"/>
          </ac:spMkLst>
        </pc:spChg>
        <pc:spChg chg="mod">
          <ac:chgData name="Samuel Kim" userId="0b4e8f1a-35cc-4769-966d-024c662a6df8" providerId="ADAL" clId="{0D4A02D4-E2CD-46D0-906B-673FC12CB8AE}" dt="2024-07-15T15:15:47.105" v="588" actId="27636"/>
          <ac:spMkLst>
            <pc:docMk/>
            <pc:sldMk cId="1814013012" sldId="1104"/>
            <ac:spMk id="8" creationId="{E5A67729-99D7-F8A9-61FC-4EE1BAA5DCB4}"/>
          </ac:spMkLst>
        </pc:spChg>
        <pc:spChg chg="mod">
          <ac:chgData name="Samuel Kim" userId="0b4e8f1a-35cc-4769-966d-024c662a6df8" providerId="ADAL" clId="{0D4A02D4-E2CD-46D0-906B-673FC12CB8AE}" dt="2024-07-15T15:15:47.098" v="584" actId="27636"/>
          <ac:spMkLst>
            <pc:docMk/>
            <pc:sldMk cId="1814013012" sldId="1104"/>
            <ac:spMk id="9" creationId="{D40C132F-65B2-F44C-9970-EFC3D38C20DA}"/>
          </ac:spMkLst>
        </pc:spChg>
        <pc:spChg chg="mod">
          <ac:chgData name="Samuel Kim" userId="0b4e8f1a-35cc-4769-966d-024c662a6df8" providerId="ADAL" clId="{0D4A02D4-E2CD-46D0-906B-673FC12CB8AE}" dt="2024-07-15T15:15:47.095" v="583" actId="27636"/>
          <ac:spMkLst>
            <pc:docMk/>
            <pc:sldMk cId="1814013012" sldId="1104"/>
            <ac:spMk id="10" creationId="{F5B5B46A-9158-9B60-71FC-F8B243FA8D9E}"/>
          </ac:spMkLst>
        </pc:spChg>
        <pc:spChg chg="mod">
          <ac:chgData name="Samuel Kim" userId="0b4e8f1a-35cc-4769-966d-024c662a6df8" providerId="ADAL" clId="{0D4A02D4-E2CD-46D0-906B-673FC12CB8AE}" dt="2024-07-15T15:15:47.090" v="579" actId="27636"/>
          <ac:spMkLst>
            <pc:docMk/>
            <pc:sldMk cId="1814013012" sldId="1104"/>
            <ac:spMk id="11" creationId="{481BA976-68AF-08F6-13AD-7E4501641F3C}"/>
          </ac:spMkLst>
        </pc:spChg>
        <pc:spChg chg="mod">
          <ac:chgData name="Samuel Kim" userId="0b4e8f1a-35cc-4769-966d-024c662a6df8" providerId="ADAL" clId="{0D4A02D4-E2CD-46D0-906B-673FC12CB8AE}" dt="2024-07-15T15:15:47.112" v="594" actId="27636"/>
          <ac:spMkLst>
            <pc:docMk/>
            <pc:sldMk cId="1814013012" sldId="1104"/>
            <ac:spMk id="12" creationId="{9B20298B-E089-E036-B17A-A1316A64BFA9}"/>
          </ac:spMkLst>
        </pc:spChg>
        <pc:spChg chg="mod">
          <ac:chgData name="Samuel Kim" userId="0b4e8f1a-35cc-4769-966d-024c662a6df8" providerId="ADAL" clId="{0D4A02D4-E2CD-46D0-906B-673FC12CB8AE}" dt="2024-07-15T15:15:47.107" v="590" actId="27636"/>
          <ac:spMkLst>
            <pc:docMk/>
            <pc:sldMk cId="1814013012" sldId="1104"/>
            <ac:spMk id="13" creationId="{EA24A047-9B7A-B058-3F36-7AA1D1D6B147}"/>
          </ac:spMkLst>
        </pc:spChg>
        <pc:spChg chg="mod">
          <ac:chgData name="Samuel Kim" userId="0b4e8f1a-35cc-4769-966d-024c662a6df8" providerId="ADAL" clId="{0D4A02D4-E2CD-46D0-906B-673FC12CB8AE}" dt="2024-07-15T15:15:47.102" v="586" actId="27636"/>
          <ac:spMkLst>
            <pc:docMk/>
            <pc:sldMk cId="1814013012" sldId="1104"/>
            <ac:spMk id="14" creationId="{F2915506-E75D-7B88-B597-2B92EBFC1730}"/>
          </ac:spMkLst>
        </pc:spChg>
        <pc:spChg chg="mod">
          <ac:chgData name="Samuel Kim" userId="0b4e8f1a-35cc-4769-966d-024c662a6df8" providerId="ADAL" clId="{0D4A02D4-E2CD-46D0-906B-673FC12CB8AE}" dt="2024-07-15T15:15:47.092" v="581" actId="27636"/>
          <ac:spMkLst>
            <pc:docMk/>
            <pc:sldMk cId="1814013012" sldId="1104"/>
            <ac:spMk id="15" creationId="{129D6618-DFB1-DBEB-7EEC-2844198412A4}"/>
          </ac:spMkLst>
        </pc:spChg>
        <pc:spChg chg="mod">
          <ac:chgData name="Samuel Kim" userId="0b4e8f1a-35cc-4769-966d-024c662a6df8" providerId="ADAL" clId="{0D4A02D4-E2CD-46D0-906B-673FC12CB8AE}" dt="2024-07-15T15:15:47.088" v="578" actId="27636"/>
          <ac:spMkLst>
            <pc:docMk/>
            <pc:sldMk cId="1814013012" sldId="1104"/>
            <ac:spMk id="16" creationId="{C742AF9F-B87F-96D9-105C-08A8195BFF4B}"/>
          </ac:spMkLst>
        </pc:spChg>
        <pc:spChg chg="mod">
          <ac:chgData name="Samuel Kim" userId="0b4e8f1a-35cc-4769-966d-024c662a6df8" providerId="ADAL" clId="{0D4A02D4-E2CD-46D0-906B-673FC12CB8AE}" dt="2024-07-15T15:15:47.091" v="580" actId="27636"/>
          <ac:spMkLst>
            <pc:docMk/>
            <pc:sldMk cId="1814013012" sldId="1104"/>
            <ac:spMk id="17" creationId="{DF626618-974D-7065-081B-7A0FC2C2B3D2}"/>
          </ac:spMkLst>
        </pc:spChg>
        <pc:spChg chg="mod">
          <ac:chgData name="Samuel Kim" userId="0b4e8f1a-35cc-4769-966d-024c662a6df8" providerId="ADAL" clId="{0D4A02D4-E2CD-46D0-906B-673FC12CB8AE}" dt="2024-07-15T15:15:47.111" v="593" actId="27636"/>
          <ac:spMkLst>
            <pc:docMk/>
            <pc:sldMk cId="1814013012" sldId="1104"/>
            <ac:spMk id="18" creationId="{A7C6DEC6-63F1-FD44-8BD4-E9317F551B7E}"/>
          </ac:spMkLst>
        </pc:spChg>
        <pc:spChg chg="mod">
          <ac:chgData name="Samuel Kim" userId="0b4e8f1a-35cc-4769-966d-024c662a6df8" providerId="ADAL" clId="{0D4A02D4-E2CD-46D0-906B-673FC12CB8AE}" dt="2024-07-15T15:15:47.110" v="592" actId="27636"/>
          <ac:spMkLst>
            <pc:docMk/>
            <pc:sldMk cId="1814013012" sldId="1104"/>
            <ac:spMk id="19" creationId="{37CD5223-286C-2010-3F07-40070E1A22AB}"/>
          </ac:spMkLst>
        </pc:spChg>
        <pc:spChg chg="mod">
          <ac:chgData name="Samuel Kim" userId="0b4e8f1a-35cc-4769-966d-024c662a6df8" providerId="ADAL" clId="{0D4A02D4-E2CD-46D0-906B-673FC12CB8AE}" dt="2024-07-15T15:15:47.103" v="587" actId="27636"/>
          <ac:spMkLst>
            <pc:docMk/>
            <pc:sldMk cId="1814013012" sldId="1104"/>
            <ac:spMk id="20" creationId="{2B629D75-615A-4851-C735-80A56FE7AA19}"/>
          </ac:spMkLst>
        </pc:spChg>
        <pc:spChg chg="mod">
          <ac:chgData name="Samuel Kim" userId="0b4e8f1a-35cc-4769-966d-024c662a6df8" providerId="ADAL" clId="{0D4A02D4-E2CD-46D0-906B-673FC12CB8AE}" dt="2024-07-15T15:15:47.106" v="589" actId="27636"/>
          <ac:spMkLst>
            <pc:docMk/>
            <pc:sldMk cId="1814013012" sldId="1104"/>
            <ac:spMk id="21" creationId="{9B5F58CE-6650-9BE0-4FBB-BC6D61138878}"/>
          </ac:spMkLst>
        </pc:spChg>
        <pc:spChg chg="mod">
          <ac:chgData name="Samuel Kim" userId="0b4e8f1a-35cc-4769-966d-024c662a6df8" providerId="ADAL" clId="{0D4A02D4-E2CD-46D0-906B-673FC12CB8AE}" dt="2024-07-15T15:15:47.100" v="585" actId="27636"/>
          <ac:spMkLst>
            <pc:docMk/>
            <pc:sldMk cId="1814013012" sldId="1104"/>
            <ac:spMk id="22" creationId="{E4343AAF-2403-A334-B420-82F33FB53D16}"/>
          </ac:spMkLst>
        </pc:spChg>
        <pc:spChg chg="mod">
          <ac:chgData name="Samuel Kim" userId="0b4e8f1a-35cc-4769-966d-024c662a6df8" providerId="ADAL" clId="{0D4A02D4-E2CD-46D0-906B-673FC12CB8AE}" dt="2024-07-15T15:15:47.108" v="591" actId="27636"/>
          <ac:spMkLst>
            <pc:docMk/>
            <pc:sldMk cId="1814013012" sldId="1104"/>
            <ac:spMk id="23" creationId="{EDC00A6C-B524-8C88-6308-8561D1B69BFD}"/>
          </ac:spMkLst>
        </pc:spChg>
      </pc:sldChg>
      <pc:sldChg chg="addSp modSp add mod">
        <pc:chgData name="Samuel Kim" userId="0b4e8f1a-35cc-4769-966d-024c662a6df8" providerId="ADAL" clId="{0D4A02D4-E2CD-46D0-906B-673FC12CB8AE}" dt="2024-07-15T15:19:55.059" v="790" actId="14100"/>
        <pc:sldMkLst>
          <pc:docMk/>
          <pc:sldMk cId="4281983286" sldId="1105"/>
        </pc:sldMkLst>
        <pc:spChg chg="mod">
          <ac:chgData name="Samuel Kim" userId="0b4e8f1a-35cc-4769-966d-024c662a6df8" providerId="ADAL" clId="{0D4A02D4-E2CD-46D0-906B-673FC12CB8AE}" dt="2024-07-15T15:19:17.007" v="773" actId="27636"/>
          <ac:spMkLst>
            <pc:docMk/>
            <pc:sldMk cId="4281983286" sldId="1105"/>
            <ac:spMk id="2" creationId="{4FE4D3A7-8FC4-A179-78A0-86DFD66F3ECD}"/>
          </ac:spMkLst>
        </pc:spChg>
        <pc:spChg chg="mod">
          <ac:chgData name="Samuel Kim" userId="0b4e8f1a-35cc-4769-966d-024c662a6df8" providerId="ADAL" clId="{0D4A02D4-E2CD-46D0-906B-673FC12CB8AE}" dt="2024-07-15T15:19:28.055" v="779" actId="27636"/>
          <ac:spMkLst>
            <pc:docMk/>
            <pc:sldMk cId="4281983286" sldId="1105"/>
            <ac:spMk id="3" creationId="{300CA29F-03D5-42A3-BE3D-47D2C5EBA593}"/>
          </ac:spMkLst>
        </pc:spChg>
        <pc:spChg chg="mod">
          <ac:chgData name="Samuel Kim" userId="0b4e8f1a-35cc-4769-966d-024c662a6df8" providerId="ADAL" clId="{0D4A02D4-E2CD-46D0-906B-673FC12CB8AE}" dt="2024-07-15T15:19:50.121" v="788" actId="27636"/>
          <ac:spMkLst>
            <pc:docMk/>
            <pc:sldMk cId="4281983286" sldId="1105"/>
            <ac:spMk id="4" creationId="{B3E2603C-85B0-88D5-A0AA-E9D0F46CE72C}"/>
          </ac:spMkLst>
        </pc:spChg>
        <pc:spChg chg="mod">
          <ac:chgData name="Samuel Kim" userId="0b4e8f1a-35cc-4769-966d-024c662a6df8" providerId="ADAL" clId="{0D4A02D4-E2CD-46D0-906B-673FC12CB8AE}" dt="2024-07-15T15:15:47.253" v="606" actId="27636"/>
          <ac:spMkLst>
            <pc:docMk/>
            <pc:sldMk cId="4281983286" sldId="1105"/>
            <ac:spMk id="5" creationId="{3A0D88EC-475C-3A50-81E7-DED74D6F87BC}"/>
          </ac:spMkLst>
        </pc:spChg>
        <pc:spChg chg="mod">
          <ac:chgData name="Samuel Kim" userId="0b4e8f1a-35cc-4769-966d-024c662a6df8" providerId="ADAL" clId="{0D4A02D4-E2CD-46D0-906B-673FC12CB8AE}" dt="2024-07-15T15:15:47.246" v="602" actId="27636"/>
          <ac:spMkLst>
            <pc:docMk/>
            <pc:sldMk cId="4281983286" sldId="1105"/>
            <ac:spMk id="6" creationId="{BFB83879-9810-6EEC-9837-06D90333CA42}"/>
          </ac:spMkLst>
        </pc:spChg>
        <pc:spChg chg="mod">
          <ac:chgData name="Samuel Kim" userId="0b4e8f1a-35cc-4769-966d-024c662a6df8" providerId="ADAL" clId="{0D4A02D4-E2CD-46D0-906B-673FC12CB8AE}" dt="2024-07-15T15:15:47.258" v="608" actId="27636"/>
          <ac:spMkLst>
            <pc:docMk/>
            <pc:sldMk cId="4281983286" sldId="1105"/>
            <ac:spMk id="7" creationId="{D14F9063-DF78-E007-EF23-753BD83BDC03}"/>
          </ac:spMkLst>
        </pc:spChg>
        <pc:spChg chg="mod">
          <ac:chgData name="Samuel Kim" userId="0b4e8f1a-35cc-4769-966d-024c662a6df8" providerId="ADAL" clId="{0D4A02D4-E2CD-46D0-906B-673FC12CB8AE}" dt="2024-07-15T15:15:47.259" v="609" actId="27636"/>
          <ac:spMkLst>
            <pc:docMk/>
            <pc:sldMk cId="4281983286" sldId="1105"/>
            <ac:spMk id="8" creationId="{E5A67729-99D7-F8A9-61FC-4EE1BAA5DCB4}"/>
          </ac:spMkLst>
        </pc:spChg>
        <pc:spChg chg="mod">
          <ac:chgData name="Samuel Kim" userId="0b4e8f1a-35cc-4769-966d-024c662a6df8" providerId="ADAL" clId="{0D4A02D4-E2CD-46D0-906B-673FC12CB8AE}" dt="2024-07-15T15:15:47.244" v="600" actId="27636"/>
          <ac:spMkLst>
            <pc:docMk/>
            <pc:sldMk cId="4281983286" sldId="1105"/>
            <ac:spMk id="9" creationId="{D40C132F-65B2-F44C-9970-EFC3D38C20DA}"/>
          </ac:spMkLst>
        </pc:spChg>
        <pc:spChg chg="mod">
          <ac:chgData name="Samuel Kim" userId="0b4e8f1a-35cc-4769-966d-024c662a6df8" providerId="ADAL" clId="{0D4A02D4-E2CD-46D0-906B-673FC12CB8AE}" dt="2024-07-15T15:15:47.265" v="613" actId="27636"/>
          <ac:spMkLst>
            <pc:docMk/>
            <pc:sldMk cId="4281983286" sldId="1105"/>
            <ac:spMk id="10" creationId="{F5B5B46A-9158-9B60-71FC-F8B243FA8D9E}"/>
          </ac:spMkLst>
        </pc:spChg>
        <pc:spChg chg="mod">
          <ac:chgData name="Samuel Kim" userId="0b4e8f1a-35cc-4769-966d-024c662a6df8" providerId="ADAL" clId="{0D4A02D4-E2CD-46D0-906B-673FC12CB8AE}" dt="2024-07-15T15:15:47.271" v="617" actId="27636"/>
          <ac:spMkLst>
            <pc:docMk/>
            <pc:sldMk cId="4281983286" sldId="1105"/>
            <ac:spMk id="11" creationId="{481BA976-68AF-08F6-13AD-7E4501641F3C}"/>
          </ac:spMkLst>
        </pc:spChg>
        <pc:spChg chg="mod">
          <ac:chgData name="Samuel Kim" userId="0b4e8f1a-35cc-4769-966d-024c662a6df8" providerId="ADAL" clId="{0D4A02D4-E2CD-46D0-906B-673FC12CB8AE}" dt="2024-07-15T15:15:47.240" v="598" actId="27636"/>
          <ac:spMkLst>
            <pc:docMk/>
            <pc:sldMk cId="4281983286" sldId="1105"/>
            <ac:spMk id="12" creationId="{9B20298B-E089-E036-B17A-A1316A64BFA9}"/>
          </ac:spMkLst>
        </pc:spChg>
        <pc:spChg chg="mod">
          <ac:chgData name="Samuel Kim" userId="0b4e8f1a-35cc-4769-966d-024c662a6df8" providerId="ADAL" clId="{0D4A02D4-E2CD-46D0-906B-673FC12CB8AE}" dt="2024-07-15T15:15:47.270" v="616" actId="27636"/>
          <ac:spMkLst>
            <pc:docMk/>
            <pc:sldMk cId="4281983286" sldId="1105"/>
            <ac:spMk id="13" creationId="{EA24A047-9B7A-B058-3F36-7AA1D1D6B147}"/>
          </ac:spMkLst>
        </pc:spChg>
        <pc:spChg chg="mod">
          <ac:chgData name="Samuel Kim" userId="0b4e8f1a-35cc-4769-966d-024c662a6df8" providerId="ADAL" clId="{0D4A02D4-E2CD-46D0-906B-673FC12CB8AE}" dt="2024-07-15T15:15:47.261" v="610" actId="27636"/>
          <ac:spMkLst>
            <pc:docMk/>
            <pc:sldMk cId="4281983286" sldId="1105"/>
            <ac:spMk id="14" creationId="{F2915506-E75D-7B88-B597-2B92EBFC1730}"/>
          </ac:spMkLst>
        </pc:spChg>
        <pc:spChg chg="mod">
          <ac:chgData name="Samuel Kim" userId="0b4e8f1a-35cc-4769-966d-024c662a6df8" providerId="ADAL" clId="{0D4A02D4-E2CD-46D0-906B-673FC12CB8AE}" dt="2024-07-15T15:15:47.242" v="599" actId="27636"/>
          <ac:spMkLst>
            <pc:docMk/>
            <pc:sldMk cId="4281983286" sldId="1105"/>
            <ac:spMk id="15" creationId="{129D6618-DFB1-DBEB-7EEC-2844198412A4}"/>
          </ac:spMkLst>
        </pc:spChg>
        <pc:spChg chg="mod">
          <ac:chgData name="Samuel Kim" userId="0b4e8f1a-35cc-4769-966d-024c662a6df8" providerId="ADAL" clId="{0D4A02D4-E2CD-46D0-906B-673FC12CB8AE}" dt="2024-07-15T15:15:47.264" v="612" actId="27636"/>
          <ac:spMkLst>
            <pc:docMk/>
            <pc:sldMk cId="4281983286" sldId="1105"/>
            <ac:spMk id="16" creationId="{C742AF9F-B87F-96D9-105C-08A8195BFF4B}"/>
          </ac:spMkLst>
        </pc:spChg>
        <pc:spChg chg="mod">
          <ac:chgData name="Samuel Kim" userId="0b4e8f1a-35cc-4769-966d-024c662a6df8" providerId="ADAL" clId="{0D4A02D4-E2CD-46D0-906B-673FC12CB8AE}" dt="2024-07-15T15:15:47.245" v="601" actId="27636"/>
          <ac:spMkLst>
            <pc:docMk/>
            <pc:sldMk cId="4281983286" sldId="1105"/>
            <ac:spMk id="17" creationId="{DF626618-974D-7065-081B-7A0FC2C2B3D2}"/>
          </ac:spMkLst>
        </pc:spChg>
        <pc:spChg chg="mod">
          <ac:chgData name="Samuel Kim" userId="0b4e8f1a-35cc-4769-966d-024c662a6df8" providerId="ADAL" clId="{0D4A02D4-E2CD-46D0-906B-673FC12CB8AE}" dt="2024-07-15T15:15:47.266" v="614" actId="27636"/>
          <ac:spMkLst>
            <pc:docMk/>
            <pc:sldMk cId="4281983286" sldId="1105"/>
            <ac:spMk id="18" creationId="{A7C6DEC6-63F1-FD44-8BD4-E9317F551B7E}"/>
          </ac:spMkLst>
        </pc:spChg>
        <pc:spChg chg="mod">
          <ac:chgData name="Samuel Kim" userId="0b4e8f1a-35cc-4769-966d-024c662a6df8" providerId="ADAL" clId="{0D4A02D4-E2CD-46D0-906B-673FC12CB8AE}" dt="2024-07-15T15:15:47.248" v="603" actId="27636"/>
          <ac:spMkLst>
            <pc:docMk/>
            <pc:sldMk cId="4281983286" sldId="1105"/>
            <ac:spMk id="19" creationId="{37CD5223-286C-2010-3F07-40070E1A22AB}"/>
          </ac:spMkLst>
        </pc:spChg>
        <pc:spChg chg="mod">
          <ac:chgData name="Samuel Kim" userId="0b4e8f1a-35cc-4769-966d-024c662a6df8" providerId="ADAL" clId="{0D4A02D4-E2CD-46D0-906B-673FC12CB8AE}" dt="2024-07-15T15:15:47.268" v="615" actId="27636"/>
          <ac:spMkLst>
            <pc:docMk/>
            <pc:sldMk cId="4281983286" sldId="1105"/>
            <ac:spMk id="20" creationId="{2B629D75-615A-4851-C735-80A56FE7AA19}"/>
          </ac:spMkLst>
        </pc:spChg>
        <pc:spChg chg="mod">
          <ac:chgData name="Samuel Kim" userId="0b4e8f1a-35cc-4769-966d-024c662a6df8" providerId="ADAL" clId="{0D4A02D4-E2CD-46D0-906B-673FC12CB8AE}" dt="2024-07-15T15:15:47.250" v="604" actId="27636"/>
          <ac:spMkLst>
            <pc:docMk/>
            <pc:sldMk cId="4281983286" sldId="1105"/>
            <ac:spMk id="21" creationId="{9B5F58CE-6650-9BE0-4FBB-BC6D61138878}"/>
          </ac:spMkLst>
        </pc:spChg>
        <pc:spChg chg="mod">
          <ac:chgData name="Samuel Kim" userId="0b4e8f1a-35cc-4769-966d-024c662a6df8" providerId="ADAL" clId="{0D4A02D4-E2CD-46D0-906B-673FC12CB8AE}" dt="2024-07-15T15:15:47.262" v="611" actId="27636"/>
          <ac:spMkLst>
            <pc:docMk/>
            <pc:sldMk cId="4281983286" sldId="1105"/>
            <ac:spMk id="22" creationId="{E4343AAF-2403-A334-B420-82F33FB53D16}"/>
          </ac:spMkLst>
        </pc:spChg>
        <pc:spChg chg="mod">
          <ac:chgData name="Samuel Kim" userId="0b4e8f1a-35cc-4769-966d-024c662a6df8" providerId="ADAL" clId="{0D4A02D4-E2CD-46D0-906B-673FC12CB8AE}" dt="2024-07-15T15:15:47.255" v="607" actId="27636"/>
          <ac:spMkLst>
            <pc:docMk/>
            <pc:sldMk cId="4281983286" sldId="1105"/>
            <ac:spMk id="23" creationId="{EDC00A6C-B524-8C88-6308-8561D1B69BFD}"/>
          </ac:spMkLst>
        </pc:spChg>
        <pc:picChg chg="add mod">
          <ac:chgData name="Samuel Kim" userId="0b4e8f1a-35cc-4769-966d-024c662a6df8" providerId="ADAL" clId="{0D4A02D4-E2CD-46D0-906B-673FC12CB8AE}" dt="2024-07-15T15:19:55.059" v="790" actId="14100"/>
          <ac:picMkLst>
            <pc:docMk/>
            <pc:sldMk cId="4281983286" sldId="1105"/>
            <ac:picMk id="25" creationId="{190F2618-A8DA-7136-99AD-2046DDC7BE1F}"/>
          </ac:picMkLst>
        </pc:picChg>
      </pc:sldChg>
      <pc:sldChg chg="addSp modSp add mod">
        <pc:chgData name="Samuel Kim" userId="0b4e8f1a-35cc-4769-966d-024c662a6df8" providerId="ADAL" clId="{0D4A02D4-E2CD-46D0-906B-673FC12CB8AE}" dt="2024-07-15T15:20:25.525" v="802" actId="1076"/>
        <pc:sldMkLst>
          <pc:docMk/>
          <pc:sldMk cId="2068883830" sldId="1106"/>
        </pc:sldMkLst>
        <pc:spChg chg="mod">
          <ac:chgData name="Samuel Kim" userId="0b4e8f1a-35cc-4769-966d-024c662a6df8" providerId="ADAL" clId="{0D4A02D4-E2CD-46D0-906B-673FC12CB8AE}" dt="2024-07-15T15:20:04.156" v="793"/>
          <ac:spMkLst>
            <pc:docMk/>
            <pc:sldMk cId="2068883830" sldId="1106"/>
            <ac:spMk id="2" creationId="{4FE4D3A7-8FC4-A179-78A0-86DFD66F3ECD}"/>
          </ac:spMkLst>
        </pc:spChg>
        <pc:spChg chg="mod">
          <ac:chgData name="Samuel Kim" userId="0b4e8f1a-35cc-4769-966d-024c662a6df8" providerId="ADAL" clId="{0D4A02D4-E2CD-46D0-906B-673FC12CB8AE}" dt="2024-07-15T15:20:19.839" v="800" actId="20577"/>
          <ac:spMkLst>
            <pc:docMk/>
            <pc:sldMk cId="2068883830" sldId="1106"/>
            <ac:spMk id="3" creationId="{300CA29F-03D5-42A3-BE3D-47D2C5EBA593}"/>
          </ac:spMkLst>
        </pc:spChg>
        <pc:spChg chg="mod">
          <ac:chgData name="Samuel Kim" userId="0b4e8f1a-35cc-4769-966d-024c662a6df8" providerId="ADAL" clId="{0D4A02D4-E2CD-46D0-906B-673FC12CB8AE}" dt="2024-07-15T15:15:47.406" v="622" actId="27636"/>
          <ac:spMkLst>
            <pc:docMk/>
            <pc:sldMk cId="2068883830" sldId="1106"/>
            <ac:spMk id="4" creationId="{B3E2603C-85B0-88D5-A0AA-E9D0F46CE72C}"/>
          </ac:spMkLst>
        </pc:spChg>
        <pc:spChg chg="mod">
          <ac:chgData name="Samuel Kim" userId="0b4e8f1a-35cc-4769-966d-024c662a6df8" providerId="ADAL" clId="{0D4A02D4-E2CD-46D0-906B-673FC12CB8AE}" dt="2024-07-15T15:15:47.414" v="626" actId="27636"/>
          <ac:spMkLst>
            <pc:docMk/>
            <pc:sldMk cId="2068883830" sldId="1106"/>
            <ac:spMk id="5" creationId="{3A0D88EC-475C-3A50-81E7-DED74D6F87BC}"/>
          </ac:spMkLst>
        </pc:spChg>
        <pc:spChg chg="mod">
          <ac:chgData name="Samuel Kim" userId="0b4e8f1a-35cc-4769-966d-024c662a6df8" providerId="ADAL" clId="{0D4A02D4-E2CD-46D0-906B-673FC12CB8AE}" dt="2024-07-15T15:15:47.403" v="621" actId="27636"/>
          <ac:spMkLst>
            <pc:docMk/>
            <pc:sldMk cId="2068883830" sldId="1106"/>
            <ac:spMk id="6" creationId="{BFB83879-9810-6EEC-9837-06D90333CA42}"/>
          </ac:spMkLst>
        </pc:spChg>
        <pc:spChg chg="mod">
          <ac:chgData name="Samuel Kim" userId="0b4e8f1a-35cc-4769-966d-024c662a6df8" providerId="ADAL" clId="{0D4A02D4-E2CD-46D0-906B-673FC12CB8AE}" dt="2024-07-15T15:15:47.432" v="635" actId="27636"/>
          <ac:spMkLst>
            <pc:docMk/>
            <pc:sldMk cId="2068883830" sldId="1106"/>
            <ac:spMk id="7" creationId="{D14F9063-DF78-E007-EF23-753BD83BDC03}"/>
          </ac:spMkLst>
        </pc:spChg>
        <pc:spChg chg="mod">
          <ac:chgData name="Samuel Kim" userId="0b4e8f1a-35cc-4769-966d-024c662a6df8" providerId="ADAL" clId="{0D4A02D4-E2CD-46D0-906B-673FC12CB8AE}" dt="2024-07-15T15:15:47.434" v="636" actId="27636"/>
          <ac:spMkLst>
            <pc:docMk/>
            <pc:sldMk cId="2068883830" sldId="1106"/>
            <ac:spMk id="8" creationId="{E5A67729-99D7-F8A9-61FC-4EE1BAA5DCB4}"/>
          </ac:spMkLst>
        </pc:spChg>
        <pc:spChg chg="mod">
          <ac:chgData name="Samuel Kim" userId="0b4e8f1a-35cc-4769-966d-024c662a6df8" providerId="ADAL" clId="{0D4A02D4-E2CD-46D0-906B-673FC12CB8AE}" dt="2024-07-15T15:15:47.426" v="632" actId="27636"/>
          <ac:spMkLst>
            <pc:docMk/>
            <pc:sldMk cId="2068883830" sldId="1106"/>
            <ac:spMk id="9" creationId="{D40C132F-65B2-F44C-9970-EFC3D38C20DA}"/>
          </ac:spMkLst>
        </pc:spChg>
        <pc:spChg chg="mod">
          <ac:chgData name="Samuel Kim" userId="0b4e8f1a-35cc-4769-966d-024c662a6df8" providerId="ADAL" clId="{0D4A02D4-E2CD-46D0-906B-673FC12CB8AE}" dt="2024-07-15T15:15:47.409" v="624" actId="27636"/>
          <ac:spMkLst>
            <pc:docMk/>
            <pc:sldMk cId="2068883830" sldId="1106"/>
            <ac:spMk id="10" creationId="{F5B5B46A-9158-9B60-71FC-F8B243FA8D9E}"/>
          </ac:spMkLst>
        </pc:spChg>
        <pc:spChg chg="mod">
          <ac:chgData name="Samuel Kim" userId="0b4e8f1a-35cc-4769-966d-024c662a6df8" providerId="ADAL" clId="{0D4A02D4-E2CD-46D0-906B-673FC12CB8AE}" dt="2024-07-15T15:15:47.408" v="623" actId="27636"/>
          <ac:spMkLst>
            <pc:docMk/>
            <pc:sldMk cId="2068883830" sldId="1106"/>
            <ac:spMk id="11" creationId="{481BA976-68AF-08F6-13AD-7E4501641F3C}"/>
          </ac:spMkLst>
        </pc:spChg>
        <pc:spChg chg="mod">
          <ac:chgData name="Samuel Kim" userId="0b4e8f1a-35cc-4769-966d-024c662a6df8" providerId="ADAL" clId="{0D4A02D4-E2CD-46D0-906B-673FC12CB8AE}" dt="2024-07-15T15:15:47.411" v="625" actId="27636"/>
          <ac:spMkLst>
            <pc:docMk/>
            <pc:sldMk cId="2068883830" sldId="1106"/>
            <ac:spMk id="12" creationId="{9B20298B-E089-E036-B17A-A1316A64BFA9}"/>
          </ac:spMkLst>
        </pc:spChg>
        <pc:spChg chg="mod">
          <ac:chgData name="Samuel Kim" userId="0b4e8f1a-35cc-4769-966d-024c662a6df8" providerId="ADAL" clId="{0D4A02D4-E2CD-46D0-906B-673FC12CB8AE}" dt="2024-07-15T15:15:47.438" v="638" actId="27636"/>
          <ac:spMkLst>
            <pc:docMk/>
            <pc:sldMk cId="2068883830" sldId="1106"/>
            <ac:spMk id="13" creationId="{EA24A047-9B7A-B058-3F36-7AA1D1D6B147}"/>
          </ac:spMkLst>
        </pc:spChg>
        <pc:spChg chg="mod">
          <ac:chgData name="Samuel Kim" userId="0b4e8f1a-35cc-4769-966d-024c662a6df8" providerId="ADAL" clId="{0D4A02D4-E2CD-46D0-906B-673FC12CB8AE}" dt="2024-07-15T15:15:47.422" v="630" actId="27636"/>
          <ac:spMkLst>
            <pc:docMk/>
            <pc:sldMk cId="2068883830" sldId="1106"/>
            <ac:spMk id="14" creationId="{F2915506-E75D-7B88-B597-2B92EBFC1730}"/>
          </ac:spMkLst>
        </pc:spChg>
        <pc:spChg chg="mod">
          <ac:chgData name="Samuel Kim" userId="0b4e8f1a-35cc-4769-966d-024c662a6df8" providerId="ADAL" clId="{0D4A02D4-E2CD-46D0-906B-673FC12CB8AE}" dt="2024-07-15T15:15:47.397" v="619" actId="27636"/>
          <ac:spMkLst>
            <pc:docMk/>
            <pc:sldMk cId="2068883830" sldId="1106"/>
            <ac:spMk id="15" creationId="{129D6618-DFB1-DBEB-7EEC-2844198412A4}"/>
          </ac:spMkLst>
        </pc:spChg>
        <pc:spChg chg="mod">
          <ac:chgData name="Samuel Kim" userId="0b4e8f1a-35cc-4769-966d-024c662a6df8" providerId="ADAL" clId="{0D4A02D4-E2CD-46D0-906B-673FC12CB8AE}" dt="2024-07-15T15:15:47.421" v="629" actId="27636"/>
          <ac:spMkLst>
            <pc:docMk/>
            <pc:sldMk cId="2068883830" sldId="1106"/>
            <ac:spMk id="16" creationId="{C742AF9F-B87F-96D9-105C-08A8195BFF4B}"/>
          </ac:spMkLst>
        </pc:spChg>
        <pc:spChg chg="mod">
          <ac:chgData name="Samuel Kim" userId="0b4e8f1a-35cc-4769-966d-024c662a6df8" providerId="ADAL" clId="{0D4A02D4-E2CD-46D0-906B-673FC12CB8AE}" dt="2024-07-15T15:15:47.401" v="620" actId="27636"/>
          <ac:spMkLst>
            <pc:docMk/>
            <pc:sldMk cId="2068883830" sldId="1106"/>
            <ac:spMk id="17" creationId="{DF626618-974D-7065-081B-7A0FC2C2B3D2}"/>
          </ac:spMkLst>
        </pc:spChg>
        <pc:spChg chg="mod">
          <ac:chgData name="Samuel Kim" userId="0b4e8f1a-35cc-4769-966d-024c662a6df8" providerId="ADAL" clId="{0D4A02D4-E2CD-46D0-906B-673FC12CB8AE}" dt="2024-07-15T15:15:47.436" v="637" actId="27636"/>
          <ac:spMkLst>
            <pc:docMk/>
            <pc:sldMk cId="2068883830" sldId="1106"/>
            <ac:spMk id="18" creationId="{A7C6DEC6-63F1-FD44-8BD4-E9317F551B7E}"/>
          </ac:spMkLst>
        </pc:spChg>
        <pc:spChg chg="mod">
          <ac:chgData name="Samuel Kim" userId="0b4e8f1a-35cc-4769-966d-024c662a6df8" providerId="ADAL" clId="{0D4A02D4-E2CD-46D0-906B-673FC12CB8AE}" dt="2024-07-15T15:15:47.428" v="633" actId="27636"/>
          <ac:spMkLst>
            <pc:docMk/>
            <pc:sldMk cId="2068883830" sldId="1106"/>
            <ac:spMk id="19" creationId="{37CD5223-286C-2010-3F07-40070E1A22AB}"/>
          </ac:spMkLst>
        </pc:spChg>
        <pc:spChg chg="mod">
          <ac:chgData name="Samuel Kim" userId="0b4e8f1a-35cc-4769-966d-024c662a6df8" providerId="ADAL" clId="{0D4A02D4-E2CD-46D0-906B-673FC12CB8AE}" dt="2024-07-15T15:15:47.431" v="634" actId="27636"/>
          <ac:spMkLst>
            <pc:docMk/>
            <pc:sldMk cId="2068883830" sldId="1106"/>
            <ac:spMk id="20" creationId="{2B629D75-615A-4851-C735-80A56FE7AA19}"/>
          </ac:spMkLst>
        </pc:spChg>
        <pc:spChg chg="mod">
          <ac:chgData name="Samuel Kim" userId="0b4e8f1a-35cc-4769-966d-024c662a6df8" providerId="ADAL" clId="{0D4A02D4-E2CD-46D0-906B-673FC12CB8AE}" dt="2024-07-15T15:15:47.424" v="631" actId="27636"/>
          <ac:spMkLst>
            <pc:docMk/>
            <pc:sldMk cId="2068883830" sldId="1106"/>
            <ac:spMk id="21" creationId="{9B5F58CE-6650-9BE0-4FBB-BC6D61138878}"/>
          </ac:spMkLst>
        </pc:spChg>
        <pc:spChg chg="mod">
          <ac:chgData name="Samuel Kim" userId="0b4e8f1a-35cc-4769-966d-024c662a6df8" providerId="ADAL" clId="{0D4A02D4-E2CD-46D0-906B-673FC12CB8AE}" dt="2024-07-15T15:15:47.416" v="627" actId="27636"/>
          <ac:spMkLst>
            <pc:docMk/>
            <pc:sldMk cId="2068883830" sldId="1106"/>
            <ac:spMk id="22" creationId="{E4343AAF-2403-A334-B420-82F33FB53D16}"/>
          </ac:spMkLst>
        </pc:spChg>
        <pc:spChg chg="mod">
          <ac:chgData name="Samuel Kim" userId="0b4e8f1a-35cc-4769-966d-024c662a6df8" providerId="ADAL" clId="{0D4A02D4-E2CD-46D0-906B-673FC12CB8AE}" dt="2024-07-15T15:15:47.418" v="628" actId="27636"/>
          <ac:spMkLst>
            <pc:docMk/>
            <pc:sldMk cId="2068883830" sldId="1106"/>
            <ac:spMk id="23" creationId="{EDC00A6C-B524-8C88-6308-8561D1B69BFD}"/>
          </ac:spMkLst>
        </pc:spChg>
        <pc:spChg chg="add mod">
          <ac:chgData name="Samuel Kim" userId="0b4e8f1a-35cc-4769-966d-024c662a6df8" providerId="ADAL" clId="{0D4A02D4-E2CD-46D0-906B-673FC12CB8AE}" dt="2024-07-15T15:20:25.525" v="802" actId="1076"/>
          <ac:spMkLst>
            <pc:docMk/>
            <pc:sldMk cId="2068883830" sldId="1106"/>
            <ac:spMk id="27" creationId="{585D21A6-F1A1-CF33-F5ED-08350370BD12}"/>
          </ac:spMkLst>
        </pc:spChg>
        <pc:picChg chg="add mod">
          <ac:chgData name="Samuel Kim" userId="0b4e8f1a-35cc-4769-966d-024c662a6df8" providerId="ADAL" clId="{0D4A02D4-E2CD-46D0-906B-673FC12CB8AE}" dt="2024-07-15T15:20:11.177" v="795" actId="14100"/>
          <ac:picMkLst>
            <pc:docMk/>
            <pc:sldMk cId="2068883830" sldId="1106"/>
            <ac:picMk id="25" creationId="{AD29D250-5358-BCB1-1E8A-A876D988C6E3}"/>
          </ac:picMkLst>
        </pc:picChg>
        <pc:picChg chg="add mod">
          <ac:chgData name="Samuel Kim" userId="0b4e8f1a-35cc-4769-966d-024c662a6df8" providerId="ADAL" clId="{0D4A02D4-E2CD-46D0-906B-673FC12CB8AE}" dt="2024-07-15T15:20:11.177" v="795" actId="14100"/>
          <ac:picMkLst>
            <pc:docMk/>
            <pc:sldMk cId="2068883830" sldId="1106"/>
            <ac:picMk id="26" creationId="{27CEFF99-807E-6ECD-5211-47C0F43C0A4B}"/>
          </ac:picMkLst>
        </pc:picChg>
      </pc:sldChg>
      <pc:sldChg chg="addSp modSp add mod">
        <pc:chgData name="Samuel Kim" userId="0b4e8f1a-35cc-4769-966d-024c662a6df8" providerId="ADAL" clId="{0D4A02D4-E2CD-46D0-906B-673FC12CB8AE}" dt="2024-07-15T15:21:00.589" v="812" actId="1076"/>
        <pc:sldMkLst>
          <pc:docMk/>
          <pc:sldMk cId="2583011724" sldId="1107"/>
        </pc:sldMkLst>
        <pc:spChg chg="mod">
          <ac:chgData name="Samuel Kim" userId="0b4e8f1a-35cc-4769-966d-024c662a6df8" providerId="ADAL" clId="{0D4A02D4-E2CD-46D0-906B-673FC12CB8AE}" dt="2024-07-15T15:20:40.615" v="803"/>
          <ac:spMkLst>
            <pc:docMk/>
            <pc:sldMk cId="2583011724" sldId="1107"/>
            <ac:spMk id="2" creationId="{4FE4D3A7-8FC4-A179-78A0-86DFD66F3ECD}"/>
          </ac:spMkLst>
        </pc:spChg>
        <pc:spChg chg="mod">
          <ac:chgData name="Samuel Kim" userId="0b4e8f1a-35cc-4769-966d-024c662a6df8" providerId="ADAL" clId="{0D4A02D4-E2CD-46D0-906B-673FC12CB8AE}" dt="2024-07-15T15:20:55.372" v="810" actId="20577"/>
          <ac:spMkLst>
            <pc:docMk/>
            <pc:sldMk cId="2583011724" sldId="1107"/>
            <ac:spMk id="3" creationId="{300CA29F-03D5-42A3-BE3D-47D2C5EBA593}"/>
          </ac:spMkLst>
        </pc:spChg>
        <pc:spChg chg="mod">
          <ac:chgData name="Samuel Kim" userId="0b4e8f1a-35cc-4769-966d-024c662a6df8" providerId="ADAL" clId="{0D4A02D4-E2CD-46D0-906B-673FC12CB8AE}" dt="2024-07-15T15:15:47.600" v="648" actId="27636"/>
          <ac:spMkLst>
            <pc:docMk/>
            <pc:sldMk cId="2583011724" sldId="1107"/>
            <ac:spMk id="4" creationId="{B3E2603C-85B0-88D5-A0AA-E9D0F46CE72C}"/>
          </ac:spMkLst>
        </pc:spChg>
        <pc:spChg chg="mod">
          <ac:chgData name="Samuel Kim" userId="0b4e8f1a-35cc-4769-966d-024c662a6df8" providerId="ADAL" clId="{0D4A02D4-E2CD-46D0-906B-673FC12CB8AE}" dt="2024-07-15T15:15:47.615" v="657" actId="27636"/>
          <ac:spMkLst>
            <pc:docMk/>
            <pc:sldMk cId="2583011724" sldId="1107"/>
            <ac:spMk id="5" creationId="{3A0D88EC-475C-3A50-81E7-DED74D6F87BC}"/>
          </ac:spMkLst>
        </pc:spChg>
        <pc:spChg chg="mod">
          <ac:chgData name="Samuel Kim" userId="0b4e8f1a-35cc-4769-966d-024c662a6df8" providerId="ADAL" clId="{0D4A02D4-E2CD-46D0-906B-673FC12CB8AE}" dt="2024-07-15T15:15:47.588" v="641" actId="27636"/>
          <ac:spMkLst>
            <pc:docMk/>
            <pc:sldMk cId="2583011724" sldId="1107"/>
            <ac:spMk id="6" creationId="{BFB83879-9810-6EEC-9837-06D90333CA42}"/>
          </ac:spMkLst>
        </pc:spChg>
        <pc:spChg chg="mod">
          <ac:chgData name="Samuel Kim" userId="0b4e8f1a-35cc-4769-966d-024c662a6df8" providerId="ADAL" clId="{0D4A02D4-E2CD-46D0-906B-673FC12CB8AE}" dt="2024-07-15T15:15:47.594" v="644" actId="27636"/>
          <ac:spMkLst>
            <pc:docMk/>
            <pc:sldMk cId="2583011724" sldId="1107"/>
            <ac:spMk id="7" creationId="{D14F9063-DF78-E007-EF23-753BD83BDC03}"/>
          </ac:spMkLst>
        </pc:spChg>
        <pc:spChg chg="mod">
          <ac:chgData name="Samuel Kim" userId="0b4e8f1a-35cc-4769-966d-024c662a6df8" providerId="ADAL" clId="{0D4A02D4-E2CD-46D0-906B-673FC12CB8AE}" dt="2024-07-15T15:15:47.609" v="654" actId="27636"/>
          <ac:spMkLst>
            <pc:docMk/>
            <pc:sldMk cId="2583011724" sldId="1107"/>
            <ac:spMk id="8" creationId="{E5A67729-99D7-F8A9-61FC-4EE1BAA5DCB4}"/>
          </ac:spMkLst>
        </pc:spChg>
        <pc:spChg chg="mod">
          <ac:chgData name="Samuel Kim" userId="0b4e8f1a-35cc-4769-966d-024c662a6df8" providerId="ADAL" clId="{0D4A02D4-E2CD-46D0-906B-673FC12CB8AE}" dt="2024-07-15T15:15:47.603" v="650" actId="27636"/>
          <ac:spMkLst>
            <pc:docMk/>
            <pc:sldMk cId="2583011724" sldId="1107"/>
            <ac:spMk id="9" creationId="{D40C132F-65B2-F44C-9970-EFC3D38C20DA}"/>
          </ac:spMkLst>
        </pc:spChg>
        <pc:spChg chg="mod">
          <ac:chgData name="Samuel Kim" userId="0b4e8f1a-35cc-4769-966d-024c662a6df8" providerId="ADAL" clId="{0D4A02D4-E2CD-46D0-906B-673FC12CB8AE}" dt="2024-07-15T15:15:47.596" v="645" actId="27636"/>
          <ac:spMkLst>
            <pc:docMk/>
            <pc:sldMk cId="2583011724" sldId="1107"/>
            <ac:spMk id="10" creationId="{F5B5B46A-9158-9B60-71FC-F8B243FA8D9E}"/>
          </ac:spMkLst>
        </pc:spChg>
        <pc:spChg chg="mod">
          <ac:chgData name="Samuel Kim" userId="0b4e8f1a-35cc-4769-966d-024c662a6df8" providerId="ADAL" clId="{0D4A02D4-E2CD-46D0-906B-673FC12CB8AE}" dt="2024-07-15T15:15:47.604" v="651" actId="27636"/>
          <ac:spMkLst>
            <pc:docMk/>
            <pc:sldMk cId="2583011724" sldId="1107"/>
            <ac:spMk id="11" creationId="{481BA976-68AF-08F6-13AD-7E4501641F3C}"/>
          </ac:spMkLst>
        </pc:spChg>
        <pc:spChg chg="mod">
          <ac:chgData name="Samuel Kim" userId="0b4e8f1a-35cc-4769-966d-024c662a6df8" providerId="ADAL" clId="{0D4A02D4-E2CD-46D0-906B-673FC12CB8AE}" dt="2024-07-15T15:15:47.607" v="653" actId="27636"/>
          <ac:spMkLst>
            <pc:docMk/>
            <pc:sldMk cId="2583011724" sldId="1107"/>
            <ac:spMk id="12" creationId="{9B20298B-E089-E036-B17A-A1316A64BFA9}"/>
          </ac:spMkLst>
        </pc:spChg>
        <pc:spChg chg="mod">
          <ac:chgData name="Samuel Kim" userId="0b4e8f1a-35cc-4769-966d-024c662a6df8" providerId="ADAL" clId="{0D4A02D4-E2CD-46D0-906B-673FC12CB8AE}" dt="2024-07-15T15:15:47.610" v="655" actId="27636"/>
          <ac:spMkLst>
            <pc:docMk/>
            <pc:sldMk cId="2583011724" sldId="1107"/>
            <ac:spMk id="13" creationId="{EA24A047-9B7A-B058-3F36-7AA1D1D6B147}"/>
          </ac:spMkLst>
        </pc:spChg>
        <pc:spChg chg="mod">
          <ac:chgData name="Samuel Kim" userId="0b4e8f1a-35cc-4769-966d-024c662a6df8" providerId="ADAL" clId="{0D4A02D4-E2CD-46D0-906B-673FC12CB8AE}" dt="2024-07-15T15:15:47.601" v="649" actId="27636"/>
          <ac:spMkLst>
            <pc:docMk/>
            <pc:sldMk cId="2583011724" sldId="1107"/>
            <ac:spMk id="14" creationId="{F2915506-E75D-7B88-B597-2B92EBFC1730}"/>
          </ac:spMkLst>
        </pc:spChg>
        <pc:spChg chg="mod">
          <ac:chgData name="Samuel Kim" userId="0b4e8f1a-35cc-4769-966d-024c662a6df8" providerId="ADAL" clId="{0D4A02D4-E2CD-46D0-906B-673FC12CB8AE}" dt="2024-07-15T15:15:47.612" v="656" actId="27636"/>
          <ac:spMkLst>
            <pc:docMk/>
            <pc:sldMk cId="2583011724" sldId="1107"/>
            <ac:spMk id="15" creationId="{129D6618-DFB1-DBEB-7EEC-2844198412A4}"/>
          </ac:spMkLst>
        </pc:spChg>
        <pc:spChg chg="mod">
          <ac:chgData name="Samuel Kim" userId="0b4e8f1a-35cc-4769-966d-024c662a6df8" providerId="ADAL" clId="{0D4A02D4-E2CD-46D0-906B-673FC12CB8AE}" dt="2024-07-15T15:15:47.616" v="658" actId="27636"/>
          <ac:spMkLst>
            <pc:docMk/>
            <pc:sldMk cId="2583011724" sldId="1107"/>
            <ac:spMk id="16" creationId="{C742AF9F-B87F-96D9-105C-08A8195BFF4B}"/>
          </ac:spMkLst>
        </pc:spChg>
        <pc:spChg chg="mod">
          <ac:chgData name="Samuel Kim" userId="0b4e8f1a-35cc-4769-966d-024c662a6df8" providerId="ADAL" clId="{0D4A02D4-E2CD-46D0-906B-673FC12CB8AE}" dt="2024-07-15T15:15:47.605" v="652" actId="27636"/>
          <ac:spMkLst>
            <pc:docMk/>
            <pc:sldMk cId="2583011724" sldId="1107"/>
            <ac:spMk id="17" creationId="{DF626618-974D-7065-081B-7A0FC2C2B3D2}"/>
          </ac:spMkLst>
        </pc:spChg>
        <pc:spChg chg="mod">
          <ac:chgData name="Samuel Kim" userId="0b4e8f1a-35cc-4769-966d-024c662a6df8" providerId="ADAL" clId="{0D4A02D4-E2CD-46D0-906B-673FC12CB8AE}" dt="2024-07-15T15:15:47.618" v="659" actId="27636"/>
          <ac:spMkLst>
            <pc:docMk/>
            <pc:sldMk cId="2583011724" sldId="1107"/>
            <ac:spMk id="18" creationId="{A7C6DEC6-63F1-FD44-8BD4-E9317F551B7E}"/>
          </ac:spMkLst>
        </pc:spChg>
        <pc:spChg chg="mod">
          <ac:chgData name="Samuel Kim" userId="0b4e8f1a-35cc-4769-966d-024c662a6df8" providerId="ADAL" clId="{0D4A02D4-E2CD-46D0-906B-673FC12CB8AE}" dt="2024-07-15T15:15:47.585" v="640" actId="27636"/>
          <ac:spMkLst>
            <pc:docMk/>
            <pc:sldMk cId="2583011724" sldId="1107"/>
            <ac:spMk id="19" creationId="{37CD5223-286C-2010-3F07-40070E1A22AB}"/>
          </ac:spMkLst>
        </pc:spChg>
        <pc:spChg chg="mod">
          <ac:chgData name="Samuel Kim" userId="0b4e8f1a-35cc-4769-966d-024c662a6df8" providerId="ADAL" clId="{0D4A02D4-E2CD-46D0-906B-673FC12CB8AE}" dt="2024-07-15T15:15:47.597" v="646" actId="27636"/>
          <ac:spMkLst>
            <pc:docMk/>
            <pc:sldMk cId="2583011724" sldId="1107"/>
            <ac:spMk id="20" creationId="{2B629D75-615A-4851-C735-80A56FE7AA19}"/>
          </ac:spMkLst>
        </pc:spChg>
        <pc:spChg chg="mod">
          <ac:chgData name="Samuel Kim" userId="0b4e8f1a-35cc-4769-966d-024c662a6df8" providerId="ADAL" clId="{0D4A02D4-E2CD-46D0-906B-673FC12CB8AE}" dt="2024-07-15T15:15:47.591" v="642" actId="27636"/>
          <ac:spMkLst>
            <pc:docMk/>
            <pc:sldMk cId="2583011724" sldId="1107"/>
            <ac:spMk id="21" creationId="{9B5F58CE-6650-9BE0-4FBB-BC6D61138878}"/>
          </ac:spMkLst>
        </pc:spChg>
        <pc:spChg chg="mod">
          <ac:chgData name="Samuel Kim" userId="0b4e8f1a-35cc-4769-966d-024c662a6df8" providerId="ADAL" clId="{0D4A02D4-E2CD-46D0-906B-673FC12CB8AE}" dt="2024-07-15T15:15:47.593" v="643" actId="27636"/>
          <ac:spMkLst>
            <pc:docMk/>
            <pc:sldMk cId="2583011724" sldId="1107"/>
            <ac:spMk id="22" creationId="{E4343AAF-2403-A334-B420-82F33FB53D16}"/>
          </ac:spMkLst>
        </pc:spChg>
        <pc:spChg chg="mod">
          <ac:chgData name="Samuel Kim" userId="0b4e8f1a-35cc-4769-966d-024c662a6df8" providerId="ADAL" clId="{0D4A02D4-E2CD-46D0-906B-673FC12CB8AE}" dt="2024-07-15T15:15:47.598" v="647" actId="27636"/>
          <ac:spMkLst>
            <pc:docMk/>
            <pc:sldMk cId="2583011724" sldId="1107"/>
            <ac:spMk id="23" creationId="{EDC00A6C-B524-8C88-6308-8561D1B69BFD}"/>
          </ac:spMkLst>
        </pc:spChg>
        <pc:spChg chg="add mod">
          <ac:chgData name="Samuel Kim" userId="0b4e8f1a-35cc-4769-966d-024c662a6df8" providerId="ADAL" clId="{0D4A02D4-E2CD-46D0-906B-673FC12CB8AE}" dt="2024-07-15T15:21:00.589" v="812" actId="1076"/>
          <ac:spMkLst>
            <pc:docMk/>
            <pc:sldMk cId="2583011724" sldId="1107"/>
            <ac:spMk id="27" creationId="{88C84CE0-9327-5E5C-F47E-00AAC442F3B8}"/>
          </ac:spMkLst>
        </pc:spChg>
        <pc:picChg chg="add mod">
          <ac:chgData name="Samuel Kim" userId="0b4e8f1a-35cc-4769-966d-024c662a6df8" providerId="ADAL" clId="{0D4A02D4-E2CD-46D0-906B-673FC12CB8AE}" dt="2024-07-15T15:20:46.143" v="805" actId="14100"/>
          <ac:picMkLst>
            <pc:docMk/>
            <pc:sldMk cId="2583011724" sldId="1107"/>
            <ac:picMk id="25" creationId="{98CA9203-BAD7-9C23-602C-D04C8AD02321}"/>
          </ac:picMkLst>
        </pc:picChg>
        <pc:picChg chg="add mod">
          <ac:chgData name="Samuel Kim" userId="0b4e8f1a-35cc-4769-966d-024c662a6df8" providerId="ADAL" clId="{0D4A02D4-E2CD-46D0-906B-673FC12CB8AE}" dt="2024-07-15T15:20:46.143" v="805" actId="14100"/>
          <ac:picMkLst>
            <pc:docMk/>
            <pc:sldMk cId="2583011724" sldId="1107"/>
            <ac:picMk id="26" creationId="{17B91CF6-F6FF-9E12-5D15-EA8A0216AEFB}"/>
          </ac:picMkLst>
        </pc:picChg>
      </pc:sldChg>
      <pc:sldChg chg="modSp add mod">
        <pc:chgData name="Samuel Kim" userId="0b4e8f1a-35cc-4769-966d-024c662a6df8" providerId="ADAL" clId="{0D4A02D4-E2CD-46D0-906B-673FC12CB8AE}" dt="2024-07-15T15:21:13.210" v="817"/>
        <pc:sldMkLst>
          <pc:docMk/>
          <pc:sldMk cId="4174482074" sldId="1108"/>
        </pc:sldMkLst>
        <pc:spChg chg="mod">
          <ac:chgData name="Samuel Kim" userId="0b4e8f1a-35cc-4769-966d-024c662a6df8" providerId="ADAL" clId="{0D4A02D4-E2CD-46D0-906B-673FC12CB8AE}" dt="2024-07-15T15:21:09.043" v="816" actId="404"/>
          <ac:spMkLst>
            <pc:docMk/>
            <pc:sldMk cId="4174482074" sldId="1108"/>
            <ac:spMk id="2" creationId="{4FE4D3A7-8FC4-A179-78A0-86DFD66F3ECD}"/>
          </ac:spMkLst>
        </pc:spChg>
        <pc:spChg chg="mod">
          <ac:chgData name="Samuel Kim" userId="0b4e8f1a-35cc-4769-966d-024c662a6df8" providerId="ADAL" clId="{0D4A02D4-E2CD-46D0-906B-673FC12CB8AE}" dt="2024-07-15T15:21:13.210" v="817"/>
          <ac:spMkLst>
            <pc:docMk/>
            <pc:sldMk cId="4174482074" sldId="1108"/>
            <ac:spMk id="3" creationId="{300CA29F-03D5-42A3-BE3D-47D2C5EBA593}"/>
          </ac:spMkLst>
        </pc:spChg>
        <pc:spChg chg="mod">
          <ac:chgData name="Samuel Kim" userId="0b4e8f1a-35cc-4769-966d-024c662a6df8" providerId="ADAL" clId="{0D4A02D4-E2CD-46D0-906B-673FC12CB8AE}" dt="2024-07-15T15:15:47.743" v="670" actId="27636"/>
          <ac:spMkLst>
            <pc:docMk/>
            <pc:sldMk cId="4174482074" sldId="1108"/>
            <ac:spMk id="4" creationId="{B3E2603C-85B0-88D5-A0AA-E9D0F46CE72C}"/>
          </ac:spMkLst>
        </pc:spChg>
        <pc:spChg chg="mod">
          <ac:chgData name="Samuel Kim" userId="0b4e8f1a-35cc-4769-966d-024c662a6df8" providerId="ADAL" clId="{0D4A02D4-E2CD-46D0-906B-673FC12CB8AE}" dt="2024-07-15T15:15:47.731" v="662" actId="27636"/>
          <ac:spMkLst>
            <pc:docMk/>
            <pc:sldMk cId="4174482074" sldId="1108"/>
            <ac:spMk id="5" creationId="{3A0D88EC-475C-3A50-81E7-DED74D6F87BC}"/>
          </ac:spMkLst>
        </pc:spChg>
        <pc:spChg chg="mod">
          <ac:chgData name="Samuel Kim" userId="0b4e8f1a-35cc-4769-966d-024c662a6df8" providerId="ADAL" clId="{0D4A02D4-E2CD-46D0-906B-673FC12CB8AE}" dt="2024-07-15T15:15:47.734" v="664" actId="27636"/>
          <ac:spMkLst>
            <pc:docMk/>
            <pc:sldMk cId="4174482074" sldId="1108"/>
            <ac:spMk id="6" creationId="{BFB83879-9810-6EEC-9837-06D90333CA42}"/>
          </ac:spMkLst>
        </pc:spChg>
        <pc:spChg chg="mod">
          <ac:chgData name="Samuel Kim" userId="0b4e8f1a-35cc-4769-966d-024c662a6df8" providerId="ADAL" clId="{0D4A02D4-E2CD-46D0-906B-673FC12CB8AE}" dt="2024-07-15T15:15:47.746" v="672" actId="27636"/>
          <ac:spMkLst>
            <pc:docMk/>
            <pc:sldMk cId="4174482074" sldId="1108"/>
            <ac:spMk id="7" creationId="{D14F9063-DF78-E007-EF23-753BD83BDC03}"/>
          </ac:spMkLst>
        </pc:spChg>
        <pc:spChg chg="mod">
          <ac:chgData name="Samuel Kim" userId="0b4e8f1a-35cc-4769-966d-024c662a6df8" providerId="ADAL" clId="{0D4A02D4-E2CD-46D0-906B-673FC12CB8AE}" dt="2024-07-15T15:15:47.748" v="674" actId="27636"/>
          <ac:spMkLst>
            <pc:docMk/>
            <pc:sldMk cId="4174482074" sldId="1108"/>
            <ac:spMk id="8" creationId="{E5A67729-99D7-F8A9-61FC-4EE1BAA5DCB4}"/>
          </ac:spMkLst>
        </pc:spChg>
        <pc:spChg chg="mod">
          <ac:chgData name="Samuel Kim" userId="0b4e8f1a-35cc-4769-966d-024c662a6df8" providerId="ADAL" clId="{0D4A02D4-E2CD-46D0-906B-673FC12CB8AE}" dt="2024-07-15T15:15:47.747" v="673" actId="27636"/>
          <ac:spMkLst>
            <pc:docMk/>
            <pc:sldMk cId="4174482074" sldId="1108"/>
            <ac:spMk id="9" creationId="{D40C132F-65B2-F44C-9970-EFC3D38C20DA}"/>
          </ac:spMkLst>
        </pc:spChg>
        <pc:spChg chg="mod">
          <ac:chgData name="Samuel Kim" userId="0b4e8f1a-35cc-4769-966d-024c662a6df8" providerId="ADAL" clId="{0D4A02D4-E2CD-46D0-906B-673FC12CB8AE}" dt="2024-07-15T15:15:47.744" v="671" actId="27636"/>
          <ac:spMkLst>
            <pc:docMk/>
            <pc:sldMk cId="4174482074" sldId="1108"/>
            <ac:spMk id="10" creationId="{F5B5B46A-9158-9B60-71FC-F8B243FA8D9E}"/>
          </ac:spMkLst>
        </pc:spChg>
        <pc:spChg chg="mod">
          <ac:chgData name="Samuel Kim" userId="0b4e8f1a-35cc-4769-966d-024c662a6df8" providerId="ADAL" clId="{0D4A02D4-E2CD-46D0-906B-673FC12CB8AE}" dt="2024-07-15T15:15:47.735" v="665" actId="27636"/>
          <ac:spMkLst>
            <pc:docMk/>
            <pc:sldMk cId="4174482074" sldId="1108"/>
            <ac:spMk id="11" creationId="{481BA976-68AF-08F6-13AD-7E4501641F3C}"/>
          </ac:spMkLst>
        </pc:spChg>
        <pc:spChg chg="mod">
          <ac:chgData name="Samuel Kim" userId="0b4e8f1a-35cc-4769-966d-024c662a6df8" providerId="ADAL" clId="{0D4A02D4-E2CD-46D0-906B-673FC12CB8AE}" dt="2024-07-15T15:15:47.738" v="667" actId="27636"/>
          <ac:spMkLst>
            <pc:docMk/>
            <pc:sldMk cId="4174482074" sldId="1108"/>
            <ac:spMk id="12" creationId="{9B20298B-E089-E036-B17A-A1316A64BFA9}"/>
          </ac:spMkLst>
        </pc:spChg>
        <pc:spChg chg="mod">
          <ac:chgData name="Samuel Kim" userId="0b4e8f1a-35cc-4769-966d-024c662a6df8" providerId="ADAL" clId="{0D4A02D4-E2CD-46D0-906B-673FC12CB8AE}" dt="2024-07-15T15:15:47.751" v="676" actId="27636"/>
          <ac:spMkLst>
            <pc:docMk/>
            <pc:sldMk cId="4174482074" sldId="1108"/>
            <ac:spMk id="13" creationId="{EA24A047-9B7A-B058-3F36-7AA1D1D6B147}"/>
          </ac:spMkLst>
        </pc:spChg>
        <pc:spChg chg="mod">
          <ac:chgData name="Samuel Kim" userId="0b4e8f1a-35cc-4769-966d-024c662a6df8" providerId="ADAL" clId="{0D4A02D4-E2CD-46D0-906B-673FC12CB8AE}" dt="2024-07-15T15:15:47.752" v="677" actId="27636"/>
          <ac:spMkLst>
            <pc:docMk/>
            <pc:sldMk cId="4174482074" sldId="1108"/>
            <ac:spMk id="14" creationId="{F2915506-E75D-7B88-B597-2B92EBFC1730}"/>
          </ac:spMkLst>
        </pc:spChg>
        <pc:spChg chg="mod">
          <ac:chgData name="Samuel Kim" userId="0b4e8f1a-35cc-4769-966d-024c662a6df8" providerId="ADAL" clId="{0D4A02D4-E2CD-46D0-906B-673FC12CB8AE}" dt="2024-07-15T15:15:47.737" v="666" actId="27636"/>
          <ac:spMkLst>
            <pc:docMk/>
            <pc:sldMk cId="4174482074" sldId="1108"/>
            <ac:spMk id="15" creationId="{129D6618-DFB1-DBEB-7EEC-2844198412A4}"/>
          </ac:spMkLst>
        </pc:spChg>
        <pc:spChg chg="mod">
          <ac:chgData name="Samuel Kim" userId="0b4e8f1a-35cc-4769-966d-024c662a6df8" providerId="ADAL" clId="{0D4A02D4-E2CD-46D0-906B-673FC12CB8AE}" dt="2024-07-15T15:15:47.739" v="668" actId="27636"/>
          <ac:spMkLst>
            <pc:docMk/>
            <pc:sldMk cId="4174482074" sldId="1108"/>
            <ac:spMk id="16" creationId="{C742AF9F-B87F-96D9-105C-08A8195BFF4B}"/>
          </ac:spMkLst>
        </pc:spChg>
        <pc:spChg chg="mod">
          <ac:chgData name="Samuel Kim" userId="0b4e8f1a-35cc-4769-966d-024c662a6df8" providerId="ADAL" clId="{0D4A02D4-E2CD-46D0-906B-673FC12CB8AE}" dt="2024-07-15T15:15:47.749" v="675" actId="27636"/>
          <ac:spMkLst>
            <pc:docMk/>
            <pc:sldMk cId="4174482074" sldId="1108"/>
            <ac:spMk id="17" creationId="{DF626618-974D-7065-081B-7A0FC2C2B3D2}"/>
          </ac:spMkLst>
        </pc:spChg>
        <pc:spChg chg="mod">
          <ac:chgData name="Samuel Kim" userId="0b4e8f1a-35cc-4769-966d-024c662a6df8" providerId="ADAL" clId="{0D4A02D4-E2CD-46D0-906B-673FC12CB8AE}" dt="2024-07-15T15:15:47.755" v="680" actId="27636"/>
          <ac:spMkLst>
            <pc:docMk/>
            <pc:sldMk cId="4174482074" sldId="1108"/>
            <ac:spMk id="18" creationId="{A7C6DEC6-63F1-FD44-8BD4-E9317F551B7E}"/>
          </ac:spMkLst>
        </pc:spChg>
        <pc:spChg chg="mod">
          <ac:chgData name="Samuel Kim" userId="0b4e8f1a-35cc-4769-966d-024c662a6df8" providerId="ADAL" clId="{0D4A02D4-E2CD-46D0-906B-673FC12CB8AE}" dt="2024-07-15T15:15:47.741" v="669" actId="27636"/>
          <ac:spMkLst>
            <pc:docMk/>
            <pc:sldMk cId="4174482074" sldId="1108"/>
            <ac:spMk id="19" creationId="{37CD5223-286C-2010-3F07-40070E1A22AB}"/>
          </ac:spMkLst>
        </pc:spChg>
        <pc:spChg chg="mod">
          <ac:chgData name="Samuel Kim" userId="0b4e8f1a-35cc-4769-966d-024c662a6df8" providerId="ADAL" clId="{0D4A02D4-E2CD-46D0-906B-673FC12CB8AE}" dt="2024-07-15T15:15:47.728" v="661" actId="27636"/>
          <ac:spMkLst>
            <pc:docMk/>
            <pc:sldMk cId="4174482074" sldId="1108"/>
            <ac:spMk id="20" creationId="{2B629D75-615A-4851-C735-80A56FE7AA19}"/>
          </ac:spMkLst>
        </pc:spChg>
        <pc:spChg chg="mod">
          <ac:chgData name="Samuel Kim" userId="0b4e8f1a-35cc-4769-966d-024c662a6df8" providerId="ADAL" clId="{0D4A02D4-E2CD-46D0-906B-673FC12CB8AE}" dt="2024-07-15T15:15:47.754" v="679" actId="27636"/>
          <ac:spMkLst>
            <pc:docMk/>
            <pc:sldMk cId="4174482074" sldId="1108"/>
            <ac:spMk id="21" creationId="{9B5F58CE-6650-9BE0-4FBB-BC6D61138878}"/>
          </ac:spMkLst>
        </pc:spChg>
        <pc:spChg chg="mod">
          <ac:chgData name="Samuel Kim" userId="0b4e8f1a-35cc-4769-966d-024c662a6df8" providerId="ADAL" clId="{0D4A02D4-E2CD-46D0-906B-673FC12CB8AE}" dt="2024-07-15T15:15:47.753" v="678" actId="27636"/>
          <ac:spMkLst>
            <pc:docMk/>
            <pc:sldMk cId="4174482074" sldId="1108"/>
            <ac:spMk id="22" creationId="{E4343AAF-2403-A334-B420-82F33FB53D16}"/>
          </ac:spMkLst>
        </pc:spChg>
        <pc:spChg chg="mod">
          <ac:chgData name="Samuel Kim" userId="0b4e8f1a-35cc-4769-966d-024c662a6df8" providerId="ADAL" clId="{0D4A02D4-E2CD-46D0-906B-673FC12CB8AE}" dt="2024-07-15T15:15:47.732" v="663" actId="27636"/>
          <ac:spMkLst>
            <pc:docMk/>
            <pc:sldMk cId="4174482074" sldId="1108"/>
            <ac:spMk id="23" creationId="{EDC00A6C-B524-8C88-6308-8561D1B69BFD}"/>
          </ac:spMkLst>
        </pc:spChg>
      </pc:sldChg>
      <pc:sldChg chg="addSp delSp modSp new mod">
        <pc:chgData name="Samuel Kim" userId="0b4e8f1a-35cc-4769-966d-024c662a6df8" providerId="ADAL" clId="{0D4A02D4-E2CD-46D0-906B-673FC12CB8AE}" dt="2024-07-15T15:21:49.460" v="971" actId="1076"/>
        <pc:sldMkLst>
          <pc:docMk/>
          <pc:sldMk cId="1421800585" sldId="1109"/>
        </pc:sldMkLst>
        <pc:spChg chg="mod">
          <ac:chgData name="Samuel Kim" userId="0b4e8f1a-35cc-4769-966d-024c662a6df8" providerId="ADAL" clId="{0D4A02D4-E2CD-46D0-906B-673FC12CB8AE}" dt="2024-07-15T15:21:33.672" v="968" actId="404"/>
          <ac:spMkLst>
            <pc:docMk/>
            <pc:sldMk cId="1421800585" sldId="1109"/>
            <ac:spMk id="2" creationId="{5CDCDDDB-D723-A22E-9D5C-059E13A06758}"/>
          </ac:spMkLst>
        </pc:spChg>
        <pc:spChg chg="del">
          <ac:chgData name="Samuel Kim" userId="0b4e8f1a-35cc-4769-966d-024c662a6df8" providerId="ADAL" clId="{0D4A02D4-E2CD-46D0-906B-673FC12CB8AE}" dt="2024-07-15T15:21:38.390" v="969"/>
          <ac:spMkLst>
            <pc:docMk/>
            <pc:sldMk cId="1421800585" sldId="1109"/>
            <ac:spMk id="3" creationId="{D7509EB3-7438-6708-C395-3079B8D7EBF1}"/>
          </ac:spMkLst>
        </pc:spChg>
        <pc:spChg chg="mod">
          <ac:chgData name="Samuel Kim" userId="0b4e8f1a-35cc-4769-966d-024c662a6df8" providerId="ADAL" clId="{0D4A02D4-E2CD-46D0-906B-673FC12CB8AE}" dt="2024-07-15T15:21:23.084" v="933" actId="27636"/>
          <ac:spMkLst>
            <pc:docMk/>
            <pc:sldMk cId="1421800585" sldId="1109"/>
            <ac:spMk id="4" creationId="{19F845E6-C90D-68D0-19FA-A16DE0DDD7A5}"/>
          </ac:spMkLst>
        </pc:spChg>
        <pc:spChg chg="mod">
          <ac:chgData name="Samuel Kim" userId="0b4e8f1a-35cc-4769-966d-024c662a6df8" providerId="ADAL" clId="{0D4A02D4-E2CD-46D0-906B-673FC12CB8AE}" dt="2024-07-15T15:21:23.088" v="935" actId="27636"/>
          <ac:spMkLst>
            <pc:docMk/>
            <pc:sldMk cId="1421800585" sldId="1109"/>
            <ac:spMk id="5" creationId="{2B8A7E43-8AD7-8592-F9B7-0D765EF34527}"/>
          </ac:spMkLst>
        </pc:spChg>
        <pc:spChg chg="mod">
          <ac:chgData name="Samuel Kim" userId="0b4e8f1a-35cc-4769-966d-024c662a6df8" providerId="ADAL" clId="{0D4A02D4-E2CD-46D0-906B-673FC12CB8AE}" dt="2024-07-15T15:21:23.096" v="939" actId="27636"/>
          <ac:spMkLst>
            <pc:docMk/>
            <pc:sldMk cId="1421800585" sldId="1109"/>
            <ac:spMk id="6" creationId="{8E33D9CB-1046-6F07-898C-2BC986AE9F39}"/>
          </ac:spMkLst>
        </pc:spChg>
        <pc:spChg chg="mod">
          <ac:chgData name="Samuel Kim" userId="0b4e8f1a-35cc-4769-966d-024c662a6df8" providerId="ADAL" clId="{0D4A02D4-E2CD-46D0-906B-673FC12CB8AE}" dt="2024-07-15T15:21:23.089" v="936" actId="27636"/>
          <ac:spMkLst>
            <pc:docMk/>
            <pc:sldMk cId="1421800585" sldId="1109"/>
            <ac:spMk id="7" creationId="{C195B18B-A18C-BA11-A9E5-7BA27DE2366A}"/>
          </ac:spMkLst>
        </pc:spChg>
        <pc:spChg chg="mod">
          <ac:chgData name="Samuel Kim" userId="0b4e8f1a-35cc-4769-966d-024c662a6df8" providerId="ADAL" clId="{0D4A02D4-E2CD-46D0-906B-673FC12CB8AE}" dt="2024-07-15T15:21:23.086" v="934" actId="27636"/>
          <ac:spMkLst>
            <pc:docMk/>
            <pc:sldMk cId="1421800585" sldId="1109"/>
            <ac:spMk id="8" creationId="{0FF5480E-B361-F588-2027-E63BA3CFB639}"/>
          </ac:spMkLst>
        </pc:spChg>
        <pc:spChg chg="mod">
          <ac:chgData name="Samuel Kim" userId="0b4e8f1a-35cc-4769-966d-024c662a6df8" providerId="ADAL" clId="{0D4A02D4-E2CD-46D0-906B-673FC12CB8AE}" dt="2024-07-15T15:21:23.073" v="928" actId="27636"/>
          <ac:spMkLst>
            <pc:docMk/>
            <pc:sldMk cId="1421800585" sldId="1109"/>
            <ac:spMk id="9" creationId="{4E1ED13D-BE9D-055A-46A1-19F616EBB0C8}"/>
          </ac:spMkLst>
        </pc:spChg>
        <pc:spChg chg="mod">
          <ac:chgData name="Samuel Kim" userId="0b4e8f1a-35cc-4769-966d-024c662a6df8" providerId="ADAL" clId="{0D4A02D4-E2CD-46D0-906B-673FC12CB8AE}" dt="2024-07-15T15:21:23.099" v="941" actId="27636"/>
          <ac:spMkLst>
            <pc:docMk/>
            <pc:sldMk cId="1421800585" sldId="1109"/>
            <ac:spMk id="10" creationId="{B2F62A96-CB05-3B18-0345-97AC7D09FFC0}"/>
          </ac:spMkLst>
        </pc:spChg>
        <pc:spChg chg="mod">
          <ac:chgData name="Samuel Kim" userId="0b4e8f1a-35cc-4769-966d-024c662a6df8" providerId="ADAL" clId="{0D4A02D4-E2CD-46D0-906B-673FC12CB8AE}" dt="2024-07-15T15:21:23.095" v="938" actId="27636"/>
          <ac:spMkLst>
            <pc:docMk/>
            <pc:sldMk cId="1421800585" sldId="1109"/>
            <ac:spMk id="11" creationId="{70BDB909-5C7E-78FC-8359-B2721E6A7551}"/>
          </ac:spMkLst>
        </pc:spChg>
        <pc:spChg chg="mod">
          <ac:chgData name="Samuel Kim" userId="0b4e8f1a-35cc-4769-966d-024c662a6df8" providerId="ADAL" clId="{0D4A02D4-E2CD-46D0-906B-673FC12CB8AE}" dt="2024-07-15T15:21:23.078" v="931" actId="27636"/>
          <ac:spMkLst>
            <pc:docMk/>
            <pc:sldMk cId="1421800585" sldId="1109"/>
            <ac:spMk id="12" creationId="{2AD570FE-2BB2-6BDF-9D81-861ACAA72B71}"/>
          </ac:spMkLst>
        </pc:spChg>
        <pc:spChg chg="mod">
          <ac:chgData name="Samuel Kim" userId="0b4e8f1a-35cc-4769-966d-024c662a6df8" providerId="ADAL" clId="{0D4A02D4-E2CD-46D0-906B-673FC12CB8AE}" dt="2024-07-15T15:21:23.103" v="943" actId="27636"/>
          <ac:spMkLst>
            <pc:docMk/>
            <pc:sldMk cId="1421800585" sldId="1109"/>
            <ac:spMk id="13" creationId="{981CF46D-EFAD-C458-EFA7-FE7019FE882B}"/>
          </ac:spMkLst>
        </pc:spChg>
        <pc:spChg chg="mod">
          <ac:chgData name="Samuel Kim" userId="0b4e8f1a-35cc-4769-966d-024c662a6df8" providerId="ADAL" clId="{0D4A02D4-E2CD-46D0-906B-673FC12CB8AE}" dt="2024-07-15T15:21:23.097" v="940" actId="27636"/>
          <ac:spMkLst>
            <pc:docMk/>
            <pc:sldMk cId="1421800585" sldId="1109"/>
            <ac:spMk id="14" creationId="{D3EBAB53-9E13-951B-EECA-D2F9758C0E6C}"/>
          </ac:spMkLst>
        </pc:spChg>
        <pc:spChg chg="mod">
          <ac:chgData name="Samuel Kim" userId="0b4e8f1a-35cc-4769-966d-024c662a6df8" providerId="ADAL" clId="{0D4A02D4-E2CD-46D0-906B-673FC12CB8AE}" dt="2024-07-15T15:21:23.077" v="930" actId="27636"/>
          <ac:spMkLst>
            <pc:docMk/>
            <pc:sldMk cId="1421800585" sldId="1109"/>
            <ac:spMk id="15" creationId="{2F83F260-273C-CF32-9171-47E04B07CC37}"/>
          </ac:spMkLst>
        </pc:spChg>
        <pc:spChg chg="mod">
          <ac:chgData name="Samuel Kim" userId="0b4e8f1a-35cc-4769-966d-024c662a6df8" providerId="ADAL" clId="{0D4A02D4-E2CD-46D0-906B-673FC12CB8AE}" dt="2024-07-15T15:21:23.071" v="927" actId="27636"/>
          <ac:spMkLst>
            <pc:docMk/>
            <pc:sldMk cId="1421800585" sldId="1109"/>
            <ac:spMk id="16" creationId="{8A1ACB6A-6B45-1336-9F40-236F707F8A61}"/>
          </ac:spMkLst>
        </pc:spChg>
        <pc:spChg chg="mod">
          <ac:chgData name="Samuel Kim" userId="0b4e8f1a-35cc-4769-966d-024c662a6df8" providerId="ADAL" clId="{0D4A02D4-E2CD-46D0-906B-673FC12CB8AE}" dt="2024-07-15T15:21:23.104" v="944" actId="27636"/>
          <ac:spMkLst>
            <pc:docMk/>
            <pc:sldMk cId="1421800585" sldId="1109"/>
            <ac:spMk id="17" creationId="{EC44B2C9-12E4-A4E7-B88C-93D753341662}"/>
          </ac:spMkLst>
        </pc:spChg>
        <pc:spChg chg="mod">
          <ac:chgData name="Samuel Kim" userId="0b4e8f1a-35cc-4769-966d-024c662a6df8" providerId="ADAL" clId="{0D4A02D4-E2CD-46D0-906B-673FC12CB8AE}" dt="2024-07-15T15:21:23.069" v="926" actId="27636"/>
          <ac:spMkLst>
            <pc:docMk/>
            <pc:sldMk cId="1421800585" sldId="1109"/>
            <ac:spMk id="18" creationId="{90B183B0-9705-D382-1AE1-4660B1E5950B}"/>
          </ac:spMkLst>
        </pc:spChg>
        <pc:spChg chg="mod">
          <ac:chgData name="Samuel Kim" userId="0b4e8f1a-35cc-4769-966d-024c662a6df8" providerId="ADAL" clId="{0D4A02D4-E2CD-46D0-906B-673FC12CB8AE}" dt="2024-07-15T15:21:23.101" v="942" actId="27636"/>
          <ac:spMkLst>
            <pc:docMk/>
            <pc:sldMk cId="1421800585" sldId="1109"/>
            <ac:spMk id="19" creationId="{4845A0E8-2E65-4219-C5B6-5AE383B4D466}"/>
          </ac:spMkLst>
        </pc:spChg>
        <pc:spChg chg="mod">
          <ac:chgData name="Samuel Kim" userId="0b4e8f1a-35cc-4769-966d-024c662a6df8" providerId="ADAL" clId="{0D4A02D4-E2CD-46D0-906B-673FC12CB8AE}" dt="2024-07-15T15:21:23.075" v="929" actId="27636"/>
          <ac:spMkLst>
            <pc:docMk/>
            <pc:sldMk cId="1421800585" sldId="1109"/>
            <ac:spMk id="20" creationId="{76416EEC-CB6D-1FE5-96F1-8CC871D23BA2}"/>
          </ac:spMkLst>
        </pc:spChg>
        <pc:spChg chg="mod">
          <ac:chgData name="Samuel Kim" userId="0b4e8f1a-35cc-4769-966d-024c662a6df8" providerId="ADAL" clId="{0D4A02D4-E2CD-46D0-906B-673FC12CB8AE}" dt="2024-07-15T15:21:23.092" v="937" actId="27636"/>
          <ac:spMkLst>
            <pc:docMk/>
            <pc:sldMk cId="1421800585" sldId="1109"/>
            <ac:spMk id="21" creationId="{0D6D9EC6-FDE0-626E-E021-D3112BB71A62}"/>
          </ac:spMkLst>
        </pc:spChg>
        <pc:spChg chg="mod">
          <ac:chgData name="Samuel Kim" userId="0b4e8f1a-35cc-4769-966d-024c662a6df8" providerId="ADAL" clId="{0D4A02D4-E2CD-46D0-906B-673FC12CB8AE}" dt="2024-07-15T15:21:23.067" v="925" actId="27636"/>
          <ac:spMkLst>
            <pc:docMk/>
            <pc:sldMk cId="1421800585" sldId="1109"/>
            <ac:spMk id="22" creationId="{CD3571DD-BF47-8A81-A898-3F5526949274}"/>
          </ac:spMkLst>
        </pc:spChg>
        <pc:spChg chg="mod">
          <ac:chgData name="Samuel Kim" userId="0b4e8f1a-35cc-4769-966d-024c662a6df8" providerId="ADAL" clId="{0D4A02D4-E2CD-46D0-906B-673FC12CB8AE}" dt="2024-07-15T15:21:23.081" v="932" actId="27636"/>
          <ac:spMkLst>
            <pc:docMk/>
            <pc:sldMk cId="1421800585" sldId="1109"/>
            <ac:spMk id="23" creationId="{6BCDCFDF-0828-D3BD-5298-E983C64DA2E1}"/>
          </ac:spMkLst>
        </pc:spChg>
        <pc:spChg chg="add mod">
          <ac:chgData name="Samuel Kim" userId="0b4e8f1a-35cc-4769-966d-024c662a6df8" providerId="ADAL" clId="{0D4A02D4-E2CD-46D0-906B-673FC12CB8AE}" dt="2024-07-15T15:21:49.460" v="971" actId="1076"/>
          <ac:spMkLst>
            <pc:docMk/>
            <pc:sldMk cId="1421800585" sldId="1109"/>
            <ac:spMk id="26" creationId="{A995398B-AE19-891C-7E47-D8432088ACAC}"/>
          </ac:spMkLst>
        </pc:spChg>
        <pc:picChg chg="add mod">
          <ac:chgData name="Samuel Kim" userId="0b4e8f1a-35cc-4769-966d-024c662a6df8" providerId="ADAL" clId="{0D4A02D4-E2CD-46D0-906B-673FC12CB8AE}" dt="2024-07-15T15:21:38.390" v="969"/>
          <ac:picMkLst>
            <pc:docMk/>
            <pc:sldMk cId="1421800585" sldId="1109"/>
            <ac:picMk id="25" creationId="{4A711E49-F2F6-1D9C-6BD1-DDFAC6891DBE}"/>
          </ac:picMkLst>
        </pc:picChg>
      </pc:sldChg>
      <pc:sldChg chg="addSp delSp modSp add mod">
        <pc:chgData name="Samuel Kim" userId="0b4e8f1a-35cc-4769-966d-024c662a6df8" providerId="ADAL" clId="{0D4A02D4-E2CD-46D0-906B-673FC12CB8AE}" dt="2024-07-15T15:22:24.504" v="984" actId="12385"/>
        <pc:sldMkLst>
          <pc:docMk/>
          <pc:sldMk cId="2489270128" sldId="1110"/>
        </pc:sldMkLst>
        <pc:spChg chg="mod">
          <ac:chgData name="Samuel Kim" userId="0b4e8f1a-35cc-4769-966d-024c662a6df8" providerId="ADAL" clId="{0D4A02D4-E2CD-46D0-906B-673FC12CB8AE}" dt="2024-07-15T15:21:57.224" v="975" actId="404"/>
          <ac:spMkLst>
            <pc:docMk/>
            <pc:sldMk cId="2489270128" sldId="1110"/>
            <ac:spMk id="2" creationId="{5CDCDDDB-D723-A22E-9D5C-059E13A06758}"/>
          </ac:spMkLst>
        </pc:spChg>
        <pc:spChg chg="del mod">
          <ac:chgData name="Samuel Kim" userId="0b4e8f1a-35cc-4769-966d-024c662a6df8" providerId="ADAL" clId="{0D4A02D4-E2CD-46D0-906B-673FC12CB8AE}" dt="2024-07-15T15:22:15.770" v="982"/>
          <ac:spMkLst>
            <pc:docMk/>
            <pc:sldMk cId="2489270128" sldId="1110"/>
            <ac:spMk id="3" creationId="{D7509EB3-7438-6708-C395-3079B8D7EBF1}"/>
          </ac:spMkLst>
        </pc:spChg>
        <pc:spChg chg="mod">
          <ac:chgData name="Samuel Kim" userId="0b4e8f1a-35cc-4769-966d-024c662a6df8" providerId="ADAL" clId="{0D4A02D4-E2CD-46D0-906B-673FC12CB8AE}" dt="2024-07-15T15:21:22.114" v="839" actId="27636"/>
          <ac:spMkLst>
            <pc:docMk/>
            <pc:sldMk cId="2489270128" sldId="1110"/>
            <ac:spMk id="4" creationId="{19F845E6-C90D-68D0-19FA-A16DE0DDD7A5}"/>
          </ac:spMkLst>
        </pc:spChg>
        <pc:spChg chg="mod">
          <ac:chgData name="Samuel Kim" userId="0b4e8f1a-35cc-4769-966d-024c662a6df8" providerId="ADAL" clId="{0D4A02D4-E2CD-46D0-906B-673FC12CB8AE}" dt="2024-07-15T15:21:22.101" v="831" actId="27636"/>
          <ac:spMkLst>
            <pc:docMk/>
            <pc:sldMk cId="2489270128" sldId="1110"/>
            <ac:spMk id="5" creationId="{2B8A7E43-8AD7-8592-F9B7-0D765EF34527}"/>
          </ac:spMkLst>
        </pc:spChg>
        <pc:spChg chg="mod">
          <ac:chgData name="Samuel Kim" userId="0b4e8f1a-35cc-4769-966d-024c662a6df8" providerId="ADAL" clId="{0D4A02D4-E2CD-46D0-906B-673FC12CB8AE}" dt="2024-07-15T15:21:22.109" v="836" actId="27636"/>
          <ac:spMkLst>
            <pc:docMk/>
            <pc:sldMk cId="2489270128" sldId="1110"/>
            <ac:spMk id="6" creationId="{8E33D9CB-1046-6F07-898C-2BC986AE9F39}"/>
          </ac:spMkLst>
        </pc:spChg>
        <pc:spChg chg="mod">
          <ac:chgData name="Samuel Kim" userId="0b4e8f1a-35cc-4769-966d-024c662a6df8" providerId="ADAL" clId="{0D4A02D4-E2CD-46D0-906B-673FC12CB8AE}" dt="2024-07-15T15:21:22.100" v="830" actId="27636"/>
          <ac:spMkLst>
            <pc:docMk/>
            <pc:sldMk cId="2489270128" sldId="1110"/>
            <ac:spMk id="7" creationId="{C195B18B-A18C-BA11-A9E5-7BA27DE2366A}"/>
          </ac:spMkLst>
        </pc:spChg>
        <pc:spChg chg="mod">
          <ac:chgData name="Samuel Kim" userId="0b4e8f1a-35cc-4769-966d-024c662a6df8" providerId="ADAL" clId="{0D4A02D4-E2CD-46D0-906B-673FC12CB8AE}" dt="2024-07-15T15:21:22.088" v="823" actId="27636"/>
          <ac:spMkLst>
            <pc:docMk/>
            <pc:sldMk cId="2489270128" sldId="1110"/>
            <ac:spMk id="8" creationId="{0FF5480E-B361-F588-2027-E63BA3CFB639}"/>
          </ac:spMkLst>
        </pc:spChg>
        <pc:spChg chg="mod">
          <ac:chgData name="Samuel Kim" userId="0b4e8f1a-35cc-4769-966d-024c662a6df8" providerId="ADAL" clId="{0D4A02D4-E2CD-46D0-906B-673FC12CB8AE}" dt="2024-07-15T15:21:22.087" v="822" actId="27636"/>
          <ac:spMkLst>
            <pc:docMk/>
            <pc:sldMk cId="2489270128" sldId="1110"/>
            <ac:spMk id="9" creationId="{4E1ED13D-BE9D-055A-46A1-19F616EBB0C8}"/>
          </ac:spMkLst>
        </pc:spChg>
        <pc:spChg chg="mod">
          <ac:chgData name="Samuel Kim" userId="0b4e8f1a-35cc-4769-966d-024c662a6df8" providerId="ADAL" clId="{0D4A02D4-E2CD-46D0-906B-673FC12CB8AE}" dt="2024-07-15T15:21:22.094" v="826" actId="27636"/>
          <ac:spMkLst>
            <pc:docMk/>
            <pc:sldMk cId="2489270128" sldId="1110"/>
            <ac:spMk id="10" creationId="{B2F62A96-CB05-3B18-0345-97AC7D09FFC0}"/>
          </ac:spMkLst>
        </pc:spChg>
        <pc:spChg chg="mod">
          <ac:chgData name="Samuel Kim" userId="0b4e8f1a-35cc-4769-966d-024c662a6df8" providerId="ADAL" clId="{0D4A02D4-E2CD-46D0-906B-673FC12CB8AE}" dt="2024-07-15T15:21:22.103" v="832" actId="27636"/>
          <ac:spMkLst>
            <pc:docMk/>
            <pc:sldMk cId="2489270128" sldId="1110"/>
            <ac:spMk id="11" creationId="{70BDB909-5C7E-78FC-8359-B2721E6A7551}"/>
          </ac:spMkLst>
        </pc:spChg>
        <pc:spChg chg="mod">
          <ac:chgData name="Samuel Kim" userId="0b4e8f1a-35cc-4769-966d-024c662a6df8" providerId="ADAL" clId="{0D4A02D4-E2CD-46D0-906B-673FC12CB8AE}" dt="2024-07-15T15:21:22.084" v="820" actId="27636"/>
          <ac:spMkLst>
            <pc:docMk/>
            <pc:sldMk cId="2489270128" sldId="1110"/>
            <ac:spMk id="12" creationId="{2AD570FE-2BB2-6BDF-9D81-861ACAA72B71}"/>
          </ac:spMkLst>
        </pc:spChg>
        <pc:spChg chg="mod">
          <ac:chgData name="Samuel Kim" userId="0b4e8f1a-35cc-4769-966d-024c662a6df8" providerId="ADAL" clId="{0D4A02D4-E2CD-46D0-906B-673FC12CB8AE}" dt="2024-07-15T15:21:22.096" v="827" actId="27636"/>
          <ac:spMkLst>
            <pc:docMk/>
            <pc:sldMk cId="2489270128" sldId="1110"/>
            <ac:spMk id="13" creationId="{981CF46D-EFAD-C458-EFA7-FE7019FE882B}"/>
          </ac:spMkLst>
        </pc:spChg>
        <pc:spChg chg="mod">
          <ac:chgData name="Samuel Kim" userId="0b4e8f1a-35cc-4769-966d-024c662a6df8" providerId="ADAL" clId="{0D4A02D4-E2CD-46D0-906B-673FC12CB8AE}" dt="2024-07-15T15:21:22.107" v="835" actId="27636"/>
          <ac:spMkLst>
            <pc:docMk/>
            <pc:sldMk cId="2489270128" sldId="1110"/>
            <ac:spMk id="14" creationId="{D3EBAB53-9E13-951B-EECA-D2F9758C0E6C}"/>
          </ac:spMkLst>
        </pc:spChg>
        <pc:spChg chg="mod">
          <ac:chgData name="Samuel Kim" userId="0b4e8f1a-35cc-4769-966d-024c662a6df8" providerId="ADAL" clId="{0D4A02D4-E2CD-46D0-906B-673FC12CB8AE}" dt="2024-07-15T15:21:22.092" v="825" actId="27636"/>
          <ac:spMkLst>
            <pc:docMk/>
            <pc:sldMk cId="2489270128" sldId="1110"/>
            <ac:spMk id="15" creationId="{2F83F260-273C-CF32-9171-47E04B07CC37}"/>
          </ac:spMkLst>
        </pc:spChg>
        <pc:spChg chg="mod">
          <ac:chgData name="Samuel Kim" userId="0b4e8f1a-35cc-4769-966d-024c662a6df8" providerId="ADAL" clId="{0D4A02D4-E2CD-46D0-906B-673FC12CB8AE}" dt="2024-07-15T15:21:22.090" v="824" actId="27636"/>
          <ac:spMkLst>
            <pc:docMk/>
            <pc:sldMk cId="2489270128" sldId="1110"/>
            <ac:spMk id="16" creationId="{8A1ACB6A-6B45-1336-9F40-236F707F8A61}"/>
          </ac:spMkLst>
        </pc:spChg>
        <pc:spChg chg="mod">
          <ac:chgData name="Samuel Kim" userId="0b4e8f1a-35cc-4769-966d-024c662a6df8" providerId="ADAL" clId="{0D4A02D4-E2CD-46D0-906B-673FC12CB8AE}" dt="2024-07-15T15:21:22.086" v="821" actId="27636"/>
          <ac:spMkLst>
            <pc:docMk/>
            <pc:sldMk cId="2489270128" sldId="1110"/>
            <ac:spMk id="17" creationId="{EC44B2C9-12E4-A4E7-B88C-93D753341662}"/>
          </ac:spMkLst>
        </pc:spChg>
        <pc:spChg chg="mod">
          <ac:chgData name="Samuel Kim" userId="0b4e8f1a-35cc-4769-966d-024c662a6df8" providerId="ADAL" clId="{0D4A02D4-E2CD-46D0-906B-673FC12CB8AE}" dt="2024-07-15T15:21:22.097" v="828" actId="27636"/>
          <ac:spMkLst>
            <pc:docMk/>
            <pc:sldMk cId="2489270128" sldId="1110"/>
            <ac:spMk id="18" creationId="{90B183B0-9705-D382-1AE1-4660B1E5950B}"/>
          </ac:spMkLst>
        </pc:spChg>
        <pc:spChg chg="mod">
          <ac:chgData name="Samuel Kim" userId="0b4e8f1a-35cc-4769-966d-024c662a6df8" providerId="ADAL" clId="{0D4A02D4-E2CD-46D0-906B-673FC12CB8AE}" dt="2024-07-15T15:21:22.112" v="838" actId="27636"/>
          <ac:spMkLst>
            <pc:docMk/>
            <pc:sldMk cId="2489270128" sldId="1110"/>
            <ac:spMk id="19" creationId="{4845A0E8-2E65-4219-C5B6-5AE383B4D466}"/>
          </ac:spMkLst>
        </pc:spChg>
        <pc:spChg chg="mod">
          <ac:chgData name="Samuel Kim" userId="0b4e8f1a-35cc-4769-966d-024c662a6df8" providerId="ADAL" clId="{0D4A02D4-E2CD-46D0-906B-673FC12CB8AE}" dt="2024-07-15T15:21:22.110" v="837" actId="27636"/>
          <ac:spMkLst>
            <pc:docMk/>
            <pc:sldMk cId="2489270128" sldId="1110"/>
            <ac:spMk id="20" creationId="{76416EEC-CB6D-1FE5-96F1-8CC871D23BA2}"/>
          </ac:spMkLst>
        </pc:spChg>
        <pc:spChg chg="mod">
          <ac:chgData name="Samuel Kim" userId="0b4e8f1a-35cc-4769-966d-024c662a6df8" providerId="ADAL" clId="{0D4A02D4-E2CD-46D0-906B-673FC12CB8AE}" dt="2024-07-15T15:21:22.099" v="829" actId="27636"/>
          <ac:spMkLst>
            <pc:docMk/>
            <pc:sldMk cId="2489270128" sldId="1110"/>
            <ac:spMk id="21" creationId="{0D6D9EC6-FDE0-626E-E021-D3112BB71A62}"/>
          </ac:spMkLst>
        </pc:spChg>
        <pc:spChg chg="mod">
          <ac:chgData name="Samuel Kim" userId="0b4e8f1a-35cc-4769-966d-024c662a6df8" providerId="ADAL" clId="{0D4A02D4-E2CD-46D0-906B-673FC12CB8AE}" dt="2024-07-15T15:21:22.106" v="834" actId="27636"/>
          <ac:spMkLst>
            <pc:docMk/>
            <pc:sldMk cId="2489270128" sldId="1110"/>
            <ac:spMk id="22" creationId="{CD3571DD-BF47-8A81-A898-3F5526949274}"/>
          </ac:spMkLst>
        </pc:spChg>
        <pc:spChg chg="mod">
          <ac:chgData name="Samuel Kim" userId="0b4e8f1a-35cc-4769-966d-024c662a6df8" providerId="ADAL" clId="{0D4A02D4-E2CD-46D0-906B-673FC12CB8AE}" dt="2024-07-15T15:21:22.104" v="833" actId="27636"/>
          <ac:spMkLst>
            <pc:docMk/>
            <pc:sldMk cId="2489270128" sldId="1110"/>
            <ac:spMk id="23" creationId="{6BCDCFDF-0828-D3BD-5298-E983C64DA2E1}"/>
          </ac:spMkLst>
        </pc:spChg>
        <pc:graphicFrameChg chg="add del mod">
          <ac:chgData name="Samuel Kim" userId="0b4e8f1a-35cc-4769-966d-024c662a6df8" providerId="ADAL" clId="{0D4A02D4-E2CD-46D0-906B-673FC12CB8AE}" dt="2024-07-15T15:22:14.836" v="981" actId="21"/>
          <ac:graphicFrameMkLst>
            <pc:docMk/>
            <pc:sldMk cId="2489270128" sldId="1110"/>
            <ac:graphicFrameMk id="25" creationId="{17997445-DBE5-461C-DA99-4279F70DB93D}"/>
          </ac:graphicFrameMkLst>
        </pc:graphicFrameChg>
        <pc:graphicFrameChg chg="add mod modGraphic">
          <ac:chgData name="Samuel Kim" userId="0b4e8f1a-35cc-4769-966d-024c662a6df8" providerId="ADAL" clId="{0D4A02D4-E2CD-46D0-906B-673FC12CB8AE}" dt="2024-07-15T15:22:24.504" v="984" actId="12385"/>
          <ac:graphicFrameMkLst>
            <pc:docMk/>
            <pc:sldMk cId="2489270128" sldId="1110"/>
            <ac:graphicFrameMk id="26" creationId="{17997445-DBE5-461C-DA99-4279F70DB93D}"/>
          </ac:graphicFrameMkLst>
        </pc:graphicFrameChg>
      </pc:sldChg>
      <pc:sldChg chg="addSp modSp add mod">
        <pc:chgData name="Samuel Kim" userId="0b4e8f1a-35cc-4769-966d-024c662a6df8" providerId="ADAL" clId="{0D4A02D4-E2CD-46D0-906B-673FC12CB8AE}" dt="2024-07-15T15:22:42.420" v="996" actId="1076"/>
        <pc:sldMkLst>
          <pc:docMk/>
          <pc:sldMk cId="2132851796" sldId="1111"/>
        </pc:sldMkLst>
        <pc:spChg chg="mod">
          <ac:chgData name="Samuel Kim" userId="0b4e8f1a-35cc-4769-966d-024c662a6df8" providerId="ADAL" clId="{0D4A02D4-E2CD-46D0-906B-673FC12CB8AE}" dt="2024-07-15T15:22:30.703" v="985"/>
          <ac:spMkLst>
            <pc:docMk/>
            <pc:sldMk cId="2132851796" sldId="1111"/>
            <ac:spMk id="2" creationId="{5CDCDDDB-D723-A22E-9D5C-059E13A06758}"/>
          </ac:spMkLst>
        </pc:spChg>
        <pc:spChg chg="mod">
          <ac:chgData name="Samuel Kim" userId="0b4e8f1a-35cc-4769-966d-024c662a6df8" providerId="ADAL" clId="{0D4A02D4-E2CD-46D0-906B-673FC12CB8AE}" dt="2024-07-15T15:22:39.527" v="994" actId="27636"/>
          <ac:spMkLst>
            <pc:docMk/>
            <pc:sldMk cId="2132851796" sldId="1111"/>
            <ac:spMk id="3" creationId="{D7509EB3-7438-6708-C395-3079B8D7EBF1}"/>
          </ac:spMkLst>
        </pc:spChg>
        <pc:spChg chg="mod">
          <ac:chgData name="Samuel Kim" userId="0b4e8f1a-35cc-4769-966d-024c662a6df8" providerId="ADAL" clId="{0D4A02D4-E2CD-46D0-906B-673FC12CB8AE}" dt="2024-07-15T15:21:23.118" v="947" actId="27636"/>
          <ac:spMkLst>
            <pc:docMk/>
            <pc:sldMk cId="2132851796" sldId="1111"/>
            <ac:spMk id="4" creationId="{19F845E6-C90D-68D0-19FA-A16DE0DDD7A5}"/>
          </ac:spMkLst>
        </pc:spChg>
        <pc:spChg chg="mod">
          <ac:chgData name="Samuel Kim" userId="0b4e8f1a-35cc-4769-966d-024c662a6df8" providerId="ADAL" clId="{0D4A02D4-E2CD-46D0-906B-673FC12CB8AE}" dt="2024-07-15T15:21:23.139" v="958" actId="27636"/>
          <ac:spMkLst>
            <pc:docMk/>
            <pc:sldMk cId="2132851796" sldId="1111"/>
            <ac:spMk id="5" creationId="{2B8A7E43-8AD7-8592-F9B7-0D765EF34527}"/>
          </ac:spMkLst>
        </pc:spChg>
        <pc:spChg chg="mod">
          <ac:chgData name="Samuel Kim" userId="0b4e8f1a-35cc-4769-966d-024c662a6df8" providerId="ADAL" clId="{0D4A02D4-E2CD-46D0-906B-673FC12CB8AE}" dt="2024-07-15T15:21:23.120" v="948" actId="27636"/>
          <ac:spMkLst>
            <pc:docMk/>
            <pc:sldMk cId="2132851796" sldId="1111"/>
            <ac:spMk id="6" creationId="{8E33D9CB-1046-6F07-898C-2BC986AE9F39}"/>
          </ac:spMkLst>
        </pc:spChg>
        <pc:spChg chg="mod">
          <ac:chgData name="Samuel Kim" userId="0b4e8f1a-35cc-4769-966d-024c662a6df8" providerId="ADAL" clId="{0D4A02D4-E2CD-46D0-906B-673FC12CB8AE}" dt="2024-07-15T15:21:23.129" v="952" actId="27636"/>
          <ac:spMkLst>
            <pc:docMk/>
            <pc:sldMk cId="2132851796" sldId="1111"/>
            <ac:spMk id="7" creationId="{C195B18B-A18C-BA11-A9E5-7BA27DE2366A}"/>
          </ac:spMkLst>
        </pc:spChg>
        <pc:spChg chg="mod">
          <ac:chgData name="Samuel Kim" userId="0b4e8f1a-35cc-4769-966d-024c662a6df8" providerId="ADAL" clId="{0D4A02D4-E2CD-46D0-906B-673FC12CB8AE}" dt="2024-07-15T15:21:23.115" v="946" actId="27636"/>
          <ac:spMkLst>
            <pc:docMk/>
            <pc:sldMk cId="2132851796" sldId="1111"/>
            <ac:spMk id="8" creationId="{0FF5480E-B361-F588-2027-E63BA3CFB639}"/>
          </ac:spMkLst>
        </pc:spChg>
        <pc:spChg chg="mod">
          <ac:chgData name="Samuel Kim" userId="0b4e8f1a-35cc-4769-966d-024c662a6df8" providerId="ADAL" clId="{0D4A02D4-E2CD-46D0-906B-673FC12CB8AE}" dt="2024-07-15T15:21:23.122" v="949" actId="27636"/>
          <ac:spMkLst>
            <pc:docMk/>
            <pc:sldMk cId="2132851796" sldId="1111"/>
            <ac:spMk id="9" creationId="{4E1ED13D-BE9D-055A-46A1-19F616EBB0C8}"/>
          </ac:spMkLst>
        </pc:spChg>
        <pc:spChg chg="mod">
          <ac:chgData name="Samuel Kim" userId="0b4e8f1a-35cc-4769-966d-024c662a6df8" providerId="ADAL" clId="{0D4A02D4-E2CD-46D0-906B-673FC12CB8AE}" dt="2024-07-15T15:21:23.132" v="954" actId="27636"/>
          <ac:spMkLst>
            <pc:docMk/>
            <pc:sldMk cId="2132851796" sldId="1111"/>
            <ac:spMk id="10" creationId="{B2F62A96-CB05-3B18-0345-97AC7D09FFC0}"/>
          </ac:spMkLst>
        </pc:spChg>
        <pc:spChg chg="mod">
          <ac:chgData name="Samuel Kim" userId="0b4e8f1a-35cc-4769-966d-024c662a6df8" providerId="ADAL" clId="{0D4A02D4-E2CD-46D0-906B-673FC12CB8AE}" dt="2024-07-15T15:21:23.124" v="950" actId="27636"/>
          <ac:spMkLst>
            <pc:docMk/>
            <pc:sldMk cId="2132851796" sldId="1111"/>
            <ac:spMk id="11" creationId="{70BDB909-5C7E-78FC-8359-B2721E6A7551}"/>
          </ac:spMkLst>
        </pc:spChg>
        <pc:spChg chg="mod">
          <ac:chgData name="Samuel Kim" userId="0b4e8f1a-35cc-4769-966d-024c662a6df8" providerId="ADAL" clId="{0D4A02D4-E2CD-46D0-906B-673FC12CB8AE}" dt="2024-07-15T15:21:23.146" v="961" actId="27636"/>
          <ac:spMkLst>
            <pc:docMk/>
            <pc:sldMk cId="2132851796" sldId="1111"/>
            <ac:spMk id="12" creationId="{2AD570FE-2BB2-6BDF-9D81-861ACAA72B71}"/>
          </ac:spMkLst>
        </pc:spChg>
        <pc:spChg chg="mod">
          <ac:chgData name="Samuel Kim" userId="0b4e8f1a-35cc-4769-966d-024c662a6df8" providerId="ADAL" clId="{0D4A02D4-E2CD-46D0-906B-673FC12CB8AE}" dt="2024-07-15T15:21:23.134" v="955" actId="27636"/>
          <ac:spMkLst>
            <pc:docMk/>
            <pc:sldMk cId="2132851796" sldId="1111"/>
            <ac:spMk id="13" creationId="{981CF46D-EFAD-C458-EFA7-FE7019FE882B}"/>
          </ac:spMkLst>
        </pc:spChg>
        <pc:spChg chg="mod">
          <ac:chgData name="Samuel Kim" userId="0b4e8f1a-35cc-4769-966d-024c662a6df8" providerId="ADAL" clId="{0D4A02D4-E2CD-46D0-906B-673FC12CB8AE}" dt="2024-07-15T15:21:23.153" v="964" actId="27636"/>
          <ac:spMkLst>
            <pc:docMk/>
            <pc:sldMk cId="2132851796" sldId="1111"/>
            <ac:spMk id="14" creationId="{D3EBAB53-9E13-951B-EECA-D2F9758C0E6C}"/>
          </ac:spMkLst>
        </pc:spChg>
        <pc:spChg chg="mod">
          <ac:chgData name="Samuel Kim" userId="0b4e8f1a-35cc-4769-966d-024c662a6df8" providerId="ADAL" clId="{0D4A02D4-E2CD-46D0-906B-673FC12CB8AE}" dt="2024-07-15T15:21:23.142" v="959" actId="27636"/>
          <ac:spMkLst>
            <pc:docMk/>
            <pc:sldMk cId="2132851796" sldId="1111"/>
            <ac:spMk id="15" creationId="{2F83F260-273C-CF32-9171-47E04B07CC37}"/>
          </ac:spMkLst>
        </pc:spChg>
        <pc:spChg chg="mod">
          <ac:chgData name="Samuel Kim" userId="0b4e8f1a-35cc-4769-966d-024c662a6df8" providerId="ADAL" clId="{0D4A02D4-E2CD-46D0-906B-673FC12CB8AE}" dt="2024-07-15T15:21:23.135" v="956" actId="27636"/>
          <ac:spMkLst>
            <pc:docMk/>
            <pc:sldMk cId="2132851796" sldId="1111"/>
            <ac:spMk id="16" creationId="{8A1ACB6A-6B45-1336-9F40-236F707F8A61}"/>
          </ac:spMkLst>
        </pc:spChg>
        <pc:spChg chg="mod">
          <ac:chgData name="Samuel Kim" userId="0b4e8f1a-35cc-4769-966d-024c662a6df8" providerId="ADAL" clId="{0D4A02D4-E2CD-46D0-906B-673FC12CB8AE}" dt="2024-07-15T15:21:23.151" v="963" actId="27636"/>
          <ac:spMkLst>
            <pc:docMk/>
            <pc:sldMk cId="2132851796" sldId="1111"/>
            <ac:spMk id="17" creationId="{EC44B2C9-12E4-A4E7-B88C-93D753341662}"/>
          </ac:spMkLst>
        </pc:spChg>
        <pc:spChg chg="mod">
          <ac:chgData name="Samuel Kim" userId="0b4e8f1a-35cc-4769-966d-024c662a6df8" providerId="ADAL" clId="{0D4A02D4-E2CD-46D0-906B-673FC12CB8AE}" dt="2024-07-15T15:21:23.137" v="957" actId="27636"/>
          <ac:spMkLst>
            <pc:docMk/>
            <pc:sldMk cId="2132851796" sldId="1111"/>
            <ac:spMk id="18" creationId="{90B183B0-9705-D382-1AE1-4660B1E5950B}"/>
          </ac:spMkLst>
        </pc:spChg>
        <pc:spChg chg="mod">
          <ac:chgData name="Samuel Kim" userId="0b4e8f1a-35cc-4769-966d-024c662a6df8" providerId="ADAL" clId="{0D4A02D4-E2CD-46D0-906B-673FC12CB8AE}" dt="2024-07-15T15:21:23.126" v="951" actId="27636"/>
          <ac:spMkLst>
            <pc:docMk/>
            <pc:sldMk cId="2132851796" sldId="1111"/>
            <ac:spMk id="19" creationId="{4845A0E8-2E65-4219-C5B6-5AE383B4D466}"/>
          </ac:spMkLst>
        </pc:spChg>
        <pc:spChg chg="mod">
          <ac:chgData name="Samuel Kim" userId="0b4e8f1a-35cc-4769-966d-024c662a6df8" providerId="ADAL" clId="{0D4A02D4-E2CD-46D0-906B-673FC12CB8AE}" dt="2024-07-15T15:21:23.131" v="953" actId="27636"/>
          <ac:spMkLst>
            <pc:docMk/>
            <pc:sldMk cId="2132851796" sldId="1111"/>
            <ac:spMk id="20" creationId="{76416EEC-CB6D-1FE5-96F1-8CC871D23BA2}"/>
          </ac:spMkLst>
        </pc:spChg>
        <pc:spChg chg="mod">
          <ac:chgData name="Samuel Kim" userId="0b4e8f1a-35cc-4769-966d-024c662a6df8" providerId="ADAL" clId="{0D4A02D4-E2CD-46D0-906B-673FC12CB8AE}" dt="2024-07-15T15:21:23.145" v="960" actId="27636"/>
          <ac:spMkLst>
            <pc:docMk/>
            <pc:sldMk cId="2132851796" sldId="1111"/>
            <ac:spMk id="21" creationId="{0D6D9EC6-FDE0-626E-E021-D3112BB71A62}"/>
          </ac:spMkLst>
        </pc:spChg>
        <pc:spChg chg="mod">
          <ac:chgData name="Samuel Kim" userId="0b4e8f1a-35cc-4769-966d-024c662a6df8" providerId="ADAL" clId="{0D4A02D4-E2CD-46D0-906B-673FC12CB8AE}" dt="2024-07-15T15:21:23.149" v="962" actId="27636"/>
          <ac:spMkLst>
            <pc:docMk/>
            <pc:sldMk cId="2132851796" sldId="1111"/>
            <ac:spMk id="22" creationId="{CD3571DD-BF47-8A81-A898-3F5526949274}"/>
          </ac:spMkLst>
        </pc:spChg>
        <pc:spChg chg="mod">
          <ac:chgData name="Samuel Kim" userId="0b4e8f1a-35cc-4769-966d-024c662a6df8" providerId="ADAL" clId="{0D4A02D4-E2CD-46D0-906B-673FC12CB8AE}" dt="2024-07-15T15:21:23.112" v="945" actId="27636"/>
          <ac:spMkLst>
            <pc:docMk/>
            <pc:sldMk cId="2132851796" sldId="1111"/>
            <ac:spMk id="23" creationId="{6BCDCFDF-0828-D3BD-5298-E983C64DA2E1}"/>
          </ac:spMkLst>
        </pc:spChg>
        <pc:picChg chg="add mod">
          <ac:chgData name="Samuel Kim" userId="0b4e8f1a-35cc-4769-966d-024c662a6df8" providerId="ADAL" clId="{0D4A02D4-E2CD-46D0-906B-673FC12CB8AE}" dt="2024-07-15T15:22:42.420" v="996" actId="1076"/>
          <ac:picMkLst>
            <pc:docMk/>
            <pc:sldMk cId="2132851796" sldId="1111"/>
            <ac:picMk id="25" creationId="{B8995210-DEC4-68C4-AFF9-5D2BC9EF0186}"/>
          </ac:picMkLst>
        </pc:picChg>
      </pc:sldChg>
      <pc:sldChg chg="addSp delSp modSp add mod modClrScheme chgLayout">
        <pc:chgData name="Samuel Kim" userId="0b4e8f1a-35cc-4769-966d-024c662a6df8" providerId="ADAL" clId="{0D4A02D4-E2CD-46D0-906B-673FC12CB8AE}" dt="2024-07-15T15:22:51.190" v="1019" actId="27636"/>
        <pc:sldMkLst>
          <pc:docMk/>
          <pc:sldMk cId="1411128372" sldId="1112"/>
        </pc:sldMkLst>
        <pc:spChg chg="mod ord">
          <ac:chgData name="Samuel Kim" userId="0b4e8f1a-35cc-4769-966d-024c662a6df8" providerId="ADAL" clId="{0D4A02D4-E2CD-46D0-906B-673FC12CB8AE}" dt="2024-07-15T15:22:50.980" v="999" actId="700"/>
          <ac:spMkLst>
            <pc:docMk/>
            <pc:sldMk cId="1411128372" sldId="1112"/>
            <ac:spMk id="2" creationId="{5CDCDDDB-D723-A22E-9D5C-059E13A06758}"/>
          </ac:spMkLst>
        </pc:spChg>
        <pc:spChg chg="del mod ord">
          <ac:chgData name="Samuel Kim" userId="0b4e8f1a-35cc-4769-966d-024c662a6df8" providerId="ADAL" clId="{0D4A02D4-E2CD-46D0-906B-673FC12CB8AE}" dt="2024-07-15T15:22:50.980" v="999" actId="700"/>
          <ac:spMkLst>
            <pc:docMk/>
            <pc:sldMk cId="1411128372" sldId="1112"/>
            <ac:spMk id="3" creationId="{D7509EB3-7438-6708-C395-3079B8D7EBF1}"/>
          </ac:spMkLst>
        </pc:spChg>
        <pc:spChg chg="del mod ord">
          <ac:chgData name="Samuel Kim" userId="0b4e8f1a-35cc-4769-966d-024c662a6df8" providerId="ADAL" clId="{0D4A02D4-E2CD-46D0-906B-673FC12CB8AE}" dt="2024-07-15T15:22:50.980" v="999" actId="700"/>
          <ac:spMkLst>
            <pc:docMk/>
            <pc:sldMk cId="1411128372" sldId="1112"/>
            <ac:spMk id="4" creationId="{19F845E6-C90D-68D0-19FA-A16DE0DDD7A5}"/>
          </ac:spMkLst>
        </pc:spChg>
        <pc:spChg chg="del mod ord">
          <ac:chgData name="Samuel Kim" userId="0b4e8f1a-35cc-4769-966d-024c662a6df8" providerId="ADAL" clId="{0D4A02D4-E2CD-46D0-906B-673FC12CB8AE}" dt="2024-07-15T15:22:50.980" v="999" actId="700"/>
          <ac:spMkLst>
            <pc:docMk/>
            <pc:sldMk cId="1411128372" sldId="1112"/>
            <ac:spMk id="5" creationId="{2B8A7E43-8AD7-8592-F9B7-0D765EF34527}"/>
          </ac:spMkLst>
        </pc:spChg>
        <pc:spChg chg="del mod ord">
          <ac:chgData name="Samuel Kim" userId="0b4e8f1a-35cc-4769-966d-024c662a6df8" providerId="ADAL" clId="{0D4A02D4-E2CD-46D0-906B-673FC12CB8AE}" dt="2024-07-15T15:22:50.980" v="999" actId="700"/>
          <ac:spMkLst>
            <pc:docMk/>
            <pc:sldMk cId="1411128372" sldId="1112"/>
            <ac:spMk id="6" creationId="{8E33D9CB-1046-6F07-898C-2BC986AE9F39}"/>
          </ac:spMkLst>
        </pc:spChg>
        <pc:spChg chg="del mod ord">
          <ac:chgData name="Samuel Kim" userId="0b4e8f1a-35cc-4769-966d-024c662a6df8" providerId="ADAL" clId="{0D4A02D4-E2CD-46D0-906B-673FC12CB8AE}" dt="2024-07-15T15:22:50.980" v="999" actId="700"/>
          <ac:spMkLst>
            <pc:docMk/>
            <pc:sldMk cId="1411128372" sldId="1112"/>
            <ac:spMk id="7" creationId="{C195B18B-A18C-BA11-A9E5-7BA27DE2366A}"/>
          </ac:spMkLst>
        </pc:spChg>
        <pc:spChg chg="del mod ord">
          <ac:chgData name="Samuel Kim" userId="0b4e8f1a-35cc-4769-966d-024c662a6df8" providerId="ADAL" clId="{0D4A02D4-E2CD-46D0-906B-673FC12CB8AE}" dt="2024-07-15T15:22:50.980" v="999" actId="700"/>
          <ac:spMkLst>
            <pc:docMk/>
            <pc:sldMk cId="1411128372" sldId="1112"/>
            <ac:spMk id="8" creationId="{0FF5480E-B361-F588-2027-E63BA3CFB639}"/>
          </ac:spMkLst>
        </pc:spChg>
        <pc:spChg chg="del mod ord">
          <ac:chgData name="Samuel Kim" userId="0b4e8f1a-35cc-4769-966d-024c662a6df8" providerId="ADAL" clId="{0D4A02D4-E2CD-46D0-906B-673FC12CB8AE}" dt="2024-07-15T15:22:50.980" v="999" actId="700"/>
          <ac:spMkLst>
            <pc:docMk/>
            <pc:sldMk cId="1411128372" sldId="1112"/>
            <ac:spMk id="9" creationId="{4E1ED13D-BE9D-055A-46A1-19F616EBB0C8}"/>
          </ac:spMkLst>
        </pc:spChg>
        <pc:spChg chg="del mod ord">
          <ac:chgData name="Samuel Kim" userId="0b4e8f1a-35cc-4769-966d-024c662a6df8" providerId="ADAL" clId="{0D4A02D4-E2CD-46D0-906B-673FC12CB8AE}" dt="2024-07-15T15:22:50.980" v="999" actId="700"/>
          <ac:spMkLst>
            <pc:docMk/>
            <pc:sldMk cId="1411128372" sldId="1112"/>
            <ac:spMk id="10" creationId="{B2F62A96-CB05-3B18-0345-97AC7D09FFC0}"/>
          </ac:spMkLst>
        </pc:spChg>
        <pc:spChg chg="del mod ord">
          <ac:chgData name="Samuel Kim" userId="0b4e8f1a-35cc-4769-966d-024c662a6df8" providerId="ADAL" clId="{0D4A02D4-E2CD-46D0-906B-673FC12CB8AE}" dt="2024-07-15T15:22:50.980" v="999" actId="700"/>
          <ac:spMkLst>
            <pc:docMk/>
            <pc:sldMk cId="1411128372" sldId="1112"/>
            <ac:spMk id="11" creationId="{70BDB909-5C7E-78FC-8359-B2721E6A7551}"/>
          </ac:spMkLst>
        </pc:spChg>
        <pc:spChg chg="del mod ord">
          <ac:chgData name="Samuel Kim" userId="0b4e8f1a-35cc-4769-966d-024c662a6df8" providerId="ADAL" clId="{0D4A02D4-E2CD-46D0-906B-673FC12CB8AE}" dt="2024-07-15T15:22:50.980" v="999" actId="700"/>
          <ac:spMkLst>
            <pc:docMk/>
            <pc:sldMk cId="1411128372" sldId="1112"/>
            <ac:spMk id="12" creationId="{2AD570FE-2BB2-6BDF-9D81-861ACAA72B71}"/>
          </ac:spMkLst>
        </pc:spChg>
        <pc:spChg chg="del mod ord">
          <ac:chgData name="Samuel Kim" userId="0b4e8f1a-35cc-4769-966d-024c662a6df8" providerId="ADAL" clId="{0D4A02D4-E2CD-46D0-906B-673FC12CB8AE}" dt="2024-07-15T15:22:50.980" v="999" actId="700"/>
          <ac:spMkLst>
            <pc:docMk/>
            <pc:sldMk cId="1411128372" sldId="1112"/>
            <ac:spMk id="13" creationId="{981CF46D-EFAD-C458-EFA7-FE7019FE882B}"/>
          </ac:spMkLst>
        </pc:spChg>
        <pc:spChg chg="del mod ord">
          <ac:chgData name="Samuel Kim" userId="0b4e8f1a-35cc-4769-966d-024c662a6df8" providerId="ADAL" clId="{0D4A02D4-E2CD-46D0-906B-673FC12CB8AE}" dt="2024-07-15T15:22:50.980" v="999" actId="700"/>
          <ac:spMkLst>
            <pc:docMk/>
            <pc:sldMk cId="1411128372" sldId="1112"/>
            <ac:spMk id="14" creationId="{D3EBAB53-9E13-951B-EECA-D2F9758C0E6C}"/>
          </ac:spMkLst>
        </pc:spChg>
        <pc:spChg chg="del mod ord">
          <ac:chgData name="Samuel Kim" userId="0b4e8f1a-35cc-4769-966d-024c662a6df8" providerId="ADAL" clId="{0D4A02D4-E2CD-46D0-906B-673FC12CB8AE}" dt="2024-07-15T15:22:50.980" v="999" actId="700"/>
          <ac:spMkLst>
            <pc:docMk/>
            <pc:sldMk cId="1411128372" sldId="1112"/>
            <ac:spMk id="15" creationId="{2F83F260-273C-CF32-9171-47E04B07CC37}"/>
          </ac:spMkLst>
        </pc:spChg>
        <pc:spChg chg="del mod ord">
          <ac:chgData name="Samuel Kim" userId="0b4e8f1a-35cc-4769-966d-024c662a6df8" providerId="ADAL" clId="{0D4A02D4-E2CD-46D0-906B-673FC12CB8AE}" dt="2024-07-15T15:22:50.980" v="999" actId="700"/>
          <ac:spMkLst>
            <pc:docMk/>
            <pc:sldMk cId="1411128372" sldId="1112"/>
            <ac:spMk id="16" creationId="{8A1ACB6A-6B45-1336-9F40-236F707F8A61}"/>
          </ac:spMkLst>
        </pc:spChg>
        <pc:spChg chg="del mod ord">
          <ac:chgData name="Samuel Kim" userId="0b4e8f1a-35cc-4769-966d-024c662a6df8" providerId="ADAL" clId="{0D4A02D4-E2CD-46D0-906B-673FC12CB8AE}" dt="2024-07-15T15:22:50.980" v="999" actId="700"/>
          <ac:spMkLst>
            <pc:docMk/>
            <pc:sldMk cId="1411128372" sldId="1112"/>
            <ac:spMk id="17" creationId="{EC44B2C9-12E4-A4E7-B88C-93D753341662}"/>
          </ac:spMkLst>
        </pc:spChg>
        <pc:spChg chg="del mod ord">
          <ac:chgData name="Samuel Kim" userId="0b4e8f1a-35cc-4769-966d-024c662a6df8" providerId="ADAL" clId="{0D4A02D4-E2CD-46D0-906B-673FC12CB8AE}" dt="2024-07-15T15:22:50.980" v="999" actId="700"/>
          <ac:spMkLst>
            <pc:docMk/>
            <pc:sldMk cId="1411128372" sldId="1112"/>
            <ac:spMk id="18" creationId="{90B183B0-9705-D382-1AE1-4660B1E5950B}"/>
          </ac:spMkLst>
        </pc:spChg>
        <pc:spChg chg="del mod ord">
          <ac:chgData name="Samuel Kim" userId="0b4e8f1a-35cc-4769-966d-024c662a6df8" providerId="ADAL" clId="{0D4A02D4-E2CD-46D0-906B-673FC12CB8AE}" dt="2024-07-15T15:22:50.980" v="999" actId="700"/>
          <ac:spMkLst>
            <pc:docMk/>
            <pc:sldMk cId="1411128372" sldId="1112"/>
            <ac:spMk id="19" creationId="{4845A0E8-2E65-4219-C5B6-5AE383B4D466}"/>
          </ac:spMkLst>
        </pc:spChg>
        <pc:spChg chg="del mod ord">
          <ac:chgData name="Samuel Kim" userId="0b4e8f1a-35cc-4769-966d-024c662a6df8" providerId="ADAL" clId="{0D4A02D4-E2CD-46D0-906B-673FC12CB8AE}" dt="2024-07-15T15:22:50.980" v="999" actId="700"/>
          <ac:spMkLst>
            <pc:docMk/>
            <pc:sldMk cId="1411128372" sldId="1112"/>
            <ac:spMk id="20" creationId="{76416EEC-CB6D-1FE5-96F1-8CC871D23BA2}"/>
          </ac:spMkLst>
        </pc:spChg>
        <pc:spChg chg="del mod ord">
          <ac:chgData name="Samuel Kim" userId="0b4e8f1a-35cc-4769-966d-024c662a6df8" providerId="ADAL" clId="{0D4A02D4-E2CD-46D0-906B-673FC12CB8AE}" dt="2024-07-15T15:22:50.980" v="999" actId="700"/>
          <ac:spMkLst>
            <pc:docMk/>
            <pc:sldMk cId="1411128372" sldId="1112"/>
            <ac:spMk id="21" creationId="{0D6D9EC6-FDE0-626E-E021-D3112BB71A62}"/>
          </ac:spMkLst>
        </pc:spChg>
        <pc:spChg chg="del mod ord">
          <ac:chgData name="Samuel Kim" userId="0b4e8f1a-35cc-4769-966d-024c662a6df8" providerId="ADAL" clId="{0D4A02D4-E2CD-46D0-906B-673FC12CB8AE}" dt="2024-07-15T15:22:50.980" v="999" actId="700"/>
          <ac:spMkLst>
            <pc:docMk/>
            <pc:sldMk cId="1411128372" sldId="1112"/>
            <ac:spMk id="22" creationId="{CD3571DD-BF47-8A81-A898-3F5526949274}"/>
          </ac:spMkLst>
        </pc:spChg>
        <pc:spChg chg="del mod ord">
          <ac:chgData name="Samuel Kim" userId="0b4e8f1a-35cc-4769-966d-024c662a6df8" providerId="ADAL" clId="{0D4A02D4-E2CD-46D0-906B-673FC12CB8AE}" dt="2024-07-15T15:22:50.980" v="999" actId="700"/>
          <ac:spMkLst>
            <pc:docMk/>
            <pc:sldMk cId="1411128372" sldId="1112"/>
            <ac:spMk id="23" creationId="{6BCDCFDF-0828-D3BD-5298-E983C64DA2E1}"/>
          </ac:spMkLst>
        </pc:spChg>
        <pc:spChg chg="mod ord">
          <ac:chgData name="Samuel Kim" userId="0b4e8f1a-35cc-4769-966d-024c662a6df8" providerId="ADAL" clId="{0D4A02D4-E2CD-46D0-906B-673FC12CB8AE}" dt="2024-07-15T15:22:50.980" v="999" actId="700"/>
          <ac:spMkLst>
            <pc:docMk/>
            <pc:sldMk cId="1411128372" sldId="1112"/>
            <ac:spMk id="24" creationId="{9B360A9C-6715-60D1-037F-AE343BD3AC8B}"/>
          </ac:spMkLst>
        </pc:spChg>
        <pc:spChg chg="add mod ord">
          <ac:chgData name="Samuel Kim" userId="0b4e8f1a-35cc-4769-966d-024c662a6df8" providerId="ADAL" clId="{0D4A02D4-E2CD-46D0-906B-673FC12CB8AE}" dt="2024-07-15T15:22:50.980" v="999" actId="700"/>
          <ac:spMkLst>
            <pc:docMk/>
            <pc:sldMk cId="1411128372" sldId="1112"/>
            <ac:spMk id="25" creationId="{30568529-DA9C-70DF-74BB-DD6160F85EED}"/>
          </ac:spMkLst>
        </pc:spChg>
        <pc:spChg chg="add mod ord">
          <ac:chgData name="Samuel Kim" userId="0b4e8f1a-35cc-4769-966d-024c662a6df8" providerId="ADAL" clId="{0D4A02D4-E2CD-46D0-906B-673FC12CB8AE}" dt="2024-07-15T15:22:51.162" v="1005" actId="27636"/>
          <ac:spMkLst>
            <pc:docMk/>
            <pc:sldMk cId="1411128372" sldId="1112"/>
            <ac:spMk id="26" creationId="{58637B84-D8BD-2E14-650C-E3D858C98039}"/>
          </ac:spMkLst>
        </pc:spChg>
        <pc:spChg chg="add mod ord">
          <ac:chgData name="Samuel Kim" userId="0b4e8f1a-35cc-4769-966d-024c662a6df8" providerId="ADAL" clId="{0D4A02D4-E2CD-46D0-906B-673FC12CB8AE}" dt="2024-07-15T15:22:51.155" v="1001" actId="27636"/>
          <ac:spMkLst>
            <pc:docMk/>
            <pc:sldMk cId="1411128372" sldId="1112"/>
            <ac:spMk id="27" creationId="{81A1CF35-626B-3753-E043-BF94B8E8E3B1}"/>
          </ac:spMkLst>
        </pc:spChg>
        <pc:spChg chg="add mod ord">
          <ac:chgData name="Samuel Kim" userId="0b4e8f1a-35cc-4769-966d-024c662a6df8" providerId="ADAL" clId="{0D4A02D4-E2CD-46D0-906B-673FC12CB8AE}" dt="2024-07-15T15:22:51.190" v="1019" actId="27636"/>
          <ac:spMkLst>
            <pc:docMk/>
            <pc:sldMk cId="1411128372" sldId="1112"/>
            <ac:spMk id="28" creationId="{59D12AC8-BA7B-AA47-00B7-A6E61FF4F955}"/>
          </ac:spMkLst>
        </pc:spChg>
        <pc:spChg chg="add mod ord">
          <ac:chgData name="Samuel Kim" userId="0b4e8f1a-35cc-4769-966d-024c662a6df8" providerId="ADAL" clId="{0D4A02D4-E2CD-46D0-906B-673FC12CB8AE}" dt="2024-07-15T15:22:51.171" v="1010" actId="27636"/>
          <ac:spMkLst>
            <pc:docMk/>
            <pc:sldMk cId="1411128372" sldId="1112"/>
            <ac:spMk id="29" creationId="{1AD9D029-CEC5-3A51-8569-7FF6A6D8409E}"/>
          </ac:spMkLst>
        </pc:spChg>
        <pc:spChg chg="add mod ord">
          <ac:chgData name="Samuel Kim" userId="0b4e8f1a-35cc-4769-966d-024c662a6df8" providerId="ADAL" clId="{0D4A02D4-E2CD-46D0-906B-673FC12CB8AE}" dt="2024-07-15T15:22:51.177" v="1013" actId="27636"/>
          <ac:spMkLst>
            <pc:docMk/>
            <pc:sldMk cId="1411128372" sldId="1112"/>
            <ac:spMk id="30" creationId="{C6A6905F-91E5-8504-7292-A1EF10047DA2}"/>
          </ac:spMkLst>
        </pc:spChg>
        <pc:spChg chg="add mod ord">
          <ac:chgData name="Samuel Kim" userId="0b4e8f1a-35cc-4769-966d-024c662a6df8" providerId="ADAL" clId="{0D4A02D4-E2CD-46D0-906B-673FC12CB8AE}" dt="2024-07-15T15:22:51.167" v="1008" actId="27636"/>
          <ac:spMkLst>
            <pc:docMk/>
            <pc:sldMk cId="1411128372" sldId="1112"/>
            <ac:spMk id="31" creationId="{6C55DD4B-D9E5-6AF8-3DEA-170F11804700}"/>
          </ac:spMkLst>
        </pc:spChg>
        <pc:spChg chg="add mod ord">
          <ac:chgData name="Samuel Kim" userId="0b4e8f1a-35cc-4769-966d-024c662a6df8" providerId="ADAL" clId="{0D4A02D4-E2CD-46D0-906B-673FC12CB8AE}" dt="2024-07-15T15:22:51.175" v="1012" actId="27636"/>
          <ac:spMkLst>
            <pc:docMk/>
            <pc:sldMk cId="1411128372" sldId="1112"/>
            <ac:spMk id="32" creationId="{66067E4B-8362-90D2-9046-17637510F1DE}"/>
          </ac:spMkLst>
        </pc:spChg>
        <pc:spChg chg="add mod ord">
          <ac:chgData name="Samuel Kim" userId="0b4e8f1a-35cc-4769-966d-024c662a6df8" providerId="ADAL" clId="{0D4A02D4-E2CD-46D0-906B-673FC12CB8AE}" dt="2024-07-15T15:22:51.188" v="1018" actId="27636"/>
          <ac:spMkLst>
            <pc:docMk/>
            <pc:sldMk cId="1411128372" sldId="1112"/>
            <ac:spMk id="33" creationId="{660F6153-DA07-F1CE-53B1-5DE0D906E0FF}"/>
          </ac:spMkLst>
        </pc:spChg>
        <pc:spChg chg="add mod ord">
          <ac:chgData name="Samuel Kim" userId="0b4e8f1a-35cc-4769-966d-024c662a6df8" providerId="ADAL" clId="{0D4A02D4-E2CD-46D0-906B-673FC12CB8AE}" dt="2024-07-15T15:22:51.169" v="1009" actId="27636"/>
          <ac:spMkLst>
            <pc:docMk/>
            <pc:sldMk cId="1411128372" sldId="1112"/>
            <ac:spMk id="34" creationId="{AAD653D5-9975-6595-67AB-1BE6EF962AD1}"/>
          </ac:spMkLst>
        </pc:spChg>
        <pc:spChg chg="add mod ord">
          <ac:chgData name="Samuel Kim" userId="0b4e8f1a-35cc-4769-966d-024c662a6df8" providerId="ADAL" clId="{0D4A02D4-E2CD-46D0-906B-673FC12CB8AE}" dt="2024-07-15T15:22:51.173" v="1011" actId="27636"/>
          <ac:spMkLst>
            <pc:docMk/>
            <pc:sldMk cId="1411128372" sldId="1112"/>
            <ac:spMk id="35" creationId="{A4BFC3B1-5593-2542-C1EC-2461A93B3743}"/>
          </ac:spMkLst>
        </pc:spChg>
        <pc:spChg chg="add mod ord">
          <ac:chgData name="Samuel Kim" userId="0b4e8f1a-35cc-4769-966d-024c662a6df8" providerId="ADAL" clId="{0D4A02D4-E2CD-46D0-906B-673FC12CB8AE}" dt="2024-07-15T15:22:51.182" v="1016" actId="27636"/>
          <ac:spMkLst>
            <pc:docMk/>
            <pc:sldMk cId="1411128372" sldId="1112"/>
            <ac:spMk id="36" creationId="{DA608F64-1F15-39C7-4658-AA5A4A7EE7CE}"/>
          </ac:spMkLst>
        </pc:spChg>
        <pc:spChg chg="add mod ord">
          <ac:chgData name="Samuel Kim" userId="0b4e8f1a-35cc-4769-966d-024c662a6df8" providerId="ADAL" clId="{0D4A02D4-E2CD-46D0-906B-673FC12CB8AE}" dt="2024-07-15T15:22:51.185" v="1017" actId="27636"/>
          <ac:spMkLst>
            <pc:docMk/>
            <pc:sldMk cId="1411128372" sldId="1112"/>
            <ac:spMk id="37" creationId="{FC649ADB-4E63-8E5E-10FB-FDD7A2B79D7A}"/>
          </ac:spMkLst>
        </pc:spChg>
        <pc:spChg chg="add mod ord">
          <ac:chgData name="Samuel Kim" userId="0b4e8f1a-35cc-4769-966d-024c662a6df8" providerId="ADAL" clId="{0D4A02D4-E2CD-46D0-906B-673FC12CB8AE}" dt="2024-07-15T15:22:51.157" v="1002" actId="27636"/>
          <ac:spMkLst>
            <pc:docMk/>
            <pc:sldMk cId="1411128372" sldId="1112"/>
            <ac:spMk id="38" creationId="{C2B5387C-8F31-9A61-EE3A-677560E690D1}"/>
          </ac:spMkLst>
        </pc:spChg>
        <pc:spChg chg="add mod ord">
          <ac:chgData name="Samuel Kim" userId="0b4e8f1a-35cc-4769-966d-024c662a6df8" providerId="ADAL" clId="{0D4A02D4-E2CD-46D0-906B-673FC12CB8AE}" dt="2024-07-15T15:22:51.179" v="1014" actId="27636"/>
          <ac:spMkLst>
            <pc:docMk/>
            <pc:sldMk cId="1411128372" sldId="1112"/>
            <ac:spMk id="39" creationId="{D7CACDB3-19A0-F05F-3472-2355C201634F}"/>
          </ac:spMkLst>
        </pc:spChg>
        <pc:spChg chg="add mod ord">
          <ac:chgData name="Samuel Kim" userId="0b4e8f1a-35cc-4769-966d-024c662a6df8" providerId="ADAL" clId="{0D4A02D4-E2CD-46D0-906B-673FC12CB8AE}" dt="2024-07-15T15:22:51.181" v="1015" actId="27636"/>
          <ac:spMkLst>
            <pc:docMk/>
            <pc:sldMk cId="1411128372" sldId="1112"/>
            <ac:spMk id="40" creationId="{29A7A277-23D9-88E6-99B3-111507455935}"/>
          </ac:spMkLst>
        </pc:spChg>
        <pc:spChg chg="add mod ord">
          <ac:chgData name="Samuel Kim" userId="0b4e8f1a-35cc-4769-966d-024c662a6df8" providerId="ADAL" clId="{0D4A02D4-E2CD-46D0-906B-673FC12CB8AE}" dt="2024-07-15T15:22:51.164" v="1007" actId="27636"/>
          <ac:spMkLst>
            <pc:docMk/>
            <pc:sldMk cId="1411128372" sldId="1112"/>
            <ac:spMk id="41" creationId="{D495EC89-3F46-3A3A-BE61-1CB612DAB390}"/>
          </ac:spMkLst>
        </pc:spChg>
        <pc:spChg chg="add mod ord">
          <ac:chgData name="Samuel Kim" userId="0b4e8f1a-35cc-4769-966d-024c662a6df8" providerId="ADAL" clId="{0D4A02D4-E2CD-46D0-906B-673FC12CB8AE}" dt="2024-07-15T15:22:51.159" v="1003" actId="27636"/>
          <ac:spMkLst>
            <pc:docMk/>
            <pc:sldMk cId="1411128372" sldId="1112"/>
            <ac:spMk id="42" creationId="{0B09E3B8-5387-65BA-CAF4-F519437EA7ED}"/>
          </ac:spMkLst>
        </pc:spChg>
        <pc:spChg chg="add mod ord">
          <ac:chgData name="Samuel Kim" userId="0b4e8f1a-35cc-4769-966d-024c662a6df8" providerId="ADAL" clId="{0D4A02D4-E2CD-46D0-906B-673FC12CB8AE}" dt="2024-07-15T15:22:51.160" v="1004" actId="27636"/>
          <ac:spMkLst>
            <pc:docMk/>
            <pc:sldMk cId="1411128372" sldId="1112"/>
            <ac:spMk id="43" creationId="{6FC54C6A-8A8E-AF7D-4CCE-87BA59609558}"/>
          </ac:spMkLst>
        </pc:spChg>
        <pc:spChg chg="add mod ord">
          <ac:chgData name="Samuel Kim" userId="0b4e8f1a-35cc-4769-966d-024c662a6df8" providerId="ADAL" clId="{0D4A02D4-E2CD-46D0-906B-673FC12CB8AE}" dt="2024-07-15T15:22:51.163" v="1006" actId="27636"/>
          <ac:spMkLst>
            <pc:docMk/>
            <pc:sldMk cId="1411128372" sldId="1112"/>
            <ac:spMk id="44" creationId="{1E81234D-B53F-AAE7-127E-310995C6077D}"/>
          </ac:spMkLst>
        </pc:spChg>
        <pc:spChg chg="add mod ord">
          <ac:chgData name="Samuel Kim" userId="0b4e8f1a-35cc-4769-966d-024c662a6df8" providerId="ADAL" clId="{0D4A02D4-E2CD-46D0-906B-673FC12CB8AE}" dt="2024-07-15T15:22:51.154" v="1000" actId="27636"/>
          <ac:spMkLst>
            <pc:docMk/>
            <pc:sldMk cId="1411128372" sldId="1112"/>
            <ac:spMk id="45" creationId="{52C6F667-288F-46AE-2CD4-F5C49E4C567B}"/>
          </ac:spMkLst>
        </pc:spChg>
      </pc:sldChg>
      <pc:sldChg chg="addSp delSp modSp add mod modClrScheme chgLayout">
        <pc:chgData name="Samuel Kim" userId="0b4e8f1a-35cc-4769-966d-024c662a6df8" providerId="ADAL" clId="{0D4A02D4-E2CD-46D0-906B-673FC12CB8AE}" dt="2024-07-15T15:23:08.750" v="1041" actId="27636"/>
        <pc:sldMkLst>
          <pc:docMk/>
          <pc:sldMk cId="803038694" sldId="1113"/>
        </pc:sldMkLst>
        <pc:spChg chg="mod ord">
          <ac:chgData name="Samuel Kim" userId="0b4e8f1a-35cc-4769-966d-024c662a6df8" providerId="ADAL" clId="{0D4A02D4-E2CD-46D0-906B-673FC12CB8AE}" dt="2024-07-15T15:23:08.494" v="1021" actId="700"/>
          <ac:spMkLst>
            <pc:docMk/>
            <pc:sldMk cId="803038694" sldId="1113"/>
            <ac:spMk id="2" creationId="{5CDCDDDB-D723-A22E-9D5C-059E13A06758}"/>
          </ac:spMkLst>
        </pc:spChg>
        <pc:spChg chg="del mod ord">
          <ac:chgData name="Samuel Kim" userId="0b4e8f1a-35cc-4769-966d-024c662a6df8" providerId="ADAL" clId="{0D4A02D4-E2CD-46D0-906B-673FC12CB8AE}" dt="2024-07-15T15:23:08.494" v="1021" actId="700"/>
          <ac:spMkLst>
            <pc:docMk/>
            <pc:sldMk cId="803038694" sldId="1113"/>
            <ac:spMk id="3" creationId="{D7509EB3-7438-6708-C395-3079B8D7EBF1}"/>
          </ac:spMkLst>
        </pc:spChg>
        <pc:spChg chg="del mod ord">
          <ac:chgData name="Samuel Kim" userId="0b4e8f1a-35cc-4769-966d-024c662a6df8" providerId="ADAL" clId="{0D4A02D4-E2CD-46D0-906B-673FC12CB8AE}" dt="2024-07-15T15:23:08.494" v="1021" actId="700"/>
          <ac:spMkLst>
            <pc:docMk/>
            <pc:sldMk cId="803038694" sldId="1113"/>
            <ac:spMk id="4" creationId="{19F845E6-C90D-68D0-19FA-A16DE0DDD7A5}"/>
          </ac:spMkLst>
        </pc:spChg>
        <pc:spChg chg="del mod ord">
          <ac:chgData name="Samuel Kim" userId="0b4e8f1a-35cc-4769-966d-024c662a6df8" providerId="ADAL" clId="{0D4A02D4-E2CD-46D0-906B-673FC12CB8AE}" dt="2024-07-15T15:23:08.494" v="1021" actId="700"/>
          <ac:spMkLst>
            <pc:docMk/>
            <pc:sldMk cId="803038694" sldId="1113"/>
            <ac:spMk id="5" creationId="{2B8A7E43-8AD7-8592-F9B7-0D765EF34527}"/>
          </ac:spMkLst>
        </pc:spChg>
        <pc:spChg chg="del mod ord">
          <ac:chgData name="Samuel Kim" userId="0b4e8f1a-35cc-4769-966d-024c662a6df8" providerId="ADAL" clId="{0D4A02D4-E2CD-46D0-906B-673FC12CB8AE}" dt="2024-07-15T15:23:08.494" v="1021" actId="700"/>
          <ac:spMkLst>
            <pc:docMk/>
            <pc:sldMk cId="803038694" sldId="1113"/>
            <ac:spMk id="6" creationId="{8E33D9CB-1046-6F07-898C-2BC986AE9F39}"/>
          </ac:spMkLst>
        </pc:spChg>
        <pc:spChg chg="del mod ord">
          <ac:chgData name="Samuel Kim" userId="0b4e8f1a-35cc-4769-966d-024c662a6df8" providerId="ADAL" clId="{0D4A02D4-E2CD-46D0-906B-673FC12CB8AE}" dt="2024-07-15T15:23:08.494" v="1021" actId="700"/>
          <ac:spMkLst>
            <pc:docMk/>
            <pc:sldMk cId="803038694" sldId="1113"/>
            <ac:spMk id="7" creationId="{C195B18B-A18C-BA11-A9E5-7BA27DE2366A}"/>
          </ac:spMkLst>
        </pc:spChg>
        <pc:spChg chg="del mod ord">
          <ac:chgData name="Samuel Kim" userId="0b4e8f1a-35cc-4769-966d-024c662a6df8" providerId="ADAL" clId="{0D4A02D4-E2CD-46D0-906B-673FC12CB8AE}" dt="2024-07-15T15:23:08.494" v="1021" actId="700"/>
          <ac:spMkLst>
            <pc:docMk/>
            <pc:sldMk cId="803038694" sldId="1113"/>
            <ac:spMk id="8" creationId="{0FF5480E-B361-F588-2027-E63BA3CFB639}"/>
          </ac:spMkLst>
        </pc:spChg>
        <pc:spChg chg="del mod ord">
          <ac:chgData name="Samuel Kim" userId="0b4e8f1a-35cc-4769-966d-024c662a6df8" providerId="ADAL" clId="{0D4A02D4-E2CD-46D0-906B-673FC12CB8AE}" dt="2024-07-15T15:23:08.494" v="1021" actId="700"/>
          <ac:spMkLst>
            <pc:docMk/>
            <pc:sldMk cId="803038694" sldId="1113"/>
            <ac:spMk id="9" creationId="{4E1ED13D-BE9D-055A-46A1-19F616EBB0C8}"/>
          </ac:spMkLst>
        </pc:spChg>
        <pc:spChg chg="del mod ord">
          <ac:chgData name="Samuel Kim" userId="0b4e8f1a-35cc-4769-966d-024c662a6df8" providerId="ADAL" clId="{0D4A02D4-E2CD-46D0-906B-673FC12CB8AE}" dt="2024-07-15T15:23:08.494" v="1021" actId="700"/>
          <ac:spMkLst>
            <pc:docMk/>
            <pc:sldMk cId="803038694" sldId="1113"/>
            <ac:spMk id="10" creationId="{B2F62A96-CB05-3B18-0345-97AC7D09FFC0}"/>
          </ac:spMkLst>
        </pc:spChg>
        <pc:spChg chg="del mod ord">
          <ac:chgData name="Samuel Kim" userId="0b4e8f1a-35cc-4769-966d-024c662a6df8" providerId="ADAL" clId="{0D4A02D4-E2CD-46D0-906B-673FC12CB8AE}" dt="2024-07-15T15:23:08.494" v="1021" actId="700"/>
          <ac:spMkLst>
            <pc:docMk/>
            <pc:sldMk cId="803038694" sldId="1113"/>
            <ac:spMk id="11" creationId="{70BDB909-5C7E-78FC-8359-B2721E6A7551}"/>
          </ac:spMkLst>
        </pc:spChg>
        <pc:spChg chg="del mod ord">
          <ac:chgData name="Samuel Kim" userId="0b4e8f1a-35cc-4769-966d-024c662a6df8" providerId="ADAL" clId="{0D4A02D4-E2CD-46D0-906B-673FC12CB8AE}" dt="2024-07-15T15:23:08.494" v="1021" actId="700"/>
          <ac:spMkLst>
            <pc:docMk/>
            <pc:sldMk cId="803038694" sldId="1113"/>
            <ac:spMk id="12" creationId="{2AD570FE-2BB2-6BDF-9D81-861ACAA72B71}"/>
          </ac:spMkLst>
        </pc:spChg>
        <pc:spChg chg="del mod ord">
          <ac:chgData name="Samuel Kim" userId="0b4e8f1a-35cc-4769-966d-024c662a6df8" providerId="ADAL" clId="{0D4A02D4-E2CD-46D0-906B-673FC12CB8AE}" dt="2024-07-15T15:23:08.494" v="1021" actId="700"/>
          <ac:spMkLst>
            <pc:docMk/>
            <pc:sldMk cId="803038694" sldId="1113"/>
            <ac:spMk id="13" creationId="{981CF46D-EFAD-C458-EFA7-FE7019FE882B}"/>
          </ac:spMkLst>
        </pc:spChg>
        <pc:spChg chg="del mod ord">
          <ac:chgData name="Samuel Kim" userId="0b4e8f1a-35cc-4769-966d-024c662a6df8" providerId="ADAL" clId="{0D4A02D4-E2CD-46D0-906B-673FC12CB8AE}" dt="2024-07-15T15:23:08.494" v="1021" actId="700"/>
          <ac:spMkLst>
            <pc:docMk/>
            <pc:sldMk cId="803038694" sldId="1113"/>
            <ac:spMk id="14" creationId="{D3EBAB53-9E13-951B-EECA-D2F9758C0E6C}"/>
          </ac:spMkLst>
        </pc:spChg>
        <pc:spChg chg="del mod ord">
          <ac:chgData name="Samuel Kim" userId="0b4e8f1a-35cc-4769-966d-024c662a6df8" providerId="ADAL" clId="{0D4A02D4-E2CD-46D0-906B-673FC12CB8AE}" dt="2024-07-15T15:23:08.494" v="1021" actId="700"/>
          <ac:spMkLst>
            <pc:docMk/>
            <pc:sldMk cId="803038694" sldId="1113"/>
            <ac:spMk id="15" creationId="{2F83F260-273C-CF32-9171-47E04B07CC37}"/>
          </ac:spMkLst>
        </pc:spChg>
        <pc:spChg chg="del mod ord">
          <ac:chgData name="Samuel Kim" userId="0b4e8f1a-35cc-4769-966d-024c662a6df8" providerId="ADAL" clId="{0D4A02D4-E2CD-46D0-906B-673FC12CB8AE}" dt="2024-07-15T15:23:08.494" v="1021" actId="700"/>
          <ac:spMkLst>
            <pc:docMk/>
            <pc:sldMk cId="803038694" sldId="1113"/>
            <ac:spMk id="16" creationId="{8A1ACB6A-6B45-1336-9F40-236F707F8A61}"/>
          </ac:spMkLst>
        </pc:spChg>
        <pc:spChg chg="del mod ord">
          <ac:chgData name="Samuel Kim" userId="0b4e8f1a-35cc-4769-966d-024c662a6df8" providerId="ADAL" clId="{0D4A02D4-E2CD-46D0-906B-673FC12CB8AE}" dt="2024-07-15T15:23:08.494" v="1021" actId="700"/>
          <ac:spMkLst>
            <pc:docMk/>
            <pc:sldMk cId="803038694" sldId="1113"/>
            <ac:spMk id="17" creationId="{EC44B2C9-12E4-A4E7-B88C-93D753341662}"/>
          </ac:spMkLst>
        </pc:spChg>
        <pc:spChg chg="del mod ord">
          <ac:chgData name="Samuel Kim" userId="0b4e8f1a-35cc-4769-966d-024c662a6df8" providerId="ADAL" clId="{0D4A02D4-E2CD-46D0-906B-673FC12CB8AE}" dt="2024-07-15T15:23:08.494" v="1021" actId="700"/>
          <ac:spMkLst>
            <pc:docMk/>
            <pc:sldMk cId="803038694" sldId="1113"/>
            <ac:spMk id="18" creationId="{90B183B0-9705-D382-1AE1-4660B1E5950B}"/>
          </ac:spMkLst>
        </pc:spChg>
        <pc:spChg chg="del mod ord">
          <ac:chgData name="Samuel Kim" userId="0b4e8f1a-35cc-4769-966d-024c662a6df8" providerId="ADAL" clId="{0D4A02D4-E2CD-46D0-906B-673FC12CB8AE}" dt="2024-07-15T15:23:08.494" v="1021" actId="700"/>
          <ac:spMkLst>
            <pc:docMk/>
            <pc:sldMk cId="803038694" sldId="1113"/>
            <ac:spMk id="19" creationId="{4845A0E8-2E65-4219-C5B6-5AE383B4D466}"/>
          </ac:spMkLst>
        </pc:spChg>
        <pc:spChg chg="del mod ord">
          <ac:chgData name="Samuel Kim" userId="0b4e8f1a-35cc-4769-966d-024c662a6df8" providerId="ADAL" clId="{0D4A02D4-E2CD-46D0-906B-673FC12CB8AE}" dt="2024-07-15T15:23:08.494" v="1021" actId="700"/>
          <ac:spMkLst>
            <pc:docMk/>
            <pc:sldMk cId="803038694" sldId="1113"/>
            <ac:spMk id="20" creationId="{76416EEC-CB6D-1FE5-96F1-8CC871D23BA2}"/>
          </ac:spMkLst>
        </pc:spChg>
        <pc:spChg chg="del mod ord">
          <ac:chgData name="Samuel Kim" userId="0b4e8f1a-35cc-4769-966d-024c662a6df8" providerId="ADAL" clId="{0D4A02D4-E2CD-46D0-906B-673FC12CB8AE}" dt="2024-07-15T15:23:08.494" v="1021" actId="700"/>
          <ac:spMkLst>
            <pc:docMk/>
            <pc:sldMk cId="803038694" sldId="1113"/>
            <ac:spMk id="21" creationId="{0D6D9EC6-FDE0-626E-E021-D3112BB71A62}"/>
          </ac:spMkLst>
        </pc:spChg>
        <pc:spChg chg="del mod ord">
          <ac:chgData name="Samuel Kim" userId="0b4e8f1a-35cc-4769-966d-024c662a6df8" providerId="ADAL" clId="{0D4A02D4-E2CD-46D0-906B-673FC12CB8AE}" dt="2024-07-15T15:23:08.494" v="1021" actId="700"/>
          <ac:spMkLst>
            <pc:docMk/>
            <pc:sldMk cId="803038694" sldId="1113"/>
            <ac:spMk id="22" creationId="{CD3571DD-BF47-8A81-A898-3F5526949274}"/>
          </ac:spMkLst>
        </pc:spChg>
        <pc:spChg chg="del mod ord">
          <ac:chgData name="Samuel Kim" userId="0b4e8f1a-35cc-4769-966d-024c662a6df8" providerId="ADAL" clId="{0D4A02D4-E2CD-46D0-906B-673FC12CB8AE}" dt="2024-07-15T15:23:08.494" v="1021" actId="700"/>
          <ac:spMkLst>
            <pc:docMk/>
            <pc:sldMk cId="803038694" sldId="1113"/>
            <ac:spMk id="23" creationId="{6BCDCFDF-0828-D3BD-5298-E983C64DA2E1}"/>
          </ac:spMkLst>
        </pc:spChg>
        <pc:spChg chg="mod ord">
          <ac:chgData name="Samuel Kim" userId="0b4e8f1a-35cc-4769-966d-024c662a6df8" providerId="ADAL" clId="{0D4A02D4-E2CD-46D0-906B-673FC12CB8AE}" dt="2024-07-15T15:23:08.494" v="1021" actId="700"/>
          <ac:spMkLst>
            <pc:docMk/>
            <pc:sldMk cId="803038694" sldId="1113"/>
            <ac:spMk id="24" creationId="{9B360A9C-6715-60D1-037F-AE343BD3AC8B}"/>
          </ac:spMkLst>
        </pc:spChg>
        <pc:spChg chg="add mod ord">
          <ac:chgData name="Samuel Kim" userId="0b4e8f1a-35cc-4769-966d-024c662a6df8" providerId="ADAL" clId="{0D4A02D4-E2CD-46D0-906B-673FC12CB8AE}" dt="2024-07-15T15:23:08.494" v="1021" actId="700"/>
          <ac:spMkLst>
            <pc:docMk/>
            <pc:sldMk cId="803038694" sldId="1113"/>
            <ac:spMk id="25" creationId="{34B7ADA5-C4F2-3D63-8480-1DEB82A08E47}"/>
          </ac:spMkLst>
        </pc:spChg>
        <pc:spChg chg="add mod ord">
          <ac:chgData name="Samuel Kim" userId="0b4e8f1a-35cc-4769-966d-024c662a6df8" providerId="ADAL" clId="{0D4A02D4-E2CD-46D0-906B-673FC12CB8AE}" dt="2024-07-15T15:23:08.750" v="1041" actId="27636"/>
          <ac:spMkLst>
            <pc:docMk/>
            <pc:sldMk cId="803038694" sldId="1113"/>
            <ac:spMk id="26" creationId="{BBE640C6-D91C-3738-41FC-791822255558}"/>
          </ac:spMkLst>
        </pc:spChg>
        <pc:spChg chg="add mod ord">
          <ac:chgData name="Samuel Kim" userId="0b4e8f1a-35cc-4769-966d-024c662a6df8" providerId="ADAL" clId="{0D4A02D4-E2CD-46D0-906B-673FC12CB8AE}" dt="2024-07-15T15:23:08.727" v="1028" actId="27636"/>
          <ac:spMkLst>
            <pc:docMk/>
            <pc:sldMk cId="803038694" sldId="1113"/>
            <ac:spMk id="27" creationId="{6977DF10-7560-A3AB-6199-D6EA5D922727}"/>
          </ac:spMkLst>
        </pc:spChg>
        <pc:spChg chg="add mod ord">
          <ac:chgData name="Samuel Kim" userId="0b4e8f1a-35cc-4769-966d-024c662a6df8" providerId="ADAL" clId="{0D4A02D4-E2CD-46D0-906B-673FC12CB8AE}" dt="2024-07-15T15:23:08.730" v="1030" actId="27636"/>
          <ac:spMkLst>
            <pc:docMk/>
            <pc:sldMk cId="803038694" sldId="1113"/>
            <ac:spMk id="28" creationId="{EA6925B9-ED47-7E1A-A451-AFE866D3CD84}"/>
          </ac:spMkLst>
        </pc:spChg>
        <pc:spChg chg="add mod ord">
          <ac:chgData name="Samuel Kim" userId="0b4e8f1a-35cc-4769-966d-024c662a6df8" providerId="ADAL" clId="{0D4A02D4-E2CD-46D0-906B-673FC12CB8AE}" dt="2024-07-15T15:23:08.735" v="1033" actId="27636"/>
          <ac:spMkLst>
            <pc:docMk/>
            <pc:sldMk cId="803038694" sldId="1113"/>
            <ac:spMk id="29" creationId="{49CB6076-411F-890D-48B1-7F832048E343}"/>
          </ac:spMkLst>
        </pc:spChg>
        <pc:spChg chg="add mod ord">
          <ac:chgData name="Samuel Kim" userId="0b4e8f1a-35cc-4769-966d-024c662a6df8" providerId="ADAL" clId="{0D4A02D4-E2CD-46D0-906B-673FC12CB8AE}" dt="2024-07-15T15:23:08.739" v="1035" actId="27636"/>
          <ac:spMkLst>
            <pc:docMk/>
            <pc:sldMk cId="803038694" sldId="1113"/>
            <ac:spMk id="30" creationId="{8A3C592C-FB10-9B6A-1319-48D62DD451F3}"/>
          </ac:spMkLst>
        </pc:spChg>
        <pc:spChg chg="add mod ord">
          <ac:chgData name="Samuel Kim" userId="0b4e8f1a-35cc-4769-966d-024c662a6df8" providerId="ADAL" clId="{0D4A02D4-E2CD-46D0-906B-673FC12CB8AE}" dt="2024-07-15T15:23:08.724" v="1027" actId="27636"/>
          <ac:spMkLst>
            <pc:docMk/>
            <pc:sldMk cId="803038694" sldId="1113"/>
            <ac:spMk id="31" creationId="{99862EFA-9B8C-F1BA-9F15-126962ED23CE}"/>
          </ac:spMkLst>
        </pc:spChg>
        <pc:spChg chg="add mod ord">
          <ac:chgData name="Samuel Kim" userId="0b4e8f1a-35cc-4769-966d-024c662a6df8" providerId="ADAL" clId="{0D4A02D4-E2CD-46D0-906B-673FC12CB8AE}" dt="2024-07-15T15:23:08.719" v="1024" actId="27636"/>
          <ac:spMkLst>
            <pc:docMk/>
            <pc:sldMk cId="803038694" sldId="1113"/>
            <ac:spMk id="32" creationId="{773BD499-43EC-2F3D-ABDD-671168D3C622}"/>
          </ac:spMkLst>
        </pc:spChg>
        <pc:spChg chg="add mod ord">
          <ac:chgData name="Samuel Kim" userId="0b4e8f1a-35cc-4769-966d-024c662a6df8" providerId="ADAL" clId="{0D4A02D4-E2CD-46D0-906B-673FC12CB8AE}" dt="2024-07-15T15:23:08.715" v="1022" actId="27636"/>
          <ac:spMkLst>
            <pc:docMk/>
            <pc:sldMk cId="803038694" sldId="1113"/>
            <ac:spMk id="33" creationId="{4933DCEB-4A7F-E033-3D0A-1261C0F9ADE0}"/>
          </ac:spMkLst>
        </pc:spChg>
        <pc:spChg chg="add mod ord">
          <ac:chgData name="Samuel Kim" userId="0b4e8f1a-35cc-4769-966d-024c662a6df8" providerId="ADAL" clId="{0D4A02D4-E2CD-46D0-906B-673FC12CB8AE}" dt="2024-07-15T15:23:08.721" v="1025" actId="27636"/>
          <ac:spMkLst>
            <pc:docMk/>
            <pc:sldMk cId="803038694" sldId="1113"/>
            <ac:spMk id="34" creationId="{CB1A6D85-29B3-8523-4E23-C2C331D44B99}"/>
          </ac:spMkLst>
        </pc:spChg>
        <pc:spChg chg="add mod ord">
          <ac:chgData name="Samuel Kim" userId="0b4e8f1a-35cc-4769-966d-024c662a6df8" providerId="ADAL" clId="{0D4A02D4-E2CD-46D0-906B-673FC12CB8AE}" dt="2024-07-15T15:23:08.728" v="1029" actId="27636"/>
          <ac:spMkLst>
            <pc:docMk/>
            <pc:sldMk cId="803038694" sldId="1113"/>
            <ac:spMk id="35" creationId="{1807EB77-2D4E-8036-D249-68BF9FADBBF5}"/>
          </ac:spMkLst>
        </pc:spChg>
        <pc:spChg chg="add mod ord">
          <ac:chgData name="Samuel Kim" userId="0b4e8f1a-35cc-4769-966d-024c662a6df8" providerId="ADAL" clId="{0D4A02D4-E2CD-46D0-906B-673FC12CB8AE}" dt="2024-07-15T15:23:08.733" v="1032" actId="27636"/>
          <ac:spMkLst>
            <pc:docMk/>
            <pc:sldMk cId="803038694" sldId="1113"/>
            <ac:spMk id="36" creationId="{279D23F0-8A6C-ECDC-DBF8-16F2EE93C904}"/>
          </ac:spMkLst>
        </pc:spChg>
        <pc:spChg chg="add mod ord">
          <ac:chgData name="Samuel Kim" userId="0b4e8f1a-35cc-4769-966d-024c662a6df8" providerId="ADAL" clId="{0D4A02D4-E2CD-46D0-906B-673FC12CB8AE}" dt="2024-07-15T15:23:08.738" v="1034" actId="27636"/>
          <ac:spMkLst>
            <pc:docMk/>
            <pc:sldMk cId="803038694" sldId="1113"/>
            <ac:spMk id="37" creationId="{C84F371E-614C-488B-6F06-38A971EC67F3}"/>
          </ac:spMkLst>
        </pc:spChg>
        <pc:spChg chg="add mod ord">
          <ac:chgData name="Samuel Kim" userId="0b4e8f1a-35cc-4769-966d-024c662a6df8" providerId="ADAL" clId="{0D4A02D4-E2CD-46D0-906B-673FC12CB8AE}" dt="2024-07-15T15:23:08.731" v="1031" actId="27636"/>
          <ac:spMkLst>
            <pc:docMk/>
            <pc:sldMk cId="803038694" sldId="1113"/>
            <ac:spMk id="38" creationId="{8587C5D1-B997-160B-41C6-D797EFAEB852}"/>
          </ac:spMkLst>
        </pc:spChg>
        <pc:spChg chg="add mod ord">
          <ac:chgData name="Samuel Kim" userId="0b4e8f1a-35cc-4769-966d-024c662a6df8" providerId="ADAL" clId="{0D4A02D4-E2CD-46D0-906B-673FC12CB8AE}" dt="2024-07-15T15:23:08.749" v="1040" actId="27636"/>
          <ac:spMkLst>
            <pc:docMk/>
            <pc:sldMk cId="803038694" sldId="1113"/>
            <ac:spMk id="39" creationId="{790BB094-07F9-FD77-6835-C29D93D978C5}"/>
          </ac:spMkLst>
        </pc:spChg>
        <pc:spChg chg="add mod ord">
          <ac:chgData name="Samuel Kim" userId="0b4e8f1a-35cc-4769-966d-024c662a6df8" providerId="ADAL" clId="{0D4A02D4-E2CD-46D0-906B-673FC12CB8AE}" dt="2024-07-15T15:23:08.747" v="1039" actId="27636"/>
          <ac:spMkLst>
            <pc:docMk/>
            <pc:sldMk cId="803038694" sldId="1113"/>
            <ac:spMk id="40" creationId="{9582CFBB-7F2C-00E6-3D03-4FCDBFC00052}"/>
          </ac:spMkLst>
        </pc:spChg>
        <pc:spChg chg="add mod ord">
          <ac:chgData name="Samuel Kim" userId="0b4e8f1a-35cc-4769-966d-024c662a6df8" providerId="ADAL" clId="{0D4A02D4-E2CD-46D0-906B-673FC12CB8AE}" dt="2024-07-15T15:23:08.717" v="1023" actId="27636"/>
          <ac:spMkLst>
            <pc:docMk/>
            <pc:sldMk cId="803038694" sldId="1113"/>
            <ac:spMk id="41" creationId="{AA4F28EE-C257-042A-504B-0C46BB4FDDE9}"/>
          </ac:spMkLst>
        </pc:spChg>
        <pc:spChg chg="add mod ord">
          <ac:chgData name="Samuel Kim" userId="0b4e8f1a-35cc-4769-966d-024c662a6df8" providerId="ADAL" clId="{0D4A02D4-E2CD-46D0-906B-673FC12CB8AE}" dt="2024-07-15T15:23:08.742" v="1036" actId="27636"/>
          <ac:spMkLst>
            <pc:docMk/>
            <pc:sldMk cId="803038694" sldId="1113"/>
            <ac:spMk id="42" creationId="{4EA92BF3-832F-CDBA-8B8B-16C3824E1041}"/>
          </ac:spMkLst>
        </pc:spChg>
        <pc:spChg chg="add mod ord">
          <ac:chgData name="Samuel Kim" userId="0b4e8f1a-35cc-4769-966d-024c662a6df8" providerId="ADAL" clId="{0D4A02D4-E2CD-46D0-906B-673FC12CB8AE}" dt="2024-07-15T15:23:08.744" v="1037" actId="27636"/>
          <ac:spMkLst>
            <pc:docMk/>
            <pc:sldMk cId="803038694" sldId="1113"/>
            <ac:spMk id="43" creationId="{70230157-CCCE-704D-BB91-0FEA26823491}"/>
          </ac:spMkLst>
        </pc:spChg>
        <pc:spChg chg="add mod ord">
          <ac:chgData name="Samuel Kim" userId="0b4e8f1a-35cc-4769-966d-024c662a6df8" providerId="ADAL" clId="{0D4A02D4-E2CD-46D0-906B-673FC12CB8AE}" dt="2024-07-15T15:23:08.746" v="1038" actId="27636"/>
          <ac:spMkLst>
            <pc:docMk/>
            <pc:sldMk cId="803038694" sldId="1113"/>
            <ac:spMk id="44" creationId="{C12CC0E8-3ADF-0955-8DF0-A96361EF0954}"/>
          </ac:spMkLst>
        </pc:spChg>
        <pc:spChg chg="add mod ord">
          <ac:chgData name="Samuel Kim" userId="0b4e8f1a-35cc-4769-966d-024c662a6df8" providerId="ADAL" clId="{0D4A02D4-E2CD-46D0-906B-673FC12CB8AE}" dt="2024-07-15T15:23:08.722" v="1026" actId="27636"/>
          <ac:spMkLst>
            <pc:docMk/>
            <pc:sldMk cId="803038694" sldId="1113"/>
            <ac:spMk id="45" creationId="{529D82B2-721D-2004-17F5-A5BDC68F3471}"/>
          </ac:spMkLst>
        </pc:spChg>
      </pc:sldChg>
      <pc:sldChg chg="addSp delSp modSp add mod modClrScheme chgLayout">
        <pc:chgData name="Samuel Kim" userId="0b4e8f1a-35cc-4769-966d-024c662a6df8" providerId="ADAL" clId="{0D4A02D4-E2CD-46D0-906B-673FC12CB8AE}" dt="2024-07-15T15:23:22.518" v="1065" actId="404"/>
        <pc:sldMkLst>
          <pc:docMk/>
          <pc:sldMk cId="1174704693" sldId="1114"/>
        </pc:sldMkLst>
        <pc:spChg chg="mod ord">
          <ac:chgData name="Samuel Kim" userId="0b4e8f1a-35cc-4769-966d-024c662a6df8" providerId="ADAL" clId="{0D4A02D4-E2CD-46D0-906B-673FC12CB8AE}" dt="2024-07-15T15:23:22.518" v="1065" actId="404"/>
          <ac:spMkLst>
            <pc:docMk/>
            <pc:sldMk cId="1174704693" sldId="1114"/>
            <ac:spMk id="2" creationId="{5CDCDDDB-D723-A22E-9D5C-059E13A06758}"/>
          </ac:spMkLst>
        </pc:spChg>
        <pc:spChg chg="del mod ord">
          <ac:chgData name="Samuel Kim" userId="0b4e8f1a-35cc-4769-966d-024c662a6df8" providerId="ADAL" clId="{0D4A02D4-E2CD-46D0-906B-673FC12CB8AE}" dt="2024-07-15T15:23:20.815" v="1044" actId="700"/>
          <ac:spMkLst>
            <pc:docMk/>
            <pc:sldMk cId="1174704693" sldId="1114"/>
            <ac:spMk id="3" creationId="{D7509EB3-7438-6708-C395-3079B8D7EBF1}"/>
          </ac:spMkLst>
        </pc:spChg>
        <pc:spChg chg="del mod ord">
          <ac:chgData name="Samuel Kim" userId="0b4e8f1a-35cc-4769-966d-024c662a6df8" providerId="ADAL" clId="{0D4A02D4-E2CD-46D0-906B-673FC12CB8AE}" dt="2024-07-15T15:23:20.815" v="1044" actId="700"/>
          <ac:spMkLst>
            <pc:docMk/>
            <pc:sldMk cId="1174704693" sldId="1114"/>
            <ac:spMk id="4" creationId="{19F845E6-C90D-68D0-19FA-A16DE0DDD7A5}"/>
          </ac:spMkLst>
        </pc:spChg>
        <pc:spChg chg="del mod ord">
          <ac:chgData name="Samuel Kim" userId="0b4e8f1a-35cc-4769-966d-024c662a6df8" providerId="ADAL" clId="{0D4A02D4-E2CD-46D0-906B-673FC12CB8AE}" dt="2024-07-15T15:23:20.815" v="1044" actId="700"/>
          <ac:spMkLst>
            <pc:docMk/>
            <pc:sldMk cId="1174704693" sldId="1114"/>
            <ac:spMk id="5" creationId="{2B8A7E43-8AD7-8592-F9B7-0D765EF34527}"/>
          </ac:spMkLst>
        </pc:spChg>
        <pc:spChg chg="del mod ord">
          <ac:chgData name="Samuel Kim" userId="0b4e8f1a-35cc-4769-966d-024c662a6df8" providerId="ADAL" clId="{0D4A02D4-E2CD-46D0-906B-673FC12CB8AE}" dt="2024-07-15T15:23:20.815" v="1044" actId="700"/>
          <ac:spMkLst>
            <pc:docMk/>
            <pc:sldMk cId="1174704693" sldId="1114"/>
            <ac:spMk id="6" creationId="{8E33D9CB-1046-6F07-898C-2BC986AE9F39}"/>
          </ac:spMkLst>
        </pc:spChg>
        <pc:spChg chg="del mod ord">
          <ac:chgData name="Samuel Kim" userId="0b4e8f1a-35cc-4769-966d-024c662a6df8" providerId="ADAL" clId="{0D4A02D4-E2CD-46D0-906B-673FC12CB8AE}" dt="2024-07-15T15:23:20.815" v="1044" actId="700"/>
          <ac:spMkLst>
            <pc:docMk/>
            <pc:sldMk cId="1174704693" sldId="1114"/>
            <ac:spMk id="7" creationId="{C195B18B-A18C-BA11-A9E5-7BA27DE2366A}"/>
          </ac:spMkLst>
        </pc:spChg>
        <pc:spChg chg="del mod ord">
          <ac:chgData name="Samuel Kim" userId="0b4e8f1a-35cc-4769-966d-024c662a6df8" providerId="ADAL" clId="{0D4A02D4-E2CD-46D0-906B-673FC12CB8AE}" dt="2024-07-15T15:23:20.815" v="1044" actId="700"/>
          <ac:spMkLst>
            <pc:docMk/>
            <pc:sldMk cId="1174704693" sldId="1114"/>
            <ac:spMk id="8" creationId="{0FF5480E-B361-F588-2027-E63BA3CFB639}"/>
          </ac:spMkLst>
        </pc:spChg>
        <pc:spChg chg="del mod ord">
          <ac:chgData name="Samuel Kim" userId="0b4e8f1a-35cc-4769-966d-024c662a6df8" providerId="ADAL" clId="{0D4A02D4-E2CD-46D0-906B-673FC12CB8AE}" dt="2024-07-15T15:23:20.815" v="1044" actId="700"/>
          <ac:spMkLst>
            <pc:docMk/>
            <pc:sldMk cId="1174704693" sldId="1114"/>
            <ac:spMk id="9" creationId="{4E1ED13D-BE9D-055A-46A1-19F616EBB0C8}"/>
          </ac:spMkLst>
        </pc:spChg>
        <pc:spChg chg="del mod ord">
          <ac:chgData name="Samuel Kim" userId="0b4e8f1a-35cc-4769-966d-024c662a6df8" providerId="ADAL" clId="{0D4A02D4-E2CD-46D0-906B-673FC12CB8AE}" dt="2024-07-15T15:23:20.815" v="1044" actId="700"/>
          <ac:spMkLst>
            <pc:docMk/>
            <pc:sldMk cId="1174704693" sldId="1114"/>
            <ac:spMk id="10" creationId="{B2F62A96-CB05-3B18-0345-97AC7D09FFC0}"/>
          </ac:spMkLst>
        </pc:spChg>
        <pc:spChg chg="del mod ord">
          <ac:chgData name="Samuel Kim" userId="0b4e8f1a-35cc-4769-966d-024c662a6df8" providerId="ADAL" clId="{0D4A02D4-E2CD-46D0-906B-673FC12CB8AE}" dt="2024-07-15T15:23:20.815" v="1044" actId="700"/>
          <ac:spMkLst>
            <pc:docMk/>
            <pc:sldMk cId="1174704693" sldId="1114"/>
            <ac:spMk id="11" creationId="{70BDB909-5C7E-78FC-8359-B2721E6A7551}"/>
          </ac:spMkLst>
        </pc:spChg>
        <pc:spChg chg="del mod ord">
          <ac:chgData name="Samuel Kim" userId="0b4e8f1a-35cc-4769-966d-024c662a6df8" providerId="ADAL" clId="{0D4A02D4-E2CD-46D0-906B-673FC12CB8AE}" dt="2024-07-15T15:23:20.815" v="1044" actId="700"/>
          <ac:spMkLst>
            <pc:docMk/>
            <pc:sldMk cId="1174704693" sldId="1114"/>
            <ac:spMk id="12" creationId="{2AD570FE-2BB2-6BDF-9D81-861ACAA72B71}"/>
          </ac:spMkLst>
        </pc:spChg>
        <pc:spChg chg="del mod ord">
          <ac:chgData name="Samuel Kim" userId="0b4e8f1a-35cc-4769-966d-024c662a6df8" providerId="ADAL" clId="{0D4A02D4-E2CD-46D0-906B-673FC12CB8AE}" dt="2024-07-15T15:23:20.815" v="1044" actId="700"/>
          <ac:spMkLst>
            <pc:docMk/>
            <pc:sldMk cId="1174704693" sldId="1114"/>
            <ac:spMk id="13" creationId="{981CF46D-EFAD-C458-EFA7-FE7019FE882B}"/>
          </ac:spMkLst>
        </pc:spChg>
        <pc:spChg chg="del mod ord">
          <ac:chgData name="Samuel Kim" userId="0b4e8f1a-35cc-4769-966d-024c662a6df8" providerId="ADAL" clId="{0D4A02D4-E2CD-46D0-906B-673FC12CB8AE}" dt="2024-07-15T15:23:20.815" v="1044" actId="700"/>
          <ac:spMkLst>
            <pc:docMk/>
            <pc:sldMk cId="1174704693" sldId="1114"/>
            <ac:spMk id="14" creationId="{D3EBAB53-9E13-951B-EECA-D2F9758C0E6C}"/>
          </ac:spMkLst>
        </pc:spChg>
        <pc:spChg chg="del mod ord">
          <ac:chgData name="Samuel Kim" userId="0b4e8f1a-35cc-4769-966d-024c662a6df8" providerId="ADAL" clId="{0D4A02D4-E2CD-46D0-906B-673FC12CB8AE}" dt="2024-07-15T15:23:20.815" v="1044" actId="700"/>
          <ac:spMkLst>
            <pc:docMk/>
            <pc:sldMk cId="1174704693" sldId="1114"/>
            <ac:spMk id="15" creationId="{2F83F260-273C-CF32-9171-47E04B07CC37}"/>
          </ac:spMkLst>
        </pc:spChg>
        <pc:spChg chg="del mod ord">
          <ac:chgData name="Samuel Kim" userId="0b4e8f1a-35cc-4769-966d-024c662a6df8" providerId="ADAL" clId="{0D4A02D4-E2CD-46D0-906B-673FC12CB8AE}" dt="2024-07-15T15:23:20.815" v="1044" actId="700"/>
          <ac:spMkLst>
            <pc:docMk/>
            <pc:sldMk cId="1174704693" sldId="1114"/>
            <ac:spMk id="16" creationId="{8A1ACB6A-6B45-1336-9F40-236F707F8A61}"/>
          </ac:spMkLst>
        </pc:spChg>
        <pc:spChg chg="del mod ord">
          <ac:chgData name="Samuel Kim" userId="0b4e8f1a-35cc-4769-966d-024c662a6df8" providerId="ADAL" clId="{0D4A02D4-E2CD-46D0-906B-673FC12CB8AE}" dt="2024-07-15T15:23:20.815" v="1044" actId="700"/>
          <ac:spMkLst>
            <pc:docMk/>
            <pc:sldMk cId="1174704693" sldId="1114"/>
            <ac:spMk id="17" creationId="{EC44B2C9-12E4-A4E7-B88C-93D753341662}"/>
          </ac:spMkLst>
        </pc:spChg>
        <pc:spChg chg="del mod ord">
          <ac:chgData name="Samuel Kim" userId="0b4e8f1a-35cc-4769-966d-024c662a6df8" providerId="ADAL" clId="{0D4A02D4-E2CD-46D0-906B-673FC12CB8AE}" dt="2024-07-15T15:23:20.815" v="1044" actId="700"/>
          <ac:spMkLst>
            <pc:docMk/>
            <pc:sldMk cId="1174704693" sldId="1114"/>
            <ac:spMk id="18" creationId="{90B183B0-9705-D382-1AE1-4660B1E5950B}"/>
          </ac:spMkLst>
        </pc:spChg>
        <pc:spChg chg="del mod ord">
          <ac:chgData name="Samuel Kim" userId="0b4e8f1a-35cc-4769-966d-024c662a6df8" providerId="ADAL" clId="{0D4A02D4-E2CD-46D0-906B-673FC12CB8AE}" dt="2024-07-15T15:23:20.815" v="1044" actId="700"/>
          <ac:spMkLst>
            <pc:docMk/>
            <pc:sldMk cId="1174704693" sldId="1114"/>
            <ac:spMk id="19" creationId="{4845A0E8-2E65-4219-C5B6-5AE383B4D466}"/>
          </ac:spMkLst>
        </pc:spChg>
        <pc:spChg chg="del mod ord">
          <ac:chgData name="Samuel Kim" userId="0b4e8f1a-35cc-4769-966d-024c662a6df8" providerId="ADAL" clId="{0D4A02D4-E2CD-46D0-906B-673FC12CB8AE}" dt="2024-07-15T15:23:20.815" v="1044" actId="700"/>
          <ac:spMkLst>
            <pc:docMk/>
            <pc:sldMk cId="1174704693" sldId="1114"/>
            <ac:spMk id="20" creationId="{76416EEC-CB6D-1FE5-96F1-8CC871D23BA2}"/>
          </ac:spMkLst>
        </pc:spChg>
        <pc:spChg chg="del mod ord">
          <ac:chgData name="Samuel Kim" userId="0b4e8f1a-35cc-4769-966d-024c662a6df8" providerId="ADAL" clId="{0D4A02D4-E2CD-46D0-906B-673FC12CB8AE}" dt="2024-07-15T15:23:20.815" v="1044" actId="700"/>
          <ac:spMkLst>
            <pc:docMk/>
            <pc:sldMk cId="1174704693" sldId="1114"/>
            <ac:spMk id="21" creationId="{0D6D9EC6-FDE0-626E-E021-D3112BB71A62}"/>
          </ac:spMkLst>
        </pc:spChg>
        <pc:spChg chg="del mod ord">
          <ac:chgData name="Samuel Kim" userId="0b4e8f1a-35cc-4769-966d-024c662a6df8" providerId="ADAL" clId="{0D4A02D4-E2CD-46D0-906B-673FC12CB8AE}" dt="2024-07-15T15:23:20.815" v="1044" actId="700"/>
          <ac:spMkLst>
            <pc:docMk/>
            <pc:sldMk cId="1174704693" sldId="1114"/>
            <ac:spMk id="22" creationId="{CD3571DD-BF47-8A81-A898-3F5526949274}"/>
          </ac:spMkLst>
        </pc:spChg>
        <pc:spChg chg="del mod ord">
          <ac:chgData name="Samuel Kim" userId="0b4e8f1a-35cc-4769-966d-024c662a6df8" providerId="ADAL" clId="{0D4A02D4-E2CD-46D0-906B-673FC12CB8AE}" dt="2024-07-15T15:23:20.815" v="1044" actId="700"/>
          <ac:spMkLst>
            <pc:docMk/>
            <pc:sldMk cId="1174704693" sldId="1114"/>
            <ac:spMk id="23" creationId="{6BCDCFDF-0828-D3BD-5298-E983C64DA2E1}"/>
          </ac:spMkLst>
        </pc:spChg>
        <pc:spChg chg="mod ord">
          <ac:chgData name="Samuel Kim" userId="0b4e8f1a-35cc-4769-966d-024c662a6df8" providerId="ADAL" clId="{0D4A02D4-E2CD-46D0-906B-673FC12CB8AE}" dt="2024-07-15T15:23:20.815" v="1044" actId="700"/>
          <ac:spMkLst>
            <pc:docMk/>
            <pc:sldMk cId="1174704693" sldId="1114"/>
            <ac:spMk id="24" creationId="{9B360A9C-6715-60D1-037F-AE343BD3AC8B}"/>
          </ac:spMkLst>
        </pc:spChg>
        <pc:spChg chg="add mod ord">
          <ac:chgData name="Samuel Kim" userId="0b4e8f1a-35cc-4769-966d-024c662a6df8" providerId="ADAL" clId="{0D4A02D4-E2CD-46D0-906B-673FC12CB8AE}" dt="2024-07-15T15:23:20.815" v="1044" actId="700"/>
          <ac:spMkLst>
            <pc:docMk/>
            <pc:sldMk cId="1174704693" sldId="1114"/>
            <ac:spMk id="25" creationId="{3A8F71AD-0369-22EC-4FB2-7ED5A7933146}"/>
          </ac:spMkLst>
        </pc:spChg>
        <pc:spChg chg="add mod ord">
          <ac:chgData name="Samuel Kim" userId="0b4e8f1a-35cc-4769-966d-024c662a6df8" providerId="ADAL" clId="{0D4A02D4-E2CD-46D0-906B-673FC12CB8AE}" dt="2024-07-15T15:23:21.044" v="1052" actId="27636"/>
          <ac:spMkLst>
            <pc:docMk/>
            <pc:sldMk cId="1174704693" sldId="1114"/>
            <ac:spMk id="26" creationId="{35F8B831-5495-4AAF-A70F-767F99A93A77}"/>
          </ac:spMkLst>
        </pc:spChg>
        <pc:spChg chg="add mod ord">
          <ac:chgData name="Samuel Kim" userId="0b4e8f1a-35cc-4769-966d-024c662a6df8" providerId="ADAL" clId="{0D4A02D4-E2CD-46D0-906B-673FC12CB8AE}" dt="2024-07-15T15:23:21.050" v="1057" actId="27636"/>
          <ac:spMkLst>
            <pc:docMk/>
            <pc:sldMk cId="1174704693" sldId="1114"/>
            <ac:spMk id="27" creationId="{21AB3F69-85B7-E1B3-AA23-316CFD90C4DF}"/>
          </ac:spMkLst>
        </pc:spChg>
        <pc:spChg chg="add mod ord">
          <ac:chgData name="Samuel Kim" userId="0b4e8f1a-35cc-4769-966d-024c662a6df8" providerId="ADAL" clId="{0D4A02D4-E2CD-46D0-906B-673FC12CB8AE}" dt="2024-07-15T15:23:21.053" v="1059" actId="27636"/>
          <ac:spMkLst>
            <pc:docMk/>
            <pc:sldMk cId="1174704693" sldId="1114"/>
            <ac:spMk id="28" creationId="{FC3030A6-6D1F-92CA-54F4-F32E29BB4982}"/>
          </ac:spMkLst>
        </pc:spChg>
        <pc:spChg chg="add mod ord">
          <ac:chgData name="Samuel Kim" userId="0b4e8f1a-35cc-4769-966d-024c662a6df8" providerId="ADAL" clId="{0D4A02D4-E2CD-46D0-906B-673FC12CB8AE}" dt="2024-07-15T15:23:21.032" v="1046" actId="27636"/>
          <ac:spMkLst>
            <pc:docMk/>
            <pc:sldMk cId="1174704693" sldId="1114"/>
            <ac:spMk id="29" creationId="{615B01AB-2688-D32F-7EDC-64ACFEEC81E7}"/>
          </ac:spMkLst>
        </pc:spChg>
        <pc:spChg chg="add mod ord">
          <ac:chgData name="Samuel Kim" userId="0b4e8f1a-35cc-4769-966d-024c662a6df8" providerId="ADAL" clId="{0D4A02D4-E2CD-46D0-906B-673FC12CB8AE}" dt="2024-07-15T15:23:21.037" v="1049" actId="27636"/>
          <ac:spMkLst>
            <pc:docMk/>
            <pc:sldMk cId="1174704693" sldId="1114"/>
            <ac:spMk id="30" creationId="{4A4DDDD1-660D-AFB4-D12B-2E61C58A6A62}"/>
          </ac:spMkLst>
        </pc:spChg>
        <pc:spChg chg="add mod ord">
          <ac:chgData name="Samuel Kim" userId="0b4e8f1a-35cc-4769-966d-024c662a6df8" providerId="ADAL" clId="{0D4A02D4-E2CD-46D0-906B-673FC12CB8AE}" dt="2024-07-15T15:23:21.048" v="1055" actId="27636"/>
          <ac:spMkLst>
            <pc:docMk/>
            <pc:sldMk cId="1174704693" sldId="1114"/>
            <ac:spMk id="31" creationId="{B8DE876A-4AC8-18F0-1A86-2D30254534C5}"/>
          </ac:spMkLst>
        </pc:spChg>
        <pc:spChg chg="add mod ord">
          <ac:chgData name="Samuel Kim" userId="0b4e8f1a-35cc-4769-966d-024c662a6df8" providerId="ADAL" clId="{0D4A02D4-E2CD-46D0-906B-673FC12CB8AE}" dt="2024-07-15T15:23:21.049" v="1056" actId="27636"/>
          <ac:spMkLst>
            <pc:docMk/>
            <pc:sldMk cId="1174704693" sldId="1114"/>
            <ac:spMk id="32" creationId="{4EA08C36-B34F-9394-3F6A-3E59D92AD7F1}"/>
          </ac:spMkLst>
        </pc:spChg>
        <pc:spChg chg="add mod ord">
          <ac:chgData name="Samuel Kim" userId="0b4e8f1a-35cc-4769-966d-024c662a6df8" providerId="ADAL" clId="{0D4A02D4-E2CD-46D0-906B-673FC12CB8AE}" dt="2024-07-15T15:23:21.052" v="1058" actId="27636"/>
          <ac:spMkLst>
            <pc:docMk/>
            <pc:sldMk cId="1174704693" sldId="1114"/>
            <ac:spMk id="33" creationId="{ED9DFE85-ACD1-E544-4194-8A8966E368EA}"/>
          </ac:spMkLst>
        </pc:spChg>
        <pc:spChg chg="add mod ord">
          <ac:chgData name="Samuel Kim" userId="0b4e8f1a-35cc-4769-966d-024c662a6df8" providerId="ADAL" clId="{0D4A02D4-E2CD-46D0-906B-673FC12CB8AE}" dt="2024-07-15T15:23:21.042" v="1051" actId="27636"/>
          <ac:spMkLst>
            <pc:docMk/>
            <pc:sldMk cId="1174704693" sldId="1114"/>
            <ac:spMk id="34" creationId="{362609A3-343F-F72B-A54F-8278CDFF540F}"/>
          </ac:spMkLst>
        </pc:spChg>
        <pc:spChg chg="add mod ord">
          <ac:chgData name="Samuel Kim" userId="0b4e8f1a-35cc-4769-966d-024c662a6df8" providerId="ADAL" clId="{0D4A02D4-E2CD-46D0-906B-673FC12CB8AE}" dt="2024-07-15T15:23:21.045" v="1053" actId="27636"/>
          <ac:spMkLst>
            <pc:docMk/>
            <pc:sldMk cId="1174704693" sldId="1114"/>
            <ac:spMk id="35" creationId="{396818D7-5F0B-3A6D-DCD3-1C854F13F3AF}"/>
          </ac:spMkLst>
        </pc:spChg>
        <pc:spChg chg="add mod ord">
          <ac:chgData name="Samuel Kim" userId="0b4e8f1a-35cc-4769-966d-024c662a6df8" providerId="ADAL" clId="{0D4A02D4-E2CD-46D0-906B-673FC12CB8AE}" dt="2024-07-15T15:23:21.060" v="1064" actId="27636"/>
          <ac:spMkLst>
            <pc:docMk/>
            <pc:sldMk cId="1174704693" sldId="1114"/>
            <ac:spMk id="36" creationId="{492732CD-009E-3E6E-8982-18F3AD5F834E}"/>
          </ac:spMkLst>
        </pc:spChg>
        <pc:spChg chg="add mod ord">
          <ac:chgData name="Samuel Kim" userId="0b4e8f1a-35cc-4769-966d-024c662a6df8" providerId="ADAL" clId="{0D4A02D4-E2CD-46D0-906B-673FC12CB8AE}" dt="2024-07-15T15:23:21.040" v="1050" actId="27636"/>
          <ac:spMkLst>
            <pc:docMk/>
            <pc:sldMk cId="1174704693" sldId="1114"/>
            <ac:spMk id="37" creationId="{95179AA2-9735-AE88-4BAA-A087507B78BB}"/>
          </ac:spMkLst>
        </pc:spChg>
        <pc:spChg chg="add mod ord">
          <ac:chgData name="Samuel Kim" userId="0b4e8f1a-35cc-4769-966d-024c662a6df8" providerId="ADAL" clId="{0D4A02D4-E2CD-46D0-906B-673FC12CB8AE}" dt="2024-07-15T15:23:21.036" v="1048" actId="27636"/>
          <ac:spMkLst>
            <pc:docMk/>
            <pc:sldMk cId="1174704693" sldId="1114"/>
            <ac:spMk id="38" creationId="{38C81288-B4A9-76AB-7FC1-6963E9CADA0B}"/>
          </ac:spMkLst>
        </pc:spChg>
        <pc:spChg chg="add mod ord">
          <ac:chgData name="Samuel Kim" userId="0b4e8f1a-35cc-4769-966d-024c662a6df8" providerId="ADAL" clId="{0D4A02D4-E2CD-46D0-906B-673FC12CB8AE}" dt="2024-07-15T15:23:21.058" v="1063" actId="27636"/>
          <ac:spMkLst>
            <pc:docMk/>
            <pc:sldMk cId="1174704693" sldId="1114"/>
            <ac:spMk id="39" creationId="{A2C7DB3E-F7D1-1A1D-6DA9-7186D0FCA0A7}"/>
          </ac:spMkLst>
        </pc:spChg>
        <pc:spChg chg="add mod ord">
          <ac:chgData name="Samuel Kim" userId="0b4e8f1a-35cc-4769-966d-024c662a6df8" providerId="ADAL" clId="{0D4A02D4-E2CD-46D0-906B-673FC12CB8AE}" dt="2024-07-15T15:23:21.055" v="1061" actId="27636"/>
          <ac:spMkLst>
            <pc:docMk/>
            <pc:sldMk cId="1174704693" sldId="1114"/>
            <ac:spMk id="40" creationId="{79911F09-5A16-EB54-A72A-21DA51F8192F}"/>
          </ac:spMkLst>
        </pc:spChg>
        <pc:spChg chg="add mod ord">
          <ac:chgData name="Samuel Kim" userId="0b4e8f1a-35cc-4769-966d-024c662a6df8" providerId="ADAL" clId="{0D4A02D4-E2CD-46D0-906B-673FC12CB8AE}" dt="2024-07-15T15:23:21.057" v="1062" actId="27636"/>
          <ac:spMkLst>
            <pc:docMk/>
            <pc:sldMk cId="1174704693" sldId="1114"/>
            <ac:spMk id="41" creationId="{5B77B4C3-FA6E-9139-B2DA-651DAC792D68}"/>
          </ac:spMkLst>
        </pc:spChg>
        <pc:spChg chg="add mod ord">
          <ac:chgData name="Samuel Kim" userId="0b4e8f1a-35cc-4769-966d-024c662a6df8" providerId="ADAL" clId="{0D4A02D4-E2CD-46D0-906B-673FC12CB8AE}" dt="2024-07-15T15:23:21.029" v="1045" actId="27636"/>
          <ac:spMkLst>
            <pc:docMk/>
            <pc:sldMk cId="1174704693" sldId="1114"/>
            <ac:spMk id="42" creationId="{E29D1AFC-8843-7F75-77A1-269074E3F2FD}"/>
          </ac:spMkLst>
        </pc:spChg>
        <pc:spChg chg="add mod ord">
          <ac:chgData name="Samuel Kim" userId="0b4e8f1a-35cc-4769-966d-024c662a6df8" providerId="ADAL" clId="{0D4A02D4-E2CD-46D0-906B-673FC12CB8AE}" dt="2024-07-15T15:23:21.046" v="1054" actId="27636"/>
          <ac:spMkLst>
            <pc:docMk/>
            <pc:sldMk cId="1174704693" sldId="1114"/>
            <ac:spMk id="43" creationId="{A6F84F64-66DA-65BD-3AD9-9AA96864E909}"/>
          </ac:spMkLst>
        </pc:spChg>
        <pc:spChg chg="add mod ord">
          <ac:chgData name="Samuel Kim" userId="0b4e8f1a-35cc-4769-966d-024c662a6df8" providerId="ADAL" clId="{0D4A02D4-E2CD-46D0-906B-673FC12CB8AE}" dt="2024-07-15T15:23:21.054" v="1060" actId="27636"/>
          <ac:spMkLst>
            <pc:docMk/>
            <pc:sldMk cId="1174704693" sldId="1114"/>
            <ac:spMk id="44" creationId="{871114B5-8326-BAE7-9860-830EDAE0F03B}"/>
          </ac:spMkLst>
        </pc:spChg>
        <pc:spChg chg="add mod ord">
          <ac:chgData name="Samuel Kim" userId="0b4e8f1a-35cc-4769-966d-024c662a6df8" providerId="ADAL" clId="{0D4A02D4-E2CD-46D0-906B-673FC12CB8AE}" dt="2024-07-15T15:23:21.034" v="1047" actId="27636"/>
          <ac:spMkLst>
            <pc:docMk/>
            <pc:sldMk cId="1174704693" sldId="1114"/>
            <ac:spMk id="45" creationId="{3284B9DE-BB77-A4CA-CEAD-DE5F3C4AA90C}"/>
          </ac:spMkLst>
        </pc:spChg>
      </pc:sldChg>
      <pc:sldChg chg="addSp delSp modSp add mod modClrScheme chgLayout">
        <pc:chgData name="Samuel Kim" userId="0b4e8f1a-35cc-4769-966d-024c662a6df8" providerId="ADAL" clId="{0D4A02D4-E2CD-46D0-906B-673FC12CB8AE}" dt="2024-07-15T15:23:34.941" v="1087" actId="27636"/>
        <pc:sldMkLst>
          <pc:docMk/>
          <pc:sldMk cId="3957566091" sldId="1115"/>
        </pc:sldMkLst>
        <pc:spChg chg="mod ord">
          <ac:chgData name="Samuel Kim" userId="0b4e8f1a-35cc-4769-966d-024c662a6df8" providerId="ADAL" clId="{0D4A02D4-E2CD-46D0-906B-673FC12CB8AE}" dt="2024-07-15T15:23:34.709" v="1067" actId="700"/>
          <ac:spMkLst>
            <pc:docMk/>
            <pc:sldMk cId="3957566091" sldId="1115"/>
            <ac:spMk id="2" creationId="{5CDCDDDB-D723-A22E-9D5C-059E13A06758}"/>
          </ac:spMkLst>
        </pc:spChg>
        <pc:spChg chg="del mod ord">
          <ac:chgData name="Samuel Kim" userId="0b4e8f1a-35cc-4769-966d-024c662a6df8" providerId="ADAL" clId="{0D4A02D4-E2CD-46D0-906B-673FC12CB8AE}" dt="2024-07-15T15:23:34.709" v="1067" actId="700"/>
          <ac:spMkLst>
            <pc:docMk/>
            <pc:sldMk cId="3957566091" sldId="1115"/>
            <ac:spMk id="3" creationId="{D7509EB3-7438-6708-C395-3079B8D7EBF1}"/>
          </ac:spMkLst>
        </pc:spChg>
        <pc:spChg chg="del mod ord">
          <ac:chgData name="Samuel Kim" userId="0b4e8f1a-35cc-4769-966d-024c662a6df8" providerId="ADAL" clId="{0D4A02D4-E2CD-46D0-906B-673FC12CB8AE}" dt="2024-07-15T15:23:34.709" v="1067" actId="700"/>
          <ac:spMkLst>
            <pc:docMk/>
            <pc:sldMk cId="3957566091" sldId="1115"/>
            <ac:spMk id="4" creationId="{19F845E6-C90D-68D0-19FA-A16DE0DDD7A5}"/>
          </ac:spMkLst>
        </pc:spChg>
        <pc:spChg chg="del mod ord">
          <ac:chgData name="Samuel Kim" userId="0b4e8f1a-35cc-4769-966d-024c662a6df8" providerId="ADAL" clId="{0D4A02D4-E2CD-46D0-906B-673FC12CB8AE}" dt="2024-07-15T15:23:34.709" v="1067" actId="700"/>
          <ac:spMkLst>
            <pc:docMk/>
            <pc:sldMk cId="3957566091" sldId="1115"/>
            <ac:spMk id="5" creationId="{2B8A7E43-8AD7-8592-F9B7-0D765EF34527}"/>
          </ac:spMkLst>
        </pc:spChg>
        <pc:spChg chg="del mod ord">
          <ac:chgData name="Samuel Kim" userId="0b4e8f1a-35cc-4769-966d-024c662a6df8" providerId="ADAL" clId="{0D4A02D4-E2CD-46D0-906B-673FC12CB8AE}" dt="2024-07-15T15:23:34.709" v="1067" actId="700"/>
          <ac:spMkLst>
            <pc:docMk/>
            <pc:sldMk cId="3957566091" sldId="1115"/>
            <ac:spMk id="6" creationId="{8E33D9CB-1046-6F07-898C-2BC986AE9F39}"/>
          </ac:spMkLst>
        </pc:spChg>
        <pc:spChg chg="del mod ord">
          <ac:chgData name="Samuel Kim" userId="0b4e8f1a-35cc-4769-966d-024c662a6df8" providerId="ADAL" clId="{0D4A02D4-E2CD-46D0-906B-673FC12CB8AE}" dt="2024-07-15T15:23:34.709" v="1067" actId="700"/>
          <ac:spMkLst>
            <pc:docMk/>
            <pc:sldMk cId="3957566091" sldId="1115"/>
            <ac:spMk id="7" creationId="{C195B18B-A18C-BA11-A9E5-7BA27DE2366A}"/>
          </ac:spMkLst>
        </pc:spChg>
        <pc:spChg chg="del mod ord">
          <ac:chgData name="Samuel Kim" userId="0b4e8f1a-35cc-4769-966d-024c662a6df8" providerId="ADAL" clId="{0D4A02D4-E2CD-46D0-906B-673FC12CB8AE}" dt="2024-07-15T15:23:34.709" v="1067" actId="700"/>
          <ac:spMkLst>
            <pc:docMk/>
            <pc:sldMk cId="3957566091" sldId="1115"/>
            <ac:spMk id="8" creationId="{0FF5480E-B361-F588-2027-E63BA3CFB639}"/>
          </ac:spMkLst>
        </pc:spChg>
        <pc:spChg chg="del mod ord">
          <ac:chgData name="Samuel Kim" userId="0b4e8f1a-35cc-4769-966d-024c662a6df8" providerId="ADAL" clId="{0D4A02D4-E2CD-46D0-906B-673FC12CB8AE}" dt="2024-07-15T15:23:34.709" v="1067" actId="700"/>
          <ac:spMkLst>
            <pc:docMk/>
            <pc:sldMk cId="3957566091" sldId="1115"/>
            <ac:spMk id="9" creationId="{4E1ED13D-BE9D-055A-46A1-19F616EBB0C8}"/>
          </ac:spMkLst>
        </pc:spChg>
        <pc:spChg chg="del mod ord">
          <ac:chgData name="Samuel Kim" userId="0b4e8f1a-35cc-4769-966d-024c662a6df8" providerId="ADAL" clId="{0D4A02D4-E2CD-46D0-906B-673FC12CB8AE}" dt="2024-07-15T15:23:34.709" v="1067" actId="700"/>
          <ac:spMkLst>
            <pc:docMk/>
            <pc:sldMk cId="3957566091" sldId="1115"/>
            <ac:spMk id="10" creationId="{B2F62A96-CB05-3B18-0345-97AC7D09FFC0}"/>
          </ac:spMkLst>
        </pc:spChg>
        <pc:spChg chg="del mod ord">
          <ac:chgData name="Samuel Kim" userId="0b4e8f1a-35cc-4769-966d-024c662a6df8" providerId="ADAL" clId="{0D4A02D4-E2CD-46D0-906B-673FC12CB8AE}" dt="2024-07-15T15:23:34.709" v="1067" actId="700"/>
          <ac:spMkLst>
            <pc:docMk/>
            <pc:sldMk cId="3957566091" sldId="1115"/>
            <ac:spMk id="11" creationId="{70BDB909-5C7E-78FC-8359-B2721E6A7551}"/>
          </ac:spMkLst>
        </pc:spChg>
        <pc:spChg chg="del mod ord">
          <ac:chgData name="Samuel Kim" userId="0b4e8f1a-35cc-4769-966d-024c662a6df8" providerId="ADAL" clId="{0D4A02D4-E2CD-46D0-906B-673FC12CB8AE}" dt="2024-07-15T15:23:34.709" v="1067" actId="700"/>
          <ac:spMkLst>
            <pc:docMk/>
            <pc:sldMk cId="3957566091" sldId="1115"/>
            <ac:spMk id="12" creationId="{2AD570FE-2BB2-6BDF-9D81-861ACAA72B71}"/>
          </ac:spMkLst>
        </pc:spChg>
        <pc:spChg chg="del mod ord">
          <ac:chgData name="Samuel Kim" userId="0b4e8f1a-35cc-4769-966d-024c662a6df8" providerId="ADAL" clId="{0D4A02D4-E2CD-46D0-906B-673FC12CB8AE}" dt="2024-07-15T15:23:34.709" v="1067" actId="700"/>
          <ac:spMkLst>
            <pc:docMk/>
            <pc:sldMk cId="3957566091" sldId="1115"/>
            <ac:spMk id="13" creationId="{981CF46D-EFAD-C458-EFA7-FE7019FE882B}"/>
          </ac:spMkLst>
        </pc:spChg>
        <pc:spChg chg="del mod ord">
          <ac:chgData name="Samuel Kim" userId="0b4e8f1a-35cc-4769-966d-024c662a6df8" providerId="ADAL" clId="{0D4A02D4-E2CD-46D0-906B-673FC12CB8AE}" dt="2024-07-15T15:23:34.709" v="1067" actId="700"/>
          <ac:spMkLst>
            <pc:docMk/>
            <pc:sldMk cId="3957566091" sldId="1115"/>
            <ac:spMk id="14" creationId="{D3EBAB53-9E13-951B-EECA-D2F9758C0E6C}"/>
          </ac:spMkLst>
        </pc:spChg>
        <pc:spChg chg="del mod ord">
          <ac:chgData name="Samuel Kim" userId="0b4e8f1a-35cc-4769-966d-024c662a6df8" providerId="ADAL" clId="{0D4A02D4-E2CD-46D0-906B-673FC12CB8AE}" dt="2024-07-15T15:23:34.709" v="1067" actId="700"/>
          <ac:spMkLst>
            <pc:docMk/>
            <pc:sldMk cId="3957566091" sldId="1115"/>
            <ac:spMk id="15" creationId="{2F83F260-273C-CF32-9171-47E04B07CC37}"/>
          </ac:spMkLst>
        </pc:spChg>
        <pc:spChg chg="del mod ord">
          <ac:chgData name="Samuel Kim" userId="0b4e8f1a-35cc-4769-966d-024c662a6df8" providerId="ADAL" clId="{0D4A02D4-E2CD-46D0-906B-673FC12CB8AE}" dt="2024-07-15T15:23:34.709" v="1067" actId="700"/>
          <ac:spMkLst>
            <pc:docMk/>
            <pc:sldMk cId="3957566091" sldId="1115"/>
            <ac:spMk id="16" creationId="{8A1ACB6A-6B45-1336-9F40-236F707F8A61}"/>
          </ac:spMkLst>
        </pc:spChg>
        <pc:spChg chg="del mod ord">
          <ac:chgData name="Samuel Kim" userId="0b4e8f1a-35cc-4769-966d-024c662a6df8" providerId="ADAL" clId="{0D4A02D4-E2CD-46D0-906B-673FC12CB8AE}" dt="2024-07-15T15:23:34.709" v="1067" actId="700"/>
          <ac:spMkLst>
            <pc:docMk/>
            <pc:sldMk cId="3957566091" sldId="1115"/>
            <ac:spMk id="17" creationId="{EC44B2C9-12E4-A4E7-B88C-93D753341662}"/>
          </ac:spMkLst>
        </pc:spChg>
        <pc:spChg chg="del mod ord">
          <ac:chgData name="Samuel Kim" userId="0b4e8f1a-35cc-4769-966d-024c662a6df8" providerId="ADAL" clId="{0D4A02D4-E2CD-46D0-906B-673FC12CB8AE}" dt="2024-07-15T15:23:34.709" v="1067" actId="700"/>
          <ac:spMkLst>
            <pc:docMk/>
            <pc:sldMk cId="3957566091" sldId="1115"/>
            <ac:spMk id="18" creationId="{90B183B0-9705-D382-1AE1-4660B1E5950B}"/>
          </ac:spMkLst>
        </pc:spChg>
        <pc:spChg chg="del mod ord">
          <ac:chgData name="Samuel Kim" userId="0b4e8f1a-35cc-4769-966d-024c662a6df8" providerId="ADAL" clId="{0D4A02D4-E2CD-46D0-906B-673FC12CB8AE}" dt="2024-07-15T15:23:34.709" v="1067" actId="700"/>
          <ac:spMkLst>
            <pc:docMk/>
            <pc:sldMk cId="3957566091" sldId="1115"/>
            <ac:spMk id="19" creationId="{4845A0E8-2E65-4219-C5B6-5AE383B4D466}"/>
          </ac:spMkLst>
        </pc:spChg>
        <pc:spChg chg="del mod ord">
          <ac:chgData name="Samuel Kim" userId="0b4e8f1a-35cc-4769-966d-024c662a6df8" providerId="ADAL" clId="{0D4A02D4-E2CD-46D0-906B-673FC12CB8AE}" dt="2024-07-15T15:23:34.709" v="1067" actId="700"/>
          <ac:spMkLst>
            <pc:docMk/>
            <pc:sldMk cId="3957566091" sldId="1115"/>
            <ac:spMk id="20" creationId="{76416EEC-CB6D-1FE5-96F1-8CC871D23BA2}"/>
          </ac:spMkLst>
        </pc:spChg>
        <pc:spChg chg="del mod ord">
          <ac:chgData name="Samuel Kim" userId="0b4e8f1a-35cc-4769-966d-024c662a6df8" providerId="ADAL" clId="{0D4A02D4-E2CD-46D0-906B-673FC12CB8AE}" dt="2024-07-15T15:23:34.709" v="1067" actId="700"/>
          <ac:spMkLst>
            <pc:docMk/>
            <pc:sldMk cId="3957566091" sldId="1115"/>
            <ac:spMk id="21" creationId="{0D6D9EC6-FDE0-626E-E021-D3112BB71A62}"/>
          </ac:spMkLst>
        </pc:spChg>
        <pc:spChg chg="del mod ord">
          <ac:chgData name="Samuel Kim" userId="0b4e8f1a-35cc-4769-966d-024c662a6df8" providerId="ADAL" clId="{0D4A02D4-E2CD-46D0-906B-673FC12CB8AE}" dt="2024-07-15T15:23:34.709" v="1067" actId="700"/>
          <ac:spMkLst>
            <pc:docMk/>
            <pc:sldMk cId="3957566091" sldId="1115"/>
            <ac:spMk id="22" creationId="{CD3571DD-BF47-8A81-A898-3F5526949274}"/>
          </ac:spMkLst>
        </pc:spChg>
        <pc:spChg chg="del mod ord">
          <ac:chgData name="Samuel Kim" userId="0b4e8f1a-35cc-4769-966d-024c662a6df8" providerId="ADAL" clId="{0D4A02D4-E2CD-46D0-906B-673FC12CB8AE}" dt="2024-07-15T15:23:34.709" v="1067" actId="700"/>
          <ac:spMkLst>
            <pc:docMk/>
            <pc:sldMk cId="3957566091" sldId="1115"/>
            <ac:spMk id="23" creationId="{6BCDCFDF-0828-D3BD-5298-E983C64DA2E1}"/>
          </ac:spMkLst>
        </pc:spChg>
        <pc:spChg chg="mod ord">
          <ac:chgData name="Samuel Kim" userId="0b4e8f1a-35cc-4769-966d-024c662a6df8" providerId="ADAL" clId="{0D4A02D4-E2CD-46D0-906B-673FC12CB8AE}" dt="2024-07-15T15:23:34.709" v="1067" actId="700"/>
          <ac:spMkLst>
            <pc:docMk/>
            <pc:sldMk cId="3957566091" sldId="1115"/>
            <ac:spMk id="24" creationId="{9B360A9C-6715-60D1-037F-AE343BD3AC8B}"/>
          </ac:spMkLst>
        </pc:spChg>
        <pc:spChg chg="add mod ord">
          <ac:chgData name="Samuel Kim" userId="0b4e8f1a-35cc-4769-966d-024c662a6df8" providerId="ADAL" clId="{0D4A02D4-E2CD-46D0-906B-673FC12CB8AE}" dt="2024-07-15T15:23:34.709" v="1067" actId="700"/>
          <ac:spMkLst>
            <pc:docMk/>
            <pc:sldMk cId="3957566091" sldId="1115"/>
            <ac:spMk id="25" creationId="{0563DB78-E3FB-911C-BC8B-D5192BE96A70}"/>
          </ac:spMkLst>
        </pc:spChg>
        <pc:spChg chg="add mod ord">
          <ac:chgData name="Samuel Kim" userId="0b4e8f1a-35cc-4769-966d-024c662a6df8" providerId="ADAL" clId="{0D4A02D4-E2CD-46D0-906B-673FC12CB8AE}" dt="2024-07-15T15:23:34.937" v="1084" actId="27636"/>
          <ac:spMkLst>
            <pc:docMk/>
            <pc:sldMk cId="3957566091" sldId="1115"/>
            <ac:spMk id="26" creationId="{AC8E4855-89CA-87AC-D373-DA534B284434}"/>
          </ac:spMkLst>
        </pc:spChg>
        <pc:spChg chg="add mod ord">
          <ac:chgData name="Samuel Kim" userId="0b4e8f1a-35cc-4769-966d-024c662a6df8" providerId="ADAL" clId="{0D4A02D4-E2CD-46D0-906B-673FC12CB8AE}" dt="2024-07-15T15:23:34.930" v="1079" actId="27636"/>
          <ac:spMkLst>
            <pc:docMk/>
            <pc:sldMk cId="3957566091" sldId="1115"/>
            <ac:spMk id="27" creationId="{58CE59B7-7438-DFBF-9CA6-3FC7F083A04E}"/>
          </ac:spMkLst>
        </pc:spChg>
        <pc:spChg chg="add mod ord">
          <ac:chgData name="Samuel Kim" userId="0b4e8f1a-35cc-4769-966d-024c662a6df8" providerId="ADAL" clId="{0D4A02D4-E2CD-46D0-906B-673FC12CB8AE}" dt="2024-07-15T15:23:34.933" v="1081" actId="27636"/>
          <ac:spMkLst>
            <pc:docMk/>
            <pc:sldMk cId="3957566091" sldId="1115"/>
            <ac:spMk id="28" creationId="{6BA1D034-2E80-673A-A674-E7DD8B633FC6}"/>
          </ac:spMkLst>
        </pc:spChg>
        <pc:spChg chg="add mod ord">
          <ac:chgData name="Samuel Kim" userId="0b4e8f1a-35cc-4769-966d-024c662a6df8" providerId="ADAL" clId="{0D4A02D4-E2CD-46D0-906B-673FC12CB8AE}" dt="2024-07-15T15:23:34.914" v="1068" actId="27636"/>
          <ac:spMkLst>
            <pc:docMk/>
            <pc:sldMk cId="3957566091" sldId="1115"/>
            <ac:spMk id="29" creationId="{37B8F1DD-C41D-6EDC-CD55-94E2058CA1F9}"/>
          </ac:spMkLst>
        </pc:spChg>
        <pc:spChg chg="add mod ord">
          <ac:chgData name="Samuel Kim" userId="0b4e8f1a-35cc-4769-966d-024c662a6df8" providerId="ADAL" clId="{0D4A02D4-E2CD-46D0-906B-673FC12CB8AE}" dt="2024-07-15T15:23:34.929" v="1078" actId="27636"/>
          <ac:spMkLst>
            <pc:docMk/>
            <pc:sldMk cId="3957566091" sldId="1115"/>
            <ac:spMk id="30" creationId="{4C2B945B-2537-4D98-307B-9FE0ABB1F5AF}"/>
          </ac:spMkLst>
        </pc:spChg>
        <pc:spChg chg="add mod ord">
          <ac:chgData name="Samuel Kim" userId="0b4e8f1a-35cc-4769-966d-024c662a6df8" providerId="ADAL" clId="{0D4A02D4-E2CD-46D0-906B-673FC12CB8AE}" dt="2024-07-15T15:23:34.939" v="1086" actId="27636"/>
          <ac:spMkLst>
            <pc:docMk/>
            <pc:sldMk cId="3957566091" sldId="1115"/>
            <ac:spMk id="31" creationId="{DD421BBF-EDF0-9BF8-458A-5C465C2B0EEA}"/>
          </ac:spMkLst>
        </pc:spChg>
        <pc:spChg chg="add mod ord">
          <ac:chgData name="Samuel Kim" userId="0b4e8f1a-35cc-4769-966d-024c662a6df8" providerId="ADAL" clId="{0D4A02D4-E2CD-46D0-906B-673FC12CB8AE}" dt="2024-07-15T15:23:34.922" v="1073" actId="27636"/>
          <ac:spMkLst>
            <pc:docMk/>
            <pc:sldMk cId="3957566091" sldId="1115"/>
            <ac:spMk id="32" creationId="{1E6C1618-6B62-06F6-0037-71D16351C93C}"/>
          </ac:spMkLst>
        </pc:spChg>
        <pc:spChg chg="add mod ord">
          <ac:chgData name="Samuel Kim" userId="0b4e8f1a-35cc-4769-966d-024c662a6df8" providerId="ADAL" clId="{0D4A02D4-E2CD-46D0-906B-673FC12CB8AE}" dt="2024-07-15T15:23:34.932" v="1080" actId="27636"/>
          <ac:spMkLst>
            <pc:docMk/>
            <pc:sldMk cId="3957566091" sldId="1115"/>
            <ac:spMk id="33" creationId="{DFFC31C4-1CA3-D792-2D08-D27597CE26CF}"/>
          </ac:spMkLst>
        </pc:spChg>
        <pc:spChg chg="add mod ord">
          <ac:chgData name="Samuel Kim" userId="0b4e8f1a-35cc-4769-966d-024c662a6df8" providerId="ADAL" clId="{0D4A02D4-E2CD-46D0-906B-673FC12CB8AE}" dt="2024-07-15T15:23:34.938" v="1085" actId="27636"/>
          <ac:spMkLst>
            <pc:docMk/>
            <pc:sldMk cId="3957566091" sldId="1115"/>
            <ac:spMk id="34" creationId="{402BD8B9-427F-C34F-F11B-15C9974E1869}"/>
          </ac:spMkLst>
        </pc:spChg>
        <pc:spChg chg="add mod ord">
          <ac:chgData name="Samuel Kim" userId="0b4e8f1a-35cc-4769-966d-024c662a6df8" providerId="ADAL" clId="{0D4A02D4-E2CD-46D0-906B-673FC12CB8AE}" dt="2024-07-15T15:23:34.934" v="1082" actId="27636"/>
          <ac:spMkLst>
            <pc:docMk/>
            <pc:sldMk cId="3957566091" sldId="1115"/>
            <ac:spMk id="35" creationId="{55AFE2B6-7430-82BC-BBED-C53F361C2816}"/>
          </ac:spMkLst>
        </pc:spChg>
        <pc:spChg chg="add mod ord">
          <ac:chgData name="Samuel Kim" userId="0b4e8f1a-35cc-4769-966d-024c662a6df8" providerId="ADAL" clId="{0D4A02D4-E2CD-46D0-906B-673FC12CB8AE}" dt="2024-07-15T15:23:34.923" v="1074" actId="27636"/>
          <ac:spMkLst>
            <pc:docMk/>
            <pc:sldMk cId="3957566091" sldId="1115"/>
            <ac:spMk id="36" creationId="{2BB7F806-67D1-710A-3D16-97AA711F066C}"/>
          </ac:spMkLst>
        </pc:spChg>
        <pc:spChg chg="add mod ord">
          <ac:chgData name="Samuel Kim" userId="0b4e8f1a-35cc-4769-966d-024c662a6df8" providerId="ADAL" clId="{0D4A02D4-E2CD-46D0-906B-673FC12CB8AE}" dt="2024-07-15T15:23:34.917" v="1070" actId="27636"/>
          <ac:spMkLst>
            <pc:docMk/>
            <pc:sldMk cId="3957566091" sldId="1115"/>
            <ac:spMk id="37" creationId="{8569883C-2F62-4920-D42B-BD852F49E332}"/>
          </ac:spMkLst>
        </pc:spChg>
        <pc:spChg chg="add mod ord">
          <ac:chgData name="Samuel Kim" userId="0b4e8f1a-35cc-4769-966d-024c662a6df8" providerId="ADAL" clId="{0D4A02D4-E2CD-46D0-906B-673FC12CB8AE}" dt="2024-07-15T15:23:34.927" v="1076" actId="27636"/>
          <ac:spMkLst>
            <pc:docMk/>
            <pc:sldMk cId="3957566091" sldId="1115"/>
            <ac:spMk id="38" creationId="{3C8AE2C5-A081-A298-7A78-4BA557D11572}"/>
          </ac:spMkLst>
        </pc:spChg>
        <pc:spChg chg="add mod ord">
          <ac:chgData name="Samuel Kim" userId="0b4e8f1a-35cc-4769-966d-024c662a6df8" providerId="ADAL" clId="{0D4A02D4-E2CD-46D0-906B-673FC12CB8AE}" dt="2024-07-15T15:23:34.928" v="1077" actId="27636"/>
          <ac:spMkLst>
            <pc:docMk/>
            <pc:sldMk cId="3957566091" sldId="1115"/>
            <ac:spMk id="39" creationId="{164BD2B0-3DCB-842C-D484-E74F25FAD958}"/>
          </ac:spMkLst>
        </pc:spChg>
        <pc:spChg chg="add mod ord">
          <ac:chgData name="Samuel Kim" userId="0b4e8f1a-35cc-4769-966d-024c662a6df8" providerId="ADAL" clId="{0D4A02D4-E2CD-46D0-906B-673FC12CB8AE}" dt="2024-07-15T15:23:34.941" v="1087" actId="27636"/>
          <ac:spMkLst>
            <pc:docMk/>
            <pc:sldMk cId="3957566091" sldId="1115"/>
            <ac:spMk id="40" creationId="{2F86F1C8-E304-103B-7BCE-CADDA213A108}"/>
          </ac:spMkLst>
        </pc:spChg>
        <pc:spChg chg="add mod ord">
          <ac:chgData name="Samuel Kim" userId="0b4e8f1a-35cc-4769-966d-024c662a6df8" providerId="ADAL" clId="{0D4A02D4-E2CD-46D0-906B-673FC12CB8AE}" dt="2024-07-15T15:23:34.920" v="1072" actId="27636"/>
          <ac:spMkLst>
            <pc:docMk/>
            <pc:sldMk cId="3957566091" sldId="1115"/>
            <ac:spMk id="41" creationId="{F0ECCAFF-063B-22C3-C9B6-9AF46C2FC50A}"/>
          </ac:spMkLst>
        </pc:spChg>
        <pc:spChg chg="add mod ord">
          <ac:chgData name="Samuel Kim" userId="0b4e8f1a-35cc-4769-966d-024c662a6df8" providerId="ADAL" clId="{0D4A02D4-E2CD-46D0-906B-673FC12CB8AE}" dt="2024-07-15T15:23:34.935" v="1083" actId="27636"/>
          <ac:spMkLst>
            <pc:docMk/>
            <pc:sldMk cId="3957566091" sldId="1115"/>
            <ac:spMk id="42" creationId="{1E86FC77-4A7B-A171-A325-E5365C07D714}"/>
          </ac:spMkLst>
        </pc:spChg>
        <pc:spChg chg="add mod ord">
          <ac:chgData name="Samuel Kim" userId="0b4e8f1a-35cc-4769-966d-024c662a6df8" providerId="ADAL" clId="{0D4A02D4-E2CD-46D0-906B-673FC12CB8AE}" dt="2024-07-15T15:23:34.925" v="1075" actId="27636"/>
          <ac:spMkLst>
            <pc:docMk/>
            <pc:sldMk cId="3957566091" sldId="1115"/>
            <ac:spMk id="43" creationId="{57981DD4-8399-525C-D588-AECE1F6973EF}"/>
          </ac:spMkLst>
        </pc:spChg>
        <pc:spChg chg="add mod ord">
          <ac:chgData name="Samuel Kim" userId="0b4e8f1a-35cc-4769-966d-024c662a6df8" providerId="ADAL" clId="{0D4A02D4-E2CD-46D0-906B-673FC12CB8AE}" dt="2024-07-15T15:23:34.919" v="1071" actId="27636"/>
          <ac:spMkLst>
            <pc:docMk/>
            <pc:sldMk cId="3957566091" sldId="1115"/>
            <ac:spMk id="44" creationId="{C8AE45BF-F736-232A-0832-6B82A3FB480F}"/>
          </ac:spMkLst>
        </pc:spChg>
        <pc:spChg chg="add mod ord">
          <ac:chgData name="Samuel Kim" userId="0b4e8f1a-35cc-4769-966d-024c662a6df8" providerId="ADAL" clId="{0D4A02D4-E2CD-46D0-906B-673FC12CB8AE}" dt="2024-07-15T15:23:34.916" v="1069" actId="27636"/>
          <ac:spMkLst>
            <pc:docMk/>
            <pc:sldMk cId="3957566091" sldId="1115"/>
            <ac:spMk id="45" creationId="{A4CE2395-8122-42C4-54BA-D2CB4DE50D56}"/>
          </ac:spMkLst>
        </pc:spChg>
      </pc:sldChg>
      <pc:sldChg chg="addSp delSp modSp new mod modClrScheme chgLayout">
        <pc:chgData name="Samuel Kim" userId="0b4e8f1a-35cc-4769-966d-024c662a6df8" providerId="ADAL" clId="{0D4A02D4-E2CD-46D0-906B-673FC12CB8AE}" dt="2024-07-15T15:24:02.437" v="1115" actId="1076"/>
        <pc:sldMkLst>
          <pc:docMk/>
          <pc:sldMk cId="620350833" sldId="1116"/>
        </pc:sldMkLst>
        <pc:spChg chg="del mod ord">
          <ac:chgData name="Samuel Kim" userId="0b4e8f1a-35cc-4769-966d-024c662a6df8" providerId="ADAL" clId="{0D4A02D4-E2CD-46D0-906B-673FC12CB8AE}" dt="2024-07-15T15:23:47.168" v="1089" actId="700"/>
          <ac:spMkLst>
            <pc:docMk/>
            <pc:sldMk cId="620350833" sldId="1116"/>
            <ac:spMk id="2" creationId="{AEEC0465-0372-034C-8F76-4A6414CEEA88}"/>
          </ac:spMkLst>
        </pc:spChg>
        <pc:spChg chg="del mod ord">
          <ac:chgData name="Samuel Kim" userId="0b4e8f1a-35cc-4769-966d-024c662a6df8" providerId="ADAL" clId="{0D4A02D4-E2CD-46D0-906B-673FC12CB8AE}" dt="2024-07-15T15:23:47.168" v="1089" actId="700"/>
          <ac:spMkLst>
            <pc:docMk/>
            <pc:sldMk cId="620350833" sldId="1116"/>
            <ac:spMk id="3" creationId="{DE4158B8-F000-3D2E-38B4-6945E740DBFF}"/>
          </ac:spMkLst>
        </pc:spChg>
        <pc:spChg chg="del mod ord">
          <ac:chgData name="Samuel Kim" userId="0b4e8f1a-35cc-4769-966d-024c662a6df8" providerId="ADAL" clId="{0D4A02D4-E2CD-46D0-906B-673FC12CB8AE}" dt="2024-07-15T15:23:47.168" v="1089" actId="700"/>
          <ac:spMkLst>
            <pc:docMk/>
            <pc:sldMk cId="620350833" sldId="1116"/>
            <ac:spMk id="4" creationId="{82E12BAA-20F6-8E43-A305-98C9CB5C04BB}"/>
          </ac:spMkLst>
        </pc:spChg>
        <pc:spChg chg="del mod ord">
          <ac:chgData name="Samuel Kim" userId="0b4e8f1a-35cc-4769-966d-024c662a6df8" providerId="ADAL" clId="{0D4A02D4-E2CD-46D0-906B-673FC12CB8AE}" dt="2024-07-15T15:23:47.168" v="1089" actId="700"/>
          <ac:spMkLst>
            <pc:docMk/>
            <pc:sldMk cId="620350833" sldId="1116"/>
            <ac:spMk id="5" creationId="{EDB527A1-7241-5D7E-E7EE-A213999DD042}"/>
          </ac:spMkLst>
        </pc:spChg>
        <pc:spChg chg="del mod ord">
          <ac:chgData name="Samuel Kim" userId="0b4e8f1a-35cc-4769-966d-024c662a6df8" providerId="ADAL" clId="{0D4A02D4-E2CD-46D0-906B-673FC12CB8AE}" dt="2024-07-15T15:23:47.168" v="1089" actId="700"/>
          <ac:spMkLst>
            <pc:docMk/>
            <pc:sldMk cId="620350833" sldId="1116"/>
            <ac:spMk id="6" creationId="{9150A4AA-4D00-A5B1-6DE9-BFBBA36E055E}"/>
          </ac:spMkLst>
        </pc:spChg>
        <pc:spChg chg="del mod ord">
          <ac:chgData name="Samuel Kim" userId="0b4e8f1a-35cc-4769-966d-024c662a6df8" providerId="ADAL" clId="{0D4A02D4-E2CD-46D0-906B-673FC12CB8AE}" dt="2024-07-15T15:23:47.168" v="1089" actId="700"/>
          <ac:spMkLst>
            <pc:docMk/>
            <pc:sldMk cId="620350833" sldId="1116"/>
            <ac:spMk id="7" creationId="{652FCCA2-1474-CAD0-9594-D23D53F64666}"/>
          </ac:spMkLst>
        </pc:spChg>
        <pc:spChg chg="del mod ord">
          <ac:chgData name="Samuel Kim" userId="0b4e8f1a-35cc-4769-966d-024c662a6df8" providerId="ADAL" clId="{0D4A02D4-E2CD-46D0-906B-673FC12CB8AE}" dt="2024-07-15T15:23:47.168" v="1089" actId="700"/>
          <ac:spMkLst>
            <pc:docMk/>
            <pc:sldMk cId="620350833" sldId="1116"/>
            <ac:spMk id="8" creationId="{BD1341E6-9D89-9ED3-86BE-F88DE959DFC2}"/>
          </ac:spMkLst>
        </pc:spChg>
        <pc:spChg chg="del mod ord">
          <ac:chgData name="Samuel Kim" userId="0b4e8f1a-35cc-4769-966d-024c662a6df8" providerId="ADAL" clId="{0D4A02D4-E2CD-46D0-906B-673FC12CB8AE}" dt="2024-07-15T15:23:47.168" v="1089" actId="700"/>
          <ac:spMkLst>
            <pc:docMk/>
            <pc:sldMk cId="620350833" sldId="1116"/>
            <ac:spMk id="9" creationId="{F5B8ED52-48E6-B8B2-68AA-2DC70C119882}"/>
          </ac:spMkLst>
        </pc:spChg>
        <pc:spChg chg="del mod ord">
          <ac:chgData name="Samuel Kim" userId="0b4e8f1a-35cc-4769-966d-024c662a6df8" providerId="ADAL" clId="{0D4A02D4-E2CD-46D0-906B-673FC12CB8AE}" dt="2024-07-15T15:23:47.168" v="1089" actId="700"/>
          <ac:spMkLst>
            <pc:docMk/>
            <pc:sldMk cId="620350833" sldId="1116"/>
            <ac:spMk id="10" creationId="{39D5FA80-ECC3-0815-95E2-329C632B0085}"/>
          </ac:spMkLst>
        </pc:spChg>
        <pc:spChg chg="del mod ord">
          <ac:chgData name="Samuel Kim" userId="0b4e8f1a-35cc-4769-966d-024c662a6df8" providerId="ADAL" clId="{0D4A02D4-E2CD-46D0-906B-673FC12CB8AE}" dt="2024-07-15T15:23:47.168" v="1089" actId="700"/>
          <ac:spMkLst>
            <pc:docMk/>
            <pc:sldMk cId="620350833" sldId="1116"/>
            <ac:spMk id="11" creationId="{6D2D9347-70C3-D702-BF9A-5EC8FBBA6BF6}"/>
          </ac:spMkLst>
        </pc:spChg>
        <pc:spChg chg="del mod ord">
          <ac:chgData name="Samuel Kim" userId="0b4e8f1a-35cc-4769-966d-024c662a6df8" providerId="ADAL" clId="{0D4A02D4-E2CD-46D0-906B-673FC12CB8AE}" dt="2024-07-15T15:23:47.168" v="1089" actId="700"/>
          <ac:spMkLst>
            <pc:docMk/>
            <pc:sldMk cId="620350833" sldId="1116"/>
            <ac:spMk id="12" creationId="{1B39EA49-9F4C-AE78-5457-2535030A5055}"/>
          </ac:spMkLst>
        </pc:spChg>
        <pc:spChg chg="del mod ord">
          <ac:chgData name="Samuel Kim" userId="0b4e8f1a-35cc-4769-966d-024c662a6df8" providerId="ADAL" clId="{0D4A02D4-E2CD-46D0-906B-673FC12CB8AE}" dt="2024-07-15T15:23:47.168" v="1089" actId="700"/>
          <ac:spMkLst>
            <pc:docMk/>
            <pc:sldMk cId="620350833" sldId="1116"/>
            <ac:spMk id="13" creationId="{097E4373-87F3-DE7D-5428-810F259D12CC}"/>
          </ac:spMkLst>
        </pc:spChg>
        <pc:spChg chg="del mod ord">
          <ac:chgData name="Samuel Kim" userId="0b4e8f1a-35cc-4769-966d-024c662a6df8" providerId="ADAL" clId="{0D4A02D4-E2CD-46D0-906B-673FC12CB8AE}" dt="2024-07-15T15:23:47.168" v="1089" actId="700"/>
          <ac:spMkLst>
            <pc:docMk/>
            <pc:sldMk cId="620350833" sldId="1116"/>
            <ac:spMk id="14" creationId="{46CC6696-FBA4-BF66-76D9-26DAC4990A02}"/>
          </ac:spMkLst>
        </pc:spChg>
        <pc:spChg chg="del mod ord">
          <ac:chgData name="Samuel Kim" userId="0b4e8f1a-35cc-4769-966d-024c662a6df8" providerId="ADAL" clId="{0D4A02D4-E2CD-46D0-906B-673FC12CB8AE}" dt="2024-07-15T15:23:47.168" v="1089" actId="700"/>
          <ac:spMkLst>
            <pc:docMk/>
            <pc:sldMk cId="620350833" sldId="1116"/>
            <ac:spMk id="15" creationId="{FF2EDF11-92CA-70CB-84EB-EA9A03840046}"/>
          </ac:spMkLst>
        </pc:spChg>
        <pc:spChg chg="del mod ord">
          <ac:chgData name="Samuel Kim" userId="0b4e8f1a-35cc-4769-966d-024c662a6df8" providerId="ADAL" clId="{0D4A02D4-E2CD-46D0-906B-673FC12CB8AE}" dt="2024-07-15T15:23:47.168" v="1089" actId="700"/>
          <ac:spMkLst>
            <pc:docMk/>
            <pc:sldMk cId="620350833" sldId="1116"/>
            <ac:spMk id="16" creationId="{6D3E7937-78FF-307D-3E97-442AE340269F}"/>
          </ac:spMkLst>
        </pc:spChg>
        <pc:spChg chg="del mod ord">
          <ac:chgData name="Samuel Kim" userId="0b4e8f1a-35cc-4769-966d-024c662a6df8" providerId="ADAL" clId="{0D4A02D4-E2CD-46D0-906B-673FC12CB8AE}" dt="2024-07-15T15:23:47.168" v="1089" actId="700"/>
          <ac:spMkLst>
            <pc:docMk/>
            <pc:sldMk cId="620350833" sldId="1116"/>
            <ac:spMk id="17" creationId="{8D5621C2-9EC4-968A-52E9-D15C88DF75FB}"/>
          </ac:spMkLst>
        </pc:spChg>
        <pc:spChg chg="del mod ord">
          <ac:chgData name="Samuel Kim" userId="0b4e8f1a-35cc-4769-966d-024c662a6df8" providerId="ADAL" clId="{0D4A02D4-E2CD-46D0-906B-673FC12CB8AE}" dt="2024-07-15T15:23:47.168" v="1089" actId="700"/>
          <ac:spMkLst>
            <pc:docMk/>
            <pc:sldMk cId="620350833" sldId="1116"/>
            <ac:spMk id="18" creationId="{5DE9AC14-16BF-8FCD-6138-65BA13141CCA}"/>
          </ac:spMkLst>
        </pc:spChg>
        <pc:spChg chg="del mod ord">
          <ac:chgData name="Samuel Kim" userId="0b4e8f1a-35cc-4769-966d-024c662a6df8" providerId="ADAL" clId="{0D4A02D4-E2CD-46D0-906B-673FC12CB8AE}" dt="2024-07-15T15:23:47.168" v="1089" actId="700"/>
          <ac:spMkLst>
            <pc:docMk/>
            <pc:sldMk cId="620350833" sldId="1116"/>
            <ac:spMk id="19" creationId="{463ECE04-E2D4-795E-67EF-98380CD0AA57}"/>
          </ac:spMkLst>
        </pc:spChg>
        <pc:spChg chg="del mod ord">
          <ac:chgData name="Samuel Kim" userId="0b4e8f1a-35cc-4769-966d-024c662a6df8" providerId="ADAL" clId="{0D4A02D4-E2CD-46D0-906B-673FC12CB8AE}" dt="2024-07-15T15:23:47.168" v="1089" actId="700"/>
          <ac:spMkLst>
            <pc:docMk/>
            <pc:sldMk cId="620350833" sldId="1116"/>
            <ac:spMk id="20" creationId="{C13BC711-613E-48A1-BA82-9352B7FB0F48}"/>
          </ac:spMkLst>
        </pc:spChg>
        <pc:spChg chg="del mod ord">
          <ac:chgData name="Samuel Kim" userId="0b4e8f1a-35cc-4769-966d-024c662a6df8" providerId="ADAL" clId="{0D4A02D4-E2CD-46D0-906B-673FC12CB8AE}" dt="2024-07-15T15:23:47.168" v="1089" actId="700"/>
          <ac:spMkLst>
            <pc:docMk/>
            <pc:sldMk cId="620350833" sldId="1116"/>
            <ac:spMk id="21" creationId="{DB8F4F81-E218-3E5A-1B54-096EC7A5E7E7}"/>
          </ac:spMkLst>
        </pc:spChg>
        <pc:spChg chg="del mod ord">
          <ac:chgData name="Samuel Kim" userId="0b4e8f1a-35cc-4769-966d-024c662a6df8" providerId="ADAL" clId="{0D4A02D4-E2CD-46D0-906B-673FC12CB8AE}" dt="2024-07-15T15:23:47.168" v="1089" actId="700"/>
          <ac:spMkLst>
            <pc:docMk/>
            <pc:sldMk cId="620350833" sldId="1116"/>
            <ac:spMk id="22" creationId="{6C42D38E-813B-0B06-F00D-972DCF6B9B4F}"/>
          </ac:spMkLst>
        </pc:spChg>
        <pc:spChg chg="del mod ord">
          <ac:chgData name="Samuel Kim" userId="0b4e8f1a-35cc-4769-966d-024c662a6df8" providerId="ADAL" clId="{0D4A02D4-E2CD-46D0-906B-673FC12CB8AE}" dt="2024-07-15T15:23:47.168" v="1089" actId="700"/>
          <ac:spMkLst>
            <pc:docMk/>
            <pc:sldMk cId="620350833" sldId="1116"/>
            <ac:spMk id="23" creationId="{8C286F0D-5FBF-8AF7-399D-AAE6A3BFCE31}"/>
          </ac:spMkLst>
        </pc:spChg>
        <pc:spChg chg="mod ord">
          <ac:chgData name="Samuel Kim" userId="0b4e8f1a-35cc-4769-966d-024c662a6df8" providerId="ADAL" clId="{0D4A02D4-E2CD-46D0-906B-673FC12CB8AE}" dt="2024-07-15T15:23:47.168" v="1089" actId="700"/>
          <ac:spMkLst>
            <pc:docMk/>
            <pc:sldMk cId="620350833" sldId="1116"/>
            <ac:spMk id="24" creationId="{597B8849-A080-19C8-08ED-32FC7CE00A49}"/>
          </ac:spMkLst>
        </pc:spChg>
        <pc:spChg chg="add mod ord">
          <ac:chgData name="Samuel Kim" userId="0b4e8f1a-35cc-4769-966d-024c662a6df8" providerId="ADAL" clId="{0D4A02D4-E2CD-46D0-906B-673FC12CB8AE}" dt="2024-07-15T15:23:52.182" v="1110"/>
          <ac:spMkLst>
            <pc:docMk/>
            <pc:sldMk cId="620350833" sldId="1116"/>
            <ac:spMk id="25" creationId="{ECEA8564-38B0-7A12-4A49-A929B23F2E98}"/>
          </ac:spMkLst>
        </pc:spChg>
        <pc:spChg chg="add mod ord">
          <ac:chgData name="Samuel Kim" userId="0b4e8f1a-35cc-4769-966d-024c662a6df8" providerId="ADAL" clId="{0D4A02D4-E2CD-46D0-906B-673FC12CB8AE}" dt="2024-07-15T15:24:00.647" v="1113" actId="27636"/>
          <ac:spMkLst>
            <pc:docMk/>
            <pc:sldMk cId="620350833" sldId="1116"/>
            <ac:spMk id="26" creationId="{E50A6FF3-BBE0-420E-727E-6041C0062ECD}"/>
          </ac:spMkLst>
        </pc:spChg>
        <pc:spChg chg="add mod ord">
          <ac:chgData name="Samuel Kim" userId="0b4e8f1a-35cc-4769-966d-024c662a6df8" providerId="ADAL" clId="{0D4A02D4-E2CD-46D0-906B-673FC12CB8AE}" dt="2024-07-15T15:23:47.308" v="1102" actId="27636"/>
          <ac:spMkLst>
            <pc:docMk/>
            <pc:sldMk cId="620350833" sldId="1116"/>
            <ac:spMk id="27" creationId="{AC4E1567-4E21-0DBD-AD54-1E97F67D1535}"/>
          </ac:spMkLst>
        </pc:spChg>
        <pc:spChg chg="add mod ord">
          <ac:chgData name="Samuel Kim" userId="0b4e8f1a-35cc-4769-966d-024c662a6df8" providerId="ADAL" clId="{0D4A02D4-E2CD-46D0-906B-673FC12CB8AE}" dt="2024-07-15T15:23:47.313" v="1106" actId="27636"/>
          <ac:spMkLst>
            <pc:docMk/>
            <pc:sldMk cId="620350833" sldId="1116"/>
            <ac:spMk id="28" creationId="{5A18A349-277E-854C-68C1-BE1A3D891317}"/>
          </ac:spMkLst>
        </pc:spChg>
        <pc:spChg chg="add mod ord">
          <ac:chgData name="Samuel Kim" userId="0b4e8f1a-35cc-4769-966d-024c662a6df8" providerId="ADAL" clId="{0D4A02D4-E2CD-46D0-906B-673FC12CB8AE}" dt="2024-07-15T15:23:47.302" v="1098" actId="27636"/>
          <ac:spMkLst>
            <pc:docMk/>
            <pc:sldMk cId="620350833" sldId="1116"/>
            <ac:spMk id="29" creationId="{DE9B2A39-E5E8-C81B-3969-0ACE750FDDD4}"/>
          </ac:spMkLst>
        </pc:spChg>
        <pc:spChg chg="add mod ord">
          <ac:chgData name="Samuel Kim" userId="0b4e8f1a-35cc-4769-966d-024c662a6df8" providerId="ADAL" clId="{0D4A02D4-E2CD-46D0-906B-673FC12CB8AE}" dt="2024-07-15T15:23:47.312" v="1105" actId="27636"/>
          <ac:spMkLst>
            <pc:docMk/>
            <pc:sldMk cId="620350833" sldId="1116"/>
            <ac:spMk id="30" creationId="{99378761-5B15-5081-A752-1778EE158DDB}"/>
          </ac:spMkLst>
        </pc:spChg>
        <pc:spChg chg="add mod ord">
          <ac:chgData name="Samuel Kim" userId="0b4e8f1a-35cc-4769-966d-024c662a6df8" providerId="ADAL" clId="{0D4A02D4-E2CD-46D0-906B-673FC12CB8AE}" dt="2024-07-15T15:23:47.293" v="1091" actId="27636"/>
          <ac:spMkLst>
            <pc:docMk/>
            <pc:sldMk cId="620350833" sldId="1116"/>
            <ac:spMk id="31" creationId="{08B923BB-A405-1A31-6526-BC6FD3C018D5}"/>
          </ac:spMkLst>
        </pc:spChg>
        <pc:spChg chg="add mod ord">
          <ac:chgData name="Samuel Kim" userId="0b4e8f1a-35cc-4769-966d-024c662a6df8" providerId="ADAL" clId="{0D4A02D4-E2CD-46D0-906B-673FC12CB8AE}" dt="2024-07-15T15:23:47.304" v="1099" actId="27636"/>
          <ac:spMkLst>
            <pc:docMk/>
            <pc:sldMk cId="620350833" sldId="1116"/>
            <ac:spMk id="32" creationId="{EA691590-8550-A49A-899D-0D4DA91118C4}"/>
          </ac:spMkLst>
        </pc:spChg>
        <pc:spChg chg="add mod ord">
          <ac:chgData name="Samuel Kim" userId="0b4e8f1a-35cc-4769-966d-024c662a6df8" providerId="ADAL" clId="{0D4A02D4-E2CD-46D0-906B-673FC12CB8AE}" dt="2024-07-15T15:23:47.305" v="1100" actId="27636"/>
          <ac:spMkLst>
            <pc:docMk/>
            <pc:sldMk cId="620350833" sldId="1116"/>
            <ac:spMk id="33" creationId="{A23F1755-352C-151C-B99F-6A8E9301FCCF}"/>
          </ac:spMkLst>
        </pc:spChg>
        <pc:spChg chg="add mod ord">
          <ac:chgData name="Samuel Kim" userId="0b4e8f1a-35cc-4769-966d-024c662a6df8" providerId="ADAL" clId="{0D4A02D4-E2CD-46D0-906B-673FC12CB8AE}" dt="2024-07-15T15:23:47.300" v="1096" actId="27636"/>
          <ac:spMkLst>
            <pc:docMk/>
            <pc:sldMk cId="620350833" sldId="1116"/>
            <ac:spMk id="34" creationId="{15FA92B1-2E3F-4C5D-38C5-0F444B73567B}"/>
          </ac:spMkLst>
        </pc:spChg>
        <pc:spChg chg="add mod ord">
          <ac:chgData name="Samuel Kim" userId="0b4e8f1a-35cc-4769-966d-024c662a6df8" providerId="ADAL" clId="{0D4A02D4-E2CD-46D0-906B-673FC12CB8AE}" dt="2024-07-15T15:23:47.296" v="1093" actId="27636"/>
          <ac:spMkLst>
            <pc:docMk/>
            <pc:sldMk cId="620350833" sldId="1116"/>
            <ac:spMk id="35" creationId="{42359B2C-2B46-5653-EAF9-FDA39B61AF29}"/>
          </ac:spMkLst>
        </pc:spChg>
        <pc:spChg chg="add mod ord">
          <ac:chgData name="Samuel Kim" userId="0b4e8f1a-35cc-4769-966d-024c662a6df8" providerId="ADAL" clId="{0D4A02D4-E2CD-46D0-906B-673FC12CB8AE}" dt="2024-07-15T15:23:47.301" v="1097" actId="27636"/>
          <ac:spMkLst>
            <pc:docMk/>
            <pc:sldMk cId="620350833" sldId="1116"/>
            <ac:spMk id="36" creationId="{62145C90-8B1B-042F-BF5F-86B7A04766AD}"/>
          </ac:spMkLst>
        </pc:spChg>
        <pc:spChg chg="add mod ord">
          <ac:chgData name="Samuel Kim" userId="0b4e8f1a-35cc-4769-966d-024c662a6df8" providerId="ADAL" clId="{0D4A02D4-E2CD-46D0-906B-673FC12CB8AE}" dt="2024-07-15T15:23:47.307" v="1101" actId="27636"/>
          <ac:spMkLst>
            <pc:docMk/>
            <pc:sldMk cId="620350833" sldId="1116"/>
            <ac:spMk id="37" creationId="{8ABAD195-1D64-5594-9CB2-56B323BEB933}"/>
          </ac:spMkLst>
        </pc:spChg>
        <pc:spChg chg="add mod ord">
          <ac:chgData name="Samuel Kim" userId="0b4e8f1a-35cc-4769-966d-024c662a6df8" providerId="ADAL" clId="{0D4A02D4-E2CD-46D0-906B-673FC12CB8AE}" dt="2024-07-15T15:23:47.294" v="1092" actId="27636"/>
          <ac:spMkLst>
            <pc:docMk/>
            <pc:sldMk cId="620350833" sldId="1116"/>
            <ac:spMk id="38" creationId="{8F72AE9A-C0D5-575E-2AE2-51B19E12EA4D}"/>
          </ac:spMkLst>
        </pc:spChg>
        <pc:spChg chg="add mod ord">
          <ac:chgData name="Samuel Kim" userId="0b4e8f1a-35cc-4769-966d-024c662a6df8" providerId="ADAL" clId="{0D4A02D4-E2CD-46D0-906B-673FC12CB8AE}" dt="2024-07-15T15:23:47.314" v="1107" actId="27636"/>
          <ac:spMkLst>
            <pc:docMk/>
            <pc:sldMk cId="620350833" sldId="1116"/>
            <ac:spMk id="39" creationId="{09ACEDDC-1EA1-074A-09F9-52C780A2FFD1}"/>
          </ac:spMkLst>
        </pc:spChg>
        <pc:spChg chg="add mod ord">
          <ac:chgData name="Samuel Kim" userId="0b4e8f1a-35cc-4769-966d-024c662a6df8" providerId="ADAL" clId="{0D4A02D4-E2CD-46D0-906B-673FC12CB8AE}" dt="2024-07-15T15:23:47.291" v="1090" actId="27636"/>
          <ac:spMkLst>
            <pc:docMk/>
            <pc:sldMk cId="620350833" sldId="1116"/>
            <ac:spMk id="40" creationId="{4A47E19F-B97B-7B57-D922-D41C2916666D}"/>
          </ac:spMkLst>
        </pc:spChg>
        <pc:spChg chg="add mod ord">
          <ac:chgData name="Samuel Kim" userId="0b4e8f1a-35cc-4769-966d-024c662a6df8" providerId="ADAL" clId="{0D4A02D4-E2CD-46D0-906B-673FC12CB8AE}" dt="2024-07-15T15:23:47.298" v="1095" actId="27636"/>
          <ac:spMkLst>
            <pc:docMk/>
            <pc:sldMk cId="620350833" sldId="1116"/>
            <ac:spMk id="41" creationId="{8E1D7952-FD6D-3322-3F80-67CD046E0F92}"/>
          </ac:spMkLst>
        </pc:spChg>
        <pc:spChg chg="add mod ord">
          <ac:chgData name="Samuel Kim" userId="0b4e8f1a-35cc-4769-966d-024c662a6df8" providerId="ADAL" clId="{0D4A02D4-E2CD-46D0-906B-673FC12CB8AE}" dt="2024-07-15T15:23:47.315" v="1108" actId="27636"/>
          <ac:spMkLst>
            <pc:docMk/>
            <pc:sldMk cId="620350833" sldId="1116"/>
            <ac:spMk id="42" creationId="{F6DF6C1C-13C3-1084-CED9-EEE27C7E1E1C}"/>
          </ac:spMkLst>
        </pc:spChg>
        <pc:spChg chg="add mod ord">
          <ac:chgData name="Samuel Kim" userId="0b4e8f1a-35cc-4769-966d-024c662a6df8" providerId="ADAL" clId="{0D4A02D4-E2CD-46D0-906B-673FC12CB8AE}" dt="2024-07-15T15:23:47.297" v="1094" actId="27636"/>
          <ac:spMkLst>
            <pc:docMk/>
            <pc:sldMk cId="620350833" sldId="1116"/>
            <ac:spMk id="43" creationId="{4DFF6AF9-DAC4-962D-404E-43F28E2682D3}"/>
          </ac:spMkLst>
        </pc:spChg>
        <pc:spChg chg="add mod ord">
          <ac:chgData name="Samuel Kim" userId="0b4e8f1a-35cc-4769-966d-024c662a6df8" providerId="ADAL" clId="{0D4A02D4-E2CD-46D0-906B-673FC12CB8AE}" dt="2024-07-15T15:23:47.309" v="1103" actId="27636"/>
          <ac:spMkLst>
            <pc:docMk/>
            <pc:sldMk cId="620350833" sldId="1116"/>
            <ac:spMk id="44" creationId="{41F518C9-A990-925F-88E8-6D22338A8158}"/>
          </ac:spMkLst>
        </pc:spChg>
        <pc:spChg chg="add mod ord">
          <ac:chgData name="Samuel Kim" userId="0b4e8f1a-35cc-4769-966d-024c662a6df8" providerId="ADAL" clId="{0D4A02D4-E2CD-46D0-906B-673FC12CB8AE}" dt="2024-07-15T15:23:47.317" v="1109" actId="27636"/>
          <ac:spMkLst>
            <pc:docMk/>
            <pc:sldMk cId="620350833" sldId="1116"/>
            <ac:spMk id="45" creationId="{0A59654E-C2AB-1850-B340-EEFB7FE78F34}"/>
          </ac:spMkLst>
        </pc:spChg>
        <pc:spChg chg="add mod ord">
          <ac:chgData name="Samuel Kim" userId="0b4e8f1a-35cc-4769-966d-024c662a6df8" providerId="ADAL" clId="{0D4A02D4-E2CD-46D0-906B-673FC12CB8AE}" dt="2024-07-15T15:23:47.310" v="1104" actId="27636"/>
          <ac:spMkLst>
            <pc:docMk/>
            <pc:sldMk cId="620350833" sldId="1116"/>
            <ac:spMk id="46" creationId="{C965E9C7-6E09-3C60-4CFD-21EA50F7B0F9}"/>
          </ac:spMkLst>
        </pc:spChg>
        <pc:picChg chg="add mod">
          <ac:chgData name="Samuel Kim" userId="0b4e8f1a-35cc-4769-966d-024c662a6df8" providerId="ADAL" clId="{0D4A02D4-E2CD-46D0-906B-673FC12CB8AE}" dt="2024-07-15T15:24:02.437" v="1115" actId="1076"/>
          <ac:picMkLst>
            <pc:docMk/>
            <pc:sldMk cId="620350833" sldId="1116"/>
            <ac:picMk id="47" creationId="{5658368C-24E3-8E67-8733-F8F443A4220D}"/>
          </ac:picMkLst>
        </pc:picChg>
      </pc:sldChg>
      <pc:sldChg chg="modSp add mod">
        <pc:chgData name="Samuel Kim" userId="0b4e8f1a-35cc-4769-966d-024c662a6df8" providerId="ADAL" clId="{0D4A02D4-E2CD-46D0-906B-673FC12CB8AE}" dt="2024-07-15T15:25:34.867" v="1183" actId="27636"/>
        <pc:sldMkLst>
          <pc:docMk/>
          <pc:sldMk cId="3816654232" sldId="1117"/>
        </pc:sldMkLst>
        <pc:spChg chg="mod">
          <ac:chgData name="Samuel Kim" userId="0b4e8f1a-35cc-4769-966d-024c662a6df8" providerId="ADAL" clId="{0D4A02D4-E2CD-46D0-906B-673FC12CB8AE}" dt="2024-07-15T15:25:34.867" v="1183" actId="27636"/>
          <ac:spMkLst>
            <pc:docMk/>
            <pc:sldMk cId="3816654232" sldId="1117"/>
            <ac:spMk id="6" creationId="{5DBDEEFF-9F3A-678C-1906-79F6F1CC864F}"/>
          </ac:spMkLst>
        </pc:spChg>
      </pc:sldChg>
      <pc:sldChg chg="modSp add mod">
        <pc:chgData name="Samuel Kim" userId="0b4e8f1a-35cc-4769-966d-024c662a6df8" providerId="ADAL" clId="{0D4A02D4-E2CD-46D0-906B-673FC12CB8AE}" dt="2024-07-15T15:25:39.727" v="1185" actId="27636"/>
        <pc:sldMkLst>
          <pc:docMk/>
          <pc:sldMk cId="168873361" sldId="1118"/>
        </pc:sldMkLst>
        <pc:spChg chg="mod">
          <ac:chgData name="Samuel Kim" userId="0b4e8f1a-35cc-4769-966d-024c662a6df8" providerId="ADAL" clId="{0D4A02D4-E2CD-46D0-906B-673FC12CB8AE}" dt="2024-07-15T15:25:39.727" v="1185" actId="27636"/>
          <ac:spMkLst>
            <pc:docMk/>
            <pc:sldMk cId="168873361" sldId="1118"/>
            <ac:spMk id="6" creationId="{5DBDEEFF-9F3A-678C-1906-79F6F1CC864F}"/>
          </ac:spMkLst>
        </pc:spChg>
      </pc:sldChg>
      <pc:sldChg chg="modSp add mod">
        <pc:chgData name="Samuel Kim" userId="0b4e8f1a-35cc-4769-966d-024c662a6df8" providerId="ADAL" clId="{0D4A02D4-E2CD-46D0-906B-673FC12CB8AE}" dt="2024-07-15T15:25:45.120" v="1186"/>
        <pc:sldMkLst>
          <pc:docMk/>
          <pc:sldMk cId="3056443551" sldId="1119"/>
        </pc:sldMkLst>
        <pc:spChg chg="mod">
          <ac:chgData name="Samuel Kim" userId="0b4e8f1a-35cc-4769-966d-024c662a6df8" providerId="ADAL" clId="{0D4A02D4-E2CD-46D0-906B-673FC12CB8AE}" dt="2024-07-15T15:25:45.120" v="1186"/>
          <ac:spMkLst>
            <pc:docMk/>
            <pc:sldMk cId="3056443551" sldId="1119"/>
            <ac:spMk id="6" creationId="{5DBDEEFF-9F3A-678C-1906-79F6F1CC864F}"/>
          </ac:spMkLst>
        </pc:spChg>
      </pc:sldChg>
      <pc:sldChg chg="add del">
        <pc:chgData name="Samuel Kim" userId="0b4e8f1a-35cc-4769-966d-024c662a6df8" providerId="ADAL" clId="{0D4A02D4-E2CD-46D0-906B-673FC12CB8AE}" dt="2024-07-15T15:25:53.496" v="1187" actId="47"/>
        <pc:sldMkLst>
          <pc:docMk/>
          <pc:sldMk cId="3672554365" sldId="1120"/>
        </pc:sldMkLst>
      </pc:sldChg>
      <pc:sldChg chg="modSp add mod ord">
        <pc:chgData name="Samuel Kim" userId="0b4e8f1a-35cc-4769-966d-024c662a6df8" providerId="ADAL" clId="{0D4A02D4-E2CD-46D0-906B-673FC12CB8AE}" dt="2024-07-15T15:25:26.627" v="1179"/>
        <pc:sldMkLst>
          <pc:docMk/>
          <pc:sldMk cId="2352941251" sldId="1121"/>
        </pc:sldMkLst>
        <pc:spChg chg="mod">
          <ac:chgData name="Samuel Kim" userId="0b4e8f1a-35cc-4769-966d-024c662a6df8" providerId="ADAL" clId="{0D4A02D4-E2CD-46D0-906B-673FC12CB8AE}" dt="2024-07-15T15:25:22.897" v="1177" actId="27636"/>
          <ac:spMkLst>
            <pc:docMk/>
            <pc:sldMk cId="2352941251" sldId="1121"/>
            <ac:spMk id="6" creationId="{5DBDEEFF-9F3A-678C-1906-79F6F1CC864F}"/>
          </ac:spMkLst>
        </pc:spChg>
      </pc:sldChg>
      <pc:sldMasterChg chg="modSldLayout">
        <pc:chgData name="Samuel Kim" userId="0b4e8f1a-35cc-4769-966d-024c662a6df8" providerId="ADAL" clId="{0D4A02D4-E2CD-46D0-906B-673FC12CB8AE}" dt="2024-07-15T15:25:02.058" v="1162"/>
        <pc:sldMasterMkLst>
          <pc:docMk/>
          <pc:sldMasterMk cId="2910674328" sldId="2147483679"/>
        </pc:sldMasterMkLst>
        <pc:sldLayoutChg chg="modSp mod">
          <pc:chgData name="Samuel Kim" userId="0b4e8f1a-35cc-4769-966d-024c662a6df8" providerId="ADAL" clId="{0D4A02D4-E2CD-46D0-906B-673FC12CB8AE}" dt="2024-07-15T15:25:02.058" v="1162"/>
          <pc:sldLayoutMkLst>
            <pc:docMk/>
            <pc:sldMasterMk cId="2910674328" sldId="2147483679"/>
            <pc:sldLayoutMk cId="2798512807" sldId="2147483684"/>
          </pc:sldLayoutMkLst>
          <pc:spChg chg="mod">
            <ac:chgData name="Samuel Kim" userId="0b4e8f1a-35cc-4769-966d-024c662a6df8" providerId="ADAL" clId="{0D4A02D4-E2CD-46D0-906B-673FC12CB8AE}" dt="2024-07-15T15:25:02.058" v="1162"/>
            <ac:spMkLst>
              <pc:docMk/>
              <pc:sldMasterMk cId="2910674328" sldId="2147483679"/>
              <pc:sldLayoutMk cId="2798512807" sldId="2147483684"/>
              <ac:spMk id="13" creationId="{4B2D563E-7A77-AD62-AFE6-3B64E6687D82}"/>
            </ac:spMkLst>
          </pc:spChg>
        </pc:sldLayoutChg>
      </pc:sldMasterChg>
    </pc:docChg>
  </pc:docChgLst>
  <pc:docChgLst>
    <pc:chgData name="Kathleen Speck" userId="1c3bee05-3f30-471c-9c5c-6f1d82c4dd7a" providerId="ADAL" clId="{57A88606-59EC-4C26-9CE2-28419FB7E8D2}"/>
    <pc:docChg chg="custSel modSld">
      <pc:chgData name="Kathleen Speck" userId="1c3bee05-3f30-471c-9c5c-6f1d82c4dd7a" providerId="ADAL" clId="{57A88606-59EC-4C26-9CE2-28419FB7E8D2}" dt="2024-09-17T13:41:20.218" v="910" actId="478"/>
      <pc:docMkLst>
        <pc:docMk/>
      </pc:docMkLst>
      <pc:sldChg chg="delSp mod">
        <pc:chgData name="Kathleen Speck" userId="1c3bee05-3f30-471c-9c5c-6f1d82c4dd7a" providerId="ADAL" clId="{57A88606-59EC-4C26-9CE2-28419FB7E8D2}" dt="2024-09-17T13:14:41.375" v="2" actId="478"/>
        <pc:sldMkLst>
          <pc:docMk/>
          <pc:sldMk cId="1450091703" sldId="259"/>
        </pc:sldMkLst>
        <pc:spChg chg="del">
          <ac:chgData name="Kathleen Speck" userId="1c3bee05-3f30-471c-9c5c-6f1d82c4dd7a" providerId="ADAL" clId="{57A88606-59EC-4C26-9CE2-28419FB7E8D2}" dt="2024-09-17T13:14:41.375" v="2" actId="478"/>
          <ac:spMkLst>
            <pc:docMk/>
            <pc:sldMk cId="1450091703" sldId="259"/>
            <ac:spMk id="5" creationId="{6CDA3BE2-24F7-2CC5-9157-1ADFD5DB4192}"/>
          </ac:spMkLst>
        </pc:spChg>
        <pc:spChg chg="del">
          <ac:chgData name="Kathleen Speck" userId="1c3bee05-3f30-471c-9c5c-6f1d82c4dd7a" providerId="ADAL" clId="{57A88606-59EC-4C26-9CE2-28419FB7E8D2}" dt="2024-09-17T13:14:41.375" v="2" actId="478"/>
          <ac:spMkLst>
            <pc:docMk/>
            <pc:sldMk cId="1450091703" sldId="259"/>
            <ac:spMk id="6" creationId="{A025405D-B453-D3E2-87E2-311D463CFD85}"/>
          </ac:spMkLst>
        </pc:spChg>
        <pc:spChg chg="del">
          <ac:chgData name="Kathleen Speck" userId="1c3bee05-3f30-471c-9c5c-6f1d82c4dd7a" providerId="ADAL" clId="{57A88606-59EC-4C26-9CE2-28419FB7E8D2}" dt="2024-09-17T13:14:41.375" v="2" actId="478"/>
          <ac:spMkLst>
            <pc:docMk/>
            <pc:sldMk cId="1450091703" sldId="259"/>
            <ac:spMk id="7" creationId="{5EE8615F-D1BF-BF77-F81B-98DB31E4A318}"/>
          </ac:spMkLst>
        </pc:spChg>
        <pc:spChg chg="del">
          <ac:chgData name="Kathleen Speck" userId="1c3bee05-3f30-471c-9c5c-6f1d82c4dd7a" providerId="ADAL" clId="{57A88606-59EC-4C26-9CE2-28419FB7E8D2}" dt="2024-09-17T13:14:41.375" v="2" actId="478"/>
          <ac:spMkLst>
            <pc:docMk/>
            <pc:sldMk cId="1450091703" sldId="259"/>
            <ac:spMk id="8" creationId="{60A89C8A-1C43-00F9-3126-17942041A16D}"/>
          </ac:spMkLst>
        </pc:spChg>
        <pc:spChg chg="del">
          <ac:chgData name="Kathleen Speck" userId="1c3bee05-3f30-471c-9c5c-6f1d82c4dd7a" providerId="ADAL" clId="{57A88606-59EC-4C26-9CE2-28419FB7E8D2}" dt="2024-09-17T13:14:41.375" v="2" actId="478"/>
          <ac:spMkLst>
            <pc:docMk/>
            <pc:sldMk cId="1450091703" sldId="259"/>
            <ac:spMk id="11" creationId="{E4428194-679D-890E-BDD8-DB3CBED8AD25}"/>
          </ac:spMkLst>
        </pc:spChg>
        <pc:spChg chg="del">
          <ac:chgData name="Kathleen Speck" userId="1c3bee05-3f30-471c-9c5c-6f1d82c4dd7a" providerId="ADAL" clId="{57A88606-59EC-4C26-9CE2-28419FB7E8D2}" dt="2024-09-17T13:14:41.375" v="2" actId="478"/>
          <ac:spMkLst>
            <pc:docMk/>
            <pc:sldMk cId="1450091703" sldId="259"/>
            <ac:spMk id="12" creationId="{FD1DF9EB-D4AA-D2A8-6FB9-145DC3348377}"/>
          </ac:spMkLst>
        </pc:spChg>
        <pc:spChg chg="del">
          <ac:chgData name="Kathleen Speck" userId="1c3bee05-3f30-471c-9c5c-6f1d82c4dd7a" providerId="ADAL" clId="{57A88606-59EC-4C26-9CE2-28419FB7E8D2}" dt="2024-09-17T13:14:41.375" v="2" actId="478"/>
          <ac:spMkLst>
            <pc:docMk/>
            <pc:sldMk cId="1450091703" sldId="259"/>
            <ac:spMk id="13" creationId="{CBA5FB78-BDDD-94BE-8CE3-21458AA55641}"/>
          </ac:spMkLst>
        </pc:spChg>
        <pc:spChg chg="del">
          <ac:chgData name="Kathleen Speck" userId="1c3bee05-3f30-471c-9c5c-6f1d82c4dd7a" providerId="ADAL" clId="{57A88606-59EC-4C26-9CE2-28419FB7E8D2}" dt="2024-09-17T13:14:41.375" v="2" actId="478"/>
          <ac:spMkLst>
            <pc:docMk/>
            <pc:sldMk cId="1450091703" sldId="259"/>
            <ac:spMk id="14" creationId="{60FB1298-B0BA-C30A-BCB2-1CE643437FCD}"/>
          </ac:spMkLst>
        </pc:spChg>
        <pc:spChg chg="del">
          <ac:chgData name="Kathleen Speck" userId="1c3bee05-3f30-471c-9c5c-6f1d82c4dd7a" providerId="ADAL" clId="{57A88606-59EC-4C26-9CE2-28419FB7E8D2}" dt="2024-09-17T13:14:41.375" v="2" actId="478"/>
          <ac:spMkLst>
            <pc:docMk/>
            <pc:sldMk cId="1450091703" sldId="259"/>
            <ac:spMk id="15" creationId="{65F38CFC-FDF1-0661-5D23-B1B2ABFA691D}"/>
          </ac:spMkLst>
        </pc:spChg>
        <pc:spChg chg="del">
          <ac:chgData name="Kathleen Speck" userId="1c3bee05-3f30-471c-9c5c-6f1d82c4dd7a" providerId="ADAL" clId="{57A88606-59EC-4C26-9CE2-28419FB7E8D2}" dt="2024-09-17T13:14:41.375" v="2" actId="478"/>
          <ac:spMkLst>
            <pc:docMk/>
            <pc:sldMk cId="1450091703" sldId="259"/>
            <ac:spMk id="16" creationId="{4CCD0072-BDA5-1EF5-B0A6-F79B88960966}"/>
          </ac:spMkLst>
        </pc:spChg>
        <pc:spChg chg="del">
          <ac:chgData name="Kathleen Speck" userId="1c3bee05-3f30-471c-9c5c-6f1d82c4dd7a" providerId="ADAL" clId="{57A88606-59EC-4C26-9CE2-28419FB7E8D2}" dt="2024-09-17T13:14:41.375" v="2" actId="478"/>
          <ac:spMkLst>
            <pc:docMk/>
            <pc:sldMk cId="1450091703" sldId="259"/>
            <ac:spMk id="17" creationId="{5A97B244-A984-2A68-C9D8-0A0241ABF5EA}"/>
          </ac:spMkLst>
        </pc:spChg>
        <pc:spChg chg="del">
          <ac:chgData name="Kathleen Speck" userId="1c3bee05-3f30-471c-9c5c-6f1d82c4dd7a" providerId="ADAL" clId="{57A88606-59EC-4C26-9CE2-28419FB7E8D2}" dt="2024-09-17T13:14:41.375" v="2" actId="478"/>
          <ac:spMkLst>
            <pc:docMk/>
            <pc:sldMk cId="1450091703" sldId="259"/>
            <ac:spMk id="18" creationId="{730649D4-A9B7-B723-5FE1-76EF187280EB}"/>
          </ac:spMkLst>
        </pc:spChg>
        <pc:spChg chg="del">
          <ac:chgData name="Kathleen Speck" userId="1c3bee05-3f30-471c-9c5c-6f1d82c4dd7a" providerId="ADAL" clId="{57A88606-59EC-4C26-9CE2-28419FB7E8D2}" dt="2024-09-17T13:14:41.375" v="2" actId="478"/>
          <ac:spMkLst>
            <pc:docMk/>
            <pc:sldMk cId="1450091703" sldId="259"/>
            <ac:spMk id="19" creationId="{0A8FFB22-EDE9-D793-2234-43912C4AB77A}"/>
          </ac:spMkLst>
        </pc:spChg>
        <pc:spChg chg="del">
          <ac:chgData name="Kathleen Speck" userId="1c3bee05-3f30-471c-9c5c-6f1d82c4dd7a" providerId="ADAL" clId="{57A88606-59EC-4C26-9CE2-28419FB7E8D2}" dt="2024-09-17T13:14:41.375" v="2" actId="478"/>
          <ac:spMkLst>
            <pc:docMk/>
            <pc:sldMk cId="1450091703" sldId="259"/>
            <ac:spMk id="20" creationId="{16193949-E857-757B-FEAD-B86F6D3D43E2}"/>
          </ac:spMkLst>
        </pc:spChg>
        <pc:spChg chg="del">
          <ac:chgData name="Kathleen Speck" userId="1c3bee05-3f30-471c-9c5c-6f1d82c4dd7a" providerId="ADAL" clId="{57A88606-59EC-4C26-9CE2-28419FB7E8D2}" dt="2024-09-17T13:14:41.375" v="2" actId="478"/>
          <ac:spMkLst>
            <pc:docMk/>
            <pc:sldMk cId="1450091703" sldId="259"/>
            <ac:spMk id="21" creationId="{2CF5DA96-3BAD-72B0-715C-3C39ADC953A6}"/>
          </ac:spMkLst>
        </pc:spChg>
        <pc:spChg chg="del">
          <ac:chgData name="Kathleen Speck" userId="1c3bee05-3f30-471c-9c5c-6f1d82c4dd7a" providerId="ADAL" clId="{57A88606-59EC-4C26-9CE2-28419FB7E8D2}" dt="2024-09-17T13:14:41.375" v="2" actId="478"/>
          <ac:spMkLst>
            <pc:docMk/>
            <pc:sldMk cId="1450091703" sldId="259"/>
            <ac:spMk id="22" creationId="{B9468372-085F-8CF5-E6B4-3B00E073AC17}"/>
          </ac:spMkLst>
        </pc:spChg>
        <pc:spChg chg="del">
          <ac:chgData name="Kathleen Speck" userId="1c3bee05-3f30-471c-9c5c-6f1d82c4dd7a" providerId="ADAL" clId="{57A88606-59EC-4C26-9CE2-28419FB7E8D2}" dt="2024-09-17T13:14:41.375" v="2" actId="478"/>
          <ac:spMkLst>
            <pc:docMk/>
            <pc:sldMk cId="1450091703" sldId="259"/>
            <ac:spMk id="23" creationId="{9C898A4F-A1AD-907D-A454-6FCFE1534407}"/>
          </ac:spMkLst>
        </pc:spChg>
        <pc:spChg chg="del">
          <ac:chgData name="Kathleen Speck" userId="1c3bee05-3f30-471c-9c5c-6f1d82c4dd7a" providerId="ADAL" clId="{57A88606-59EC-4C26-9CE2-28419FB7E8D2}" dt="2024-09-17T13:14:41.375" v="2" actId="478"/>
          <ac:spMkLst>
            <pc:docMk/>
            <pc:sldMk cId="1450091703" sldId="259"/>
            <ac:spMk id="24" creationId="{8B98844B-E223-4A68-8050-4F41E791FE88}"/>
          </ac:spMkLst>
        </pc:spChg>
        <pc:spChg chg="del">
          <ac:chgData name="Kathleen Speck" userId="1c3bee05-3f30-471c-9c5c-6f1d82c4dd7a" providerId="ADAL" clId="{57A88606-59EC-4C26-9CE2-28419FB7E8D2}" dt="2024-09-17T13:14:41.375" v="2" actId="478"/>
          <ac:spMkLst>
            <pc:docMk/>
            <pc:sldMk cId="1450091703" sldId="259"/>
            <ac:spMk id="25" creationId="{A9EE1BF7-A5CB-252C-3866-372A926ED053}"/>
          </ac:spMkLst>
        </pc:spChg>
        <pc:spChg chg="del">
          <ac:chgData name="Kathleen Speck" userId="1c3bee05-3f30-471c-9c5c-6f1d82c4dd7a" providerId="ADAL" clId="{57A88606-59EC-4C26-9CE2-28419FB7E8D2}" dt="2024-09-17T13:14:41.375" v="2" actId="478"/>
          <ac:spMkLst>
            <pc:docMk/>
            <pc:sldMk cId="1450091703" sldId="259"/>
            <ac:spMk id="26" creationId="{3AF6B18F-B894-043A-6982-2E4644860897}"/>
          </ac:spMkLst>
        </pc:spChg>
      </pc:sldChg>
      <pc:sldChg chg="delSp mod">
        <pc:chgData name="Kathleen Speck" userId="1c3bee05-3f30-471c-9c5c-6f1d82c4dd7a" providerId="ADAL" clId="{57A88606-59EC-4C26-9CE2-28419FB7E8D2}" dt="2024-09-17T13:41:09.539" v="908" actId="478"/>
        <pc:sldMkLst>
          <pc:docMk/>
          <pc:sldMk cId="1456226579" sldId="993"/>
        </pc:sldMkLst>
        <pc:spChg chg="del">
          <ac:chgData name="Kathleen Speck" userId="1c3bee05-3f30-471c-9c5c-6f1d82c4dd7a" providerId="ADAL" clId="{57A88606-59EC-4C26-9CE2-28419FB7E8D2}" dt="2024-09-17T13:41:09.539" v="908" actId="478"/>
          <ac:spMkLst>
            <pc:docMk/>
            <pc:sldMk cId="1456226579" sldId="993"/>
            <ac:spMk id="7" creationId="{EA76D379-AFCD-45AE-46F0-9AC59C35CF84}"/>
          </ac:spMkLst>
        </pc:spChg>
        <pc:spChg chg="del">
          <ac:chgData name="Kathleen Speck" userId="1c3bee05-3f30-471c-9c5c-6f1d82c4dd7a" providerId="ADAL" clId="{57A88606-59EC-4C26-9CE2-28419FB7E8D2}" dt="2024-09-17T13:41:09.539" v="908" actId="478"/>
          <ac:spMkLst>
            <pc:docMk/>
            <pc:sldMk cId="1456226579" sldId="993"/>
            <ac:spMk id="8" creationId="{1CD87692-19F8-04E5-B2A2-C5C891A9B749}"/>
          </ac:spMkLst>
        </pc:spChg>
        <pc:spChg chg="del">
          <ac:chgData name="Kathleen Speck" userId="1c3bee05-3f30-471c-9c5c-6f1d82c4dd7a" providerId="ADAL" clId="{57A88606-59EC-4C26-9CE2-28419FB7E8D2}" dt="2024-09-17T13:41:09.539" v="908" actId="478"/>
          <ac:spMkLst>
            <pc:docMk/>
            <pc:sldMk cId="1456226579" sldId="993"/>
            <ac:spMk id="9" creationId="{07E283DD-DDAC-10C2-8C95-CAD624D26242}"/>
          </ac:spMkLst>
        </pc:spChg>
        <pc:spChg chg="del">
          <ac:chgData name="Kathleen Speck" userId="1c3bee05-3f30-471c-9c5c-6f1d82c4dd7a" providerId="ADAL" clId="{57A88606-59EC-4C26-9CE2-28419FB7E8D2}" dt="2024-09-17T13:41:09.539" v="908" actId="478"/>
          <ac:spMkLst>
            <pc:docMk/>
            <pc:sldMk cId="1456226579" sldId="993"/>
            <ac:spMk id="10" creationId="{CE05B66A-B8A9-2EAF-9CE6-AD5FA968E545}"/>
          </ac:spMkLst>
        </pc:spChg>
        <pc:spChg chg="del">
          <ac:chgData name="Kathleen Speck" userId="1c3bee05-3f30-471c-9c5c-6f1d82c4dd7a" providerId="ADAL" clId="{57A88606-59EC-4C26-9CE2-28419FB7E8D2}" dt="2024-09-17T13:41:09.539" v="908" actId="478"/>
          <ac:spMkLst>
            <pc:docMk/>
            <pc:sldMk cId="1456226579" sldId="993"/>
            <ac:spMk id="11" creationId="{EB7D1B47-7C72-A616-40FA-F7A2F6348570}"/>
          </ac:spMkLst>
        </pc:spChg>
        <pc:spChg chg="del">
          <ac:chgData name="Kathleen Speck" userId="1c3bee05-3f30-471c-9c5c-6f1d82c4dd7a" providerId="ADAL" clId="{57A88606-59EC-4C26-9CE2-28419FB7E8D2}" dt="2024-09-17T13:41:09.539" v="908" actId="478"/>
          <ac:spMkLst>
            <pc:docMk/>
            <pc:sldMk cId="1456226579" sldId="993"/>
            <ac:spMk id="12" creationId="{F33D8434-3D3A-0DB3-0620-9DA3B1633DEE}"/>
          </ac:spMkLst>
        </pc:spChg>
        <pc:spChg chg="del">
          <ac:chgData name="Kathleen Speck" userId="1c3bee05-3f30-471c-9c5c-6f1d82c4dd7a" providerId="ADAL" clId="{57A88606-59EC-4C26-9CE2-28419FB7E8D2}" dt="2024-09-17T13:41:09.539" v="908" actId="478"/>
          <ac:spMkLst>
            <pc:docMk/>
            <pc:sldMk cId="1456226579" sldId="993"/>
            <ac:spMk id="13" creationId="{2A40618A-15B4-6891-4A59-7DAE866930E4}"/>
          </ac:spMkLst>
        </pc:spChg>
        <pc:spChg chg="del">
          <ac:chgData name="Kathleen Speck" userId="1c3bee05-3f30-471c-9c5c-6f1d82c4dd7a" providerId="ADAL" clId="{57A88606-59EC-4C26-9CE2-28419FB7E8D2}" dt="2024-09-17T13:41:09.539" v="908" actId="478"/>
          <ac:spMkLst>
            <pc:docMk/>
            <pc:sldMk cId="1456226579" sldId="993"/>
            <ac:spMk id="14" creationId="{028E44E4-6FED-4719-8114-82E7195795E3}"/>
          </ac:spMkLst>
        </pc:spChg>
        <pc:spChg chg="del">
          <ac:chgData name="Kathleen Speck" userId="1c3bee05-3f30-471c-9c5c-6f1d82c4dd7a" providerId="ADAL" clId="{57A88606-59EC-4C26-9CE2-28419FB7E8D2}" dt="2024-09-17T13:41:09.539" v="908" actId="478"/>
          <ac:spMkLst>
            <pc:docMk/>
            <pc:sldMk cId="1456226579" sldId="993"/>
            <ac:spMk id="15" creationId="{FAA60CEE-5BA1-BDC8-328B-2328E8B2C469}"/>
          </ac:spMkLst>
        </pc:spChg>
        <pc:spChg chg="del">
          <ac:chgData name="Kathleen Speck" userId="1c3bee05-3f30-471c-9c5c-6f1d82c4dd7a" providerId="ADAL" clId="{57A88606-59EC-4C26-9CE2-28419FB7E8D2}" dt="2024-09-17T13:41:09.539" v="908" actId="478"/>
          <ac:spMkLst>
            <pc:docMk/>
            <pc:sldMk cId="1456226579" sldId="993"/>
            <ac:spMk id="16" creationId="{7ADCEAA3-2F8E-DF30-35C4-E9032CC760C4}"/>
          </ac:spMkLst>
        </pc:spChg>
        <pc:spChg chg="del">
          <ac:chgData name="Kathleen Speck" userId="1c3bee05-3f30-471c-9c5c-6f1d82c4dd7a" providerId="ADAL" clId="{57A88606-59EC-4C26-9CE2-28419FB7E8D2}" dt="2024-09-17T13:41:09.539" v="908" actId="478"/>
          <ac:spMkLst>
            <pc:docMk/>
            <pc:sldMk cId="1456226579" sldId="993"/>
            <ac:spMk id="17" creationId="{8040E416-9C4A-BB49-92B3-DE0AD0B029FD}"/>
          </ac:spMkLst>
        </pc:spChg>
        <pc:spChg chg="del">
          <ac:chgData name="Kathleen Speck" userId="1c3bee05-3f30-471c-9c5c-6f1d82c4dd7a" providerId="ADAL" clId="{57A88606-59EC-4C26-9CE2-28419FB7E8D2}" dt="2024-09-17T13:41:09.539" v="908" actId="478"/>
          <ac:spMkLst>
            <pc:docMk/>
            <pc:sldMk cId="1456226579" sldId="993"/>
            <ac:spMk id="18" creationId="{DAE38F86-9825-77A5-9105-1A45AD255C00}"/>
          </ac:spMkLst>
        </pc:spChg>
        <pc:spChg chg="del">
          <ac:chgData name="Kathleen Speck" userId="1c3bee05-3f30-471c-9c5c-6f1d82c4dd7a" providerId="ADAL" clId="{57A88606-59EC-4C26-9CE2-28419FB7E8D2}" dt="2024-09-17T13:41:09.539" v="908" actId="478"/>
          <ac:spMkLst>
            <pc:docMk/>
            <pc:sldMk cId="1456226579" sldId="993"/>
            <ac:spMk id="19" creationId="{2FF52D4C-FF2C-EE24-0F2C-D3DA778E86D3}"/>
          </ac:spMkLst>
        </pc:spChg>
        <pc:spChg chg="del">
          <ac:chgData name="Kathleen Speck" userId="1c3bee05-3f30-471c-9c5c-6f1d82c4dd7a" providerId="ADAL" clId="{57A88606-59EC-4C26-9CE2-28419FB7E8D2}" dt="2024-09-17T13:41:09.539" v="908" actId="478"/>
          <ac:spMkLst>
            <pc:docMk/>
            <pc:sldMk cId="1456226579" sldId="993"/>
            <ac:spMk id="20" creationId="{97931C77-BA6E-2D0C-F09C-46712DFDE872}"/>
          </ac:spMkLst>
        </pc:spChg>
        <pc:spChg chg="del">
          <ac:chgData name="Kathleen Speck" userId="1c3bee05-3f30-471c-9c5c-6f1d82c4dd7a" providerId="ADAL" clId="{57A88606-59EC-4C26-9CE2-28419FB7E8D2}" dt="2024-09-17T13:41:09.539" v="908" actId="478"/>
          <ac:spMkLst>
            <pc:docMk/>
            <pc:sldMk cId="1456226579" sldId="993"/>
            <ac:spMk id="21" creationId="{1DBDA861-C99F-DC1D-0515-2CCABCA3D8F9}"/>
          </ac:spMkLst>
        </pc:spChg>
        <pc:spChg chg="del">
          <ac:chgData name="Kathleen Speck" userId="1c3bee05-3f30-471c-9c5c-6f1d82c4dd7a" providerId="ADAL" clId="{57A88606-59EC-4C26-9CE2-28419FB7E8D2}" dt="2024-09-17T13:41:09.539" v="908" actId="478"/>
          <ac:spMkLst>
            <pc:docMk/>
            <pc:sldMk cId="1456226579" sldId="993"/>
            <ac:spMk id="22" creationId="{6ABA03FE-FF87-F690-28B9-1BCB7EC921D6}"/>
          </ac:spMkLst>
        </pc:spChg>
        <pc:spChg chg="del">
          <ac:chgData name="Kathleen Speck" userId="1c3bee05-3f30-471c-9c5c-6f1d82c4dd7a" providerId="ADAL" clId="{57A88606-59EC-4C26-9CE2-28419FB7E8D2}" dt="2024-09-17T13:41:09.539" v="908" actId="478"/>
          <ac:spMkLst>
            <pc:docMk/>
            <pc:sldMk cId="1456226579" sldId="993"/>
            <ac:spMk id="23" creationId="{E46888CD-96FA-5ED9-A7D2-C1FE8840DC25}"/>
          </ac:spMkLst>
        </pc:spChg>
        <pc:spChg chg="del">
          <ac:chgData name="Kathleen Speck" userId="1c3bee05-3f30-471c-9c5c-6f1d82c4dd7a" providerId="ADAL" clId="{57A88606-59EC-4C26-9CE2-28419FB7E8D2}" dt="2024-09-17T13:41:09.539" v="908" actId="478"/>
          <ac:spMkLst>
            <pc:docMk/>
            <pc:sldMk cId="1456226579" sldId="993"/>
            <ac:spMk id="24" creationId="{E88D76F9-03F8-C92E-E7DF-54881FEE0BB7}"/>
          </ac:spMkLst>
        </pc:spChg>
        <pc:spChg chg="del">
          <ac:chgData name="Kathleen Speck" userId="1c3bee05-3f30-471c-9c5c-6f1d82c4dd7a" providerId="ADAL" clId="{57A88606-59EC-4C26-9CE2-28419FB7E8D2}" dt="2024-09-17T13:41:09.539" v="908" actId="478"/>
          <ac:spMkLst>
            <pc:docMk/>
            <pc:sldMk cId="1456226579" sldId="993"/>
            <ac:spMk id="25" creationId="{12DF5B12-F764-82CE-EE5C-5AF5AC0988C5}"/>
          </ac:spMkLst>
        </pc:spChg>
        <pc:spChg chg="del">
          <ac:chgData name="Kathleen Speck" userId="1c3bee05-3f30-471c-9c5c-6f1d82c4dd7a" providerId="ADAL" clId="{57A88606-59EC-4C26-9CE2-28419FB7E8D2}" dt="2024-09-17T13:41:09.539" v="908" actId="478"/>
          <ac:spMkLst>
            <pc:docMk/>
            <pc:sldMk cId="1456226579" sldId="993"/>
            <ac:spMk id="26" creationId="{96FFB9CA-8170-3173-2225-C530012F2D47}"/>
          </ac:spMkLst>
        </pc:spChg>
      </pc:sldChg>
      <pc:sldChg chg="delSp mod modNotesTx">
        <pc:chgData name="Kathleen Speck" userId="1c3bee05-3f30-471c-9c5c-6f1d82c4dd7a" providerId="ADAL" clId="{57A88606-59EC-4C26-9CE2-28419FB7E8D2}" dt="2024-09-17T13:39:00.757" v="892" actId="6549"/>
        <pc:sldMkLst>
          <pc:docMk/>
          <pc:sldMk cId="357199285" sldId="1080"/>
        </pc:sldMkLst>
        <pc:spChg chg="del">
          <ac:chgData name="Kathleen Speck" userId="1c3bee05-3f30-471c-9c5c-6f1d82c4dd7a" providerId="ADAL" clId="{57A88606-59EC-4C26-9CE2-28419FB7E8D2}" dt="2024-09-17T13:15:40.148" v="5" actId="478"/>
          <ac:spMkLst>
            <pc:docMk/>
            <pc:sldMk cId="357199285" sldId="1080"/>
            <ac:spMk id="7" creationId="{B7DBD94C-0431-69C5-9FBF-8ECFBD1B4E0B}"/>
          </ac:spMkLst>
        </pc:spChg>
        <pc:spChg chg="del">
          <ac:chgData name="Kathleen Speck" userId="1c3bee05-3f30-471c-9c5c-6f1d82c4dd7a" providerId="ADAL" clId="{57A88606-59EC-4C26-9CE2-28419FB7E8D2}" dt="2024-09-17T13:15:40.148" v="5" actId="478"/>
          <ac:spMkLst>
            <pc:docMk/>
            <pc:sldMk cId="357199285" sldId="1080"/>
            <ac:spMk id="8" creationId="{B6C63CA4-A652-F5C4-BCF1-3B413C3A7C39}"/>
          </ac:spMkLst>
        </pc:spChg>
        <pc:spChg chg="del">
          <ac:chgData name="Kathleen Speck" userId="1c3bee05-3f30-471c-9c5c-6f1d82c4dd7a" providerId="ADAL" clId="{57A88606-59EC-4C26-9CE2-28419FB7E8D2}" dt="2024-09-17T13:15:40.148" v="5" actId="478"/>
          <ac:spMkLst>
            <pc:docMk/>
            <pc:sldMk cId="357199285" sldId="1080"/>
            <ac:spMk id="9" creationId="{DD8955EB-ADEB-614C-AC12-B53F01C5D6FF}"/>
          </ac:spMkLst>
        </pc:spChg>
        <pc:spChg chg="del">
          <ac:chgData name="Kathleen Speck" userId="1c3bee05-3f30-471c-9c5c-6f1d82c4dd7a" providerId="ADAL" clId="{57A88606-59EC-4C26-9CE2-28419FB7E8D2}" dt="2024-09-17T13:15:40.148" v="5" actId="478"/>
          <ac:spMkLst>
            <pc:docMk/>
            <pc:sldMk cId="357199285" sldId="1080"/>
            <ac:spMk id="10" creationId="{45EF2170-CE76-AEFD-6993-6D334C4B1DB9}"/>
          </ac:spMkLst>
        </pc:spChg>
        <pc:spChg chg="del">
          <ac:chgData name="Kathleen Speck" userId="1c3bee05-3f30-471c-9c5c-6f1d82c4dd7a" providerId="ADAL" clId="{57A88606-59EC-4C26-9CE2-28419FB7E8D2}" dt="2024-09-17T13:15:40.148" v="5" actId="478"/>
          <ac:spMkLst>
            <pc:docMk/>
            <pc:sldMk cId="357199285" sldId="1080"/>
            <ac:spMk id="11" creationId="{8D6D19C5-7F53-760C-19AC-D44DF2215031}"/>
          </ac:spMkLst>
        </pc:spChg>
        <pc:spChg chg="del">
          <ac:chgData name="Kathleen Speck" userId="1c3bee05-3f30-471c-9c5c-6f1d82c4dd7a" providerId="ADAL" clId="{57A88606-59EC-4C26-9CE2-28419FB7E8D2}" dt="2024-09-17T13:15:40.148" v="5" actId="478"/>
          <ac:spMkLst>
            <pc:docMk/>
            <pc:sldMk cId="357199285" sldId="1080"/>
            <ac:spMk id="12" creationId="{0A7B9F3D-003A-287F-C0F9-6CA328E19979}"/>
          </ac:spMkLst>
        </pc:spChg>
        <pc:spChg chg="del">
          <ac:chgData name="Kathleen Speck" userId="1c3bee05-3f30-471c-9c5c-6f1d82c4dd7a" providerId="ADAL" clId="{57A88606-59EC-4C26-9CE2-28419FB7E8D2}" dt="2024-09-17T13:15:40.148" v="5" actId="478"/>
          <ac:spMkLst>
            <pc:docMk/>
            <pc:sldMk cId="357199285" sldId="1080"/>
            <ac:spMk id="13" creationId="{894AEBBF-7C63-FAFA-85CF-C9CC92764144}"/>
          </ac:spMkLst>
        </pc:spChg>
        <pc:spChg chg="del">
          <ac:chgData name="Kathleen Speck" userId="1c3bee05-3f30-471c-9c5c-6f1d82c4dd7a" providerId="ADAL" clId="{57A88606-59EC-4C26-9CE2-28419FB7E8D2}" dt="2024-09-17T13:15:40.148" v="5" actId="478"/>
          <ac:spMkLst>
            <pc:docMk/>
            <pc:sldMk cId="357199285" sldId="1080"/>
            <ac:spMk id="14" creationId="{2A1084BC-0DB4-18BD-5AAD-DF26AB1D6C9A}"/>
          </ac:spMkLst>
        </pc:spChg>
        <pc:spChg chg="del">
          <ac:chgData name="Kathleen Speck" userId="1c3bee05-3f30-471c-9c5c-6f1d82c4dd7a" providerId="ADAL" clId="{57A88606-59EC-4C26-9CE2-28419FB7E8D2}" dt="2024-09-17T13:15:40.148" v="5" actId="478"/>
          <ac:spMkLst>
            <pc:docMk/>
            <pc:sldMk cId="357199285" sldId="1080"/>
            <ac:spMk id="15" creationId="{CA7C5A51-B815-9394-C180-2950FC1DF89C}"/>
          </ac:spMkLst>
        </pc:spChg>
        <pc:spChg chg="del">
          <ac:chgData name="Kathleen Speck" userId="1c3bee05-3f30-471c-9c5c-6f1d82c4dd7a" providerId="ADAL" clId="{57A88606-59EC-4C26-9CE2-28419FB7E8D2}" dt="2024-09-17T13:15:40.148" v="5" actId="478"/>
          <ac:spMkLst>
            <pc:docMk/>
            <pc:sldMk cId="357199285" sldId="1080"/>
            <ac:spMk id="16" creationId="{1730ABB4-9CCD-1B28-F035-DB4B935DB77D}"/>
          </ac:spMkLst>
        </pc:spChg>
        <pc:spChg chg="del">
          <ac:chgData name="Kathleen Speck" userId="1c3bee05-3f30-471c-9c5c-6f1d82c4dd7a" providerId="ADAL" clId="{57A88606-59EC-4C26-9CE2-28419FB7E8D2}" dt="2024-09-17T13:15:40.148" v="5" actId="478"/>
          <ac:spMkLst>
            <pc:docMk/>
            <pc:sldMk cId="357199285" sldId="1080"/>
            <ac:spMk id="17" creationId="{506F110A-6D69-4FA5-CE04-E33FB23BE73C}"/>
          </ac:spMkLst>
        </pc:spChg>
        <pc:spChg chg="del">
          <ac:chgData name="Kathleen Speck" userId="1c3bee05-3f30-471c-9c5c-6f1d82c4dd7a" providerId="ADAL" clId="{57A88606-59EC-4C26-9CE2-28419FB7E8D2}" dt="2024-09-17T13:15:40.148" v="5" actId="478"/>
          <ac:spMkLst>
            <pc:docMk/>
            <pc:sldMk cId="357199285" sldId="1080"/>
            <ac:spMk id="18" creationId="{254171B8-9507-D86C-390F-493D5CDF1E19}"/>
          </ac:spMkLst>
        </pc:spChg>
        <pc:spChg chg="del">
          <ac:chgData name="Kathleen Speck" userId="1c3bee05-3f30-471c-9c5c-6f1d82c4dd7a" providerId="ADAL" clId="{57A88606-59EC-4C26-9CE2-28419FB7E8D2}" dt="2024-09-17T13:15:40.148" v="5" actId="478"/>
          <ac:spMkLst>
            <pc:docMk/>
            <pc:sldMk cId="357199285" sldId="1080"/>
            <ac:spMk id="19" creationId="{984F6F50-A848-D1F7-C858-D24A536DB965}"/>
          </ac:spMkLst>
        </pc:spChg>
        <pc:spChg chg="del">
          <ac:chgData name="Kathleen Speck" userId="1c3bee05-3f30-471c-9c5c-6f1d82c4dd7a" providerId="ADAL" clId="{57A88606-59EC-4C26-9CE2-28419FB7E8D2}" dt="2024-09-17T13:15:40.148" v="5" actId="478"/>
          <ac:spMkLst>
            <pc:docMk/>
            <pc:sldMk cId="357199285" sldId="1080"/>
            <ac:spMk id="20" creationId="{90C81A2B-0D6F-E10B-0E8C-72BBE3EEC058}"/>
          </ac:spMkLst>
        </pc:spChg>
        <pc:spChg chg="del">
          <ac:chgData name="Kathleen Speck" userId="1c3bee05-3f30-471c-9c5c-6f1d82c4dd7a" providerId="ADAL" clId="{57A88606-59EC-4C26-9CE2-28419FB7E8D2}" dt="2024-09-17T13:15:40.148" v="5" actId="478"/>
          <ac:spMkLst>
            <pc:docMk/>
            <pc:sldMk cId="357199285" sldId="1080"/>
            <ac:spMk id="21" creationId="{99058FED-DE98-8F53-DF7E-9256E7FF0344}"/>
          </ac:spMkLst>
        </pc:spChg>
        <pc:spChg chg="del">
          <ac:chgData name="Kathleen Speck" userId="1c3bee05-3f30-471c-9c5c-6f1d82c4dd7a" providerId="ADAL" clId="{57A88606-59EC-4C26-9CE2-28419FB7E8D2}" dt="2024-09-17T13:15:40.148" v="5" actId="478"/>
          <ac:spMkLst>
            <pc:docMk/>
            <pc:sldMk cId="357199285" sldId="1080"/>
            <ac:spMk id="22" creationId="{E1A39200-4815-06A9-DB7E-BD860D189610}"/>
          </ac:spMkLst>
        </pc:spChg>
        <pc:spChg chg="del">
          <ac:chgData name="Kathleen Speck" userId="1c3bee05-3f30-471c-9c5c-6f1d82c4dd7a" providerId="ADAL" clId="{57A88606-59EC-4C26-9CE2-28419FB7E8D2}" dt="2024-09-17T13:15:40.148" v="5" actId="478"/>
          <ac:spMkLst>
            <pc:docMk/>
            <pc:sldMk cId="357199285" sldId="1080"/>
            <ac:spMk id="23" creationId="{98C2D792-8A47-C691-1D95-52A8143A2358}"/>
          </ac:spMkLst>
        </pc:spChg>
        <pc:spChg chg="del">
          <ac:chgData name="Kathleen Speck" userId="1c3bee05-3f30-471c-9c5c-6f1d82c4dd7a" providerId="ADAL" clId="{57A88606-59EC-4C26-9CE2-28419FB7E8D2}" dt="2024-09-17T13:15:40.148" v="5" actId="478"/>
          <ac:spMkLst>
            <pc:docMk/>
            <pc:sldMk cId="357199285" sldId="1080"/>
            <ac:spMk id="24" creationId="{90357405-6D54-69F3-D0D8-3EC9C4A9E705}"/>
          </ac:spMkLst>
        </pc:spChg>
        <pc:spChg chg="del">
          <ac:chgData name="Kathleen Speck" userId="1c3bee05-3f30-471c-9c5c-6f1d82c4dd7a" providerId="ADAL" clId="{57A88606-59EC-4C26-9CE2-28419FB7E8D2}" dt="2024-09-17T13:15:40.148" v="5" actId="478"/>
          <ac:spMkLst>
            <pc:docMk/>
            <pc:sldMk cId="357199285" sldId="1080"/>
            <ac:spMk id="25" creationId="{6A38CDD0-26DB-1EB2-24BC-B578E91B0ADD}"/>
          </ac:spMkLst>
        </pc:spChg>
      </pc:sldChg>
      <pc:sldChg chg="delSp mod">
        <pc:chgData name="Kathleen Speck" userId="1c3bee05-3f30-471c-9c5c-6f1d82c4dd7a" providerId="ADAL" clId="{57A88606-59EC-4C26-9CE2-28419FB7E8D2}" dt="2024-09-17T13:35:42.887" v="885" actId="478"/>
        <pc:sldMkLst>
          <pc:docMk/>
          <pc:sldMk cId="1279160646" sldId="1081"/>
        </pc:sldMkLst>
        <pc:spChg chg="del">
          <ac:chgData name="Kathleen Speck" userId="1c3bee05-3f30-471c-9c5c-6f1d82c4dd7a" providerId="ADAL" clId="{57A88606-59EC-4C26-9CE2-28419FB7E8D2}" dt="2024-09-17T13:35:42.887" v="885" actId="478"/>
          <ac:spMkLst>
            <pc:docMk/>
            <pc:sldMk cId="1279160646" sldId="1081"/>
            <ac:spMk id="7" creationId="{6D0F00E0-0EEA-0B75-81FA-354654406CD4}"/>
          </ac:spMkLst>
        </pc:spChg>
        <pc:spChg chg="del">
          <ac:chgData name="Kathleen Speck" userId="1c3bee05-3f30-471c-9c5c-6f1d82c4dd7a" providerId="ADAL" clId="{57A88606-59EC-4C26-9CE2-28419FB7E8D2}" dt="2024-09-17T13:35:42.887" v="885" actId="478"/>
          <ac:spMkLst>
            <pc:docMk/>
            <pc:sldMk cId="1279160646" sldId="1081"/>
            <ac:spMk id="8" creationId="{2EB30297-6F7A-9C94-1430-5D2C20257949}"/>
          </ac:spMkLst>
        </pc:spChg>
        <pc:spChg chg="del">
          <ac:chgData name="Kathleen Speck" userId="1c3bee05-3f30-471c-9c5c-6f1d82c4dd7a" providerId="ADAL" clId="{57A88606-59EC-4C26-9CE2-28419FB7E8D2}" dt="2024-09-17T13:35:42.887" v="885" actId="478"/>
          <ac:spMkLst>
            <pc:docMk/>
            <pc:sldMk cId="1279160646" sldId="1081"/>
            <ac:spMk id="9" creationId="{C5058B0E-D1CA-AA43-F20D-0EFDD4E98890}"/>
          </ac:spMkLst>
        </pc:spChg>
        <pc:spChg chg="del">
          <ac:chgData name="Kathleen Speck" userId="1c3bee05-3f30-471c-9c5c-6f1d82c4dd7a" providerId="ADAL" clId="{57A88606-59EC-4C26-9CE2-28419FB7E8D2}" dt="2024-09-17T13:35:42.887" v="885" actId="478"/>
          <ac:spMkLst>
            <pc:docMk/>
            <pc:sldMk cId="1279160646" sldId="1081"/>
            <ac:spMk id="10" creationId="{BC873B36-3D2D-78CD-AA5F-2BC879A9ED01}"/>
          </ac:spMkLst>
        </pc:spChg>
        <pc:spChg chg="del">
          <ac:chgData name="Kathleen Speck" userId="1c3bee05-3f30-471c-9c5c-6f1d82c4dd7a" providerId="ADAL" clId="{57A88606-59EC-4C26-9CE2-28419FB7E8D2}" dt="2024-09-17T13:35:42.887" v="885" actId="478"/>
          <ac:spMkLst>
            <pc:docMk/>
            <pc:sldMk cId="1279160646" sldId="1081"/>
            <ac:spMk id="11" creationId="{1E520069-D716-4241-375D-B52AB9A9D9A4}"/>
          </ac:spMkLst>
        </pc:spChg>
        <pc:spChg chg="del">
          <ac:chgData name="Kathleen Speck" userId="1c3bee05-3f30-471c-9c5c-6f1d82c4dd7a" providerId="ADAL" clId="{57A88606-59EC-4C26-9CE2-28419FB7E8D2}" dt="2024-09-17T13:35:42.887" v="885" actId="478"/>
          <ac:spMkLst>
            <pc:docMk/>
            <pc:sldMk cId="1279160646" sldId="1081"/>
            <ac:spMk id="12" creationId="{2137556C-3DB2-6E2F-357B-D8FE759F7C0A}"/>
          </ac:spMkLst>
        </pc:spChg>
        <pc:spChg chg="del">
          <ac:chgData name="Kathleen Speck" userId="1c3bee05-3f30-471c-9c5c-6f1d82c4dd7a" providerId="ADAL" clId="{57A88606-59EC-4C26-9CE2-28419FB7E8D2}" dt="2024-09-17T13:35:42.887" v="885" actId="478"/>
          <ac:spMkLst>
            <pc:docMk/>
            <pc:sldMk cId="1279160646" sldId="1081"/>
            <ac:spMk id="13" creationId="{D8FDEEC0-CE21-62D2-99DE-DBEF7D395AF0}"/>
          </ac:spMkLst>
        </pc:spChg>
        <pc:spChg chg="del">
          <ac:chgData name="Kathleen Speck" userId="1c3bee05-3f30-471c-9c5c-6f1d82c4dd7a" providerId="ADAL" clId="{57A88606-59EC-4C26-9CE2-28419FB7E8D2}" dt="2024-09-17T13:35:42.887" v="885" actId="478"/>
          <ac:spMkLst>
            <pc:docMk/>
            <pc:sldMk cId="1279160646" sldId="1081"/>
            <ac:spMk id="14" creationId="{41EDDEEF-3429-E0AA-0490-D9F42113E5E0}"/>
          </ac:spMkLst>
        </pc:spChg>
        <pc:spChg chg="del">
          <ac:chgData name="Kathleen Speck" userId="1c3bee05-3f30-471c-9c5c-6f1d82c4dd7a" providerId="ADAL" clId="{57A88606-59EC-4C26-9CE2-28419FB7E8D2}" dt="2024-09-17T13:35:42.887" v="885" actId="478"/>
          <ac:spMkLst>
            <pc:docMk/>
            <pc:sldMk cId="1279160646" sldId="1081"/>
            <ac:spMk id="15" creationId="{F1832293-82BA-BACF-5FBA-74BDC43DAB20}"/>
          </ac:spMkLst>
        </pc:spChg>
        <pc:spChg chg="del">
          <ac:chgData name="Kathleen Speck" userId="1c3bee05-3f30-471c-9c5c-6f1d82c4dd7a" providerId="ADAL" clId="{57A88606-59EC-4C26-9CE2-28419FB7E8D2}" dt="2024-09-17T13:35:42.887" v="885" actId="478"/>
          <ac:spMkLst>
            <pc:docMk/>
            <pc:sldMk cId="1279160646" sldId="1081"/>
            <ac:spMk id="16" creationId="{CB98FF2E-DC31-4157-7A40-A03C0FDC9E5A}"/>
          </ac:spMkLst>
        </pc:spChg>
        <pc:spChg chg="del">
          <ac:chgData name="Kathleen Speck" userId="1c3bee05-3f30-471c-9c5c-6f1d82c4dd7a" providerId="ADAL" clId="{57A88606-59EC-4C26-9CE2-28419FB7E8D2}" dt="2024-09-17T13:35:42.887" v="885" actId="478"/>
          <ac:spMkLst>
            <pc:docMk/>
            <pc:sldMk cId="1279160646" sldId="1081"/>
            <ac:spMk id="17" creationId="{BECD5509-C886-475F-F8F2-DD7C0AEE879C}"/>
          </ac:spMkLst>
        </pc:spChg>
        <pc:spChg chg="del">
          <ac:chgData name="Kathleen Speck" userId="1c3bee05-3f30-471c-9c5c-6f1d82c4dd7a" providerId="ADAL" clId="{57A88606-59EC-4C26-9CE2-28419FB7E8D2}" dt="2024-09-17T13:35:42.887" v="885" actId="478"/>
          <ac:spMkLst>
            <pc:docMk/>
            <pc:sldMk cId="1279160646" sldId="1081"/>
            <ac:spMk id="18" creationId="{E2455438-EF46-9686-AF03-FF08E1718EE6}"/>
          </ac:spMkLst>
        </pc:spChg>
        <pc:spChg chg="del">
          <ac:chgData name="Kathleen Speck" userId="1c3bee05-3f30-471c-9c5c-6f1d82c4dd7a" providerId="ADAL" clId="{57A88606-59EC-4C26-9CE2-28419FB7E8D2}" dt="2024-09-17T13:35:42.887" v="885" actId="478"/>
          <ac:spMkLst>
            <pc:docMk/>
            <pc:sldMk cId="1279160646" sldId="1081"/>
            <ac:spMk id="19" creationId="{60ED75FA-8DD5-C29E-207F-F26E806C78DE}"/>
          </ac:spMkLst>
        </pc:spChg>
        <pc:spChg chg="del">
          <ac:chgData name="Kathleen Speck" userId="1c3bee05-3f30-471c-9c5c-6f1d82c4dd7a" providerId="ADAL" clId="{57A88606-59EC-4C26-9CE2-28419FB7E8D2}" dt="2024-09-17T13:35:42.887" v="885" actId="478"/>
          <ac:spMkLst>
            <pc:docMk/>
            <pc:sldMk cId="1279160646" sldId="1081"/>
            <ac:spMk id="20" creationId="{13A197EB-2BBD-E5F7-3218-42D7943F995F}"/>
          </ac:spMkLst>
        </pc:spChg>
        <pc:spChg chg="del">
          <ac:chgData name="Kathleen Speck" userId="1c3bee05-3f30-471c-9c5c-6f1d82c4dd7a" providerId="ADAL" clId="{57A88606-59EC-4C26-9CE2-28419FB7E8D2}" dt="2024-09-17T13:35:42.887" v="885" actId="478"/>
          <ac:spMkLst>
            <pc:docMk/>
            <pc:sldMk cId="1279160646" sldId="1081"/>
            <ac:spMk id="21" creationId="{A926E994-B0DE-85E4-EF16-6B922CA68BC9}"/>
          </ac:spMkLst>
        </pc:spChg>
        <pc:spChg chg="del">
          <ac:chgData name="Kathleen Speck" userId="1c3bee05-3f30-471c-9c5c-6f1d82c4dd7a" providerId="ADAL" clId="{57A88606-59EC-4C26-9CE2-28419FB7E8D2}" dt="2024-09-17T13:35:42.887" v="885" actId="478"/>
          <ac:spMkLst>
            <pc:docMk/>
            <pc:sldMk cId="1279160646" sldId="1081"/>
            <ac:spMk id="22" creationId="{EA9A6114-C21C-9A31-EB82-2E07E2F669E9}"/>
          </ac:spMkLst>
        </pc:spChg>
        <pc:spChg chg="del">
          <ac:chgData name="Kathleen Speck" userId="1c3bee05-3f30-471c-9c5c-6f1d82c4dd7a" providerId="ADAL" clId="{57A88606-59EC-4C26-9CE2-28419FB7E8D2}" dt="2024-09-17T13:35:42.887" v="885" actId="478"/>
          <ac:spMkLst>
            <pc:docMk/>
            <pc:sldMk cId="1279160646" sldId="1081"/>
            <ac:spMk id="23" creationId="{727B1CB5-D5C6-01CC-DC51-C8FF98341B6C}"/>
          </ac:spMkLst>
        </pc:spChg>
        <pc:spChg chg="del">
          <ac:chgData name="Kathleen Speck" userId="1c3bee05-3f30-471c-9c5c-6f1d82c4dd7a" providerId="ADAL" clId="{57A88606-59EC-4C26-9CE2-28419FB7E8D2}" dt="2024-09-17T13:35:42.887" v="885" actId="478"/>
          <ac:spMkLst>
            <pc:docMk/>
            <pc:sldMk cId="1279160646" sldId="1081"/>
            <ac:spMk id="25" creationId="{4515CA06-B1AD-EED5-AF51-AF667F6C9EAA}"/>
          </ac:spMkLst>
        </pc:spChg>
        <pc:spChg chg="del">
          <ac:chgData name="Kathleen Speck" userId="1c3bee05-3f30-471c-9c5c-6f1d82c4dd7a" providerId="ADAL" clId="{57A88606-59EC-4C26-9CE2-28419FB7E8D2}" dt="2024-09-17T13:35:42.887" v="885" actId="478"/>
          <ac:spMkLst>
            <pc:docMk/>
            <pc:sldMk cId="1279160646" sldId="1081"/>
            <ac:spMk id="26" creationId="{C9A56F75-0BBD-1A79-F8AD-A3D0F167F1A0}"/>
          </ac:spMkLst>
        </pc:spChg>
        <pc:spChg chg="del">
          <ac:chgData name="Kathleen Speck" userId="1c3bee05-3f30-471c-9c5c-6f1d82c4dd7a" providerId="ADAL" clId="{57A88606-59EC-4C26-9CE2-28419FB7E8D2}" dt="2024-09-17T13:35:42.887" v="885" actId="478"/>
          <ac:spMkLst>
            <pc:docMk/>
            <pc:sldMk cId="1279160646" sldId="1081"/>
            <ac:spMk id="27" creationId="{83F686C1-AFE8-BAEA-23DC-380451F5C1FE}"/>
          </ac:spMkLst>
        </pc:spChg>
      </pc:sldChg>
      <pc:sldChg chg="delSp mod">
        <pc:chgData name="Kathleen Speck" userId="1c3bee05-3f30-471c-9c5c-6f1d82c4dd7a" providerId="ADAL" clId="{57A88606-59EC-4C26-9CE2-28419FB7E8D2}" dt="2024-09-17T13:15:12.337" v="4" actId="478"/>
        <pc:sldMkLst>
          <pc:docMk/>
          <pc:sldMk cId="2277872839" sldId="1085"/>
        </pc:sldMkLst>
        <pc:spChg chg="del">
          <ac:chgData name="Kathleen Speck" userId="1c3bee05-3f30-471c-9c5c-6f1d82c4dd7a" providerId="ADAL" clId="{57A88606-59EC-4C26-9CE2-28419FB7E8D2}" dt="2024-09-17T13:15:12.337" v="4" actId="478"/>
          <ac:spMkLst>
            <pc:docMk/>
            <pc:sldMk cId="2277872839" sldId="1085"/>
            <ac:spMk id="7" creationId="{0B6DF826-6560-AFB4-D7D9-AF31261D588F}"/>
          </ac:spMkLst>
        </pc:spChg>
        <pc:spChg chg="del">
          <ac:chgData name="Kathleen Speck" userId="1c3bee05-3f30-471c-9c5c-6f1d82c4dd7a" providerId="ADAL" clId="{57A88606-59EC-4C26-9CE2-28419FB7E8D2}" dt="2024-09-17T13:15:12.337" v="4" actId="478"/>
          <ac:spMkLst>
            <pc:docMk/>
            <pc:sldMk cId="2277872839" sldId="1085"/>
            <ac:spMk id="8" creationId="{DCEB36C1-0B09-1CDE-054D-4961CF08D8F3}"/>
          </ac:spMkLst>
        </pc:spChg>
        <pc:spChg chg="del">
          <ac:chgData name="Kathleen Speck" userId="1c3bee05-3f30-471c-9c5c-6f1d82c4dd7a" providerId="ADAL" clId="{57A88606-59EC-4C26-9CE2-28419FB7E8D2}" dt="2024-09-17T13:15:12.337" v="4" actId="478"/>
          <ac:spMkLst>
            <pc:docMk/>
            <pc:sldMk cId="2277872839" sldId="1085"/>
            <ac:spMk id="9" creationId="{5555FED2-0E12-5974-84B5-69855B2218EA}"/>
          </ac:spMkLst>
        </pc:spChg>
        <pc:spChg chg="del">
          <ac:chgData name="Kathleen Speck" userId="1c3bee05-3f30-471c-9c5c-6f1d82c4dd7a" providerId="ADAL" clId="{57A88606-59EC-4C26-9CE2-28419FB7E8D2}" dt="2024-09-17T13:15:12.337" v="4" actId="478"/>
          <ac:spMkLst>
            <pc:docMk/>
            <pc:sldMk cId="2277872839" sldId="1085"/>
            <ac:spMk id="10" creationId="{35696C9E-E270-3250-AF03-671064B45BCC}"/>
          </ac:spMkLst>
        </pc:spChg>
        <pc:spChg chg="del">
          <ac:chgData name="Kathleen Speck" userId="1c3bee05-3f30-471c-9c5c-6f1d82c4dd7a" providerId="ADAL" clId="{57A88606-59EC-4C26-9CE2-28419FB7E8D2}" dt="2024-09-17T13:15:12.337" v="4" actId="478"/>
          <ac:spMkLst>
            <pc:docMk/>
            <pc:sldMk cId="2277872839" sldId="1085"/>
            <ac:spMk id="11" creationId="{225C0809-1867-A1B8-093D-2CD47D86CA44}"/>
          </ac:spMkLst>
        </pc:spChg>
        <pc:spChg chg="del">
          <ac:chgData name="Kathleen Speck" userId="1c3bee05-3f30-471c-9c5c-6f1d82c4dd7a" providerId="ADAL" clId="{57A88606-59EC-4C26-9CE2-28419FB7E8D2}" dt="2024-09-17T13:15:12.337" v="4" actId="478"/>
          <ac:spMkLst>
            <pc:docMk/>
            <pc:sldMk cId="2277872839" sldId="1085"/>
            <ac:spMk id="12" creationId="{BA44CF00-2D32-0EDD-29F5-576CD778368B}"/>
          </ac:spMkLst>
        </pc:spChg>
        <pc:spChg chg="del">
          <ac:chgData name="Kathleen Speck" userId="1c3bee05-3f30-471c-9c5c-6f1d82c4dd7a" providerId="ADAL" clId="{57A88606-59EC-4C26-9CE2-28419FB7E8D2}" dt="2024-09-17T13:15:12.337" v="4" actId="478"/>
          <ac:spMkLst>
            <pc:docMk/>
            <pc:sldMk cId="2277872839" sldId="1085"/>
            <ac:spMk id="13" creationId="{24668BE0-ABD4-B64B-4BE9-0E2F6EF11386}"/>
          </ac:spMkLst>
        </pc:spChg>
        <pc:spChg chg="del">
          <ac:chgData name="Kathleen Speck" userId="1c3bee05-3f30-471c-9c5c-6f1d82c4dd7a" providerId="ADAL" clId="{57A88606-59EC-4C26-9CE2-28419FB7E8D2}" dt="2024-09-17T13:15:12.337" v="4" actId="478"/>
          <ac:spMkLst>
            <pc:docMk/>
            <pc:sldMk cId="2277872839" sldId="1085"/>
            <ac:spMk id="14" creationId="{C020BA8F-F92F-782D-B48E-2DC812E0B86D}"/>
          </ac:spMkLst>
        </pc:spChg>
        <pc:spChg chg="del">
          <ac:chgData name="Kathleen Speck" userId="1c3bee05-3f30-471c-9c5c-6f1d82c4dd7a" providerId="ADAL" clId="{57A88606-59EC-4C26-9CE2-28419FB7E8D2}" dt="2024-09-17T13:15:12.337" v="4" actId="478"/>
          <ac:spMkLst>
            <pc:docMk/>
            <pc:sldMk cId="2277872839" sldId="1085"/>
            <ac:spMk id="15" creationId="{5704C42C-43D9-57A0-D74D-A9DFD02AEF5B}"/>
          </ac:spMkLst>
        </pc:spChg>
        <pc:spChg chg="del">
          <ac:chgData name="Kathleen Speck" userId="1c3bee05-3f30-471c-9c5c-6f1d82c4dd7a" providerId="ADAL" clId="{57A88606-59EC-4C26-9CE2-28419FB7E8D2}" dt="2024-09-17T13:15:12.337" v="4" actId="478"/>
          <ac:spMkLst>
            <pc:docMk/>
            <pc:sldMk cId="2277872839" sldId="1085"/>
            <ac:spMk id="16" creationId="{20B119FA-B6C2-BC45-177E-F7A2DE4BD540}"/>
          </ac:spMkLst>
        </pc:spChg>
        <pc:spChg chg="del">
          <ac:chgData name="Kathleen Speck" userId="1c3bee05-3f30-471c-9c5c-6f1d82c4dd7a" providerId="ADAL" clId="{57A88606-59EC-4C26-9CE2-28419FB7E8D2}" dt="2024-09-17T13:15:12.337" v="4" actId="478"/>
          <ac:spMkLst>
            <pc:docMk/>
            <pc:sldMk cId="2277872839" sldId="1085"/>
            <ac:spMk id="17" creationId="{FEE50DDA-0AA7-1B64-E1A0-D00F3C0CB7A7}"/>
          </ac:spMkLst>
        </pc:spChg>
        <pc:spChg chg="del">
          <ac:chgData name="Kathleen Speck" userId="1c3bee05-3f30-471c-9c5c-6f1d82c4dd7a" providerId="ADAL" clId="{57A88606-59EC-4C26-9CE2-28419FB7E8D2}" dt="2024-09-17T13:15:12.337" v="4" actId="478"/>
          <ac:spMkLst>
            <pc:docMk/>
            <pc:sldMk cId="2277872839" sldId="1085"/>
            <ac:spMk id="18" creationId="{A77D832E-D879-9852-B26B-93F562278280}"/>
          </ac:spMkLst>
        </pc:spChg>
        <pc:spChg chg="del">
          <ac:chgData name="Kathleen Speck" userId="1c3bee05-3f30-471c-9c5c-6f1d82c4dd7a" providerId="ADAL" clId="{57A88606-59EC-4C26-9CE2-28419FB7E8D2}" dt="2024-09-17T13:15:12.337" v="4" actId="478"/>
          <ac:spMkLst>
            <pc:docMk/>
            <pc:sldMk cId="2277872839" sldId="1085"/>
            <ac:spMk id="19" creationId="{E82A27CD-B61D-B22F-1472-22D1978D4E3B}"/>
          </ac:spMkLst>
        </pc:spChg>
        <pc:spChg chg="del">
          <ac:chgData name="Kathleen Speck" userId="1c3bee05-3f30-471c-9c5c-6f1d82c4dd7a" providerId="ADAL" clId="{57A88606-59EC-4C26-9CE2-28419FB7E8D2}" dt="2024-09-17T13:15:12.337" v="4" actId="478"/>
          <ac:spMkLst>
            <pc:docMk/>
            <pc:sldMk cId="2277872839" sldId="1085"/>
            <ac:spMk id="20" creationId="{48821C28-CB9E-3840-2B18-35BB6CDB9285}"/>
          </ac:spMkLst>
        </pc:spChg>
        <pc:spChg chg="del">
          <ac:chgData name="Kathleen Speck" userId="1c3bee05-3f30-471c-9c5c-6f1d82c4dd7a" providerId="ADAL" clId="{57A88606-59EC-4C26-9CE2-28419FB7E8D2}" dt="2024-09-17T13:15:12.337" v="4" actId="478"/>
          <ac:spMkLst>
            <pc:docMk/>
            <pc:sldMk cId="2277872839" sldId="1085"/>
            <ac:spMk id="21" creationId="{364C04A9-410E-EEAF-E73C-F3553BB98F9B}"/>
          </ac:spMkLst>
        </pc:spChg>
        <pc:spChg chg="del">
          <ac:chgData name="Kathleen Speck" userId="1c3bee05-3f30-471c-9c5c-6f1d82c4dd7a" providerId="ADAL" clId="{57A88606-59EC-4C26-9CE2-28419FB7E8D2}" dt="2024-09-17T13:15:12.337" v="4" actId="478"/>
          <ac:spMkLst>
            <pc:docMk/>
            <pc:sldMk cId="2277872839" sldId="1085"/>
            <ac:spMk id="22" creationId="{9CAF44FF-6634-A7C3-F6CE-59F46DB2A2A2}"/>
          </ac:spMkLst>
        </pc:spChg>
        <pc:spChg chg="del">
          <ac:chgData name="Kathleen Speck" userId="1c3bee05-3f30-471c-9c5c-6f1d82c4dd7a" providerId="ADAL" clId="{57A88606-59EC-4C26-9CE2-28419FB7E8D2}" dt="2024-09-17T13:15:12.337" v="4" actId="478"/>
          <ac:spMkLst>
            <pc:docMk/>
            <pc:sldMk cId="2277872839" sldId="1085"/>
            <ac:spMk id="23" creationId="{085A228A-2AE5-D412-AD10-FC7145A2BA2A}"/>
          </ac:spMkLst>
        </pc:spChg>
      </pc:sldChg>
      <pc:sldChg chg="delSp modSp mod">
        <pc:chgData name="Kathleen Speck" userId="1c3bee05-3f30-471c-9c5c-6f1d82c4dd7a" providerId="ADAL" clId="{57A88606-59EC-4C26-9CE2-28419FB7E8D2}" dt="2024-09-17T13:14:50.205" v="3" actId="478"/>
        <pc:sldMkLst>
          <pc:docMk/>
          <pc:sldMk cId="1572367268" sldId="1089"/>
        </pc:sldMkLst>
        <pc:spChg chg="del">
          <ac:chgData name="Kathleen Speck" userId="1c3bee05-3f30-471c-9c5c-6f1d82c4dd7a" providerId="ADAL" clId="{57A88606-59EC-4C26-9CE2-28419FB7E8D2}" dt="2024-09-17T13:14:50.205" v="3" actId="478"/>
          <ac:spMkLst>
            <pc:docMk/>
            <pc:sldMk cId="1572367268" sldId="1089"/>
            <ac:spMk id="4" creationId="{2E98357E-8D31-EFEC-73E1-009E17AD4090}"/>
          </ac:spMkLst>
        </pc:spChg>
        <pc:spChg chg="del">
          <ac:chgData name="Kathleen Speck" userId="1c3bee05-3f30-471c-9c5c-6f1d82c4dd7a" providerId="ADAL" clId="{57A88606-59EC-4C26-9CE2-28419FB7E8D2}" dt="2024-09-17T13:14:50.205" v="3" actId="478"/>
          <ac:spMkLst>
            <pc:docMk/>
            <pc:sldMk cId="1572367268" sldId="1089"/>
            <ac:spMk id="5" creationId="{261DD651-5867-B843-4998-EB8E984D85FB}"/>
          </ac:spMkLst>
        </pc:spChg>
        <pc:spChg chg="del">
          <ac:chgData name="Kathleen Speck" userId="1c3bee05-3f30-471c-9c5c-6f1d82c4dd7a" providerId="ADAL" clId="{57A88606-59EC-4C26-9CE2-28419FB7E8D2}" dt="2024-09-17T13:14:50.205" v="3" actId="478"/>
          <ac:spMkLst>
            <pc:docMk/>
            <pc:sldMk cId="1572367268" sldId="1089"/>
            <ac:spMk id="6" creationId="{738F96AF-D30C-A76E-F9FA-AE3C02369F6A}"/>
          </ac:spMkLst>
        </pc:spChg>
        <pc:spChg chg="del">
          <ac:chgData name="Kathleen Speck" userId="1c3bee05-3f30-471c-9c5c-6f1d82c4dd7a" providerId="ADAL" clId="{57A88606-59EC-4C26-9CE2-28419FB7E8D2}" dt="2024-09-17T13:14:50.205" v="3" actId="478"/>
          <ac:spMkLst>
            <pc:docMk/>
            <pc:sldMk cId="1572367268" sldId="1089"/>
            <ac:spMk id="7" creationId="{128AF8F1-ADC9-1F21-5DC3-92BBEE05C030}"/>
          </ac:spMkLst>
        </pc:spChg>
        <pc:spChg chg="del">
          <ac:chgData name="Kathleen Speck" userId="1c3bee05-3f30-471c-9c5c-6f1d82c4dd7a" providerId="ADAL" clId="{57A88606-59EC-4C26-9CE2-28419FB7E8D2}" dt="2024-09-17T13:14:50.205" v="3" actId="478"/>
          <ac:spMkLst>
            <pc:docMk/>
            <pc:sldMk cId="1572367268" sldId="1089"/>
            <ac:spMk id="8" creationId="{3D4250AF-2D67-EAF5-B04D-861E43C1DC62}"/>
          </ac:spMkLst>
        </pc:spChg>
        <pc:spChg chg="del">
          <ac:chgData name="Kathleen Speck" userId="1c3bee05-3f30-471c-9c5c-6f1d82c4dd7a" providerId="ADAL" clId="{57A88606-59EC-4C26-9CE2-28419FB7E8D2}" dt="2024-09-17T13:14:50.205" v="3" actId="478"/>
          <ac:spMkLst>
            <pc:docMk/>
            <pc:sldMk cId="1572367268" sldId="1089"/>
            <ac:spMk id="9" creationId="{6F77EEEC-90AA-0B2B-DDE7-76B3F9968019}"/>
          </ac:spMkLst>
        </pc:spChg>
        <pc:spChg chg="del">
          <ac:chgData name="Kathleen Speck" userId="1c3bee05-3f30-471c-9c5c-6f1d82c4dd7a" providerId="ADAL" clId="{57A88606-59EC-4C26-9CE2-28419FB7E8D2}" dt="2024-09-17T13:14:50.205" v="3" actId="478"/>
          <ac:spMkLst>
            <pc:docMk/>
            <pc:sldMk cId="1572367268" sldId="1089"/>
            <ac:spMk id="10" creationId="{31225F4D-6B24-9977-1007-B62CD1FD6312}"/>
          </ac:spMkLst>
        </pc:spChg>
        <pc:spChg chg="del">
          <ac:chgData name="Kathleen Speck" userId="1c3bee05-3f30-471c-9c5c-6f1d82c4dd7a" providerId="ADAL" clId="{57A88606-59EC-4C26-9CE2-28419FB7E8D2}" dt="2024-09-17T13:14:50.205" v="3" actId="478"/>
          <ac:spMkLst>
            <pc:docMk/>
            <pc:sldMk cId="1572367268" sldId="1089"/>
            <ac:spMk id="11" creationId="{BEC7B0FB-351E-9899-6647-B7D15A4060CE}"/>
          </ac:spMkLst>
        </pc:spChg>
        <pc:spChg chg="del">
          <ac:chgData name="Kathleen Speck" userId="1c3bee05-3f30-471c-9c5c-6f1d82c4dd7a" providerId="ADAL" clId="{57A88606-59EC-4C26-9CE2-28419FB7E8D2}" dt="2024-09-17T13:14:50.205" v="3" actId="478"/>
          <ac:spMkLst>
            <pc:docMk/>
            <pc:sldMk cId="1572367268" sldId="1089"/>
            <ac:spMk id="12" creationId="{B12462FA-8585-FA0E-FA75-B8EF41E1846A}"/>
          </ac:spMkLst>
        </pc:spChg>
        <pc:spChg chg="del">
          <ac:chgData name="Kathleen Speck" userId="1c3bee05-3f30-471c-9c5c-6f1d82c4dd7a" providerId="ADAL" clId="{57A88606-59EC-4C26-9CE2-28419FB7E8D2}" dt="2024-09-17T13:14:50.205" v="3" actId="478"/>
          <ac:spMkLst>
            <pc:docMk/>
            <pc:sldMk cId="1572367268" sldId="1089"/>
            <ac:spMk id="13" creationId="{24E08336-B9D3-C985-518B-729DAAEFB98A}"/>
          </ac:spMkLst>
        </pc:spChg>
        <pc:spChg chg="del">
          <ac:chgData name="Kathleen Speck" userId="1c3bee05-3f30-471c-9c5c-6f1d82c4dd7a" providerId="ADAL" clId="{57A88606-59EC-4C26-9CE2-28419FB7E8D2}" dt="2024-09-17T13:14:50.205" v="3" actId="478"/>
          <ac:spMkLst>
            <pc:docMk/>
            <pc:sldMk cId="1572367268" sldId="1089"/>
            <ac:spMk id="14" creationId="{C1F87AE6-D3D2-EA6D-A9C8-E79EF4965A04}"/>
          </ac:spMkLst>
        </pc:spChg>
        <pc:spChg chg="del">
          <ac:chgData name="Kathleen Speck" userId="1c3bee05-3f30-471c-9c5c-6f1d82c4dd7a" providerId="ADAL" clId="{57A88606-59EC-4C26-9CE2-28419FB7E8D2}" dt="2024-09-17T13:14:50.205" v="3" actId="478"/>
          <ac:spMkLst>
            <pc:docMk/>
            <pc:sldMk cId="1572367268" sldId="1089"/>
            <ac:spMk id="15" creationId="{BCE8AE6F-2645-4C7C-E300-C418AE58CEEA}"/>
          </ac:spMkLst>
        </pc:spChg>
        <pc:spChg chg="del">
          <ac:chgData name="Kathleen Speck" userId="1c3bee05-3f30-471c-9c5c-6f1d82c4dd7a" providerId="ADAL" clId="{57A88606-59EC-4C26-9CE2-28419FB7E8D2}" dt="2024-09-17T13:14:50.205" v="3" actId="478"/>
          <ac:spMkLst>
            <pc:docMk/>
            <pc:sldMk cId="1572367268" sldId="1089"/>
            <ac:spMk id="16" creationId="{55B377B1-6CCA-6DA0-156F-D128372FB16D}"/>
          </ac:spMkLst>
        </pc:spChg>
        <pc:spChg chg="del">
          <ac:chgData name="Kathleen Speck" userId="1c3bee05-3f30-471c-9c5c-6f1d82c4dd7a" providerId="ADAL" clId="{57A88606-59EC-4C26-9CE2-28419FB7E8D2}" dt="2024-09-17T13:14:50.205" v="3" actId="478"/>
          <ac:spMkLst>
            <pc:docMk/>
            <pc:sldMk cId="1572367268" sldId="1089"/>
            <ac:spMk id="17" creationId="{4A7A3112-7999-D10F-04FA-B8E985155BD2}"/>
          </ac:spMkLst>
        </pc:spChg>
        <pc:spChg chg="del">
          <ac:chgData name="Kathleen Speck" userId="1c3bee05-3f30-471c-9c5c-6f1d82c4dd7a" providerId="ADAL" clId="{57A88606-59EC-4C26-9CE2-28419FB7E8D2}" dt="2024-09-17T13:14:50.205" v="3" actId="478"/>
          <ac:spMkLst>
            <pc:docMk/>
            <pc:sldMk cId="1572367268" sldId="1089"/>
            <ac:spMk id="18" creationId="{FA5F66A6-02B8-0FD1-FF93-DAE10E2582CA}"/>
          </ac:spMkLst>
        </pc:spChg>
        <pc:spChg chg="del">
          <ac:chgData name="Kathleen Speck" userId="1c3bee05-3f30-471c-9c5c-6f1d82c4dd7a" providerId="ADAL" clId="{57A88606-59EC-4C26-9CE2-28419FB7E8D2}" dt="2024-09-17T13:14:50.205" v="3" actId="478"/>
          <ac:spMkLst>
            <pc:docMk/>
            <pc:sldMk cId="1572367268" sldId="1089"/>
            <ac:spMk id="19" creationId="{1D4FD176-D43C-B12D-435F-B4017171112F}"/>
          </ac:spMkLst>
        </pc:spChg>
        <pc:spChg chg="del">
          <ac:chgData name="Kathleen Speck" userId="1c3bee05-3f30-471c-9c5c-6f1d82c4dd7a" providerId="ADAL" clId="{57A88606-59EC-4C26-9CE2-28419FB7E8D2}" dt="2024-09-17T13:14:50.205" v="3" actId="478"/>
          <ac:spMkLst>
            <pc:docMk/>
            <pc:sldMk cId="1572367268" sldId="1089"/>
            <ac:spMk id="20" creationId="{2D3E0EFA-8DDC-AB71-FFAC-C93715C4C5F2}"/>
          </ac:spMkLst>
        </pc:spChg>
        <pc:spChg chg="del">
          <ac:chgData name="Kathleen Speck" userId="1c3bee05-3f30-471c-9c5c-6f1d82c4dd7a" providerId="ADAL" clId="{57A88606-59EC-4C26-9CE2-28419FB7E8D2}" dt="2024-09-17T13:14:50.205" v="3" actId="478"/>
          <ac:spMkLst>
            <pc:docMk/>
            <pc:sldMk cId="1572367268" sldId="1089"/>
            <ac:spMk id="21" creationId="{CE694EF7-72A5-CFEC-6864-ACA4FAFDDE10}"/>
          </ac:spMkLst>
        </pc:spChg>
        <pc:spChg chg="del">
          <ac:chgData name="Kathleen Speck" userId="1c3bee05-3f30-471c-9c5c-6f1d82c4dd7a" providerId="ADAL" clId="{57A88606-59EC-4C26-9CE2-28419FB7E8D2}" dt="2024-09-17T13:14:50.205" v="3" actId="478"/>
          <ac:spMkLst>
            <pc:docMk/>
            <pc:sldMk cId="1572367268" sldId="1089"/>
            <ac:spMk id="22" creationId="{0CB8F9E3-5A37-13EE-BCAC-77F1CEB98FAB}"/>
          </ac:spMkLst>
        </pc:spChg>
        <pc:spChg chg="del">
          <ac:chgData name="Kathleen Speck" userId="1c3bee05-3f30-471c-9c5c-6f1d82c4dd7a" providerId="ADAL" clId="{57A88606-59EC-4C26-9CE2-28419FB7E8D2}" dt="2024-09-17T13:14:50.205" v="3" actId="478"/>
          <ac:spMkLst>
            <pc:docMk/>
            <pc:sldMk cId="1572367268" sldId="1089"/>
            <ac:spMk id="23" creationId="{0D39E37E-8898-5E8D-78A0-A9720E19CE71}"/>
          </ac:spMkLst>
        </pc:spChg>
        <pc:picChg chg="mod">
          <ac:chgData name="Kathleen Speck" userId="1c3bee05-3f30-471c-9c5c-6f1d82c4dd7a" providerId="ADAL" clId="{57A88606-59EC-4C26-9CE2-28419FB7E8D2}" dt="2024-09-17T13:14:17.771" v="1" actId="962"/>
          <ac:picMkLst>
            <pc:docMk/>
            <pc:sldMk cId="1572367268" sldId="1089"/>
            <ac:picMk id="25" creationId="{6416447F-2C51-6946-4AC6-253115F9D660}"/>
          </ac:picMkLst>
        </pc:picChg>
      </pc:sldChg>
      <pc:sldChg chg="delSp mod modNotesTx">
        <pc:chgData name="Kathleen Speck" userId="1c3bee05-3f30-471c-9c5c-6f1d82c4dd7a" providerId="ADAL" clId="{57A88606-59EC-4C26-9CE2-28419FB7E8D2}" dt="2024-09-17T13:39:08.916" v="893" actId="6549"/>
        <pc:sldMkLst>
          <pc:docMk/>
          <pc:sldMk cId="180194794" sldId="1094"/>
        </pc:sldMkLst>
        <pc:spChg chg="del">
          <ac:chgData name="Kathleen Speck" userId="1c3bee05-3f30-471c-9c5c-6f1d82c4dd7a" providerId="ADAL" clId="{57A88606-59EC-4C26-9CE2-28419FB7E8D2}" dt="2024-09-17T13:16:03.447" v="6" actId="478"/>
          <ac:spMkLst>
            <pc:docMk/>
            <pc:sldMk cId="180194794" sldId="1094"/>
            <ac:spMk id="6" creationId="{7DA5AE06-14D2-49FA-474A-0B59A67DFB43}"/>
          </ac:spMkLst>
        </pc:spChg>
        <pc:spChg chg="del">
          <ac:chgData name="Kathleen Speck" userId="1c3bee05-3f30-471c-9c5c-6f1d82c4dd7a" providerId="ADAL" clId="{57A88606-59EC-4C26-9CE2-28419FB7E8D2}" dt="2024-09-17T13:16:03.447" v="6" actId="478"/>
          <ac:spMkLst>
            <pc:docMk/>
            <pc:sldMk cId="180194794" sldId="1094"/>
            <ac:spMk id="7" creationId="{B7DBD94C-0431-69C5-9FBF-8ECFBD1B4E0B}"/>
          </ac:spMkLst>
        </pc:spChg>
        <pc:spChg chg="del">
          <ac:chgData name="Kathleen Speck" userId="1c3bee05-3f30-471c-9c5c-6f1d82c4dd7a" providerId="ADAL" clId="{57A88606-59EC-4C26-9CE2-28419FB7E8D2}" dt="2024-09-17T13:16:03.447" v="6" actId="478"/>
          <ac:spMkLst>
            <pc:docMk/>
            <pc:sldMk cId="180194794" sldId="1094"/>
            <ac:spMk id="8" creationId="{B6C63CA4-A652-F5C4-BCF1-3B413C3A7C39}"/>
          </ac:spMkLst>
        </pc:spChg>
        <pc:spChg chg="del">
          <ac:chgData name="Kathleen Speck" userId="1c3bee05-3f30-471c-9c5c-6f1d82c4dd7a" providerId="ADAL" clId="{57A88606-59EC-4C26-9CE2-28419FB7E8D2}" dt="2024-09-17T13:16:03.447" v="6" actId="478"/>
          <ac:spMkLst>
            <pc:docMk/>
            <pc:sldMk cId="180194794" sldId="1094"/>
            <ac:spMk id="9" creationId="{DD8955EB-ADEB-614C-AC12-B53F01C5D6FF}"/>
          </ac:spMkLst>
        </pc:spChg>
        <pc:spChg chg="del">
          <ac:chgData name="Kathleen Speck" userId="1c3bee05-3f30-471c-9c5c-6f1d82c4dd7a" providerId="ADAL" clId="{57A88606-59EC-4C26-9CE2-28419FB7E8D2}" dt="2024-09-17T13:16:03.447" v="6" actId="478"/>
          <ac:spMkLst>
            <pc:docMk/>
            <pc:sldMk cId="180194794" sldId="1094"/>
            <ac:spMk id="10" creationId="{45EF2170-CE76-AEFD-6993-6D334C4B1DB9}"/>
          </ac:spMkLst>
        </pc:spChg>
        <pc:spChg chg="del">
          <ac:chgData name="Kathleen Speck" userId="1c3bee05-3f30-471c-9c5c-6f1d82c4dd7a" providerId="ADAL" clId="{57A88606-59EC-4C26-9CE2-28419FB7E8D2}" dt="2024-09-17T13:16:03.447" v="6" actId="478"/>
          <ac:spMkLst>
            <pc:docMk/>
            <pc:sldMk cId="180194794" sldId="1094"/>
            <ac:spMk id="11" creationId="{8D6D19C5-7F53-760C-19AC-D44DF2215031}"/>
          </ac:spMkLst>
        </pc:spChg>
        <pc:spChg chg="del">
          <ac:chgData name="Kathleen Speck" userId="1c3bee05-3f30-471c-9c5c-6f1d82c4dd7a" providerId="ADAL" clId="{57A88606-59EC-4C26-9CE2-28419FB7E8D2}" dt="2024-09-17T13:16:03.447" v="6" actId="478"/>
          <ac:spMkLst>
            <pc:docMk/>
            <pc:sldMk cId="180194794" sldId="1094"/>
            <ac:spMk id="12" creationId="{0A7B9F3D-003A-287F-C0F9-6CA328E19979}"/>
          </ac:spMkLst>
        </pc:spChg>
        <pc:spChg chg="del">
          <ac:chgData name="Kathleen Speck" userId="1c3bee05-3f30-471c-9c5c-6f1d82c4dd7a" providerId="ADAL" clId="{57A88606-59EC-4C26-9CE2-28419FB7E8D2}" dt="2024-09-17T13:16:03.447" v="6" actId="478"/>
          <ac:spMkLst>
            <pc:docMk/>
            <pc:sldMk cId="180194794" sldId="1094"/>
            <ac:spMk id="13" creationId="{894AEBBF-7C63-FAFA-85CF-C9CC92764144}"/>
          </ac:spMkLst>
        </pc:spChg>
        <pc:spChg chg="del">
          <ac:chgData name="Kathleen Speck" userId="1c3bee05-3f30-471c-9c5c-6f1d82c4dd7a" providerId="ADAL" clId="{57A88606-59EC-4C26-9CE2-28419FB7E8D2}" dt="2024-09-17T13:16:03.447" v="6" actId="478"/>
          <ac:spMkLst>
            <pc:docMk/>
            <pc:sldMk cId="180194794" sldId="1094"/>
            <ac:spMk id="14" creationId="{2A1084BC-0DB4-18BD-5AAD-DF26AB1D6C9A}"/>
          </ac:spMkLst>
        </pc:spChg>
        <pc:spChg chg="del">
          <ac:chgData name="Kathleen Speck" userId="1c3bee05-3f30-471c-9c5c-6f1d82c4dd7a" providerId="ADAL" clId="{57A88606-59EC-4C26-9CE2-28419FB7E8D2}" dt="2024-09-17T13:16:03.447" v="6" actId="478"/>
          <ac:spMkLst>
            <pc:docMk/>
            <pc:sldMk cId="180194794" sldId="1094"/>
            <ac:spMk id="15" creationId="{CA7C5A51-B815-9394-C180-2950FC1DF89C}"/>
          </ac:spMkLst>
        </pc:spChg>
        <pc:spChg chg="del">
          <ac:chgData name="Kathleen Speck" userId="1c3bee05-3f30-471c-9c5c-6f1d82c4dd7a" providerId="ADAL" clId="{57A88606-59EC-4C26-9CE2-28419FB7E8D2}" dt="2024-09-17T13:16:03.447" v="6" actId="478"/>
          <ac:spMkLst>
            <pc:docMk/>
            <pc:sldMk cId="180194794" sldId="1094"/>
            <ac:spMk id="16" creationId="{1730ABB4-9CCD-1B28-F035-DB4B935DB77D}"/>
          </ac:spMkLst>
        </pc:spChg>
        <pc:spChg chg="del">
          <ac:chgData name="Kathleen Speck" userId="1c3bee05-3f30-471c-9c5c-6f1d82c4dd7a" providerId="ADAL" clId="{57A88606-59EC-4C26-9CE2-28419FB7E8D2}" dt="2024-09-17T13:16:03.447" v="6" actId="478"/>
          <ac:spMkLst>
            <pc:docMk/>
            <pc:sldMk cId="180194794" sldId="1094"/>
            <ac:spMk id="17" creationId="{506F110A-6D69-4FA5-CE04-E33FB23BE73C}"/>
          </ac:spMkLst>
        </pc:spChg>
        <pc:spChg chg="del">
          <ac:chgData name="Kathleen Speck" userId="1c3bee05-3f30-471c-9c5c-6f1d82c4dd7a" providerId="ADAL" clId="{57A88606-59EC-4C26-9CE2-28419FB7E8D2}" dt="2024-09-17T13:16:03.447" v="6" actId="478"/>
          <ac:spMkLst>
            <pc:docMk/>
            <pc:sldMk cId="180194794" sldId="1094"/>
            <ac:spMk id="18" creationId="{254171B8-9507-D86C-390F-493D5CDF1E19}"/>
          </ac:spMkLst>
        </pc:spChg>
        <pc:spChg chg="del">
          <ac:chgData name="Kathleen Speck" userId="1c3bee05-3f30-471c-9c5c-6f1d82c4dd7a" providerId="ADAL" clId="{57A88606-59EC-4C26-9CE2-28419FB7E8D2}" dt="2024-09-17T13:16:03.447" v="6" actId="478"/>
          <ac:spMkLst>
            <pc:docMk/>
            <pc:sldMk cId="180194794" sldId="1094"/>
            <ac:spMk id="19" creationId="{984F6F50-A848-D1F7-C858-D24A536DB965}"/>
          </ac:spMkLst>
        </pc:spChg>
        <pc:spChg chg="del">
          <ac:chgData name="Kathleen Speck" userId="1c3bee05-3f30-471c-9c5c-6f1d82c4dd7a" providerId="ADAL" clId="{57A88606-59EC-4C26-9CE2-28419FB7E8D2}" dt="2024-09-17T13:16:03.447" v="6" actId="478"/>
          <ac:spMkLst>
            <pc:docMk/>
            <pc:sldMk cId="180194794" sldId="1094"/>
            <ac:spMk id="20" creationId="{90C81A2B-0D6F-E10B-0E8C-72BBE3EEC058}"/>
          </ac:spMkLst>
        </pc:spChg>
        <pc:spChg chg="del">
          <ac:chgData name="Kathleen Speck" userId="1c3bee05-3f30-471c-9c5c-6f1d82c4dd7a" providerId="ADAL" clId="{57A88606-59EC-4C26-9CE2-28419FB7E8D2}" dt="2024-09-17T13:16:03.447" v="6" actId="478"/>
          <ac:spMkLst>
            <pc:docMk/>
            <pc:sldMk cId="180194794" sldId="1094"/>
            <ac:spMk id="21" creationId="{99058FED-DE98-8F53-DF7E-9256E7FF0344}"/>
          </ac:spMkLst>
        </pc:spChg>
        <pc:spChg chg="del">
          <ac:chgData name="Kathleen Speck" userId="1c3bee05-3f30-471c-9c5c-6f1d82c4dd7a" providerId="ADAL" clId="{57A88606-59EC-4C26-9CE2-28419FB7E8D2}" dt="2024-09-17T13:16:03.447" v="6" actId="478"/>
          <ac:spMkLst>
            <pc:docMk/>
            <pc:sldMk cId="180194794" sldId="1094"/>
            <ac:spMk id="22" creationId="{E1A39200-4815-06A9-DB7E-BD860D189610}"/>
          </ac:spMkLst>
        </pc:spChg>
        <pc:spChg chg="del">
          <ac:chgData name="Kathleen Speck" userId="1c3bee05-3f30-471c-9c5c-6f1d82c4dd7a" providerId="ADAL" clId="{57A88606-59EC-4C26-9CE2-28419FB7E8D2}" dt="2024-09-17T13:16:03.447" v="6" actId="478"/>
          <ac:spMkLst>
            <pc:docMk/>
            <pc:sldMk cId="180194794" sldId="1094"/>
            <ac:spMk id="23" creationId="{98C2D792-8A47-C691-1D95-52A8143A2358}"/>
          </ac:spMkLst>
        </pc:spChg>
        <pc:spChg chg="del">
          <ac:chgData name="Kathleen Speck" userId="1c3bee05-3f30-471c-9c5c-6f1d82c4dd7a" providerId="ADAL" clId="{57A88606-59EC-4C26-9CE2-28419FB7E8D2}" dt="2024-09-17T13:16:03.447" v="6" actId="478"/>
          <ac:spMkLst>
            <pc:docMk/>
            <pc:sldMk cId="180194794" sldId="1094"/>
            <ac:spMk id="24" creationId="{90357405-6D54-69F3-D0D8-3EC9C4A9E705}"/>
          </ac:spMkLst>
        </pc:spChg>
        <pc:spChg chg="del">
          <ac:chgData name="Kathleen Speck" userId="1c3bee05-3f30-471c-9c5c-6f1d82c4dd7a" providerId="ADAL" clId="{57A88606-59EC-4C26-9CE2-28419FB7E8D2}" dt="2024-09-17T13:16:03.447" v="6" actId="478"/>
          <ac:spMkLst>
            <pc:docMk/>
            <pc:sldMk cId="180194794" sldId="1094"/>
            <ac:spMk id="25" creationId="{6A38CDD0-26DB-1EB2-24BC-B578E91B0ADD}"/>
          </ac:spMkLst>
        </pc:spChg>
      </pc:sldChg>
      <pc:sldChg chg="delSp modSp mod modNotesTx">
        <pc:chgData name="Kathleen Speck" userId="1c3bee05-3f30-471c-9c5c-6f1d82c4dd7a" providerId="ADAL" clId="{57A88606-59EC-4C26-9CE2-28419FB7E8D2}" dt="2024-09-17T13:39:15.359" v="894" actId="6549"/>
        <pc:sldMkLst>
          <pc:docMk/>
          <pc:sldMk cId="205064840" sldId="1095"/>
        </pc:sldMkLst>
        <pc:spChg chg="del">
          <ac:chgData name="Kathleen Speck" userId="1c3bee05-3f30-471c-9c5c-6f1d82c4dd7a" providerId="ADAL" clId="{57A88606-59EC-4C26-9CE2-28419FB7E8D2}" dt="2024-09-17T13:16:59.091" v="53" actId="478"/>
          <ac:spMkLst>
            <pc:docMk/>
            <pc:sldMk cId="205064840" sldId="1095"/>
            <ac:spMk id="6" creationId="{7DA5AE06-14D2-49FA-474A-0B59A67DFB43}"/>
          </ac:spMkLst>
        </pc:spChg>
        <pc:spChg chg="del">
          <ac:chgData name="Kathleen Speck" userId="1c3bee05-3f30-471c-9c5c-6f1d82c4dd7a" providerId="ADAL" clId="{57A88606-59EC-4C26-9CE2-28419FB7E8D2}" dt="2024-09-17T13:16:59.091" v="53" actId="478"/>
          <ac:spMkLst>
            <pc:docMk/>
            <pc:sldMk cId="205064840" sldId="1095"/>
            <ac:spMk id="7" creationId="{B7DBD94C-0431-69C5-9FBF-8ECFBD1B4E0B}"/>
          </ac:spMkLst>
        </pc:spChg>
        <pc:spChg chg="del">
          <ac:chgData name="Kathleen Speck" userId="1c3bee05-3f30-471c-9c5c-6f1d82c4dd7a" providerId="ADAL" clId="{57A88606-59EC-4C26-9CE2-28419FB7E8D2}" dt="2024-09-17T13:16:59.091" v="53" actId="478"/>
          <ac:spMkLst>
            <pc:docMk/>
            <pc:sldMk cId="205064840" sldId="1095"/>
            <ac:spMk id="8" creationId="{B6C63CA4-A652-F5C4-BCF1-3B413C3A7C39}"/>
          </ac:spMkLst>
        </pc:spChg>
        <pc:spChg chg="del">
          <ac:chgData name="Kathleen Speck" userId="1c3bee05-3f30-471c-9c5c-6f1d82c4dd7a" providerId="ADAL" clId="{57A88606-59EC-4C26-9CE2-28419FB7E8D2}" dt="2024-09-17T13:16:59.091" v="53" actId="478"/>
          <ac:spMkLst>
            <pc:docMk/>
            <pc:sldMk cId="205064840" sldId="1095"/>
            <ac:spMk id="9" creationId="{DD8955EB-ADEB-614C-AC12-B53F01C5D6FF}"/>
          </ac:spMkLst>
        </pc:spChg>
        <pc:spChg chg="del">
          <ac:chgData name="Kathleen Speck" userId="1c3bee05-3f30-471c-9c5c-6f1d82c4dd7a" providerId="ADAL" clId="{57A88606-59EC-4C26-9CE2-28419FB7E8D2}" dt="2024-09-17T13:16:59.091" v="53" actId="478"/>
          <ac:spMkLst>
            <pc:docMk/>
            <pc:sldMk cId="205064840" sldId="1095"/>
            <ac:spMk id="10" creationId="{45EF2170-CE76-AEFD-6993-6D334C4B1DB9}"/>
          </ac:spMkLst>
        </pc:spChg>
        <pc:spChg chg="del">
          <ac:chgData name="Kathleen Speck" userId="1c3bee05-3f30-471c-9c5c-6f1d82c4dd7a" providerId="ADAL" clId="{57A88606-59EC-4C26-9CE2-28419FB7E8D2}" dt="2024-09-17T13:16:59.091" v="53" actId="478"/>
          <ac:spMkLst>
            <pc:docMk/>
            <pc:sldMk cId="205064840" sldId="1095"/>
            <ac:spMk id="11" creationId="{8D6D19C5-7F53-760C-19AC-D44DF2215031}"/>
          </ac:spMkLst>
        </pc:spChg>
        <pc:spChg chg="del">
          <ac:chgData name="Kathleen Speck" userId="1c3bee05-3f30-471c-9c5c-6f1d82c4dd7a" providerId="ADAL" clId="{57A88606-59EC-4C26-9CE2-28419FB7E8D2}" dt="2024-09-17T13:16:59.091" v="53" actId="478"/>
          <ac:spMkLst>
            <pc:docMk/>
            <pc:sldMk cId="205064840" sldId="1095"/>
            <ac:spMk id="12" creationId="{0A7B9F3D-003A-287F-C0F9-6CA328E19979}"/>
          </ac:spMkLst>
        </pc:spChg>
        <pc:spChg chg="del">
          <ac:chgData name="Kathleen Speck" userId="1c3bee05-3f30-471c-9c5c-6f1d82c4dd7a" providerId="ADAL" clId="{57A88606-59EC-4C26-9CE2-28419FB7E8D2}" dt="2024-09-17T13:16:59.091" v="53" actId="478"/>
          <ac:spMkLst>
            <pc:docMk/>
            <pc:sldMk cId="205064840" sldId="1095"/>
            <ac:spMk id="13" creationId="{894AEBBF-7C63-FAFA-85CF-C9CC92764144}"/>
          </ac:spMkLst>
        </pc:spChg>
        <pc:spChg chg="del">
          <ac:chgData name="Kathleen Speck" userId="1c3bee05-3f30-471c-9c5c-6f1d82c4dd7a" providerId="ADAL" clId="{57A88606-59EC-4C26-9CE2-28419FB7E8D2}" dt="2024-09-17T13:16:59.091" v="53" actId="478"/>
          <ac:spMkLst>
            <pc:docMk/>
            <pc:sldMk cId="205064840" sldId="1095"/>
            <ac:spMk id="14" creationId="{2A1084BC-0DB4-18BD-5AAD-DF26AB1D6C9A}"/>
          </ac:spMkLst>
        </pc:spChg>
        <pc:spChg chg="del">
          <ac:chgData name="Kathleen Speck" userId="1c3bee05-3f30-471c-9c5c-6f1d82c4dd7a" providerId="ADAL" clId="{57A88606-59EC-4C26-9CE2-28419FB7E8D2}" dt="2024-09-17T13:16:59.091" v="53" actId="478"/>
          <ac:spMkLst>
            <pc:docMk/>
            <pc:sldMk cId="205064840" sldId="1095"/>
            <ac:spMk id="15" creationId="{CA7C5A51-B815-9394-C180-2950FC1DF89C}"/>
          </ac:spMkLst>
        </pc:spChg>
        <pc:spChg chg="del">
          <ac:chgData name="Kathleen Speck" userId="1c3bee05-3f30-471c-9c5c-6f1d82c4dd7a" providerId="ADAL" clId="{57A88606-59EC-4C26-9CE2-28419FB7E8D2}" dt="2024-09-17T13:16:59.091" v="53" actId="478"/>
          <ac:spMkLst>
            <pc:docMk/>
            <pc:sldMk cId="205064840" sldId="1095"/>
            <ac:spMk id="16" creationId="{1730ABB4-9CCD-1B28-F035-DB4B935DB77D}"/>
          </ac:spMkLst>
        </pc:spChg>
        <pc:spChg chg="del">
          <ac:chgData name="Kathleen Speck" userId="1c3bee05-3f30-471c-9c5c-6f1d82c4dd7a" providerId="ADAL" clId="{57A88606-59EC-4C26-9CE2-28419FB7E8D2}" dt="2024-09-17T13:16:59.091" v="53" actId="478"/>
          <ac:spMkLst>
            <pc:docMk/>
            <pc:sldMk cId="205064840" sldId="1095"/>
            <ac:spMk id="17" creationId="{506F110A-6D69-4FA5-CE04-E33FB23BE73C}"/>
          </ac:spMkLst>
        </pc:spChg>
        <pc:spChg chg="del">
          <ac:chgData name="Kathleen Speck" userId="1c3bee05-3f30-471c-9c5c-6f1d82c4dd7a" providerId="ADAL" clId="{57A88606-59EC-4C26-9CE2-28419FB7E8D2}" dt="2024-09-17T13:16:59.091" v="53" actId="478"/>
          <ac:spMkLst>
            <pc:docMk/>
            <pc:sldMk cId="205064840" sldId="1095"/>
            <ac:spMk id="18" creationId="{254171B8-9507-D86C-390F-493D5CDF1E19}"/>
          </ac:spMkLst>
        </pc:spChg>
        <pc:spChg chg="del">
          <ac:chgData name="Kathleen Speck" userId="1c3bee05-3f30-471c-9c5c-6f1d82c4dd7a" providerId="ADAL" clId="{57A88606-59EC-4C26-9CE2-28419FB7E8D2}" dt="2024-09-17T13:16:59.091" v="53" actId="478"/>
          <ac:spMkLst>
            <pc:docMk/>
            <pc:sldMk cId="205064840" sldId="1095"/>
            <ac:spMk id="19" creationId="{984F6F50-A848-D1F7-C858-D24A536DB965}"/>
          </ac:spMkLst>
        </pc:spChg>
        <pc:spChg chg="del">
          <ac:chgData name="Kathleen Speck" userId="1c3bee05-3f30-471c-9c5c-6f1d82c4dd7a" providerId="ADAL" clId="{57A88606-59EC-4C26-9CE2-28419FB7E8D2}" dt="2024-09-17T13:16:59.091" v="53" actId="478"/>
          <ac:spMkLst>
            <pc:docMk/>
            <pc:sldMk cId="205064840" sldId="1095"/>
            <ac:spMk id="20" creationId="{90C81A2B-0D6F-E10B-0E8C-72BBE3EEC058}"/>
          </ac:spMkLst>
        </pc:spChg>
        <pc:spChg chg="del">
          <ac:chgData name="Kathleen Speck" userId="1c3bee05-3f30-471c-9c5c-6f1d82c4dd7a" providerId="ADAL" clId="{57A88606-59EC-4C26-9CE2-28419FB7E8D2}" dt="2024-09-17T13:16:59.091" v="53" actId="478"/>
          <ac:spMkLst>
            <pc:docMk/>
            <pc:sldMk cId="205064840" sldId="1095"/>
            <ac:spMk id="21" creationId="{99058FED-DE98-8F53-DF7E-9256E7FF0344}"/>
          </ac:spMkLst>
        </pc:spChg>
        <pc:spChg chg="del">
          <ac:chgData name="Kathleen Speck" userId="1c3bee05-3f30-471c-9c5c-6f1d82c4dd7a" providerId="ADAL" clId="{57A88606-59EC-4C26-9CE2-28419FB7E8D2}" dt="2024-09-17T13:16:59.091" v="53" actId="478"/>
          <ac:spMkLst>
            <pc:docMk/>
            <pc:sldMk cId="205064840" sldId="1095"/>
            <ac:spMk id="22" creationId="{E1A39200-4815-06A9-DB7E-BD860D189610}"/>
          </ac:spMkLst>
        </pc:spChg>
        <pc:spChg chg="del">
          <ac:chgData name="Kathleen Speck" userId="1c3bee05-3f30-471c-9c5c-6f1d82c4dd7a" providerId="ADAL" clId="{57A88606-59EC-4C26-9CE2-28419FB7E8D2}" dt="2024-09-17T13:16:59.091" v="53" actId="478"/>
          <ac:spMkLst>
            <pc:docMk/>
            <pc:sldMk cId="205064840" sldId="1095"/>
            <ac:spMk id="23" creationId="{98C2D792-8A47-C691-1D95-52A8143A2358}"/>
          </ac:spMkLst>
        </pc:spChg>
        <pc:spChg chg="del">
          <ac:chgData name="Kathleen Speck" userId="1c3bee05-3f30-471c-9c5c-6f1d82c4dd7a" providerId="ADAL" clId="{57A88606-59EC-4C26-9CE2-28419FB7E8D2}" dt="2024-09-17T13:16:59.091" v="53" actId="478"/>
          <ac:spMkLst>
            <pc:docMk/>
            <pc:sldMk cId="205064840" sldId="1095"/>
            <ac:spMk id="24" creationId="{90357405-6D54-69F3-D0D8-3EC9C4A9E705}"/>
          </ac:spMkLst>
        </pc:spChg>
        <pc:spChg chg="del">
          <ac:chgData name="Kathleen Speck" userId="1c3bee05-3f30-471c-9c5c-6f1d82c4dd7a" providerId="ADAL" clId="{57A88606-59EC-4C26-9CE2-28419FB7E8D2}" dt="2024-09-17T13:16:59.091" v="53" actId="478"/>
          <ac:spMkLst>
            <pc:docMk/>
            <pc:sldMk cId="205064840" sldId="1095"/>
            <ac:spMk id="25" creationId="{6A38CDD0-26DB-1EB2-24BC-B578E91B0ADD}"/>
          </ac:spMkLst>
        </pc:spChg>
        <pc:grpChg chg="mod">
          <ac:chgData name="Kathleen Speck" userId="1c3bee05-3f30-471c-9c5c-6f1d82c4dd7a" providerId="ADAL" clId="{57A88606-59EC-4C26-9CE2-28419FB7E8D2}" dt="2024-09-17T13:16:48.964" v="52" actId="962"/>
          <ac:grpSpMkLst>
            <pc:docMk/>
            <pc:sldMk cId="205064840" sldId="1095"/>
            <ac:grpSpMk id="30" creationId="{820776BA-C713-64D4-A661-54525E454F86}"/>
          </ac:grpSpMkLst>
        </pc:grpChg>
      </pc:sldChg>
      <pc:sldChg chg="delSp mod modNotesTx">
        <pc:chgData name="Kathleen Speck" userId="1c3bee05-3f30-471c-9c5c-6f1d82c4dd7a" providerId="ADAL" clId="{57A88606-59EC-4C26-9CE2-28419FB7E8D2}" dt="2024-09-17T13:39:19.826" v="895" actId="6549"/>
        <pc:sldMkLst>
          <pc:docMk/>
          <pc:sldMk cId="125121738" sldId="1096"/>
        </pc:sldMkLst>
        <pc:spChg chg="del">
          <ac:chgData name="Kathleen Speck" userId="1c3bee05-3f30-471c-9c5c-6f1d82c4dd7a" providerId="ADAL" clId="{57A88606-59EC-4C26-9CE2-28419FB7E8D2}" dt="2024-09-17T13:17:19.613" v="54" actId="478"/>
          <ac:spMkLst>
            <pc:docMk/>
            <pc:sldMk cId="125121738" sldId="1096"/>
            <ac:spMk id="6" creationId="{7DA5AE06-14D2-49FA-474A-0B59A67DFB43}"/>
          </ac:spMkLst>
        </pc:spChg>
        <pc:spChg chg="del">
          <ac:chgData name="Kathleen Speck" userId="1c3bee05-3f30-471c-9c5c-6f1d82c4dd7a" providerId="ADAL" clId="{57A88606-59EC-4C26-9CE2-28419FB7E8D2}" dt="2024-09-17T13:17:19.613" v="54" actId="478"/>
          <ac:spMkLst>
            <pc:docMk/>
            <pc:sldMk cId="125121738" sldId="1096"/>
            <ac:spMk id="7" creationId="{B7DBD94C-0431-69C5-9FBF-8ECFBD1B4E0B}"/>
          </ac:spMkLst>
        </pc:spChg>
        <pc:spChg chg="del">
          <ac:chgData name="Kathleen Speck" userId="1c3bee05-3f30-471c-9c5c-6f1d82c4dd7a" providerId="ADAL" clId="{57A88606-59EC-4C26-9CE2-28419FB7E8D2}" dt="2024-09-17T13:17:19.613" v="54" actId="478"/>
          <ac:spMkLst>
            <pc:docMk/>
            <pc:sldMk cId="125121738" sldId="1096"/>
            <ac:spMk id="8" creationId="{B6C63CA4-A652-F5C4-BCF1-3B413C3A7C39}"/>
          </ac:spMkLst>
        </pc:spChg>
        <pc:spChg chg="del">
          <ac:chgData name="Kathleen Speck" userId="1c3bee05-3f30-471c-9c5c-6f1d82c4dd7a" providerId="ADAL" clId="{57A88606-59EC-4C26-9CE2-28419FB7E8D2}" dt="2024-09-17T13:17:19.613" v="54" actId="478"/>
          <ac:spMkLst>
            <pc:docMk/>
            <pc:sldMk cId="125121738" sldId="1096"/>
            <ac:spMk id="9" creationId="{DD8955EB-ADEB-614C-AC12-B53F01C5D6FF}"/>
          </ac:spMkLst>
        </pc:spChg>
        <pc:spChg chg="del">
          <ac:chgData name="Kathleen Speck" userId="1c3bee05-3f30-471c-9c5c-6f1d82c4dd7a" providerId="ADAL" clId="{57A88606-59EC-4C26-9CE2-28419FB7E8D2}" dt="2024-09-17T13:17:19.613" v="54" actId="478"/>
          <ac:spMkLst>
            <pc:docMk/>
            <pc:sldMk cId="125121738" sldId="1096"/>
            <ac:spMk id="10" creationId="{45EF2170-CE76-AEFD-6993-6D334C4B1DB9}"/>
          </ac:spMkLst>
        </pc:spChg>
        <pc:spChg chg="del">
          <ac:chgData name="Kathleen Speck" userId="1c3bee05-3f30-471c-9c5c-6f1d82c4dd7a" providerId="ADAL" clId="{57A88606-59EC-4C26-9CE2-28419FB7E8D2}" dt="2024-09-17T13:17:19.613" v="54" actId="478"/>
          <ac:spMkLst>
            <pc:docMk/>
            <pc:sldMk cId="125121738" sldId="1096"/>
            <ac:spMk id="11" creationId="{8D6D19C5-7F53-760C-19AC-D44DF2215031}"/>
          </ac:spMkLst>
        </pc:spChg>
        <pc:spChg chg="del">
          <ac:chgData name="Kathleen Speck" userId="1c3bee05-3f30-471c-9c5c-6f1d82c4dd7a" providerId="ADAL" clId="{57A88606-59EC-4C26-9CE2-28419FB7E8D2}" dt="2024-09-17T13:17:19.613" v="54" actId="478"/>
          <ac:spMkLst>
            <pc:docMk/>
            <pc:sldMk cId="125121738" sldId="1096"/>
            <ac:spMk id="12" creationId="{0A7B9F3D-003A-287F-C0F9-6CA328E19979}"/>
          </ac:spMkLst>
        </pc:spChg>
        <pc:spChg chg="del">
          <ac:chgData name="Kathleen Speck" userId="1c3bee05-3f30-471c-9c5c-6f1d82c4dd7a" providerId="ADAL" clId="{57A88606-59EC-4C26-9CE2-28419FB7E8D2}" dt="2024-09-17T13:17:19.613" v="54" actId="478"/>
          <ac:spMkLst>
            <pc:docMk/>
            <pc:sldMk cId="125121738" sldId="1096"/>
            <ac:spMk id="13" creationId="{894AEBBF-7C63-FAFA-85CF-C9CC92764144}"/>
          </ac:spMkLst>
        </pc:spChg>
        <pc:spChg chg="del">
          <ac:chgData name="Kathleen Speck" userId="1c3bee05-3f30-471c-9c5c-6f1d82c4dd7a" providerId="ADAL" clId="{57A88606-59EC-4C26-9CE2-28419FB7E8D2}" dt="2024-09-17T13:17:19.613" v="54" actId="478"/>
          <ac:spMkLst>
            <pc:docMk/>
            <pc:sldMk cId="125121738" sldId="1096"/>
            <ac:spMk id="14" creationId="{2A1084BC-0DB4-18BD-5AAD-DF26AB1D6C9A}"/>
          </ac:spMkLst>
        </pc:spChg>
        <pc:spChg chg="del">
          <ac:chgData name="Kathleen Speck" userId="1c3bee05-3f30-471c-9c5c-6f1d82c4dd7a" providerId="ADAL" clId="{57A88606-59EC-4C26-9CE2-28419FB7E8D2}" dt="2024-09-17T13:17:19.613" v="54" actId="478"/>
          <ac:spMkLst>
            <pc:docMk/>
            <pc:sldMk cId="125121738" sldId="1096"/>
            <ac:spMk id="15" creationId="{CA7C5A51-B815-9394-C180-2950FC1DF89C}"/>
          </ac:spMkLst>
        </pc:spChg>
        <pc:spChg chg="del">
          <ac:chgData name="Kathleen Speck" userId="1c3bee05-3f30-471c-9c5c-6f1d82c4dd7a" providerId="ADAL" clId="{57A88606-59EC-4C26-9CE2-28419FB7E8D2}" dt="2024-09-17T13:17:19.613" v="54" actId="478"/>
          <ac:spMkLst>
            <pc:docMk/>
            <pc:sldMk cId="125121738" sldId="1096"/>
            <ac:spMk id="16" creationId="{1730ABB4-9CCD-1B28-F035-DB4B935DB77D}"/>
          </ac:spMkLst>
        </pc:spChg>
        <pc:spChg chg="del">
          <ac:chgData name="Kathleen Speck" userId="1c3bee05-3f30-471c-9c5c-6f1d82c4dd7a" providerId="ADAL" clId="{57A88606-59EC-4C26-9CE2-28419FB7E8D2}" dt="2024-09-17T13:17:19.613" v="54" actId="478"/>
          <ac:spMkLst>
            <pc:docMk/>
            <pc:sldMk cId="125121738" sldId="1096"/>
            <ac:spMk id="17" creationId="{506F110A-6D69-4FA5-CE04-E33FB23BE73C}"/>
          </ac:spMkLst>
        </pc:spChg>
        <pc:spChg chg="del">
          <ac:chgData name="Kathleen Speck" userId="1c3bee05-3f30-471c-9c5c-6f1d82c4dd7a" providerId="ADAL" clId="{57A88606-59EC-4C26-9CE2-28419FB7E8D2}" dt="2024-09-17T13:17:19.613" v="54" actId="478"/>
          <ac:spMkLst>
            <pc:docMk/>
            <pc:sldMk cId="125121738" sldId="1096"/>
            <ac:spMk id="18" creationId="{254171B8-9507-D86C-390F-493D5CDF1E19}"/>
          </ac:spMkLst>
        </pc:spChg>
        <pc:spChg chg="del">
          <ac:chgData name="Kathleen Speck" userId="1c3bee05-3f30-471c-9c5c-6f1d82c4dd7a" providerId="ADAL" clId="{57A88606-59EC-4C26-9CE2-28419FB7E8D2}" dt="2024-09-17T13:17:19.613" v="54" actId="478"/>
          <ac:spMkLst>
            <pc:docMk/>
            <pc:sldMk cId="125121738" sldId="1096"/>
            <ac:spMk id="19" creationId="{984F6F50-A848-D1F7-C858-D24A536DB965}"/>
          </ac:spMkLst>
        </pc:spChg>
        <pc:spChg chg="del">
          <ac:chgData name="Kathleen Speck" userId="1c3bee05-3f30-471c-9c5c-6f1d82c4dd7a" providerId="ADAL" clId="{57A88606-59EC-4C26-9CE2-28419FB7E8D2}" dt="2024-09-17T13:17:19.613" v="54" actId="478"/>
          <ac:spMkLst>
            <pc:docMk/>
            <pc:sldMk cId="125121738" sldId="1096"/>
            <ac:spMk id="20" creationId="{90C81A2B-0D6F-E10B-0E8C-72BBE3EEC058}"/>
          </ac:spMkLst>
        </pc:spChg>
        <pc:spChg chg="del">
          <ac:chgData name="Kathleen Speck" userId="1c3bee05-3f30-471c-9c5c-6f1d82c4dd7a" providerId="ADAL" clId="{57A88606-59EC-4C26-9CE2-28419FB7E8D2}" dt="2024-09-17T13:17:19.613" v="54" actId="478"/>
          <ac:spMkLst>
            <pc:docMk/>
            <pc:sldMk cId="125121738" sldId="1096"/>
            <ac:spMk id="21" creationId="{99058FED-DE98-8F53-DF7E-9256E7FF0344}"/>
          </ac:spMkLst>
        </pc:spChg>
        <pc:spChg chg="del">
          <ac:chgData name="Kathleen Speck" userId="1c3bee05-3f30-471c-9c5c-6f1d82c4dd7a" providerId="ADAL" clId="{57A88606-59EC-4C26-9CE2-28419FB7E8D2}" dt="2024-09-17T13:17:19.613" v="54" actId="478"/>
          <ac:spMkLst>
            <pc:docMk/>
            <pc:sldMk cId="125121738" sldId="1096"/>
            <ac:spMk id="22" creationId="{E1A39200-4815-06A9-DB7E-BD860D189610}"/>
          </ac:spMkLst>
        </pc:spChg>
        <pc:spChg chg="del">
          <ac:chgData name="Kathleen Speck" userId="1c3bee05-3f30-471c-9c5c-6f1d82c4dd7a" providerId="ADAL" clId="{57A88606-59EC-4C26-9CE2-28419FB7E8D2}" dt="2024-09-17T13:17:19.613" v="54" actId="478"/>
          <ac:spMkLst>
            <pc:docMk/>
            <pc:sldMk cId="125121738" sldId="1096"/>
            <ac:spMk id="23" creationId="{98C2D792-8A47-C691-1D95-52A8143A2358}"/>
          </ac:spMkLst>
        </pc:spChg>
        <pc:spChg chg="del">
          <ac:chgData name="Kathleen Speck" userId="1c3bee05-3f30-471c-9c5c-6f1d82c4dd7a" providerId="ADAL" clId="{57A88606-59EC-4C26-9CE2-28419FB7E8D2}" dt="2024-09-17T13:17:19.613" v="54" actId="478"/>
          <ac:spMkLst>
            <pc:docMk/>
            <pc:sldMk cId="125121738" sldId="1096"/>
            <ac:spMk id="24" creationId="{90357405-6D54-69F3-D0D8-3EC9C4A9E705}"/>
          </ac:spMkLst>
        </pc:spChg>
        <pc:spChg chg="del">
          <ac:chgData name="Kathleen Speck" userId="1c3bee05-3f30-471c-9c5c-6f1d82c4dd7a" providerId="ADAL" clId="{57A88606-59EC-4C26-9CE2-28419FB7E8D2}" dt="2024-09-17T13:17:19.613" v="54" actId="478"/>
          <ac:spMkLst>
            <pc:docMk/>
            <pc:sldMk cId="125121738" sldId="1096"/>
            <ac:spMk id="25" creationId="{6A38CDD0-26DB-1EB2-24BC-B578E91B0ADD}"/>
          </ac:spMkLst>
        </pc:spChg>
      </pc:sldChg>
      <pc:sldChg chg="delSp mod modNotesTx">
        <pc:chgData name="Kathleen Speck" userId="1c3bee05-3f30-471c-9c5c-6f1d82c4dd7a" providerId="ADAL" clId="{57A88606-59EC-4C26-9CE2-28419FB7E8D2}" dt="2024-09-17T13:39:26.014" v="896" actId="6549"/>
        <pc:sldMkLst>
          <pc:docMk/>
          <pc:sldMk cId="4262921820" sldId="1097"/>
        </pc:sldMkLst>
        <pc:spChg chg="del">
          <ac:chgData name="Kathleen Speck" userId="1c3bee05-3f30-471c-9c5c-6f1d82c4dd7a" providerId="ADAL" clId="{57A88606-59EC-4C26-9CE2-28419FB7E8D2}" dt="2024-09-17T13:17:35.534" v="55" actId="478"/>
          <ac:spMkLst>
            <pc:docMk/>
            <pc:sldMk cId="4262921820" sldId="1097"/>
            <ac:spMk id="6" creationId="{7DA5AE06-14D2-49FA-474A-0B59A67DFB43}"/>
          </ac:spMkLst>
        </pc:spChg>
        <pc:spChg chg="del">
          <ac:chgData name="Kathleen Speck" userId="1c3bee05-3f30-471c-9c5c-6f1d82c4dd7a" providerId="ADAL" clId="{57A88606-59EC-4C26-9CE2-28419FB7E8D2}" dt="2024-09-17T13:17:35.534" v="55" actId="478"/>
          <ac:spMkLst>
            <pc:docMk/>
            <pc:sldMk cId="4262921820" sldId="1097"/>
            <ac:spMk id="7" creationId="{B7DBD94C-0431-69C5-9FBF-8ECFBD1B4E0B}"/>
          </ac:spMkLst>
        </pc:spChg>
        <pc:spChg chg="del">
          <ac:chgData name="Kathleen Speck" userId="1c3bee05-3f30-471c-9c5c-6f1d82c4dd7a" providerId="ADAL" clId="{57A88606-59EC-4C26-9CE2-28419FB7E8D2}" dt="2024-09-17T13:17:35.534" v="55" actId="478"/>
          <ac:spMkLst>
            <pc:docMk/>
            <pc:sldMk cId="4262921820" sldId="1097"/>
            <ac:spMk id="8" creationId="{B6C63CA4-A652-F5C4-BCF1-3B413C3A7C39}"/>
          </ac:spMkLst>
        </pc:spChg>
        <pc:spChg chg="del">
          <ac:chgData name="Kathleen Speck" userId="1c3bee05-3f30-471c-9c5c-6f1d82c4dd7a" providerId="ADAL" clId="{57A88606-59EC-4C26-9CE2-28419FB7E8D2}" dt="2024-09-17T13:17:35.534" v="55" actId="478"/>
          <ac:spMkLst>
            <pc:docMk/>
            <pc:sldMk cId="4262921820" sldId="1097"/>
            <ac:spMk id="9" creationId="{DD8955EB-ADEB-614C-AC12-B53F01C5D6FF}"/>
          </ac:spMkLst>
        </pc:spChg>
        <pc:spChg chg="del">
          <ac:chgData name="Kathleen Speck" userId="1c3bee05-3f30-471c-9c5c-6f1d82c4dd7a" providerId="ADAL" clId="{57A88606-59EC-4C26-9CE2-28419FB7E8D2}" dt="2024-09-17T13:17:35.534" v="55" actId="478"/>
          <ac:spMkLst>
            <pc:docMk/>
            <pc:sldMk cId="4262921820" sldId="1097"/>
            <ac:spMk id="10" creationId="{45EF2170-CE76-AEFD-6993-6D334C4B1DB9}"/>
          </ac:spMkLst>
        </pc:spChg>
        <pc:spChg chg="del">
          <ac:chgData name="Kathleen Speck" userId="1c3bee05-3f30-471c-9c5c-6f1d82c4dd7a" providerId="ADAL" clId="{57A88606-59EC-4C26-9CE2-28419FB7E8D2}" dt="2024-09-17T13:17:35.534" v="55" actId="478"/>
          <ac:spMkLst>
            <pc:docMk/>
            <pc:sldMk cId="4262921820" sldId="1097"/>
            <ac:spMk id="11" creationId="{8D6D19C5-7F53-760C-19AC-D44DF2215031}"/>
          </ac:spMkLst>
        </pc:spChg>
        <pc:spChg chg="del">
          <ac:chgData name="Kathleen Speck" userId="1c3bee05-3f30-471c-9c5c-6f1d82c4dd7a" providerId="ADAL" clId="{57A88606-59EC-4C26-9CE2-28419FB7E8D2}" dt="2024-09-17T13:17:35.534" v="55" actId="478"/>
          <ac:spMkLst>
            <pc:docMk/>
            <pc:sldMk cId="4262921820" sldId="1097"/>
            <ac:spMk id="12" creationId="{0A7B9F3D-003A-287F-C0F9-6CA328E19979}"/>
          </ac:spMkLst>
        </pc:spChg>
        <pc:spChg chg="del">
          <ac:chgData name="Kathleen Speck" userId="1c3bee05-3f30-471c-9c5c-6f1d82c4dd7a" providerId="ADAL" clId="{57A88606-59EC-4C26-9CE2-28419FB7E8D2}" dt="2024-09-17T13:17:35.534" v="55" actId="478"/>
          <ac:spMkLst>
            <pc:docMk/>
            <pc:sldMk cId="4262921820" sldId="1097"/>
            <ac:spMk id="13" creationId="{894AEBBF-7C63-FAFA-85CF-C9CC92764144}"/>
          </ac:spMkLst>
        </pc:spChg>
        <pc:spChg chg="del">
          <ac:chgData name="Kathleen Speck" userId="1c3bee05-3f30-471c-9c5c-6f1d82c4dd7a" providerId="ADAL" clId="{57A88606-59EC-4C26-9CE2-28419FB7E8D2}" dt="2024-09-17T13:17:35.534" v="55" actId="478"/>
          <ac:spMkLst>
            <pc:docMk/>
            <pc:sldMk cId="4262921820" sldId="1097"/>
            <ac:spMk id="14" creationId="{2A1084BC-0DB4-18BD-5AAD-DF26AB1D6C9A}"/>
          </ac:spMkLst>
        </pc:spChg>
        <pc:spChg chg="del">
          <ac:chgData name="Kathleen Speck" userId="1c3bee05-3f30-471c-9c5c-6f1d82c4dd7a" providerId="ADAL" clId="{57A88606-59EC-4C26-9CE2-28419FB7E8D2}" dt="2024-09-17T13:17:35.534" v="55" actId="478"/>
          <ac:spMkLst>
            <pc:docMk/>
            <pc:sldMk cId="4262921820" sldId="1097"/>
            <ac:spMk id="15" creationId="{CA7C5A51-B815-9394-C180-2950FC1DF89C}"/>
          </ac:spMkLst>
        </pc:spChg>
        <pc:spChg chg="del">
          <ac:chgData name="Kathleen Speck" userId="1c3bee05-3f30-471c-9c5c-6f1d82c4dd7a" providerId="ADAL" clId="{57A88606-59EC-4C26-9CE2-28419FB7E8D2}" dt="2024-09-17T13:17:35.534" v="55" actId="478"/>
          <ac:spMkLst>
            <pc:docMk/>
            <pc:sldMk cId="4262921820" sldId="1097"/>
            <ac:spMk id="16" creationId="{1730ABB4-9CCD-1B28-F035-DB4B935DB77D}"/>
          </ac:spMkLst>
        </pc:spChg>
        <pc:spChg chg="del">
          <ac:chgData name="Kathleen Speck" userId="1c3bee05-3f30-471c-9c5c-6f1d82c4dd7a" providerId="ADAL" clId="{57A88606-59EC-4C26-9CE2-28419FB7E8D2}" dt="2024-09-17T13:17:35.534" v="55" actId="478"/>
          <ac:spMkLst>
            <pc:docMk/>
            <pc:sldMk cId="4262921820" sldId="1097"/>
            <ac:spMk id="17" creationId="{506F110A-6D69-4FA5-CE04-E33FB23BE73C}"/>
          </ac:spMkLst>
        </pc:spChg>
        <pc:spChg chg="del">
          <ac:chgData name="Kathleen Speck" userId="1c3bee05-3f30-471c-9c5c-6f1d82c4dd7a" providerId="ADAL" clId="{57A88606-59EC-4C26-9CE2-28419FB7E8D2}" dt="2024-09-17T13:17:35.534" v="55" actId="478"/>
          <ac:spMkLst>
            <pc:docMk/>
            <pc:sldMk cId="4262921820" sldId="1097"/>
            <ac:spMk id="18" creationId="{254171B8-9507-D86C-390F-493D5CDF1E19}"/>
          </ac:spMkLst>
        </pc:spChg>
        <pc:spChg chg="del">
          <ac:chgData name="Kathleen Speck" userId="1c3bee05-3f30-471c-9c5c-6f1d82c4dd7a" providerId="ADAL" clId="{57A88606-59EC-4C26-9CE2-28419FB7E8D2}" dt="2024-09-17T13:17:35.534" v="55" actId="478"/>
          <ac:spMkLst>
            <pc:docMk/>
            <pc:sldMk cId="4262921820" sldId="1097"/>
            <ac:spMk id="19" creationId="{984F6F50-A848-D1F7-C858-D24A536DB965}"/>
          </ac:spMkLst>
        </pc:spChg>
        <pc:spChg chg="del">
          <ac:chgData name="Kathleen Speck" userId="1c3bee05-3f30-471c-9c5c-6f1d82c4dd7a" providerId="ADAL" clId="{57A88606-59EC-4C26-9CE2-28419FB7E8D2}" dt="2024-09-17T13:17:35.534" v="55" actId="478"/>
          <ac:spMkLst>
            <pc:docMk/>
            <pc:sldMk cId="4262921820" sldId="1097"/>
            <ac:spMk id="20" creationId="{90C81A2B-0D6F-E10B-0E8C-72BBE3EEC058}"/>
          </ac:spMkLst>
        </pc:spChg>
        <pc:spChg chg="del">
          <ac:chgData name="Kathleen Speck" userId="1c3bee05-3f30-471c-9c5c-6f1d82c4dd7a" providerId="ADAL" clId="{57A88606-59EC-4C26-9CE2-28419FB7E8D2}" dt="2024-09-17T13:17:35.534" v="55" actId="478"/>
          <ac:spMkLst>
            <pc:docMk/>
            <pc:sldMk cId="4262921820" sldId="1097"/>
            <ac:spMk id="21" creationId="{99058FED-DE98-8F53-DF7E-9256E7FF0344}"/>
          </ac:spMkLst>
        </pc:spChg>
        <pc:spChg chg="del">
          <ac:chgData name="Kathleen Speck" userId="1c3bee05-3f30-471c-9c5c-6f1d82c4dd7a" providerId="ADAL" clId="{57A88606-59EC-4C26-9CE2-28419FB7E8D2}" dt="2024-09-17T13:17:35.534" v="55" actId="478"/>
          <ac:spMkLst>
            <pc:docMk/>
            <pc:sldMk cId="4262921820" sldId="1097"/>
            <ac:spMk id="22" creationId="{E1A39200-4815-06A9-DB7E-BD860D189610}"/>
          </ac:spMkLst>
        </pc:spChg>
        <pc:spChg chg="del">
          <ac:chgData name="Kathleen Speck" userId="1c3bee05-3f30-471c-9c5c-6f1d82c4dd7a" providerId="ADAL" clId="{57A88606-59EC-4C26-9CE2-28419FB7E8D2}" dt="2024-09-17T13:17:35.534" v="55" actId="478"/>
          <ac:spMkLst>
            <pc:docMk/>
            <pc:sldMk cId="4262921820" sldId="1097"/>
            <ac:spMk id="23" creationId="{98C2D792-8A47-C691-1D95-52A8143A2358}"/>
          </ac:spMkLst>
        </pc:spChg>
        <pc:spChg chg="del">
          <ac:chgData name="Kathleen Speck" userId="1c3bee05-3f30-471c-9c5c-6f1d82c4dd7a" providerId="ADAL" clId="{57A88606-59EC-4C26-9CE2-28419FB7E8D2}" dt="2024-09-17T13:17:35.534" v="55" actId="478"/>
          <ac:spMkLst>
            <pc:docMk/>
            <pc:sldMk cId="4262921820" sldId="1097"/>
            <ac:spMk id="24" creationId="{90357405-6D54-69F3-D0D8-3EC9C4A9E705}"/>
          </ac:spMkLst>
        </pc:spChg>
        <pc:spChg chg="del">
          <ac:chgData name="Kathleen Speck" userId="1c3bee05-3f30-471c-9c5c-6f1d82c4dd7a" providerId="ADAL" clId="{57A88606-59EC-4C26-9CE2-28419FB7E8D2}" dt="2024-09-17T13:17:35.534" v="55" actId="478"/>
          <ac:spMkLst>
            <pc:docMk/>
            <pc:sldMk cId="4262921820" sldId="1097"/>
            <ac:spMk id="25" creationId="{6A38CDD0-26DB-1EB2-24BC-B578E91B0ADD}"/>
          </ac:spMkLst>
        </pc:spChg>
      </pc:sldChg>
      <pc:sldChg chg="delSp mod modNotesTx">
        <pc:chgData name="Kathleen Speck" userId="1c3bee05-3f30-471c-9c5c-6f1d82c4dd7a" providerId="ADAL" clId="{57A88606-59EC-4C26-9CE2-28419FB7E8D2}" dt="2024-09-17T13:39:33.379" v="897" actId="6549"/>
        <pc:sldMkLst>
          <pc:docMk/>
          <pc:sldMk cId="3935402252" sldId="1098"/>
        </pc:sldMkLst>
        <pc:spChg chg="del">
          <ac:chgData name="Kathleen Speck" userId="1c3bee05-3f30-471c-9c5c-6f1d82c4dd7a" providerId="ADAL" clId="{57A88606-59EC-4C26-9CE2-28419FB7E8D2}" dt="2024-09-17T13:17:49.948" v="56" actId="478"/>
          <ac:spMkLst>
            <pc:docMk/>
            <pc:sldMk cId="3935402252" sldId="1098"/>
            <ac:spMk id="5" creationId="{79A55F27-0428-5A06-5534-C2B15E8F62EB}"/>
          </ac:spMkLst>
        </pc:spChg>
        <pc:spChg chg="del">
          <ac:chgData name="Kathleen Speck" userId="1c3bee05-3f30-471c-9c5c-6f1d82c4dd7a" providerId="ADAL" clId="{57A88606-59EC-4C26-9CE2-28419FB7E8D2}" dt="2024-09-17T13:17:49.948" v="56" actId="478"/>
          <ac:spMkLst>
            <pc:docMk/>
            <pc:sldMk cId="3935402252" sldId="1098"/>
            <ac:spMk id="6" creationId="{4EA67F3B-3A70-3594-4D66-EA623482BC8B}"/>
          </ac:spMkLst>
        </pc:spChg>
        <pc:spChg chg="del">
          <ac:chgData name="Kathleen Speck" userId="1c3bee05-3f30-471c-9c5c-6f1d82c4dd7a" providerId="ADAL" clId="{57A88606-59EC-4C26-9CE2-28419FB7E8D2}" dt="2024-09-17T13:17:49.948" v="56" actId="478"/>
          <ac:spMkLst>
            <pc:docMk/>
            <pc:sldMk cId="3935402252" sldId="1098"/>
            <ac:spMk id="7" creationId="{ACA1FDA2-C5DC-C35D-E5AB-D2C6F5884316}"/>
          </ac:spMkLst>
        </pc:spChg>
        <pc:spChg chg="del">
          <ac:chgData name="Kathleen Speck" userId="1c3bee05-3f30-471c-9c5c-6f1d82c4dd7a" providerId="ADAL" clId="{57A88606-59EC-4C26-9CE2-28419FB7E8D2}" dt="2024-09-17T13:17:49.948" v="56" actId="478"/>
          <ac:spMkLst>
            <pc:docMk/>
            <pc:sldMk cId="3935402252" sldId="1098"/>
            <ac:spMk id="8" creationId="{B3B1134A-7B29-F63F-E493-B2DD7C18AA2C}"/>
          </ac:spMkLst>
        </pc:spChg>
        <pc:spChg chg="del">
          <ac:chgData name="Kathleen Speck" userId="1c3bee05-3f30-471c-9c5c-6f1d82c4dd7a" providerId="ADAL" clId="{57A88606-59EC-4C26-9CE2-28419FB7E8D2}" dt="2024-09-17T13:17:49.948" v="56" actId="478"/>
          <ac:spMkLst>
            <pc:docMk/>
            <pc:sldMk cId="3935402252" sldId="1098"/>
            <ac:spMk id="9" creationId="{BEA1A971-19B9-62A6-CA0B-3FF4AB33B72E}"/>
          </ac:spMkLst>
        </pc:spChg>
        <pc:spChg chg="del">
          <ac:chgData name="Kathleen Speck" userId="1c3bee05-3f30-471c-9c5c-6f1d82c4dd7a" providerId="ADAL" clId="{57A88606-59EC-4C26-9CE2-28419FB7E8D2}" dt="2024-09-17T13:17:49.948" v="56" actId="478"/>
          <ac:spMkLst>
            <pc:docMk/>
            <pc:sldMk cId="3935402252" sldId="1098"/>
            <ac:spMk id="10" creationId="{81CD670E-ACD1-CA89-F8D3-D542F1ABA03B}"/>
          </ac:spMkLst>
        </pc:spChg>
        <pc:spChg chg="del">
          <ac:chgData name="Kathleen Speck" userId="1c3bee05-3f30-471c-9c5c-6f1d82c4dd7a" providerId="ADAL" clId="{57A88606-59EC-4C26-9CE2-28419FB7E8D2}" dt="2024-09-17T13:17:49.948" v="56" actId="478"/>
          <ac:spMkLst>
            <pc:docMk/>
            <pc:sldMk cId="3935402252" sldId="1098"/>
            <ac:spMk id="11" creationId="{2A337158-11A7-4958-90F0-53DC7643AFE5}"/>
          </ac:spMkLst>
        </pc:spChg>
        <pc:spChg chg="del">
          <ac:chgData name="Kathleen Speck" userId="1c3bee05-3f30-471c-9c5c-6f1d82c4dd7a" providerId="ADAL" clId="{57A88606-59EC-4C26-9CE2-28419FB7E8D2}" dt="2024-09-17T13:17:49.948" v="56" actId="478"/>
          <ac:spMkLst>
            <pc:docMk/>
            <pc:sldMk cId="3935402252" sldId="1098"/>
            <ac:spMk id="12" creationId="{8CC09C0E-897D-DF6A-B106-54AAC9B8ED86}"/>
          </ac:spMkLst>
        </pc:spChg>
        <pc:spChg chg="del">
          <ac:chgData name="Kathleen Speck" userId="1c3bee05-3f30-471c-9c5c-6f1d82c4dd7a" providerId="ADAL" clId="{57A88606-59EC-4C26-9CE2-28419FB7E8D2}" dt="2024-09-17T13:17:49.948" v="56" actId="478"/>
          <ac:spMkLst>
            <pc:docMk/>
            <pc:sldMk cId="3935402252" sldId="1098"/>
            <ac:spMk id="13" creationId="{9E8845BB-9570-B9B7-7E13-2FA1894323FE}"/>
          </ac:spMkLst>
        </pc:spChg>
        <pc:spChg chg="del">
          <ac:chgData name="Kathleen Speck" userId="1c3bee05-3f30-471c-9c5c-6f1d82c4dd7a" providerId="ADAL" clId="{57A88606-59EC-4C26-9CE2-28419FB7E8D2}" dt="2024-09-17T13:17:49.948" v="56" actId="478"/>
          <ac:spMkLst>
            <pc:docMk/>
            <pc:sldMk cId="3935402252" sldId="1098"/>
            <ac:spMk id="14" creationId="{8FD6BA1F-F1C8-F537-9108-5C50BF5A4989}"/>
          </ac:spMkLst>
        </pc:spChg>
        <pc:spChg chg="del">
          <ac:chgData name="Kathleen Speck" userId="1c3bee05-3f30-471c-9c5c-6f1d82c4dd7a" providerId="ADAL" clId="{57A88606-59EC-4C26-9CE2-28419FB7E8D2}" dt="2024-09-17T13:17:49.948" v="56" actId="478"/>
          <ac:spMkLst>
            <pc:docMk/>
            <pc:sldMk cId="3935402252" sldId="1098"/>
            <ac:spMk id="15" creationId="{BF03950A-3C15-5CA7-398C-951A78F7EB0C}"/>
          </ac:spMkLst>
        </pc:spChg>
        <pc:spChg chg="del">
          <ac:chgData name="Kathleen Speck" userId="1c3bee05-3f30-471c-9c5c-6f1d82c4dd7a" providerId="ADAL" clId="{57A88606-59EC-4C26-9CE2-28419FB7E8D2}" dt="2024-09-17T13:17:49.948" v="56" actId="478"/>
          <ac:spMkLst>
            <pc:docMk/>
            <pc:sldMk cId="3935402252" sldId="1098"/>
            <ac:spMk id="16" creationId="{91F2917B-437B-6DE3-844D-095C43AEF195}"/>
          </ac:spMkLst>
        </pc:spChg>
        <pc:spChg chg="del">
          <ac:chgData name="Kathleen Speck" userId="1c3bee05-3f30-471c-9c5c-6f1d82c4dd7a" providerId="ADAL" clId="{57A88606-59EC-4C26-9CE2-28419FB7E8D2}" dt="2024-09-17T13:17:49.948" v="56" actId="478"/>
          <ac:spMkLst>
            <pc:docMk/>
            <pc:sldMk cId="3935402252" sldId="1098"/>
            <ac:spMk id="17" creationId="{938DD9E2-A3B9-2851-E364-B62B744502C5}"/>
          </ac:spMkLst>
        </pc:spChg>
        <pc:spChg chg="del">
          <ac:chgData name="Kathleen Speck" userId="1c3bee05-3f30-471c-9c5c-6f1d82c4dd7a" providerId="ADAL" clId="{57A88606-59EC-4C26-9CE2-28419FB7E8D2}" dt="2024-09-17T13:17:49.948" v="56" actId="478"/>
          <ac:spMkLst>
            <pc:docMk/>
            <pc:sldMk cId="3935402252" sldId="1098"/>
            <ac:spMk id="18" creationId="{9F383968-885C-F515-8224-B8578C616360}"/>
          </ac:spMkLst>
        </pc:spChg>
        <pc:spChg chg="del">
          <ac:chgData name="Kathleen Speck" userId="1c3bee05-3f30-471c-9c5c-6f1d82c4dd7a" providerId="ADAL" clId="{57A88606-59EC-4C26-9CE2-28419FB7E8D2}" dt="2024-09-17T13:17:49.948" v="56" actId="478"/>
          <ac:spMkLst>
            <pc:docMk/>
            <pc:sldMk cId="3935402252" sldId="1098"/>
            <ac:spMk id="19" creationId="{53609132-B3D1-03CA-4B48-6709669CDE46}"/>
          </ac:spMkLst>
        </pc:spChg>
        <pc:spChg chg="del">
          <ac:chgData name="Kathleen Speck" userId="1c3bee05-3f30-471c-9c5c-6f1d82c4dd7a" providerId="ADAL" clId="{57A88606-59EC-4C26-9CE2-28419FB7E8D2}" dt="2024-09-17T13:17:49.948" v="56" actId="478"/>
          <ac:spMkLst>
            <pc:docMk/>
            <pc:sldMk cId="3935402252" sldId="1098"/>
            <ac:spMk id="20" creationId="{844806E2-A6DC-4CF1-D456-B41FAF2D3962}"/>
          </ac:spMkLst>
        </pc:spChg>
        <pc:spChg chg="del">
          <ac:chgData name="Kathleen Speck" userId="1c3bee05-3f30-471c-9c5c-6f1d82c4dd7a" providerId="ADAL" clId="{57A88606-59EC-4C26-9CE2-28419FB7E8D2}" dt="2024-09-17T13:17:49.948" v="56" actId="478"/>
          <ac:spMkLst>
            <pc:docMk/>
            <pc:sldMk cId="3935402252" sldId="1098"/>
            <ac:spMk id="21" creationId="{F4C79C70-769B-8365-3022-E8A7E66E95C4}"/>
          </ac:spMkLst>
        </pc:spChg>
        <pc:spChg chg="del">
          <ac:chgData name="Kathleen Speck" userId="1c3bee05-3f30-471c-9c5c-6f1d82c4dd7a" providerId="ADAL" clId="{57A88606-59EC-4C26-9CE2-28419FB7E8D2}" dt="2024-09-17T13:17:49.948" v="56" actId="478"/>
          <ac:spMkLst>
            <pc:docMk/>
            <pc:sldMk cId="3935402252" sldId="1098"/>
            <ac:spMk id="22" creationId="{1A742738-178B-99C9-9421-EAD68CAAC8A3}"/>
          </ac:spMkLst>
        </pc:spChg>
        <pc:spChg chg="del">
          <ac:chgData name="Kathleen Speck" userId="1c3bee05-3f30-471c-9c5c-6f1d82c4dd7a" providerId="ADAL" clId="{57A88606-59EC-4C26-9CE2-28419FB7E8D2}" dt="2024-09-17T13:17:49.948" v="56" actId="478"/>
          <ac:spMkLst>
            <pc:docMk/>
            <pc:sldMk cId="3935402252" sldId="1098"/>
            <ac:spMk id="23" creationId="{355E9015-A8D8-8275-38FD-1913455764C6}"/>
          </ac:spMkLst>
        </pc:spChg>
      </pc:sldChg>
      <pc:sldChg chg="delSp mod">
        <pc:chgData name="Kathleen Speck" userId="1c3bee05-3f30-471c-9c5c-6f1d82c4dd7a" providerId="ADAL" clId="{57A88606-59EC-4C26-9CE2-28419FB7E8D2}" dt="2024-09-17T13:18:23.281" v="57" actId="478"/>
        <pc:sldMkLst>
          <pc:docMk/>
          <pc:sldMk cId="369479000" sldId="1099"/>
        </pc:sldMkLst>
        <pc:spChg chg="del">
          <ac:chgData name="Kathleen Speck" userId="1c3bee05-3f30-471c-9c5c-6f1d82c4dd7a" providerId="ADAL" clId="{57A88606-59EC-4C26-9CE2-28419FB7E8D2}" dt="2024-09-17T13:18:23.281" v="57" actId="478"/>
          <ac:spMkLst>
            <pc:docMk/>
            <pc:sldMk cId="369479000" sldId="1099"/>
            <ac:spMk id="4" creationId="{E49ACE22-373B-C702-A31D-F89322033BE3}"/>
          </ac:spMkLst>
        </pc:spChg>
        <pc:spChg chg="del">
          <ac:chgData name="Kathleen Speck" userId="1c3bee05-3f30-471c-9c5c-6f1d82c4dd7a" providerId="ADAL" clId="{57A88606-59EC-4C26-9CE2-28419FB7E8D2}" dt="2024-09-17T13:18:23.281" v="57" actId="478"/>
          <ac:spMkLst>
            <pc:docMk/>
            <pc:sldMk cId="369479000" sldId="1099"/>
            <ac:spMk id="5" creationId="{9A7D819C-3F2F-97BF-18DC-405C77F994A6}"/>
          </ac:spMkLst>
        </pc:spChg>
        <pc:spChg chg="del">
          <ac:chgData name="Kathleen Speck" userId="1c3bee05-3f30-471c-9c5c-6f1d82c4dd7a" providerId="ADAL" clId="{57A88606-59EC-4C26-9CE2-28419FB7E8D2}" dt="2024-09-17T13:18:23.281" v="57" actId="478"/>
          <ac:spMkLst>
            <pc:docMk/>
            <pc:sldMk cId="369479000" sldId="1099"/>
            <ac:spMk id="6" creationId="{1D58F2D0-90B3-7D84-C13A-05C909548245}"/>
          </ac:spMkLst>
        </pc:spChg>
        <pc:spChg chg="del">
          <ac:chgData name="Kathleen Speck" userId="1c3bee05-3f30-471c-9c5c-6f1d82c4dd7a" providerId="ADAL" clId="{57A88606-59EC-4C26-9CE2-28419FB7E8D2}" dt="2024-09-17T13:18:23.281" v="57" actId="478"/>
          <ac:spMkLst>
            <pc:docMk/>
            <pc:sldMk cId="369479000" sldId="1099"/>
            <ac:spMk id="7" creationId="{E3913B27-E114-E040-CAAB-ABDB5B5E413F}"/>
          </ac:spMkLst>
        </pc:spChg>
        <pc:spChg chg="del">
          <ac:chgData name="Kathleen Speck" userId="1c3bee05-3f30-471c-9c5c-6f1d82c4dd7a" providerId="ADAL" clId="{57A88606-59EC-4C26-9CE2-28419FB7E8D2}" dt="2024-09-17T13:18:23.281" v="57" actId="478"/>
          <ac:spMkLst>
            <pc:docMk/>
            <pc:sldMk cId="369479000" sldId="1099"/>
            <ac:spMk id="8" creationId="{F0A75C91-151E-C6E8-C8C4-123E7F39C4F1}"/>
          </ac:spMkLst>
        </pc:spChg>
        <pc:spChg chg="del">
          <ac:chgData name="Kathleen Speck" userId="1c3bee05-3f30-471c-9c5c-6f1d82c4dd7a" providerId="ADAL" clId="{57A88606-59EC-4C26-9CE2-28419FB7E8D2}" dt="2024-09-17T13:18:23.281" v="57" actId="478"/>
          <ac:spMkLst>
            <pc:docMk/>
            <pc:sldMk cId="369479000" sldId="1099"/>
            <ac:spMk id="9" creationId="{710EA4A1-7A3A-894B-673A-3CD0044C314A}"/>
          </ac:spMkLst>
        </pc:spChg>
        <pc:spChg chg="del">
          <ac:chgData name="Kathleen Speck" userId="1c3bee05-3f30-471c-9c5c-6f1d82c4dd7a" providerId="ADAL" clId="{57A88606-59EC-4C26-9CE2-28419FB7E8D2}" dt="2024-09-17T13:18:23.281" v="57" actId="478"/>
          <ac:spMkLst>
            <pc:docMk/>
            <pc:sldMk cId="369479000" sldId="1099"/>
            <ac:spMk id="10" creationId="{D4B660FA-CA45-2B59-736C-DBE951190BC2}"/>
          </ac:spMkLst>
        </pc:spChg>
        <pc:spChg chg="del">
          <ac:chgData name="Kathleen Speck" userId="1c3bee05-3f30-471c-9c5c-6f1d82c4dd7a" providerId="ADAL" clId="{57A88606-59EC-4C26-9CE2-28419FB7E8D2}" dt="2024-09-17T13:18:23.281" v="57" actId="478"/>
          <ac:spMkLst>
            <pc:docMk/>
            <pc:sldMk cId="369479000" sldId="1099"/>
            <ac:spMk id="11" creationId="{BFF341D8-3D90-2338-8943-B47F32F26331}"/>
          </ac:spMkLst>
        </pc:spChg>
        <pc:spChg chg="del">
          <ac:chgData name="Kathleen Speck" userId="1c3bee05-3f30-471c-9c5c-6f1d82c4dd7a" providerId="ADAL" clId="{57A88606-59EC-4C26-9CE2-28419FB7E8D2}" dt="2024-09-17T13:18:23.281" v="57" actId="478"/>
          <ac:spMkLst>
            <pc:docMk/>
            <pc:sldMk cId="369479000" sldId="1099"/>
            <ac:spMk id="12" creationId="{D9B8F029-68B6-43D6-467F-0D6E8D6C4682}"/>
          </ac:spMkLst>
        </pc:spChg>
        <pc:spChg chg="del">
          <ac:chgData name="Kathleen Speck" userId="1c3bee05-3f30-471c-9c5c-6f1d82c4dd7a" providerId="ADAL" clId="{57A88606-59EC-4C26-9CE2-28419FB7E8D2}" dt="2024-09-17T13:18:23.281" v="57" actId="478"/>
          <ac:spMkLst>
            <pc:docMk/>
            <pc:sldMk cId="369479000" sldId="1099"/>
            <ac:spMk id="13" creationId="{EFEA1269-739A-BB60-2172-4E869E610B62}"/>
          </ac:spMkLst>
        </pc:spChg>
        <pc:spChg chg="del">
          <ac:chgData name="Kathleen Speck" userId="1c3bee05-3f30-471c-9c5c-6f1d82c4dd7a" providerId="ADAL" clId="{57A88606-59EC-4C26-9CE2-28419FB7E8D2}" dt="2024-09-17T13:18:23.281" v="57" actId="478"/>
          <ac:spMkLst>
            <pc:docMk/>
            <pc:sldMk cId="369479000" sldId="1099"/>
            <ac:spMk id="14" creationId="{231FAAD6-E008-90FF-309A-9D41C95DBF8A}"/>
          </ac:spMkLst>
        </pc:spChg>
        <pc:spChg chg="del">
          <ac:chgData name="Kathleen Speck" userId="1c3bee05-3f30-471c-9c5c-6f1d82c4dd7a" providerId="ADAL" clId="{57A88606-59EC-4C26-9CE2-28419FB7E8D2}" dt="2024-09-17T13:18:23.281" v="57" actId="478"/>
          <ac:spMkLst>
            <pc:docMk/>
            <pc:sldMk cId="369479000" sldId="1099"/>
            <ac:spMk id="15" creationId="{C2217872-0B55-95F7-5DAE-65073192A447}"/>
          </ac:spMkLst>
        </pc:spChg>
        <pc:spChg chg="del">
          <ac:chgData name="Kathleen Speck" userId="1c3bee05-3f30-471c-9c5c-6f1d82c4dd7a" providerId="ADAL" clId="{57A88606-59EC-4C26-9CE2-28419FB7E8D2}" dt="2024-09-17T13:18:23.281" v="57" actId="478"/>
          <ac:spMkLst>
            <pc:docMk/>
            <pc:sldMk cId="369479000" sldId="1099"/>
            <ac:spMk id="16" creationId="{A8389DE0-E7DF-BA07-F74A-F62537B3FCB9}"/>
          </ac:spMkLst>
        </pc:spChg>
        <pc:spChg chg="del">
          <ac:chgData name="Kathleen Speck" userId="1c3bee05-3f30-471c-9c5c-6f1d82c4dd7a" providerId="ADAL" clId="{57A88606-59EC-4C26-9CE2-28419FB7E8D2}" dt="2024-09-17T13:18:23.281" v="57" actId="478"/>
          <ac:spMkLst>
            <pc:docMk/>
            <pc:sldMk cId="369479000" sldId="1099"/>
            <ac:spMk id="17" creationId="{D6B97B36-AC50-3B90-85EC-4EF511CA3C48}"/>
          </ac:spMkLst>
        </pc:spChg>
        <pc:spChg chg="del">
          <ac:chgData name="Kathleen Speck" userId="1c3bee05-3f30-471c-9c5c-6f1d82c4dd7a" providerId="ADAL" clId="{57A88606-59EC-4C26-9CE2-28419FB7E8D2}" dt="2024-09-17T13:18:23.281" v="57" actId="478"/>
          <ac:spMkLst>
            <pc:docMk/>
            <pc:sldMk cId="369479000" sldId="1099"/>
            <ac:spMk id="18" creationId="{BBCF3108-EF79-FED2-8030-29E5E182CE56}"/>
          </ac:spMkLst>
        </pc:spChg>
        <pc:spChg chg="del">
          <ac:chgData name="Kathleen Speck" userId="1c3bee05-3f30-471c-9c5c-6f1d82c4dd7a" providerId="ADAL" clId="{57A88606-59EC-4C26-9CE2-28419FB7E8D2}" dt="2024-09-17T13:18:23.281" v="57" actId="478"/>
          <ac:spMkLst>
            <pc:docMk/>
            <pc:sldMk cId="369479000" sldId="1099"/>
            <ac:spMk id="19" creationId="{5268A649-B170-463A-6FCB-597800D65B36}"/>
          </ac:spMkLst>
        </pc:spChg>
        <pc:spChg chg="del">
          <ac:chgData name="Kathleen Speck" userId="1c3bee05-3f30-471c-9c5c-6f1d82c4dd7a" providerId="ADAL" clId="{57A88606-59EC-4C26-9CE2-28419FB7E8D2}" dt="2024-09-17T13:18:23.281" v="57" actId="478"/>
          <ac:spMkLst>
            <pc:docMk/>
            <pc:sldMk cId="369479000" sldId="1099"/>
            <ac:spMk id="20" creationId="{3AE38794-D5FC-3577-4C33-0C4262112E1B}"/>
          </ac:spMkLst>
        </pc:spChg>
        <pc:spChg chg="del">
          <ac:chgData name="Kathleen Speck" userId="1c3bee05-3f30-471c-9c5c-6f1d82c4dd7a" providerId="ADAL" clId="{57A88606-59EC-4C26-9CE2-28419FB7E8D2}" dt="2024-09-17T13:18:23.281" v="57" actId="478"/>
          <ac:spMkLst>
            <pc:docMk/>
            <pc:sldMk cId="369479000" sldId="1099"/>
            <ac:spMk id="21" creationId="{59F6E997-B38D-9419-969C-037D09D67305}"/>
          </ac:spMkLst>
        </pc:spChg>
        <pc:spChg chg="del">
          <ac:chgData name="Kathleen Speck" userId="1c3bee05-3f30-471c-9c5c-6f1d82c4dd7a" providerId="ADAL" clId="{57A88606-59EC-4C26-9CE2-28419FB7E8D2}" dt="2024-09-17T13:18:23.281" v="57" actId="478"/>
          <ac:spMkLst>
            <pc:docMk/>
            <pc:sldMk cId="369479000" sldId="1099"/>
            <ac:spMk id="22" creationId="{E3303D46-4D73-BDE3-5B8F-60BEC750A4EA}"/>
          </ac:spMkLst>
        </pc:spChg>
        <pc:spChg chg="del">
          <ac:chgData name="Kathleen Speck" userId="1c3bee05-3f30-471c-9c5c-6f1d82c4dd7a" providerId="ADAL" clId="{57A88606-59EC-4C26-9CE2-28419FB7E8D2}" dt="2024-09-17T13:18:23.281" v="57" actId="478"/>
          <ac:spMkLst>
            <pc:docMk/>
            <pc:sldMk cId="369479000" sldId="1099"/>
            <ac:spMk id="23" creationId="{5C71E716-3F8F-467C-134B-4943BE6417B3}"/>
          </ac:spMkLst>
        </pc:spChg>
      </pc:sldChg>
      <pc:sldChg chg="delSp mod">
        <pc:chgData name="Kathleen Speck" userId="1c3bee05-3f30-471c-9c5c-6f1d82c4dd7a" providerId="ADAL" clId="{57A88606-59EC-4C26-9CE2-28419FB7E8D2}" dt="2024-09-17T13:18:38.123" v="58" actId="478"/>
        <pc:sldMkLst>
          <pc:docMk/>
          <pc:sldMk cId="366859078" sldId="1100"/>
        </pc:sldMkLst>
        <pc:spChg chg="del">
          <ac:chgData name="Kathleen Speck" userId="1c3bee05-3f30-471c-9c5c-6f1d82c4dd7a" providerId="ADAL" clId="{57A88606-59EC-4C26-9CE2-28419FB7E8D2}" dt="2024-09-17T13:18:38.123" v="58" actId="478"/>
          <ac:spMkLst>
            <pc:docMk/>
            <pc:sldMk cId="366859078" sldId="1100"/>
            <ac:spMk id="4" creationId="{E9AD0250-48BD-961E-C240-A3A54266704A}"/>
          </ac:spMkLst>
        </pc:spChg>
        <pc:spChg chg="del">
          <ac:chgData name="Kathleen Speck" userId="1c3bee05-3f30-471c-9c5c-6f1d82c4dd7a" providerId="ADAL" clId="{57A88606-59EC-4C26-9CE2-28419FB7E8D2}" dt="2024-09-17T13:18:38.123" v="58" actId="478"/>
          <ac:spMkLst>
            <pc:docMk/>
            <pc:sldMk cId="366859078" sldId="1100"/>
            <ac:spMk id="5" creationId="{DC943AE6-AAF6-27FE-6578-2CF8D4C23DA2}"/>
          </ac:spMkLst>
        </pc:spChg>
        <pc:spChg chg="del">
          <ac:chgData name="Kathleen Speck" userId="1c3bee05-3f30-471c-9c5c-6f1d82c4dd7a" providerId="ADAL" clId="{57A88606-59EC-4C26-9CE2-28419FB7E8D2}" dt="2024-09-17T13:18:38.123" v="58" actId="478"/>
          <ac:spMkLst>
            <pc:docMk/>
            <pc:sldMk cId="366859078" sldId="1100"/>
            <ac:spMk id="6" creationId="{01498F82-CAE4-73DD-7B06-B374015EDB78}"/>
          </ac:spMkLst>
        </pc:spChg>
        <pc:spChg chg="del">
          <ac:chgData name="Kathleen Speck" userId="1c3bee05-3f30-471c-9c5c-6f1d82c4dd7a" providerId="ADAL" clId="{57A88606-59EC-4C26-9CE2-28419FB7E8D2}" dt="2024-09-17T13:18:38.123" v="58" actId="478"/>
          <ac:spMkLst>
            <pc:docMk/>
            <pc:sldMk cId="366859078" sldId="1100"/>
            <ac:spMk id="7" creationId="{41E282E6-2845-82BB-BC84-C974B510222A}"/>
          </ac:spMkLst>
        </pc:spChg>
        <pc:spChg chg="del">
          <ac:chgData name="Kathleen Speck" userId="1c3bee05-3f30-471c-9c5c-6f1d82c4dd7a" providerId="ADAL" clId="{57A88606-59EC-4C26-9CE2-28419FB7E8D2}" dt="2024-09-17T13:18:38.123" v="58" actId="478"/>
          <ac:spMkLst>
            <pc:docMk/>
            <pc:sldMk cId="366859078" sldId="1100"/>
            <ac:spMk id="8" creationId="{3D4AC7E3-4EB2-8696-4A26-DDB7DA31500B}"/>
          </ac:spMkLst>
        </pc:spChg>
        <pc:spChg chg="del">
          <ac:chgData name="Kathleen Speck" userId="1c3bee05-3f30-471c-9c5c-6f1d82c4dd7a" providerId="ADAL" clId="{57A88606-59EC-4C26-9CE2-28419FB7E8D2}" dt="2024-09-17T13:18:38.123" v="58" actId="478"/>
          <ac:spMkLst>
            <pc:docMk/>
            <pc:sldMk cId="366859078" sldId="1100"/>
            <ac:spMk id="9" creationId="{A706A0DC-CA15-F7EE-219B-7CD5297F7A44}"/>
          </ac:spMkLst>
        </pc:spChg>
        <pc:spChg chg="del">
          <ac:chgData name="Kathleen Speck" userId="1c3bee05-3f30-471c-9c5c-6f1d82c4dd7a" providerId="ADAL" clId="{57A88606-59EC-4C26-9CE2-28419FB7E8D2}" dt="2024-09-17T13:18:38.123" v="58" actId="478"/>
          <ac:spMkLst>
            <pc:docMk/>
            <pc:sldMk cId="366859078" sldId="1100"/>
            <ac:spMk id="10" creationId="{FE125721-387C-4C7C-538F-FCA696708160}"/>
          </ac:spMkLst>
        </pc:spChg>
        <pc:spChg chg="del">
          <ac:chgData name="Kathleen Speck" userId="1c3bee05-3f30-471c-9c5c-6f1d82c4dd7a" providerId="ADAL" clId="{57A88606-59EC-4C26-9CE2-28419FB7E8D2}" dt="2024-09-17T13:18:38.123" v="58" actId="478"/>
          <ac:spMkLst>
            <pc:docMk/>
            <pc:sldMk cId="366859078" sldId="1100"/>
            <ac:spMk id="11" creationId="{F94E10AE-43DF-D151-5848-9B249AB630B3}"/>
          </ac:spMkLst>
        </pc:spChg>
        <pc:spChg chg="del">
          <ac:chgData name="Kathleen Speck" userId="1c3bee05-3f30-471c-9c5c-6f1d82c4dd7a" providerId="ADAL" clId="{57A88606-59EC-4C26-9CE2-28419FB7E8D2}" dt="2024-09-17T13:18:38.123" v="58" actId="478"/>
          <ac:spMkLst>
            <pc:docMk/>
            <pc:sldMk cId="366859078" sldId="1100"/>
            <ac:spMk id="12" creationId="{983E11B0-E288-7BE6-A89C-56696B7E84E2}"/>
          </ac:spMkLst>
        </pc:spChg>
        <pc:spChg chg="del">
          <ac:chgData name="Kathleen Speck" userId="1c3bee05-3f30-471c-9c5c-6f1d82c4dd7a" providerId="ADAL" clId="{57A88606-59EC-4C26-9CE2-28419FB7E8D2}" dt="2024-09-17T13:18:38.123" v="58" actId="478"/>
          <ac:spMkLst>
            <pc:docMk/>
            <pc:sldMk cId="366859078" sldId="1100"/>
            <ac:spMk id="13" creationId="{7EE2D369-A30B-D292-041E-5CB177A547BE}"/>
          </ac:spMkLst>
        </pc:spChg>
        <pc:spChg chg="del">
          <ac:chgData name="Kathleen Speck" userId="1c3bee05-3f30-471c-9c5c-6f1d82c4dd7a" providerId="ADAL" clId="{57A88606-59EC-4C26-9CE2-28419FB7E8D2}" dt="2024-09-17T13:18:38.123" v="58" actId="478"/>
          <ac:spMkLst>
            <pc:docMk/>
            <pc:sldMk cId="366859078" sldId="1100"/>
            <ac:spMk id="14" creationId="{F4976A91-F203-A259-5F45-6D5F1767B50C}"/>
          </ac:spMkLst>
        </pc:spChg>
        <pc:spChg chg="del">
          <ac:chgData name="Kathleen Speck" userId="1c3bee05-3f30-471c-9c5c-6f1d82c4dd7a" providerId="ADAL" clId="{57A88606-59EC-4C26-9CE2-28419FB7E8D2}" dt="2024-09-17T13:18:38.123" v="58" actId="478"/>
          <ac:spMkLst>
            <pc:docMk/>
            <pc:sldMk cId="366859078" sldId="1100"/>
            <ac:spMk id="15" creationId="{F047DB8D-AF7F-ACFF-391D-7F7C107AC20D}"/>
          </ac:spMkLst>
        </pc:spChg>
        <pc:spChg chg="del">
          <ac:chgData name="Kathleen Speck" userId="1c3bee05-3f30-471c-9c5c-6f1d82c4dd7a" providerId="ADAL" clId="{57A88606-59EC-4C26-9CE2-28419FB7E8D2}" dt="2024-09-17T13:18:38.123" v="58" actId="478"/>
          <ac:spMkLst>
            <pc:docMk/>
            <pc:sldMk cId="366859078" sldId="1100"/>
            <ac:spMk id="16" creationId="{D260F7D2-1142-5072-1B67-7396AE372DA6}"/>
          </ac:spMkLst>
        </pc:spChg>
        <pc:spChg chg="del">
          <ac:chgData name="Kathleen Speck" userId="1c3bee05-3f30-471c-9c5c-6f1d82c4dd7a" providerId="ADAL" clId="{57A88606-59EC-4C26-9CE2-28419FB7E8D2}" dt="2024-09-17T13:18:38.123" v="58" actId="478"/>
          <ac:spMkLst>
            <pc:docMk/>
            <pc:sldMk cId="366859078" sldId="1100"/>
            <ac:spMk id="17" creationId="{7A496D35-2DF1-0187-2A3C-5E0D2371219C}"/>
          </ac:spMkLst>
        </pc:spChg>
        <pc:spChg chg="del">
          <ac:chgData name="Kathleen Speck" userId="1c3bee05-3f30-471c-9c5c-6f1d82c4dd7a" providerId="ADAL" clId="{57A88606-59EC-4C26-9CE2-28419FB7E8D2}" dt="2024-09-17T13:18:38.123" v="58" actId="478"/>
          <ac:spMkLst>
            <pc:docMk/>
            <pc:sldMk cId="366859078" sldId="1100"/>
            <ac:spMk id="18" creationId="{08416D58-541F-A2CC-4AAE-DB1379575498}"/>
          </ac:spMkLst>
        </pc:spChg>
        <pc:spChg chg="del">
          <ac:chgData name="Kathleen Speck" userId="1c3bee05-3f30-471c-9c5c-6f1d82c4dd7a" providerId="ADAL" clId="{57A88606-59EC-4C26-9CE2-28419FB7E8D2}" dt="2024-09-17T13:18:38.123" v="58" actId="478"/>
          <ac:spMkLst>
            <pc:docMk/>
            <pc:sldMk cId="366859078" sldId="1100"/>
            <ac:spMk id="19" creationId="{A65E85B6-46FC-884B-97C3-9E0505120916}"/>
          </ac:spMkLst>
        </pc:spChg>
        <pc:spChg chg="del">
          <ac:chgData name="Kathleen Speck" userId="1c3bee05-3f30-471c-9c5c-6f1d82c4dd7a" providerId="ADAL" clId="{57A88606-59EC-4C26-9CE2-28419FB7E8D2}" dt="2024-09-17T13:18:38.123" v="58" actId="478"/>
          <ac:spMkLst>
            <pc:docMk/>
            <pc:sldMk cId="366859078" sldId="1100"/>
            <ac:spMk id="20" creationId="{F958433F-D062-A2C0-58E3-A6845F9D7C62}"/>
          </ac:spMkLst>
        </pc:spChg>
        <pc:spChg chg="del">
          <ac:chgData name="Kathleen Speck" userId="1c3bee05-3f30-471c-9c5c-6f1d82c4dd7a" providerId="ADAL" clId="{57A88606-59EC-4C26-9CE2-28419FB7E8D2}" dt="2024-09-17T13:18:38.123" v="58" actId="478"/>
          <ac:spMkLst>
            <pc:docMk/>
            <pc:sldMk cId="366859078" sldId="1100"/>
            <ac:spMk id="21" creationId="{6E679167-79ED-56EE-5810-317712448FCF}"/>
          </ac:spMkLst>
        </pc:spChg>
        <pc:spChg chg="del">
          <ac:chgData name="Kathleen Speck" userId="1c3bee05-3f30-471c-9c5c-6f1d82c4dd7a" providerId="ADAL" clId="{57A88606-59EC-4C26-9CE2-28419FB7E8D2}" dt="2024-09-17T13:18:38.123" v="58" actId="478"/>
          <ac:spMkLst>
            <pc:docMk/>
            <pc:sldMk cId="366859078" sldId="1100"/>
            <ac:spMk id="22" creationId="{7DA1775A-A82A-9A89-DFB6-01F0145B3E03}"/>
          </ac:spMkLst>
        </pc:spChg>
        <pc:spChg chg="del">
          <ac:chgData name="Kathleen Speck" userId="1c3bee05-3f30-471c-9c5c-6f1d82c4dd7a" providerId="ADAL" clId="{57A88606-59EC-4C26-9CE2-28419FB7E8D2}" dt="2024-09-17T13:18:38.123" v="58" actId="478"/>
          <ac:spMkLst>
            <pc:docMk/>
            <pc:sldMk cId="366859078" sldId="1100"/>
            <ac:spMk id="23" creationId="{390C04D9-4765-0F76-BB67-6D1569FA3C0F}"/>
          </ac:spMkLst>
        </pc:spChg>
      </pc:sldChg>
      <pc:sldChg chg="delSp mod">
        <pc:chgData name="Kathleen Speck" userId="1c3bee05-3f30-471c-9c5c-6f1d82c4dd7a" providerId="ADAL" clId="{57A88606-59EC-4C26-9CE2-28419FB7E8D2}" dt="2024-09-17T13:19:36.166" v="59" actId="478"/>
        <pc:sldMkLst>
          <pc:docMk/>
          <pc:sldMk cId="1747272443" sldId="1101"/>
        </pc:sldMkLst>
        <pc:spChg chg="del">
          <ac:chgData name="Kathleen Speck" userId="1c3bee05-3f30-471c-9c5c-6f1d82c4dd7a" providerId="ADAL" clId="{57A88606-59EC-4C26-9CE2-28419FB7E8D2}" dt="2024-09-17T13:19:36.166" v="59" actId="478"/>
          <ac:spMkLst>
            <pc:docMk/>
            <pc:sldMk cId="1747272443" sldId="1101"/>
            <ac:spMk id="5" creationId="{3A0D88EC-475C-3A50-81E7-DED74D6F87BC}"/>
          </ac:spMkLst>
        </pc:spChg>
        <pc:spChg chg="del">
          <ac:chgData name="Kathleen Speck" userId="1c3bee05-3f30-471c-9c5c-6f1d82c4dd7a" providerId="ADAL" clId="{57A88606-59EC-4C26-9CE2-28419FB7E8D2}" dt="2024-09-17T13:19:36.166" v="59" actId="478"/>
          <ac:spMkLst>
            <pc:docMk/>
            <pc:sldMk cId="1747272443" sldId="1101"/>
            <ac:spMk id="6" creationId="{BFB83879-9810-6EEC-9837-06D90333CA42}"/>
          </ac:spMkLst>
        </pc:spChg>
        <pc:spChg chg="del">
          <ac:chgData name="Kathleen Speck" userId="1c3bee05-3f30-471c-9c5c-6f1d82c4dd7a" providerId="ADAL" clId="{57A88606-59EC-4C26-9CE2-28419FB7E8D2}" dt="2024-09-17T13:19:36.166" v="59" actId="478"/>
          <ac:spMkLst>
            <pc:docMk/>
            <pc:sldMk cId="1747272443" sldId="1101"/>
            <ac:spMk id="7" creationId="{D14F9063-DF78-E007-EF23-753BD83BDC03}"/>
          </ac:spMkLst>
        </pc:spChg>
        <pc:spChg chg="del">
          <ac:chgData name="Kathleen Speck" userId="1c3bee05-3f30-471c-9c5c-6f1d82c4dd7a" providerId="ADAL" clId="{57A88606-59EC-4C26-9CE2-28419FB7E8D2}" dt="2024-09-17T13:19:36.166" v="59" actId="478"/>
          <ac:spMkLst>
            <pc:docMk/>
            <pc:sldMk cId="1747272443" sldId="1101"/>
            <ac:spMk id="8" creationId="{E5A67729-99D7-F8A9-61FC-4EE1BAA5DCB4}"/>
          </ac:spMkLst>
        </pc:spChg>
        <pc:spChg chg="del">
          <ac:chgData name="Kathleen Speck" userId="1c3bee05-3f30-471c-9c5c-6f1d82c4dd7a" providerId="ADAL" clId="{57A88606-59EC-4C26-9CE2-28419FB7E8D2}" dt="2024-09-17T13:19:36.166" v="59" actId="478"/>
          <ac:spMkLst>
            <pc:docMk/>
            <pc:sldMk cId="1747272443" sldId="1101"/>
            <ac:spMk id="9" creationId="{D40C132F-65B2-F44C-9970-EFC3D38C20DA}"/>
          </ac:spMkLst>
        </pc:spChg>
        <pc:spChg chg="del">
          <ac:chgData name="Kathleen Speck" userId="1c3bee05-3f30-471c-9c5c-6f1d82c4dd7a" providerId="ADAL" clId="{57A88606-59EC-4C26-9CE2-28419FB7E8D2}" dt="2024-09-17T13:19:36.166" v="59" actId="478"/>
          <ac:spMkLst>
            <pc:docMk/>
            <pc:sldMk cId="1747272443" sldId="1101"/>
            <ac:spMk id="10" creationId="{F5B5B46A-9158-9B60-71FC-F8B243FA8D9E}"/>
          </ac:spMkLst>
        </pc:spChg>
        <pc:spChg chg="del">
          <ac:chgData name="Kathleen Speck" userId="1c3bee05-3f30-471c-9c5c-6f1d82c4dd7a" providerId="ADAL" clId="{57A88606-59EC-4C26-9CE2-28419FB7E8D2}" dt="2024-09-17T13:19:36.166" v="59" actId="478"/>
          <ac:spMkLst>
            <pc:docMk/>
            <pc:sldMk cId="1747272443" sldId="1101"/>
            <ac:spMk id="11" creationId="{481BA976-68AF-08F6-13AD-7E4501641F3C}"/>
          </ac:spMkLst>
        </pc:spChg>
        <pc:spChg chg="del">
          <ac:chgData name="Kathleen Speck" userId="1c3bee05-3f30-471c-9c5c-6f1d82c4dd7a" providerId="ADAL" clId="{57A88606-59EC-4C26-9CE2-28419FB7E8D2}" dt="2024-09-17T13:19:36.166" v="59" actId="478"/>
          <ac:spMkLst>
            <pc:docMk/>
            <pc:sldMk cId="1747272443" sldId="1101"/>
            <ac:spMk id="12" creationId="{9B20298B-E089-E036-B17A-A1316A64BFA9}"/>
          </ac:spMkLst>
        </pc:spChg>
        <pc:spChg chg="del">
          <ac:chgData name="Kathleen Speck" userId="1c3bee05-3f30-471c-9c5c-6f1d82c4dd7a" providerId="ADAL" clId="{57A88606-59EC-4C26-9CE2-28419FB7E8D2}" dt="2024-09-17T13:19:36.166" v="59" actId="478"/>
          <ac:spMkLst>
            <pc:docMk/>
            <pc:sldMk cId="1747272443" sldId="1101"/>
            <ac:spMk id="13" creationId="{EA24A047-9B7A-B058-3F36-7AA1D1D6B147}"/>
          </ac:spMkLst>
        </pc:spChg>
        <pc:spChg chg="del">
          <ac:chgData name="Kathleen Speck" userId="1c3bee05-3f30-471c-9c5c-6f1d82c4dd7a" providerId="ADAL" clId="{57A88606-59EC-4C26-9CE2-28419FB7E8D2}" dt="2024-09-17T13:19:36.166" v="59" actId="478"/>
          <ac:spMkLst>
            <pc:docMk/>
            <pc:sldMk cId="1747272443" sldId="1101"/>
            <ac:spMk id="14" creationId="{F2915506-E75D-7B88-B597-2B92EBFC1730}"/>
          </ac:spMkLst>
        </pc:spChg>
        <pc:spChg chg="del">
          <ac:chgData name="Kathleen Speck" userId="1c3bee05-3f30-471c-9c5c-6f1d82c4dd7a" providerId="ADAL" clId="{57A88606-59EC-4C26-9CE2-28419FB7E8D2}" dt="2024-09-17T13:19:36.166" v="59" actId="478"/>
          <ac:spMkLst>
            <pc:docMk/>
            <pc:sldMk cId="1747272443" sldId="1101"/>
            <ac:spMk id="15" creationId="{129D6618-DFB1-DBEB-7EEC-2844198412A4}"/>
          </ac:spMkLst>
        </pc:spChg>
        <pc:spChg chg="del">
          <ac:chgData name="Kathleen Speck" userId="1c3bee05-3f30-471c-9c5c-6f1d82c4dd7a" providerId="ADAL" clId="{57A88606-59EC-4C26-9CE2-28419FB7E8D2}" dt="2024-09-17T13:19:36.166" v="59" actId="478"/>
          <ac:spMkLst>
            <pc:docMk/>
            <pc:sldMk cId="1747272443" sldId="1101"/>
            <ac:spMk id="16" creationId="{C742AF9F-B87F-96D9-105C-08A8195BFF4B}"/>
          </ac:spMkLst>
        </pc:spChg>
        <pc:spChg chg="del">
          <ac:chgData name="Kathleen Speck" userId="1c3bee05-3f30-471c-9c5c-6f1d82c4dd7a" providerId="ADAL" clId="{57A88606-59EC-4C26-9CE2-28419FB7E8D2}" dt="2024-09-17T13:19:36.166" v="59" actId="478"/>
          <ac:spMkLst>
            <pc:docMk/>
            <pc:sldMk cId="1747272443" sldId="1101"/>
            <ac:spMk id="17" creationId="{DF626618-974D-7065-081B-7A0FC2C2B3D2}"/>
          </ac:spMkLst>
        </pc:spChg>
        <pc:spChg chg="del">
          <ac:chgData name="Kathleen Speck" userId="1c3bee05-3f30-471c-9c5c-6f1d82c4dd7a" providerId="ADAL" clId="{57A88606-59EC-4C26-9CE2-28419FB7E8D2}" dt="2024-09-17T13:19:36.166" v="59" actId="478"/>
          <ac:spMkLst>
            <pc:docMk/>
            <pc:sldMk cId="1747272443" sldId="1101"/>
            <ac:spMk id="18" creationId="{A7C6DEC6-63F1-FD44-8BD4-E9317F551B7E}"/>
          </ac:spMkLst>
        </pc:spChg>
        <pc:spChg chg="del">
          <ac:chgData name="Kathleen Speck" userId="1c3bee05-3f30-471c-9c5c-6f1d82c4dd7a" providerId="ADAL" clId="{57A88606-59EC-4C26-9CE2-28419FB7E8D2}" dt="2024-09-17T13:19:36.166" v="59" actId="478"/>
          <ac:spMkLst>
            <pc:docMk/>
            <pc:sldMk cId="1747272443" sldId="1101"/>
            <ac:spMk id="19" creationId="{37CD5223-286C-2010-3F07-40070E1A22AB}"/>
          </ac:spMkLst>
        </pc:spChg>
        <pc:spChg chg="del">
          <ac:chgData name="Kathleen Speck" userId="1c3bee05-3f30-471c-9c5c-6f1d82c4dd7a" providerId="ADAL" clId="{57A88606-59EC-4C26-9CE2-28419FB7E8D2}" dt="2024-09-17T13:19:36.166" v="59" actId="478"/>
          <ac:spMkLst>
            <pc:docMk/>
            <pc:sldMk cId="1747272443" sldId="1101"/>
            <ac:spMk id="20" creationId="{2B629D75-615A-4851-C735-80A56FE7AA19}"/>
          </ac:spMkLst>
        </pc:spChg>
        <pc:spChg chg="del">
          <ac:chgData name="Kathleen Speck" userId="1c3bee05-3f30-471c-9c5c-6f1d82c4dd7a" providerId="ADAL" clId="{57A88606-59EC-4C26-9CE2-28419FB7E8D2}" dt="2024-09-17T13:19:36.166" v="59" actId="478"/>
          <ac:spMkLst>
            <pc:docMk/>
            <pc:sldMk cId="1747272443" sldId="1101"/>
            <ac:spMk id="21" creationId="{9B5F58CE-6650-9BE0-4FBB-BC6D61138878}"/>
          </ac:spMkLst>
        </pc:spChg>
        <pc:spChg chg="del">
          <ac:chgData name="Kathleen Speck" userId="1c3bee05-3f30-471c-9c5c-6f1d82c4dd7a" providerId="ADAL" clId="{57A88606-59EC-4C26-9CE2-28419FB7E8D2}" dt="2024-09-17T13:19:36.166" v="59" actId="478"/>
          <ac:spMkLst>
            <pc:docMk/>
            <pc:sldMk cId="1747272443" sldId="1101"/>
            <ac:spMk id="22" creationId="{E4343AAF-2403-A334-B420-82F33FB53D16}"/>
          </ac:spMkLst>
        </pc:spChg>
        <pc:spChg chg="del">
          <ac:chgData name="Kathleen Speck" userId="1c3bee05-3f30-471c-9c5c-6f1d82c4dd7a" providerId="ADAL" clId="{57A88606-59EC-4C26-9CE2-28419FB7E8D2}" dt="2024-09-17T13:19:36.166" v="59" actId="478"/>
          <ac:spMkLst>
            <pc:docMk/>
            <pc:sldMk cId="1747272443" sldId="1101"/>
            <ac:spMk id="23" creationId="{EDC00A6C-B524-8C88-6308-8561D1B69BFD}"/>
          </ac:spMkLst>
        </pc:spChg>
      </pc:sldChg>
      <pc:sldChg chg="delSp mod modNotesTx">
        <pc:chgData name="Kathleen Speck" userId="1c3bee05-3f30-471c-9c5c-6f1d82c4dd7a" providerId="ADAL" clId="{57A88606-59EC-4C26-9CE2-28419FB7E8D2}" dt="2024-09-17T13:39:46.748" v="898" actId="6549"/>
        <pc:sldMkLst>
          <pc:docMk/>
          <pc:sldMk cId="2363250684" sldId="1102"/>
        </pc:sldMkLst>
        <pc:spChg chg="del">
          <ac:chgData name="Kathleen Speck" userId="1c3bee05-3f30-471c-9c5c-6f1d82c4dd7a" providerId="ADAL" clId="{57A88606-59EC-4C26-9CE2-28419FB7E8D2}" dt="2024-09-17T13:19:55.358" v="60" actId="478"/>
          <ac:spMkLst>
            <pc:docMk/>
            <pc:sldMk cId="2363250684" sldId="1102"/>
            <ac:spMk id="5" creationId="{3A0D88EC-475C-3A50-81E7-DED74D6F87BC}"/>
          </ac:spMkLst>
        </pc:spChg>
        <pc:spChg chg="del">
          <ac:chgData name="Kathleen Speck" userId="1c3bee05-3f30-471c-9c5c-6f1d82c4dd7a" providerId="ADAL" clId="{57A88606-59EC-4C26-9CE2-28419FB7E8D2}" dt="2024-09-17T13:19:55.358" v="60" actId="478"/>
          <ac:spMkLst>
            <pc:docMk/>
            <pc:sldMk cId="2363250684" sldId="1102"/>
            <ac:spMk id="6" creationId="{BFB83879-9810-6EEC-9837-06D90333CA42}"/>
          </ac:spMkLst>
        </pc:spChg>
        <pc:spChg chg="del">
          <ac:chgData name="Kathleen Speck" userId="1c3bee05-3f30-471c-9c5c-6f1d82c4dd7a" providerId="ADAL" clId="{57A88606-59EC-4C26-9CE2-28419FB7E8D2}" dt="2024-09-17T13:19:55.358" v="60" actId="478"/>
          <ac:spMkLst>
            <pc:docMk/>
            <pc:sldMk cId="2363250684" sldId="1102"/>
            <ac:spMk id="7" creationId="{D14F9063-DF78-E007-EF23-753BD83BDC03}"/>
          </ac:spMkLst>
        </pc:spChg>
        <pc:spChg chg="del">
          <ac:chgData name="Kathleen Speck" userId="1c3bee05-3f30-471c-9c5c-6f1d82c4dd7a" providerId="ADAL" clId="{57A88606-59EC-4C26-9CE2-28419FB7E8D2}" dt="2024-09-17T13:19:55.358" v="60" actId="478"/>
          <ac:spMkLst>
            <pc:docMk/>
            <pc:sldMk cId="2363250684" sldId="1102"/>
            <ac:spMk id="8" creationId="{E5A67729-99D7-F8A9-61FC-4EE1BAA5DCB4}"/>
          </ac:spMkLst>
        </pc:spChg>
        <pc:spChg chg="del">
          <ac:chgData name="Kathleen Speck" userId="1c3bee05-3f30-471c-9c5c-6f1d82c4dd7a" providerId="ADAL" clId="{57A88606-59EC-4C26-9CE2-28419FB7E8D2}" dt="2024-09-17T13:19:55.358" v="60" actId="478"/>
          <ac:spMkLst>
            <pc:docMk/>
            <pc:sldMk cId="2363250684" sldId="1102"/>
            <ac:spMk id="9" creationId="{D40C132F-65B2-F44C-9970-EFC3D38C20DA}"/>
          </ac:spMkLst>
        </pc:spChg>
        <pc:spChg chg="del">
          <ac:chgData name="Kathleen Speck" userId="1c3bee05-3f30-471c-9c5c-6f1d82c4dd7a" providerId="ADAL" clId="{57A88606-59EC-4C26-9CE2-28419FB7E8D2}" dt="2024-09-17T13:19:55.358" v="60" actId="478"/>
          <ac:spMkLst>
            <pc:docMk/>
            <pc:sldMk cId="2363250684" sldId="1102"/>
            <ac:spMk id="10" creationId="{F5B5B46A-9158-9B60-71FC-F8B243FA8D9E}"/>
          </ac:spMkLst>
        </pc:spChg>
        <pc:spChg chg="del">
          <ac:chgData name="Kathleen Speck" userId="1c3bee05-3f30-471c-9c5c-6f1d82c4dd7a" providerId="ADAL" clId="{57A88606-59EC-4C26-9CE2-28419FB7E8D2}" dt="2024-09-17T13:19:55.358" v="60" actId="478"/>
          <ac:spMkLst>
            <pc:docMk/>
            <pc:sldMk cId="2363250684" sldId="1102"/>
            <ac:spMk id="11" creationId="{481BA976-68AF-08F6-13AD-7E4501641F3C}"/>
          </ac:spMkLst>
        </pc:spChg>
        <pc:spChg chg="del">
          <ac:chgData name="Kathleen Speck" userId="1c3bee05-3f30-471c-9c5c-6f1d82c4dd7a" providerId="ADAL" clId="{57A88606-59EC-4C26-9CE2-28419FB7E8D2}" dt="2024-09-17T13:19:55.358" v="60" actId="478"/>
          <ac:spMkLst>
            <pc:docMk/>
            <pc:sldMk cId="2363250684" sldId="1102"/>
            <ac:spMk id="12" creationId="{9B20298B-E089-E036-B17A-A1316A64BFA9}"/>
          </ac:spMkLst>
        </pc:spChg>
        <pc:spChg chg="del">
          <ac:chgData name="Kathleen Speck" userId="1c3bee05-3f30-471c-9c5c-6f1d82c4dd7a" providerId="ADAL" clId="{57A88606-59EC-4C26-9CE2-28419FB7E8D2}" dt="2024-09-17T13:19:55.358" v="60" actId="478"/>
          <ac:spMkLst>
            <pc:docMk/>
            <pc:sldMk cId="2363250684" sldId="1102"/>
            <ac:spMk id="13" creationId="{EA24A047-9B7A-B058-3F36-7AA1D1D6B147}"/>
          </ac:spMkLst>
        </pc:spChg>
        <pc:spChg chg="del">
          <ac:chgData name="Kathleen Speck" userId="1c3bee05-3f30-471c-9c5c-6f1d82c4dd7a" providerId="ADAL" clId="{57A88606-59EC-4C26-9CE2-28419FB7E8D2}" dt="2024-09-17T13:19:55.358" v="60" actId="478"/>
          <ac:spMkLst>
            <pc:docMk/>
            <pc:sldMk cId="2363250684" sldId="1102"/>
            <ac:spMk id="14" creationId="{F2915506-E75D-7B88-B597-2B92EBFC1730}"/>
          </ac:spMkLst>
        </pc:spChg>
        <pc:spChg chg="del">
          <ac:chgData name="Kathleen Speck" userId="1c3bee05-3f30-471c-9c5c-6f1d82c4dd7a" providerId="ADAL" clId="{57A88606-59EC-4C26-9CE2-28419FB7E8D2}" dt="2024-09-17T13:19:55.358" v="60" actId="478"/>
          <ac:spMkLst>
            <pc:docMk/>
            <pc:sldMk cId="2363250684" sldId="1102"/>
            <ac:spMk id="15" creationId="{129D6618-DFB1-DBEB-7EEC-2844198412A4}"/>
          </ac:spMkLst>
        </pc:spChg>
        <pc:spChg chg="del">
          <ac:chgData name="Kathleen Speck" userId="1c3bee05-3f30-471c-9c5c-6f1d82c4dd7a" providerId="ADAL" clId="{57A88606-59EC-4C26-9CE2-28419FB7E8D2}" dt="2024-09-17T13:19:55.358" v="60" actId="478"/>
          <ac:spMkLst>
            <pc:docMk/>
            <pc:sldMk cId="2363250684" sldId="1102"/>
            <ac:spMk id="16" creationId="{C742AF9F-B87F-96D9-105C-08A8195BFF4B}"/>
          </ac:spMkLst>
        </pc:spChg>
        <pc:spChg chg="del">
          <ac:chgData name="Kathleen Speck" userId="1c3bee05-3f30-471c-9c5c-6f1d82c4dd7a" providerId="ADAL" clId="{57A88606-59EC-4C26-9CE2-28419FB7E8D2}" dt="2024-09-17T13:19:55.358" v="60" actId="478"/>
          <ac:spMkLst>
            <pc:docMk/>
            <pc:sldMk cId="2363250684" sldId="1102"/>
            <ac:spMk id="17" creationId="{DF626618-974D-7065-081B-7A0FC2C2B3D2}"/>
          </ac:spMkLst>
        </pc:spChg>
        <pc:spChg chg="del">
          <ac:chgData name="Kathleen Speck" userId="1c3bee05-3f30-471c-9c5c-6f1d82c4dd7a" providerId="ADAL" clId="{57A88606-59EC-4C26-9CE2-28419FB7E8D2}" dt="2024-09-17T13:19:55.358" v="60" actId="478"/>
          <ac:spMkLst>
            <pc:docMk/>
            <pc:sldMk cId="2363250684" sldId="1102"/>
            <ac:spMk id="18" creationId="{A7C6DEC6-63F1-FD44-8BD4-E9317F551B7E}"/>
          </ac:spMkLst>
        </pc:spChg>
        <pc:spChg chg="del">
          <ac:chgData name="Kathleen Speck" userId="1c3bee05-3f30-471c-9c5c-6f1d82c4dd7a" providerId="ADAL" clId="{57A88606-59EC-4C26-9CE2-28419FB7E8D2}" dt="2024-09-17T13:19:55.358" v="60" actId="478"/>
          <ac:spMkLst>
            <pc:docMk/>
            <pc:sldMk cId="2363250684" sldId="1102"/>
            <ac:spMk id="19" creationId="{37CD5223-286C-2010-3F07-40070E1A22AB}"/>
          </ac:spMkLst>
        </pc:spChg>
        <pc:spChg chg="del">
          <ac:chgData name="Kathleen Speck" userId="1c3bee05-3f30-471c-9c5c-6f1d82c4dd7a" providerId="ADAL" clId="{57A88606-59EC-4C26-9CE2-28419FB7E8D2}" dt="2024-09-17T13:19:55.358" v="60" actId="478"/>
          <ac:spMkLst>
            <pc:docMk/>
            <pc:sldMk cId="2363250684" sldId="1102"/>
            <ac:spMk id="20" creationId="{2B629D75-615A-4851-C735-80A56FE7AA19}"/>
          </ac:spMkLst>
        </pc:spChg>
        <pc:spChg chg="del">
          <ac:chgData name="Kathleen Speck" userId="1c3bee05-3f30-471c-9c5c-6f1d82c4dd7a" providerId="ADAL" clId="{57A88606-59EC-4C26-9CE2-28419FB7E8D2}" dt="2024-09-17T13:19:55.358" v="60" actId="478"/>
          <ac:spMkLst>
            <pc:docMk/>
            <pc:sldMk cId="2363250684" sldId="1102"/>
            <ac:spMk id="21" creationId="{9B5F58CE-6650-9BE0-4FBB-BC6D61138878}"/>
          </ac:spMkLst>
        </pc:spChg>
        <pc:spChg chg="del">
          <ac:chgData name="Kathleen Speck" userId="1c3bee05-3f30-471c-9c5c-6f1d82c4dd7a" providerId="ADAL" clId="{57A88606-59EC-4C26-9CE2-28419FB7E8D2}" dt="2024-09-17T13:19:55.358" v="60" actId="478"/>
          <ac:spMkLst>
            <pc:docMk/>
            <pc:sldMk cId="2363250684" sldId="1102"/>
            <ac:spMk id="22" creationId="{E4343AAF-2403-A334-B420-82F33FB53D16}"/>
          </ac:spMkLst>
        </pc:spChg>
        <pc:spChg chg="del">
          <ac:chgData name="Kathleen Speck" userId="1c3bee05-3f30-471c-9c5c-6f1d82c4dd7a" providerId="ADAL" clId="{57A88606-59EC-4C26-9CE2-28419FB7E8D2}" dt="2024-09-17T13:19:55.358" v="60" actId="478"/>
          <ac:spMkLst>
            <pc:docMk/>
            <pc:sldMk cId="2363250684" sldId="1102"/>
            <ac:spMk id="23" creationId="{EDC00A6C-B524-8C88-6308-8561D1B69BFD}"/>
          </ac:spMkLst>
        </pc:spChg>
      </pc:sldChg>
      <pc:sldChg chg="delSp modSp mod modNotesTx">
        <pc:chgData name="Kathleen Speck" userId="1c3bee05-3f30-471c-9c5c-6f1d82c4dd7a" providerId="ADAL" clId="{57A88606-59EC-4C26-9CE2-28419FB7E8D2}" dt="2024-09-17T13:39:53.028" v="899" actId="6549"/>
        <pc:sldMkLst>
          <pc:docMk/>
          <pc:sldMk cId="1094222273" sldId="1103"/>
        </pc:sldMkLst>
        <pc:spChg chg="del">
          <ac:chgData name="Kathleen Speck" userId="1c3bee05-3f30-471c-9c5c-6f1d82c4dd7a" providerId="ADAL" clId="{57A88606-59EC-4C26-9CE2-28419FB7E8D2}" dt="2024-09-17T13:20:26.737" v="61" actId="478"/>
          <ac:spMkLst>
            <pc:docMk/>
            <pc:sldMk cId="1094222273" sldId="1103"/>
            <ac:spMk id="4" creationId="{B3E2603C-85B0-88D5-A0AA-E9D0F46CE72C}"/>
          </ac:spMkLst>
        </pc:spChg>
        <pc:spChg chg="del">
          <ac:chgData name="Kathleen Speck" userId="1c3bee05-3f30-471c-9c5c-6f1d82c4dd7a" providerId="ADAL" clId="{57A88606-59EC-4C26-9CE2-28419FB7E8D2}" dt="2024-09-17T13:20:26.737" v="61" actId="478"/>
          <ac:spMkLst>
            <pc:docMk/>
            <pc:sldMk cId="1094222273" sldId="1103"/>
            <ac:spMk id="5" creationId="{3A0D88EC-475C-3A50-81E7-DED74D6F87BC}"/>
          </ac:spMkLst>
        </pc:spChg>
        <pc:spChg chg="del">
          <ac:chgData name="Kathleen Speck" userId="1c3bee05-3f30-471c-9c5c-6f1d82c4dd7a" providerId="ADAL" clId="{57A88606-59EC-4C26-9CE2-28419FB7E8D2}" dt="2024-09-17T13:20:26.737" v="61" actId="478"/>
          <ac:spMkLst>
            <pc:docMk/>
            <pc:sldMk cId="1094222273" sldId="1103"/>
            <ac:spMk id="6" creationId="{BFB83879-9810-6EEC-9837-06D90333CA42}"/>
          </ac:spMkLst>
        </pc:spChg>
        <pc:spChg chg="del">
          <ac:chgData name="Kathleen Speck" userId="1c3bee05-3f30-471c-9c5c-6f1d82c4dd7a" providerId="ADAL" clId="{57A88606-59EC-4C26-9CE2-28419FB7E8D2}" dt="2024-09-17T13:20:26.737" v="61" actId="478"/>
          <ac:spMkLst>
            <pc:docMk/>
            <pc:sldMk cId="1094222273" sldId="1103"/>
            <ac:spMk id="7" creationId="{D14F9063-DF78-E007-EF23-753BD83BDC03}"/>
          </ac:spMkLst>
        </pc:spChg>
        <pc:spChg chg="del">
          <ac:chgData name="Kathleen Speck" userId="1c3bee05-3f30-471c-9c5c-6f1d82c4dd7a" providerId="ADAL" clId="{57A88606-59EC-4C26-9CE2-28419FB7E8D2}" dt="2024-09-17T13:20:26.737" v="61" actId="478"/>
          <ac:spMkLst>
            <pc:docMk/>
            <pc:sldMk cId="1094222273" sldId="1103"/>
            <ac:spMk id="8" creationId="{E5A67729-99D7-F8A9-61FC-4EE1BAA5DCB4}"/>
          </ac:spMkLst>
        </pc:spChg>
        <pc:spChg chg="del">
          <ac:chgData name="Kathleen Speck" userId="1c3bee05-3f30-471c-9c5c-6f1d82c4dd7a" providerId="ADAL" clId="{57A88606-59EC-4C26-9CE2-28419FB7E8D2}" dt="2024-09-17T13:20:26.737" v="61" actId="478"/>
          <ac:spMkLst>
            <pc:docMk/>
            <pc:sldMk cId="1094222273" sldId="1103"/>
            <ac:spMk id="9" creationId="{D40C132F-65B2-F44C-9970-EFC3D38C20DA}"/>
          </ac:spMkLst>
        </pc:spChg>
        <pc:spChg chg="del">
          <ac:chgData name="Kathleen Speck" userId="1c3bee05-3f30-471c-9c5c-6f1d82c4dd7a" providerId="ADAL" clId="{57A88606-59EC-4C26-9CE2-28419FB7E8D2}" dt="2024-09-17T13:20:26.737" v="61" actId="478"/>
          <ac:spMkLst>
            <pc:docMk/>
            <pc:sldMk cId="1094222273" sldId="1103"/>
            <ac:spMk id="10" creationId="{F5B5B46A-9158-9B60-71FC-F8B243FA8D9E}"/>
          </ac:spMkLst>
        </pc:spChg>
        <pc:spChg chg="del">
          <ac:chgData name="Kathleen Speck" userId="1c3bee05-3f30-471c-9c5c-6f1d82c4dd7a" providerId="ADAL" clId="{57A88606-59EC-4C26-9CE2-28419FB7E8D2}" dt="2024-09-17T13:20:26.737" v="61" actId="478"/>
          <ac:spMkLst>
            <pc:docMk/>
            <pc:sldMk cId="1094222273" sldId="1103"/>
            <ac:spMk id="11" creationId="{481BA976-68AF-08F6-13AD-7E4501641F3C}"/>
          </ac:spMkLst>
        </pc:spChg>
        <pc:spChg chg="del">
          <ac:chgData name="Kathleen Speck" userId="1c3bee05-3f30-471c-9c5c-6f1d82c4dd7a" providerId="ADAL" clId="{57A88606-59EC-4C26-9CE2-28419FB7E8D2}" dt="2024-09-17T13:20:26.737" v="61" actId="478"/>
          <ac:spMkLst>
            <pc:docMk/>
            <pc:sldMk cId="1094222273" sldId="1103"/>
            <ac:spMk id="12" creationId="{9B20298B-E089-E036-B17A-A1316A64BFA9}"/>
          </ac:spMkLst>
        </pc:spChg>
        <pc:spChg chg="del">
          <ac:chgData name="Kathleen Speck" userId="1c3bee05-3f30-471c-9c5c-6f1d82c4dd7a" providerId="ADAL" clId="{57A88606-59EC-4C26-9CE2-28419FB7E8D2}" dt="2024-09-17T13:20:26.737" v="61" actId="478"/>
          <ac:spMkLst>
            <pc:docMk/>
            <pc:sldMk cId="1094222273" sldId="1103"/>
            <ac:spMk id="13" creationId="{EA24A047-9B7A-B058-3F36-7AA1D1D6B147}"/>
          </ac:spMkLst>
        </pc:spChg>
        <pc:spChg chg="del">
          <ac:chgData name="Kathleen Speck" userId="1c3bee05-3f30-471c-9c5c-6f1d82c4dd7a" providerId="ADAL" clId="{57A88606-59EC-4C26-9CE2-28419FB7E8D2}" dt="2024-09-17T13:20:26.737" v="61" actId="478"/>
          <ac:spMkLst>
            <pc:docMk/>
            <pc:sldMk cId="1094222273" sldId="1103"/>
            <ac:spMk id="14" creationId="{F2915506-E75D-7B88-B597-2B92EBFC1730}"/>
          </ac:spMkLst>
        </pc:spChg>
        <pc:spChg chg="del">
          <ac:chgData name="Kathleen Speck" userId="1c3bee05-3f30-471c-9c5c-6f1d82c4dd7a" providerId="ADAL" clId="{57A88606-59EC-4C26-9CE2-28419FB7E8D2}" dt="2024-09-17T13:20:26.737" v="61" actId="478"/>
          <ac:spMkLst>
            <pc:docMk/>
            <pc:sldMk cId="1094222273" sldId="1103"/>
            <ac:spMk id="15" creationId="{129D6618-DFB1-DBEB-7EEC-2844198412A4}"/>
          </ac:spMkLst>
        </pc:spChg>
        <pc:spChg chg="del">
          <ac:chgData name="Kathleen Speck" userId="1c3bee05-3f30-471c-9c5c-6f1d82c4dd7a" providerId="ADAL" clId="{57A88606-59EC-4C26-9CE2-28419FB7E8D2}" dt="2024-09-17T13:20:26.737" v="61" actId="478"/>
          <ac:spMkLst>
            <pc:docMk/>
            <pc:sldMk cId="1094222273" sldId="1103"/>
            <ac:spMk id="16" creationId="{C742AF9F-B87F-96D9-105C-08A8195BFF4B}"/>
          </ac:spMkLst>
        </pc:spChg>
        <pc:spChg chg="del">
          <ac:chgData name="Kathleen Speck" userId="1c3bee05-3f30-471c-9c5c-6f1d82c4dd7a" providerId="ADAL" clId="{57A88606-59EC-4C26-9CE2-28419FB7E8D2}" dt="2024-09-17T13:20:26.737" v="61" actId="478"/>
          <ac:spMkLst>
            <pc:docMk/>
            <pc:sldMk cId="1094222273" sldId="1103"/>
            <ac:spMk id="17" creationId="{DF626618-974D-7065-081B-7A0FC2C2B3D2}"/>
          </ac:spMkLst>
        </pc:spChg>
        <pc:spChg chg="del">
          <ac:chgData name="Kathleen Speck" userId="1c3bee05-3f30-471c-9c5c-6f1d82c4dd7a" providerId="ADAL" clId="{57A88606-59EC-4C26-9CE2-28419FB7E8D2}" dt="2024-09-17T13:20:26.737" v="61" actId="478"/>
          <ac:spMkLst>
            <pc:docMk/>
            <pc:sldMk cId="1094222273" sldId="1103"/>
            <ac:spMk id="18" creationId="{A7C6DEC6-63F1-FD44-8BD4-E9317F551B7E}"/>
          </ac:spMkLst>
        </pc:spChg>
        <pc:spChg chg="del">
          <ac:chgData name="Kathleen Speck" userId="1c3bee05-3f30-471c-9c5c-6f1d82c4dd7a" providerId="ADAL" clId="{57A88606-59EC-4C26-9CE2-28419FB7E8D2}" dt="2024-09-17T13:20:26.737" v="61" actId="478"/>
          <ac:spMkLst>
            <pc:docMk/>
            <pc:sldMk cId="1094222273" sldId="1103"/>
            <ac:spMk id="19" creationId="{37CD5223-286C-2010-3F07-40070E1A22AB}"/>
          </ac:spMkLst>
        </pc:spChg>
        <pc:spChg chg="del">
          <ac:chgData name="Kathleen Speck" userId="1c3bee05-3f30-471c-9c5c-6f1d82c4dd7a" providerId="ADAL" clId="{57A88606-59EC-4C26-9CE2-28419FB7E8D2}" dt="2024-09-17T13:20:26.737" v="61" actId="478"/>
          <ac:spMkLst>
            <pc:docMk/>
            <pc:sldMk cId="1094222273" sldId="1103"/>
            <ac:spMk id="20" creationId="{2B629D75-615A-4851-C735-80A56FE7AA19}"/>
          </ac:spMkLst>
        </pc:spChg>
        <pc:spChg chg="del">
          <ac:chgData name="Kathleen Speck" userId="1c3bee05-3f30-471c-9c5c-6f1d82c4dd7a" providerId="ADAL" clId="{57A88606-59EC-4C26-9CE2-28419FB7E8D2}" dt="2024-09-17T13:20:26.737" v="61" actId="478"/>
          <ac:spMkLst>
            <pc:docMk/>
            <pc:sldMk cId="1094222273" sldId="1103"/>
            <ac:spMk id="21" creationId="{9B5F58CE-6650-9BE0-4FBB-BC6D61138878}"/>
          </ac:spMkLst>
        </pc:spChg>
        <pc:spChg chg="del">
          <ac:chgData name="Kathleen Speck" userId="1c3bee05-3f30-471c-9c5c-6f1d82c4dd7a" providerId="ADAL" clId="{57A88606-59EC-4C26-9CE2-28419FB7E8D2}" dt="2024-09-17T13:20:26.737" v="61" actId="478"/>
          <ac:spMkLst>
            <pc:docMk/>
            <pc:sldMk cId="1094222273" sldId="1103"/>
            <ac:spMk id="22" creationId="{E4343AAF-2403-A334-B420-82F33FB53D16}"/>
          </ac:spMkLst>
        </pc:spChg>
        <pc:spChg chg="del">
          <ac:chgData name="Kathleen Speck" userId="1c3bee05-3f30-471c-9c5c-6f1d82c4dd7a" providerId="ADAL" clId="{57A88606-59EC-4C26-9CE2-28419FB7E8D2}" dt="2024-09-17T13:20:26.737" v="61" actId="478"/>
          <ac:spMkLst>
            <pc:docMk/>
            <pc:sldMk cId="1094222273" sldId="1103"/>
            <ac:spMk id="23" creationId="{EDC00A6C-B524-8C88-6308-8561D1B69BFD}"/>
          </ac:spMkLst>
        </pc:spChg>
        <pc:picChg chg="ord">
          <ac:chgData name="Kathleen Speck" userId="1c3bee05-3f30-471c-9c5c-6f1d82c4dd7a" providerId="ADAL" clId="{57A88606-59EC-4C26-9CE2-28419FB7E8D2}" dt="2024-09-17T13:20:37.252" v="62" actId="13244"/>
          <ac:picMkLst>
            <pc:docMk/>
            <pc:sldMk cId="1094222273" sldId="1103"/>
            <ac:picMk id="26" creationId="{F822FCF5-E485-3EFF-20E4-6201E7A23A0D}"/>
          </ac:picMkLst>
        </pc:picChg>
      </pc:sldChg>
      <pc:sldChg chg="delSp mod">
        <pc:chgData name="Kathleen Speck" userId="1c3bee05-3f30-471c-9c5c-6f1d82c4dd7a" providerId="ADAL" clId="{57A88606-59EC-4C26-9CE2-28419FB7E8D2}" dt="2024-09-17T13:20:48.966" v="63" actId="478"/>
        <pc:sldMkLst>
          <pc:docMk/>
          <pc:sldMk cId="1814013012" sldId="1104"/>
        </pc:sldMkLst>
        <pc:spChg chg="del">
          <ac:chgData name="Kathleen Speck" userId="1c3bee05-3f30-471c-9c5c-6f1d82c4dd7a" providerId="ADAL" clId="{57A88606-59EC-4C26-9CE2-28419FB7E8D2}" dt="2024-09-17T13:20:48.966" v="63" actId="478"/>
          <ac:spMkLst>
            <pc:docMk/>
            <pc:sldMk cId="1814013012" sldId="1104"/>
            <ac:spMk id="4" creationId="{B3E2603C-85B0-88D5-A0AA-E9D0F46CE72C}"/>
          </ac:spMkLst>
        </pc:spChg>
        <pc:spChg chg="del">
          <ac:chgData name="Kathleen Speck" userId="1c3bee05-3f30-471c-9c5c-6f1d82c4dd7a" providerId="ADAL" clId="{57A88606-59EC-4C26-9CE2-28419FB7E8D2}" dt="2024-09-17T13:20:48.966" v="63" actId="478"/>
          <ac:spMkLst>
            <pc:docMk/>
            <pc:sldMk cId="1814013012" sldId="1104"/>
            <ac:spMk id="5" creationId="{3A0D88EC-475C-3A50-81E7-DED74D6F87BC}"/>
          </ac:spMkLst>
        </pc:spChg>
        <pc:spChg chg="del">
          <ac:chgData name="Kathleen Speck" userId="1c3bee05-3f30-471c-9c5c-6f1d82c4dd7a" providerId="ADAL" clId="{57A88606-59EC-4C26-9CE2-28419FB7E8D2}" dt="2024-09-17T13:20:48.966" v="63" actId="478"/>
          <ac:spMkLst>
            <pc:docMk/>
            <pc:sldMk cId="1814013012" sldId="1104"/>
            <ac:spMk id="6" creationId="{BFB83879-9810-6EEC-9837-06D90333CA42}"/>
          </ac:spMkLst>
        </pc:spChg>
        <pc:spChg chg="del">
          <ac:chgData name="Kathleen Speck" userId="1c3bee05-3f30-471c-9c5c-6f1d82c4dd7a" providerId="ADAL" clId="{57A88606-59EC-4C26-9CE2-28419FB7E8D2}" dt="2024-09-17T13:20:48.966" v="63" actId="478"/>
          <ac:spMkLst>
            <pc:docMk/>
            <pc:sldMk cId="1814013012" sldId="1104"/>
            <ac:spMk id="7" creationId="{D14F9063-DF78-E007-EF23-753BD83BDC03}"/>
          </ac:spMkLst>
        </pc:spChg>
        <pc:spChg chg="del">
          <ac:chgData name="Kathleen Speck" userId="1c3bee05-3f30-471c-9c5c-6f1d82c4dd7a" providerId="ADAL" clId="{57A88606-59EC-4C26-9CE2-28419FB7E8D2}" dt="2024-09-17T13:20:48.966" v="63" actId="478"/>
          <ac:spMkLst>
            <pc:docMk/>
            <pc:sldMk cId="1814013012" sldId="1104"/>
            <ac:spMk id="8" creationId="{E5A67729-99D7-F8A9-61FC-4EE1BAA5DCB4}"/>
          </ac:spMkLst>
        </pc:spChg>
        <pc:spChg chg="del">
          <ac:chgData name="Kathleen Speck" userId="1c3bee05-3f30-471c-9c5c-6f1d82c4dd7a" providerId="ADAL" clId="{57A88606-59EC-4C26-9CE2-28419FB7E8D2}" dt="2024-09-17T13:20:48.966" v="63" actId="478"/>
          <ac:spMkLst>
            <pc:docMk/>
            <pc:sldMk cId="1814013012" sldId="1104"/>
            <ac:spMk id="9" creationId="{D40C132F-65B2-F44C-9970-EFC3D38C20DA}"/>
          </ac:spMkLst>
        </pc:spChg>
        <pc:spChg chg="del">
          <ac:chgData name="Kathleen Speck" userId="1c3bee05-3f30-471c-9c5c-6f1d82c4dd7a" providerId="ADAL" clId="{57A88606-59EC-4C26-9CE2-28419FB7E8D2}" dt="2024-09-17T13:20:48.966" v="63" actId="478"/>
          <ac:spMkLst>
            <pc:docMk/>
            <pc:sldMk cId="1814013012" sldId="1104"/>
            <ac:spMk id="10" creationId="{F5B5B46A-9158-9B60-71FC-F8B243FA8D9E}"/>
          </ac:spMkLst>
        </pc:spChg>
        <pc:spChg chg="del">
          <ac:chgData name="Kathleen Speck" userId="1c3bee05-3f30-471c-9c5c-6f1d82c4dd7a" providerId="ADAL" clId="{57A88606-59EC-4C26-9CE2-28419FB7E8D2}" dt="2024-09-17T13:20:48.966" v="63" actId="478"/>
          <ac:spMkLst>
            <pc:docMk/>
            <pc:sldMk cId="1814013012" sldId="1104"/>
            <ac:spMk id="11" creationId="{481BA976-68AF-08F6-13AD-7E4501641F3C}"/>
          </ac:spMkLst>
        </pc:spChg>
        <pc:spChg chg="del">
          <ac:chgData name="Kathleen Speck" userId="1c3bee05-3f30-471c-9c5c-6f1d82c4dd7a" providerId="ADAL" clId="{57A88606-59EC-4C26-9CE2-28419FB7E8D2}" dt="2024-09-17T13:20:48.966" v="63" actId="478"/>
          <ac:spMkLst>
            <pc:docMk/>
            <pc:sldMk cId="1814013012" sldId="1104"/>
            <ac:spMk id="12" creationId="{9B20298B-E089-E036-B17A-A1316A64BFA9}"/>
          </ac:spMkLst>
        </pc:spChg>
        <pc:spChg chg="del">
          <ac:chgData name="Kathleen Speck" userId="1c3bee05-3f30-471c-9c5c-6f1d82c4dd7a" providerId="ADAL" clId="{57A88606-59EC-4C26-9CE2-28419FB7E8D2}" dt="2024-09-17T13:20:48.966" v="63" actId="478"/>
          <ac:spMkLst>
            <pc:docMk/>
            <pc:sldMk cId="1814013012" sldId="1104"/>
            <ac:spMk id="13" creationId="{EA24A047-9B7A-B058-3F36-7AA1D1D6B147}"/>
          </ac:spMkLst>
        </pc:spChg>
        <pc:spChg chg="del">
          <ac:chgData name="Kathleen Speck" userId="1c3bee05-3f30-471c-9c5c-6f1d82c4dd7a" providerId="ADAL" clId="{57A88606-59EC-4C26-9CE2-28419FB7E8D2}" dt="2024-09-17T13:20:48.966" v="63" actId="478"/>
          <ac:spMkLst>
            <pc:docMk/>
            <pc:sldMk cId="1814013012" sldId="1104"/>
            <ac:spMk id="14" creationId="{F2915506-E75D-7B88-B597-2B92EBFC1730}"/>
          </ac:spMkLst>
        </pc:spChg>
        <pc:spChg chg="del">
          <ac:chgData name="Kathleen Speck" userId="1c3bee05-3f30-471c-9c5c-6f1d82c4dd7a" providerId="ADAL" clId="{57A88606-59EC-4C26-9CE2-28419FB7E8D2}" dt="2024-09-17T13:20:48.966" v="63" actId="478"/>
          <ac:spMkLst>
            <pc:docMk/>
            <pc:sldMk cId="1814013012" sldId="1104"/>
            <ac:spMk id="15" creationId="{129D6618-DFB1-DBEB-7EEC-2844198412A4}"/>
          </ac:spMkLst>
        </pc:spChg>
        <pc:spChg chg="del">
          <ac:chgData name="Kathleen Speck" userId="1c3bee05-3f30-471c-9c5c-6f1d82c4dd7a" providerId="ADAL" clId="{57A88606-59EC-4C26-9CE2-28419FB7E8D2}" dt="2024-09-17T13:20:48.966" v="63" actId="478"/>
          <ac:spMkLst>
            <pc:docMk/>
            <pc:sldMk cId="1814013012" sldId="1104"/>
            <ac:spMk id="16" creationId="{C742AF9F-B87F-96D9-105C-08A8195BFF4B}"/>
          </ac:spMkLst>
        </pc:spChg>
        <pc:spChg chg="del">
          <ac:chgData name="Kathleen Speck" userId="1c3bee05-3f30-471c-9c5c-6f1d82c4dd7a" providerId="ADAL" clId="{57A88606-59EC-4C26-9CE2-28419FB7E8D2}" dt="2024-09-17T13:20:48.966" v="63" actId="478"/>
          <ac:spMkLst>
            <pc:docMk/>
            <pc:sldMk cId="1814013012" sldId="1104"/>
            <ac:spMk id="17" creationId="{DF626618-974D-7065-081B-7A0FC2C2B3D2}"/>
          </ac:spMkLst>
        </pc:spChg>
        <pc:spChg chg="del">
          <ac:chgData name="Kathleen Speck" userId="1c3bee05-3f30-471c-9c5c-6f1d82c4dd7a" providerId="ADAL" clId="{57A88606-59EC-4C26-9CE2-28419FB7E8D2}" dt="2024-09-17T13:20:48.966" v="63" actId="478"/>
          <ac:spMkLst>
            <pc:docMk/>
            <pc:sldMk cId="1814013012" sldId="1104"/>
            <ac:spMk id="18" creationId="{A7C6DEC6-63F1-FD44-8BD4-E9317F551B7E}"/>
          </ac:spMkLst>
        </pc:spChg>
        <pc:spChg chg="del">
          <ac:chgData name="Kathleen Speck" userId="1c3bee05-3f30-471c-9c5c-6f1d82c4dd7a" providerId="ADAL" clId="{57A88606-59EC-4C26-9CE2-28419FB7E8D2}" dt="2024-09-17T13:20:48.966" v="63" actId="478"/>
          <ac:spMkLst>
            <pc:docMk/>
            <pc:sldMk cId="1814013012" sldId="1104"/>
            <ac:spMk id="19" creationId="{37CD5223-286C-2010-3F07-40070E1A22AB}"/>
          </ac:spMkLst>
        </pc:spChg>
        <pc:spChg chg="del">
          <ac:chgData name="Kathleen Speck" userId="1c3bee05-3f30-471c-9c5c-6f1d82c4dd7a" providerId="ADAL" clId="{57A88606-59EC-4C26-9CE2-28419FB7E8D2}" dt="2024-09-17T13:20:48.966" v="63" actId="478"/>
          <ac:spMkLst>
            <pc:docMk/>
            <pc:sldMk cId="1814013012" sldId="1104"/>
            <ac:spMk id="20" creationId="{2B629D75-615A-4851-C735-80A56FE7AA19}"/>
          </ac:spMkLst>
        </pc:spChg>
        <pc:spChg chg="del">
          <ac:chgData name="Kathleen Speck" userId="1c3bee05-3f30-471c-9c5c-6f1d82c4dd7a" providerId="ADAL" clId="{57A88606-59EC-4C26-9CE2-28419FB7E8D2}" dt="2024-09-17T13:20:48.966" v="63" actId="478"/>
          <ac:spMkLst>
            <pc:docMk/>
            <pc:sldMk cId="1814013012" sldId="1104"/>
            <ac:spMk id="21" creationId="{9B5F58CE-6650-9BE0-4FBB-BC6D61138878}"/>
          </ac:spMkLst>
        </pc:spChg>
        <pc:spChg chg="del">
          <ac:chgData name="Kathleen Speck" userId="1c3bee05-3f30-471c-9c5c-6f1d82c4dd7a" providerId="ADAL" clId="{57A88606-59EC-4C26-9CE2-28419FB7E8D2}" dt="2024-09-17T13:20:48.966" v="63" actId="478"/>
          <ac:spMkLst>
            <pc:docMk/>
            <pc:sldMk cId="1814013012" sldId="1104"/>
            <ac:spMk id="22" creationId="{E4343AAF-2403-A334-B420-82F33FB53D16}"/>
          </ac:spMkLst>
        </pc:spChg>
        <pc:spChg chg="del">
          <ac:chgData name="Kathleen Speck" userId="1c3bee05-3f30-471c-9c5c-6f1d82c4dd7a" providerId="ADAL" clId="{57A88606-59EC-4C26-9CE2-28419FB7E8D2}" dt="2024-09-17T13:20:48.966" v="63" actId="478"/>
          <ac:spMkLst>
            <pc:docMk/>
            <pc:sldMk cId="1814013012" sldId="1104"/>
            <ac:spMk id="23" creationId="{EDC00A6C-B524-8C88-6308-8561D1B69BFD}"/>
          </ac:spMkLst>
        </pc:spChg>
      </pc:sldChg>
      <pc:sldChg chg="delSp modSp mod">
        <pc:chgData name="Kathleen Speck" userId="1c3bee05-3f30-471c-9c5c-6f1d82c4dd7a" providerId="ADAL" clId="{57A88606-59EC-4C26-9CE2-28419FB7E8D2}" dt="2024-09-17T13:21:30.172" v="66" actId="13244"/>
        <pc:sldMkLst>
          <pc:docMk/>
          <pc:sldMk cId="4281983286" sldId="1105"/>
        </pc:sldMkLst>
        <pc:spChg chg="ord">
          <ac:chgData name="Kathleen Speck" userId="1c3bee05-3f30-471c-9c5c-6f1d82c4dd7a" providerId="ADAL" clId="{57A88606-59EC-4C26-9CE2-28419FB7E8D2}" dt="2024-09-17T13:21:30.172" v="66" actId="13244"/>
          <ac:spMkLst>
            <pc:docMk/>
            <pc:sldMk cId="4281983286" sldId="1105"/>
            <ac:spMk id="4" creationId="{B3E2603C-85B0-88D5-A0AA-E9D0F46CE72C}"/>
          </ac:spMkLst>
        </pc:spChg>
        <pc:spChg chg="del">
          <ac:chgData name="Kathleen Speck" userId="1c3bee05-3f30-471c-9c5c-6f1d82c4dd7a" providerId="ADAL" clId="{57A88606-59EC-4C26-9CE2-28419FB7E8D2}" dt="2024-09-17T13:21:02.045" v="64" actId="478"/>
          <ac:spMkLst>
            <pc:docMk/>
            <pc:sldMk cId="4281983286" sldId="1105"/>
            <ac:spMk id="5" creationId="{3A0D88EC-475C-3A50-81E7-DED74D6F87BC}"/>
          </ac:spMkLst>
        </pc:spChg>
        <pc:spChg chg="del">
          <ac:chgData name="Kathleen Speck" userId="1c3bee05-3f30-471c-9c5c-6f1d82c4dd7a" providerId="ADAL" clId="{57A88606-59EC-4C26-9CE2-28419FB7E8D2}" dt="2024-09-17T13:21:02.045" v="64" actId="478"/>
          <ac:spMkLst>
            <pc:docMk/>
            <pc:sldMk cId="4281983286" sldId="1105"/>
            <ac:spMk id="6" creationId="{BFB83879-9810-6EEC-9837-06D90333CA42}"/>
          </ac:spMkLst>
        </pc:spChg>
        <pc:spChg chg="del">
          <ac:chgData name="Kathleen Speck" userId="1c3bee05-3f30-471c-9c5c-6f1d82c4dd7a" providerId="ADAL" clId="{57A88606-59EC-4C26-9CE2-28419FB7E8D2}" dt="2024-09-17T13:21:02.045" v="64" actId="478"/>
          <ac:spMkLst>
            <pc:docMk/>
            <pc:sldMk cId="4281983286" sldId="1105"/>
            <ac:spMk id="7" creationId="{D14F9063-DF78-E007-EF23-753BD83BDC03}"/>
          </ac:spMkLst>
        </pc:spChg>
        <pc:spChg chg="del">
          <ac:chgData name="Kathleen Speck" userId="1c3bee05-3f30-471c-9c5c-6f1d82c4dd7a" providerId="ADAL" clId="{57A88606-59EC-4C26-9CE2-28419FB7E8D2}" dt="2024-09-17T13:21:02.045" v="64" actId="478"/>
          <ac:spMkLst>
            <pc:docMk/>
            <pc:sldMk cId="4281983286" sldId="1105"/>
            <ac:spMk id="8" creationId="{E5A67729-99D7-F8A9-61FC-4EE1BAA5DCB4}"/>
          </ac:spMkLst>
        </pc:spChg>
        <pc:spChg chg="del">
          <ac:chgData name="Kathleen Speck" userId="1c3bee05-3f30-471c-9c5c-6f1d82c4dd7a" providerId="ADAL" clId="{57A88606-59EC-4C26-9CE2-28419FB7E8D2}" dt="2024-09-17T13:21:02.045" v="64" actId="478"/>
          <ac:spMkLst>
            <pc:docMk/>
            <pc:sldMk cId="4281983286" sldId="1105"/>
            <ac:spMk id="9" creationId="{D40C132F-65B2-F44C-9970-EFC3D38C20DA}"/>
          </ac:spMkLst>
        </pc:spChg>
        <pc:spChg chg="del">
          <ac:chgData name="Kathleen Speck" userId="1c3bee05-3f30-471c-9c5c-6f1d82c4dd7a" providerId="ADAL" clId="{57A88606-59EC-4C26-9CE2-28419FB7E8D2}" dt="2024-09-17T13:21:02.045" v="64" actId="478"/>
          <ac:spMkLst>
            <pc:docMk/>
            <pc:sldMk cId="4281983286" sldId="1105"/>
            <ac:spMk id="10" creationId="{F5B5B46A-9158-9B60-71FC-F8B243FA8D9E}"/>
          </ac:spMkLst>
        </pc:spChg>
        <pc:spChg chg="del">
          <ac:chgData name="Kathleen Speck" userId="1c3bee05-3f30-471c-9c5c-6f1d82c4dd7a" providerId="ADAL" clId="{57A88606-59EC-4C26-9CE2-28419FB7E8D2}" dt="2024-09-17T13:21:02.045" v="64" actId="478"/>
          <ac:spMkLst>
            <pc:docMk/>
            <pc:sldMk cId="4281983286" sldId="1105"/>
            <ac:spMk id="11" creationId="{481BA976-68AF-08F6-13AD-7E4501641F3C}"/>
          </ac:spMkLst>
        </pc:spChg>
        <pc:spChg chg="del">
          <ac:chgData name="Kathleen Speck" userId="1c3bee05-3f30-471c-9c5c-6f1d82c4dd7a" providerId="ADAL" clId="{57A88606-59EC-4C26-9CE2-28419FB7E8D2}" dt="2024-09-17T13:21:02.045" v="64" actId="478"/>
          <ac:spMkLst>
            <pc:docMk/>
            <pc:sldMk cId="4281983286" sldId="1105"/>
            <ac:spMk id="12" creationId="{9B20298B-E089-E036-B17A-A1316A64BFA9}"/>
          </ac:spMkLst>
        </pc:spChg>
        <pc:spChg chg="del">
          <ac:chgData name="Kathleen Speck" userId="1c3bee05-3f30-471c-9c5c-6f1d82c4dd7a" providerId="ADAL" clId="{57A88606-59EC-4C26-9CE2-28419FB7E8D2}" dt="2024-09-17T13:21:02.045" v="64" actId="478"/>
          <ac:spMkLst>
            <pc:docMk/>
            <pc:sldMk cId="4281983286" sldId="1105"/>
            <ac:spMk id="13" creationId="{EA24A047-9B7A-B058-3F36-7AA1D1D6B147}"/>
          </ac:spMkLst>
        </pc:spChg>
        <pc:spChg chg="del">
          <ac:chgData name="Kathleen Speck" userId="1c3bee05-3f30-471c-9c5c-6f1d82c4dd7a" providerId="ADAL" clId="{57A88606-59EC-4C26-9CE2-28419FB7E8D2}" dt="2024-09-17T13:21:02.045" v="64" actId="478"/>
          <ac:spMkLst>
            <pc:docMk/>
            <pc:sldMk cId="4281983286" sldId="1105"/>
            <ac:spMk id="14" creationId="{F2915506-E75D-7B88-B597-2B92EBFC1730}"/>
          </ac:spMkLst>
        </pc:spChg>
        <pc:spChg chg="del">
          <ac:chgData name="Kathleen Speck" userId="1c3bee05-3f30-471c-9c5c-6f1d82c4dd7a" providerId="ADAL" clId="{57A88606-59EC-4C26-9CE2-28419FB7E8D2}" dt="2024-09-17T13:21:02.045" v="64" actId="478"/>
          <ac:spMkLst>
            <pc:docMk/>
            <pc:sldMk cId="4281983286" sldId="1105"/>
            <ac:spMk id="15" creationId="{129D6618-DFB1-DBEB-7EEC-2844198412A4}"/>
          </ac:spMkLst>
        </pc:spChg>
        <pc:spChg chg="del">
          <ac:chgData name="Kathleen Speck" userId="1c3bee05-3f30-471c-9c5c-6f1d82c4dd7a" providerId="ADAL" clId="{57A88606-59EC-4C26-9CE2-28419FB7E8D2}" dt="2024-09-17T13:21:02.045" v="64" actId="478"/>
          <ac:spMkLst>
            <pc:docMk/>
            <pc:sldMk cId="4281983286" sldId="1105"/>
            <ac:spMk id="16" creationId="{C742AF9F-B87F-96D9-105C-08A8195BFF4B}"/>
          </ac:spMkLst>
        </pc:spChg>
        <pc:spChg chg="del">
          <ac:chgData name="Kathleen Speck" userId="1c3bee05-3f30-471c-9c5c-6f1d82c4dd7a" providerId="ADAL" clId="{57A88606-59EC-4C26-9CE2-28419FB7E8D2}" dt="2024-09-17T13:21:02.045" v="64" actId="478"/>
          <ac:spMkLst>
            <pc:docMk/>
            <pc:sldMk cId="4281983286" sldId="1105"/>
            <ac:spMk id="17" creationId="{DF626618-974D-7065-081B-7A0FC2C2B3D2}"/>
          </ac:spMkLst>
        </pc:spChg>
        <pc:spChg chg="del">
          <ac:chgData name="Kathleen Speck" userId="1c3bee05-3f30-471c-9c5c-6f1d82c4dd7a" providerId="ADAL" clId="{57A88606-59EC-4C26-9CE2-28419FB7E8D2}" dt="2024-09-17T13:21:02.045" v="64" actId="478"/>
          <ac:spMkLst>
            <pc:docMk/>
            <pc:sldMk cId="4281983286" sldId="1105"/>
            <ac:spMk id="18" creationId="{A7C6DEC6-63F1-FD44-8BD4-E9317F551B7E}"/>
          </ac:spMkLst>
        </pc:spChg>
        <pc:spChg chg="del">
          <ac:chgData name="Kathleen Speck" userId="1c3bee05-3f30-471c-9c5c-6f1d82c4dd7a" providerId="ADAL" clId="{57A88606-59EC-4C26-9CE2-28419FB7E8D2}" dt="2024-09-17T13:21:02.045" v="64" actId="478"/>
          <ac:spMkLst>
            <pc:docMk/>
            <pc:sldMk cId="4281983286" sldId="1105"/>
            <ac:spMk id="19" creationId="{37CD5223-286C-2010-3F07-40070E1A22AB}"/>
          </ac:spMkLst>
        </pc:spChg>
        <pc:spChg chg="del">
          <ac:chgData name="Kathleen Speck" userId="1c3bee05-3f30-471c-9c5c-6f1d82c4dd7a" providerId="ADAL" clId="{57A88606-59EC-4C26-9CE2-28419FB7E8D2}" dt="2024-09-17T13:21:02.045" v="64" actId="478"/>
          <ac:spMkLst>
            <pc:docMk/>
            <pc:sldMk cId="4281983286" sldId="1105"/>
            <ac:spMk id="20" creationId="{2B629D75-615A-4851-C735-80A56FE7AA19}"/>
          </ac:spMkLst>
        </pc:spChg>
        <pc:spChg chg="del">
          <ac:chgData name="Kathleen Speck" userId="1c3bee05-3f30-471c-9c5c-6f1d82c4dd7a" providerId="ADAL" clId="{57A88606-59EC-4C26-9CE2-28419FB7E8D2}" dt="2024-09-17T13:21:02.045" v="64" actId="478"/>
          <ac:spMkLst>
            <pc:docMk/>
            <pc:sldMk cId="4281983286" sldId="1105"/>
            <ac:spMk id="21" creationId="{9B5F58CE-6650-9BE0-4FBB-BC6D61138878}"/>
          </ac:spMkLst>
        </pc:spChg>
        <pc:spChg chg="del">
          <ac:chgData name="Kathleen Speck" userId="1c3bee05-3f30-471c-9c5c-6f1d82c4dd7a" providerId="ADAL" clId="{57A88606-59EC-4C26-9CE2-28419FB7E8D2}" dt="2024-09-17T13:21:02.045" v="64" actId="478"/>
          <ac:spMkLst>
            <pc:docMk/>
            <pc:sldMk cId="4281983286" sldId="1105"/>
            <ac:spMk id="22" creationId="{E4343AAF-2403-A334-B420-82F33FB53D16}"/>
          </ac:spMkLst>
        </pc:spChg>
        <pc:spChg chg="del">
          <ac:chgData name="Kathleen Speck" userId="1c3bee05-3f30-471c-9c5c-6f1d82c4dd7a" providerId="ADAL" clId="{57A88606-59EC-4C26-9CE2-28419FB7E8D2}" dt="2024-09-17T13:21:02.045" v="64" actId="478"/>
          <ac:spMkLst>
            <pc:docMk/>
            <pc:sldMk cId="4281983286" sldId="1105"/>
            <ac:spMk id="23" creationId="{EDC00A6C-B524-8C88-6308-8561D1B69BFD}"/>
          </ac:spMkLst>
        </pc:spChg>
        <pc:spChg chg="ord">
          <ac:chgData name="Kathleen Speck" userId="1c3bee05-3f30-471c-9c5c-6f1d82c4dd7a" providerId="ADAL" clId="{57A88606-59EC-4C26-9CE2-28419FB7E8D2}" dt="2024-09-17T13:21:19.451" v="65" actId="13244"/>
          <ac:spMkLst>
            <pc:docMk/>
            <pc:sldMk cId="4281983286" sldId="1105"/>
            <ac:spMk id="24" creationId="{FB57ED7E-F11F-EB4B-8594-BDE2491E14BE}"/>
          </ac:spMkLst>
        </pc:spChg>
      </pc:sldChg>
      <pc:sldChg chg="delSp modSp mod modNotesTx">
        <pc:chgData name="Kathleen Speck" userId="1c3bee05-3f30-471c-9c5c-6f1d82c4dd7a" providerId="ADAL" clId="{57A88606-59EC-4C26-9CE2-28419FB7E8D2}" dt="2024-09-17T13:40:03.154" v="900" actId="6549"/>
        <pc:sldMkLst>
          <pc:docMk/>
          <pc:sldMk cId="2068883830" sldId="1106"/>
        </pc:sldMkLst>
        <pc:spChg chg="del">
          <ac:chgData name="Kathleen Speck" userId="1c3bee05-3f30-471c-9c5c-6f1d82c4dd7a" providerId="ADAL" clId="{57A88606-59EC-4C26-9CE2-28419FB7E8D2}" dt="2024-09-17T13:21:43.755" v="67" actId="478"/>
          <ac:spMkLst>
            <pc:docMk/>
            <pc:sldMk cId="2068883830" sldId="1106"/>
            <ac:spMk id="5" creationId="{3A0D88EC-475C-3A50-81E7-DED74D6F87BC}"/>
          </ac:spMkLst>
        </pc:spChg>
        <pc:spChg chg="del">
          <ac:chgData name="Kathleen Speck" userId="1c3bee05-3f30-471c-9c5c-6f1d82c4dd7a" providerId="ADAL" clId="{57A88606-59EC-4C26-9CE2-28419FB7E8D2}" dt="2024-09-17T13:21:43.755" v="67" actId="478"/>
          <ac:spMkLst>
            <pc:docMk/>
            <pc:sldMk cId="2068883830" sldId="1106"/>
            <ac:spMk id="6" creationId="{BFB83879-9810-6EEC-9837-06D90333CA42}"/>
          </ac:spMkLst>
        </pc:spChg>
        <pc:spChg chg="del">
          <ac:chgData name="Kathleen Speck" userId="1c3bee05-3f30-471c-9c5c-6f1d82c4dd7a" providerId="ADAL" clId="{57A88606-59EC-4C26-9CE2-28419FB7E8D2}" dt="2024-09-17T13:21:43.755" v="67" actId="478"/>
          <ac:spMkLst>
            <pc:docMk/>
            <pc:sldMk cId="2068883830" sldId="1106"/>
            <ac:spMk id="7" creationId="{D14F9063-DF78-E007-EF23-753BD83BDC03}"/>
          </ac:spMkLst>
        </pc:spChg>
        <pc:spChg chg="del">
          <ac:chgData name="Kathleen Speck" userId="1c3bee05-3f30-471c-9c5c-6f1d82c4dd7a" providerId="ADAL" clId="{57A88606-59EC-4C26-9CE2-28419FB7E8D2}" dt="2024-09-17T13:21:43.755" v="67" actId="478"/>
          <ac:spMkLst>
            <pc:docMk/>
            <pc:sldMk cId="2068883830" sldId="1106"/>
            <ac:spMk id="8" creationId="{E5A67729-99D7-F8A9-61FC-4EE1BAA5DCB4}"/>
          </ac:spMkLst>
        </pc:spChg>
        <pc:spChg chg="del">
          <ac:chgData name="Kathleen Speck" userId="1c3bee05-3f30-471c-9c5c-6f1d82c4dd7a" providerId="ADAL" clId="{57A88606-59EC-4C26-9CE2-28419FB7E8D2}" dt="2024-09-17T13:21:43.755" v="67" actId="478"/>
          <ac:spMkLst>
            <pc:docMk/>
            <pc:sldMk cId="2068883830" sldId="1106"/>
            <ac:spMk id="9" creationId="{D40C132F-65B2-F44C-9970-EFC3D38C20DA}"/>
          </ac:spMkLst>
        </pc:spChg>
        <pc:spChg chg="del">
          <ac:chgData name="Kathleen Speck" userId="1c3bee05-3f30-471c-9c5c-6f1d82c4dd7a" providerId="ADAL" clId="{57A88606-59EC-4C26-9CE2-28419FB7E8D2}" dt="2024-09-17T13:21:43.755" v="67" actId="478"/>
          <ac:spMkLst>
            <pc:docMk/>
            <pc:sldMk cId="2068883830" sldId="1106"/>
            <ac:spMk id="10" creationId="{F5B5B46A-9158-9B60-71FC-F8B243FA8D9E}"/>
          </ac:spMkLst>
        </pc:spChg>
        <pc:spChg chg="del">
          <ac:chgData name="Kathleen Speck" userId="1c3bee05-3f30-471c-9c5c-6f1d82c4dd7a" providerId="ADAL" clId="{57A88606-59EC-4C26-9CE2-28419FB7E8D2}" dt="2024-09-17T13:21:43.755" v="67" actId="478"/>
          <ac:spMkLst>
            <pc:docMk/>
            <pc:sldMk cId="2068883830" sldId="1106"/>
            <ac:spMk id="11" creationId="{481BA976-68AF-08F6-13AD-7E4501641F3C}"/>
          </ac:spMkLst>
        </pc:spChg>
        <pc:spChg chg="del">
          <ac:chgData name="Kathleen Speck" userId="1c3bee05-3f30-471c-9c5c-6f1d82c4dd7a" providerId="ADAL" clId="{57A88606-59EC-4C26-9CE2-28419FB7E8D2}" dt="2024-09-17T13:21:43.755" v="67" actId="478"/>
          <ac:spMkLst>
            <pc:docMk/>
            <pc:sldMk cId="2068883830" sldId="1106"/>
            <ac:spMk id="12" creationId="{9B20298B-E089-E036-B17A-A1316A64BFA9}"/>
          </ac:spMkLst>
        </pc:spChg>
        <pc:spChg chg="del">
          <ac:chgData name="Kathleen Speck" userId="1c3bee05-3f30-471c-9c5c-6f1d82c4dd7a" providerId="ADAL" clId="{57A88606-59EC-4C26-9CE2-28419FB7E8D2}" dt="2024-09-17T13:21:43.755" v="67" actId="478"/>
          <ac:spMkLst>
            <pc:docMk/>
            <pc:sldMk cId="2068883830" sldId="1106"/>
            <ac:spMk id="13" creationId="{EA24A047-9B7A-B058-3F36-7AA1D1D6B147}"/>
          </ac:spMkLst>
        </pc:spChg>
        <pc:spChg chg="del">
          <ac:chgData name="Kathleen Speck" userId="1c3bee05-3f30-471c-9c5c-6f1d82c4dd7a" providerId="ADAL" clId="{57A88606-59EC-4C26-9CE2-28419FB7E8D2}" dt="2024-09-17T13:21:43.755" v="67" actId="478"/>
          <ac:spMkLst>
            <pc:docMk/>
            <pc:sldMk cId="2068883830" sldId="1106"/>
            <ac:spMk id="14" creationId="{F2915506-E75D-7B88-B597-2B92EBFC1730}"/>
          </ac:spMkLst>
        </pc:spChg>
        <pc:spChg chg="del">
          <ac:chgData name="Kathleen Speck" userId="1c3bee05-3f30-471c-9c5c-6f1d82c4dd7a" providerId="ADAL" clId="{57A88606-59EC-4C26-9CE2-28419FB7E8D2}" dt="2024-09-17T13:21:43.755" v="67" actId="478"/>
          <ac:spMkLst>
            <pc:docMk/>
            <pc:sldMk cId="2068883830" sldId="1106"/>
            <ac:spMk id="15" creationId="{129D6618-DFB1-DBEB-7EEC-2844198412A4}"/>
          </ac:spMkLst>
        </pc:spChg>
        <pc:spChg chg="del">
          <ac:chgData name="Kathleen Speck" userId="1c3bee05-3f30-471c-9c5c-6f1d82c4dd7a" providerId="ADAL" clId="{57A88606-59EC-4C26-9CE2-28419FB7E8D2}" dt="2024-09-17T13:21:43.755" v="67" actId="478"/>
          <ac:spMkLst>
            <pc:docMk/>
            <pc:sldMk cId="2068883830" sldId="1106"/>
            <ac:spMk id="16" creationId="{C742AF9F-B87F-96D9-105C-08A8195BFF4B}"/>
          </ac:spMkLst>
        </pc:spChg>
        <pc:spChg chg="del">
          <ac:chgData name="Kathleen Speck" userId="1c3bee05-3f30-471c-9c5c-6f1d82c4dd7a" providerId="ADAL" clId="{57A88606-59EC-4C26-9CE2-28419FB7E8D2}" dt="2024-09-17T13:21:43.755" v="67" actId="478"/>
          <ac:spMkLst>
            <pc:docMk/>
            <pc:sldMk cId="2068883830" sldId="1106"/>
            <ac:spMk id="17" creationId="{DF626618-974D-7065-081B-7A0FC2C2B3D2}"/>
          </ac:spMkLst>
        </pc:spChg>
        <pc:spChg chg="del">
          <ac:chgData name="Kathleen Speck" userId="1c3bee05-3f30-471c-9c5c-6f1d82c4dd7a" providerId="ADAL" clId="{57A88606-59EC-4C26-9CE2-28419FB7E8D2}" dt="2024-09-17T13:21:43.755" v="67" actId="478"/>
          <ac:spMkLst>
            <pc:docMk/>
            <pc:sldMk cId="2068883830" sldId="1106"/>
            <ac:spMk id="18" creationId="{A7C6DEC6-63F1-FD44-8BD4-E9317F551B7E}"/>
          </ac:spMkLst>
        </pc:spChg>
        <pc:spChg chg="del">
          <ac:chgData name="Kathleen Speck" userId="1c3bee05-3f30-471c-9c5c-6f1d82c4dd7a" providerId="ADAL" clId="{57A88606-59EC-4C26-9CE2-28419FB7E8D2}" dt="2024-09-17T13:21:43.755" v="67" actId="478"/>
          <ac:spMkLst>
            <pc:docMk/>
            <pc:sldMk cId="2068883830" sldId="1106"/>
            <ac:spMk id="19" creationId="{37CD5223-286C-2010-3F07-40070E1A22AB}"/>
          </ac:spMkLst>
        </pc:spChg>
        <pc:spChg chg="del">
          <ac:chgData name="Kathleen Speck" userId="1c3bee05-3f30-471c-9c5c-6f1d82c4dd7a" providerId="ADAL" clId="{57A88606-59EC-4C26-9CE2-28419FB7E8D2}" dt="2024-09-17T13:21:43.755" v="67" actId="478"/>
          <ac:spMkLst>
            <pc:docMk/>
            <pc:sldMk cId="2068883830" sldId="1106"/>
            <ac:spMk id="20" creationId="{2B629D75-615A-4851-C735-80A56FE7AA19}"/>
          </ac:spMkLst>
        </pc:spChg>
        <pc:spChg chg="del">
          <ac:chgData name="Kathleen Speck" userId="1c3bee05-3f30-471c-9c5c-6f1d82c4dd7a" providerId="ADAL" clId="{57A88606-59EC-4C26-9CE2-28419FB7E8D2}" dt="2024-09-17T13:21:43.755" v="67" actId="478"/>
          <ac:spMkLst>
            <pc:docMk/>
            <pc:sldMk cId="2068883830" sldId="1106"/>
            <ac:spMk id="21" creationId="{9B5F58CE-6650-9BE0-4FBB-BC6D61138878}"/>
          </ac:spMkLst>
        </pc:spChg>
        <pc:spChg chg="del">
          <ac:chgData name="Kathleen Speck" userId="1c3bee05-3f30-471c-9c5c-6f1d82c4dd7a" providerId="ADAL" clId="{57A88606-59EC-4C26-9CE2-28419FB7E8D2}" dt="2024-09-17T13:21:43.755" v="67" actId="478"/>
          <ac:spMkLst>
            <pc:docMk/>
            <pc:sldMk cId="2068883830" sldId="1106"/>
            <ac:spMk id="22" creationId="{E4343AAF-2403-A334-B420-82F33FB53D16}"/>
          </ac:spMkLst>
        </pc:spChg>
        <pc:spChg chg="del">
          <ac:chgData name="Kathleen Speck" userId="1c3bee05-3f30-471c-9c5c-6f1d82c4dd7a" providerId="ADAL" clId="{57A88606-59EC-4C26-9CE2-28419FB7E8D2}" dt="2024-09-17T13:21:43.755" v="67" actId="478"/>
          <ac:spMkLst>
            <pc:docMk/>
            <pc:sldMk cId="2068883830" sldId="1106"/>
            <ac:spMk id="23" creationId="{EDC00A6C-B524-8C88-6308-8561D1B69BFD}"/>
          </ac:spMkLst>
        </pc:spChg>
        <pc:grpChg chg="mod">
          <ac:chgData name="Kathleen Speck" userId="1c3bee05-3f30-471c-9c5c-6f1d82c4dd7a" providerId="ADAL" clId="{57A88606-59EC-4C26-9CE2-28419FB7E8D2}" dt="2024-09-17T13:22:38.763" v="225" actId="962"/>
          <ac:grpSpMkLst>
            <pc:docMk/>
            <pc:sldMk cId="2068883830" sldId="1106"/>
            <ac:grpSpMk id="28" creationId="{31EF7B4A-235A-BB95-D299-A0C19BD5A0C7}"/>
          </ac:grpSpMkLst>
        </pc:grpChg>
      </pc:sldChg>
      <pc:sldChg chg="delSp modSp mod modNotesTx">
        <pc:chgData name="Kathleen Speck" userId="1c3bee05-3f30-471c-9c5c-6f1d82c4dd7a" providerId="ADAL" clId="{57A88606-59EC-4C26-9CE2-28419FB7E8D2}" dt="2024-09-17T13:40:08.418" v="901" actId="6549"/>
        <pc:sldMkLst>
          <pc:docMk/>
          <pc:sldMk cId="2583011724" sldId="1107"/>
        </pc:sldMkLst>
        <pc:spChg chg="del">
          <ac:chgData name="Kathleen Speck" userId="1c3bee05-3f30-471c-9c5c-6f1d82c4dd7a" providerId="ADAL" clId="{57A88606-59EC-4C26-9CE2-28419FB7E8D2}" dt="2024-09-17T13:22:55.828" v="226" actId="478"/>
          <ac:spMkLst>
            <pc:docMk/>
            <pc:sldMk cId="2583011724" sldId="1107"/>
            <ac:spMk id="4" creationId="{B3E2603C-85B0-88D5-A0AA-E9D0F46CE72C}"/>
          </ac:spMkLst>
        </pc:spChg>
        <pc:spChg chg="del">
          <ac:chgData name="Kathleen Speck" userId="1c3bee05-3f30-471c-9c5c-6f1d82c4dd7a" providerId="ADAL" clId="{57A88606-59EC-4C26-9CE2-28419FB7E8D2}" dt="2024-09-17T13:22:55.828" v="226" actId="478"/>
          <ac:spMkLst>
            <pc:docMk/>
            <pc:sldMk cId="2583011724" sldId="1107"/>
            <ac:spMk id="5" creationId="{3A0D88EC-475C-3A50-81E7-DED74D6F87BC}"/>
          </ac:spMkLst>
        </pc:spChg>
        <pc:spChg chg="del">
          <ac:chgData name="Kathleen Speck" userId="1c3bee05-3f30-471c-9c5c-6f1d82c4dd7a" providerId="ADAL" clId="{57A88606-59EC-4C26-9CE2-28419FB7E8D2}" dt="2024-09-17T13:22:55.828" v="226" actId="478"/>
          <ac:spMkLst>
            <pc:docMk/>
            <pc:sldMk cId="2583011724" sldId="1107"/>
            <ac:spMk id="6" creationId="{BFB83879-9810-6EEC-9837-06D90333CA42}"/>
          </ac:spMkLst>
        </pc:spChg>
        <pc:spChg chg="del">
          <ac:chgData name="Kathleen Speck" userId="1c3bee05-3f30-471c-9c5c-6f1d82c4dd7a" providerId="ADAL" clId="{57A88606-59EC-4C26-9CE2-28419FB7E8D2}" dt="2024-09-17T13:22:55.828" v="226" actId="478"/>
          <ac:spMkLst>
            <pc:docMk/>
            <pc:sldMk cId="2583011724" sldId="1107"/>
            <ac:spMk id="7" creationId="{D14F9063-DF78-E007-EF23-753BD83BDC03}"/>
          </ac:spMkLst>
        </pc:spChg>
        <pc:spChg chg="del">
          <ac:chgData name="Kathleen Speck" userId="1c3bee05-3f30-471c-9c5c-6f1d82c4dd7a" providerId="ADAL" clId="{57A88606-59EC-4C26-9CE2-28419FB7E8D2}" dt="2024-09-17T13:22:55.828" v="226" actId="478"/>
          <ac:spMkLst>
            <pc:docMk/>
            <pc:sldMk cId="2583011724" sldId="1107"/>
            <ac:spMk id="8" creationId="{E5A67729-99D7-F8A9-61FC-4EE1BAA5DCB4}"/>
          </ac:spMkLst>
        </pc:spChg>
        <pc:spChg chg="del">
          <ac:chgData name="Kathleen Speck" userId="1c3bee05-3f30-471c-9c5c-6f1d82c4dd7a" providerId="ADAL" clId="{57A88606-59EC-4C26-9CE2-28419FB7E8D2}" dt="2024-09-17T13:22:55.828" v="226" actId="478"/>
          <ac:spMkLst>
            <pc:docMk/>
            <pc:sldMk cId="2583011724" sldId="1107"/>
            <ac:spMk id="9" creationId="{D40C132F-65B2-F44C-9970-EFC3D38C20DA}"/>
          </ac:spMkLst>
        </pc:spChg>
        <pc:spChg chg="del">
          <ac:chgData name="Kathleen Speck" userId="1c3bee05-3f30-471c-9c5c-6f1d82c4dd7a" providerId="ADAL" clId="{57A88606-59EC-4C26-9CE2-28419FB7E8D2}" dt="2024-09-17T13:22:55.828" v="226" actId="478"/>
          <ac:spMkLst>
            <pc:docMk/>
            <pc:sldMk cId="2583011724" sldId="1107"/>
            <ac:spMk id="10" creationId="{F5B5B46A-9158-9B60-71FC-F8B243FA8D9E}"/>
          </ac:spMkLst>
        </pc:spChg>
        <pc:spChg chg="del">
          <ac:chgData name="Kathleen Speck" userId="1c3bee05-3f30-471c-9c5c-6f1d82c4dd7a" providerId="ADAL" clId="{57A88606-59EC-4C26-9CE2-28419FB7E8D2}" dt="2024-09-17T13:22:55.828" v="226" actId="478"/>
          <ac:spMkLst>
            <pc:docMk/>
            <pc:sldMk cId="2583011724" sldId="1107"/>
            <ac:spMk id="11" creationId="{481BA976-68AF-08F6-13AD-7E4501641F3C}"/>
          </ac:spMkLst>
        </pc:spChg>
        <pc:spChg chg="del">
          <ac:chgData name="Kathleen Speck" userId="1c3bee05-3f30-471c-9c5c-6f1d82c4dd7a" providerId="ADAL" clId="{57A88606-59EC-4C26-9CE2-28419FB7E8D2}" dt="2024-09-17T13:22:55.828" v="226" actId="478"/>
          <ac:spMkLst>
            <pc:docMk/>
            <pc:sldMk cId="2583011724" sldId="1107"/>
            <ac:spMk id="12" creationId="{9B20298B-E089-E036-B17A-A1316A64BFA9}"/>
          </ac:spMkLst>
        </pc:spChg>
        <pc:spChg chg="del">
          <ac:chgData name="Kathleen Speck" userId="1c3bee05-3f30-471c-9c5c-6f1d82c4dd7a" providerId="ADAL" clId="{57A88606-59EC-4C26-9CE2-28419FB7E8D2}" dt="2024-09-17T13:22:55.828" v="226" actId="478"/>
          <ac:spMkLst>
            <pc:docMk/>
            <pc:sldMk cId="2583011724" sldId="1107"/>
            <ac:spMk id="13" creationId="{EA24A047-9B7A-B058-3F36-7AA1D1D6B147}"/>
          </ac:spMkLst>
        </pc:spChg>
        <pc:spChg chg="del">
          <ac:chgData name="Kathleen Speck" userId="1c3bee05-3f30-471c-9c5c-6f1d82c4dd7a" providerId="ADAL" clId="{57A88606-59EC-4C26-9CE2-28419FB7E8D2}" dt="2024-09-17T13:22:55.828" v="226" actId="478"/>
          <ac:spMkLst>
            <pc:docMk/>
            <pc:sldMk cId="2583011724" sldId="1107"/>
            <ac:spMk id="14" creationId="{F2915506-E75D-7B88-B597-2B92EBFC1730}"/>
          </ac:spMkLst>
        </pc:spChg>
        <pc:spChg chg="del">
          <ac:chgData name="Kathleen Speck" userId="1c3bee05-3f30-471c-9c5c-6f1d82c4dd7a" providerId="ADAL" clId="{57A88606-59EC-4C26-9CE2-28419FB7E8D2}" dt="2024-09-17T13:22:55.828" v="226" actId="478"/>
          <ac:spMkLst>
            <pc:docMk/>
            <pc:sldMk cId="2583011724" sldId="1107"/>
            <ac:spMk id="15" creationId="{129D6618-DFB1-DBEB-7EEC-2844198412A4}"/>
          </ac:spMkLst>
        </pc:spChg>
        <pc:spChg chg="del">
          <ac:chgData name="Kathleen Speck" userId="1c3bee05-3f30-471c-9c5c-6f1d82c4dd7a" providerId="ADAL" clId="{57A88606-59EC-4C26-9CE2-28419FB7E8D2}" dt="2024-09-17T13:22:55.828" v="226" actId="478"/>
          <ac:spMkLst>
            <pc:docMk/>
            <pc:sldMk cId="2583011724" sldId="1107"/>
            <ac:spMk id="16" creationId="{C742AF9F-B87F-96D9-105C-08A8195BFF4B}"/>
          </ac:spMkLst>
        </pc:spChg>
        <pc:spChg chg="del">
          <ac:chgData name="Kathleen Speck" userId="1c3bee05-3f30-471c-9c5c-6f1d82c4dd7a" providerId="ADAL" clId="{57A88606-59EC-4C26-9CE2-28419FB7E8D2}" dt="2024-09-17T13:22:55.828" v="226" actId="478"/>
          <ac:spMkLst>
            <pc:docMk/>
            <pc:sldMk cId="2583011724" sldId="1107"/>
            <ac:spMk id="17" creationId="{DF626618-974D-7065-081B-7A0FC2C2B3D2}"/>
          </ac:spMkLst>
        </pc:spChg>
        <pc:spChg chg="del">
          <ac:chgData name="Kathleen Speck" userId="1c3bee05-3f30-471c-9c5c-6f1d82c4dd7a" providerId="ADAL" clId="{57A88606-59EC-4C26-9CE2-28419FB7E8D2}" dt="2024-09-17T13:22:55.828" v="226" actId="478"/>
          <ac:spMkLst>
            <pc:docMk/>
            <pc:sldMk cId="2583011724" sldId="1107"/>
            <ac:spMk id="18" creationId="{A7C6DEC6-63F1-FD44-8BD4-E9317F551B7E}"/>
          </ac:spMkLst>
        </pc:spChg>
        <pc:spChg chg="del">
          <ac:chgData name="Kathleen Speck" userId="1c3bee05-3f30-471c-9c5c-6f1d82c4dd7a" providerId="ADAL" clId="{57A88606-59EC-4C26-9CE2-28419FB7E8D2}" dt="2024-09-17T13:22:55.828" v="226" actId="478"/>
          <ac:spMkLst>
            <pc:docMk/>
            <pc:sldMk cId="2583011724" sldId="1107"/>
            <ac:spMk id="19" creationId="{37CD5223-286C-2010-3F07-40070E1A22AB}"/>
          </ac:spMkLst>
        </pc:spChg>
        <pc:spChg chg="del">
          <ac:chgData name="Kathleen Speck" userId="1c3bee05-3f30-471c-9c5c-6f1d82c4dd7a" providerId="ADAL" clId="{57A88606-59EC-4C26-9CE2-28419FB7E8D2}" dt="2024-09-17T13:22:55.828" v="226" actId="478"/>
          <ac:spMkLst>
            <pc:docMk/>
            <pc:sldMk cId="2583011724" sldId="1107"/>
            <ac:spMk id="20" creationId="{2B629D75-615A-4851-C735-80A56FE7AA19}"/>
          </ac:spMkLst>
        </pc:spChg>
        <pc:spChg chg="del">
          <ac:chgData name="Kathleen Speck" userId="1c3bee05-3f30-471c-9c5c-6f1d82c4dd7a" providerId="ADAL" clId="{57A88606-59EC-4C26-9CE2-28419FB7E8D2}" dt="2024-09-17T13:22:55.828" v="226" actId="478"/>
          <ac:spMkLst>
            <pc:docMk/>
            <pc:sldMk cId="2583011724" sldId="1107"/>
            <ac:spMk id="21" creationId="{9B5F58CE-6650-9BE0-4FBB-BC6D61138878}"/>
          </ac:spMkLst>
        </pc:spChg>
        <pc:spChg chg="del">
          <ac:chgData name="Kathleen Speck" userId="1c3bee05-3f30-471c-9c5c-6f1d82c4dd7a" providerId="ADAL" clId="{57A88606-59EC-4C26-9CE2-28419FB7E8D2}" dt="2024-09-17T13:22:55.828" v="226" actId="478"/>
          <ac:spMkLst>
            <pc:docMk/>
            <pc:sldMk cId="2583011724" sldId="1107"/>
            <ac:spMk id="22" creationId="{E4343AAF-2403-A334-B420-82F33FB53D16}"/>
          </ac:spMkLst>
        </pc:spChg>
        <pc:spChg chg="del">
          <ac:chgData name="Kathleen Speck" userId="1c3bee05-3f30-471c-9c5c-6f1d82c4dd7a" providerId="ADAL" clId="{57A88606-59EC-4C26-9CE2-28419FB7E8D2}" dt="2024-09-17T13:22:55.828" v="226" actId="478"/>
          <ac:spMkLst>
            <pc:docMk/>
            <pc:sldMk cId="2583011724" sldId="1107"/>
            <ac:spMk id="23" creationId="{EDC00A6C-B524-8C88-6308-8561D1B69BFD}"/>
          </ac:spMkLst>
        </pc:spChg>
        <pc:picChg chg="mod">
          <ac:chgData name="Kathleen Speck" userId="1c3bee05-3f30-471c-9c5c-6f1d82c4dd7a" providerId="ADAL" clId="{57A88606-59EC-4C26-9CE2-28419FB7E8D2}" dt="2024-09-17T13:23:43.145" v="456" actId="962"/>
          <ac:picMkLst>
            <pc:docMk/>
            <pc:sldMk cId="2583011724" sldId="1107"/>
            <ac:picMk id="25" creationId="{98CA9203-BAD7-9C23-602C-D04C8AD02321}"/>
          </ac:picMkLst>
        </pc:picChg>
      </pc:sldChg>
      <pc:sldChg chg="modSp mod">
        <pc:chgData name="Kathleen Speck" userId="1c3bee05-3f30-471c-9c5c-6f1d82c4dd7a" providerId="ADAL" clId="{57A88606-59EC-4C26-9CE2-28419FB7E8D2}" dt="2024-09-17T13:24:31.716" v="458" actId="962"/>
        <pc:sldMkLst>
          <pc:docMk/>
          <pc:sldMk cId="4174482074" sldId="1108"/>
        </pc:sldMkLst>
        <pc:picChg chg="mod ord">
          <ac:chgData name="Kathleen Speck" userId="1c3bee05-3f30-471c-9c5c-6f1d82c4dd7a" providerId="ADAL" clId="{57A88606-59EC-4C26-9CE2-28419FB7E8D2}" dt="2024-09-17T13:24:31.716" v="458" actId="962"/>
          <ac:picMkLst>
            <pc:docMk/>
            <pc:sldMk cId="4174482074" sldId="1108"/>
            <ac:picMk id="26" creationId="{9EDB4960-91B0-4D3B-AF97-C244240959F0}"/>
          </ac:picMkLst>
        </pc:picChg>
      </pc:sldChg>
      <pc:sldChg chg="delSp mod modNotesTx">
        <pc:chgData name="Kathleen Speck" userId="1c3bee05-3f30-471c-9c5c-6f1d82c4dd7a" providerId="ADAL" clId="{57A88606-59EC-4C26-9CE2-28419FB7E8D2}" dt="2024-09-17T13:40:17.904" v="902" actId="6549"/>
        <pc:sldMkLst>
          <pc:docMk/>
          <pc:sldMk cId="1421800585" sldId="1109"/>
        </pc:sldMkLst>
        <pc:spChg chg="del">
          <ac:chgData name="Kathleen Speck" userId="1c3bee05-3f30-471c-9c5c-6f1d82c4dd7a" providerId="ADAL" clId="{57A88606-59EC-4C26-9CE2-28419FB7E8D2}" dt="2024-09-17T13:24:49.453" v="459" actId="478"/>
          <ac:spMkLst>
            <pc:docMk/>
            <pc:sldMk cId="1421800585" sldId="1109"/>
            <ac:spMk id="4" creationId="{19F845E6-C90D-68D0-19FA-A16DE0DDD7A5}"/>
          </ac:spMkLst>
        </pc:spChg>
        <pc:spChg chg="del">
          <ac:chgData name="Kathleen Speck" userId="1c3bee05-3f30-471c-9c5c-6f1d82c4dd7a" providerId="ADAL" clId="{57A88606-59EC-4C26-9CE2-28419FB7E8D2}" dt="2024-09-17T13:24:49.453" v="459" actId="478"/>
          <ac:spMkLst>
            <pc:docMk/>
            <pc:sldMk cId="1421800585" sldId="1109"/>
            <ac:spMk id="5" creationId="{2B8A7E43-8AD7-8592-F9B7-0D765EF34527}"/>
          </ac:spMkLst>
        </pc:spChg>
        <pc:spChg chg="del">
          <ac:chgData name="Kathleen Speck" userId="1c3bee05-3f30-471c-9c5c-6f1d82c4dd7a" providerId="ADAL" clId="{57A88606-59EC-4C26-9CE2-28419FB7E8D2}" dt="2024-09-17T13:24:49.453" v="459" actId="478"/>
          <ac:spMkLst>
            <pc:docMk/>
            <pc:sldMk cId="1421800585" sldId="1109"/>
            <ac:spMk id="6" creationId="{8E33D9CB-1046-6F07-898C-2BC986AE9F39}"/>
          </ac:spMkLst>
        </pc:spChg>
        <pc:spChg chg="del">
          <ac:chgData name="Kathleen Speck" userId="1c3bee05-3f30-471c-9c5c-6f1d82c4dd7a" providerId="ADAL" clId="{57A88606-59EC-4C26-9CE2-28419FB7E8D2}" dt="2024-09-17T13:24:49.453" v="459" actId="478"/>
          <ac:spMkLst>
            <pc:docMk/>
            <pc:sldMk cId="1421800585" sldId="1109"/>
            <ac:spMk id="7" creationId="{C195B18B-A18C-BA11-A9E5-7BA27DE2366A}"/>
          </ac:spMkLst>
        </pc:spChg>
        <pc:spChg chg="del">
          <ac:chgData name="Kathleen Speck" userId="1c3bee05-3f30-471c-9c5c-6f1d82c4dd7a" providerId="ADAL" clId="{57A88606-59EC-4C26-9CE2-28419FB7E8D2}" dt="2024-09-17T13:24:49.453" v="459" actId="478"/>
          <ac:spMkLst>
            <pc:docMk/>
            <pc:sldMk cId="1421800585" sldId="1109"/>
            <ac:spMk id="8" creationId="{0FF5480E-B361-F588-2027-E63BA3CFB639}"/>
          </ac:spMkLst>
        </pc:spChg>
        <pc:spChg chg="del">
          <ac:chgData name="Kathleen Speck" userId="1c3bee05-3f30-471c-9c5c-6f1d82c4dd7a" providerId="ADAL" clId="{57A88606-59EC-4C26-9CE2-28419FB7E8D2}" dt="2024-09-17T13:24:49.453" v="459" actId="478"/>
          <ac:spMkLst>
            <pc:docMk/>
            <pc:sldMk cId="1421800585" sldId="1109"/>
            <ac:spMk id="9" creationId="{4E1ED13D-BE9D-055A-46A1-19F616EBB0C8}"/>
          </ac:spMkLst>
        </pc:spChg>
        <pc:spChg chg="del">
          <ac:chgData name="Kathleen Speck" userId="1c3bee05-3f30-471c-9c5c-6f1d82c4dd7a" providerId="ADAL" clId="{57A88606-59EC-4C26-9CE2-28419FB7E8D2}" dt="2024-09-17T13:24:49.453" v="459" actId="478"/>
          <ac:spMkLst>
            <pc:docMk/>
            <pc:sldMk cId="1421800585" sldId="1109"/>
            <ac:spMk id="10" creationId="{B2F62A96-CB05-3B18-0345-97AC7D09FFC0}"/>
          </ac:spMkLst>
        </pc:spChg>
        <pc:spChg chg="del">
          <ac:chgData name="Kathleen Speck" userId="1c3bee05-3f30-471c-9c5c-6f1d82c4dd7a" providerId="ADAL" clId="{57A88606-59EC-4C26-9CE2-28419FB7E8D2}" dt="2024-09-17T13:24:49.453" v="459" actId="478"/>
          <ac:spMkLst>
            <pc:docMk/>
            <pc:sldMk cId="1421800585" sldId="1109"/>
            <ac:spMk id="11" creationId="{70BDB909-5C7E-78FC-8359-B2721E6A7551}"/>
          </ac:spMkLst>
        </pc:spChg>
        <pc:spChg chg="del">
          <ac:chgData name="Kathleen Speck" userId="1c3bee05-3f30-471c-9c5c-6f1d82c4dd7a" providerId="ADAL" clId="{57A88606-59EC-4C26-9CE2-28419FB7E8D2}" dt="2024-09-17T13:24:49.453" v="459" actId="478"/>
          <ac:spMkLst>
            <pc:docMk/>
            <pc:sldMk cId="1421800585" sldId="1109"/>
            <ac:spMk id="12" creationId="{2AD570FE-2BB2-6BDF-9D81-861ACAA72B71}"/>
          </ac:spMkLst>
        </pc:spChg>
        <pc:spChg chg="del">
          <ac:chgData name="Kathleen Speck" userId="1c3bee05-3f30-471c-9c5c-6f1d82c4dd7a" providerId="ADAL" clId="{57A88606-59EC-4C26-9CE2-28419FB7E8D2}" dt="2024-09-17T13:24:49.453" v="459" actId="478"/>
          <ac:spMkLst>
            <pc:docMk/>
            <pc:sldMk cId="1421800585" sldId="1109"/>
            <ac:spMk id="13" creationId="{981CF46D-EFAD-C458-EFA7-FE7019FE882B}"/>
          </ac:spMkLst>
        </pc:spChg>
        <pc:spChg chg="del">
          <ac:chgData name="Kathleen Speck" userId="1c3bee05-3f30-471c-9c5c-6f1d82c4dd7a" providerId="ADAL" clId="{57A88606-59EC-4C26-9CE2-28419FB7E8D2}" dt="2024-09-17T13:24:49.453" v="459" actId="478"/>
          <ac:spMkLst>
            <pc:docMk/>
            <pc:sldMk cId="1421800585" sldId="1109"/>
            <ac:spMk id="14" creationId="{D3EBAB53-9E13-951B-EECA-D2F9758C0E6C}"/>
          </ac:spMkLst>
        </pc:spChg>
        <pc:spChg chg="del">
          <ac:chgData name="Kathleen Speck" userId="1c3bee05-3f30-471c-9c5c-6f1d82c4dd7a" providerId="ADAL" clId="{57A88606-59EC-4C26-9CE2-28419FB7E8D2}" dt="2024-09-17T13:24:49.453" v="459" actId="478"/>
          <ac:spMkLst>
            <pc:docMk/>
            <pc:sldMk cId="1421800585" sldId="1109"/>
            <ac:spMk id="15" creationId="{2F83F260-273C-CF32-9171-47E04B07CC37}"/>
          </ac:spMkLst>
        </pc:spChg>
        <pc:spChg chg="del">
          <ac:chgData name="Kathleen Speck" userId="1c3bee05-3f30-471c-9c5c-6f1d82c4dd7a" providerId="ADAL" clId="{57A88606-59EC-4C26-9CE2-28419FB7E8D2}" dt="2024-09-17T13:24:49.453" v="459" actId="478"/>
          <ac:spMkLst>
            <pc:docMk/>
            <pc:sldMk cId="1421800585" sldId="1109"/>
            <ac:spMk id="16" creationId="{8A1ACB6A-6B45-1336-9F40-236F707F8A61}"/>
          </ac:spMkLst>
        </pc:spChg>
        <pc:spChg chg="del">
          <ac:chgData name="Kathleen Speck" userId="1c3bee05-3f30-471c-9c5c-6f1d82c4dd7a" providerId="ADAL" clId="{57A88606-59EC-4C26-9CE2-28419FB7E8D2}" dt="2024-09-17T13:24:49.453" v="459" actId="478"/>
          <ac:spMkLst>
            <pc:docMk/>
            <pc:sldMk cId="1421800585" sldId="1109"/>
            <ac:spMk id="17" creationId="{EC44B2C9-12E4-A4E7-B88C-93D753341662}"/>
          </ac:spMkLst>
        </pc:spChg>
        <pc:spChg chg="del">
          <ac:chgData name="Kathleen Speck" userId="1c3bee05-3f30-471c-9c5c-6f1d82c4dd7a" providerId="ADAL" clId="{57A88606-59EC-4C26-9CE2-28419FB7E8D2}" dt="2024-09-17T13:24:49.453" v="459" actId="478"/>
          <ac:spMkLst>
            <pc:docMk/>
            <pc:sldMk cId="1421800585" sldId="1109"/>
            <ac:spMk id="18" creationId="{90B183B0-9705-D382-1AE1-4660B1E5950B}"/>
          </ac:spMkLst>
        </pc:spChg>
        <pc:spChg chg="del">
          <ac:chgData name="Kathleen Speck" userId="1c3bee05-3f30-471c-9c5c-6f1d82c4dd7a" providerId="ADAL" clId="{57A88606-59EC-4C26-9CE2-28419FB7E8D2}" dt="2024-09-17T13:24:49.453" v="459" actId="478"/>
          <ac:spMkLst>
            <pc:docMk/>
            <pc:sldMk cId="1421800585" sldId="1109"/>
            <ac:spMk id="19" creationId="{4845A0E8-2E65-4219-C5B6-5AE383B4D466}"/>
          </ac:spMkLst>
        </pc:spChg>
        <pc:spChg chg="del">
          <ac:chgData name="Kathleen Speck" userId="1c3bee05-3f30-471c-9c5c-6f1d82c4dd7a" providerId="ADAL" clId="{57A88606-59EC-4C26-9CE2-28419FB7E8D2}" dt="2024-09-17T13:24:49.453" v="459" actId="478"/>
          <ac:spMkLst>
            <pc:docMk/>
            <pc:sldMk cId="1421800585" sldId="1109"/>
            <ac:spMk id="20" creationId="{76416EEC-CB6D-1FE5-96F1-8CC871D23BA2}"/>
          </ac:spMkLst>
        </pc:spChg>
        <pc:spChg chg="del">
          <ac:chgData name="Kathleen Speck" userId="1c3bee05-3f30-471c-9c5c-6f1d82c4dd7a" providerId="ADAL" clId="{57A88606-59EC-4C26-9CE2-28419FB7E8D2}" dt="2024-09-17T13:24:49.453" v="459" actId="478"/>
          <ac:spMkLst>
            <pc:docMk/>
            <pc:sldMk cId="1421800585" sldId="1109"/>
            <ac:spMk id="21" creationId="{0D6D9EC6-FDE0-626E-E021-D3112BB71A62}"/>
          </ac:spMkLst>
        </pc:spChg>
        <pc:spChg chg="del">
          <ac:chgData name="Kathleen Speck" userId="1c3bee05-3f30-471c-9c5c-6f1d82c4dd7a" providerId="ADAL" clId="{57A88606-59EC-4C26-9CE2-28419FB7E8D2}" dt="2024-09-17T13:24:49.453" v="459" actId="478"/>
          <ac:spMkLst>
            <pc:docMk/>
            <pc:sldMk cId="1421800585" sldId="1109"/>
            <ac:spMk id="22" creationId="{CD3571DD-BF47-8A81-A898-3F5526949274}"/>
          </ac:spMkLst>
        </pc:spChg>
        <pc:spChg chg="del">
          <ac:chgData name="Kathleen Speck" userId="1c3bee05-3f30-471c-9c5c-6f1d82c4dd7a" providerId="ADAL" clId="{57A88606-59EC-4C26-9CE2-28419FB7E8D2}" dt="2024-09-17T13:24:49.453" v="459" actId="478"/>
          <ac:spMkLst>
            <pc:docMk/>
            <pc:sldMk cId="1421800585" sldId="1109"/>
            <ac:spMk id="23" creationId="{6BCDCFDF-0828-D3BD-5298-E983C64DA2E1}"/>
          </ac:spMkLst>
        </pc:spChg>
      </pc:sldChg>
      <pc:sldChg chg="delSp modSp mod">
        <pc:chgData name="Kathleen Speck" userId="1c3bee05-3f30-471c-9c5c-6f1d82c4dd7a" providerId="ADAL" clId="{57A88606-59EC-4C26-9CE2-28419FB7E8D2}" dt="2024-09-17T13:31:06.870" v="461" actId="962"/>
        <pc:sldMkLst>
          <pc:docMk/>
          <pc:sldMk cId="2489270128" sldId="1110"/>
        </pc:sldMkLst>
        <pc:spChg chg="del">
          <ac:chgData name="Kathleen Speck" userId="1c3bee05-3f30-471c-9c5c-6f1d82c4dd7a" providerId="ADAL" clId="{57A88606-59EC-4C26-9CE2-28419FB7E8D2}" dt="2024-09-17T13:30:42.444" v="460" actId="478"/>
          <ac:spMkLst>
            <pc:docMk/>
            <pc:sldMk cId="2489270128" sldId="1110"/>
            <ac:spMk id="4" creationId="{19F845E6-C90D-68D0-19FA-A16DE0DDD7A5}"/>
          </ac:spMkLst>
        </pc:spChg>
        <pc:spChg chg="del">
          <ac:chgData name="Kathleen Speck" userId="1c3bee05-3f30-471c-9c5c-6f1d82c4dd7a" providerId="ADAL" clId="{57A88606-59EC-4C26-9CE2-28419FB7E8D2}" dt="2024-09-17T13:30:42.444" v="460" actId="478"/>
          <ac:spMkLst>
            <pc:docMk/>
            <pc:sldMk cId="2489270128" sldId="1110"/>
            <ac:spMk id="5" creationId="{2B8A7E43-8AD7-8592-F9B7-0D765EF34527}"/>
          </ac:spMkLst>
        </pc:spChg>
        <pc:spChg chg="del">
          <ac:chgData name="Kathleen Speck" userId="1c3bee05-3f30-471c-9c5c-6f1d82c4dd7a" providerId="ADAL" clId="{57A88606-59EC-4C26-9CE2-28419FB7E8D2}" dt="2024-09-17T13:30:42.444" v="460" actId="478"/>
          <ac:spMkLst>
            <pc:docMk/>
            <pc:sldMk cId="2489270128" sldId="1110"/>
            <ac:spMk id="6" creationId="{8E33D9CB-1046-6F07-898C-2BC986AE9F39}"/>
          </ac:spMkLst>
        </pc:spChg>
        <pc:spChg chg="del">
          <ac:chgData name="Kathleen Speck" userId="1c3bee05-3f30-471c-9c5c-6f1d82c4dd7a" providerId="ADAL" clId="{57A88606-59EC-4C26-9CE2-28419FB7E8D2}" dt="2024-09-17T13:30:42.444" v="460" actId="478"/>
          <ac:spMkLst>
            <pc:docMk/>
            <pc:sldMk cId="2489270128" sldId="1110"/>
            <ac:spMk id="7" creationId="{C195B18B-A18C-BA11-A9E5-7BA27DE2366A}"/>
          </ac:spMkLst>
        </pc:spChg>
        <pc:spChg chg="del">
          <ac:chgData name="Kathleen Speck" userId="1c3bee05-3f30-471c-9c5c-6f1d82c4dd7a" providerId="ADAL" clId="{57A88606-59EC-4C26-9CE2-28419FB7E8D2}" dt="2024-09-17T13:30:42.444" v="460" actId="478"/>
          <ac:spMkLst>
            <pc:docMk/>
            <pc:sldMk cId="2489270128" sldId="1110"/>
            <ac:spMk id="8" creationId="{0FF5480E-B361-F588-2027-E63BA3CFB639}"/>
          </ac:spMkLst>
        </pc:spChg>
        <pc:spChg chg="del">
          <ac:chgData name="Kathleen Speck" userId="1c3bee05-3f30-471c-9c5c-6f1d82c4dd7a" providerId="ADAL" clId="{57A88606-59EC-4C26-9CE2-28419FB7E8D2}" dt="2024-09-17T13:30:42.444" v="460" actId="478"/>
          <ac:spMkLst>
            <pc:docMk/>
            <pc:sldMk cId="2489270128" sldId="1110"/>
            <ac:spMk id="9" creationId="{4E1ED13D-BE9D-055A-46A1-19F616EBB0C8}"/>
          </ac:spMkLst>
        </pc:spChg>
        <pc:spChg chg="del">
          <ac:chgData name="Kathleen Speck" userId="1c3bee05-3f30-471c-9c5c-6f1d82c4dd7a" providerId="ADAL" clId="{57A88606-59EC-4C26-9CE2-28419FB7E8D2}" dt="2024-09-17T13:30:42.444" v="460" actId="478"/>
          <ac:spMkLst>
            <pc:docMk/>
            <pc:sldMk cId="2489270128" sldId="1110"/>
            <ac:spMk id="10" creationId="{B2F62A96-CB05-3B18-0345-97AC7D09FFC0}"/>
          </ac:spMkLst>
        </pc:spChg>
        <pc:spChg chg="del">
          <ac:chgData name="Kathleen Speck" userId="1c3bee05-3f30-471c-9c5c-6f1d82c4dd7a" providerId="ADAL" clId="{57A88606-59EC-4C26-9CE2-28419FB7E8D2}" dt="2024-09-17T13:30:42.444" v="460" actId="478"/>
          <ac:spMkLst>
            <pc:docMk/>
            <pc:sldMk cId="2489270128" sldId="1110"/>
            <ac:spMk id="11" creationId="{70BDB909-5C7E-78FC-8359-B2721E6A7551}"/>
          </ac:spMkLst>
        </pc:spChg>
        <pc:spChg chg="del">
          <ac:chgData name="Kathleen Speck" userId="1c3bee05-3f30-471c-9c5c-6f1d82c4dd7a" providerId="ADAL" clId="{57A88606-59EC-4C26-9CE2-28419FB7E8D2}" dt="2024-09-17T13:30:42.444" v="460" actId="478"/>
          <ac:spMkLst>
            <pc:docMk/>
            <pc:sldMk cId="2489270128" sldId="1110"/>
            <ac:spMk id="12" creationId="{2AD570FE-2BB2-6BDF-9D81-861ACAA72B71}"/>
          </ac:spMkLst>
        </pc:spChg>
        <pc:spChg chg="del">
          <ac:chgData name="Kathleen Speck" userId="1c3bee05-3f30-471c-9c5c-6f1d82c4dd7a" providerId="ADAL" clId="{57A88606-59EC-4C26-9CE2-28419FB7E8D2}" dt="2024-09-17T13:30:42.444" v="460" actId="478"/>
          <ac:spMkLst>
            <pc:docMk/>
            <pc:sldMk cId="2489270128" sldId="1110"/>
            <ac:spMk id="13" creationId="{981CF46D-EFAD-C458-EFA7-FE7019FE882B}"/>
          </ac:spMkLst>
        </pc:spChg>
        <pc:spChg chg="del">
          <ac:chgData name="Kathleen Speck" userId="1c3bee05-3f30-471c-9c5c-6f1d82c4dd7a" providerId="ADAL" clId="{57A88606-59EC-4C26-9CE2-28419FB7E8D2}" dt="2024-09-17T13:30:42.444" v="460" actId="478"/>
          <ac:spMkLst>
            <pc:docMk/>
            <pc:sldMk cId="2489270128" sldId="1110"/>
            <ac:spMk id="14" creationId="{D3EBAB53-9E13-951B-EECA-D2F9758C0E6C}"/>
          </ac:spMkLst>
        </pc:spChg>
        <pc:spChg chg="del">
          <ac:chgData name="Kathleen Speck" userId="1c3bee05-3f30-471c-9c5c-6f1d82c4dd7a" providerId="ADAL" clId="{57A88606-59EC-4C26-9CE2-28419FB7E8D2}" dt="2024-09-17T13:30:42.444" v="460" actId="478"/>
          <ac:spMkLst>
            <pc:docMk/>
            <pc:sldMk cId="2489270128" sldId="1110"/>
            <ac:spMk id="15" creationId="{2F83F260-273C-CF32-9171-47E04B07CC37}"/>
          </ac:spMkLst>
        </pc:spChg>
        <pc:spChg chg="del">
          <ac:chgData name="Kathleen Speck" userId="1c3bee05-3f30-471c-9c5c-6f1d82c4dd7a" providerId="ADAL" clId="{57A88606-59EC-4C26-9CE2-28419FB7E8D2}" dt="2024-09-17T13:30:42.444" v="460" actId="478"/>
          <ac:spMkLst>
            <pc:docMk/>
            <pc:sldMk cId="2489270128" sldId="1110"/>
            <ac:spMk id="16" creationId="{8A1ACB6A-6B45-1336-9F40-236F707F8A61}"/>
          </ac:spMkLst>
        </pc:spChg>
        <pc:spChg chg="del">
          <ac:chgData name="Kathleen Speck" userId="1c3bee05-3f30-471c-9c5c-6f1d82c4dd7a" providerId="ADAL" clId="{57A88606-59EC-4C26-9CE2-28419FB7E8D2}" dt="2024-09-17T13:30:42.444" v="460" actId="478"/>
          <ac:spMkLst>
            <pc:docMk/>
            <pc:sldMk cId="2489270128" sldId="1110"/>
            <ac:spMk id="17" creationId="{EC44B2C9-12E4-A4E7-B88C-93D753341662}"/>
          </ac:spMkLst>
        </pc:spChg>
        <pc:spChg chg="del">
          <ac:chgData name="Kathleen Speck" userId="1c3bee05-3f30-471c-9c5c-6f1d82c4dd7a" providerId="ADAL" clId="{57A88606-59EC-4C26-9CE2-28419FB7E8D2}" dt="2024-09-17T13:30:42.444" v="460" actId="478"/>
          <ac:spMkLst>
            <pc:docMk/>
            <pc:sldMk cId="2489270128" sldId="1110"/>
            <ac:spMk id="18" creationId="{90B183B0-9705-D382-1AE1-4660B1E5950B}"/>
          </ac:spMkLst>
        </pc:spChg>
        <pc:spChg chg="del">
          <ac:chgData name="Kathleen Speck" userId="1c3bee05-3f30-471c-9c5c-6f1d82c4dd7a" providerId="ADAL" clId="{57A88606-59EC-4C26-9CE2-28419FB7E8D2}" dt="2024-09-17T13:30:42.444" v="460" actId="478"/>
          <ac:spMkLst>
            <pc:docMk/>
            <pc:sldMk cId="2489270128" sldId="1110"/>
            <ac:spMk id="19" creationId="{4845A0E8-2E65-4219-C5B6-5AE383B4D466}"/>
          </ac:spMkLst>
        </pc:spChg>
        <pc:spChg chg="del">
          <ac:chgData name="Kathleen Speck" userId="1c3bee05-3f30-471c-9c5c-6f1d82c4dd7a" providerId="ADAL" clId="{57A88606-59EC-4C26-9CE2-28419FB7E8D2}" dt="2024-09-17T13:30:42.444" v="460" actId="478"/>
          <ac:spMkLst>
            <pc:docMk/>
            <pc:sldMk cId="2489270128" sldId="1110"/>
            <ac:spMk id="20" creationId="{76416EEC-CB6D-1FE5-96F1-8CC871D23BA2}"/>
          </ac:spMkLst>
        </pc:spChg>
        <pc:spChg chg="del">
          <ac:chgData name="Kathleen Speck" userId="1c3bee05-3f30-471c-9c5c-6f1d82c4dd7a" providerId="ADAL" clId="{57A88606-59EC-4C26-9CE2-28419FB7E8D2}" dt="2024-09-17T13:30:42.444" v="460" actId="478"/>
          <ac:spMkLst>
            <pc:docMk/>
            <pc:sldMk cId="2489270128" sldId="1110"/>
            <ac:spMk id="21" creationId="{0D6D9EC6-FDE0-626E-E021-D3112BB71A62}"/>
          </ac:spMkLst>
        </pc:spChg>
        <pc:spChg chg="del">
          <ac:chgData name="Kathleen Speck" userId="1c3bee05-3f30-471c-9c5c-6f1d82c4dd7a" providerId="ADAL" clId="{57A88606-59EC-4C26-9CE2-28419FB7E8D2}" dt="2024-09-17T13:30:42.444" v="460" actId="478"/>
          <ac:spMkLst>
            <pc:docMk/>
            <pc:sldMk cId="2489270128" sldId="1110"/>
            <ac:spMk id="22" creationId="{CD3571DD-BF47-8A81-A898-3F5526949274}"/>
          </ac:spMkLst>
        </pc:spChg>
        <pc:spChg chg="del">
          <ac:chgData name="Kathleen Speck" userId="1c3bee05-3f30-471c-9c5c-6f1d82c4dd7a" providerId="ADAL" clId="{57A88606-59EC-4C26-9CE2-28419FB7E8D2}" dt="2024-09-17T13:30:42.444" v="460" actId="478"/>
          <ac:spMkLst>
            <pc:docMk/>
            <pc:sldMk cId="2489270128" sldId="1110"/>
            <ac:spMk id="23" creationId="{6BCDCFDF-0828-D3BD-5298-E983C64DA2E1}"/>
          </ac:spMkLst>
        </pc:spChg>
        <pc:graphicFrameChg chg="mod">
          <ac:chgData name="Kathleen Speck" userId="1c3bee05-3f30-471c-9c5c-6f1d82c4dd7a" providerId="ADAL" clId="{57A88606-59EC-4C26-9CE2-28419FB7E8D2}" dt="2024-09-17T13:31:06.870" v="461" actId="962"/>
          <ac:graphicFrameMkLst>
            <pc:docMk/>
            <pc:sldMk cId="2489270128" sldId="1110"/>
            <ac:graphicFrameMk id="26" creationId="{17997445-DBE5-461C-DA99-4279F70DB93D}"/>
          </ac:graphicFrameMkLst>
        </pc:graphicFrameChg>
      </pc:sldChg>
      <pc:sldChg chg="delSp modSp mod">
        <pc:chgData name="Kathleen Speck" userId="1c3bee05-3f30-471c-9c5c-6f1d82c4dd7a" providerId="ADAL" clId="{57A88606-59EC-4C26-9CE2-28419FB7E8D2}" dt="2024-09-17T13:31:37.214" v="463" actId="962"/>
        <pc:sldMkLst>
          <pc:docMk/>
          <pc:sldMk cId="2132851796" sldId="1111"/>
        </pc:sldMkLst>
        <pc:spChg chg="del">
          <ac:chgData name="Kathleen Speck" userId="1c3bee05-3f30-471c-9c5c-6f1d82c4dd7a" providerId="ADAL" clId="{57A88606-59EC-4C26-9CE2-28419FB7E8D2}" dt="2024-09-17T13:31:23.584" v="462" actId="478"/>
          <ac:spMkLst>
            <pc:docMk/>
            <pc:sldMk cId="2132851796" sldId="1111"/>
            <ac:spMk id="4" creationId="{19F845E6-C90D-68D0-19FA-A16DE0DDD7A5}"/>
          </ac:spMkLst>
        </pc:spChg>
        <pc:spChg chg="del">
          <ac:chgData name="Kathleen Speck" userId="1c3bee05-3f30-471c-9c5c-6f1d82c4dd7a" providerId="ADAL" clId="{57A88606-59EC-4C26-9CE2-28419FB7E8D2}" dt="2024-09-17T13:31:23.584" v="462" actId="478"/>
          <ac:spMkLst>
            <pc:docMk/>
            <pc:sldMk cId="2132851796" sldId="1111"/>
            <ac:spMk id="5" creationId="{2B8A7E43-8AD7-8592-F9B7-0D765EF34527}"/>
          </ac:spMkLst>
        </pc:spChg>
        <pc:spChg chg="del">
          <ac:chgData name="Kathleen Speck" userId="1c3bee05-3f30-471c-9c5c-6f1d82c4dd7a" providerId="ADAL" clId="{57A88606-59EC-4C26-9CE2-28419FB7E8D2}" dt="2024-09-17T13:31:23.584" v="462" actId="478"/>
          <ac:spMkLst>
            <pc:docMk/>
            <pc:sldMk cId="2132851796" sldId="1111"/>
            <ac:spMk id="6" creationId="{8E33D9CB-1046-6F07-898C-2BC986AE9F39}"/>
          </ac:spMkLst>
        </pc:spChg>
        <pc:spChg chg="del">
          <ac:chgData name="Kathleen Speck" userId="1c3bee05-3f30-471c-9c5c-6f1d82c4dd7a" providerId="ADAL" clId="{57A88606-59EC-4C26-9CE2-28419FB7E8D2}" dt="2024-09-17T13:31:23.584" v="462" actId="478"/>
          <ac:spMkLst>
            <pc:docMk/>
            <pc:sldMk cId="2132851796" sldId="1111"/>
            <ac:spMk id="7" creationId="{C195B18B-A18C-BA11-A9E5-7BA27DE2366A}"/>
          </ac:spMkLst>
        </pc:spChg>
        <pc:spChg chg="del">
          <ac:chgData name="Kathleen Speck" userId="1c3bee05-3f30-471c-9c5c-6f1d82c4dd7a" providerId="ADAL" clId="{57A88606-59EC-4C26-9CE2-28419FB7E8D2}" dt="2024-09-17T13:31:23.584" v="462" actId="478"/>
          <ac:spMkLst>
            <pc:docMk/>
            <pc:sldMk cId="2132851796" sldId="1111"/>
            <ac:spMk id="8" creationId="{0FF5480E-B361-F588-2027-E63BA3CFB639}"/>
          </ac:spMkLst>
        </pc:spChg>
        <pc:spChg chg="del">
          <ac:chgData name="Kathleen Speck" userId="1c3bee05-3f30-471c-9c5c-6f1d82c4dd7a" providerId="ADAL" clId="{57A88606-59EC-4C26-9CE2-28419FB7E8D2}" dt="2024-09-17T13:31:23.584" v="462" actId="478"/>
          <ac:spMkLst>
            <pc:docMk/>
            <pc:sldMk cId="2132851796" sldId="1111"/>
            <ac:spMk id="9" creationId="{4E1ED13D-BE9D-055A-46A1-19F616EBB0C8}"/>
          </ac:spMkLst>
        </pc:spChg>
        <pc:spChg chg="del">
          <ac:chgData name="Kathleen Speck" userId="1c3bee05-3f30-471c-9c5c-6f1d82c4dd7a" providerId="ADAL" clId="{57A88606-59EC-4C26-9CE2-28419FB7E8D2}" dt="2024-09-17T13:31:23.584" v="462" actId="478"/>
          <ac:spMkLst>
            <pc:docMk/>
            <pc:sldMk cId="2132851796" sldId="1111"/>
            <ac:spMk id="10" creationId="{B2F62A96-CB05-3B18-0345-97AC7D09FFC0}"/>
          </ac:spMkLst>
        </pc:spChg>
        <pc:spChg chg="del">
          <ac:chgData name="Kathleen Speck" userId="1c3bee05-3f30-471c-9c5c-6f1d82c4dd7a" providerId="ADAL" clId="{57A88606-59EC-4C26-9CE2-28419FB7E8D2}" dt="2024-09-17T13:31:23.584" v="462" actId="478"/>
          <ac:spMkLst>
            <pc:docMk/>
            <pc:sldMk cId="2132851796" sldId="1111"/>
            <ac:spMk id="11" creationId="{70BDB909-5C7E-78FC-8359-B2721E6A7551}"/>
          </ac:spMkLst>
        </pc:spChg>
        <pc:spChg chg="del">
          <ac:chgData name="Kathleen Speck" userId="1c3bee05-3f30-471c-9c5c-6f1d82c4dd7a" providerId="ADAL" clId="{57A88606-59EC-4C26-9CE2-28419FB7E8D2}" dt="2024-09-17T13:31:23.584" v="462" actId="478"/>
          <ac:spMkLst>
            <pc:docMk/>
            <pc:sldMk cId="2132851796" sldId="1111"/>
            <ac:spMk id="12" creationId="{2AD570FE-2BB2-6BDF-9D81-861ACAA72B71}"/>
          </ac:spMkLst>
        </pc:spChg>
        <pc:spChg chg="del">
          <ac:chgData name="Kathleen Speck" userId="1c3bee05-3f30-471c-9c5c-6f1d82c4dd7a" providerId="ADAL" clId="{57A88606-59EC-4C26-9CE2-28419FB7E8D2}" dt="2024-09-17T13:31:23.584" v="462" actId="478"/>
          <ac:spMkLst>
            <pc:docMk/>
            <pc:sldMk cId="2132851796" sldId="1111"/>
            <ac:spMk id="13" creationId="{981CF46D-EFAD-C458-EFA7-FE7019FE882B}"/>
          </ac:spMkLst>
        </pc:spChg>
        <pc:spChg chg="del">
          <ac:chgData name="Kathleen Speck" userId="1c3bee05-3f30-471c-9c5c-6f1d82c4dd7a" providerId="ADAL" clId="{57A88606-59EC-4C26-9CE2-28419FB7E8D2}" dt="2024-09-17T13:31:23.584" v="462" actId="478"/>
          <ac:spMkLst>
            <pc:docMk/>
            <pc:sldMk cId="2132851796" sldId="1111"/>
            <ac:spMk id="14" creationId="{D3EBAB53-9E13-951B-EECA-D2F9758C0E6C}"/>
          </ac:spMkLst>
        </pc:spChg>
        <pc:spChg chg="del">
          <ac:chgData name="Kathleen Speck" userId="1c3bee05-3f30-471c-9c5c-6f1d82c4dd7a" providerId="ADAL" clId="{57A88606-59EC-4C26-9CE2-28419FB7E8D2}" dt="2024-09-17T13:31:23.584" v="462" actId="478"/>
          <ac:spMkLst>
            <pc:docMk/>
            <pc:sldMk cId="2132851796" sldId="1111"/>
            <ac:spMk id="15" creationId="{2F83F260-273C-CF32-9171-47E04B07CC37}"/>
          </ac:spMkLst>
        </pc:spChg>
        <pc:spChg chg="del">
          <ac:chgData name="Kathleen Speck" userId="1c3bee05-3f30-471c-9c5c-6f1d82c4dd7a" providerId="ADAL" clId="{57A88606-59EC-4C26-9CE2-28419FB7E8D2}" dt="2024-09-17T13:31:23.584" v="462" actId="478"/>
          <ac:spMkLst>
            <pc:docMk/>
            <pc:sldMk cId="2132851796" sldId="1111"/>
            <ac:spMk id="16" creationId="{8A1ACB6A-6B45-1336-9F40-236F707F8A61}"/>
          </ac:spMkLst>
        </pc:spChg>
        <pc:spChg chg="del">
          <ac:chgData name="Kathleen Speck" userId="1c3bee05-3f30-471c-9c5c-6f1d82c4dd7a" providerId="ADAL" clId="{57A88606-59EC-4C26-9CE2-28419FB7E8D2}" dt="2024-09-17T13:31:23.584" v="462" actId="478"/>
          <ac:spMkLst>
            <pc:docMk/>
            <pc:sldMk cId="2132851796" sldId="1111"/>
            <ac:spMk id="17" creationId="{EC44B2C9-12E4-A4E7-B88C-93D753341662}"/>
          </ac:spMkLst>
        </pc:spChg>
        <pc:spChg chg="del">
          <ac:chgData name="Kathleen Speck" userId="1c3bee05-3f30-471c-9c5c-6f1d82c4dd7a" providerId="ADAL" clId="{57A88606-59EC-4C26-9CE2-28419FB7E8D2}" dt="2024-09-17T13:31:23.584" v="462" actId="478"/>
          <ac:spMkLst>
            <pc:docMk/>
            <pc:sldMk cId="2132851796" sldId="1111"/>
            <ac:spMk id="18" creationId="{90B183B0-9705-D382-1AE1-4660B1E5950B}"/>
          </ac:spMkLst>
        </pc:spChg>
        <pc:spChg chg="del">
          <ac:chgData name="Kathleen Speck" userId="1c3bee05-3f30-471c-9c5c-6f1d82c4dd7a" providerId="ADAL" clId="{57A88606-59EC-4C26-9CE2-28419FB7E8D2}" dt="2024-09-17T13:31:23.584" v="462" actId="478"/>
          <ac:spMkLst>
            <pc:docMk/>
            <pc:sldMk cId="2132851796" sldId="1111"/>
            <ac:spMk id="19" creationId="{4845A0E8-2E65-4219-C5B6-5AE383B4D466}"/>
          </ac:spMkLst>
        </pc:spChg>
        <pc:spChg chg="del">
          <ac:chgData name="Kathleen Speck" userId="1c3bee05-3f30-471c-9c5c-6f1d82c4dd7a" providerId="ADAL" clId="{57A88606-59EC-4C26-9CE2-28419FB7E8D2}" dt="2024-09-17T13:31:23.584" v="462" actId="478"/>
          <ac:spMkLst>
            <pc:docMk/>
            <pc:sldMk cId="2132851796" sldId="1111"/>
            <ac:spMk id="20" creationId="{76416EEC-CB6D-1FE5-96F1-8CC871D23BA2}"/>
          </ac:spMkLst>
        </pc:spChg>
        <pc:spChg chg="del">
          <ac:chgData name="Kathleen Speck" userId="1c3bee05-3f30-471c-9c5c-6f1d82c4dd7a" providerId="ADAL" clId="{57A88606-59EC-4C26-9CE2-28419FB7E8D2}" dt="2024-09-17T13:31:23.584" v="462" actId="478"/>
          <ac:spMkLst>
            <pc:docMk/>
            <pc:sldMk cId="2132851796" sldId="1111"/>
            <ac:spMk id="21" creationId="{0D6D9EC6-FDE0-626E-E021-D3112BB71A62}"/>
          </ac:spMkLst>
        </pc:spChg>
        <pc:spChg chg="del">
          <ac:chgData name="Kathleen Speck" userId="1c3bee05-3f30-471c-9c5c-6f1d82c4dd7a" providerId="ADAL" clId="{57A88606-59EC-4C26-9CE2-28419FB7E8D2}" dt="2024-09-17T13:31:23.584" v="462" actId="478"/>
          <ac:spMkLst>
            <pc:docMk/>
            <pc:sldMk cId="2132851796" sldId="1111"/>
            <ac:spMk id="22" creationId="{CD3571DD-BF47-8A81-A898-3F5526949274}"/>
          </ac:spMkLst>
        </pc:spChg>
        <pc:spChg chg="del">
          <ac:chgData name="Kathleen Speck" userId="1c3bee05-3f30-471c-9c5c-6f1d82c4dd7a" providerId="ADAL" clId="{57A88606-59EC-4C26-9CE2-28419FB7E8D2}" dt="2024-09-17T13:31:23.584" v="462" actId="478"/>
          <ac:spMkLst>
            <pc:docMk/>
            <pc:sldMk cId="2132851796" sldId="1111"/>
            <ac:spMk id="23" creationId="{6BCDCFDF-0828-D3BD-5298-E983C64DA2E1}"/>
          </ac:spMkLst>
        </pc:spChg>
        <pc:picChg chg="mod">
          <ac:chgData name="Kathleen Speck" userId="1c3bee05-3f30-471c-9c5c-6f1d82c4dd7a" providerId="ADAL" clId="{57A88606-59EC-4C26-9CE2-28419FB7E8D2}" dt="2024-09-17T13:31:37.214" v="463" actId="962"/>
          <ac:picMkLst>
            <pc:docMk/>
            <pc:sldMk cId="2132851796" sldId="1111"/>
            <ac:picMk id="25" creationId="{B8995210-DEC4-68C4-AFF9-5D2BC9EF0186}"/>
          </ac:picMkLst>
        </pc:picChg>
      </pc:sldChg>
      <pc:sldChg chg="delSp modSp mod modNotesTx">
        <pc:chgData name="Kathleen Speck" userId="1c3bee05-3f30-471c-9c5c-6f1d82c4dd7a" providerId="ADAL" clId="{57A88606-59EC-4C26-9CE2-28419FB7E8D2}" dt="2024-09-17T13:40:28.200" v="903" actId="6549"/>
        <pc:sldMkLst>
          <pc:docMk/>
          <pc:sldMk cId="1411128372" sldId="1112"/>
        </pc:sldMkLst>
        <pc:spChg chg="del">
          <ac:chgData name="Kathleen Speck" userId="1c3bee05-3f30-471c-9c5c-6f1d82c4dd7a" providerId="ADAL" clId="{57A88606-59EC-4C26-9CE2-28419FB7E8D2}" dt="2024-09-17T13:31:49.097" v="464" actId="478"/>
          <ac:spMkLst>
            <pc:docMk/>
            <pc:sldMk cId="1411128372" sldId="1112"/>
            <ac:spMk id="12" creationId="{EAC7A522-038B-4C58-9115-D3C3A0F2FB6C}"/>
          </ac:spMkLst>
        </pc:spChg>
        <pc:spChg chg="del">
          <ac:chgData name="Kathleen Speck" userId="1c3bee05-3f30-471c-9c5c-6f1d82c4dd7a" providerId="ADAL" clId="{57A88606-59EC-4C26-9CE2-28419FB7E8D2}" dt="2024-09-17T13:31:49.097" v="464" actId="478"/>
          <ac:spMkLst>
            <pc:docMk/>
            <pc:sldMk cId="1411128372" sldId="1112"/>
            <ac:spMk id="28" creationId="{59D12AC8-BA7B-AA47-00B7-A6E61FF4F955}"/>
          </ac:spMkLst>
        </pc:spChg>
        <pc:spChg chg="del">
          <ac:chgData name="Kathleen Speck" userId="1c3bee05-3f30-471c-9c5c-6f1d82c4dd7a" providerId="ADAL" clId="{57A88606-59EC-4C26-9CE2-28419FB7E8D2}" dt="2024-09-17T13:31:49.097" v="464" actId="478"/>
          <ac:spMkLst>
            <pc:docMk/>
            <pc:sldMk cId="1411128372" sldId="1112"/>
            <ac:spMk id="29" creationId="{1AD9D029-CEC5-3A51-8569-7FF6A6D8409E}"/>
          </ac:spMkLst>
        </pc:spChg>
        <pc:spChg chg="del">
          <ac:chgData name="Kathleen Speck" userId="1c3bee05-3f30-471c-9c5c-6f1d82c4dd7a" providerId="ADAL" clId="{57A88606-59EC-4C26-9CE2-28419FB7E8D2}" dt="2024-09-17T13:31:49.097" v="464" actId="478"/>
          <ac:spMkLst>
            <pc:docMk/>
            <pc:sldMk cId="1411128372" sldId="1112"/>
            <ac:spMk id="30" creationId="{C6A6905F-91E5-8504-7292-A1EF10047DA2}"/>
          </ac:spMkLst>
        </pc:spChg>
        <pc:spChg chg="del">
          <ac:chgData name="Kathleen Speck" userId="1c3bee05-3f30-471c-9c5c-6f1d82c4dd7a" providerId="ADAL" clId="{57A88606-59EC-4C26-9CE2-28419FB7E8D2}" dt="2024-09-17T13:31:49.097" v="464" actId="478"/>
          <ac:spMkLst>
            <pc:docMk/>
            <pc:sldMk cId="1411128372" sldId="1112"/>
            <ac:spMk id="31" creationId="{6C55DD4B-D9E5-6AF8-3DEA-170F11804700}"/>
          </ac:spMkLst>
        </pc:spChg>
        <pc:spChg chg="del">
          <ac:chgData name="Kathleen Speck" userId="1c3bee05-3f30-471c-9c5c-6f1d82c4dd7a" providerId="ADAL" clId="{57A88606-59EC-4C26-9CE2-28419FB7E8D2}" dt="2024-09-17T13:31:49.097" v="464" actId="478"/>
          <ac:spMkLst>
            <pc:docMk/>
            <pc:sldMk cId="1411128372" sldId="1112"/>
            <ac:spMk id="32" creationId="{66067E4B-8362-90D2-9046-17637510F1DE}"/>
          </ac:spMkLst>
        </pc:spChg>
        <pc:spChg chg="del">
          <ac:chgData name="Kathleen Speck" userId="1c3bee05-3f30-471c-9c5c-6f1d82c4dd7a" providerId="ADAL" clId="{57A88606-59EC-4C26-9CE2-28419FB7E8D2}" dt="2024-09-17T13:31:49.097" v="464" actId="478"/>
          <ac:spMkLst>
            <pc:docMk/>
            <pc:sldMk cId="1411128372" sldId="1112"/>
            <ac:spMk id="33" creationId="{660F6153-DA07-F1CE-53B1-5DE0D906E0FF}"/>
          </ac:spMkLst>
        </pc:spChg>
        <pc:spChg chg="del">
          <ac:chgData name="Kathleen Speck" userId="1c3bee05-3f30-471c-9c5c-6f1d82c4dd7a" providerId="ADAL" clId="{57A88606-59EC-4C26-9CE2-28419FB7E8D2}" dt="2024-09-17T13:31:49.097" v="464" actId="478"/>
          <ac:spMkLst>
            <pc:docMk/>
            <pc:sldMk cId="1411128372" sldId="1112"/>
            <ac:spMk id="34" creationId="{AAD653D5-9975-6595-67AB-1BE6EF962AD1}"/>
          </ac:spMkLst>
        </pc:spChg>
        <pc:spChg chg="del">
          <ac:chgData name="Kathleen Speck" userId="1c3bee05-3f30-471c-9c5c-6f1d82c4dd7a" providerId="ADAL" clId="{57A88606-59EC-4C26-9CE2-28419FB7E8D2}" dt="2024-09-17T13:31:49.097" v="464" actId="478"/>
          <ac:spMkLst>
            <pc:docMk/>
            <pc:sldMk cId="1411128372" sldId="1112"/>
            <ac:spMk id="35" creationId="{A4BFC3B1-5593-2542-C1EC-2461A93B3743}"/>
          </ac:spMkLst>
        </pc:spChg>
        <pc:spChg chg="del">
          <ac:chgData name="Kathleen Speck" userId="1c3bee05-3f30-471c-9c5c-6f1d82c4dd7a" providerId="ADAL" clId="{57A88606-59EC-4C26-9CE2-28419FB7E8D2}" dt="2024-09-17T13:31:49.097" v="464" actId="478"/>
          <ac:spMkLst>
            <pc:docMk/>
            <pc:sldMk cId="1411128372" sldId="1112"/>
            <ac:spMk id="36" creationId="{DA608F64-1F15-39C7-4658-AA5A4A7EE7CE}"/>
          </ac:spMkLst>
        </pc:spChg>
        <pc:spChg chg="del">
          <ac:chgData name="Kathleen Speck" userId="1c3bee05-3f30-471c-9c5c-6f1d82c4dd7a" providerId="ADAL" clId="{57A88606-59EC-4C26-9CE2-28419FB7E8D2}" dt="2024-09-17T13:31:49.097" v="464" actId="478"/>
          <ac:spMkLst>
            <pc:docMk/>
            <pc:sldMk cId="1411128372" sldId="1112"/>
            <ac:spMk id="37" creationId="{FC649ADB-4E63-8E5E-10FB-FDD7A2B79D7A}"/>
          </ac:spMkLst>
        </pc:spChg>
        <pc:spChg chg="del">
          <ac:chgData name="Kathleen Speck" userId="1c3bee05-3f30-471c-9c5c-6f1d82c4dd7a" providerId="ADAL" clId="{57A88606-59EC-4C26-9CE2-28419FB7E8D2}" dt="2024-09-17T13:31:49.097" v="464" actId="478"/>
          <ac:spMkLst>
            <pc:docMk/>
            <pc:sldMk cId="1411128372" sldId="1112"/>
            <ac:spMk id="38" creationId="{C2B5387C-8F31-9A61-EE3A-677560E690D1}"/>
          </ac:spMkLst>
        </pc:spChg>
        <pc:spChg chg="del">
          <ac:chgData name="Kathleen Speck" userId="1c3bee05-3f30-471c-9c5c-6f1d82c4dd7a" providerId="ADAL" clId="{57A88606-59EC-4C26-9CE2-28419FB7E8D2}" dt="2024-09-17T13:31:49.097" v="464" actId="478"/>
          <ac:spMkLst>
            <pc:docMk/>
            <pc:sldMk cId="1411128372" sldId="1112"/>
            <ac:spMk id="39" creationId="{D7CACDB3-19A0-F05F-3472-2355C201634F}"/>
          </ac:spMkLst>
        </pc:spChg>
        <pc:spChg chg="del">
          <ac:chgData name="Kathleen Speck" userId="1c3bee05-3f30-471c-9c5c-6f1d82c4dd7a" providerId="ADAL" clId="{57A88606-59EC-4C26-9CE2-28419FB7E8D2}" dt="2024-09-17T13:31:49.097" v="464" actId="478"/>
          <ac:spMkLst>
            <pc:docMk/>
            <pc:sldMk cId="1411128372" sldId="1112"/>
            <ac:spMk id="40" creationId="{29A7A277-23D9-88E6-99B3-111507455935}"/>
          </ac:spMkLst>
        </pc:spChg>
        <pc:spChg chg="del">
          <ac:chgData name="Kathleen Speck" userId="1c3bee05-3f30-471c-9c5c-6f1d82c4dd7a" providerId="ADAL" clId="{57A88606-59EC-4C26-9CE2-28419FB7E8D2}" dt="2024-09-17T13:31:49.097" v="464" actId="478"/>
          <ac:spMkLst>
            <pc:docMk/>
            <pc:sldMk cId="1411128372" sldId="1112"/>
            <ac:spMk id="41" creationId="{D495EC89-3F46-3A3A-BE61-1CB612DAB390}"/>
          </ac:spMkLst>
        </pc:spChg>
        <pc:spChg chg="del">
          <ac:chgData name="Kathleen Speck" userId="1c3bee05-3f30-471c-9c5c-6f1d82c4dd7a" providerId="ADAL" clId="{57A88606-59EC-4C26-9CE2-28419FB7E8D2}" dt="2024-09-17T13:31:49.097" v="464" actId="478"/>
          <ac:spMkLst>
            <pc:docMk/>
            <pc:sldMk cId="1411128372" sldId="1112"/>
            <ac:spMk id="42" creationId="{0B09E3B8-5387-65BA-CAF4-F519437EA7ED}"/>
          </ac:spMkLst>
        </pc:spChg>
        <pc:spChg chg="del">
          <ac:chgData name="Kathleen Speck" userId="1c3bee05-3f30-471c-9c5c-6f1d82c4dd7a" providerId="ADAL" clId="{57A88606-59EC-4C26-9CE2-28419FB7E8D2}" dt="2024-09-17T13:31:49.097" v="464" actId="478"/>
          <ac:spMkLst>
            <pc:docMk/>
            <pc:sldMk cId="1411128372" sldId="1112"/>
            <ac:spMk id="43" creationId="{6FC54C6A-8A8E-AF7D-4CCE-87BA59609558}"/>
          </ac:spMkLst>
        </pc:spChg>
        <pc:spChg chg="del">
          <ac:chgData name="Kathleen Speck" userId="1c3bee05-3f30-471c-9c5c-6f1d82c4dd7a" providerId="ADAL" clId="{57A88606-59EC-4C26-9CE2-28419FB7E8D2}" dt="2024-09-17T13:31:49.097" v="464" actId="478"/>
          <ac:spMkLst>
            <pc:docMk/>
            <pc:sldMk cId="1411128372" sldId="1112"/>
            <ac:spMk id="44" creationId="{1E81234D-B53F-AAE7-127E-310995C6077D}"/>
          </ac:spMkLst>
        </pc:spChg>
        <pc:spChg chg="del">
          <ac:chgData name="Kathleen Speck" userId="1c3bee05-3f30-471c-9c5c-6f1d82c4dd7a" providerId="ADAL" clId="{57A88606-59EC-4C26-9CE2-28419FB7E8D2}" dt="2024-09-17T13:31:49.097" v="464" actId="478"/>
          <ac:spMkLst>
            <pc:docMk/>
            <pc:sldMk cId="1411128372" sldId="1112"/>
            <ac:spMk id="45" creationId="{52C6F667-288F-46AE-2CD4-F5C49E4C567B}"/>
          </ac:spMkLst>
        </pc:spChg>
        <pc:picChg chg="mod">
          <ac:chgData name="Kathleen Speck" userId="1c3bee05-3f30-471c-9c5c-6f1d82c4dd7a" providerId="ADAL" clId="{57A88606-59EC-4C26-9CE2-28419FB7E8D2}" dt="2024-09-17T13:31:59.926" v="465" actId="962"/>
          <ac:picMkLst>
            <pc:docMk/>
            <pc:sldMk cId="1411128372" sldId="1112"/>
            <ac:picMk id="4" creationId="{FE31AEB3-9751-4DAB-92C8-1E9F07505FA1}"/>
          </ac:picMkLst>
        </pc:picChg>
      </pc:sldChg>
      <pc:sldChg chg="delSp modSp mod">
        <pc:chgData name="Kathleen Speck" userId="1c3bee05-3f30-471c-9c5c-6f1d82c4dd7a" providerId="ADAL" clId="{57A88606-59EC-4C26-9CE2-28419FB7E8D2}" dt="2024-09-17T13:33:24.486" v="586" actId="478"/>
        <pc:sldMkLst>
          <pc:docMk/>
          <pc:sldMk cId="803038694" sldId="1113"/>
        </pc:sldMkLst>
        <pc:spChg chg="del">
          <ac:chgData name="Kathleen Speck" userId="1c3bee05-3f30-471c-9c5c-6f1d82c4dd7a" providerId="ADAL" clId="{57A88606-59EC-4C26-9CE2-28419FB7E8D2}" dt="2024-09-17T13:33:24.486" v="586" actId="478"/>
          <ac:spMkLst>
            <pc:docMk/>
            <pc:sldMk cId="803038694" sldId="1113"/>
            <ac:spMk id="28" creationId="{EA6925B9-ED47-7E1A-A451-AFE866D3CD84}"/>
          </ac:spMkLst>
        </pc:spChg>
        <pc:spChg chg="del">
          <ac:chgData name="Kathleen Speck" userId="1c3bee05-3f30-471c-9c5c-6f1d82c4dd7a" providerId="ADAL" clId="{57A88606-59EC-4C26-9CE2-28419FB7E8D2}" dt="2024-09-17T13:33:24.486" v="586" actId="478"/>
          <ac:spMkLst>
            <pc:docMk/>
            <pc:sldMk cId="803038694" sldId="1113"/>
            <ac:spMk id="29" creationId="{49CB6076-411F-890D-48B1-7F832048E343}"/>
          </ac:spMkLst>
        </pc:spChg>
        <pc:spChg chg="del">
          <ac:chgData name="Kathleen Speck" userId="1c3bee05-3f30-471c-9c5c-6f1d82c4dd7a" providerId="ADAL" clId="{57A88606-59EC-4C26-9CE2-28419FB7E8D2}" dt="2024-09-17T13:33:24.486" v="586" actId="478"/>
          <ac:spMkLst>
            <pc:docMk/>
            <pc:sldMk cId="803038694" sldId="1113"/>
            <ac:spMk id="30" creationId="{8A3C592C-FB10-9B6A-1319-48D62DD451F3}"/>
          </ac:spMkLst>
        </pc:spChg>
        <pc:spChg chg="del">
          <ac:chgData name="Kathleen Speck" userId="1c3bee05-3f30-471c-9c5c-6f1d82c4dd7a" providerId="ADAL" clId="{57A88606-59EC-4C26-9CE2-28419FB7E8D2}" dt="2024-09-17T13:33:24.486" v="586" actId="478"/>
          <ac:spMkLst>
            <pc:docMk/>
            <pc:sldMk cId="803038694" sldId="1113"/>
            <ac:spMk id="31" creationId="{99862EFA-9B8C-F1BA-9F15-126962ED23CE}"/>
          </ac:spMkLst>
        </pc:spChg>
        <pc:spChg chg="del">
          <ac:chgData name="Kathleen Speck" userId="1c3bee05-3f30-471c-9c5c-6f1d82c4dd7a" providerId="ADAL" clId="{57A88606-59EC-4C26-9CE2-28419FB7E8D2}" dt="2024-09-17T13:33:24.486" v="586" actId="478"/>
          <ac:spMkLst>
            <pc:docMk/>
            <pc:sldMk cId="803038694" sldId="1113"/>
            <ac:spMk id="32" creationId="{773BD499-43EC-2F3D-ABDD-671168D3C622}"/>
          </ac:spMkLst>
        </pc:spChg>
        <pc:spChg chg="del">
          <ac:chgData name="Kathleen Speck" userId="1c3bee05-3f30-471c-9c5c-6f1d82c4dd7a" providerId="ADAL" clId="{57A88606-59EC-4C26-9CE2-28419FB7E8D2}" dt="2024-09-17T13:33:24.486" v="586" actId="478"/>
          <ac:spMkLst>
            <pc:docMk/>
            <pc:sldMk cId="803038694" sldId="1113"/>
            <ac:spMk id="33" creationId="{4933DCEB-4A7F-E033-3D0A-1261C0F9ADE0}"/>
          </ac:spMkLst>
        </pc:spChg>
        <pc:spChg chg="del">
          <ac:chgData name="Kathleen Speck" userId="1c3bee05-3f30-471c-9c5c-6f1d82c4dd7a" providerId="ADAL" clId="{57A88606-59EC-4C26-9CE2-28419FB7E8D2}" dt="2024-09-17T13:33:24.486" v="586" actId="478"/>
          <ac:spMkLst>
            <pc:docMk/>
            <pc:sldMk cId="803038694" sldId="1113"/>
            <ac:spMk id="34" creationId="{CB1A6D85-29B3-8523-4E23-C2C331D44B99}"/>
          </ac:spMkLst>
        </pc:spChg>
        <pc:spChg chg="del">
          <ac:chgData name="Kathleen Speck" userId="1c3bee05-3f30-471c-9c5c-6f1d82c4dd7a" providerId="ADAL" clId="{57A88606-59EC-4C26-9CE2-28419FB7E8D2}" dt="2024-09-17T13:33:24.486" v="586" actId="478"/>
          <ac:spMkLst>
            <pc:docMk/>
            <pc:sldMk cId="803038694" sldId="1113"/>
            <ac:spMk id="35" creationId="{1807EB77-2D4E-8036-D249-68BF9FADBBF5}"/>
          </ac:spMkLst>
        </pc:spChg>
        <pc:spChg chg="del">
          <ac:chgData name="Kathleen Speck" userId="1c3bee05-3f30-471c-9c5c-6f1d82c4dd7a" providerId="ADAL" clId="{57A88606-59EC-4C26-9CE2-28419FB7E8D2}" dt="2024-09-17T13:33:24.486" v="586" actId="478"/>
          <ac:spMkLst>
            <pc:docMk/>
            <pc:sldMk cId="803038694" sldId="1113"/>
            <ac:spMk id="36" creationId="{279D23F0-8A6C-ECDC-DBF8-16F2EE93C904}"/>
          </ac:spMkLst>
        </pc:spChg>
        <pc:spChg chg="del">
          <ac:chgData name="Kathleen Speck" userId="1c3bee05-3f30-471c-9c5c-6f1d82c4dd7a" providerId="ADAL" clId="{57A88606-59EC-4C26-9CE2-28419FB7E8D2}" dt="2024-09-17T13:33:24.486" v="586" actId="478"/>
          <ac:spMkLst>
            <pc:docMk/>
            <pc:sldMk cId="803038694" sldId="1113"/>
            <ac:spMk id="37" creationId="{C84F371E-614C-488B-6F06-38A971EC67F3}"/>
          </ac:spMkLst>
        </pc:spChg>
        <pc:spChg chg="del">
          <ac:chgData name="Kathleen Speck" userId="1c3bee05-3f30-471c-9c5c-6f1d82c4dd7a" providerId="ADAL" clId="{57A88606-59EC-4C26-9CE2-28419FB7E8D2}" dt="2024-09-17T13:33:24.486" v="586" actId="478"/>
          <ac:spMkLst>
            <pc:docMk/>
            <pc:sldMk cId="803038694" sldId="1113"/>
            <ac:spMk id="38" creationId="{8587C5D1-B997-160B-41C6-D797EFAEB852}"/>
          </ac:spMkLst>
        </pc:spChg>
        <pc:spChg chg="del">
          <ac:chgData name="Kathleen Speck" userId="1c3bee05-3f30-471c-9c5c-6f1d82c4dd7a" providerId="ADAL" clId="{57A88606-59EC-4C26-9CE2-28419FB7E8D2}" dt="2024-09-17T13:33:24.486" v="586" actId="478"/>
          <ac:spMkLst>
            <pc:docMk/>
            <pc:sldMk cId="803038694" sldId="1113"/>
            <ac:spMk id="39" creationId="{790BB094-07F9-FD77-6835-C29D93D978C5}"/>
          </ac:spMkLst>
        </pc:spChg>
        <pc:spChg chg="del">
          <ac:chgData name="Kathleen Speck" userId="1c3bee05-3f30-471c-9c5c-6f1d82c4dd7a" providerId="ADAL" clId="{57A88606-59EC-4C26-9CE2-28419FB7E8D2}" dt="2024-09-17T13:33:24.486" v="586" actId="478"/>
          <ac:spMkLst>
            <pc:docMk/>
            <pc:sldMk cId="803038694" sldId="1113"/>
            <ac:spMk id="40" creationId="{9582CFBB-7F2C-00E6-3D03-4FCDBFC00052}"/>
          </ac:spMkLst>
        </pc:spChg>
        <pc:spChg chg="del">
          <ac:chgData name="Kathleen Speck" userId="1c3bee05-3f30-471c-9c5c-6f1d82c4dd7a" providerId="ADAL" clId="{57A88606-59EC-4C26-9CE2-28419FB7E8D2}" dt="2024-09-17T13:33:24.486" v="586" actId="478"/>
          <ac:spMkLst>
            <pc:docMk/>
            <pc:sldMk cId="803038694" sldId="1113"/>
            <ac:spMk id="41" creationId="{AA4F28EE-C257-042A-504B-0C46BB4FDDE9}"/>
          </ac:spMkLst>
        </pc:spChg>
        <pc:spChg chg="del">
          <ac:chgData name="Kathleen Speck" userId="1c3bee05-3f30-471c-9c5c-6f1d82c4dd7a" providerId="ADAL" clId="{57A88606-59EC-4C26-9CE2-28419FB7E8D2}" dt="2024-09-17T13:33:24.486" v="586" actId="478"/>
          <ac:spMkLst>
            <pc:docMk/>
            <pc:sldMk cId="803038694" sldId="1113"/>
            <ac:spMk id="42" creationId="{4EA92BF3-832F-CDBA-8B8B-16C3824E1041}"/>
          </ac:spMkLst>
        </pc:spChg>
        <pc:spChg chg="del">
          <ac:chgData name="Kathleen Speck" userId="1c3bee05-3f30-471c-9c5c-6f1d82c4dd7a" providerId="ADAL" clId="{57A88606-59EC-4C26-9CE2-28419FB7E8D2}" dt="2024-09-17T13:33:24.486" v="586" actId="478"/>
          <ac:spMkLst>
            <pc:docMk/>
            <pc:sldMk cId="803038694" sldId="1113"/>
            <ac:spMk id="43" creationId="{70230157-CCCE-704D-BB91-0FEA26823491}"/>
          </ac:spMkLst>
        </pc:spChg>
        <pc:spChg chg="del">
          <ac:chgData name="Kathleen Speck" userId="1c3bee05-3f30-471c-9c5c-6f1d82c4dd7a" providerId="ADAL" clId="{57A88606-59EC-4C26-9CE2-28419FB7E8D2}" dt="2024-09-17T13:33:24.486" v="586" actId="478"/>
          <ac:spMkLst>
            <pc:docMk/>
            <pc:sldMk cId="803038694" sldId="1113"/>
            <ac:spMk id="44" creationId="{C12CC0E8-3ADF-0955-8DF0-A96361EF0954}"/>
          </ac:spMkLst>
        </pc:spChg>
        <pc:spChg chg="del">
          <ac:chgData name="Kathleen Speck" userId="1c3bee05-3f30-471c-9c5c-6f1d82c4dd7a" providerId="ADAL" clId="{57A88606-59EC-4C26-9CE2-28419FB7E8D2}" dt="2024-09-17T13:33:24.486" v="586" actId="478"/>
          <ac:spMkLst>
            <pc:docMk/>
            <pc:sldMk cId="803038694" sldId="1113"/>
            <ac:spMk id="45" creationId="{529D82B2-721D-2004-17F5-A5BDC68F3471}"/>
          </ac:spMkLst>
        </pc:spChg>
        <pc:picChg chg="mod">
          <ac:chgData name="Kathleen Speck" userId="1c3bee05-3f30-471c-9c5c-6f1d82c4dd7a" providerId="ADAL" clId="{57A88606-59EC-4C26-9CE2-28419FB7E8D2}" dt="2024-09-17T13:33:18.583" v="585" actId="962"/>
          <ac:picMkLst>
            <pc:docMk/>
            <pc:sldMk cId="803038694" sldId="1113"/>
            <ac:picMk id="4" creationId="{BA43A48F-8BF8-40F9-B341-0BC8A31A81AA}"/>
          </ac:picMkLst>
        </pc:picChg>
      </pc:sldChg>
      <pc:sldChg chg="delSp modSp mod modNotesTx">
        <pc:chgData name="Kathleen Speck" userId="1c3bee05-3f30-471c-9c5c-6f1d82c4dd7a" providerId="ADAL" clId="{57A88606-59EC-4C26-9CE2-28419FB7E8D2}" dt="2024-09-17T13:40:36.564" v="904" actId="6549"/>
        <pc:sldMkLst>
          <pc:docMk/>
          <pc:sldMk cId="1174704693" sldId="1114"/>
        </pc:sldMkLst>
        <pc:spChg chg="del">
          <ac:chgData name="Kathleen Speck" userId="1c3bee05-3f30-471c-9c5c-6f1d82c4dd7a" providerId="ADAL" clId="{57A88606-59EC-4C26-9CE2-28419FB7E8D2}" dt="2024-09-17T13:33:35.097" v="587" actId="478"/>
          <ac:spMkLst>
            <pc:docMk/>
            <pc:sldMk cId="1174704693" sldId="1114"/>
            <ac:spMk id="27" creationId="{21AB3F69-85B7-E1B3-AA23-316CFD90C4DF}"/>
          </ac:spMkLst>
        </pc:spChg>
        <pc:spChg chg="del">
          <ac:chgData name="Kathleen Speck" userId="1c3bee05-3f30-471c-9c5c-6f1d82c4dd7a" providerId="ADAL" clId="{57A88606-59EC-4C26-9CE2-28419FB7E8D2}" dt="2024-09-17T13:33:35.097" v="587" actId="478"/>
          <ac:spMkLst>
            <pc:docMk/>
            <pc:sldMk cId="1174704693" sldId="1114"/>
            <ac:spMk id="28" creationId="{FC3030A6-6D1F-92CA-54F4-F32E29BB4982}"/>
          </ac:spMkLst>
        </pc:spChg>
        <pc:spChg chg="del">
          <ac:chgData name="Kathleen Speck" userId="1c3bee05-3f30-471c-9c5c-6f1d82c4dd7a" providerId="ADAL" clId="{57A88606-59EC-4C26-9CE2-28419FB7E8D2}" dt="2024-09-17T13:33:35.097" v="587" actId="478"/>
          <ac:spMkLst>
            <pc:docMk/>
            <pc:sldMk cId="1174704693" sldId="1114"/>
            <ac:spMk id="29" creationId="{615B01AB-2688-D32F-7EDC-64ACFEEC81E7}"/>
          </ac:spMkLst>
        </pc:spChg>
        <pc:spChg chg="del">
          <ac:chgData name="Kathleen Speck" userId="1c3bee05-3f30-471c-9c5c-6f1d82c4dd7a" providerId="ADAL" clId="{57A88606-59EC-4C26-9CE2-28419FB7E8D2}" dt="2024-09-17T13:33:35.097" v="587" actId="478"/>
          <ac:spMkLst>
            <pc:docMk/>
            <pc:sldMk cId="1174704693" sldId="1114"/>
            <ac:spMk id="30" creationId="{4A4DDDD1-660D-AFB4-D12B-2E61C58A6A62}"/>
          </ac:spMkLst>
        </pc:spChg>
        <pc:spChg chg="del">
          <ac:chgData name="Kathleen Speck" userId="1c3bee05-3f30-471c-9c5c-6f1d82c4dd7a" providerId="ADAL" clId="{57A88606-59EC-4C26-9CE2-28419FB7E8D2}" dt="2024-09-17T13:33:35.097" v="587" actId="478"/>
          <ac:spMkLst>
            <pc:docMk/>
            <pc:sldMk cId="1174704693" sldId="1114"/>
            <ac:spMk id="31" creationId="{B8DE876A-4AC8-18F0-1A86-2D30254534C5}"/>
          </ac:spMkLst>
        </pc:spChg>
        <pc:spChg chg="del">
          <ac:chgData name="Kathleen Speck" userId="1c3bee05-3f30-471c-9c5c-6f1d82c4dd7a" providerId="ADAL" clId="{57A88606-59EC-4C26-9CE2-28419FB7E8D2}" dt="2024-09-17T13:33:35.097" v="587" actId="478"/>
          <ac:spMkLst>
            <pc:docMk/>
            <pc:sldMk cId="1174704693" sldId="1114"/>
            <ac:spMk id="32" creationId="{4EA08C36-B34F-9394-3F6A-3E59D92AD7F1}"/>
          </ac:spMkLst>
        </pc:spChg>
        <pc:spChg chg="del">
          <ac:chgData name="Kathleen Speck" userId="1c3bee05-3f30-471c-9c5c-6f1d82c4dd7a" providerId="ADAL" clId="{57A88606-59EC-4C26-9CE2-28419FB7E8D2}" dt="2024-09-17T13:33:35.097" v="587" actId="478"/>
          <ac:spMkLst>
            <pc:docMk/>
            <pc:sldMk cId="1174704693" sldId="1114"/>
            <ac:spMk id="33" creationId="{ED9DFE85-ACD1-E544-4194-8A8966E368EA}"/>
          </ac:spMkLst>
        </pc:spChg>
        <pc:spChg chg="del">
          <ac:chgData name="Kathleen Speck" userId="1c3bee05-3f30-471c-9c5c-6f1d82c4dd7a" providerId="ADAL" clId="{57A88606-59EC-4C26-9CE2-28419FB7E8D2}" dt="2024-09-17T13:33:35.097" v="587" actId="478"/>
          <ac:spMkLst>
            <pc:docMk/>
            <pc:sldMk cId="1174704693" sldId="1114"/>
            <ac:spMk id="34" creationId="{362609A3-343F-F72B-A54F-8278CDFF540F}"/>
          </ac:spMkLst>
        </pc:spChg>
        <pc:spChg chg="del">
          <ac:chgData name="Kathleen Speck" userId="1c3bee05-3f30-471c-9c5c-6f1d82c4dd7a" providerId="ADAL" clId="{57A88606-59EC-4C26-9CE2-28419FB7E8D2}" dt="2024-09-17T13:33:35.097" v="587" actId="478"/>
          <ac:spMkLst>
            <pc:docMk/>
            <pc:sldMk cId="1174704693" sldId="1114"/>
            <ac:spMk id="35" creationId="{396818D7-5F0B-3A6D-DCD3-1C854F13F3AF}"/>
          </ac:spMkLst>
        </pc:spChg>
        <pc:spChg chg="del">
          <ac:chgData name="Kathleen Speck" userId="1c3bee05-3f30-471c-9c5c-6f1d82c4dd7a" providerId="ADAL" clId="{57A88606-59EC-4C26-9CE2-28419FB7E8D2}" dt="2024-09-17T13:33:35.097" v="587" actId="478"/>
          <ac:spMkLst>
            <pc:docMk/>
            <pc:sldMk cId="1174704693" sldId="1114"/>
            <ac:spMk id="36" creationId="{492732CD-009E-3E6E-8982-18F3AD5F834E}"/>
          </ac:spMkLst>
        </pc:spChg>
        <pc:spChg chg="del">
          <ac:chgData name="Kathleen Speck" userId="1c3bee05-3f30-471c-9c5c-6f1d82c4dd7a" providerId="ADAL" clId="{57A88606-59EC-4C26-9CE2-28419FB7E8D2}" dt="2024-09-17T13:33:35.097" v="587" actId="478"/>
          <ac:spMkLst>
            <pc:docMk/>
            <pc:sldMk cId="1174704693" sldId="1114"/>
            <ac:spMk id="37" creationId="{95179AA2-9735-AE88-4BAA-A087507B78BB}"/>
          </ac:spMkLst>
        </pc:spChg>
        <pc:spChg chg="del">
          <ac:chgData name="Kathleen Speck" userId="1c3bee05-3f30-471c-9c5c-6f1d82c4dd7a" providerId="ADAL" clId="{57A88606-59EC-4C26-9CE2-28419FB7E8D2}" dt="2024-09-17T13:33:35.097" v="587" actId="478"/>
          <ac:spMkLst>
            <pc:docMk/>
            <pc:sldMk cId="1174704693" sldId="1114"/>
            <ac:spMk id="38" creationId="{38C81288-B4A9-76AB-7FC1-6963E9CADA0B}"/>
          </ac:spMkLst>
        </pc:spChg>
        <pc:spChg chg="del">
          <ac:chgData name="Kathleen Speck" userId="1c3bee05-3f30-471c-9c5c-6f1d82c4dd7a" providerId="ADAL" clId="{57A88606-59EC-4C26-9CE2-28419FB7E8D2}" dt="2024-09-17T13:33:35.097" v="587" actId="478"/>
          <ac:spMkLst>
            <pc:docMk/>
            <pc:sldMk cId="1174704693" sldId="1114"/>
            <ac:spMk id="39" creationId="{A2C7DB3E-F7D1-1A1D-6DA9-7186D0FCA0A7}"/>
          </ac:spMkLst>
        </pc:spChg>
        <pc:spChg chg="del">
          <ac:chgData name="Kathleen Speck" userId="1c3bee05-3f30-471c-9c5c-6f1d82c4dd7a" providerId="ADAL" clId="{57A88606-59EC-4C26-9CE2-28419FB7E8D2}" dt="2024-09-17T13:33:35.097" v="587" actId="478"/>
          <ac:spMkLst>
            <pc:docMk/>
            <pc:sldMk cId="1174704693" sldId="1114"/>
            <ac:spMk id="40" creationId="{79911F09-5A16-EB54-A72A-21DA51F8192F}"/>
          </ac:spMkLst>
        </pc:spChg>
        <pc:spChg chg="del">
          <ac:chgData name="Kathleen Speck" userId="1c3bee05-3f30-471c-9c5c-6f1d82c4dd7a" providerId="ADAL" clId="{57A88606-59EC-4C26-9CE2-28419FB7E8D2}" dt="2024-09-17T13:33:35.097" v="587" actId="478"/>
          <ac:spMkLst>
            <pc:docMk/>
            <pc:sldMk cId="1174704693" sldId="1114"/>
            <ac:spMk id="41" creationId="{5B77B4C3-FA6E-9139-B2DA-651DAC792D68}"/>
          </ac:spMkLst>
        </pc:spChg>
        <pc:spChg chg="del">
          <ac:chgData name="Kathleen Speck" userId="1c3bee05-3f30-471c-9c5c-6f1d82c4dd7a" providerId="ADAL" clId="{57A88606-59EC-4C26-9CE2-28419FB7E8D2}" dt="2024-09-17T13:33:35.097" v="587" actId="478"/>
          <ac:spMkLst>
            <pc:docMk/>
            <pc:sldMk cId="1174704693" sldId="1114"/>
            <ac:spMk id="42" creationId="{E29D1AFC-8843-7F75-77A1-269074E3F2FD}"/>
          </ac:spMkLst>
        </pc:spChg>
        <pc:spChg chg="del">
          <ac:chgData name="Kathleen Speck" userId="1c3bee05-3f30-471c-9c5c-6f1d82c4dd7a" providerId="ADAL" clId="{57A88606-59EC-4C26-9CE2-28419FB7E8D2}" dt="2024-09-17T13:33:35.097" v="587" actId="478"/>
          <ac:spMkLst>
            <pc:docMk/>
            <pc:sldMk cId="1174704693" sldId="1114"/>
            <ac:spMk id="43" creationId="{A6F84F64-66DA-65BD-3AD9-9AA96864E909}"/>
          </ac:spMkLst>
        </pc:spChg>
        <pc:spChg chg="del">
          <ac:chgData name="Kathleen Speck" userId="1c3bee05-3f30-471c-9c5c-6f1d82c4dd7a" providerId="ADAL" clId="{57A88606-59EC-4C26-9CE2-28419FB7E8D2}" dt="2024-09-17T13:33:35.097" v="587" actId="478"/>
          <ac:spMkLst>
            <pc:docMk/>
            <pc:sldMk cId="1174704693" sldId="1114"/>
            <ac:spMk id="44" creationId="{871114B5-8326-BAE7-9860-830EDAE0F03B}"/>
          </ac:spMkLst>
        </pc:spChg>
        <pc:spChg chg="del">
          <ac:chgData name="Kathleen Speck" userId="1c3bee05-3f30-471c-9c5c-6f1d82c4dd7a" providerId="ADAL" clId="{57A88606-59EC-4C26-9CE2-28419FB7E8D2}" dt="2024-09-17T13:33:35.097" v="587" actId="478"/>
          <ac:spMkLst>
            <pc:docMk/>
            <pc:sldMk cId="1174704693" sldId="1114"/>
            <ac:spMk id="45" creationId="{3284B9DE-BB77-A4CA-CEAD-DE5F3C4AA90C}"/>
          </ac:spMkLst>
        </pc:spChg>
        <pc:picChg chg="mod">
          <ac:chgData name="Kathleen Speck" userId="1c3bee05-3f30-471c-9c5c-6f1d82c4dd7a" providerId="ADAL" clId="{57A88606-59EC-4C26-9CE2-28419FB7E8D2}" dt="2024-09-17T13:33:40.372" v="588" actId="962"/>
          <ac:picMkLst>
            <pc:docMk/>
            <pc:sldMk cId="1174704693" sldId="1114"/>
            <ac:picMk id="6" creationId="{902D2BE6-2588-43E4-89AA-825F61FFEA0D}"/>
          </ac:picMkLst>
        </pc:picChg>
      </pc:sldChg>
      <pc:sldChg chg="delSp modSp mod modNotesTx">
        <pc:chgData name="Kathleen Speck" userId="1c3bee05-3f30-471c-9c5c-6f1d82c4dd7a" providerId="ADAL" clId="{57A88606-59EC-4C26-9CE2-28419FB7E8D2}" dt="2024-09-17T13:40:43.375" v="905" actId="6549"/>
        <pc:sldMkLst>
          <pc:docMk/>
          <pc:sldMk cId="3957566091" sldId="1115"/>
        </pc:sldMkLst>
        <pc:spChg chg="del">
          <ac:chgData name="Kathleen Speck" userId="1c3bee05-3f30-471c-9c5c-6f1d82c4dd7a" providerId="ADAL" clId="{57A88606-59EC-4C26-9CE2-28419FB7E8D2}" dt="2024-09-17T13:34:04.622" v="589" actId="478"/>
          <ac:spMkLst>
            <pc:docMk/>
            <pc:sldMk cId="3957566091" sldId="1115"/>
            <ac:spMk id="27" creationId="{58CE59B7-7438-DFBF-9CA6-3FC7F083A04E}"/>
          </ac:spMkLst>
        </pc:spChg>
        <pc:spChg chg="del">
          <ac:chgData name="Kathleen Speck" userId="1c3bee05-3f30-471c-9c5c-6f1d82c4dd7a" providerId="ADAL" clId="{57A88606-59EC-4C26-9CE2-28419FB7E8D2}" dt="2024-09-17T13:34:04.622" v="589" actId="478"/>
          <ac:spMkLst>
            <pc:docMk/>
            <pc:sldMk cId="3957566091" sldId="1115"/>
            <ac:spMk id="28" creationId="{6BA1D034-2E80-673A-A674-E7DD8B633FC6}"/>
          </ac:spMkLst>
        </pc:spChg>
        <pc:spChg chg="del">
          <ac:chgData name="Kathleen Speck" userId="1c3bee05-3f30-471c-9c5c-6f1d82c4dd7a" providerId="ADAL" clId="{57A88606-59EC-4C26-9CE2-28419FB7E8D2}" dt="2024-09-17T13:34:04.622" v="589" actId="478"/>
          <ac:spMkLst>
            <pc:docMk/>
            <pc:sldMk cId="3957566091" sldId="1115"/>
            <ac:spMk id="29" creationId="{37B8F1DD-C41D-6EDC-CD55-94E2058CA1F9}"/>
          </ac:spMkLst>
        </pc:spChg>
        <pc:spChg chg="del">
          <ac:chgData name="Kathleen Speck" userId="1c3bee05-3f30-471c-9c5c-6f1d82c4dd7a" providerId="ADAL" clId="{57A88606-59EC-4C26-9CE2-28419FB7E8D2}" dt="2024-09-17T13:34:04.622" v="589" actId="478"/>
          <ac:spMkLst>
            <pc:docMk/>
            <pc:sldMk cId="3957566091" sldId="1115"/>
            <ac:spMk id="30" creationId="{4C2B945B-2537-4D98-307B-9FE0ABB1F5AF}"/>
          </ac:spMkLst>
        </pc:spChg>
        <pc:spChg chg="del">
          <ac:chgData name="Kathleen Speck" userId="1c3bee05-3f30-471c-9c5c-6f1d82c4dd7a" providerId="ADAL" clId="{57A88606-59EC-4C26-9CE2-28419FB7E8D2}" dt="2024-09-17T13:34:04.622" v="589" actId="478"/>
          <ac:spMkLst>
            <pc:docMk/>
            <pc:sldMk cId="3957566091" sldId="1115"/>
            <ac:spMk id="31" creationId="{DD421BBF-EDF0-9BF8-458A-5C465C2B0EEA}"/>
          </ac:spMkLst>
        </pc:spChg>
        <pc:spChg chg="del">
          <ac:chgData name="Kathleen Speck" userId="1c3bee05-3f30-471c-9c5c-6f1d82c4dd7a" providerId="ADAL" clId="{57A88606-59EC-4C26-9CE2-28419FB7E8D2}" dt="2024-09-17T13:34:04.622" v="589" actId="478"/>
          <ac:spMkLst>
            <pc:docMk/>
            <pc:sldMk cId="3957566091" sldId="1115"/>
            <ac:spMk id="32" creationId="{1E6C1618-6B62-06F6-0037-71D16351C93C}"/>
          </ac:spMkLst>
        </pc:spChg>
        <pc:spChg chg="del">
          <ac:chgData name="Kathleen Speck" userId="1c3bee05-3f30-471c-9c5c-6f1d82c4dd7a" providerId="ADAL" clId="{57A88606-59EC-4C26-9CE2-28419FB7E8D2}" dt="2024-09-17T13:34:04.622" v="589" actId="478"/>
          <ac:spMkLst>
            <pc:docMk/>
            <pc:sldMk cId="3957566091" sldId="1115"/>
            <ac:spMk id="33" creationId="{DFFC31C4-1CA3-D792-2D08-D27597CE26CF}"/>
          </ac:spMkLst>
        </pc:spChg>
        <pc:spChg chg="del">
          <ac:chgData name="Kathleen Speck" userId="1c3bee05-3f30-471c-9c5c-6f1d82c4dd7a" providerId="ADAL" clId="{57A88606-59EC-4C26-9CE2-28419FB7E8D2}" dt="2024-09-17T13:34:04.622" v="589" actId="478"/>
          <ac:spMkLst>
            <pc:docMk/>
            <pc:sldMk cId="3957566091" sldId="1115"/>
            <ac:spMk id="34" creationId="{402BD8B9-427F-C34F-F11B-15C9974E1869}"/>
          </ac:spMkLst>
        </pc:spChg>
        <pc:spChg chg="del">
          <ac:chgData name="Kathleen Speck" userId="1c3bee05-3f30-471c-9c5c-6f1d82c4dd7a" providerId="ADAL" clId="{57A88606-59EC-4C26-9CE2-28419FB7E8D2}" dt="2024-09-17T13:34:04.622" v="589" actId="478"/>
          <ac:spMkLst>
            <pc:docMk/>
            <pc:sldMk cId="3957566091" sldId="1115"/>
            <ac:spMk id="35" creationId="{55AFE2B6-7430-82BC-BBED-C53F361C2816}"/>
          </ac:spMkLst>
        </pc:spChg>
        <pc:spChg chg="del">
          <ac:chgData name="Kathleen Speck" userId="1c3bee05-3f30-471c-9c5c-6f1d82c4dd7a" providerId="ADAL" clId="{57A88606-59EC-4C26-9CE2-28419FB7E8D2}" dt="2024-09-17T13:34:04.622" v="589" actId="478"/>
          <ac:spMkLst>
            <pc:docMk/>
            <pc:sldMk cId="3957566091" sldId="1115"/>
            <ac:spMk id="36" creationId="{2BB7F806-67D1-710A-3D16-97AA711F066C}"/>
          </ac:spMkLst>
        </pc:spChg>
        <pc:spChg chg="del">
          <ac:chgData name="Kathleen Speck" userId="1c3bee05-3f30-471c-9c5c-6f1d82c4dd7a" providerId="ADAL" clId="{57A88606-59EC-4C26-9CE2-28419FB7E8D2}" dt="2024-09-17T13:34:04.622" v="589" actId="478"/>
          <ac:spMkLst>
            <pc:docMk/>
            <pc:sldMk cId="3957566091" sldId="1115"/>
            <ac:spMk id="37" creationId="{8569883C-2F62-4920-D42B-BD852F49E332}"/>
          </ac:spMkLst>
        </pc:spChg>
        <pc:spChg chg="del">
          <ac:chgData name="Kathleen Speck" userId="1c3bee05-3f30-471c-9c5c-6f1d82c4dd7a" providerId="ADAL" clId="{57A88606-59EC-4C26-9CE2-28419FB7E8D2}" dt="2024-09-17T13:34:04.622" v="589" actId="478"/>
          <ac:spMkLst>
            <pc:docMk/>
            <pc:sldMk cId="3957566091" sldId="1115"/>
            <ac:spMk id="38" creationId="{3C8AE2C5-A081-A298-7A78-4BA557D11572}"/>
          </ac:spMkLst>
        </pc:spChg>
        <pc:spChg chg="del">
          <ac:chgData name="Kathleen Speck" userId="1c3bee05-3f30-471c-9c5c-6f1d82c4dd7a" providerId="ADAL" clId="{57A88606-59EC-4C26-9CE2-28419FB7E8D2}" dt="2024-09-17T13:34:04.622" v="589" actId="478"/>
          <ac:spMkLst>
            <pc:docMk/>
            <pc:sldMk cId="3957566091" sldId="1115"/>
            <ac:spMk id="39" creationId="{164BD2B0-3DCB-842C-D484-E74F25FAD958}"/>
          </ac:spMkLst>
        </pc:spChg>
        <pc:spChg chg="del">
          <ac:chgData name="Kathleen Speck" userId="1c3bee05-3f30-471c-9c5c-6f1d82c4dd7a" providerId="ADAL" clId="{57A88606-59EC-4C26-9CE2-28419FB7E8D2}" dt="2024-09-17T13:34:04.622" v="589" actId="478"/>
          <ac:spMkLst>
            <pc:docMk/>
            <pc:sldMk cId="3957566091" sldId="1115"/>
            <ac:spMk id="40" creationId="{2F86F1C8-E304-103B-7BCE-CADDA213A108}"/>
          </ac:spMkLst>
        </pc:spChg>
        <pc:spChg chg="del">
          <ac:chgData name="Kathleen Speck" userId="1c3bee05-3f30-471c-9c5c-6f1d82c4dd7a" providerId="ADAL" clId="{57A88606-59EC-4C26-9CE2-28419FB7E8D2}" dt="2024-09-17T13:34:04.622" v="589" actId="478"/>
          <ac:spMkLst>
            <pc:docMk/>
            <pc:sldMk cId="3957566091" sldId="1115"/>
            <ac:spMk id="41" creationId="{F0ECCAFF-063B-22C3-C9B6-9AF46C2FC50A}"/>
          </ac:spMkLst>
        </pc:spChg>
        <pc:spChg chg="del">
          <ac:chgData name="Kathleen Speck" userId="1c3bee05-3f30-471c-9c5c-6f1d82c4dd7a" providerId="ADAL" clId="{57A88606-59EC-4C26-9CE2-28419FB7E8D2}" dt="2024-09-17T13:34:04.622" v="589" actId="478"/>
          <ac:spMkLst>
            <pc:docMk/>
            <pc:sldMk cId="3957566091" sldId="1115"/>
            <ac:spMk id="42" creationId="{1E86FC77-4A7B-A171-A325-E5365C07D714}"/>
          </ac:spMkLst>
        </pc:spChg>
        <pc:spChg chg="del">
          <ac:chgData name="Kathleen Speck" userId="1c3bee05-3f30-471c-9c5c-6f1d82c4dd7a" providerId="ADAL" clId="{57A88606-59EC-4C26-9CE2-28419FB7E8D2}" dt="2024-09-17T13:34:04.622" v="589" actId="478"/>
          <ac:spMkLst>
            <pc:docMk/>
            <pc:sldMk cId="3957566091" sldId="1115"/>
            <ac:spMk id="43" creationId="{57981DD4-8399-525C-D588-AECE1F6973EF}"/>
          </ac:spMkLst>
        </pc:spChg>
        <pc:spChg chg="del">
          <ac:chgData name="Kathleen Speck" userId="1c3bee05-3f30-471c-9c5c-6f1d82c4dd7a" providerId="ADAL" clId="{57A88606-59EC-4C26-9CE2-28419FB7E8D2}" dt="2024-09-17T13:34:04.622" v="589" actId="478"/>
          <ac:spMkLst>
            <pc:docMk/>
            <pc:sldMk cId="3957566091" sldId="1115"/>
            <ac:spMk id="44" creationId="{C8AE45BF-F736-232A-0832-6B82A3FB480F}"/>
          </ac:spMkLst>
        </pc:spChg>
        <pc:spChg chg="del">
          <ac:chgData name="Kathleen Speck" userId="1c3bee05-3f30-471c-9c5c-6f1d82c4dd7a" providerId="ADAL" clId="{57A88606-59EC-4C26-9CE2-28419FB7E8D2}" dt="2024-09-17T13:34:04.622" v="589" actId="478"/>
          <ac:spMkLst>
            <pc:docMk/>
            <pc:sldMk cId="3957566091" sldId="1115"/>
            <ac:spMk id="45" creationId="{A4CE2395-8122-42C4-54BA-D2CB4DE50D56}"/>
          </ac:spMkLst>
        </pc:spChg>
        <pc:picChg chg="mod">
          <ac:chgData name="Kathleen Speck" userId="1c3bee05-3f30-471c-9c5c-6f1d82c4dd7a" providerId="ADAL" clId="{57A88606-59EC-4C26-9CE2-28419FB7E8D2}" dt="2024-09-17T13:34:30.795" v="693" actId="962"/>
          <ac:picMkLst>
            <pc:docMk/>
            <pc:sldMk cId="3957566091" sldId="1115"/>
            <ac:picMk id="4" creationId="{A4395DC7-2F73-46C4-84E6-CA7E1944B903}"/>
          </ac:picMkLst>
        </pc:picChg>
      </pc:sldChg>
      <pc:sldChg chg="delSp modSp mod modNotesTx">
        <pc:chgData name="Kathleen Speck" userId="1c3bee05-3f30-471c-9c5c-6f1d82c4dd7a" providerId="ADAL" clId="{57A88606-59EC-4C26-9CE2-28419FB7E8D2}" dt="2024-09-17T13:40:47.802" v="906" actId="6549"/>
        <pc:sldMkLst>
          <pc:docMk/>
          <pc:sldMk cId="620350833" sldId="1116"/>
        </pc:sldMkLst>
        <pc:spChg chg="del">
          <ac:chgData name="Kathleen Speck" userId="1c3bee05-3f30-471c-9c5c-6f1d82c4dd7a" providerId="ADAL" clId="{57A88606-59EC-4C26-9CE2-28419FB7E8D2}" dt="2024-09-17T13:35:34.162" v="884" actId="478"/>
          <ac:spMkLst>
            <pc:docMk/>
            <pc:sldMk cId="620350833" sldId="1116"/>
            <ac:spMk id="27" creationId="{AC4E1567-4E21-0DBD-AD54-1E97F67D1535}"/>
          </ac:spMkLst>
        </pc:spChg>
        <pc:spChg chg="del">
          <ac:chgData name="Kathleen Speck" userId="1c3bee05-3f30-471c-9c5c-6f1d82c4dd7a" providerId="ADAL" clId="{57A88606-59EC-4C26-9CE2-28419FB7E8D2}" dt="2024-09-17T13:35:34.162" v="884" actId="478"/>
          <ac:spMkLst>
            <pc:docMk/>
            <pc:sldMk cId="620350833" sldId="1116"/>
            <ac:spMk id="28" creationId="{5A18A349-277E-854C-68C1-BE1A3D891317}"/>
          </ac:spMkLst>
        </pc:spChg>
        <pc:spChg chg="del">
          <ac:chgData name="Kathleen Speck" userId="1c3bee05-3f30-471c-9c5c-6f1d82c4dd7a" providerId="ADAL" clId="{57A88606-59EC-4C26-9CE2-28419FB7E8D2}" dt="2024-09-17T13:35:34.162" v="884" actId="478"/>
          <ac:spMkLst>
            <pc:docMk/>
            <pc:sldMk cId="620350833" sldId="1116"/>
            <ac:spMk id="29" creationId="{DE9B2A39-E5E8-C81B-3969-0ACE750FDDD4}"/>
          </ac:spMkLst>
        </pc:spChg>
        <pc:spChg chg="del">
          <ac:chgData name="Kathleen Speck" userId="1c3bee05-3f30-471c-9c5c-6f1d82c4dd7a" providerId="ADAL" clId="{57A88606-59EC-4C26-9CE2-28419FB7E8D2}" dt="2024-09-17T13:35:34.162" v="884" actId="478"/>
          <ac:spMkLst>
            <pc:docMk/>
            <pc:sldMk cId="620350833" sldId="1116"/>
            <ac:spMk id="30" creationId="{99378761-5B15-5081-A752-1778EE158DDB}"/>
          </ac:spMkLst>
        </pc:spChg>
        <pc:spChg chg="del">
          <ac:chgData name="Kathleen Speck" userId="1c3bee05-3f30-471c-9c5c-6f1d82c4dd7a" providerId="ADAL" clId="{57A88606-59EC-4C26-9CE2-28419FB7E8D2}" dt="2024-09-17T13:35:34.162" v="884" actId="478"/>
          <ac:spMkLst>
            <pc:docMk/>
            <pc:sldMk cId="620350833" sldId="1116"/>
            <ac:spMk id="31" creationId="{08B923BB-A405-1A31-6526-BC6FD3C018D5}"/>
          </ac:spMkLst>
        </pc:spChg>
        <pc:spChg chg="del">
          <ac:chgData name="Kathleen Speck" userId="1c3bee05-3f30-471c-9c5c-6f1d82c4dd7a" providerId="ADAL" clId="{57A88606-59EC-4C26-9CE2-28419FB7E8D2}" dt="2024-09-17T13:35:34.162" v="884" actId="478"/>
          <ac:spMkLst>
            <pc:docMk/>
            <pc:sldMk cId="620350833" sldId="1116"/>
            <ac:spMk id="32" creationId="{EA691590-8550-A49A-899D-0D4DA91118C4}"/>
          </ac:spMkLst>
        </pc:spChg>
        <pc:spChg chg="del">
          <ac:chgData name="Kathleen Speck" userId="1c3bee05-3f30-471c-9c5c-6f1d82c4dd7a" providerId="ADAL" clId="{57A88606-59EC-4C26-9CE2-28419FB7E8D2}" dt="2024-09-17T13:35:34.162" v="884" actId="478"/>
          <ac:spMkLst>
            <pc:docMk/>
            <pc:sldMk cId="620350833" sldId="1116"/>
            <ac:spMk id="33" creationId="{A23F1755-352C-151C-B99F-6A8E9301FCCF}"/>
          </ac:spMkLst>
        </pc:spChg>
        <pc:spChg chg="del">
          <ac:chgData name="Kathleen Speck" userId="1c3bee05-3f30-471c-9c5c-6f1d82c4dd7a" providerId="ADAL" clId="{57A88606-59EC-4C26-9CE2-28419FB7E8D2}" dt="2024-09-17T13:35:34.162" v="884" actId="478"/>
          <ac:spMkLst>
            <pc:docMk/>
            <pc:sldMk cId="620350833" sldId="1116"/>
            <ac:spMk id="34" creationId="{15FA92B1-2E3F-4C5D-38C5-0F444B73567B}"/>
          </ac:spMkLst>
        </pc:spChg>
        <pc:spChg chg="del">
          <ac:chgData name="Kathleen Speck" userId="1c3bee05-3f30-471c-9c5c-6f1d82c4dd7a" providerId="ADAL" clId="{57A88606-59EC-4C26-9CE2-28419FB7E8D2}" dt="2024-09-17T13:35:34.162" v="884" actId="478"/>
          <ac:spMkLst>
            <pc:docMk/>
            <pc:sldMk cId="620350833" sldId="1116"/>
            <ac:spMk id="35" creationId="{42359B2C-2B46-5653-EAF9-FDA39B61AF29}"/>
          </ac:spMkLst>
        </pc:spChg>
        <pc:spChg chg="del">
          <ac:chgData name="Kathleen Speck" userId="1c3bee05-3f30-471c-9c5c-6f1d82c4dd7a" providerId="ADAL" clId="{57A88606-59EC-4C26-9CE2-28419FB7E8D2}" dt="2024-09-17T13:35:34.162" v="884" actId="478"/>
          <ac:spMkLst>
            <pc:docMk/>
            <pc:sldMk cId="620350833" sldId="1116"/>
            <ac:spMk id="36" creationId="{62145C90-8B1B-042F-BF5F-86B7A04766AD}"/>
          </ac:spMkLst>
        </pc:spChg>
        <pc:spChg chg="del">
          <ac:chgData name="Kathleen Speck" userId="1c3bee05-3f30-471c-9c5c-6f1d82c4dd7a" providerId="ADAL" clId="{57A88606-59EC-4C26-9CE2-28419FB7E8D2}" dt="2024-09-17T13:35:34.162" v="884" actId="478"/>
          <ac:spMkLst>
            <pc:docMk/>
            <pc:sldMk cId="620350833" sldId="1116"/>
            <ac:spMk id="37" creationId="{8ABAD195-1D64-5594-9CB2-56B323BEB933}"/>
          </ac:spMkLst>
        </pc:spChg>
        <pc:spChg chg="del">
          <ac:chgData name="Kathleen Speck" userId="1c3bee05-3f30-471c-9c5c-6f1d82c4dd7a" providerId="ADAL" clId="{57A88606-59EC-4C26-9CE2-28419FB7E8D2}" dt="2024-09-17T13:35:34.162" v="884" actId="478"/>
          <ac:spMkLst>
            <pc:docMk/>
            <pc:sldMk cId="620350833" sldId="1116"/>
            <ac:spMk id="38" creationId="{8F72AE9A-C0D5-575E-2AE2-51B19E12EA4D}"/>
          </ac:spMkLst>
        </pc:spChg>
        <pc:spChg chg="del">
          <ac:chgData name="Kathleen Speck" userId="1c3bee05-3f30-471c-9c5c-6f1d82c4dd7a" providerId="ADAL" clId="{57A88606-59EC-4C26-9CE2-28419FB7E8D2}" dt="2024-09-17T13:35:34.162" v="884" actId="478"/>
          <ac:spMkLst>
            <pc:docMk/>
            <pc:sldMk cId="620350833" sldId="1116"/>
            <ac:spMk id="39" creationId="{09ACEDDC-1EA1-074A-09F9-52C780A2FFD1}"/>
          </ac:spMkLst>
        </pc:spChg>
        <pc:spChg chg="del">
          <ac:chgData name="Kathleen Speck" userId="1c3bee05-3f30-471c-9c5c-6f1d82c4dd7a" providerId="ADAL" clId="{57A88606-59EC-4C26-9CE2-28419FB7E8D2}" dt="2024-09-17T13:35:34.162" v="884" actId="478"/>
          <ac:spMkLst>
            <pc:docMk/>
            <pc:sldMk cId="620350833" sldId="1116"/>
            <ac:spMk id="40" creationId="{4A47E19F-B97B-7B57-D922-D41C2916666D}"/>
          </ac:spMkLst>
        </pc:spChg>
        <pc:spChg chg="del">
          <ac:chgData name="Kathleen Speck" userId="1c3bee05-3f30-471c-9c5c-6f1d82c4dd7a" providerId="ADAL" clId="{57A88606-59EC-4C26-9CE2-28419FB7E8D2}" dt="2024-09-17T13:35:34.162" v="884" actId="478"/>
          <ac:spMkLst>
            <pc:docMk/>
            <pc:sldMk cId="620350833" sldId="1116"/>
            <ac:spMk id="41" creationId="{8E1D7952-FD6D-3322-3F80-67CD046E0F92}"/>
          </ac:spMkLst>
        </pc:spChg>
        <pc:spChg chg="del">
          <ac:chgData name="Kathleen Speck" userId="1c3bee05-3f30-471c-9c5c-6f1d82c4dd7a" providerId="ADAL" clId="{57A88606-59EC-4C26-9CE2-28419FB7E8D2}" dt="2024-09-17T13:35:34.162" v="884" actId="478"/>
          <ac:spMkLst>
            <pc:docMk/>
            <pc:sldMk cId="620350833" sldId="1116"/>
            <ac:spMk id="42" creationId="{F6DF6C1C-13C3-1084-CED9-EEE27C7E1E1C}"/>
          </ac:spMkLst>
        </pc:spChg>
        <pc:spChg chg="del">
          <ac:chgData name="Kathleen Speck" userId="1c3bee05-3f30-471c-9c5c-6f1d82c4dd7a" providerId="ADAL" clId="{57A88606-59EC-4C26-9CE2-28419FB7E8D2}" dt="2024-09-17T13:35:34.162" v="884" actId="478"/>
          <ac:spMkLst>
            <pc:docMk/>
            <pc:sldMk cId="620350833" sldId="1116"/>
            <ac:spMk id="43" creationId="{4DFF6AF9-DAC4-962D-404E-43F28E2682D3}"/>
          </ac:spMkLst>
        </pc:spChg>
        <pc:spChg chg="del">
          <ac:chgData name="Kathleen Speck" userId="1c3bee05-3f30-471c-9c5c-6f1d82c4dd7a" providerId="ADAL" clId="{57A88606-59EC-4C26-9CE2-28419FB7E8D2}" dt="2024-09-17T13:35:34.162" v="884" actId="478"/>
          <ac:spMkLst>
            <pc:docMk/>
            <pc:sldMk cId="620350833" sldId="1116"/>
            <ac:spMk id="44" creationId="{41F518C9-A990-925F-88E8-6D22338A8158}"/>
          </ac:spMkLst>
        </pc:spChg>
        <pc:spChg chg="del">
          <ac:chgData name="Kathleen Speck" userId="1c3bee05-3f30-471c-9c5c-6f1d82c4dd7a" providerId="ADAL" clId="{57A88606-59EC-4C26-9CE2-28419FB7E8D2}" dt="2024-09-17T13:35:34.162" v="884" actId="478"/>
          <ac:spMkLst>
            <pc:docMk/>
            <pc:sldMk cId="620350833" sldId="1116"/>
            <ac:spMk id="45" creationId="{0A59654E-C2AB-1850-B340-EEFB7FE78F34}"/>
          </ac:spMkLst>
        </pc:spChg>
        <pc:spChg chg="del">
          <ac:chgData name="Kathleen Speck" userId="1c3bee05-3f30-471c-9c5c-6f1d82c4dd7a" providerId="ADAL" clId="{57A88606-59EC-4C26-9CE2-28419FB7E8D2}" dt="2024-09-17T13:35:34.162" v="884" actId="478"/>
          <ac:spMkLst>
            <pc:docMk/>
            <pc:sldMk cId="620350833" sldId="1116"/>
            <ac:spMk id="46" creationId="{C965E9C7-6E09-3C60-4CFD-21EA50F7B0F9}"/>
          </ac:spMkLst>
        </pc:spChg>
        <pc:picChg chg="mod">
          <ac:chgData name="Kathleen Speck" userId="1c3bee05-3f30-471c-9c5c-6f1d82c4dd7a" providerId="ADAL" clId="{57A88606-59EC-4C26-9CE2-28419FB7E8D2}" dt="2024-09-17T13:35:27.993" v="883" actId="962"/>
          <ac:picMkLst>
            <pc:docMk/>
            <pc:sldMk cId="620350833" sldId="1116"/>
            <ac:picMk id="47" creationId="{5658368C-24E3-8E67-8733-F8F443A4220D}"/>
          </ac:picMkLst>
        </pc:picChg>
      </pc:sldChg>
      <pc:sldChg chg="delSp modSp mod">
        <pc:chgData name="Kathleen Speck" userId="1c3bee05-3f30-471c-9c5c-6f1d82c4dd7a" providerId="ADAL" clId="{57A88606-59EC-4C26-9CE2-28419FB7E8D2}" dt="2024-09-17T13:41:15.784" v="909" actId="478"/>
        <pc:sldMkLst>
          <pc:docMk/>
          <pc:sldMk cId="3816654232" sldId="1117"/>
        </pc:sldMkLst>
        <pc:spChg chg="mod">
          <ac:chgData name="Kathleen Speck" userId="1c3bee05-3f30-471c-9c5c-6f1d82c4dd7a" providerId="ADAL" clId="{57A88606-59EC-4C26-9CE2-28419FB7E8D2}" dt="2024-09-17T13:37:56.370" v="889" actId="6549"/>
          <ac:spMkLst>
            <pc:docMk/>
            <pc:sldMk cId="3816654232" sldId="1117"/>
            <ac:spMk id="6" creationId="{5DBDEEFF-9F3A-678C-1906-79F6F1CC864F}"/>
          </ac:spMkLst>
        </pc:spChg>
        <pc:spChg chg="del">
          <ac:chgData name="Kathleen Speck" userId="1c3bee05-3f30-471c-9c5c-6f1d82c4dd7a" providerId="ADAL" clId="{57A88606-59EC-4C26-9CE2-28419FB7E8D2}" dt="2024-09-17T13:41:15.784" v="909" actId="478"/>
          <ac:spMkLst>
            <pc:docMk/>
            <pc:sldMk cId="3816654232" sldId="1117"/>
            <ac:spMk id="7" creationId="{EA76D379-AFCD-45AE-46F0-9AC59C35CF84}"/>
          </ac:spMkLst>
        </pc:spChg>
        <pc:spChg chg="del">
          <ac:chgData name="Kathleen Speck" userId="1c3bee05-3f30-471c-9c5c-6f1d82c4dd7a" providerId="ADAL" clId="{57A88606-59EC-4C26-9CE2-28419FB7E8D2}" dt="2024-09-17T13:41:15.784" v="909" actId="478"/>
          <ac:spMkLst>
            <pc:docMk/>
            <pc:sldMk cId="3816654232" sldId="1117"/>
            <ac:spMk id="8" creationId="{1CD87692-19F8-04E5-B2A2-C5C891A9B749}"/>
          </ac:spMkLst>
        </pc:spChg>
        <pc:spChg chg="del">
          <ac:chgData name="Kathleen Speck" userId="1c3bee05-3f30-471c-9c5c-6f1d82c4dd7a" providerId="ADAL" clId="{57A88606-59EC-4C26-9CE2-28419FB7E8D2}" dt="2024-09-17T13:41:15.784" v="909" actId="478"/>
          <ac:spMkLst>
            <pc:docMk/>
            <pc:sldMk cId="3816654232" sldId="1117"/>
            <ac:spMk id="9" creationId="{07E283DD-DDAC-10C2-8C95-CAD624D26242}"/>
          </ac:spMkLst>
        </pc:spChg>
        <pc:spChg chg="del">
          <ac:chgData name="Kathleen Speck" userId="1c3bee05-3f30-471c-9c5c-6f1d82c4dd7a" providerId="ADAL" clId="{57A88606-59EC-4C26-9CE2-28419FB7E8D2}" dt="2024-09-17T13:41:15.784" v="909" actId="478"/>
          <ac:spMkLst>
            <pc:docMk/>
            <pc:sldMk cId="3816654232" sldId="1117"/>
            <ac:spMk id="10" creationId="{CE05B66A-B8A9-2EAF-9CE6-AD5FA968E545}"/>
          </ac:spMkLst>
        </pc:spChg>
        <pc:spChg chg="del">
          <ac:chgData name="Kathleen Speck" userId="1c3bee05-3f30-471c-9c5c-6f1d82c4dd7a" providerId="ADAL" clId="{57A88606-59EC-4C26-9CE2-28419FB7E8D2}" dt="2024-09-17T13:41:15.784" v="909" actId="478"/>
          <ac:spMkLst>
            <pc:docMk/>
            <pc:sldMk cId="3816654232" sldId="1117"/>
            <ac:spMk id="11" creationId="{EB7D1B47-7C72-A616-40FA-F7A2F6348570}"/>
          </ac:spMkLst>
        </pc:spChg>
        <pc:spChg chg="del">
          <ac:chgData name="Kathleen Speck" userId="1c3bee05-3f30-471c-9c5c-6f1d82c4dd7a" providerId="ADAL" clId="{57A88606-59EC-4C26-9CE2-28419FB7E8D2}" dt="2024-09-17T13:41:15.784" v="909" actId="478"/>
          <ac:spMkLst>
            <pc:docMk/>
            <pc:sldMk cId="3816654232" sldId="1117"/>
            <ac:spMk id="12" creationId="{F33D8434-3D3A-0DB3-0620-9DA3B1633DEE}"/>
          </ac:spMkLst>
        </pc:spChg>
        <pc:spChg chg="del">
          <ac:chgData name="Kathleen Speck" userId="1c3bee05-3f30-471c-9c5c-6f1d82c4dd7a" providerId="ADAL" clId="{57A88606-59EC-4C26-9CE2-28419FB7E8D2}" dt="2024-09-17T13:41:15.784" v="909" actId="478"/>
          <ac:spMkLst>
            <pc:docMk/>
            <pc:sldMk cId="3816654232" sldId="1117"/>
            <ac:spMk id="13" creationId="{2A40618A-15B4-6891-4A59-7DAE866930E4}"/>
          </ac:spMkLst>
        </pc:spChg>
        <pc:spChg chg="del">
          <ac:chgData name="Kathleen Speck" userId="1c3bee05-3f30-471c-9c5c-6f1d82c4dd7a" providerId="ADAL" clId="{57A88606-59EC-4C26-9CE2-28419FB7E8D2}" dt="2024-09-17T13:41:15.784" v="909" actId="478"/>
          <ac:spMkLst>
            <pc:docMk/>
            <pc:sldMk cId="3816654232" sldId="1117"/>
            <ac:spMk id="14" creationId="{028E44E4-6FED-4719-8114-82E7195795E3}"/>
          </ac:spMkLst>
        </pc:spChg>
        <pc:spChg chg="del">
          <ac:chgData name="Kathleen Speck" userId="1c3bee05-3f30-471c-9c5c-6f1d82c4dd7a" providerId="ADAL" clId="{57A88606-59EC-4C26-9CE2-28419FB7E8D2}" dt="2024-09-17T13:41:15.784" v="909" actId="478"/>
          <ac:spMkLst>
            <pc:docMk/>
            <pc:sldMk cId="3816654232" sldId="1117"/>
            <ac:spMk id="15" creationId="{FAA60CEE-5BA1-BDC8-328B-2328E8B2C469}"/>
          </ac:spMkLst>
        </pc:spChg>
        <pc:spChg chg="del">
          <ac:chgData name="Kathleen Speck" userId="1c3bee05-3f30-471c-9c5c-6f1d82c4dd7a" providerId="ADAL" clId="{57A88606-59EC-4C26-9CE2-28419FB7E8D2}" dt="2024-09-17T13:41:15.784" v="909" actId="478"/>
          <ac:spMkLst>
            <pc:docMk/>
            <pc:sldMk cId="3816654232" sldId="1117"/>
            <ac:spMk id="16" creationId="{7ADCEAA3-2F8E-DF30-35C4-E9032CC760C4}"/>
          </ac:spMkLst>
        </pc:spChg>
        <pc:spChg chg="del">
          <ac:chgData name="Kathleen Speck" userId="1c3bee05-3f30-471c-9c5c-6f1d82c4dd7a" providerId="ADAL" clId="{57A88606-59EC-4C26-9CE2-28419FB7E8D2}" dt="2024-09-17T13:41:15.784" v="909" actId="478"/>
          <ac:spMkLst>
            <pc:docMk/>
            <pc:sldMk cId="3816654232" sldId="1117"/>
            <ac:spMk id="17" creationId="{8040E416-9C4A-BB49-92B3-DE0AD0B029FD}"/>
          </ac:spMkLst>
        </pc:spChg>
        <pc:spChg chg="del">
          <ac:chgData name="Kathleen Speck" userId="1c3bee05-3f30-471c-9c5c-6f1d82c4dd7a" providerId="ADAL" clId="{57A88606-59EC-4C26-9CE2-28419FB7E8D2}" dt="2024-09-17T13:41:15.784" v="909" actId="478"/>
          <ac:spMkLst>
            <pc:docMk/>
            <pc:sldMk cId="3816654232" sldId="1117"/>
            <ac:spMk id="18" creationId="{DAE38F86-9825-77A5-9105-1A45AD255C00}"/>
          </ac:spMkLst>
        </pc:spChg>
        <pc:spChg chg="del">
          <ac:chgData name="Kathleen Speck" userId="1c3bee05-3f30-471c-9c5c-6f1d82c4dd7a" providerId="ADAL" clId="{57A88606-59EC-4C26-9CE2-28419FB7E8D2}" dt="2024-09-17T13:41:15.784" v="909" actId="478"/>
          <ac:spMkLst>
            <pc:docMk/>
            <pc:sldMk cId="3816654232" sldId="1117"/>
            <ac:spMk id="19" creationId="{2FF52D4C-FF2C-EE24-0F2C-D3DA778E86D3}"/>
          </ac:spMkLst>
        </pc:spChg>
        <pc:spChg chg="del">
          <ac:chgData name="Kathleen Speck" userId="1c3bee05-3f30-471c-9c5c-6f1d82c4dd7a" providerId="ADAL" clId="{57A88606-59EC-4C26-9CE2-28419FB7E8D2}" dt="2024-09-17T13:41:15.784" v="909" actId="478"/>
          <ac:spMkLst>
            <pc:docMk/>
            <pc:sldMk cId="3816654232" sldId="1117"/>
            <ac:spMk id="20" creationId="{97931C77-BA6E-2D0C-F09C-46712DFDE872}"/>
          </ac:spMkLst>
        </pc:spChg>
        <pc:spChg chg="del">
          <ac:chgData name="Kathleen Speck" userId="1c3bee05-3f30-471c-9c5c-6f1d82c4dd7a" providerId="ADAL" clId="{57A88606-59EC-4C26-9CE2-28419FB7E8D2}" dt="2024-09-17T13:41:15.784" v="909" actId="478"/>
          <ac:spMkLst>
            <pc:docMk/>
            <pc:sldMk cId="3816654232" sldId="1117"/>
            <ac:spMk id="21" creationId="{1DBDA861-C99F-DC1D-0515-2CCABCA3D8F9}"/>
          </ac:spMkLst>
        </pc:spChg>
        <pc:spChg chg="del">
          <ac:chgData name="Kathleen Speck" userId="1c3bee05-3f30-471c-9c5c-6f1d82c4dd7a" providerId="ADAL" clId="{57A88606-59EC-4C26-9CE2-28419FB7E8D2}" dt="2024-09-17T13:41:15.784" v="909" actId="478"/>
          <ac:spMkLst>
            <pc:docMk/>
            <pc:sldMk cId="3816654232" sldId="1117"/>
            <ac:spMk id="22" creationId="{6ABA03FE-FF87-F690-28B9-1BCB7EC921D6}"/>
          </ac:spMkLst>
        </pc:spChg>
        <pc:spChg chg="del">
          <ac:chgData name="Kathleen Speck" userId="1c3bee05-3f30-471c-9c5c-6f1d82c4dd7a" providerId="ADAL" clId="{57A88606-59EC-4C26-9CE2-28419FB7E8D2}" dt="2024-09-17T13:41:15.784" v="909" actId="478"/>
          <ac:spMkLst>
            <pc:docMk/>
            <pc:sldMk cId="3816654232" sldId="1117"/>
            <ac:spMk id="23" creationId="{E46888CD-96FA-5ED9-A7D2-C1FE8840DC25}"/>
          </ac:spMkLst>
        </pc:spChg>
        <pc:spChg chg="del">
          <ac:chgData name="Kathleen Speck" userId="1c3bee05-3f30-471c-9c5c-6f1d82c4dd7a" providerId="ADAL" clId="{57A88606-59EC-4C26-9CE2-28419FB7E8D2}" dt="2024-09-17T13:41:15.784" v="909" actId="478"/>
          <ac:spMkLst>
            <pc:docMk/>
            <pc:sldMk cId="3816654232" sldId="1117"/>
            <ac:spMk id="24" creationId="{E88D76F9-03F8-C92E-E7DF-54881FEE0BB7}"/>
          </ac:spMkLst>
        </pc:spChg>
        <pc:spChg chg="del">
          <ac:chgData name="Kathleen Speck" userId="1c3bee05-3f30-471c-9c5c-6f1d82c4dd7a" providerId="ADAL" clId="{57A88606-59EC-4C26-9CE2-28419FB7E8D2}" dt="2024-09-17T13:41:15.784" v="909" actId="478"/>
          <ac:spMkLst>
            <pc:docMk/>
            <pc:sldMk cId="3816654232" sldId="1117"/>
            <ac:spMk id="25" creationId="{12DF5B12-F764-82CE-EE5C-5AF5AC0988C5}"/>
          </ac:spMkLst>
        </pc:spChg>
        <pc:spChg chg="del">
          <ac:chgData name="Kathleen Speck" userId="1c3bee05-3f30-471c-9c5c-6f1d82c4dd7a" providerId="ADAL" clId="{57A88606-59EC-4C26-9CE2-28419FB7E8D2}" dt="2024-09-17T13:41:15.784" v="909" actId="478"/>
          <ac:spMkLst>
            <pc:docMk/>
            <pc:sldMk cId="3816654232" sldId="1117"/>
            <ac:spMk id="26" creationId="{96FFB9CA-8170-3173-2225-C530012F2D47}"/>
          </ac:spMkLst>
        </pc:spChg>
      </pc:sldChg>
      <pc:sldChg chg="delSp modSp mod">
        <pc:chgData name="Kathleen Speck" userId="1c3bee05-3f30-471c-9c5c-6f1d82c4dd7a" providerId="ADAL" clId="{57A88606-59EC-4C26-9CE2-28419FB7E8D2}" dt="2024-09-17T13:41:20.218" v="910" actId="478"/>
        <pc:sldMkLst>
          <pc:docMk/>
          <pc:sldMk cId="168873361" sldId="1118"/>
        </pc:sldMkLst>
        <pc:spChg chg="mod">
          <ac:chgData name="Kathleen Speck" userId="1c3bee05-3f30-471c-9c5c-6f1d82c4dd7a" providerId="ADAL" clId="{57A88606-59EC-4C26-9CE2-28419FB7E8D2}" dt="2024-09-17T13:38:25.256" v="891" actId="20577"/>
          <ac:spMkLst>
            <pc:docMk/>
            <pc:sldMk cId="168873361" sldId="1118"/>
            <ac:spMk id="6" creationId="{5DBDEEFF-9F3A-678C-1906-79F6F1CC864F}"/>
          </ac:spMkLst>
        </pc:spChg>
        <pc:spChg chg="del">
          <ac:chgData name="Kathleen Speck" userId="1c3bee05-3f30-471c-9c5c-6f1d82c4dd7a" providerId="ADAL" clId="{57A88606-59EC-4C26-9CE2-28419FB7E8D2}" dt="2024-09-17T13:41:20.218" v="910" actId="478"/>
          <ac:spMkLst>
            <pc:docMk/>
            <pc:sldMk cId="168873361" sldId="1118"/>
            <ac:spMk id="7" creationId="{EA76D379-AFCD-45AE-46F0-9AC59C35CF84}"/>
          </ac:spMkLst>
        </pc:spChg>
        <pc:spChg chg="del">
          <ac:chgData name="Kathleen Speck" userId="1c3bee05-3f30-471c-9c5c-6f1d82c4dd7a" providerId="ADAL" clId="{57A88606-59EC-4C26-9CE2-28419FB7E8D2}" dt="2024-09-17T13:41:20.218" v="910" actId="478"/>
          <ac:spMkLst>
            <pc:docMk/>
            <pc:sldMk cId="168873361" sldId="1118"/>
            <ac:spMk id="8" creationId="{1CD87692-19F8-04E5-B2A2-C5C891A9B749}"/>
          </ac:spMkLst>
        </pc:spChg>
        <pc:spChg chg="del">
          <ac:chgData name="Kathleen Speck" userId="1c3bee05-3f30-471c-9c5c-6f1d82c4dd7a" providerId="ADAL" clId="{57A88606-59EC-4C26-9CE2-28419FB7E8D2}" dt="2024-09-17T13:41:20.218" v="910" actId="478"/>
          <ac:spMkLst>
            <pc:docMk/>
            <pc:sldMk cId="168873361" sldId="1118"/>
            <ac:spMk id="9" creationId="{07E283DD-DDAC-10C2-8C95-CAD624D26242}"/>
          </ac:spMkLst>
        </pc:spChg>
        <pc:spChg chg="del">
          <ac:chgData name="Kathleen Speck" userId="1c3bee05-3f30-471c-9c5c-6f1d82c4dd7a" providerId="ADAL" clId="{57A88606-59EC-4C26-9CE2-28419FB7E8D2}" dt="2024-09-17T13:41:20.218" v="910" actId="478"/>
          <ac:spMkLst>
            <pc:docMk/>
            <pc:sldMk cId="168873361" sldId="1118"/>
            <ac:spMk id="10" creationId="{CE05B66A-B8A9-2EAF-9CE6-AD5FA968E545}"/>
          </ac:spMkLst>
        </pc:spChg>
        <pc:spChg chg="del">
          <ac:chgData name="Kathleen Speck" userId="1c3bee05-3f30-471c-9c5c-6f1d82c4dd7a" providerId="ADAL" clId="{57A88606-59EC-4C26-9CE2-28419FB7E8D2}" dt="2024-09-17T13:41:20.218" v="910" actId="478"/>
          <ac:spMkLst>
            <pc:docMk/>
            <pc:sldMk cId="168873361" sldId="1118"/>
            <ac:spMk id="11" creationId="{EB7D1B47-7C72-A616-40FA-F7A2F6348570}"/>
          </ac:spMkLst>
        </pc:spChg>
        <pc:spChg chg="del">
          <ac:chgData name="Kathleen Speck" userId="1c3bee05-3f30-471c-9c5c-6f1d82c4dd7a" providerId="ADAL" clId="{57A88606-59EC-4C26-9CE2-28419FB7E8D2}" dt="2024-09-17T13:41:20.218" v="910" actId="478"/>
          <ac:spMkLst>
            <pc:docMk/>
            <pc:sldMk cId="168873361" sldId="1118"/>
            <ac:spMk id="12" creationId="{F33D8434-3D3A-0DB3-0620-9DA3B1633DEE}"/>
          </ac:spMkLst>
        </pc:spChg>
        <pc:spChg chg="del">
          <ac:chgData name="Kathleen Speck" userId="1c3bee05-3f30-471c-9c5c-6f1d82c4dd7a" providerId="ADAL" clId="{57A88606-59EC-4C26-9CE2-28419FB7E8D2}" dt="2024-09-17T13:41:20.218" v="910" actId="478"/>
          <ac:spMkLst>
            <pc:docMk/>
            <pc:sldMk cId="168873361" sldId="1118"/>
            <ac:spMk id="13" creationId="{2A40618A-15B4-6891-4A59-7DAE866930E4}"/>
          </ac:spMkLst>
        </pc:spChg>
        <pc:spChg chg="del">
          <ac:chgData name="Kathleen Speck" userId="1c3bee05-3f30-471c-9c5c-6f1d82c4dd7a" providerId="ADAL" clId="{57A88606-59EC-4C26-9CE2-28419FB7E8D2}" dt="2024-09-17T13:41:20.218" v="910" actId="478"/>
          <ac:spMkLst>
            <pc:docMk/>
            <pc:sldMk cId="168873361" sldId="1118"/>
            <ac:spMk id="14" creationId="{028E44E4-6FED-4719-8114-82E7195795E3}"/>
          </ac:spMkLst>
        </pc:spChg>
        <pc:spChg chg="del">
          <ac:chgData name="Kathleen Speck" userId="1c3bee05-3f30-471c-9c5c-6f1d82c4dd7a" providerId="ADAL" clId="{57A88606-59EC-4C26-9CE2-28419FB7E8D2}" dt="2024-09-17T13:41:20.218" v="910" actId="478"/>
          <ac:spMkLst>
            <pc:docMk/>
            <pc:sldMk cId="168873361" sldId="1118"/>
            <ac:spMk id="15" creationId="{FAA60CEE-5BA1-BDC8-328B-2328E8B2C469}"/>
          </ac:spMkLst>
        </pc:spChg>
        <pc:spChg chg="del">
          <ac:chgData name="Kathleen Speck" userId="1c3bee05-3f30-471c-9c5c-6f1d82c4dd7a" providerId="ADAL" clId="{57A88606-59EC-4C26-9CE2-28419FB7E8D2}" dt="2024-09-17T13:41:20.218" v="910" actId="478"/>
          <ac:spMkLst>
            <pc:docMk/>
            <pc:sldMk cId="168873361" sldId="1118"/>
            <ac:spMk id="16" creationId="{7ADCEAA3-2F8E-DF30-35C4-E9032CC760C4}"/>
          </ac:spMkLst>
        </pc:spChg>
        <pc:spChg chg="del">
          <ac:chgData name="Kathleen Speck" userId="1c3bee05-3f30-471c-9c5c-6f1d82c4dd7a" providerId="ADAL" clId="{57A88606-59EC-4C26-9CE2-28419FB7E8D2}" dt="2024-09-17T13:41:20.218" v="910" actId="478"/>
          <ac:spMkLst>
            <pc:docMk/>
            <pc:sldMk cId="168873361" sldId="1118"/>
            <ac:spMk id="17" creationId="{8040E416-9C4A-BB49-92B3-DE0AD0B029FD}"/>
          </ac:spMkLst>
        </pc:spChg>
        <pc:spChg chg="del">
          <ac:chgData name="Kathleen Speck" userId="1c3bee05-3f30-471c-9c5c-6f1d82c4dd7a" providerId="ADAL" clId="{57A88606-59EC-4C26-9CE2-28419FB7E8D2}" dt="2024-09-17T13:41:20.218" v="910" actId="478"/>
          <ac:spMkLst>
            <pc:docMk/>
            <pc:sldMk cId="168873361" sldId="1118"/>
            <ac:spMk id="18" creationId="{DAE38F86-9825-77A5-9105-1A45AD255C00}"/>
          </ac:spMkLst>
        </pc:spChg>
        <pc:spChg chg="del">
          <ac:chgData name="Kathleen Speck" userId="1c3bee05-3f30-471c-9c5c-6f1d82c4dd7a" providerId="ADAL" clId="{57A88606-59EC-4C26-9CE2-28419FB7E8D2}" dt="2024-09-17T13:41:20.218" v="910" actId="478"/>
          <ac:spMkLst>
            <pc:docMk/>
            <pc:sldMk cId="168873361" sldId="1118"/>
            <ac:spMk id="19" creationId="{2FF52D4C-FF2C-EE24-0F2C-D3DA778E86D3}"/>
          </ac:spMkLst>
        </pc:spChg>
        <pc:spChg chg="del">
          <ac:chgData name="Kathleen Speck" userId="1c3bee05-3f30-471c-9c5c-6f1d82c4dd7a" providerId="ADAL" clId="{57A88606-59EC-4C26-9CE2-28419FB7E8D2}" dt="2024-09-17T13:41:20.218" v="910" actId="478"/>
          <ac:spMkLst>
            <pc:docMk/>
            <pc:sldMk cId="168873361" sldId="1118"/>
            <ac:spMk id="20" creationId="{97931C77-BA6E-2D0C-F09C-46712DFDE872}"/>
          </ac:spMkLst>
        </pc:spChg>
        <pc:spChg chg="del">
          <ac:chgData name="Kathleen Speck" userId="1c3bee05-3f30-471c-9c5c-6f1d82c4dd7a" providerId="ADAL" clId="{57A88606-59EC-4C26-9CE2-28419FB7E8D2}" dt="2024-09-17T13:41:20.218" v="910" actId="478"/>
          <ac:spMkLst>
            <pc:docMk/>
            <pc:sldMk cId="168873361" sldId="1118"/>
            <ac:spMk id="21" creationId="{1DBDA861-C99F-DC1D-0515-2CCABCA3D8F9}"/>
          </ac:spMkLst>
        </pc:spChg>
        <pc:spChg chg="del">
          <ac:chgData name="Kathleen Speck" userId="1c3bee05-3f30-471c-9c5c-6f1d82c4dd7a" providerId="ADAL" clId="{57A88606-59EC-4C26-9CE2-28419FB7E8D2}" dt="2024-09-17T13:41:20.218" v="910" actId="478"/>
          <ac:spMkLst>
            <pc:docMk/>
            <pc:sldMk cId="168873361" sldId="1118"/>
            <ac:spMk id="22" creationId="{6ABA03FE-FF87-F690-28B9-1BCB7EC921D6}"/>
          </ac:spMkLst>
        </pc:spChg>
        <pc:spChg chg="del">
          <ac:chgData name="Kathleen Speck" userId="1c3bee05-3f30-471c-9c5c-6f1d82c4dd7a" providerId="ADAL" clId="{57A88606-59EC-4C26-9CE2-28419FB7E8D2}" dt="2024-09-17T13:41:20.218" v="910" actId="478"/>
          <ac:spMkLst>
            <pc:docMk/>
            <pc:sldMk cId="168873361" sldId="1118"/>
            <ac:spMk id="23" creationId="{E46888CD-96FA-5ED9-A7D2-C1FE8840DC25}"/>
          </ac:spMkLst>
        </pc:spChg>
        <pc:spChg chg="del">
          <ac:chgData name="Kathleen Speck" userId="1c3bee05-3f30-471c-9c5c-6f1d82c4dd7a" providerId="ADAL" clId="{57A88606-59EC-4C26-9CE2-28419FB7E8D2}" dt="2024-09-17T13:41:20.218" v="910" actId="478"/>
          <ac:spMkLst>
            <pc:docMk/>
            <pc:sldMk cId="168873361" sldId="1118"/>
            <ac:spMk id="24" creationId="{E88D76F9-03F8-C92E-E7DF-54881FEE0BB7}"/>
          </ac:spMkLst>
        </pc:spChg>
        <pc:spChg chg="del">
          <ac:chgData name="Kathleen Speck" userId="1c3bee05-3f30-471c-9c5c-6f1d82c4dd7a" providerId="ADAL" clId="{57A88606-59EC-4C26-9CE2-28419FB7E8D2}" dt="2024-09-17T13:41:20.218" v="910" actId="478"/>
          <ac:spMkLst>
            <pc:docMk/>
            <pc:sldMk cId="168873361" sldId="1118"/>
            <ac:spMk id="25" creationId="{12DF5B12-F764-82CE-EE5C-5AF5AC0988C5}"/>
          </ac:spMkLst>
        </pc:spChg>
        <pc:spChg chg="del">
          <ac:chgData name="Kathleen Speck" userId="1c3bee05-3f30-471c-9c5c-6f1d82c4dd7a" providerId="ADAL" clId="{57A88606-59EC-4C26-9CE2-28419FB7E8D2}" dt="2024-09-17T13:41:20.218" v="910" actId="478"/>
          <ac:spMkLst>
            <pc:docMk/>
            <pc:sldMk cId="168873361" sldId="1118"/>
            <ac:spMk id="26" creationId="{96FFB9CA-8170-3173-2225-C530012F2D47}"/>
          </ac:spMkLst>
        </pc:spChg>
      </pc:sldChg>
      <pc:sldChg chg="delSp modSp mod">
        <pc:chgData name="Kathleen Speck" userId="1c3bee05-3f30-471c-9c5c-6f1d82c4dd7a" providerId="ADAL" clId="{57A88606-59EC-4C26-9CE2-28419FB7E8D2}" dt="2024-09-17T13:41:03.831" v="907" actId="478"/>
        <pc:sldMkLst>
          <pc:docMk/>
          <pc:sldMk cId="2352941251" sldId="1121"/>
        </pc:sldMkLst>
        <pc:spChg chg="mod">
          <ac:chgData name="Kathleen Speck" userId="1c3bee05-3f30-471c-9c5c-6f1d82c4dd7a" providerId="ADAL" clId="{57A88606-59EC-4C26-9CE2-28419FB7E8D2}" dt="2024-09-17T13:36:08.875" v="887" actId="6549"/>
          <ac:spMkLst>
            <pc:docMk/>
            <pc:sldMk cId="2352941251" sldId="1121"/>
            <ac:spMk id="6" creationId="{5DBDEEFF-9F3A-678C-1906-79F6F1CC864F}"/>
          </ac:spMkLst>
        </pc:spChg>
        <pc:spChg chg="del">
          <ac:chgData name="Kathleen Speck" userId="1c3bee05-3f30-471c-9c5c-6f1d82c4dd7a" providerId="ADAL" clId="{57A88606-59EC-4C26-9CE2-28419FB7E8D2}" dt="2024-09-17T13:41:03.831" v="907" actId="478"/>
          <ac:spMkLst>
            <pc:docMk/>
            <pc:sldMk cId="2352941251" sldId="1121"/>
            <ac:spMk id="7" creationId="{EA76D379-AFCD-45AE-46F0-9AC59C35CF84}"/>
          </ac:spMkLst>
        </pc:spChg>
        <pc:spChg chg="del">
          <ac:chgData name="Kathleen Speck" userId="1c3bee05-3f30-471c-9c5c-6f1d82c4dd7a" providerId="ADAL" clId="{57A88606-59EC-4C26-9CE2-28419FB7E8D2}" dt="2024-09-17T13:41:03.831" v="907" actId="478"/>
          <ac:spMkLst>
            <pc:docMk/>
            <pc:sldMk cId="2352941251" sldId="1121"/>
            <ac:spMk id="8" creationId="{1CD87692-19F8-04E5-B2A2-C5C891A9B749}"/>
          </ac:spMkLst>
        </pc:spChg>
        <pc:spChg chg="del">
          <ac:chgData name="Kathleen Speck" userId="1c3bee05-3f30-471c-9c5c-6f1d82c4dd7a" providerId="ADAL" clId="{57A88606-59EC-4C26-9CE2-28419FB7E8D2}" dt="2024-09-17T13:41:03.831" v="907" actId="478"/>
          <ac:spMkLst>
            <pc:docMk/>
            <pc:sldMk cId="2352941251" sldId="1121"/>
            <ac:spMk id="9" creationId="{07E283DD-DDAC-10C2-8C95-CAD624D26242}"/>
          </ac:spMkLst>
        </pc:spChg>
        <pc:spChg chg="del">
          <ac:chgData name="Kathleen Speck" userId="1c3bee05-3f30-471c-9c5c-6f1d82c4dd7a" providerId="ADAL" clId="{57A88606-59EC-4C26-9CE2-28419FB7E8D2}" dt="2024-09-17T13:41:03.831" v="907" actId="478"/>
          <ac:spMkLst>
            <pc:docMk/>
            <pc:sldMk cId="2352941251" sldId="1121"/>
            <ac:spMk id="10" creationId="{CE05B66A-B8A9-2EAF-9CE6-AD5FA968E545}"/>
          </ac:spMkLst>
        </pc:spChg>
        <pc:spChg chg="del">
          <ac:chgData name="Kathleen Speck" userId="1c3bee05-3f30-471c-9c5c-6f1d82c4dd7a" providerId="ADAL" clId="{57A88606-59EC-4C26-9CE2-28419FB7E8D2}" dt="2024-09-17T13:41:03.831" v="907" actId="478"/>
          <ac:spMkLst>
            <pc:docMk/>
            <pc:sldMk cId="2352941251" sldId="1121"/>
            <ac:spMk id="11" creationId="{EB7D1B47-7C72-A616-40FA-F7A2F6348570}"/>
          </ac:spMkLst>
        </pc:spChg>
        <pc:spChg chg="del">
          <ac:chgData name="Kathleen Speck" userId="1c3bee05-3f30-471c-9c5c-6f1d82c4dd7a" providerId="ADAL" clId="{57A88606-59EC-4C26-9CE2-28419FB7E8D2}" dt="2024-09-17T13:41:03.831" v="907" actId="478"/>
          <ac:spMkLst>
            <pc:docMk/>
            <pc:sldMk cId="2352941251" sldId="1121"/>
            <ac:spMk id="12" creationId="{F33D8434-3D3A-0DB3-0620-9DA3B1633DEE}"/>
          </ac:spMkLst>
        </pc:spChg>
        <pc:spChg chg="del">
          <ac:chgData name="Kathleen Speck" userId="1c3bee05-3f30-471c-9c5c-6f1d82c4dd7a" providerId="ADAL" clId="{57A88606-59EC-4C26-9CE2-28419FB7E8D2}" dt="2024-09-17T13:41:03.831" v="907" actId="478"/>
          <ac:spMkLst>
            <pc:docMk/>
            <pc:sldMk cId="2352941251" sldId="1121"/>
            <ac:spMk id="13" creationId="{2A40618A-15B4-6891-4A59-7DAE866930E4}"/>
          </ac:spMkLst>
        </pc:spChg>
        <pc:spChg chg="del">
          <ac:chgData name="Kathleen Speck" userId="1c3bee05-3f30-471c-9c5c-6f1d82c4dd7a" providerId="ADAL" clId="{57A88606-59EC-4C26-9CE2-28419FB7E8D2}" dt="2024-09-17T13:41:03.831" v="907" actId="478"/>
          <ac:spMkLst>
            <pc:docMk/>
            <pc:sldMk cId="2352941251" sldId="1121"/>
            <ac:spMk id="14" creationId="{028E44E4-6FED-4719-8114-82E7195795E3}"/>
          </ac:spMkLst>
        </pc:spChg>
        <pc:spChg chg="del">
          <ac:chgData name="Kathleen Speck" userId="1c3bee05-3f30-471c-9c5c-6f1d82c4dd7a" providerId="ADAL" clId="{57A88606-59EC-4C26-9CE2-28419FB7E8D2}" dt="2024-09-17T13:41:03.831" v="907" actId="478"/>
          <ac:spMkLst>
            <pc:docMk/>
            <pc:sldMk cId="2352941251" sldId="1121"/>
            <ac:spMk id="15" creationId="{FAA60CEE-5BA1-BDC8-328B-2328E8B2C469}"/>
          </ac:spMkLst>
        </pc:spChg>
        <pc:spChg chg="del">
          <ac:chgData name="Kathleen Speck" userId="1c3bee05-3f30-471c-9c5c-6f1d82c4dd7a" providerId="ADAL" clId="{57A88606-59EC-4C26-9CE2-28419FB7E8D2}" dt="2024-09-17T13:41:03.831" v="907" actId="478"/>
          <ac:spMkLst>
            <pc:docMk/>
            <pc:sldMk cId="2352941251" sldId="1121"/>
            <ac:spMk id="16" creationId="{7ADCEAA3-2F8E-DF30-35C4-E9032CC760C4}"/>
          </ac:spMkLst>
        </pc:spChg>
        <pc:spChg chg="del">
          <ac:chgData name="Kathleen Speck" userId="1c3bee05-3f30-471c-9c5c-6f1d82c4dd7a" providerId="ADAL" clId="{57A88606-59EC-4C26-9CE2-28419FB7E8D2}" dt="2024-09-17T13:41:03.831" v="907" actId="478"/>
          <ac:spMkLst>
            <pc:docMk/>
            <pc:sldMk cId="2352941251" sldId="1121"/>
            <ac:spMk id="17" creationId="{8040E416-9C4A-BB49-92B3-DE0AD0B029FD}"/>
          </ac:spMkLst>
        </pc:spChg>
        <pc:spChg chg="del">
          <ac:chgData name="Kathleen Speck" userId="1c3bee05-3f30-471c-9c5c-6f1d82c4dd7a" providerId="ADAL" clId="{57A88606-59EC-4C26-9CE2-28419FB7E8D2}" dt="2024-09-17T13:41:03.831" v="907" actId="478"/>
          <ac:spMkLst>
            <pc:docMk/>
            <pc:sldMk cId="2352941251" sldId="1121"/>
            <ac:spMk id="18" creationId="{DAE38F86-9825-77A5-9105-1A45AD255C00}"/>
          </ac:spMkLst>
        </pc:spChg>
        <pc:spChg chg="del">
          <ac:chgData name="Kathleen Speck" userId="1c3bee05-3f30-471c-9c5c-6f1d82c4dd7a" providerId="ADAL" clId="{57A88606-59EC-4C26-9CE2-28419FB7E8D2}" dt="2024-09-17T13:41:03.831" v="907" actId="478"/>
          <ac:spMkLst>
            <pc:docMk/>
            <pc:sldMk cId="2352941251" sldId="1121"/>
            <ac:spMk id="19" creationId="{2FF52D4C-FF2C-EE24-0F2C-D3DA778E86D3}"/>
          </ac:spMkLst>
        </pc:spChg>
        <pc:spChg chg="del">
          <ac:chgData name="Kathleen Speck" userId="1c3bee05-3f30-471c-9c5c-6f1d82c4dd7a" providerId="ADAL" clId="{57A88606-59EC-4C26-9CE2-28419FB7E8D2}" dt="2024-09-17T13:41:03.831" v="907" actId="478"/>
          <ac:spMkLst>
            <pc:docMk/>
            <pc:sldMk cId="2352941251" sldId="1121"/>
            <ac:spMk id="20" creationId="{97931C77-BA6E-2D0C-F09C-46712DFDE872}"/>
          </ac:spMkLst>
        </pc:spChg>
        <pc:spChg chg="del">
          <ac:chgData name="Kathleen Speck" userId="1c3bee05-3f30-471c-9c5c-6f1d82c4dd7a" providerId="ADAL" clId="{57A88606-59EC-4C26-9CE2-28419FB7E8D2}" dt="2024-09-17T13:41:03.831" v="907" actId="478"/>
          <ac:spMkLst>
            <pc:docMk/>
            <pc:sldMk cId="2352941251" sldId="1121"/>
            <ac:spMk id="21" creationId="{1DBDA861-C99F-DC1D-0515-2CCABCA3D8F9}"/>
          </ac:spMkLst>
        </pc:spChg>
        <pc:spChg chg="del">
          <ac:chgData name="Kathleen Speck" userId="1c3bee05-3f30-471c-9c5c-6f1d82c4dd7a" providerId="ADAL" clId="{57A88606-59EC-4C26-9CE2-28419FB7E8D2}" dt="2024-09-17T13:41:03.831" v="907" actId="478"/>
          <ac:spMkLst>
            <pc:docMk/>
            <pc:sldMk cId="2352941251" sldId="1121"/>
            <ac:spMk id="22" creationId="{6ABA03FE-FF87-F690-28B9-1BCB7EC921D6}"/>
          </ac:spMkLst>
        </pc:spChg>
        <pc:spChg chg="del">
          <ac:chgData name="Kathleen Speck" userId="1c3bee05-3f30-471c-9c5c-6f1d82c4dd7a" providerId="ADAL" clId="{57A88606-59EC-4C26-9CE2-28419FB7E8D2}" dt="2024-09-17T13:41:03.831" v="907" actId="478"/>
          <ac:spMkLst>
            <pc:docMk/>
            <pc:sldMk cId="2352941251" sldId="1121"/>
            <ac:spMk id="23" creationId="{E46888CD-96FA-5ED9-A7D2-C1FE8840DC25}"/>
          </ac:spMkLst>
        </pc:spChg>
        <pc:spChg chg="del">
          <ac:chgData name="Kathleen Speck" userId="1c3bee05-3f30-471c-9c5c-6f1d82c4dd7a" providerId="ADAL" clId="{57A88606-59EC-4C26-9CE2-28419FB7E8D2}" dt="2024-09-17T13:41:03.831" v="907" actId="478"/>
          <ac:spMkLst>
            <pc:docMk/>
            <pc:sldMk cId="2352941251" sldId="1121"/>
            <ac:spMk id="24" creationId="{E88D76F9-03F8-C92E-E7DF-54881FEE0BB7}"/>
          </ac:spMkLst>
        </pc:spChg>
        <pc:spChg chg="del">
          <ac:chgData name="Kathleen Speck" userId="1c3bee05-3f30-471c-9c5c-6f1d82c4dd7a" providerId="ADAL" clId="{57A88606-59EC-4C26-9CE2-28419FB7E8D2}" dt="2024-09-17T13:41:03.831" v="907" actId="478"/>
          <ac:spMkLst>
            <pc:docMk/>
            <pc:sldMk cId="2352941251" sldId="1121"/>
            <ac:spMk id="25" creationId="{12DF5B12-F764-82CE-EE5C-5AF5AC0988C5}"/>
          </ac:spMkLst>
        </pc:spChg>
        <pc:spChg chg="del">
          <ac:chgData name="Kathleen Speck" userId="1c3bee05-3f30-471c-9c5c-6f1d82c4dd7a" providerId="ADAL" clId="{57A88606-59EC-4C26-9CE2-28419FB7E8D2}" dt="2024-09-17T13:41:03.831" v="907" actId="478"/>
          <ac:spMkLst>
            <pc:docMk/>
            <pc:sldMk cId="2352941251" sldId="1121"/>
            <ac:spMk id="26" creationId="{96FFB9CA-8170-3173-2225-C530012F2D47}"/>
          </ac:spMkLst>
        </pc:spChg>
      </pc:sldChg>
    </pc:docChg>
  </pc:docChgLst>
  <pc:docChgLst>
    <pc:chgData name="Japria Davis" userId="S::jdavi284@jh.edu::a1583873-f298-4ddb-bf51-a8a738bba31a" providerId="AD" clId="Web-{1891113A-EBE0-7C85-1903-37B72F035C27}"/>
    <pc:docChg chg="modSld">
      <pc:chgData name="Japria Davis" userId="S::jdavi284@jh.edu::a1583873-f298-4ddb-bf51-a8a738bba31a" providerId="AD" clId="Web-{1891113A-EBE0-7C85-1903-37B72F035C27}" dt="2024-07-18T18:55:08.833" v="1" actId="1076"/>
      <pc:docMkLst>
        <pc:docMk/>
      </pc:docMkLst>
      <pc:sldChg chg="modSp">
        <pc:chgData name="Japria Davis" userId="S::jdavi284@jh.edu::a1583873-f298-4ddb-bf51-a8a738bba31a" providerId="AD" clId="Web-{1891113A-EBE0-7C85-1903-37B72F035C27}" dt="2024-07-18T18:55:08.833" v="1" actId="1076"/>
        <pc:sldMkLst>
          <pc:docMk/>
          <pc:sldMk cId="2277872839" sldId="1085"/>
        </pc:sldMkLst>
        <pc:picChg chg="mod">
          <ac:chgData name="Japria Davis" userId="S::jdavi284@jh.edu::a1583873-f298-4ddb-bf51-a8a738bba31a" providerId="AD" clId="Web-{1891113A-EBE0-7C85-1903-37B72F035C27}" dt="2024-07-18T18:55:08.833" v="1" actId="1076"/>
          <ac:picMkLst>
            <pc:docMk/>
            <pc:sldMk cId="2277872839" sldId="1085"/>
            <ac:picMk id="3" creationId="{677A5036-B4D7-2CDE-C24F-CCD231701D2D}"/>
          </ac:picMkLst>
        </pc:picChg>
      </pc:sldChg>
    </pc:docChg>
  </pc:docChgLst>
  <pc:docChgLst>
    <pc:chgData name="Heidenrich, Christine (AHRQ/OC) (CTR)" userId="58cf9597-5aed-4544-869e-b91fdda55fa7" providerId="ADAL" clId="{548C3E6F-7594-4140-A42E-EF36515D9384}"/>
    <pc:docChg chg="modSld">
      <pc:chgData name="Heidenrich, Christine (AHRQ/OC) (CTR)" userId="58cf9597-5aed-4544-869e-b91fdda55fa7" providerId="ADAL" clId="{548C3E6F-7594-4140-A42E-EF36515D9384}" dt="2024-10-17T01:56:38.767" v="57" actId="1036"/>
      <pc:docMkLst>
        <pc:docMk/>
      </pc:docMkLst>
      <pc:sldChg chg="addSp modSp mod">
        <pc:chgData name="Heidenrich, Christine (AHRQ/OC) (CTR)" userId="58cf9597-5aed-4544-869e-b91fdda55fa7" providerId="ADAL" clId="{548C3E6F-7594-4140-A42E-EF36515D9384}" dt="2024-10-17T01:56:38.767" v="57" actId="1036"/>
        <pc:sldMkLst>
          <pc:docMk/>
          <pc:sldMk cId="3914304202" sldId="256"/>
        </pc:sldMkLst>
        <pc:spChg chg="add mod">
          <ac:chgData name="Heidenrich, Christine (AHRQ/OC) (CTR)" userId="58cf9597-5aed-4544-869e-b91fdda55fa7" providerId="ADAL" clId="{548C3E6F-7594-4140-A42E-EF36515D9384}" dt="2024-10-17T01:56:38.767" v="57" actId="1036"/>
          <ac:spMkLst>
            <pc:docMk/>
            <pc:sldMk cId="3914304202" sldId="256"/>
            <ac:spMk id="3" creationId="{666D0C29-1E16-81EC-9519-C809DB25229E}"/>
          </ac:spMkLst>
        </pc:spChg>
      </pc:sldChg>
      <pc:sldChg chg="delCm">
        <pc:chgData name="Heidenrich, Christine (AHRQ/OC) (CTR)" userId="58cf9597-5aed-4544-869e-b91fdda55fa7" providerId="ADAL" clId="{548C3E6F-7594-4140-A42E-EF36515D9384}" dt="2024-10-17T01:54:11.041" v="0"/>
        <pc:sldMkLst>
          <pc:docMk/>
          <pc:sldMk cId="2363250684" sldId="1102"/>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548C3E6F-7594-4140-A42E-EF36515D9384}" dt="2024-10-17T01:54:11.041" v="0"/>
              <pc2:cmMkLst xmlns:pc2="http://schemas.microsoft.com/office/powerpoint/2019/9/main/command">
                <pc:docMk/>
                <pc:sldMk cId="2363250684" sldId="1102"/>
                <pc2:cmMk id="{A7E2CC25-A15A-4853-AB68-D13A32617B1D}"/>
              </pc2:cmMkLst>
            </pc226:cmChg>
          </p:ext>
        </pc:extLst>
      </pc:sldChg>
      <pc:sldChg chg="delCm">
        <pc:chgData name="Heidenrich, Christine (AHRQ/OC) (CTR)" userId="58cf9597-5aed-4544-869e-b91fdda55fa7" providerId="ADAL" clId="{548C3E6F-7594-4140-A42E-EF36515D9384}" dt="2024-10-17T01:54:28.493" v="1"/>
        <pc:sldMkLst>
          <pc:docMk/>
          <pc:sldMk cId="2068883830" sldId="1106"/>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548C3E6F-7594-4140-A42E-EF36515D9384}" dt="2024-10-17T01:54:28.493" v="1"/>
              <pc2:cmMkLst xmlns:pc2="http://schemas.microsoft.com/office/powerpoint/2019/9/main/command">
                <pc:docMk/>
                <pc:sldMk cId="2068883830" sldId="1106"/>
                <pc2:cmMk id="{3CE3EFA4-0FCD-4289-8EE7-A36A71EC5D8B}"/>
              </pc2:cmMkLst>
            </pc226:cmChg>
          </p:ext>
        </pc:extLst>
      </pc:sldChg>
      <pc:sldChg chg="delCm">
        <pc:chgData name="Heidenrich, Christine (AHRQ/OC) (CTR)" userId="58cf9597-5aed-4544-869e-b91fdda55fa7" providerId="ADAL" clId="{548C3E6F-7594-4140-A42E-EF36515D9384}" dt="2024-10-17T01:54:36.420" v="2"/>
        <pc:sldMkLst>
          <pc:docMk/>
          <pc:sldMk cId="2583011724" sldId="1107"/>
        </pc:sldMkLst>
        <pc:extLst>
          <p:ext xmlns:p="http://schemas.openxmlformats.org/presentationml/2006/main" uri="{D6D511B9-2390-475A-947B-AFAB55BFBCF1}">
            <pc226:cmChg xmlns:pc226="http://schemas.microsoft.com/office/powerpoint/2022/06/main/command" chg="del">
              <pc226:chgData name="Heidenrich, Christine (AHRQ/OC) (CTR)" userId="58cf9597-5aed-4544-869e-b91fdda55fa7" providerId="ADAL" clId="{548C3E6F-7594-4140-A42E-EF36515D9384}" dt="2024-10-17T01:54:36.420" v="2"/>
              <pc2:cmMkLst xmlns:pc2="http://schemas.microsoft.com/office/powerpoint/2019/9/main/command">
                <pc:docMk/>
                <pc:sldMk cId="2583011724" sldId="1107"/>
                <pc2:cmMk id="{D2B1D6F8-5A11-46EF-89D1-C5F65AB2FCE1}"/>
              </pc2:cmMkLst>
            </pc226:cmChg>
          </p:ext>
        </pc:extLst>
      </pc:sldChg>
    </pc:docChg>
  </pc:docChgLst>
  <pc:docChgLst>
    <pc:chgData name="Jana Lu" userId="76d7ce9a-58f9-4227-9ce6-18dcc353422d" providerId="ADAL" clId="{6A7D7887-2527-4D2B-93F9-560B295BEE3B}"/>
    <pc:docChg chg="undo custSel addSld delSld modSld">
      <pc:chgData name="Jana Lu" userId="76d7ce9a-58f9-4227-9ce6-18dcc353422d" providerId="ADAL" clId="{6A7D7887-2527-4D2B-93F9-560B295BEE3B}" dt="2024-09-26T19:35:19.865" v="739" actId="13244"/>
      <pc:docMkLst>
        <pc:docMk/>
      </pc:docMkLst>
      <pc:sldChg chg="modSp mod">
        <pc:chgData name="Jana Lu" userId="76d7ce9a-58f9-4227-9ce6-18dcc353422d" providerId="ADAL" clId="{6A7D7887-2527-4D2B-93F9-560B295BEE3B}" dt="2024-09-26T19:15:33.182" v="446" actId="20577"/>
        <pc:sldMkLst>
          <pc:docMk/>
          <pc:sldMk cId="357199285" sldId="1080"/>
        </pc:sldMkLst>
        <pc:spChg chg="mod">
          <ac:chgData name="Jana Lu" userId="76d7ce9a-58f9-4227-9ce6-18dcc353422d" providerId="ADAL" clId="{6A7D7887-2527-4D2B-93F9-560B295BEE3B}" dt="2024-09-26T19:15:33.182" v="446" actId="20577"/>
          <ac:spMkLst>
            <pc:docMk/>
            <pc:sldMk cId="357199285" sldId="1080"/>
            <ac:spMk id="6" creationId="{7DA5AE06-14D2-49FA-474A-0B59A67DFB43}"/>
          </ac:spMkLst>
        </pc:spChg>
      </pc:sldChg>
      <pc:sldChg chg="modSp mod">
        <pc:chgData name="Jana Lu" userId="76d7ce9a-58f9-4227-9ce6-18dcc353422d" providerId="ADAL" clId="{6A7D7887-2527-4D2B-93F9-560B295BEE3B}" dt="2024-09-26T19:17:18.151" v="467" actId="14100"/>
        <pc:sldMkLst>
          <pc:docMk/>
          <pc:sldMk cId="2277872839" sldId="1085"/>
        </pc:sldMkLst>
        <pc:spChg chg="mod">
          <ac:chgData name="Jana Lu" userId="76d7ce9a-58f9-4227-9ce6-18dcc353422d" providerId="ADAL" clId="{6A7D7887-2527-4D2B-93F9-560B295BEE3B}" dt="2024-09-26T19:17:18.151" v="467" actId="14100"/>
          <ac:spMkLst>
            <pc:docMk/>
            <pc:sldMk cId="2277872839" sldId="1085"/>
            <ac:spMk id="6" creationId="{A5BD8F4C-EAF5-36D1-957A-674E4FFE8264}"/>
          </ac:spMkLst>
        </pc:spChg>
        <pc:picChg chg="ord">
          <ac:chgData name="Jana Lu" userId="76d7ce9a-58f9-4227-9ce6-18dcc353422d" providerId="ADAL" clId="{6A7D7887-2527-4D2B-93F9-560B295BEE3B}" dt="2024-09-26T19:17:03.884" v="466" actId="13244"/>
          <ac:picMkLst>
            <pc:docMk/>
            <pc:sldMk cId="2277872839" sldId="1085"/>
            <ac:picMk id="29" creationId="{604AED36-C331-C5DE-2AD1-5DDC0CF471F0}"/>
          </ac:picMkLst>
        </pc:picChg>
      </pc:sldChg>
      <pc:sldChg chg="modSp mod">
        <pc:chgData name="Jana Lu" userId="76d7ce9a-58f9-4227-9ce6-18dcc353422d" providerId="ADAL" clId="{6A7D7887-2527-4D2B-93F9-560B295BEE3B}" dt="2024-09-26T19:16:47.048" v="465" actId="13244"/>
        <pc:sldMkLst>
          <pc:docMk/>
          <pc:sldMk cId="1572367268" sldId="1089"/>
        </pc:sldMkLst>
        <pc:spChg chg="ord">
          <ac:chgData name="Jana Lu" userId="76d7ce9a-58f9-4227-9ce6-18dcc353422d" providerId="ADAL" clId="{6A7D7887-2527-4D2B-93F9-560B295BEE3B}" dt="2024-09-26T19:16:47.048" v="465" actId="13244"/>
          <ac:spMkLst>
            <pc:docMk/>
            <pc:sldMk cId="1572367268" sldId="1089"/>
            <ac:spMk id="24" creationId="{B7376782-0829-6065-4468-12C7243E6004}"/>
          </ac:spMkLst>
        </pc:spChg>
      </pc:sldChg>
      <pc:sldChg chg="modSp del mod">
        <pc:chgData name="Jana Lu" userId="76d7ce9a-58f9-4227-9ce6-18dcc353422d" providerId="ADAL" clId="{6A7D7887-2527-4D2B-93F9-560B295BEE3B}" dt="2024-09-26T19:22:42.098" v="541" actId="47"/>
        <pc:sldMkLst>
          <pc:docMk/>
          <pc:sldMk cId="205064840" sldId="1095"/>
        </pc:sldMkLst>
        <pc:spChg chg="ord">
          <ac:chgData name="Jana Lu" userId="76d7ce9a-58f9-4227-9ce6-18dcc353422d" providerId="ADAL" clId="{6A7D7887-2527-4D2B-93F9-560B295BEE3B}" dt="2024-09-26T19:17:30.721" v="468" actId="13244"/>
          <ac:spMkLst>
            <pc:docMk/>
            <pc:sldMk cId="205064840" sldId="1095"/>
            <ac:spMk id="2" creationId="{F76415D6-582B-4618-BD4F-0000988650EE}"/>
          </ac:spMkLst>
        </pc:spChg>
        <pc:spChg chg="mod">
          <ac:chgData name="Jana Lu" userId="76d7ce9a-58f9-4227-9ce6-18dcc353422d" providerId="ADAL" clId="{6A7D7887-2527-4D2B-93F9-560B295BEE3B}" dt="2024-09-26T19:15:45.565" v="455" actId="20577"/>
          <ac:spMkLst>
            <pc:docMk/>
            <pc:sldMk cId="205064840" sldId="1095"/>
            <ac:spMk id="5" creationId="{A9B6957F-39E9-36E9-AFD7-A6CD5222893D}"/>
          </ac:spMkLst>
        </pc:spChg>
      </pc:sldChg>
      <pc:sldChg chg="modSp add del mod">
        <pc:chgData name="Jana Lu" userId="76d7ce9a-58f9-4227-9ce6-18dcc353422d" providerId="ADAL" clId="{6A7D7887-2527-4D2B-93F9-560B295BEE3B}" dt="2024-09-26T19:32:45.301" v="723" actId="47"/>
        <pc:sldMkLst>
          <pc:docMk/>
          <pc:sldMk cId="3935402252" sldId="1098"/>
        </pc:sldMkLst>
        <pc:spChg chg="ord">
          <ac:chgData name="Jana Lu" userId="76d7ce9a-58f9-4227-9ce6-18dcc353422d" providerId="ADAL" clId="{6A7D7887-2527-4D2B-93F9-560B295BEE3B}" dt="2024-09-26T19:17:44.081" v="469" actId="13244"/>
          <ac:spMkLst>
            <pc:docMk/>
            <pc:sldMk cId="3935402252" sldId="1098"/>
            <ac:spMk id="4" creationId="{DE249323-70B2-BA38-7E34-08D9D1933328}"/>
          </ac:spMkLst>
        </pc:spChg>
        <pc:spChg chg="ord">
          <ac:chgData name="Jana Lu" userId="76d7ce9a-58f9-4227-9ce6-18dcc353422d" providerId="ADAL" clId="{6A7D7887-2527-4D2B-93F9-560B295BEE3B}" dt="2024-09-26T19:17:45.703" v="470" actId="13244"/>
          <ac:spMkLst>
            <pc:docMk/>
            <pc:sldMk cId="3935402252" sldId="1098"/>
            <ac:spMk id="24" creationId="{D27E4473-0CA2-A328-4E8D-B7E5CC46507D}"/>
          </ac:spMkLst>
        </pc:spChg>
        <pc:spChg chg="mod">
          <ac:chgData name="Jana Lu" userId="76d7ce9a-58f9-4227-9ce6-18dcc353422d" providerId="ADAL" clId="{6A7D7887-2527-4D2B-93F9-560B295BEE3B}" dt="2024-09-26T19:16:01.148" v="464" actId="20577"/>
          <ac:spMkLst>
            <pc:docMk/>
            <pc:sldMk cId="3935402252" sldId="1098"/>
            <ac:spMk id="36" creationId="{E4286FDC-ED31-1324-4753-61BF5337F5D2}"/>
          </ac:spMkLst>
        </pc:spChg>
      </pc:sldChg>
      <pc:sldChg chg="modSp mod">
        <pc:chgData name="Jana Lu" userId="76d7ce9a-58f9-4227-9ce6-18dcc353422d" providerId="ADAL" clId="{6A7D7887-2527-4D2B-93F9-560B295BEE3B}" dt="2024-09-26T19:33:12.165" v="725" actId="13244"/>
        <pc:sldMkLst>
          <pc:docMk/>
          <pc:sldMk cId="1094222273" sldId="1103"/>
        </pc:sldMkLst>
        <pc:spChg chg="mod">
          <ac:chgData name="Jana Lu" userId="76d7ce9a-58f9-4227-9ce6-18dcc353422d" providerId="ADAL" clId="{6A7D7887-2527-4D2B-93F9-560B295BEE3B}" dt="2024-09-26T19:33:00.515" v="724" actId="255"/>
          <ac:spMkLst>
            <pc:docMk/>
            <pc:sldMk cId="1094222273" sldId="1103"/>
            <ac:spMk id="2" creationId="{4FE4D3A7-8FC4-A179-78A0-86DFD66F3ECD}"/>
          </ac:spMkLst>
        </pc:spChg>
        <pc:picChg chg="ord">
          <ac:chgData name="Jana Lu" userId="76d7ce9a-58f9-4227-9ce6-18dcc353422d" providerId="ADAL" clId="{6A7D7887-2527-4D2B-93F9-560B295BEE3B}" dt="2024-09-26T19:33:12.165" v="725" actId="13244"/>
          <ac:picMkLst>
            <pc:docMk/>
            <pc:sldMk cId="1094222273" sldId="1103"/>
            <ac:picMk id="26" creationId="{F822FCF5-E485-3EFF-20E4-6201E7A23A0D}"/>
          </ac:picMkLst>
        </pc:picChg>
      </pc:sldChg>
      <pc:sldChg chg="modSp mod">
        <pc:chgData name="Jana Lu" userId="76d7ce9a-58f9-4227-9ce6-18dcc353422d" providerId="ADAL" clId="{6A7D7887-2527-4D2B-93F9-560B295BEE3B}" dt="2024-09-26T19:33:28.907" v="730" actId="13244"/>
        <pc:sldMkLst>
          <pc:docMk/>
          <pc:sldMk cId="2068883830" sldId="1106"/>
        </pc:sldMkLst>
        <pc:spChg chg="ord">
          <ac:chgData name="Jana Lu" userId="76d7ce9a-58f9-4227-9ce6-18dcc353422d" providerId="ADAL" clId="{6A7D7887-2527-4D2B-93F9-560B295BEE3B}" dt="2024-09-26T19:33:26.134" v="729" actId="13244"/>
          <ac:spMkLst>
            <pc:docMk/>
            <pc:sldMk cId="2068883830" sldId="1106"/>
            <ac:spMk id="4" creationId="{B3E2603C-85B0-88D5-A0AA-E9D0F46CE72C}"/>
          </ac:spMkLst>
        </pc:spChg>
        <pc:spChg chg="ord">
          <ac:chgData name="Jana Lu" userId="76d7ce9a-58f9-4227-9ce6-18dcc353422d" providerId="ADAL" clId="{6A7D7887-2527-4D2B-93F9-560B295BEE3B}" dt="2024-09-26T19:33:28.907" v="730" actId="13244"/>
          <ac:spMkLst>
            <pc:docMk/>
            <pc:sldMk cId="2068883830" sldId="1106"/>
            <ac:spMk id="24" creationId="{FB57ED7E-F11F-EB4B-8594-BDE2491E14BE}"/>
          </ac:spMkLst>
        </pc:spChg>
        <pc:grpChg chg="mod">
          <ac:chgData name="Jana Lu" userId="76d7ce9a-58f9-4227-9ce6-18dcc353422d" providerId="ADAL" clId="{6A7D7887-2527-4D2B-93F9-560B295BEE3B}" dt="2024-09-26T19:33:26.064" v="728" actId="962"/>
          <ac:grpSpMkLst>
            <pc:docMk/>
            <pc:sldMk cId="2068883830" sldId="1106"/>
            <ac:grpSpMk id="28" creationId="{31EF7B4A-235A-BB95-D299-A0C19BD5A0C7}"/>
          </ac:grpSpMkLst>
        </pc:grpChg>
      </pc:sldChg>
      <pc:sldChg chg="modSp mod modCm">
        <pc:chgData name="Jana Lu" userId="76d7ce9a-58f9-4227-9ce6-18dcc353422d" providerId="ADAL" clId="{6A7D7887-2527-4D2B-93F9-560B295BEE3B}" dt="2024-09-26T19:33:36.364" v="731" actId="13244"/>
        <pc:sldMkLst>
          <pc:docMk/>
          <pc:sldMk cId="1421800585" sldId="1109"/>
        </pc:sldMkLst>
        <pc:spChg chg="ord">
          <ac:chgData name="Jana Lu" userId="76d7ce9a-58f9-4227-9ce6-18dcc353422d" providerId="ADAL" clId="{6A7D7887-2527-4D2B-93F9-560B295BEE3B}" dt="2024-09-26T19:33:36.364" v="731" actId="13244"/>
          <ac:spMkLst>
            <pc:docMk/>
            <pc:sldMk cId="1421800585" sldId="1109"/>
            <ac:spMk id="24" creationId="{9B360A9C-6715-60D1-037F-AE343BD3AC8B}"/>
          </ac:spMkLst>
        </pc:spChg>
        <pc:picChg chg="mod">
          <ac:chgData name="Jana Lu" userId="76d7ce9a-58f9-4227-9ce6-18dcc353422d" providerId="ADAL" clId="{6A7D7887-2527-4D2B-93F9-560B295BEE3B}" dt="2024-09-26T19:14:42.387" v="397" actId="962"/>
          <ac:picMkLst>
            <pc:docMk/>
            <pc:sldMk cId="1421800585" sldId="1109"/>
            <ac:picMk id="25" creationId="{4A711E49-F2F6-1D9C-6BD1-DDFAC6891DBE}"/>
          </ac:picMkLst>
        </pc:picChg>
        <pc:extLst>
          <p:ext xmlns:p="http://schemas.openxmlformats.org/presentationml/2006/main" uri="{D6D511B9-2390-475A-947B-AFAB55BFBCF1}">
            <pc226:cmChg xmlns:pc226="http://schemas.microsoft.com/office/powerpoint/2022/06/main/command" chg="">
              <pc226:chgData name="Jana Lu" userId="76d7ce9a-58f9-4227-9ce6-18dcc353422d" providerId="ADAL" clId="{6A7D7887-2527-4D2B-93F9-560B295BEE3B}" dt="2024-09-26T19:32:04.877" v="720"/>
              <pc2:cmMkLst xmlns:pc2="http://schemas.microsoft.com/office/powerpoint/2019/9/main/command">
                <pc:docMk/>
                <pc:sldMk cId="1421800585" sldId="1109"/>
                <pc2:cmMk id="{E076D582-0432-4B51-B8E7-48A99FEC8657}"/>
              </pc2:cmMkLst>
              <pc226:cmRplyChg chg="add">
                <pc226:chgData name="Jana Lu" userId="76d7ce9a-58f9-4227-9ce6-18dcc353422d" providerId="ADAL" clId="{6A7D7887-2527-4D2B-93F9-560B295BEE3B}" dt="2024-09-26T19:32:04.877" v="720"/>
                <pc2:cmRplyMkLst xmlns:pc2="http://schemas.microsoft.com/office/powerpoint/2019/9/main/command">
                  <pc:docMk/>
                  <pc:sldMk cId="1421800585" sldId="1109"/>
                  <pc2:cmMk id="{E076D582-0432-4B51-B8E7-48A99FEC8657}"/>
                  <pc2:cmRplyMk id="{50122C0B-ADA1-4306-9650-3A5E0339D36A}"/>
                </pc2:cmRplyMkLst>
              </pc226:cmRplyChg>
            </pc226:cmChg>
          </p:ext>
        </pc:extLst>
      </pc:sldChg>
      <pc:sldChg chg="modSp mod">
        <pc:chgData name="Jana Lu" userId="76d7ce9a-58f9-4227-9ce6-18dcc353422d" providerId="ADAL" clId="{6A7D7887-2527-4D2B-93F9-560B295BEE3B}" dt="2024-09-26T19:34:11.565" v="733" actId="962"/>
        <pc:sldMkLst>
          <pc:docMk/>
          <pc:sldMk cId="2489270128" sldId="1110"/>
        </pc:sldMkLst>
        <pc:spChg chg="ord">
          <ac:chgData name="Jana Lu" userId="76d7ce9a-58f9-4227-9ce6-18dcc353422d" providerId="ADAL" clId="{6A7D7887-2527-4D2B-93F9-560B295BEE3B}" dt="2024-09-26T19:33:42.048" v="732" actId="13244"/>
          <ac:spMkLst>
            <pc:docMk/>
            <pc:sldMk cId="2489270128" sldId="1110"/>
            <ac:spMk id="24" creationId="{9B360A9C-6715-60D1-037F-AE343BD3AC8B}"/>
          </ac:spMkLst>
        </pc:spChg>
        <pc:graphicFrameChg chg="mod">
          <ac:chgData name="Jana Lu" userId="76d7ce9a-58f9-4227-9ce6-18dcc353422d" providerId="ADAL" clId="{6A7D7887-2527-4D2B-93F9-560B295BEE3B}" dt="2024-09-26T19:34:11.565" v="733" actId="962"/>
          <ac:graphicFrameMkLst>
            <pc:docMk/>
            <pc:sldMk cId="2489270128" sldId="1110"/>
            <ac:graphicFrameMk id="26" creationId="{17997445-DBE5-461C-DA99-4279F70DB93D}"/>
          </ac:graphicFrameMkLst>
        </pc:graphicFrameChg>
      </pc:sldChg>
      <pc:sldChg chg="modSp mod">
        <pc:chgData name="Jana Lu" userId="76d7ce9a-58f9-4227-9ce6-18dcc353422d" providerId="ADAL" clId="{6A7D7887-2527-4D2B-93F9-560B295BEE3B}" dt="2024-09-26T19:35:10.731" v="738" actId="13244"/>
        <pc:sldMkLst>
          <pc:docMk/>
          <pc:sldMk cId="803038694" sldId="1113"/>
        </pc:sldMkLst>
        <pc:picChg chg="mod ord">
          <ac:chgData name="Jana Lu" userId="76d7ce9a-58f9-4227-9ce6-18dcc353422d" providerId="ADAL" clId="{6A7D7887-2527-4D2B-93F9-560B295BEE3B}" dt="2024-09-26T19:35:10.731" v="738" actId="13244"/>
          <ac:picMkLst>
            <pc:docMk/>
            <pc:sldMk cId="803038694" sldId="1113"/>
            <ac:picMk id="4" creationId="{BA43A48F-8BF8-40F9-B341-0BC8A31A81AA}"/>
          </ac:picMkLst>
        </pc:picChg>
      </pc:sldChg>
      <pc:sldChg chg="modSp mod">
        <pc:chgData name="Jana Lu" userId="76d7ce9a-58f9-4227-9ce6-18dcc353422d" providerId="ADAL" clId="{6A7D7887-2527-4D2B-93F9-560B295BEE3B}" dt="2024-09-26T19:34:48.865" v="735" actId="13244"/>
        <pc:sldMkLst>
          <pc:docMk/>
          <pc:sldMk cId="3957566091" sldId="1115"/>
        </pc:sldMkLst>
        <pc:picChg chg="ord">
          <ac:chgData name="Jana Lu" userId="76d7ce9a-58f9-4227-9ce6-18dcc353422d" providerId="ADAL" clId="{6A7D7887-2527-4D2B-93F9-560B295BEE3B}" dt="2024-09-26T19:34:48.865" v="735" actId="13244"/>
          <ac:picMkLst>
            <pc:docMk/>
            <pc:sldMk cId="3957566091" sldId="1115"/>
            <ac:picMk id="4" creationId="{A4395DC7-2F73-46C4-84E6-CA7E1944B903}"/>
          </ac:picMkLst>
        </pc:picChg>
      </pc:sldChg>
      <pc:sldChg chg="modSp mod">
        <pc:chgData name="Jana Lu" userId="76d7ce9a-58f9-4227-9ce6-18dcc353422d" providerId="ADAL" clId="{6A7D7887-2527-4D2B-93F9-560B295BEE3B}" dt="2024-09-26T19:35:19.865" v="739" actId="13244"/>
        <pc:sldMkLst>
          <pc:docMk/>
          <pc:sldMk cId="620350833" sldId="1116"/>
        </pc:sldMkLst>
        <pc:spChg chg="ord">
          <ac:chgData name="Jana Lu" userId="76d7ce9a-58f9-4227-9ce6-18dcc353422d" providerId="ADAL" clId="{6A7D7887-2527-4D2B-93F9-560B295BEE3B}" dt="2024-09-26T19:35:19.865" v="739" actId="13244"/>
          <ac:spMkLst>
            <pc:docMk/>
            <pc:sldMk cId="620350833" sldId="1116"/>
            <ac:spMk id="24" creationId="{597B8849-A080-19C8-08ED-32FC7CE00A49}"/>
          </ac:spMkLst>
        </pc:spChg>
      </pc:sldChg>
      <pc:sldChg chg="addSp delSp modSp new mod">
        <pc:chgData name="Jana Lu" userId="76d7ce9a-58f9-4227-9ce6-18dcc353422d" providerId="ADAL" clId="{6A7D7887-2527-4D2B-93F9-560B295BEE3B}" dt="2024-09-26T19:30:31.983" v="712" actId="1035"/>
        <pc:sldMkLst>
          <pc:docMk/>
          <pc:sldMk cId="4250911725" sldId="1122"/>
        </pc:sldMkLst>
        <pc:spChg chg="mod">
          <ac:chgData name="Jana Lu" userId="76d7ce9a-58f9-4227-9ce6-18dcc353422d" providerId="ADAL" clId="{6A7D7887-2527-4D2B-93F9-560B295BEE3B}" dt="2024-09-26T19:19:26.668" v="517" actId="255"/>
          <ac:spMkLst>
            <pc:docMk/>
            <pc:sldMk cId="4250911725" sldId="1122"/>
            <ac:spMk id="2" creationId="{150591DB-1D38-5A92-277A-8BFCE7BD3074}"/>
          </ac:spMkLst>
        </pc:spChg>
        <pc:spChg chg="mod">
          <ac:chgData name="Jana Lu" userId="76d7ce9a-58f9-4227-9ce6-18dcc353422d" providerId="ADAL" clId="{6A7D7887-2527-4D2B-93F9-560B295BEE3B}" dt="2024-09-26T19:30:31.983" v="712" actId="1035"/>
          <ac:spMkLst>
            <pc:docMk/>
            <pc:sldMk cId="4250911725" sldId="1122"/>
            <ac:spMk id="3" creationId="{9FC2207F-B538-CCBC-E76A-BA4C9CEA2D1E}"/>
          </ac:spMkLst>
        </pc:spChg>
        <pc:spChg chg="mod ord">
          <ac:chgData name="Jana Lu" userId="76d7ce9a-58f9-4227-9ce6-18dcc353422d" providerId="ADAL" clId="{6A7D7887-2527-4D2B-93F9-560B295BEE3B}" dt="2024-09-26T19:23:14.331" v="542" actId="13244"/>
          <ac:spMkLst>
            <pc:docMk/>
            <pc:sldMk cId="4250911725" sldId="1122"/>
            <ac:spMk id="4" creationId="{315235EE-173F-D558-D916-6E036AA59289}"/>
          </ac:spMkLst>
        </pc:spChg>
        <pc:spChg chg="del mod">
          <ac:chgData name="Jana Lu" userId="76d7ce9a-58f9-4227-9ce6-18dcc353422d" providerId="ADAL" clId="{6A7D7887-2527-4D2B-93F9-560B295BEE3B}" dt="2024-09-26T19:22:17.652" v="538" actId="478"/>
          <ac:spMkLst>
            <pc:docMk/>
            <pc:sldMk cId="4250911725" sldId="1122"/>
            <ac:spMk id="5" creationId="{97D4DF78-1DBB-0D22-8DCF-B8DAC0257735}"/>
          </ac:spMkLst>
        </pc:spChg>
        <pc:spChg chg="del mod">
          <ac:chgData name="Jana Lu" userId="76d7ce9a-58f9-4227-9ce6-18dcc353422d" providerId="ADAL" clId="{6A7D7887-2527-4D2B-93F9-560B295BEE3B}" dt="2024-09-26T19:22:17.652" v="538" actId="478"/>
          <ac:spMkLst>
            <pc:docMk/>
            <pc:sldMk cId="4250911725" sldId="1122"/>
            <ac:spMk id="6" creationId="{8E4FAA36-73F5-6331-F4FD-582BB0A042E2}"/>
          </ac:spMkLst>
        </pc:spChg>
        <pc:spChg chg="del mod">
          <ac:chgData name="Jana Lu" userId="76d7ce9a-58f9-4227-9ce6-18dcc353422d" providerId="ADAL" clId="{6A7D7887-2527-4D2B-93F9-560B295BEE3B}" dt="2024-09-26T19:22:17.652" v="538" actId="478"/>
          <ac:spMkLst>
            <pc:docMk/>
            <pc:sldMk cId="4250911725" sldId="1122"/>
            <ac:spMk id="7" creationId="{EAB093B6-66AD-404D-7CF7-EC29DF805B9C}"/>
          </ac:spMkLst>
        </pc:spChg>
        <pc:spChg chg="del mod">
          <ac:chgData name="Jana Lu" userId="76d7ce9a-58f9-4227-9ce6-18dcc353422d" providerId="ADAL" clId="{6A7D7887-2527-4D2B-93F9-560B295BEE3B}" dt="2024-09-26T19:22:17.652" v="538" actId="478"/>
          <ac:spMkLst>
            <pc:docMk/>
            <pc:sldMk cId="4250911725" sldId="1122"/>
            <ac:spMk id="8" creationId="{3B657384-2F2C-D998-58DC-BD62F7247E16}"/>
          </ac:spMkLst>
        </pc:spChg>
        <pc:spChg chg="del mod">
          <ac:chgData name="Jana Lu" userId="76d7ce9a-58f9-4227-9ce6-18dcc353422d" providerId="ADAL" clId="{6A7D7887-2527-4D2B-93F9-560B295BEE3B}" dt="2024-09-26T19:22:17.652" v="538" actId="478"/>
          <ac:spMkLst>
            <pc:docMk/>
            <pc:sldMk cId="4250911725" sldId="1122"/>
            <ac:spMk id="9" creationId="{D5D87904-12FA-52C7-E596-95BFF92FCC36}"/>
          </ac:spMkLst>
        </pc:spChg>
        <pc:spChg chg="del mod">
          <ac:chgData name="Jana Lu" userId="76d7ce9a-58f9-4227-9ce6-18dcc353422d" providerId="ADAL" clId="{6A7D7887-2527-4D2B-93F9-560B295BEE3B}" dt="2024-09-26T19:22:17.652" v="538" actId="478"/>
          <ac:spMkLst>
            <pc:docMk/>
            <pc:sldMk cId="4250911725" sldId="1122"/>
            <ac:spMk id="10" creationId="{15ABF184-836A-B568-B7B7-EF102E56C4A3}"/>
          </ac:spMkLst>
        </pc:spChg>
        <pc:spChg chg="del mod">
          <ac:chgData name="Jana Lu" userId="76d7ce9a-58f9-4227-9ce6-18dcc353422d" providerId="ADAL" clId="{6A7D7887-2527-4D2B-93F9-560B295BEE3B}" dt="2024-09-26T19:22:17.652" v="538" actId="478"/>
          <ac:spMkLst>
            <pc:docMk/>
            <pc:sldMk cId="4250911725" sldId="1122"/>
            <ac:spMk id="11" creationId="{55A772E9-5C42-41F8-AE34-26F60705B9A4}"/>
          </ac:spMkLst>
        </pc:spChg>
        <pc:spChg chg="del mod">
          <ac:chgData name="Jana Lu" userId="76d7ce9a-58f9-4227-9ce6-18dcc353422d" providerId="ADAL" clId="{6A7D7887-2527-4D2B-93F9-560B295BEE3B}" dt="2024-09-26T19:22:17.652" v="538" actId="478"/>
          <ac:spMkLst>
            <pc:docMk/>
            <pc:sldMk cId="4250911725" sldId="1122"/>
            <ac:spMk id="12" creationId="{5F1CFCF6-936E-A33E-9B90-56CEB946BC5F}"/>
          </ac:spMkLst>
        </pc:spChg>
        <pc:spChg chg="del mod">
          <ac:chgData name="Jana Lu" userId="76d7ce9a-58f9-4227-9ce6-18dcc353422d" providerId="ADAL" clId="{6A7D7887-2527-4D2B-93F9-560B295BEE3B}" dt="2024-09-26T19:22:17.652" v="538" actId="478"/>
          <ac:spMkLst>
            <pc:docMk/>
            <pc:sldMk cId="4250911725" sldId="1122"/>
            <ac:spMk id="13" creationId="{EC56253F-4D48-D99F-96AF-24FCC73B5283}"/>
          </ac:spMkLst>
        </pc:spChg>
        <pc:spChg chg="del mod">
          <ac:chgData name="Jana Lu" userId="76d7ce9a-58f9-4227-9ce6-18dcc353422d" providerId="ADAL" clId="{6A7D7887-2527-4D2B-93F9-560B295BEE3B}" dt="2024-09-26T19:22:17.652" v="538" actId="478"/>
          <ac:spMkLst>
            <pc:docMk/>
            <pc:sldMk cId="4250911725" sldId="1122"/>
            <ac:spMk id="14" creationId="{04B6886A-5A77-BB54-8464-67C7710A1885}"/>
          </ac:spMkLst>
        </pc:spChg>
        <pc:spChg chg="del mod">
          <ac:chgData name="Jana Lu" userId="76d7ce9a-58f9-4227-9ce6-18dcc353422d" providerId="ADAL" clId="{6A7D7887-2527-4D2B-93F9-560B295BEE3B}" dt="2024-09-26T19:22:17.652" v="538" actId="478"/>
          <ac:spMkLst>
            <pc:docMk/>
            <pc:sldMk cId="4250911725" sldId="1122"/>
            <ac:spMk id="15" creationId="{20603299-4147-39FD-6943-DE78CC48AF3D}"/>
          </ac:spMkLst>
        </pc:spChg>
        <pc:spChg chg="del mod">
          <ac:chgData name="Jana Lu" userId="76d7ce9a-58f9-4227-9ce6-18dcc353422d" providerId="ADAL" clId="{6A7D7887-2527-4D2B-93F9-560B295BEE3B}" dt="2024-09-26T19:22:17.652" v="538" actId="478"/>
          <ac:spMkLst>
            <pc:docMk/>
            <pc:sldMk cId="4250911725" sldId="1122"/>
            <ac:spMk id="16" creationId="{DF0FCAA9-7B3F-6EF1-76DF-DB2DF61BF035}"/>
          </ac:spMkLst>
        </pc:spChg>
        <pc:spChg chg="del mod">
          <ac:chgData name="Jana Lu" userId="76d7ce9a-58f9-4227-9ce6-18dcc353422d" providerId="ADAL" clId="{6A7D7887-2527-4D2B-93F9-560B295BEE3B}" dt="2024-09-26T19:22:17.652" v="538" actId="478"/>
          <ac:spMkLst>
            <pc:docMk/>
            <pc:sldMk cId="4250911725" sldId="1122"/>
            <ac:spMk id="17" creationId="{B479F2D3-A159-5463-18CC-BD437C3FD088}"/>
          </ac:spMkLst>
        </pc:spChg>
        <pc:spChg chg="del mod">
          <ac:chgData name="Jana Lu" userId="76d7ce9a-58f9-4227-9ce6-18dcc353422d" providerId="ADAL" clId="{6A7D7887-2527-4D2B-93F9-560B295BEE3B}" dt="2024-09-26T19:22:17.652" v="538" actId="478"/>
          <ac:spMkLst>
            <pc:docMk/>
            <pc:sldMk cId="4250911725" sldId="1122"/>
            <ac:spMk id="18" creationId="{872E6756-69E7-BB13-D1D8-AF2EF6BB4000}"/>
          </ac:spMkLst>
        </pc:spChg>
        <pc:spChg chg="del mod">
          <ac:chgData name="Jana Lu" userId="76d7ce9a-58f9-4227-9ce6-18dcc353422d" providerId="ADAL" clId="{6A7D7887-2527-4D2B-93F9-560B295BEE3B}" dt="2024-09-26T19:22:17.652" v="538" actId="478"/>
          <ac:spMkLst>
            <pc:docMk/>
            <pc:sldMk cId="4250911725" sldId="1122"/>
            <ac:spMk id="19" creationId="{29759F7B-0A31-9981-1A41-15DE1AD06164}"/>
          </ac:spMkLst>
        </pc:spChg>
        <pc:spChg chg="del mod">
          <ac:chgData name="Jana Lu" userId="76d7ce9a-58f9-4227-9ce6-18dcc353422d" providerId="ADAL" clId="{6A7D7887-2527-4D2B-93F9-560B295BEE3B}" dt="2024-09-26T19:22:17.652" v="538" actId="478"/>
          <ac:spMkLst>
            <pc:docMk/>
            <pc:sldMk cId="4250911725" sldId="1122"/>
            <ac:spMk id="20" creationId="{8FC217F1-0AD1-E067-173D-09060E07257D}"/>
          </ac:spMkLst>
        </pc:spChg>
        <pc:spChg chg="del mod">
          <ac:chgData name="Jana Lu" userId="76d7ce9a-58f9-4227-9ce6-18dcc353422d" providerId="ADAL" clId="{6A7D7887-2527-4D2B-93F9-560B295BEE3B}" dt="2024-09-26T19:22:17.652" v="538" actId="478"/>
          <ac:spMkLst>
            <pc:docMk/>
            <pc:sldMk cId="4250911725" sldId="1122"/>
            <ac:spMk id="21" creationId="{32BF8C89-2162-86EF-6AED-E18BE8C978E8}"/>
          </ac:spMkLst>
        </pc:spChg>
        <pc:spChg chg="del mod">
          <ac:chgData name="Jana Lu" userId="76d7ce9a-58f9-4227-9ce6-18dcc353422d" providerId="ADAL" clId="{6A7D7887-2527-4D2B-93F9-560B295BEE3B}" dt="2024-09-26T19:22:17.652" v="538" actId="478"/>
          <ac:spMkLst>
            <pc:docMk/>
            <pc:sldMk cId="4250911725" sldId="1122"/>
            <ac:spMk id="22" creationId="{502C4012-EEA1-7E19-43CE-ECF723567594}"/>
          </ac:spMkLst>
        </pc:spChg>
        <pc:spChg chg="del mod">
          <ac:chgData name="Jana Lu" userId="76d7ce9a-58f9-4227-9ce6-18dcc353422d" providerId="ADAL" clId="{6A7D7887-2527-4D2B-93F9-560B295BEE3B}" dt="2024-09-26T19:22:17.652" v="538" actId="478"/>
          <ac:spMkLst>
            <pc:docMk/>
            <pc:sldMk cId="4250911725" sldId="1122"/>
            <ac:spMk id="23" creationId="{3A998B1C-884E-8D5E-1213-C95A9884A345}"/>
          </ac:spMkLst>
        </pc:spChg>
        <pc:spChg chg="ord">
          <ac:chgData name="Jana Lu" userId="76d7ce9a-58f9-4227-9ce6-18dcc353422d" providerId="ADAL" clId="{6A7D7887-2527-4D2B-93F9-560B295BEE3B}" dt="2024-09-26T19:23:16.298" v="543" actId="13244"/>
          <ac:spMkLst>
            <pc:docMk/>
            <pc:sldMk cId="4250911725" sldId="1122"/>
            <ac:spMk id="24" creationId="{5B9CDE66-D4C4-19CC-EC4A-CBB45EE6FA8F}"/>
          </ac:spMkLst>
        </pc:spChg>
        <pc:spChg chg="add mod">
          <ac:chgData name="Jana Lu" userId="76d7ce9a-58f9-4227-9ce6-18dcc353422d" providerId="ADAL" clId="{6A7D7887-2527-4D2B-93F9-560B295BEE3B}" dt="2024-09-26T19:19:13.065" v="494"/>
          <ac:spMkLst>
            <pc:docMk/>
            <pc:sldMk cId="4250911725" sldId="1122"/>
            <ac:spMk id="25" creationId="{C5CBD515-3D1D-3277-338E-2BCF4DA299CB}"/>
          </ac:spMkLst>
        </pc:spChg>
        <pc:spChg chg="add mod">
          <ac:chgData name="Jana Lu" userId="76d7ce9a-58f9-4227-9ce6-18dcc353422d" providerId="ADAL" clId="{6A7D7887-2527-4D2B-93F9-560B295BEE3B}" dt="2024-09-26T19:19:13.065" v="494"/>
          <ac:spMkLst>
            <pc:docMk/>
            <pc:sldMk cId="4250911725" sldId="1122"/>
            <ac:spMk id="26" creationId="{F93B6D10-4498-3EC9-DFE0-56CE00BA9402}"/>
          </ac:spMkLst>
        </pc:spChg>
        <pc:spChg chg="mod">
          <ac:chgData name="Jana Lu" userId="76d7ce9a-58f9-4227-9ce6-18dcc353422d" providerId="ADAL" clId="{6A7D7887-2527-4D2B-93F9-560B295BEE3B}" dt="2024-09-26T19:19:07.015" v="472"/>
          <ac:spMkLst>
            <pc:docMk/>
            <pc:sldMk cId="4250911725" sldId="1122"/>
            <ac:spMk id="29" creationId="{2B6620DB-4AE5-7500-5444-1B778629D1B1}"/>
          </ac:spMkLst>
        </pc:spChg>
        <pc:spChg chg="mod">
          <ac:chgData name="Jana Lu" userId="76d7ce9a-58f9-4227-9ce6-18dcc353422d" providerId="ADAL" clId="{6A7D7887-2527-4D2B-93F9-560B295BEE3B}" dt="2024-09-26T19:19:07.015" v="472"/>
          <ac:spMkLst>
            <pc:docMk/>
            <pc:sldMk cId="4250911725" sldId="1122"/>
            <ac:spMk id="30" creationId="{8350DA06-4E0E-5AA0-7E19-C2A89D52A465}"/>
          </ac:spMkLst>
        </pc:spChg>
        <pc:spChg chg="add mod">
          <ac:chgData name="Jana Lu" userId="76d7ce9a-58f9-4227-9ce6-18dcc353422d" providerId="ADAL" clId="{6A7D7887-2527-4D2B-93F9-560B295BEE3B}" dt="2024-09-26T19:19:07.015" v="472"/>
          <ac:spMkLst>
            <pc:docMk/>
            <pc:sldMk cId="4250911725" sldId="1122"/>
            <ac:spMk id="31" creationId="{68EFD17A-7690-451A-5776-65CFB86ECDC2}"/>
          </ac:spMkLst>
        </pc:spChg>
        <pc:grpChg chg="add mod">
          <ac:chgData name="Jana Lu" userId="76d7ce9a-58f9-4227-9ce6-18dcc353422d" providerId="ADAL" clId="{6A7D7887-2527-4D2B-93F9-560B295BEE3B}" dt="2024-09-26T19:19:07.015" v="472"/>
          <ac:grpSpMkLst>
            <pc:docMk/>
            <pc:sldMk cId="4250911725" sldId="1122"/>
            <ac:grpSpMk id="27" creationId="{0F4F4B23-AA7F-908D-49D3-69F883EF8034}"/>
          </ac:grpSpMkLst>
        </pc:grpChg>
        <pc:picChg chg="mod">
          <ac:chgData name="Jana Lu" userId="76d7ce9a-58f9-4227-9ce6-18dcc353422d" providerId="ADAL" clId="{6A7D7887-2527-4D2B-93F9-560B295BEE3B}" dt="2024-09-26T19:19:07.015" v="472"/>
          <ac:picMkLst>
            <pc:docMk/>
            <pc:sldMk cId="4250911725" sldId="1122"/>
            <ac:picMk id="28" creationId="{6AF4CFBB-2851-DDDF-E563-B420E305DAE8}"/>
          </ac:picMkLst>
        </pc:picChg>
        <pc:picChg chg="add mod ord">
          <ac:chgData name="Jana Lu" userId="76d7ce9a-58f9-4227-9ce6-18dcc353422d" providerId="ADAL" clId="{6A7D7887-2527-4D2B-93F9-560B295BEE3B}" dt="2024-09-26T19:23:18.148" v="544" actId="13244"/>
          <ac:picMkLst>
            <pc:docMk/>
            <pc:sldMk cId="4250911725" sldId="1122"/>
            <ac:picMk id="33" creationId="{D899022E-B8F7-AF98-AB4D-A6CB2EC82130}"/>
          </ac:picMkLst>
        </pc:picChg>
      </pc:sldChg>
      <pc:sldChg chg="addSp delSp modSp new mod">
        <pc:chgData name="Jana Lu" userId="76d7ce9a-58f9-4227-9ce6-18dcc353422d" providerId="ADAL" clId="{6A7D7887-2527-4D2B-93F9-560B295BEE3B}" dt="2024-09-26T19:32:33.615" v="722" actId="13244"/>
        <pc:sldMkLst>
          <pc:docMk/>
          <pc:sldMk cId="3013766517" sldId="1123"/>
        </pc:sldMkLst>
        <pc:spChg chg="mod">
          <ac:chgData name="Jana Lu" userId="76d7ce9a-58f9-4227-9ce6-18dcc353422d" providerId="ADAL" clId="{6A7D7887-2527-4D2B-93F9-560B295BEE3B}" dt="2024-09-26T19:23:32.339" v="546"/>
          <ac:spMkLst>
            <pc:docMk/>
            <pc:sldMk cId="3013766517" sldId="1123"/>
            <ac:spMk id="2" creationId="{305EDD84-B480-6353-FFB1-BA42EBF76E0C}"/>
          </ac:spMkLst>
        </pc:spChg>
        <pc:spChg chg="add del mod">
          <ac:chgData name="Jana Lu" userId="76d7ce9a-58f9-4227-9ce6-18dcc353422d" providerId="ADAL" clId="{6A7D7887-2527-4D2B-93F9-560B295BEE3B}" dt="2024-09-26T19:25:27.621" v="615" actId="931"/>
          <ac:spMkLst>
            <pc:docMk/>
            <pc:sldMk cId="3013766517" sldId="1123"/>
            <ac:spMk id="3" creationId="{64413023-EFE7-4B99-5A96-366981DFCD80}"/>
          </ac:spMkLst>
        </pc:spChg>
        <pc:spChg chg="mod">
          <ac:chgData name="Jana Lu" userId="76d7ce9a-58f9-4227-9ce6-18dcc353422d" providerId="ADAL" clId="{6A7D7887-2527-4D2B-93F9-560B295BEE3B}" dt="2024-09-26T19:28:25.638" v="668" actId="1076"/>
          <ac:spMkLst>
            <pc:docMk/>
            <pc:sldMk cId="3013766517" sldId="1123"/>
            <ac:spMk id="4" creationId="{0E5552FA-0940-AD17-BB8C-5AE4F12854B7}"/>
          </ac:spMkLst>
        </pc:spChg>
        <pc:spChg chg="mod">
          <ac:chgData name="Jana Lu" userId="76d7ce9a-58f9-4227-9ce6-18dcc353422d" providerId="ADAL" clId="{6A7D7887-2527-4D2B-93F9-560B295BEE3B}" dt="2024-09-26T19:28:59.323" v="680" actId="1035"/>
          <ac:spMkLst>
            <pc:docMk/>
            <pc:sldMk cId="3013766517" sldId="1123"/>
            <ac:spMk id="5" creationId="{ED600D4A-74A8-E463-2D89-B982DF1DEC67}"/>
          </ac:spMkLst>
        </pc:spChg>
        <pc:spChg chg="mod">
          <ac:chgData name="Jana Lu" userId="76d7ce9a-58f9-4227-9ce6-18dcc353422d" providerId="ADAL" clId="{6A7D7887-2527-4D2B-93F9-560B295BEE3B}" dt="2024-09-26T19:30:36.898" v="713" actId="113"/>
          <ac:spMkLst>
            <pc:docMk/>
            <pc:sldMk cId="3013766517" sldId="1123"/>
            <ac:spMk id="6" creationId="{A52E52C0-7E51-E3B1-56AC-588559610466}"/>
          </ac:spMkLst>
        </pc:spChg>
        <pc:spChg chg="del mod">
          <ac:chgData name="Jana Lu" userId="76d7ce9a-58f9-4227-9ce6-18dcc353422d" providerId="ADAL" clId="{6A7D7887-2527-4D2B-93F9-560B295BEE3B}" dt="2024-09-26T19:30:12.639" v="707" actId="478"/>
          <ac:spMkLst>
            <pc:docMk/>
            <pc:sldMk cId="3013766517" sldId="1123"/>
            <ac:spMk id="7" creationId="{27536D3B-DBB7-01E8-2EFD-FBD009061974}"/>
          </ac:spMkLst>
        </pc:spChg>
        <pc:spChg chg="del mod">
          <ac:chgData name="Jana Lu" userId="76d7ce9a-58f9-4227-9ce6-18dcc353422d" providerId="ADAL" clId="{6A7D7887-2527-4D2B-93F9-560B295BEE3B}" dt="2024-09-26T19:30:12.639" v="707" actId="478"/>
          <ac:spMkLst>
            <pc:docMk/>
            <pc:sldMk cId="3013766517" sldId="1123"/>
            <ac:spMk id="8" creationId="{690D73FB-830D-4BDB-4E03-280DC8CC899D}"/>
          </ac:spMkLst>
        </pc:spChg>
        <pc:spChg chg="del mod">
          <ac:chgData name="Jana Lu" userId="76d7ce9a-58f9-4227-9ce6-18dcc353422d" providerId="ADAL" clId="{6A7D7887-2527-4D2B-93F9-560B295BEE3B}" dt="2024-09-26T19:30:12.639" v="707" actId="478"/>
          <ac:spMkLst>
            <pc:docMk/>
            <pc:sldMk cId="3013766517" sldId="1123"/>
            <ac:spMk id="9" creationId="{A8BC685D-4C27-0C1A-27AD-12FADBE9B603}"/>
          </ac:spMkLst>
        </pc:spChg>
        <pc:spChg chg="del mod">
          <ac:chgData name="Jana Lu" userId="76d7ce9a-58f9-4227-9ce6-18dcc353422d" providerId="ADAL" clId="{6A7D7887-2527-4D2B-93F9-560B295BEE3B}" dt="2024-09-26T19:30:12.639" v="707" actId="478"/>
          <ac:spMkLst>
            <pc:docMk/>
            <pc:sldMk cId="3013766517" sldId="1123"/>
            <ac:spMk id="10" creationId="{CA26D26E-D4EE-EF45-626B-24C19E4C4024}"/>
          </ac:spMkLst>
        </pc:spChg>
        <pc:spChg chg="del mod">
          <ac:chgData name="Jana Lu" userId="76d7ce9a-58f9-4227-9ce6-18dcc353422d" providerId="ADAL" clId="{6A7D7887-2527-4D2B-93F9-560B295BEE3B}" dt="2024-09-26T19:30:12.639" v="707" actId="478"/>
          <ac:spMkLst>
            <pc:docMk/>
            <pc:sldMk cId="3013766517" sldId="1123"/>
            <ac:spMk id="11" creationId="{969CA579-8165-3B50-F3FE-6E1AC86A8FAF}"/>
          </ac:spMkLst>
        </pc:spChg>
        <pc:spChg chg="del mod">
          <ac:chgData name="Jana Lu" userId="76d7ce9a-58f9-4227-9ce6-18dcc353422d" providerId="ADAL" clId="{6A7D7887-2527-4D2B-93F9-560B295BEE3B}" dt="2024-09-26T19:30:12.639" v="707" actId="478"/>
          <ac:spMkLst>
            <pc:docMk/>
            <pc:sldMk cId="3013766517" sldId="1123"/>
            <ac:spMk id="12" creationId="{3170E55D-3ED6-9020-0516-94F619E28FC3}"/>
          </ac:spMkLst>
        </pc:spChg>
        <pc:spChg chg="del mod">
          <ac:chgData name="Jana Lu" userId="76d7ce9a-58f9-4227-9ce6-18dcc353422d" providerId="ADAL" clId="{6A7D7887-2527-4D2B-93F9-560B295BEE3B}" dt="2024-09-26T19:30:12.639" v="707" actId="478"/>
          <ac:spMkLst>
            <pc:docMk/>
            <pc:sldMk cId="3013766517" sldId="1123"/>
            <ac:spMk id="13" creationId="{B39FAC12-33BE-E36E-36B8-16ECA2255F2C}"/>
          </ac:spMkLst>
        </pc:spChg>
        <pc:spChg chg="del mod">
          <ac:chgData name="Jana Lu" userId="76d7ce9a-58f9-4227-9ce6-18dcc353422d" providerId="ADAL" clId="{6A7D7887-2527-4D2B-93F9-560B295BEE3B}" dt="2024-09-26T19:30:12.639" v="707" actId="478"/>
          <ac:spMkLst>
            <pc:docMk/>
            <pc:sldMk cId="3013766517" sldId="1123"/>
            <ac:spMk id="14" creationId="{A7906359-4C5E-7449-DC20-364BD0B6BCD8}"/>
          </ac:spMkLst>
        </pc:spChg>
        <pc:spChg chg="del mod">
          <ac:chgData name="Jana Lu" userId="76d7ce9a-58f9-4227-9ce6-18dcc353422d" providerId="ADAL" clId="{6A7D7887-2527-4D2B-93F9-560B295BEE3B}" dt="2024-09-26T19:30:12.639" v="707" actId="478"/>
          <ac:spMkLst>
            <pc:docMk/>
            <pc:sldMk cId="3013766517" sldId="1123"/>
            <ac:spMk id="15" creationId="{69996910-F1DD-1BEC-3672-1CAB33DCF922}"/>
          </ac:spMkLst>
        </pc:spChg>
        <pc:spChg chg="del mod">
          <ac:chgData name="Jana Lu" userId="76d7ce9a-58f9-4227-9ce6-18dcc353422d" providerId="ADAL" clId="{6A7D7887-2527-4D2B-93F9-560B295BEE3B}" dt="2024-09-26T19:30:12.639" v="707" actId="478"/>
          <ac:spMkLst>
            <pc:docMk/>
            <pc:sldMk cId="3013766517" sldId="1123"/>
            <ac:spMk id="16" creationId="{D24A954C-9735-BDF1-BB17-83663DBE2356}"/>
          </ac:spMkLst>
        </pc:spChg>
        <pc:spChg chg="del mod">
          <ac:chgData name="Jana Lu" userId="76d7ce9a-58f9-4227-9ce6-18dcc353422d" providerId="ADAL" clId="{6A7D7887-2527-4D2B-93F9-560B295BEE3B}" dt="2024-09-26T19:30:12.639" v="707" actId="478"/>
          <ac:spMkLst>
            <pc:docMk/>
            <pc:sldMk cId="3013766517" sldId="1123"/>
            <ac:spMk id="17" creationId="{1ED21D63-0A90-4B91-E781-229CC452CFD7}"/>
          </ac:spMkLst>
        </pc:spChg>
        <pc:spChg chg="del mod">
          <ac:chgData name="Jana Lu" userId="76d7ce9a-58f9-4227-9ce6-18dcc353422d" providerId="ADAL" clId="{6A7D7887-2527-4D2B-93F9-560B295BEE3B}" dt="2024-09-26T19:30:12.639" v="707" actId="478"/>
          <ac:spMkLst>
            <pc:docMk/>
            <pc:sldMk cId="3013766517" sldId="1123"/>
            <ac:spMk id="18" creationId="{1639686A-9EF4-A3B5-2C0F-85507A3D08FB}"/>
          </ac:spMkLst>
        </pc:spChg>
        <pc:spChg chg="del mod">
          <ac:chgData name="Jana Lu" userId="76d7ce9a-58f9-4227-9ce6-18dcc353422d" providerId="ADAL" clId="{6A7D7887-2527-4D2B-93F9-560B295BEE3B}" dt="2024-09-26T19:30:12.639" v="707" actId="478"/>
          <ac:spMkLst>
            <pc:docMk/>
            <pc:sldMk cId="3013766517" sldId="1123"/>
            <ac:spMk id="19" creationId="{C6653122-D479-C601-5F63-D84A856892DC}"/>
          </ac:spMkLst>
        </pc:spChg>
        <pc:spChg chg="del mod">
          <ac:chgData name="Jana Lu" userId="76d7ce9a-58f9-4227-9ce6-18dcc353422d" providerId="ADAL" clId="{6A7D7887-2527-4D2B-93F9-560B295BEE3B}" dt="2024-09-26T19:30:12.639" v="707" actId="478"/>
          <ac:spMkLst>
            <pc:docMk/>
            <pc:sldMk cId="3013766517" sldId="1123"/>
            <ac:spMk id="20" creationId="{51358C87-29E4-A48D-63C8-F49605EF83C8}"/>
          </ac:spMkLst>
        </pc:spChg>
        <pc:spChg chg="del mod">
          <ac:chgData name="Jana Lu" userId="76d7ce9a-58f9-4227-9ce6-18dcc353422d" providerId="ADAL" clId="{6A7D7887-2527-4D2B-93F9-560B295BEE3B}" dt="2024-09-26T19:30:12.639" v="707" actId="478"/>
          <ac:spMkLst>
            <pc:docMk/>
            <pc:sldMk cId="3013766517" sldId="1123"/>
            <ac:spMk id="21" creationId="{2A9953C4-5E86-01E1-FEA1-95844B79DDA8}"/>
          </ac:spMkLst>
        </pc:spChg>
        <pc:spChg chg="del mod">
          <ac:chgData name="Jana Lu" userId="76d7ce9a-58f9-4227-9ce6-18dcc353422d" providerId="ADAL" clId="{6A7D7887-2527-4D2B-93F9-560B295BEE3B}" dt="2024-09-26T19:30:12.639" v="707" actId="478"/>
          <ac:spMkLst>
            <pc:docMk/>
            <pc:sldMk cId="3013766517" sldId="1123"/>
            <ac:spMk id="22" creationId="{27C6AF83-4F27-FBEF-C8F4-7721D90F7A54}"/>
          </ac:spMkLst>
        </pc:spChg>
        <pc:spChg chg="del mod">
          <ac:chgData name="Jana Lu" userId="76d7ce9a-58f9-4227-9ce6-18dcc353422d" providerId="ADAL" clId="{6A7D7887-2527-4D2B-93F9-560B295BEE3B}" dt="2024-09-26T19:30:12.639" v="707" actId="478"/>
          <ac:spMkLst>
            <pc:docMk/>
            <pc:sldMk cId="3013766517" sldId="1123"/>
            <ac:spMk id="23" creationId="{AA4E10D9-77F1-A340-8449-552C02187351}"/>
          </ac:spMkLst>
        </pc:spChg>
        <pc:spChg chg="add del mod">
          <ac:chgData name="Jana Lu" userId="76d7ce9a-58f9-4227-9ce6-18dcc353422d" providerId="ADAL" clId="{6A7D7887-2527-4D2B-93F9-560B295BEE3B}" dt="2024-09-26T19:26:54.198" v="635" actId="931"/>
          <ac:spMkLst>
            <pc:docMk/>
            <pc:sldMk cId="3013766517" sldId="1123"/>
            <ac:spMk id="30" creationId="{EC602D87-E423-8B92-F447-C45AE9767E24}"/>
          </ac:spMkLst>
        </pc:spChg>
        <pc:picChg chg="add mod">
          <ac:chgData name="Jana Lu" userId="76d7ce9a-58f9-4227-9ce6-18dcc353422d" providerId="ADAL" clId="{6A7D7887-2527-4D2B-93F9-560B295BEE3B}" dt="2024-09-26T19:25:17.489" v="573" actId="931"/>
          <ac:picMkLst>
            <pc:docMk/>
            <pc:sldMk cId="3013766517" sldId="1123"/>
            <ac:picMk id="26" creationId="{94F3D932-95C5-F259-8350-8AEFAF1C7493}"/>
          </ac:picMkLst>
        </pc:picChg>
        <pc:picChg chg="add del mod">
          <ac:chgData name="Jana Lu" userId="76d7ce9a-58f9-4227-9ce6-18dcc353422d" providerId="ADAL" clId="{6A7D7887-2527-4D2B-93F9-560B295BEE3B}" dt="2024-09-26T19:26:47.818" v="634" actId="478"/>
          <ac:picMkLst>
            <pc:docMk/>
            <pc:sldMk cId="3013766517" sldId="1123"/>
            <ac:picMk id="28" creationId="{DEC74EB6-D28F-8D30-551A-6C6BE22BADD8}"/>
          </ac:picMkLst>
        </pc:picChg>
        <pc:picChg chg="add mod ord">
          <ac:chgData name="Jana Lu" userId="76d7ce9a-58f9-4227-9ce6-18dcc353422d" providerId="ADAL" clId="{6A7D7887-2527-4D2B-93F9-560B295BEE3B}" dt="2024-09-26T19:32:33.615" v="722" actId="13244"/>
          <ac:picMkLst>
            <pc:docMk/>
            <pc:sldMk cId="3013766517" sldId="1123"/>
            <ac:picMk id="32" creationId="{F9938C1A-4091-DD0F-6E80-E86B6DBBE308}"/>
          </ac:picMkLst>
        </pc:picChg>
      </pc:sldChg>
    </pc:docChg>
  </pc:docChgLst>
  <pc:docChgLst>
    <pc:chgData name="Kathleen Speck" userId="1c3bee05-3f30-471c-9c5c-6f1d82c4dd7a" providerId="ADAL" clId="{1D596376-A3DE-47F4-B064-87862AB2BF1A}"/>
    <pc:docChg chg="custSel modSld">
      <pc:chgData name="Kathleen Speck" userId="1c3bee05-3f30-471c-9c5c-6f1d82c4dd7a" providerId="ADAL" clId="{1D596376-A3DE-47F4-B064-87862AB2BF1A}" dt="2024-08-30T19:44:03.554" v="1462" actId="962"/>
      <pc:docMkLst>
        <pc:docMk/>
      </pc:docMkLst>
      <pc:sldChg chg="modSp mod">
        <pc:chgData name="Kathleen Speck" userId="1c3bee05-3f30-471c-9c5c-6f1d82c4dd7a" providerId="ADAL" clId="{1D596376-A3DE-47F4-B064-87862AB2BF1A}" dt="2024-08-30T19:01:24.629" v="32" actId="20577"/>
        <pc:sldMkLst>
          <pc:docMk/>
          <pc:sldMk cId="1456226579" sldId="993"/>
        </pc:sldMkLst>
        <pc:spChg chg="mod">
          <ac:chgData name="Kathleen Speck" userId="1c3bee05-3f30-471c-9c5c-6f1d82c4dd7a" providerId="ADAL" clId="{1D596376-A3DE-47F4-B064-87862AB2BF1A}" dt="2024-08-30T19:01:24.629" v="32" actId="20577"/>
          <ac:spMkLst>
            <pc:docMk/>
            <pc:sldMk cId="1456226579" sldId="993"/>
            <ac:spMk id="2" creationId="{39E24612-ECBC-5096-EBAC-0430A8E6F00A}"/>
          </ac:spMkLst>
        </pc:spChg>
      </pc:sldChg>
      <pc:sldChg chg="modSp mod">
        <pc:chgData name="Kathleen Speck" userId="1c3bee05-3f30-471c-9c5c-6f1d82c4dd7a" providerId="ADAL" clId="{1D596376-A3DE-47F4-B064-87862AB2BF1A}" dt="2024-08-30T19:35:02.522" v="311" actId="962"/>
        <pc:sldMkLst>
          <pc:docMk/>
          <pc:sldMk cId="357199285" sldId="1080"/>
        </pc:sldMkLst>
        <pc:picChg chg="mod">
          <ac:chgData name="Kathleen Speck" userId="1c3bee05-3f30-471c-9c5c-6f1d82c4dd7a" providerId="ADAL" clId="{1D596376-A3DE-47F4-B064-87862AB2BF1A}" dt="2024-08-30T19:35:02.522" v="311" actId="962"/>
          <ac:picMkLst>
            <pc:docMk/>
            <pc:sldMk cId="357199285" sldId="1080"/>
            <ac:picMk id="3" creationId="{0D4E24E6-AE4D-C5FD-30B1-A0985BE5BE86}"/>
          </ac:picMkLst>
        </pc:picChg>
      </pc:sldChg>
      <pc:sldChg chg="modSp mod modCm">
        <pc:chgData name="Kathleen Speck" userId="1c3bee05-3f30-471c-9c5c-6f1d82c4dd7a" providerId="ADAL" clId="{1D596376-A3DE-47F4-B064-87862AB2BF1A}" dt="2024-08-30T19:00:40.546" v="28" actId="20577"/>
        <pc:sldMkLst>
          <pc:docMk/>
          <pc:sldMk cId="2146623978" sldId="1082"/>
        </pc:sldMkLst>
        <pc:spChg chg="mod">
          <ac:chgData name="Kathleen Speck" userId="1c3bee05-3f30-471c-9c5c-6f1d82c4dd7a" providerId="ADAL" clId="{1D596376-A3DE-47F4-B064-87862AB2BF1A}" dt="2024-08-30T19:00:40.546" v="28" actId="20577"/>
          <ac:spMkLst>
            <pc:docMk/>
            <pc:sldMk cId="2146623978" sldId="1082"/>
            <ac:spMk id="2" creationId="{05947626-D584-CBF9-8A9B-6B0FED96C6F5}"/>
          </ac:spMkLst>
        </pc:spChg>
        <pc:extLst>
          <p:ext xmlns:p="http://schemas.openxmlformats.org/presentationml/2006/main" uri="{D6D511B9-2390-475A-947B-AFAB55BFBCF1}">
            <pc226:cmChg xmlns:pc226="http://schemas.microsoft.com/office/powerpoint/2022/06/main/command" chg="mod">
              <pc226:chgData name="Kathleen Speck" userId="1c3bee05-3f30-471c-9c5c-6f1d82c4dd7a" providerId="ADAL" clId="{1D596376-A3DE-47F4-B064-87862AB2BF1A}" dt="2024-08-30T19:00:40.546" v="28" actId="20577"/>
              <pc2:cmMkLst xmlns:pc2="http://schemas.microsoft.com/office/powerpoint/2019/9/main/command">
                <pc:docMk/>
                <pc:sldMk cId="2146623978" sldId="1082"/>
                <pc2:cmMk id="{A6F0C61A-8E93-4899-8946-64F6BFFC873C}"/>
              </pc2:cmMkLst>
            </pc226:cmChg>
          </p:ext>
        </pc:extLst>
      </pc:sldChg>
      <pc:sldChg chg="addSp delSp modSp mod">
        <pc:chgData name="Kathleen Speck" userId="1c3bee05-3f30-471c-9c5c-6f1d82c4dd7a" providerId="ADAL" clId="{1D596376-A3DE-47F4-B064-87862AB2BF1A}" dt="2024-08-30T19:34:55.767" v="310" actId="962"/>
        <pc:sldMkLst>
          <pc:docMk/>
          <pc:sldMk cId="2277872839" sldId="1085"/>
        </pc:sldMkLst>
        <pc:spChg chg="mod">
          <ac:chgData name="Kathleen Speck" userId="1c3bee05-3f30-471c-9c5c-6f1d82c4dd7a" providerId="ADAL" clId="{1D596376-A3DE-47F4-B064-87862AB2BF1A}" dt="2024-08-30T18:56:24.918" v="4" actId="20577"/>
          <ac:spMkLst>
            <pc:docMk/>
            <pc:sldMk cId="2277872839" sldId="1085"/>
            <ac:spMk id="6" creationId="{A5BD8F4C-EAF5-36D1-957A-674E4FFE8264}"/>
          </ac:spMkLst>
        </pc:spChg>
        <pc:picChg chg="del mod">
          <ac:chgData name="Kathleen Speck" userId="1c3bee05-3f30-471c-9c5c-6f1d82c4dd7a" providerId="ADAL" clId="{1D596376-A3DE-47F4-B064-87862AB2BF1A}" dt="2024-08-30T19:28:26.240" v="100" actId="478"/>
          <ac:picMkLst>
            <pc:docMk/>
            <pc:sldMk cId="2277872839" sldId="1085"/>
            <ac:picMk id="3" creationId="{677A5036-B4D7-2CDE-C24F-CCD231701D2D}"/>
          </ac:picMkLst>
        </pc:picChg>
        <pc:picChg chg="del">
          <ac:chgData name="Kathleen Speck" userId="1c3bee05-3f30-471c-9c5c-6f1d82c4dd7a" providerId="ADAL" clId="{1D596376-A3DE-47F4-B064-87862AB2BF1A}" dt="2024-08-30T19:32:13.766" v="111" actId="478"/>
          <ac:picMkLst>
            <pc:docMk/>
            <pc:sldMk cId="2277872839" sldId="1085"/>
            <ac:picMk id="25" creationId="{F4A57297-6113-230B-A420-187A6069B16F}"/>
          </ac:picMkLst>
        </pc:picChg>
        <pc:picChg chg="add mod">
          <ac:chgData name="Kathleen Speck" userId="1c3bee05-3f30-471c-9c5c-6f1d82c4dd7a" providerId="ADAL" clId="{1D596376-A3DE-47F4-B064-87862AB2BF1A}" dt="2024-08-30T19:34:52.920" v="309" actId="962"/>
          <ac:picMkLst>
            <pc:docMk/>
            <pc:sldMk cId="2277872839" sldId="1085"/>
            <ac:picMk id="27" creationId="{3A959FD3-8B87-8422-A5BD-818694CE9FD0}"/>
          </ac:picMkLst>
        </pc:picChg>
        <pc:picChg chg="mod">
          <ac:chgData name="Kathleen Speck" userId="1c3bee05-3f30-471c-9c5c-6f1d82c4dd7a" providerId="ADAL" clId="{1D596376-A3DE-47F4-B064-87862AB2BF1A}" dt="2024-08-30T19:34:46.934" v="308" actId="962"/>
          <ac:picMkLst>
            <pc:docMk/>
            <pc:sldMk cId="2277872839" sldId="1085"/>
            <ac:picMk id="29" creationId="{604AED36-C331-C5DE-2AD1-5DDC0CF471F0}"/>
          </ac:picMkLst>
        </pc:picChg>
        <pc:picChg chg="add mod">
          <ac:chgData name="Kathleen Speck" userId="1c3bee05-3f30-471c-9c5c-6f1d82c4dd7a" providerId="ADAL" clId="{1D596376-A3DE-47F4-B064-87862AB2BF1A}" dt="2024-08-30T19:34:55.767" v="310" actId="962"/>
          <ac:picMkLst>
            <pc:docMk/>
            <pc:sldMk cId="2277872839" sldId="1085"/>
            <ac:picMk id="30" creationId="{DB3A84C7-D8CF-EF74-E804-BB5D80EC48C7}"/>
          </ac:picMkLst>
        </pc:picChg>
      </pc:sldChg>
      <pc:sldChg chg="modSp mod">
        <pc:chgData name="Kathleen Speck" userId="1c3bee05-3f30-471c-9c5c-6f1d82c4dd7a" providerId="ADAL" clId="{1D596376-A3DE-47F4-B064-87862AB2BF1A}" dt="2024-08-30T19:34:20.481" v="218" actId="962"/>
        <pc:sldMkLst>
          <pc:docMk/>
          <pc:sldMk cId="1572367268" sldId="1089"/>
        </pc:sldMkLst>
        <pc:picChg chg="mod">
          <ac:chgData name="Kathleen Speck" userId="1c3bee05-3f30-471c-9c5c-6f1d82c4dd7a" providerId="ADAL" clId="{1D596376-A3DE-47F4-B064-87862AB2BF1A}" dt="2024-08-30T19:34:20.481" v="218" actId="962"/>
          <ac:picMkLst>
            <pc:docMk/>
            <pc:sldMk cId="1572367268" sldId="1089"/>
            <ac:picMk id="25" creationId="{6416447F-2C51-6946-4AC6-253115F9D660}"/>
          </ac:picMkLst>
        </pc:picChg>
      </pc:sldChg>
      <pc:sldChg chg="modSp mod modCm">
        <pc:chgData name="Kathleen Speck" userId="1c3bee05-3f30-471c-9c5c-6f1d82c4dd7a" providerId="ADAL" clId="{1D596376-A3DE-47F4-B064-87862AB2BF1A}" dt="2024-08-30T19:35:15.720" v="312" actId="962"/>
        <pc:sldMkLst>
          <pc:docMk/>
          <pc:sldMk cId="2324410712" sldId="1093"/>
        </pc:sldMkLst>
        <pc:spChg chg="mod">
          <ac:chgData name="Kathleen Speck" userId="1c3bee05-3f30-471c-9c5c-6f1d82c4dd7a" providerId="ADAL" clId="{1D596376-A3DE-47F4-B064-87862AB2BF1A}" dt="2024-08-30T18:56:38.349" v="6" actId="20577"/>
          <ac:spMkLst>
            <pc:docMk/>
            <pc:sldMk cId="2324410712" sldId="1093"/>
            <ac:spMk id="4" creationId="{DEABDE13-516D-FC80-7EF9-0C69AC6FE4F8}"/>
          </ac:spMkLst>
        </pc:spChg>
        <pc:spChg chg="mod">
          <ac:chgData name="Kathleen Speck" userId="1c3bee05-3f30-471c-9c5c-6f1d82c4dd7a" providerId="ADAL" clId="{1D596376-A3DE-47F4-B064-87862AB2BF1A}" dt="2024-08-30T18:56:54.981" v="7" actId="20577"/>
          <ac:spMkLst>
            <pc:docMk/>
            <pc:sldMk cId="2324410712" sldId="1093"/>
            <ac:spMk id="5" creationId="{A9B6957F-39E9-36E9-AFD7-A6CD5222893D}"/>
          </ac:spMkLst>
        </pc:spChg>
        <pc:picChg chg="mod">
          <ac:chgData name="Kathleen Speck" userId="1c3bee05-3f30-471c-9c5c-6f1d82c4dd7a" providerId="ADAL" clId="{1D596376-A3DE-47F4-B064-87862AB2BF1A}" dt="2024-08-30T19:35:15.720" v="312" actId="962"/>
          <ac:picMkLst>
            <pc:docMk/>
            <pc:sldMk cId="2324410712" sldId="1093"/>
            <ac:picMk id="3" creationId="{F0CA566E-C701-2026-BCB7-2B938A77EB43}"/>
          </ac:picMkLst>
        </pc:picChg>
        <pc:extLst>
          <p:ext xmlns:p="http://schemas.openxmlformats.org/presentationml/2006/main" uri="{D6D511B9-2390-475A-947B-AFAB55BFBCF1}">
            <pc226:cmChg xmlns:pc226="http://schemas.microsoft.com/office/powerpoint/2022/06/main/command" chg="mod">
              <pc226:chgData name="Kathleen Speck" userId="1c3bee05-3f30-471c-9c5c-6f1d82c4dd7a" providerId="ADAL" clId="{1D596376-A3DE-47F4-B064-87862AB2BF1A}" dt="2024-08-30T18:56:38.349" v="6" actId="20577"/>
              <pc2:cmMkLst xmlns:pc2="http://schemas.microsoft.com/office/powerpoint/2019/9/main/command">
                <pc:docMk/>
                <pc:sldMk cId="2324410712" sldId="1093"/>
                <pc2:cmMk id="{D698134F-92A9-48A8-8279-655A579EAB31}"/>
              </pc2:cmMkLst>
            </pc226:cmChg>
            <pc226:cmChg xmlns:pc226="http://schemas.microsoft.com/office/powerpoint/2022/06/main/command" chg="mod">
              <pc226:chgData name="Kathleen Speck" userId="1c3bee05-3f30-471c-9c5c-6f1d82c4dd7a" providerId="ADAL" clId="{1D596376-A3DE-47F4-B064-87862AB2BF1A}" dt="2024-08-30T18:56:54.981" v="7" actId="20577"/>
              <pc2:cmMkLst xmlns:pc2="http://schemas.microsoft.com/office/powerpoint/2019/9/main/command">
                <pc:docMk/>
                <pc:sldMk cId="2324410712" sldId="1093"/>
                <pc2:cmMk id="{02EB7CB7-8CE4-41B6-B922-F13677F98CD3}"/>
              </pc2:cmMkLst>
            </pc226:cmChg>
          </p:ext>
        </pc:extLst>
      </pc:sldChg>
      <pc:sldChg chg="modSp mod modCm">
        <pc:chgData name="Kathleen Speck" userId="1c3bee05-3f30-471c-9c5c-6f1d82c4dd7a" providerId="ADAL" clId="{1D596376-A3DE-47F4-B064-87862AB2BF1A}" dt="2024-08-30T18:57:11.625" v="8" actId="20577"/>
        <pc:sldMkLst>
          <pc:docMk/>
          <pc:sldMk cId="180194794" sldId="1094"/>
        </pc:sldMkLst>
        <pc:spChg chg="mod">
          <ac:chgData name="Kathleen Speck" userId="1c3bee05-3f30-471c-9c5c-6f1d82c4dd7a" providerId="ADAL" clId="{1D596376-A3DE-47F4-B064-87862AB2BF1A}" dt="2024-08-30T18:57:11.625" v="8" actId="20577"/>
          <ac:spMkLst>
            <pc:docMk/>
            <pc:sldMk cId="180194794" sldId="1094"/>
            <ac:spMk id="5" creationId="{A9B6957F-39E9-36E9-AFD7-A6CD5222893D}"/>
          </ac:spMkLst>
        </pc:spChg>
        <pc:extLst>
          <p:ext xmlns:p="http://schemas.openxmlformats.org/presentationml/2006/main" uri="{D6D511B9-2390-475A-947B-AFAB55BFBCF1}">
            <pc226:cmChg xmlns:pc226="http://schemas.microsoft.com/office/powerpoint/2022/06/main/command" chg="mod">
              <pc226:chgData name="Kathleen Speck" userId="1c3bee05-3f30-471c-9c5c-6f1d82c4dd7a" providerId="ADAL" clId="{1D596376-A3DE-47F4-B064-87862AB2BF1A}" dt="2024-08-30T18:57:11.625" v="8" actId="20577"/>
              <pc2:cmMkLst xmlns:pc2="http://schemas.microsoft.com/office/powerpoint/2019/9/main/command">
                <pc:docMk/>
                <pc:sldMk cId="180194794" sldId="1094"/>
                <pc2:cmMk id="{FC4AED41-B4D5-4DE7-9433-FB3CE53AA4B7}"/>
              </pc2:cmMkLst>
            </pc226:cmChg>
          </p:ext>
        </pc:extLst>
      </pc:sldChg>
      <pc:sldChg chg="modSp mod">
        <pc:chgData name="Kathleen Speck" userId="1c3bee05-3f30-471c-9c5c-6f1d82c4dd7a" providerId="ADAL" clId="{1D596376-A3DE-47F4-B064-87862AB2BF1A}" dt="2024-08-30T19:38:27.921" v="672" actId="962"/>
        <pc:sldMkLst>
          <pc:docMk/>
          <pc:sldMk cId="205064840" sldId="1095"/>
        </pc:sldMkLst>
        <pc:grpChg chg="mod">
          <ac:chgData name="Kathleen Speck" userId="1c3bee05-3f30-471c-9c5c-6f1d82c4dd7a" providerId="ADAL" clId="{1D596376-A3DE-47F4-B064-87862AB2BF1A}" dt="2024-08-30T19:38:27.921" v="672" actId="962"/>
          <ac:grpSpMkLst>
            <pc:docMk/>
            <pc:sldMk cId="205064840" sldId="1095"/>
            <ac:grpSpMk id="30" creationId="{820776BA-C713-64D4-A661-54525E454F86}"/>
          </ac:grpSpMkLst>
        </pc:grpChg>
      </pc:sldChg>
      <pc:sldChg chg="modSp mod modCm">
        <pc:chgData name="Kathleen Speck" userId="1c3bee05-3f30-471c-9c5c-6f1d82c4dd7a" providerId="ADAL" clId="{1D596376-A3DE-47F4-B064-87862AB2BF1A}" dt="2024-08-30T18:57:35.180" v="10" actId="20577"/>
        <pc:sldMkLst>
          <pc:docMk/>
          <pc:sldMk cId="125121738" sldId="1096"/>
        </pc:sldMkLst>
        <pc:spChg chg="mod">
          <ac:chgData name="Kathleen Speck" userId="1c3bee05-3f30-471c-9c5c-6f1d82c4dd7a" providerId="ADAL" clId="{1D596376-A3DE-47F4-B064-87862AB2BF1A}" dt="2024-08-30T18:57:35.180" v="10" actId="20577"/>
          <ac:spMkLst>
            <pc:docMk/>
            <pc:sldMk cId="125121738" sldId="1096"/>
            <ac:spMk id="4" creationId="{DEABDE13-516D-FC80-7EF9-0C69AC6FE4F8}"/>
          </ac:spMkLst>
        </pc:spChg>
        <pc:extLst>
          <p:ext xmlns:p="http://schemas.openxmlformats.org/presentationml/2006/main" uri="{D6D511B9-2390-475A-947B-AFAB55BFBCF1}">
            <pc226:cmChg xmlns:pc226="http://schemas.microsoft.com/office/powerpoint/2022/06/main/command" chg="mod">
              <pc226:chgData name="Kathleen Speck" userId="1c3bee05-3f30-471c-9c5c-6f1d82c4dd7a" providerId="ADAL" clId="{1D596376-A3DE-47F4-B064-87862AB2BF1A}" dt="2024-08-30T18:57:35.180" v="10" actId="20577"/>
              <pc2:cmMkLst xmlns:pc2="http://schemas.microsoft.com/office/powerpoint/2019/9/main/command">
                <pc:docMk/>
                <pc:sldMk cId="125121738" sldId="1096"/>
                <pc2:cmMk id="{0E9BC462-1F5B-4C89-B5E3-77E7EBC11755}"/>
              </pc2:cmMkLst>
            </pc226:cmChg>
          </p:ext>
        </pc:extLst>
      </pc:sldChg>
      <pc:sldChg chg="modSp">
        <pc:chgData name="Kathleen Speck" userId="1c3bee05-3f30-471c-9c5c-6f1d82c4dd7a" providerId="ADAL" clId="{1D596376-A3DE-47F4-B064-87862AB2BF1A}" dt="2024-08-30T19:41:15.656" v="1120" actId="962"/>
        <pc:sldMkLst>
          <pc:docMk/>
          <pc:sldMk cId="3935402252" sldId="1098"/>
        </pc:sldMkLst>
        <pc:grpChg chg="mod">
          <ac:chgData name="Kathleen Speck" userId="1c3bee05-3f30-471c-9c5c-6f1d82c4dd7a" providerId="ADAL" clId="{1D596376-A3DE-47F4-B064-87862AB2BF1A}" dt="2024-08-30T19:41:15.656" v="1120" actId="962"/>
          <ac:grpSpMkLst>
            <pc:docMk/>
            <pc:sldMk cId="3935402252" sldId="1098"/>
            <ac:grpSpMk id="33" creationId="{C81B8378-9789-DEA3-3E52-57278BADE7AE}"/>
          </ac:grpSpMkLst>
        </pc:grpChg>
      </pc:sldChg>
      <pc:sldChg chg="modSp mod modCm">
        <pc:chgData name="Kathleen Speck" userId="1c3bee05-3f30-471c-9c5c-6f1d82c4dd7a" providerId="ADAL" clId="{1D596376-A3DE-47F4-B064-87862AB2BF1A}" dt="2024-08-30T19:41:30.559" v="1121" actId="962"/>
        <pc:sldMkLst>
          <pc:docMk/>
          <pc:sldMk cId="366859078" sldId="1100"/>
        </pc:sldMkLst>
        <pc:spChg chg="mod">
          <ac:chgData name="Kathleen Speck" userId="1c3bee05-3f30-471c-9c5c-6f1d82c4dd7a" providerId="ADAL" clId="{1D596376-A3DE-47F4-B064-87862AB2BF1A}" dt="2024-08-30T18:57:54.940" v="14" actId="20577"/>
          <ac:spMkLst>
            <pc:docMk/>
            <pc:sldMk cId="366859078" sldId="1100"/>
            <ac:spMk id="3" creationId="{5D3B0DE9-6F1F-C2C4-8424-6CD80899556B}"/>
          </ac:spMkLst>
        </pc:spChg>
        <pc:picChg chg="mod">
          <ac:chgData name="Kathleen Speck" userId="1c3bee05-3f30-471c-9c5c-6f1d82c4dd7a" providerId="ADAL" clId="{1D596376-A3DE-47F4-B064-87862AB2BF1A}" dt="2024-08-30T19:41:30.559" v="1121" actId="962"/>
          <ac:picMkLst>
            <pc:docMk/>
            <pc:sldMk cId="366859078" sldId="1100"/>
            <ac:picMk id="25" creationId="{4A9EC439-85F2-3395-D4FE-B87DA24B099B}"/>
          </ac:picMkLst>
        </pc:picChg>
        <pc:extLst>
          <p:ext xmlns:p="http://schemas.openxmlformats.org/presentationml/2006/main" uri="{D6D511B9-2390-475A-947B-AFAB55BFBCF1}">
            <pc226:cmChg xmlns:pc226="http://schemas.microsoft.com/office/powerpoint/2022/06/main/command" chg="mod">
              <pc226:chgData name="Kathleen Speck" userId="1c3bee05-3f30-471c-9c5c-6f1d82c4dd7a" providerId="ADAL" clId="{1D596376-A3DE-47F4-B064-87862AB2BF1A}" dt="2024-08-30T18:57:54.940" v="14" actId="20577"/>
              <pc2:cmMkLst xmlns:pc2="http://schemas.microsoft.com/office/powerpoint/2019/9/main/command">
                <pc:docMk/>
                <pc:sldMk cId="366859078" sldId="1100"/>
                <pc2:cmMk id="{CB8AF1FE-DE47-4879-8EA0-56D1D4E17713}"/>
              </pc2:cmMkLst>
            </pc226:cmChg>
          </p:ext>
        </pc:extLst>
      </pc:sldChg>
      <pc:sldChg chg="modSp mod modCm">
        <pc:chgData name="Kathleen Speck" userId="1c3bee05-3f30-471c-9c5c-6f1d82c4dd7a" providerId="ADAL" clId="{1D596376-A3DE-47F4-B064-87862AB2BF1A}" dt="2024-08-30T19:41:39.140" v="1122" actId="962"/>
        <pc:sldMkLst>
          <pc:docMk/>
          <pc:sldMk cId="1747272443" sldId="1101"/>
        </pc:sldMkLst>
        <pc:spChg chg="mod">
          <ac:chgData name="Kathleen Speck" userId="1c3bee05-3f30-471c-9c5c-6f1d82c4dd7a" providerId="ADAL" clId="{1D596376-A3DE-47F4-B064-87862AB2BF1A}" dt="2024-08-30T18:58:15.527" v="17" actId="14100"/>
          <ac:spMkLst>
            <pc:docMk/>
            <pc:sldMk cId="1747272443" sldId="1101"/>
            <ac:spMk id="2" creationId="{4FE4D3A7-8FC4-A179-78A0-86DFD66F3ECD}"/>
          </ac:spMkLst>
        </pc:spChg>
        <pc:spChg chg="mod">
          <ac:chgData name="Kathleen Speck" userId="1c3bee05-3f30-471c-9c5c-6f1d82c4dd7a" providerId="ADAL" clId="{1D596376-A3DE-47F4-B064-87862AB2BF1A}" dt="2024-08-30T18:58:26.145" v="18" actId="20577"/>
          <ac:spMkLst>
            <pc:docMk/>
            <pc:sldMk cId="1747272443" sldId="1101"/>
            <ac:spMk id="3" creationId="{300CA29F-03D5-42A3-BE3D-47D2C5EBA593}"/>
          </ac:spMkLst>
        </pc:spChg>
        <pc:picChg chg="mod">
          <ac:chgData name="Kathleen Speck" userId="1c3bee05-3f30-471c-9c5c-6f1d82c4dd7a" providerId="ADAL" clId="{1D596376-A3DE-47F4-B064-87862AB2BF1A}" dt="2024-08-30T19:41:39.140" v="1122" actId="962"/>
          <ac:picMkLst>
            <pc:docMk/>
            <pc:sldMk cId="1747272443" sldId="1101"/>
            <ac:picMk id="25" creationId="{B869C1F6-69BE-4554-DA94-8DE10D3B44A2}"/>
          </ac:picMkLst>
        </pc:picChg>
        <pc:extLst>
          <p:ext xmlns:p="http://schemas.openxmlformats.org/presentationml/2006/main" uri="{D6D511B9-2390-475A-947B-AFAB55BFBCF1}">
            <pc226:cmChg xmlns:pc226="http://schemas.microsoft.com/office/powerpoint/2022/06/main/command" chg="mod">
              <pc226:chgData name="Kathleen Speck" userId="1c3bee05-3f30-471c-9c5c-6f1d82c4dd7a" providerId="ADAL" clId="{1D596376-A3DE-47F4-B064-87862AB2BF1A}" dt="2024-08-30T18:58:26.145" v="18" actId="20577"/>
              <pc2:cmMkLst xmlns:pc2="http://schemas.microsoft.com/office/powerpoint/2019/9/main/command">
                <pc:docMk/>
                <pc:sldMk cId="1747272443" sldId="1101"/>
                <pc2:cmMk id="{50FAD006-EDB4-4610-BCD6-49706F9BDB20}"/>
              </pc2:cmMkLst>
            </pc226:cmChg>
            <pc226:cmChg xmlns:pc226="http://schemas.microsoft.com/office/powerpoint/2022/06/main/command" chg="mod">
              <pc226:chgData name="Kathleen Speck" userId="1c3bee05-3f30-471c-9c5c-6f1d82c4dd7a" providerId="ADAL" clId="{1D596376-A3DE-47F4-B064-87862AB2BF1A}" dt="2024-08-30T18:58:11.239" v="16" actId="20577"/>
              <pc2:cmMkLst xmlns:pc2="http://schemas.microsoft.com/office/powerpoint/2019/9/main/command">
                <pc:docMk/>
                <pc:sldMk cId="1747272443" sldId="1101"/>
                <pc2:cmMk id="{6B0B3797-86D9-4F87-9796-4134A19C7E25}"/>
              </pc2:cmMkLst>
            </pc226:cmChg>
          </p:ext>
        </pc:extLst>
      </pc:sldChg>
      <pc:sldChg chg="modSp mod modCm">
        <pc:chgData name="Kathleen Speck" userId="1c3bee05-3f30-471c-9c5c-6f1d82c4dd7a" providerId="ADAL" clId="{1D596376-A3DE-47F4-B064-87862AB2BF1A}" dt="2024-08-30T19:41:53.436" v="1123" actId="962"/>
        <pc:sldMkLst>
          <pc:docMk/>
          <pc:sldMk cId="2363250684" sldId="1102"/>
        </pc:sldMkLst>
        <pc:spChg chg="mod">
          <ac:chgData name="Kathleen Speck" userId="1c3bee05-3f30-471c-9c5c-6f1d82c4dd7a" providerId="ADAL" clId="{1D596376-A3DE-47F4-B064-87862AB2BF1A}" dt="2024-08-30T18:58:49.555" v="19" actId="20577"/>
          <ac:spMkLst>
            <pc:docMk/>
            <pc:sldMk cId="2363250684" sldId="1102"/>
            <ac:spMk id="3" creationId="{300CA29F-03D5-42A3-BE3D-47D2C5EBA593}"/>
          </ac:spMkLst>
        </pc:spChg>
        <pc:picChg chg="mod">
          <ac:chgData name="Kathleen Speck" userId="1c3bee05-3f30-471c-9c5c-6f1d82c4dd7a" providerId="ADAL" clId="{1D596376-A3DE-47F4-B064-87862AB2BF1A}" dt="2024-08-30T19:41:53.436" v="1123" actId="962"/>
          <ac:picMkLst>
            <pc:docMk/>
            <pc:sldMk cId="2363250684" sldId="1102"/>
            <ac:picMk id="25" creationId="{F6D840DD-6425-3E99-4CFE-71DC32701214}"/>
          </ac:picMkLst>
        </pc:picChg>
        <pc:extLst>
          <p:ext xmlns:p="http://schemas.openxmlformats.org/presentationml/2006/main" uri="{D6D511B9-2390-475A-947B-AFAB55BFBCF1}">
            <pc226:cmChg xmlns:pc226="http://schemas.microsoft.com/office/powerpoint/2022/06/main/command" chg="mod">
              <pc226:chgData name="Kathleen Speck" userId="1c3bee05-3f30-471c-9c5c-6f1d82c4dd7a" providerId="ADAL" clId="{1D596376-A3DE-47F4-B064-87862AB2BF1A}" dt="2024-08-30T18:58:49.555" v="19" actId="20577"/>
              <pc2:cmMkLst xmlns:pc2="http://schemas.microsoft.com/office/powerpoint/2019/9/main/command">
                <pc:docMk/>
                <pc:sldMk cId="2363250684" sldId="1102"/>
                <pc2:cmMk id="{9DD08FC2-FC42-4B12-97B7-F3DDA0CF582C}"/>
              </pc2:cmMkLst>
            </pc226:cmChg>
          </p:ext>
        </pc:extLst>
      </pc:sldChg>
      <pc:sldChg chg="modSp mod">
        <pc:chgData name="Kathleen Speck" userId="1c3bee05-3f30-471c-9c5c-6f1d82c4dd7a" providerId="ADAL" clId="{1D596376-A3DE-47F4-B064-87862AB2BF1A}" dt="2024-08-30T19:42:32.153" v="1251" actId="962"/>
        <pc:sldMkLst>
          <pc:docMk/>
          <pc:sldMk cId="1094222273" sldId="1103"/>
        </pc:sldMkLst>
        <pc:picChg chg="mod">
          <ac:chgData name="Kathleen Speck" userId="1c3bee05-3f30-471c-9c5c-6f1d82c4dd7a" providerId="ADAL" clId="{1D596376-A3DE-47F4-B064-87862AB2BF1A}" dt="2024-08-30T19:42:32.153" v="1251" actId="962"/>
          <ac:picMkLst>
            <pc:docMk/>
            <pc:sldMk cId="1094222273" sldId="1103"/>
            <ac:picMk id="26" creationId="{F822FCF5-E485-3EFF-20E4-6201E7A23A0D}"/>
          </ac:picMkLst>
        </pc:picChg>
      </pc:sldChg>
      <pc:sldChg chg="modSp mod modCm">
        <pc:chgData name="Kathleen Speck" userId="1c3bee05-3f30-471c-9c5c-6f1d82c4dd7a" providerId="ADAL" clId="{1D596376-A3DE-47F4-B064-87862AB2BF1A}" dt="2024-08-30T18:59:05.227" v="20" actId="20577"/>
        <pc:sldMkLst>
          <pc:docMk/>
          <pc:sldMk cId="1814013012" sldId="1104"/>
        </pc:sldMkLst>
        <pc:spChg chg="mod">
          <ac:chgData name="Kathleen Speck" userId="1c3bee05-3f30-471c-9c5c-6f1d82c4dd7a" providerId="ADAL" clId="{1D596376-A3DE-47F4-B064-87862AB2BF1A}" dt="2024-08-30T18:59:05.227" v="20" actId="20577"/>
          <ac:spMkLst>
            <pc:docMk/>
            <pc:sldMk cId="1814013012" sldId="1104"/>
            <ac:spMk id="3" creationId="{300CA29F-03D5-42A3-BE3D-47D2C5EBA593}"/>
          </ac:spMkLst>
        </pc:spChg>
        <pc:extLst>
          <p:ext xmlns:p="http://schemas.openxmlformats.org/presentationml/2006/main" uri="{D6D511B9-2390-475A-947B-AFAB55BFBCF1}">
            <pc226:cmChg xmlns:pc226="http://schemas.microsoft.com/office/powerpoint/2022/06/main/command" chg="mod">
              <pc226:chgData name="Kathleen Speck" userId="1c3bee05-3f30-471c-9c5c-6f1d82c4dd7a" providerId="ADAL" clId="{1D596376-A3DE-47F4-B064-87862AB2BF1A}" dt="2024-08-30T18:59:05.227" v="20" actId="20577"/>
              <pc2:cmMkLst xmlns:pc2="http://schemas.microsoft.com/office/powerpoint/2019/9/main/command">
                <pc:docMk/>
                <pc:sldMk cId="1814013012" sldId="1104"/>
                <pc2:cmMk id="{47F3D6A7-2DB6-4951-B9E9-54A341887735}"/>
              </pc2:cmMkLst>
            </pc226:cmChg>
          </p:ext>
        </pc:extLst>
      </pc:sldChg>
      <pc:sldChg chg="modSp mod">
        <pc:chgData name="Kathleen Speck" userId="1c3bee05-3f30-471c-9c5c-6f1d82c4dd7a" providerId="ADAL" clId="{1D596376-A3DE-47F4-B064-87862AB2BF1A}" dt="2024-08-30T19:42:40.296" v="1252" actId="962"/>
        <pc:sldMkLst>
          <pc:docMk/>
          <pc:sldMk cId="4281983286" sldId="1105"/>
        </pc:sldMkLst>
        <pc:picChg chg="mod">
          <ac:chgData name="Kathleen Speck" userId="1c3bee05-3f30-471c-9c5c-6f1d82c4dd7a" providerId="ADAL" clId="{1D596376-A3DE-47F4-B064-87862AB2BF1A}" dt="2024-08-30T19:42:40.296" v="1252" actId="962"/>
          <ac:picMkLst>
            <pc:docMk/>
            <pc:sldMk cId="4281983286" sldId="1105"/>
            <ac:picMk id="25" creationId="{190F2618-A8DA-7136-99AD-2046DDC7BE1F}"/>
          </ac:picMkLst>
        </pc:picChg>
      </pc:sldChg>
      <pc:sldChg chg="modSp mod">
        <pc:chgData name="Kathleen Speck" userId="1c3bee05-3f30-471c-9c5c-6f1d82c4dd7a" providerId="ADAL" clId="{1D596376-A3DE-47F4-B064-87862AB2BF1A}" dt="2024-08-30T19:43:32.276" v="1458" actId="962"/>
        <pc:sldMkLst>
          <pc:docMk/>
          <pc:sldMk cId="2068883830" sldId="1106"/>
        </pc:sldMkLst>
        <pc:picChg chg="mod">
          <ac:chgData name="Kathleen Speck" userId="1c3bee05-3f30-471c-9c5c-6f1d82c4dd7a" providerId="ADAL" clId="{1D596376-A3DE-47F4-B064-87862AB2BF1A}" dt="2024-08-30T19:43:07.550" v="1350" actId="962"/>
          <ac:picMkLst>
            <pc:docMk/>
            <pc:sldMk cId="2068883830" sldId="1106"/>
            <ac:picMk id="25" creationId="{AD29D250-5358-BCB1-1E8A-A876D988C6E3}"/>
          </ac:picMkLst>
        </pc:picChg>
        <pc:picChg chg="mod">
          <ac:chgData name="Kathleen Speck" userId="1c3bee05-3f30-471c-9c5c-6f1d82c4dd7a" providerId="ADAL" clId="{1D596376-A3DE-47F4-B064-87862AB2BF1A}" dt="2024-08-30T19:43:32.276" v="1458" actId="962"/>
          <ac:picMkLst>
            <pc:docMk/>
            <pc:sldMk cId="2068883830" sldId="1106"/>
            <ac:picMk id="26" creationId="{27CEFF99-807E-6ECD-5211-47C0F43C0A4B}"/>
          </ac:picMkLst>
        </pc:picChg>
      </pc:sldChg>
      <pc:sldChg chg="modSp mod">
        <pc:chgData name="Kathleen Speck" userId="1c3bee05-3f30-471c-9c5c-6f1d82c4dd7a" providerId="ADAL" clId="{1D596376-A3DE-47F4-B064-87862AB2BF1A}" dt="2024-08-30T19:44:03.554" v="1462" actId="962"/>
        <pc:sldMkLst>
          <pc:docMk/>
          <pc:sldMk cId="2583011724" sldId="1107"/>
        </pc:sldMkLst>
        <pc:picChg chg="mod">
          <ac:chgData name="Kathleen Speck" userId="1c3bee05-3f30-471c-9c5c-6f1d82c4dd7a" providerId="ADAL" clId="{1D596376-A3DE-47F4-B064-87862AB2BF1A}" dt="2024-08-30T19:43:55.759" v="1460" actId="962"/>
          <ac:picMkLst>
            <pc:docMk/>
            <pc:sldMk cId="2583011724" sldId="1107"/>
            <ac:picMk id="25" creationId="{98CA9203-BAD7-9C23-602C-D04C8AD02321}"/>
          </ac:picMkLst>
        </pc:picChg>
        <pc:picChg chg="mod">
          <ac:chgData name="Kathleen Speck" userId="1c3bee05-3f30-471c-9c5c-6f1d82c4dd7a" providerId="ADAL" clId="{1D596376-A3DE-47F4-B064-87862AB2BF1A}" dt="2024-08-30T19:44:03.554" v="1462" actId="962"/>
          <ac:picMkLst>
            <pc:docMk/>
            <pc:sldMk cId="2583011724" sldId="1107"/>
            <ac:picMk id="26" creationId="{17B91CF6-F6FF-9E12-5D15-EA8A0216AEFB}"/>
          </ac:picMkLst>
        </pc:picChg>
      </pc:sldChg>
      <pc:sldChg chg="addSp delSp modSp mod modClrScheme modCm chgLayout">
        <pc:chgData name="Kathleen Speck" userId="1c3bee05-3f30-471c-9c5c-6f1d82c4dd7a" providerId="ADAL" clId="{1D596376-A3DE-47F4-B064-87862AB2BF1A}" dt="2024-08-30T19:19:19.608" v="87" actId="1076"/>
        <pc:sldMkLst>
          <pc:docMk/>
          <pc:sldMk cId="4174482074" sldId="1108"/>
        </pc:sldMkLst>
        <pc:spChg chg="mod ord">
          <ac:chgData name="Kathleen Speck" userId="1c3bee05-3f30-471c-9c5c-6f1d82c4dd7a" providerId="ADAL" clId="{1D596376-A3DE-47F4-B064-87862AB2BF1A}" dt="2024-08-30T19:17:58.612" v="44" actId="1076"/>
          <ac:spMkLst>
            <pc:docMk/>
            <pc:sldMk cId="4174482074" sldId="1108"/>
            <ac:spMk id="2" creationId="{4FE4D3A7-8FC4-A179-78A0-86DFD66F3ECD}"/>
          </ac:spMkLst>
        </pc:spChg>
        <pc:spChg chg="add del mod ord">
          <ac:chgData name="Kathleen Speck" userId="1c3bee05-3f30-471c-9c5c-6f1d82c4dd7a" providerId="ADAL" clId="{1D596376-A3DE-47F4-B064-87862AB2BF1A}" dt="2024-08-30T19:13:37.162" v="40" actId="478"/>
          <ac:spMkLst>
            <pc:docMk/>
            <pc:sldMk cId="4174482074" sldId="1108"/>
            <ac:spMk id="3" creationId="{57863869-9378-8C4B-115F-D9F5437D2A07}"/>
          </ac:spMkLst>
        </pc:spChg>
        <pc:spChg chg="del mod ord">
          <ac:chgData name="Kathleen Speck" userId="1c3bee05-3f30-471c-9c5c-6f1d82c4dd7a" providerId="ADAL" clId="{1D596376-A3DE-47F4-B064-87862AB2BF1A}" dt="2024-08-30T19:11:13.913" v="37" actId="700"/>
          <ac:spMkLst>
            <pc:docMk/>
            <pc:sldMk cId="4174482074" sldId="1108"/>
            <ac:spMk id="4" creationId="{B3E2603C-85B0-88D5-A0AA-E9D0F46CE72C}"/>
          </ac:spMkLst>
        </pc:spChg>
        <pc:spChg chg="del">
          <ac:chgData name="Kathleen Speck" userId="1c3bee05-3f30-471c-9c5c-6f1d82c4dd7a" providerId="ADAL" clId="{1D596376-A3DE-47F4-B064-87862AB2BF1A}" dt="2024-08-30T19:11:13.913" v="37" actId="700"/>
          <ac:spMkLst>
            <pc:docMk/>
            <pc:sldMk cId="4174482074" sldId="1108"/>
            <ac:spMk id="5" creationId="{3A0D88EC-475C-3A50-81E7-DED74D6F87BC}"/>
          </ac:spMkLst>
        </pc:spChg>
        <pc:spChg chg="del">
          <ac:chgData name="Kathleen Speck" userId="1c3bee05-3f30-471c-9c5c-6f1d82c4dd7a" providerId="ADAL" clId="{1D596376-A3DE-47F4-B064-87862AB2BF1A}" dt="2024-08-30T19:11:13.913" v="37" actId="700"/>
          <ac:spMkLst>
            <pc:docMk/>
            <pc:sldMk cId="4174482074" sldId="1108"/>
            <ac:spMk id="6" creationId="{BFB83879-9810-6EEC-9837-06D90333CA42}"/>
          </ac:spMkLst>
        </pc:spChg>
        <pc:spChg chg="del">
          <ac:chgData name="Kathleen Speck" userId="1c3bee05-3f30-471c-9c5c-6f1d82c4dd7a" providerId="ADAL" clId="{1D596376-A3DE-47F4-B064-87862AB2BF1A}" dt="2024-08-30T19:11:13.913" v="37" actId="700"/>
          <ac:spMkLst>
            <pc:docMk/>
            <pc:sldMk cId="4174482074" sldId="1108"/>
            <ac:spMk id="7" creationId="{D14F9063-DF78-E007-EF23-753BD83BDC03}"/>
          </ac:spMkLst>
        </pc:spChg>
        <pc:spChg chg="del">
          <ac:chgData name="Kathleen Speck" userId="1c3bee05-3f30-471c-9c5c-6f1d82c4dd7a" providerId="ADAL" clId="{1D596376-A3DE-47F4-B064-87862AB2BF1A}" dt="2024-08-30T19:11:13.913" v="37" actId="700"/>
          <ac:spMkLst>
            <pc:docMk/>
            <pc:sldMk cId="4174482074" sldId="1108"/>
            <ac:spMk id="8" creationId="{E5A67729-99D7-F8A9-61FC-4EE1BAA5DCB4}"/>
          </ac:spMkLst>
        </pc:spChg>
        <pc:spChg chg="del">
          <ac:chgData name="Kathleen Speck" userId="1c3bee05-3f30-471c-9c5c-6f1d82c4dd7a" providerId="ADAL" clId="{1D596376-A3DE-47F4-B064-87862AB2BF1A}" dt="2024-08-30T19:11:13.913" v="37" actId="700"/>
          <ac:spMkLst>
            <pc:docMk/>
            <pc:sldMk cId="4174482074" sldId="1108"/>
            <ac:spMk id="9" creationId="{D40C132F-65B2-F44C-9970-EFC3D38C20DA}"/>
          </ac:spMkLst>
        </pc:spChg>
        <pc:spChg chg="del">
          <ac:chgData name="Kathleen Speck" userId="1c3bee05-3f30-471c-9c5c-6f1d82c4dd7a" providerId="ADAL" clId="{1D596376-A3DE-47F4-B064-87862AB2BF1A}" dt="2024-08-30T19:11:13.913" v="37" actId="700"/>
          <ac:spMkLst>
            <pc:docMk/>
            <pc:sldMk cId="4174482074" sldId="1108"/>
            <ac:spMk id="10" creationId="{F5B5B46A-9158-9B60-71FC-F8B243FA8D9E}"/>
          </ac:spMkLst>
        </pc:spChg>
        <pc:spChg chg="del">
          <ac:chgData name="Kathleen Speck" userId="1c3bee05-3f30-471c-9c5c-6f1d82c4dd7a" providerId="ADAL" clId="{1D596376-A3DE-47F4-B064-87862AB2BF1A}" dt="2024-08-30T19:11:13.913" v="37" actId="700"/>
          <ac:spMkLst>
            <pc:docMk/>
            <pc:sldMk cId="4174482074" sldId="1108"/>
            <ac:spMk id="11" creationId="{481BA976-68AF-08F6-13AD-7E4501641F3C}"/>
          </ac:spMkLst>
        </pc:spChg>
        <pc:spChg chg="del">
          <ac:chgData name="Kathleen Speck" userId="1c3bee05-3f30-471c-9c5c-6f1d82c4dd7a" providerId="ADAL" clId="{1D596376-A3DE-47F4-B064-87862AB2BF1A}" dt="2024-08-30T19:11:13.913" v="37" actId="700"/>
          <ac:spMkLst>
            <pc:docMk/>
            <pc:sldMk cId="4174482074" sldId="1108"/>
            <ac:spMk id="12" creationId="{9B20298B-E089-E036-B17A-A1316A64BFA9}"/>
          </ac:spMkLst>
        </pc:spChg>
        <pc:spChg chg="del">
          <ac:chgData name="Kathleen Speck" userId="1c3bee05-3f30-471c-9c5c-6f1d82c4dd7a" providerId="ADAL" clId="{1D596376-A3DE-47F4-B064-87862AB2BF1A}" dt="2024-08-30T19:11:13.913" v="37" actId="700"/>
          <ac:spMkLst>
            <pc:docMk/>
            <pc:sldMk cId="4174482074" sldId="1108"/>
            <ac:spMk id="13" creationId="{EA24A047-9B7A-B058-3F36-7AA1D1D6B147}"/>
          </ac:spMkLst>
        </pc:spChg>
        <pc:spChg chg="del">
          <ac:chgData name="Kathleen Speck" userId="1c3bee05-3f30-471c-9c5c-6f1d82c4dd7a" providerId="ADAL" clId="{1D596376-A3DE-47F4-B064-87862AB2BF1A}" dt="2024-08-30T19:11:13.913" v="37" actId="700"/>
          <ac:spMkLst>
            <pc:docMk/>
            <pc:sldMk cId="4174482074" sldId="1108"/>
            <ac:spMk id="14" creationId="{F2915506-E75D-7B88-B597-2B92EBFC1730}"/>
          </ac:spMkLst>
        </pc:spChg>
        <pc:spChg chg="del">
          <ac:chgData name="Kathleen Speck" userId="1c3bee05-3f30-471c-9c5c-6f1d82c4dd7a" providerId="ADAL" clId="{1D596376-A3DE-47F4-B064-87862AB2BF1A}" dt="2024-08-30T19:11:13.913" v="37" actId="700"/>
          <ac:spMkLst>
            <pc:docMk/>
            <pc:sldMk cId="4174482074" sldId="1108"/>
            <ac:spMk id="15" creationId="{129D6618-DFB1-DBEB-7EEC-2844198412A4}"/>
          </ac:spMkLst>
        </pc:spChg>
        <pc:spChg chg="del">
          <ac:chgData name="Kathleen Speck" userId="1c3bee05-3f30-471c-9c5c-6f1d82c4dd7a" providerId="ADAL" clId="{1D596376-A3DE-47F4-B064-87862AB2BF1A}" dt="2024-08-30T19:11:13.913" v="37" actId="700"/>
          <ac:spMkLst>
            <pc:docMk/>
            <pc:sldMk cId="4174482074" sldId="1108"/>
            <ac:spMk id="16" creationId="{C742AF9F-B87F-96D9-105C-08A8195BFF4B}"/>
          </ac:spMkLst>
        </pc:spChg>
        <pc:spChg chg="del">
          <ac:chgData name="Kathleen Speck" userId="1c3bee05-3f30-471c-9c5c-6f1d82c4dd7a" providerId="ADAL" clId="{1D596376-A3DE-47F4-B064-87862AB2BF1A}" dt="2024-08-30T19:11:13.913" v="37" actId="700"/>
          <ac:spMkLst>
            <pc:docMk/>
            <pc:sldMk cId="4174482074" sldId="1108"/>
            <ac:spMk id="17" creationId="{DF626618-974D-7065-081B-7A0FC2C2B3D2}"/>
          </ac:spMkLst>
        </pc:spChg>
        <pc:spChg chg="del">
          <ac:chgData name="Kathleen Speck" userId="1c3bee05-3f30-471c-9c5c-6f1d82c4dd7a" providerId="ADAL" clId="{1D596376-A3DE-47F4-B064-87862AB2BF1A}" dt="2024-08-30T19:11:13.913" v="37" actId="700"/>
          <ac:spMkLst>
            <pc:docMk/>
            <pc:sldMk cId="4174482074" sldId="1108"/>
            <ac:spMk id="18" creationId="{A7C6DEC6-63F1-FD44-8BD4-E9317F551B7E}"/>
          </ac:spMkLst>
        </pc:spChg>
        <pc:spChg chg="del">
          <ac:chgData name="Kathleen Speck" userId="1c3bee05-3f30-471c-9c5c-6f1d82c4dd7a" providerId="ADAL" clId="{1D596376-A3DE-47F4-B064-87862AB2BF1A}" dt="2024-08-30T19:11:13.913" v="37" actId="700"/>
          <ac:spMkLst>
            <pc:docMk/>
            <pc:sldMk cId="4174482074" sldId="1108"/>
            <ac:spMk id="19" creationId="{37CD5223-286C-2010-3F07-40070E1A22AB}"/>
          </ac:spMkLst>
        </pc:spChg>
        <pc:spChg chg="del">
          <ac:chgData name="Kathleen Speck" userId="1c3bee05-3f30-471c-9c5c-6f1d82c4dd7a" providerId="ADAL" clId="{1D596376-A3DE-47F4-B064-87862AB2BF1A}" dt="2024-08-30T19:11:13.913" v="37" actId="700"/>
          <ac:spMkLst>
            <pc:docMk/>
            <pc:sldMk cId="4174482074" sldId="1108"/>
            <ac:spMk id="20" creationId="{2B629D75-615A-4851-C735-80A56FE7AA19}"/>
          </ac:spMkLst>
        </pc:spChg>
        <pc:spChg chg="del">
          <ac:chgData name="Kathleen Speck" userId="1c3bee05-3f30-471c-9c5c-6f1d82c4dd7a" providerId="ADAL" clId="{1D596376-A3DE-47F4-B064-87862AB2BF1A}" dt="2024-08-30T19:11:13.913" v="37" actId="700"/>
          <ac:spMkLst>
            <pc:docMk/>
            <pc:sldMk cId="4174482074" sldId="1108"/>
            <ac:spMk id="21" creationId="{9B5F58CE-6650-9BE0-4FBB-BC6D61138878}"/>
          </ac:spMkLst>
        </pc:spChg>
        <pc:spChg chg="del">
          <ac:chgData name="Kathleen Speck" userId="1c3bee05-3f30-471c-9c5c-6f1d82c4dd7a" providerId="ADAL" clId="{1D596376-A3DE-47F4-B064-87862AB2BF1A}" dt="2024-08-30T19:11:13.913" v="37" actId="700"/>
          <ac:spMkLst>
            <pc:docMk/>
            <pc:sldMk cId="4174482074" sldId="1108"/>
            <ac:spMk id="22" creationId="{E4343AAF-2403-A334-B420-82F33FB53D16}"/>
          </ac:spMkLst>
        </pc:spChg>
        <pc:spChg chg="del">
          <ac:chgData name="Kathleen Speck" userId="1c3bee05-3f30-471c-9c5c-6f1d82c4dd7a" providerId="ADAL" clId="{1D596376-A3DE-47F4-B064-87862AB2BF1A}" dt="2024-08-30T19:11:13.913" v="37" actId="700"/>
          <ac:spMkLst>
            <pc:docMk/>
            <pc:sldMk cId="4174482074" sldId="1108"/>
            <ac:spMk id="23" creationId="{EDC00A6C-B524-8C88-6308-8561D1B69BFD}"/>
          </ac:spMkLst>
        </pc:spChg>
        <pc:spChg chg="mod ord">
          <ac:chgData name="Kathleen Speck" userId="1c3bee05-3f30-471c-9c5c-6f1d82c4dd7a" providerId="ADAL" clId="{1D596376-A3DE-47F4-B064-87862AB2BF1A}" dt="2024-08-30T19:17:50.557" v="43" actId="700"/>
          <ac:spMkLst>
            <pc:docMk/>
            <pc:sldMk cId="4174482074" sldId="1108"/>
            <ac:spMk id="24" creationId="{FB57ED7E-F11F-EB4B-8594-BDE2491E14BE}"/>
          </ac:spMkLst>
        </pc:spChg>
        <pc:spChg chg="add del mod ord">
          <ac:chgData name="Kathleen Speck" userId="1c3bee05-3f30-471c-9c5c-6f1d82c4dd7a" providerId="ADAL" clId="{1D596376-A3DE-47F4-B064-87862AB2BF1A}" dt="2024-08-30T19:17:50.557" v="43" actId="700"/>
          <ac:spMkLst>
            <pc:docMk/>
            <pc:sldMk cId="4174482074" sldId="1108"/>
            <ac:spMk id="25" creationId="{CB079226-A4BC-9200-DAEE-F2D7C56BF38B}"/>
          </ac:spMkLst>
        </pc:spChg>
        <pc:spChg chg="add mod ord">
          <ac:chgData name="Kathleen Speck" userId="1c3bee05-3f30-471c-9c5c-6f1d82c4dd7a" providerId="ADAL" clId="{1D596376-A3DE-47F4-B064-87862AB2BF1A}" dt="2024-08-30T19:19:15.884" v="86" actId="1076"/>
          <ac:spMkLst>
            <pc:docMk/>
            <pc:sldMk cId="4174482074" sldId="1108"/>
            <ac:spMk id="27" creationId="{78E4BD08-FF17-BFB3-3A3F-1C56391E7923}"/>
          </ac:spMkLst>
        </pc:spChg>
        <pc:spChg chg="add del mod ord">
          <ac:chgData name="Kathleen Speck" userId="1c3bee05-3f30-471c-9c5c-6f1d82c4dd7a" providerId="ADAL" clId="{1D596376-A3DE-47F4-B064-87862AB2BF1A}" dt="2024-08-30T19:18:07.313" v="45" actId="478"/>
          <ac:spMkLst>
            <pc:docMk/>
            <pc:sldMk cId="4174482074" sldId="1108"/>
            <ac:spMk id="28" creationId="{B7AA273D-7F60-7D97-896C-44F7359A6D52}"/>
          </ac:spMkLst>
        </pc:spChg>
        <pc:picChg chg="mod">
          <ac:chgData name="Kathleen Speck" userId="1c3bee05-3f30-471c-9c5c-6f1d82c4dd7a" providerId="ADAL" clId="{1D596376-A3DE-47F4-B064-87862AB2BF1A}" dt="2024-08-30T19:19:19.608" v="87" actId="1076"/>
          <ac:picMkLst>
            <pc:docMk/>
            <pc:sldMk cId="4174482074" sldId="1108"/>
            <ac:picMk id="26" creationId="{9EDB4960-91B0-4D3B-AF97-C244240959F0}"/>
          </ac:picMkLst>
        </pc:picChg>
        <pc:extLst>
          <p:ext xmlns:p="http://schemas.openxmlformats.org/presentationml/2006/main" uri="{D6D511B9-2390-475A-947B-AFAB55BFBCF1}">
            <pc226:cmChg xmlns:pc226="http://schemas.microsoft.com/office/powerpoint/2022/06/main/command" chg="mod">
              <pc226:chgData name="Kathleen Speck" userId="1c3bee05-3f30-471c-9c5c-6f1d82c4dd7a" providerId="ADAL" clId="{1D596376-A3DE-47F4-B064-87862AB2BF1A}" dt="2024-08-30T18:59:21.615" v="22" actId="20577"/>
              <pc2:cmMkLst xmlns:pc2="http://schemas.microsoft.com/office/powerpoint/2019/9/main/command">
                <pc:docMk/>
                <pc:sldMk cId="4174482074" sldId="1108"/>
                <pc2:cmMk id="{56D604F9-398E-4DB2-9CB0-CA08098DD7BC}"/>
              </pc2:cmMkLst>
            </pc226:cmChg>
          </p:ext>
        </pc:extLst>
      </pc:sldChg>
      <pc:sldChg chg="modSp mod modCm">
        <pc:chgData name="Kathleen Speck" userId="1c3bee05-3f30-471c-9c5c-6f1d82c4dd7a" providerId="ADAL" clId="{1D596376-A3DE-47F4-B064-87862AB2BF1A}" dt="2024-08-30T19:00:18.217" v="27" actId="6549"/>
        <pc:sldMkLst>
          <pc:docMk/>
          <pc:sldMk cId="3957566091" sldId="1115"/>
        </pc:sldMkLst>
        <pc:spChg chg="mod">
          <ac:chgData name="Kathleen Speck" userId="1c3bee05-3f30-471c-9c5c-6f1d82c4dd7a" providerId="ADAL" clId="{1D596376-A3DE-47F4-B064-87862AB2BF1A}" dt="2024-08-30T19:00:18.217" v="27" actId="6549"/>
          <ac:spMkLst>
            <pc:docMk/>
            <pc:sldMk cId="3957566091" sldId="1115"/>
            <ac:spMk id="25" creationId="{0563DB78-E3FB-911C-BC8B-D5192BE96A70}"/>
          </ac:spMkLst>
        </pc:spChg>
        <pc:extLst>
          <p:ext xmlns:p="http://schemas.openxmlformats.org/presentationml/2006/main" uri="{D6D511B9-2390-475A-947B-AFAB55BFBCF1}">
            <pc226:cmChg xmlns:pc226="http://schemas.microsoft.com/office/powerpoint/2022/06/main/command" chg="mod">
              <pc226:chgData name="Kathleen Speck" userId="1c3bee05-3f30-471c-9c5c-6f1d82c4dd7a" providerId="ADAL" clId="{1D596376-A3DE-47F4-B064-87862AB2BF1A}" dt="2024-08-30T19:00:18.217" v="27" actId="6549"/>
              <pc2:cmMkLst xmlns:pc2="http://schemas.microsoft.com/office/powerpoint/2019/9/main/command">
                <pc:docMk/>
                <pc:sldMk cId="3957566091" sldId="1115"/>
                <pc2:cmMk id="{94E63068-C3EE-4A0B-88FB-236D371CB33E}"/>
              </pc2:cmMkLst>
            </pc226:cmChg>
            <pc226:cmChg xmlns:pc226="http://schemas.microsoft.com/office/powerpoint/2022/06/main/command" chg="mod">
              <pc226:chgData name="Kathleen Speck" userId="1c3bee05-3f30-471c-9c5c-6f1d82c4dd7a" providerId="ADAL" clId="{1D596376-A3DE-47F4-B064-87862AB2BF1A}" dt="2024-08-30T19:00:18.217" v="27" actId="6549"/>
              <pc2:cmMkLst xmlns:pc2="http://schemas.microsoft.com/office/powerpoint/2019/9/main/command">
                <pc:docMk/>
                <pc:sldMk cId="3957566091" sldId="1115"/>
                <pc2:cmMk id="{2C6F156F-71A2-4DD5-956B-AAFF05A546D2}"/>
              </pc2:cmMkLst>
            </pc226:cmChg>
          </p:ext>
        </pc:extLst>
      </pc:sldChg>
      <pc:sldChg chg="modSp mod">
        <pc:chgData name="Kathleen Speck" userId="1c3bee05-3f30-471c-9c5c-6f1d82c4dd7a" providerId="ADAL" clId="{1D596376-A3DE-47F4-B064-87862AB2BF1A}" dt="2024-08-30T19:01:35.369" v="34" actId="20577"/>
        <pc:sldMkLst>
          <pc:docMk/>
          <pc:sldMk cId="3816654232" sldId="1117"/>
        </pc:sldMkLst>
        <pc:spChg chg="mod">
          <ac:chgData name="Kathleen Speck" userId="1c3bee05-3f30-471c-9c5c-6f1d82c4dd7a" providerId="ADAL" clId="{1D596376-A3DE-47F4-B064-87862AB2BF1A}" dt="2024-08-30T19:01:35.369" v="34" actId="20577"/>
          <ac:spMkLst>
            <pc:docMk/>
            <pc:sldMk cId="3816654232" sldId="1117"/>
            <ac:spMk id="2" creationId="{39E24612-ECBC-5096-EBAC-0430A8E6F00A}"/>
          </ac:spMkLst>
        </pc:spChg>
      </pc:sldChg>
      <pc:sldChg chg="modSp mod">
        <pc:chgData name="Kathleen Speck" userId="1c3bee05-3f30-471c-9c5c-6f1d82c4dd7a" providerId="ADAL" clId="{1D596376-A3DE-47F4-B064-87862AB2BF1A}" dt="2024-08-30T19:01:43.780" v="36" actId="20577"/>
        <pc:sldMkLst>
          <pc:docMk/>
          <pc:sldMk cId="168873361" sldId="1118"/>
        </pc:sldMkLst>
        <pc:spChg chg="mod">
          <ac:chgData name="Kathleen Speck" userId="1c3bee05-3f30-471c-9c5c-6f1d82c4dd7a" providerId="ADAL" clId="{1D596376-A3DE-47F4-B064-87862AB2BF1A}" dt="2024-08-30T19:01:43.780" v="36" actId="20577"/>
          <ac:spMkLst>
            <pc:docMk/>
            <pc:sldMk cId="168873361" sldId="1118"/>
            <ac:spMk id="2" creationId="{39E24612-ECBC-5096-EBAC-0430A8E6F00A}"/>
          </ac:spMkLst>
        </pc:spChg>
      </pc:sldChg>
      <pc:sldChg chg="modSp mod">
        <pc:chgData name="Kathleen Speck" userId="1c3bee05-3f30-471c-9c5c-6f1d82c4dd7a" providerId="ADAL" clId="{1D596376-A3DE-47F4-B064-87862AB2BF1A}" dt="2024-08-30T19:01:16.320" v="30" actId="20577"/>
        <pc:sldMkLst>
          <pc:docMk/>
          <pc:sldMk cId="2352941251" sldId="1121"/>
        </pc:sldMkLst>
        <pc:spChg chg="mod">
          <ac:chgData name="Kathleen Speck" userId="1c3bee05-3f30-471c-9c5c-6f1d82c4dd7a" providerId="ADAL" clId="{1D596376-A3DE-47F4-B064-87862AB2BF1A}" dt="2024-08-30T19:01:16.320" v="30" actId="20577"/>
          <ac:spMkLst>
            <pc:docMk/>
            <pc:sldMk cId="2352941251" sldId="1121"/>
            <ac:spMk id="2" creationId="{39E24612-ECBC-5096-EBAC-0430A8E6F00A}"/>
          </ac:spMkLst>
        </pc:spChg>
      </pc:sldChg>
    </pc:docChg>
  </pc:docChgLst>
  <pc:docChgLst>
    <pc:chgData name="Japria Davis" userId="a1583873-f298-4ddb-bf51-a8a738bba31a" providerId="ADAL" clId="{624DEFE6-4B63-48ED-B49B-3442460F82ED}"/>
    <pc:docChg chg="undo redo custSel delSld modSld modMainMaster">
      <pc:chgData name="Japria Davis" userId="a1583873-f298-4ddb-bf51-a8a738bba31a" providerId="ADAL" clId="{624DEFE6-4B63-48ED-B49B-3442460F82ED}" dt="2024-07-25T17:53:44.918" v="1308" actId="255"/>
      <pc:docMkLst>
        <pc:docMk/>
      </pc:docMkLst>
      <pc:sldChg chg="addSp delSp modSp mod modNotesTx">
        <pc:chgData name="Japria Davis" userId="a1583873-f298-4ddb-bf51-a8a738bba31a" providerId="ADAL" clId="{624DEFE6-4B63-48ED-B49B-3442460F82ED}" dt="2024-07-17T12:58:16.071" v="254"/>
        <pc:sldMkLst>
          <pc:docMk/>
          <pc:sldMk cId="357199285" sldId="1080"/>
        </pc:sldMkLst>
        <pc:spChg chg="mod">
          <ac:chgData name="Japria Davis" userId="a1583873-f298-4ddb-bf51-a8a738bba31a" providerId="ADAL" clId="{624DEFE6-4B63-48ED-B49B-3442460F82ED}" dt="2024-07-16T19:43:33.273" v="35" actId="20577"/>
          <ac:spMkLst>
            <pc:docMk/>
            <pc:sldMk cId="357199285" sldId="1080"/>
            <ac:spMk id="5" creationId="{A9B6957F-39E9-36E9-AFD7-A6CD5222893D}"/>
          </ac:spMkLst>
        </pc:spChg>
        <pc:spChg chg="mod">
          <ac:chgData name="Japria Davis" userId="a1583873-f298-4ddb-bf51-a8a738bba31a" providerId="ADAL" clId="{624DEFE6-4B63-48ED-B49B-3442460F82ED}" dt="2024-07-16T19:43:56.089" v="57" actId="20577"/>
          <ac:spMkLst>
            <pc:docMk/>
            <pc:sldMk cId="357199285" sldId="1080"/>
            <ac:spMk id="6" creationId="{7DA5AE06-14D2-49FA-474A-0B59A67DFB43}"/>
          </ac:spMkLst>
        </pc:spChg>
        <pc:spChg chg="add del mod">
          <ac:chgData name="Japria Davis" userId="a1583873-f298-4ddb-bf51-a8a738bba31a" providerId="ADAL" clId="{624DEFE6-4B63-48ED-B49B-3442460F82ED}" dt="2024-07-17T12:58:08.752" v="253"/>
          <ac:spMkLst>
            <pc:docMk/>
            <pc:sldMk cId="357199285" sldId="1080"/>
            <ac:spMk id="27" creationId="{FEFA8004-F171-4B45-98AC-2F2E1DB00EAF}"/>
          </ac:spMkLst>
        </pc:spChg>
      </pc:sldChg>
      <pc:sldChg chg="modSp mod">
        <pc:chgData name="Japria Davis" userId="a1583873-f298-4ddb-bf51-a8a738bba31a" providerId="ADAL" clId="{624DEFE6-4B63-48ED-B49B-3442460F82ED}" dt="2024-07-16T20:07:30.179" v="93" actId="20577"/>
        <pc:sldMkLst>
          <pc:docMk/>
          <pc:sldMk cId="2146623978" sldId="1082"/>
        </pc:sldMkLst>
        <pc:spChg chg="mod">
          <ac:chgData name="Japria Davis" userId="a1583873-f298-4ddb-bf51-a8a738bba31a" providerId="ADAL" clId="{624DEFE6-4B63-48ED-B49B-3442460F82ED}" dt="2024-07-16T20:07:30.179" v="93" actId="20577"/>
          <ac:spMkLst>
            <pc:docMk/>
            <pc:sldMk cId="2146623978" sldId="1082"/>
            <ac:spMk id="2" creationId="{05947626-D584-CBF9-8A9B-6B0FED96C6F5}"/>
          </ac:spMkLst>
        </pc:spChg>
      </pc:sldChg>
      <pc:sldChg chg="modSp mod">
        <pc:chgData name="Japria Davis" userId="a1583873-f298-4ddb-bf51-a8a738bba31a" providerId="ADAL" clId="{624DEFE6-4B63-48ED-B49B-3442460F82ED}" dt="2024-07-18T19:19:44.694" v="1206" actId="1076"/>
        <pc:sldMkLst>
          <pc:docMk/>
          <pc:sldMk cId="2277872839" sldId="1085"/>
        </pc:sldMkLst>
        <pc:spChg chg="mod">
          <ac:chgData name="Japria Davis" userId="a1583873-f298-4ddb-bf51-a8a738bba31a" providerId="ADAL" clId="{624DEFE6-4B63-48ED-B49B-3442460F82ED}" dt="2024-07-17T15:18:09.179" v="298" actId="1076"/>
          <ac:spMkLst>
            <pc:docMk/>
            <pc:sldMk cId="2277872839" sldId="1085"/>
            <ac:spMk id="4" creationId="{2D1DB8AB-D847-A3FC-3FEE-838B6F87FB70}"/>
          </ac:spMkLst>
        </pc:spChg>
        <pc:spChg chg="mod">
          <ac:chgData name="Japria Davis" userId="a1583873-f298-4ddb-bf51-a8a738bba31a" providerId="ADAL" clId="{624DEFE6-4B63-48ED-B49B-3442460F82ED}" dt="2024-07-18T19:19:44.694" v="1206" actId="1076"/>
          <ac:spMkLst>
            <pc:docMk/>
            <pc:sldMk cId="2277872839" sldId="1085"/>
            <ac:spMk id="5" creationId="{C79BD387-399D-AE87-B410-F066823FC6B3}"/>
          </ac:spMkLst>
        </pc:spChg>
      </pc:sldChg>
      <pc:sldChg chg="delSp modSp mod">
        <pc:chgData name="Japria Davis" userId="a1583873-f298-4ddb-bf51-a8a738bba31a" providerId="ADAL" clId="{624DEFE6-4B63-48ED-B49B-3442460F82ED}" dt="2024-07-16T19:39:13.871" v="24" actId="478"/>
        <pc:sldMkLst>
          <pc:docMk/>
          <pc:sldMk cId="1572367268" sldId="1089"/>
        </pc:sldMkLst>
        <pc:spChg chg="mod">
          <ac:chgData name="Japria Davis" userId="a1583873-f298-4ddb-bf51-a8a738bba31a" providerId="ADAL" clId="{624DEFE6-4B63-48ED-B49B-3442460F82ED}" dt="2024-07-16T19:39:03.600" v="23" actId="20577"/>
          <ac:spMkLst>
            <pc:docMk/>
            <pc:sldMk cId="1572367268" sldId="1089"/>
            <ac:spMk id="2" creationId="{F5364463-A93D-DAC7-8AB5-A018DB651888}"/>
          </ac:spMkLst>
        </pc:spChg>
        <pc:spChg chg="del">
          <ac:chgData name="Japria Davis" userId="a1583873-f298-4ddb-bf51-a8a738bba31a" providerId="ADAL" clId="{624DEFE6-4B63-48ED-B49B-3442460F82ED}" dt="2024-07-16T19:39:13.871" v="24" actId="478"/>
          <ac:spMkLst>
            <pc:docMk/>
            <pc:sldMk cId="1572367268" sldId="1089"/>
            <ac:spMk id="3" creationId="{4508D836-9117-FAA3-F4D3-5291E929B483}"/>
          </ac:spMkLst>
        </pc:spChg>
      </pc:sldChg>
      <pc:sldChg chg="modNotesTx">
        <pc:chgData name="Japria Davis" userId="a1583873-f298-4ddb-bf51-a8a738bba31a" providerId="ADAL" clId="{624DEFE6-4B63-48ED-B49B-3442460F82ED}" dt="2024-07-17T12:58:29.330" v="255"/>
        <pc:sldMkLst>
          <pc:docMk/>
          <pc:sldMk cId="180194794" sldId="1094"/>
        </pc:sldMkLst>
      </pc:sldChg>
      <pc:sldChg chg="addSp modSp mod modNotesTx">
        <pc:chgData name="Japria Davis" userId="a1583873-f298-4ddb-bf51-a8a738bba31a" providerId="ADAL" clId="{624DEFE6-4B63-48ED-B49B-3442460F82ED}" dt="2024-07-25T17:53:44.918" v="1308" actId="255"/>
        <pc:sldMkLst>
          <pc:docMk/>
          <pc:sldMk cId="205064840" sldId="1095"/>
        </pc:sldMkLst>
        <pc:spChg chg="add mod">
          <ac:chgData name="Japria Davis" userId="a1583873-f298-4ddb-bf51-a8a738bba31a" providerId="ADAL" clId="{624DEFE6-4B63-48ED-B49B-3442460F82ED}" dt="2024-07-25T17:53:44.918" v="1308" actId="255"/>
          <ac:spMkLst>
            <pc:docMk/>
            <pc:sldMk cId="205064840" sldId="1095"/>
            <ac:spMk id="32" creationId="{66D75C25-82F4-4FF5-A6B5-BDCE62D0909A}"/>
          </ac:spMkLst>
        </pc:spChg>
      </pc:sldChg>
      <pc:sldChg chg="modNotesTx">
        <pc:chgData name="Japria Davis" userId="a1583873-f298-4ddb-bf51-a8a738bba31a" providerId="ADAL" clId="{624DEFE6-4B63-48ED-B49B-3442460F82ED}" dt="2024-07-18T14:40:04.251" v="617" actId="20577"/>
        <pc:sldMkLst>
          <pc:docMk/>
          <pc:sldMk cId="125121738" sldId="1096"/>
        </pc:sldMkLst>
      </pc:sldChg>
      <pc:sldChg chg="modNotesTx">
        <pc:chgData name="Japria Davis" userId="a1583873-f298-4ddb-bf51-a8a738bba31a" providerId="ADAL" clId="{624DEFE6-4B63-48ED-B49B-3442460F82ED}" dt="2024-07-18T14:40:09.255" v="620" actId="20577"/>
        <pc:sldMkLst>
          <pc:docMk/>
          <pc:sldMk cId="4262921820" sldId="1097"/>
        </pc:sldMkLst>
      </pc:sldChg>
      <pc:sldChg chg="modSp mod modNotesTx">
        <pc:chgData name="Japria Davis" userId="a1583873-f298-4ddb-bf51-a8a738bba31a" providerId="ADAL" clId="{624DEFE6-4B63-48ED-B49B-3442460F82ED}" dt="2024-07-25T17:51:52.792" v="1299" actId="1076"/>
        <pc:sldMkLst>
          <pc:docMk/>
          <pc:sldMk cId="3935402252" sldId="1098"/>
        </pc:sldMkLst>
        <pc:spChg chg="mod">
          <ac:chgData name="Japria Davis" userId="a1583873-f298-4ddb-bf51-a8a738bba31a" providerId="ADAL" clId="{624DEFE6-4B63-48ED-B49B-3442460F82ED}" dt="2024-07-25T17:51:52.792" v="1299" actId="1076"/>
          <ac:spMkLst>
            <pc:docMk/>
            <pc:sldMk cId="3935402252" sldId="1098"/>
            <ac:spMk id="4" creationId="{DE249323-70B2-BA38-7E34-08D9D1933328}"/>
          </ac:spMkLst>
        </pc:spChg>
        <pc:spChg chg="mod">
          <ac:chgData name="Japria Davis" userId="a1583873-f298-4ddb-bf51-a8a738bba31a" providerId="ADAL" clId="{624DEFE6-4B63-48ED-B49B-3442460F82ED}" dt="2024-07-25T17:51:46.773" v="1298" actId="1076"/>
          <ac:spMkLst>
            <pc:docMk/>
            <pc:sldMk cId="3935402252" sldId="1098"/>
            <ac:spMk id="38" creationId="{2264E458-C89B-C536-8D73-0F3DD917345F}"/>
          </ac:spMkLst>
        </pc:spChg>
      </pc:sldChg>
      <pc:sldChg chg="modNotesTx">
        <pc:chgData name="Japria Davis" userId="a1583873-f298-4ddb-bf51-a8a738bba31a" providerId="ADAL" clId="{624DEFE6-4B63-48ED-B49B-3442460F82ED}" dt="2024-07-17T12:59:18.188" v="260"/>
        <pc:sldMkLst>
          <pc:docMk/>
          <pc:sldMk cId="2363250684" sldId="1102"/>
        </pc:sldMkLst>
      </pc:sldChg>
      <pc:sldChg chg="modNotesTx">
        <pc:chgData name="Japria Davis" userId="a1583873-f298-4ddb-bf51-a8a738bba31a" providerId="ADAL" clId="{624DEFE6-4B63-48ED-B49B-3442460F82ED}" dt="2024-07-18T14:41:14.892" v="628" actId="20577"/>
        <pc:sldMkLst>
          <pc:docMk/>
          <pc:sldMk cId="1094222273" sldId="1103"/>
        </pc:sldMkLst>
      </pc:sldChg>
      <pc:sldChg chg="modSp mod">
        <pc:chgData name="Japria Davis" userId="a1583873-f298-4ddb-bf51-a8a738bba31a" providerId="ADAL" clId="{624DEFE6-4B63-48ED-B49B-3442460F82ED}" dt="2024-07-18T19:24:36.113" v="1209" actId="27636"/>
        <pc:sldMkLst>
          <pc:docMk/>
          <pc:sldMk cId="4281983286" sldId="1105"/>
        </pc:sldMkLst>
        <pc:spChg chg="mod">
          <ac:chgData name="Japria Davis" userId="a1583873-f298-4ddb-bf51-a8a738bba31a" providerId="ADAL" clId="{624DEFE6-4B63-48ED-B49B-3442460F82ED}" dt="2024-07-18T19:24:36.113" v="1209" actId="27636"/>
          <ac:spMkLst>
            <pc:docMk/>
            <pc:sldMk cId="4281983286" sldId="1105"/>
            <ac:spMk id="3" creationId="{300CA29F-03D5-42A3-BE3D-47D2C5EBA593}"/>
          </ac:spMkLst>
        </pc:spChg>
        <pc:spChg chg="mod">
          <ac:chgData name="Japria Davis" userId="a1583873-f298-4ddb-bf51-a8a738bba31a" providerId="ADAL" clId="{624DEFE6-4B63-48ED-B49B-3442460F82ED}" dt="2024-07-17T13:00:37.712" v="268" actId="1076"/>
          <ac:spMkLst>
            <pc:docMk/>
            <pc:sldMk cId="4281983286" sldId="1105"/>
            <ac:spMk id="4" creationId="{B3E2603C-85B0-88D5-A0AA-E9D0F46CE72C}"/>
          </ac:spMkLst>
        </pc:spChg>
        <pc:spChg chg="mod">
          <ac:chgData name="Japria Davis" userId="a1583873-f298-4ddb-bf51-a8a738bba31a" providerId="ADAL" clId="{624DEFE6-4B63-48ED-B49B-3442460F82ED}" dt="2024-07-17T13:00:31.483" v="267" actId="1076"/>
          <ac:spMkLst>
            <pc:docMk/>
            <pc:sldMk cId="4281983286" sldId="1105"/>
            <ac:spMk id="28" creationId="{4F8EEA37-50A9-BE09-5676-8B0C619DBE57}"/>
          </ac:spMkLst>
        </pc:spChg>
      </pc:sldChg>
      <pc:sldChg chg="modSp mod modNotesTx">
        <pc:chgData name="Japria Davis" userId="a1583873-f298-4ddb-bf51-a8a738bba31a" providerId="ADAL" clId="{624DEFE6-4B63-48ED-B49B-3442460F82ED}" dt="2024-07-18T14:41:38.211" v="632" actId="20577"/>
        <pc:sldMkLst>
          <pc:docMk/>
          <pc:sldMk cId="2068883830" sldId="1106"/>
        </pc:sldMkLst>
        <pc:spChg chg="mod">
          <ac:chgData name="Japria Davis" userId="a1583873-f298-4ddb-bf51-a8a738bba31a" providerId="ADAL" clId="{624DEFE6-4B63-48ED-B49B-3442460F82ED}" dt="2024-07-17T13:02:37.186" v="296" actId="1076"/>
          <ac:spMkLst>
            <pc:docMk/>
            <pc:sldMk cId="2068883830" sldId="1106"/>
            <ac:spMk id="4" creationId="{B3E2603C-85B0-88D5-A0AA-E9D0F46CE72C}"/>
          </ac:spMkLst>
        </pc:spChg>
        <pc:spChg chg="mod ord">
          <ac:chgData name="Japria Davis" userId="a1583873-f298-4ddb-bf51-a8a738bba31a" providerId="ADAL" clId="{624DEFE6-4B63-48ED-B49B-3442460F82ED}" dt="2024-07-17T13:02:00.890" v="285" actId="167"/>
          <ac:spMkLst>
            <pc:docMk/>
            <pc:sldMk cId="2068883830" sldId="1106"/>
            <ac:spMk id="29" creationId="{45C57309-59FB-D0EE-B690-DBA10C11FE8C}"/>
          </ac:spMkLst>
        </pc:spChg>
      </pc:sldChg>
      <pc:sldChg chg="modNotesTx">
        <pc:chgData name="Japria Davis" userId="a1583873-f298-4ddb-bf51-a8a738bba31a" providerId="ADAL" clId="{624DEFE6-4B63-48ED-B49B-3442460F82ED}" dt="2024-07-18T14:41:50.136" v="636" actId="20577"/>
        <pc:sldMkLst>
          <pc:docMk/>
          <pc:sldMk cId="2583011724" sldId="1107"/>
        </pc:sldMkLst>
      </pc:sldChg>
      <pc:sldChg chg="addSp delSp modSp mod modNotesTx">
        <pc:chgData name="Japria Davis" userId="a1583873-f298-4ddb-bf51-a8a738bba31a" providerId="ADAL" clId="{624DEFE6-4B63-48ED-B49B-3442460F82ED}" dt="2024-07-18T13:14:49.331" v="311" actId="1076"/>
        <pc:sldMkLst>
          <pc:docMk/>
          <pc:sldMk cId="4174482074" sldId="1108"/>
        </pc:sldMkLst>
        <pc:spChg chg="del mod">
          <ac:chgData name="Japria Davis" userId="a1583873-f298-4ddb-bf51-a8a738bba31a" providerId="ADAL" clId="{624DEFE6-4B63-48ED-B49B-3442460F82ED}" dt="2024-07-18T13:12:14.601" v="302" actId="21"/>
          <ac:spMkLst>
            <pc:docMk/>
            <pc:sldMk cId="4174482074" sldId="1108"/>
            <ac:spMk id="3" creationId="{300CA29F-03D5-42A3-BE3D-47D2C5EBA593}"/>
          </ac:spMkLst>
        </pc:spChg>
        <pc:picChg chg="add mod">
          <ac:chgData name="Japria Davis" userId="a1583873-f298-4ddb-bf51-a8a738bba31a" providerId="ADAL" clId="{624DEFE6-4B63-48ED-B49B-3442460F82ED}" dt="2024-07-18T13:14:49.331" v="311" actId="1076"/>
          <ac:picMkLst>
            <pc:docMk/>
            <pc:sldMk cId="4174482074" sldId="1108"/>
            <ac:picMk id="26" creationId="{9EDB4960-91B0-4D3B-AF97-C244240959F0}"/>
          </ac:picMkLst>
        </pc:picChg>
      </pc:sldChg>
      <pc:sldChg chg="modNotesTx">
        <pc:chgData name="Japria Davis" userId="a1583873-f298-4ddb-bf51-a8a738bba31a" providerId="ADAL" clId="{624DEFE6-4B63-48ED-B49B-3442460F82ED}" dt="2024-07-17T13:03:02.506" v="297"/>
        <pc:sldMkLst>
          <pc:docMk/>
          <pc:sldMk cId="1421800585" sldId="1109"/>
        </pc:sldMkLst>
      </pc:sldChg>
      <pc:sldChg chg="addSp delSp modSp mod modNotesTx">
        <pc:chgData name="Japria Davis" userId="a1583873-f298-4ddb-bf51-a8a738bba31a" providerId="ADAL" clId="{624DEFE6-4B63-48ED-B49B-3442460F82ED}" dt="2024-07-18T15:00:55.937" v="1205" actId="255"/>
        <pc:sldMkLst>
          <pc:docMk/>
          <pc:sldMk cId="1411128372" sldId="1112"/>
        </pc:sldMkLst>
        <pc:spChg chg="add del">
          <ac:chgData name="Japria Davis" userId="a1583873-f298-4ddb-bf51-a8a738bba31a" providerId="ADAL" clId="{624DEFE6-4B63-48ED-B49B-3442460F82ED}" dt="2024-07-18T14:47:17.907" v="692"/>
          <ac:spMkLst>
            <pc:docMk/>
            <pc:sldMk cId="1411128372" sldId="1112"/>
            <ac:spMk id="5" creationId="{3200BFFC-6C0A-4866-951D-84E78FA6E3A8}"/>
          </ac:spMkLst>
        </pc:spChg>
        <pc:spChg chg="add del">
          <ac:chgData name="Japria Davis" userId="a1583873-f298-4ddb-bf51-a8a738bba31a" providerId="ADAL" clId="{624DEFE6-4B63-48ED-B49B-3442460F82ED}" dt="2024-07-18T14:47:22.425" v="694"/>
          <ac:spMkLst>
            <pc:docMk/>
            <pc:sldMk cId="1411128372" sldId="1112"/>
            <ac:spMk id="6" creationId="{14305EF4-5658-4780-BB0E-BC2256A7773C}"/>
          </ac:spMkLst>
        </pc:spChg>
        <pc:spChg chg="add del">
          <ac:chgData name="Japria Davis" userId="a1583873-f298-4ddb-bf51-a8a738bba31a" providerId="ADAL" clId="{624DEFE6-4B63-48ED-B49B-3442460F82ED}" dt="2024-07-18T14:48:37.427" v="799"/>
          <ac:spMkLst>
            <pc:docMk/>
            <pc:sldMk cId="1411128372" sldId="1112"/>
            <ac:spMk id="7" creationId="{CF5B1131-8E94-4676-9AD9-D4F7B880E2AF}"/>
          </ac:spMkLst>
        </pc:spChg>
        <pc:spChg chg="add del">
          <ac:chgData name="Japria Davis" userId="a1583873-f298-4ddb-bf51-a8a738bba31a" providerId="ADAL" clId="{624DEFE6-4B63-48ED-B49B-3442460F82ED}" dt="2024-07-18T14:48:46.058" v="801"/>
          <ac:spMkLst>
            <pc:docMk/>
            <pc:sldMk cId="1411128372" sldId="1112"/>
            <ac:spMk id="8" creationId="{D5D05655-DAF5-4886-A7D0-925E41675037}"/>
          </ac:spMkLst>
        </pc:spChg>
        <pc:spChg chg="add del mod">
          <ac:chgData name="Japria Davis" userId="a1583873-f298-4ddb-bf51-a8a738bba31a" providerId="ADAL" clId="{624DEFE6-4B63-48ED-B49B-3442460F82ED}" dt="2024-07-18T14:54:30.526" v="1178" actId="21"/>
          <ac:spMkLst>
            <pc:docMk/>
            <pc:sldMk cId="1411128372" sldId="1112"/>
            <ac:spMk id="9" creationId="{0EFF6F9B-AEB2-4388-82A0-81E04FA2853A}"/>
          </ac:spMkLst>
        </pc:spChg>
        <pc:spChg chg="add del mod">
          <ac:chgData name="Japria Davis" userId="a1583873-f298-4ddb-bf51-a8a738bba31a" providerId="ADAL" clId="{624DEFE6-4B63-48ED-B49B-3442460F82ED}" dt="2024-07-18T14:50:02.948" v="805" actId="21"/>
          <ac:spMkLst>
            <pc:docMk/>
            <pc:sldMk cId="1411128372" sldId="1112"/>
            <ac:spMk id="11" creationId="{4873FD6C-5890-404A-9FC0-3F634C3AD80A}"/>
          </ac:spMkLst>
        </pc:spChg>
        <pc:spChg chg="add mod">
          <ac:chgData name="Japria Davis" userId="a1583873-f298-4ddb-bf51-a8a738bba31a" providerId="ADAL" clId="{624DEFE6-4B63-48ED-B49B-3442460F82ED}" dt="2024-07-18T14:54:30.617" v="1179" actId="27636"/>
          <ac:spMkLst>
            <pc:docMk/>
            <pc:sldMk cId="1411128372" sldId="1112"/>
            <ac:spMk id="12" creationId="{EAC7A522-038B-4C58-9115-D3C3A0F2FB6C}"/>
          </ac:spMkLst>
        </pc:spChg>
        <pc:spChg chg="add del mod">
          <ac:chgData name="Japria Davis" userId="a1583873-f298-4ddb-bf51-a8a738bba31a" providerId="ADAL" clId="{624DEFE6-4B63-48ED-B49B-3442460F82ED}" dt="2024-07-18T15:00:46.693" v="1203" actId="255"/>
          <ac:spMkLst>
            <pc:docMk/>
            <pc:sldMk cId="1411128372" sldId="1112"/>
            <ac:spMk id="25" creationId="{30568529-DA9C-70DF-74BB-DD6160F85EED}"/>
          </ac:spMkLst>
        </pc:spChg>
        <pc:spChg chg="mod">
          <ac:chgData name="Japria Davis" userId="a1583873-f298-4ddb-bf51-a8a738bba31a" providerId="ADAL" clId="{624DEFE6-4B63-48ED-B49B-3442460F82ED}" dt="2024-07-18T15:00:55.937" v="1205" actId="255"/>
          <ac:spMkLst>
            <pc:docMk/>
            <pc:sldMk cId="1411128372" sldId="1112"/>
            <ac:spMk id="26" creationId="{58637B84-D8BD-2E14-650C-E3D858C98039}"/>
          </ac:spMkLst>
        </pc:spChg>
        <pc:spChg chg="del mod">
          <ac:chgData name="Japria Davis" userId="a1583873-f298-4ddb-bf51-a8a738bba31a" providerId="ADAL" clId="{624DEFE6-4B63-48ED-B49B-3442460F82ED}" dt="2024-07-18T14:49:53.466" v="803"/>
          <ac:spMkLst>
            <pc:docMk/>
            <pc:sldMk cId="1411128372" sldId="1112"/>
            <ac:spMk id="27" creationId="{81A1CF35-626B-3753-E043-BF94B8E8E3B1}"/>
          </ac:spMkLst>
        </pc:spChg>
        <pc:picChg chg="add mod">
          <ac:chgData name="Japria Davis" userId="a1583873-f298-4ddb-bf51-a8a738bba31a" providerId="ADAL" clId="{624DEFE6-4B63-48ED-B49B-3442460F82ED}" dt="2024-07-18T15:00:48.984" v="1204" actId="1076"/>
          <ac:picMkLst>
            <pc:docMk/>
            <pc:sldMk cId="1411128372" sldId="1112"/>
            <ac:picMk id="4" creationId="{FE31AEB3-9751-4DAB-92C8-1E9F07505FA1}"/>
          </ac:picMkLst>
        </pc:picChg>
      </pc:sldChg>
      <pc:sldChg chg="addSp delSp modSp mod modNotesTx">
        <pc:chgData name="Japria Davis" userId="a1583873-f298-4ddb-bf51-a8a738bba31a" providerId="ADAL" clId="{624DEFE6-4B63-48ED-B49B-3442460F82ED}" dt="2024-07-18T15:00:27.854" v="1202" actId="1076"/>
        <pc:sldMkLst>
          <pc:docMk/>
          <pc:sldMk cId="803038694" sldId="1113"/>
        </pc:sldMkLst>
        <pc:spChg chg="del">
          <ac:chgData name="Japria Davis" userId="a1583873-f298-4ddb-bf51-a8a738bba31a" providerId="ADAL" clId="{624DEFE6-4B63-48ED-B49B-3442460F82ED}" dt="2024-07-18T14:07:36.972" v="419"/>
          <ac:spMkLst>
            <pc:docMk/>
            <pc:sldMk cId="803038694" sldId="1113"/>
            <ac:spMk id="25" creationId="{34B7ADA5-C4F2-3D63-8480-1DEB82A08E47}"/>
          </ac:spMkLst>
        </pc:spChg>
        <pc:spChg chg="mod">
          <ac:chgData name="Japria Davis" userId="a1583873-f298-4ddb-bf51-a8a738bba31a" providerId="ADAL" clId="{624DEFE6-4B63-48ED-B49B-3442460F82ED}" dt="2024-07-18T15:00:27.854" v="1202" actId="1076"/>
          <ac:spMkLst>
            <pc:docMk/>
            <pc:sldMk cId="803038694" sldId="1113"/>
            <ac:spMk id="26" creationId="{BBE640C6-D91C-3738-41FC-791822255558}"/>
          </ac:spMkLst>
        </pc:spChg>
        <pc:picChg chg="add mod">
          <ac:chgData name="Japria Davis" userId="a1583873-f298-4ddb-bf51-a8a738bba31a" providerId="ADAL" clId="{624DEFE6-4B63-48ED-B49B-3442460F82ED}" dt="2024-07-18T15:00:18.952" v="1200" actId="1076"/>
          <ac:picMkLst>
            <pc:docMk/>
            <pc:sldMk cId="803038694" sldId="1113"/>
            <ac:picMk id="4" creationId="{BA43A48F-8BF8-40F9-B341-0BC8A31A81AA}"/>
          </ac:picMkLst>
        </pc:picChg>
      </pc:sldChg>
      <pc:sldChg chg="addSp delSp modSp mod modNotesTx">
        <pc:chgData name="Japria Davis" userId="a1583873-f298-4ddb-bf51-a8a738bba31a" providerId="ADAL" clId="{624DEFE6-4B63-48ED-B49B-3442460F82ED}" dt="2024-07-18T14:38:38.495" v="611" actId="20577"/>
        <pc:sldMkLst>
          <pc:docMk/>
          <pc:sldMk cId="1174704693" sldId="1114"/>
        </pc:sldMkLst>
        <pc:spChg chg="mod">
          <ac:chgData name="Japria Davis" userId="a1583873-f298-4ddb-bf51-a8a738bba31a" providerId="ADAL" clId="{624DEFE6-4B63-48ED-B49B-3442460F82ED}" dt="2024-07-18T14:38:38.495" v="611" actId="20577"/>
          <ac:spMkLst>
            <pc:docMk/>
            <pc:sldMk cId="1174704693" sldId="1114"/>
            <ac:spMk id="25" creationId="{3A8F71AD-0369-22EC-4FB2-7ED5A7933146}"/>
          </ac:spMkLst>
        </pc:spChg>
        <pc:picChg chg="add del mod">
          <ac:chgData name="Japria Davis" userId="a1583873-f298-4ddb-bf51-a8a738bba31a" providerId="ADAL" clId="{624DEFE6-4B63-48ED-B49B-3442460F82ED}" dt="2024-07-18T14:21:39.451" v="578" actId="478"/>
          <ac:picMkLst>
            <pc:docMk/>
            <pc:sldMk cId="1174704693" sldId="1114"/>
            <ac:picMk id="4" creationId="{9F5C8921-A7C4-42E9-9914-44F1E679B6CE}"/>
          </ac:picMkLst>
        </pc:picChg>
        <pc:picChg chg="add mod">
          <ac:chgData name="Japria Davis" userId="a1583873-f298-4ddb-bf51-a8a738bba31a" providerId="ADAL" clId="{624DEFE6-4B63-48ED-B49B-3442460F82ED}" dt="2024-07-18T14:22:15.936" v="583" actId="1076"/>
          <ac:picMkLst>
            <pc:docMk/>
            <pc:sldMk cId="1174704693" sldId="1114"/>
            <ac:picMk id="6" creationId="{902D2BE6-2588-43E4-89AA-825F61FFEA0D}"/>
          </ac:picMkLst>
        </pc:picChg>
      </pc:sldChg>
      <pc:sldChg chg="addSp modSp mod modNotesTx">
        <pc:chgData name="Japria Davis" userId="a1583873-f298-4ddb-bf51-a8a738bba31a" providerId="ADAL" clId="{624DEFE6-4B63-48ED-B49B-3442460F82ED}" dt="2024-07-18T14:27:33.361" v="595" actId="1076"/>
        <pc:sldMkLst>
          <pc:docMk/>
          <pc:sldMk cId="3957566091" sldId="1115"/>
        </pc:sldMkLst>
        <pc:spChg chg="mod">
          <ac:chgData name="Japria Davis" userId="a1583873-f298-4ddb-bf51-a8a738bba31a" providerId="ADAL" clId="{624DEFE6-4B63-48ED-B49B-3442460F82ED}" dt="2024-07-18T14:27:22.245" v="592" actId="14100"/>
          <ac:spMkLst>
            <pc:docMk/>
            <pc:sldMk cId="3957566091" sldId="1115"/>
            <ac:spMk id="25" creationId="{0563DB78-E3FB-911C-BC8B-D5192BE96A70}"/>
          </ac:spMkLst>
        </pc:spChg>
        <pc:picChg chg="add mod">
          <ac:chgData name="Japria Davis" userId="a1583873-f298-4ddb-bf51-a8a738bba31a" providerId="ADAL" clId="{624DEFE6-4B63-48ED-B49B-3442460F82ED}" dt="2024-07-18T14:27:33.361" v="595" actId="1076"/>
          <ac:picMkLst>
            <pc:docMk/>
            <pc:sldMk cId="3957566091" sldId="1115"/>
            <ac:picMk id="4" creationId="{A4395DC7-2F73-46C4-84E6-CA7E1944B903}"/>
          </ac:picMkLst>
        </pc:picChg>
      </pc:sldChg>
      <pc:sldChg chg="modNotesTx">
        <pc:chgData name="Japria Davis" userId="a1583873-f298-4ddb-bf51-a8a738bba31a" providerId="ADAL" clId="{624DEFE6-4B63-48ED-B49B-3442460F82ED}" dt="2024-07-18T14:42:36.521" v="641" actId="20577"/>
        <pc:sldMkLst>
          <pc:docMk/>
          <pc:sldMk cId="620350833" sldId="1116"/>
        </pc:sldMkLst>
      </pc:sldChg>
      <pc:sldChg chg="modSp mod">
        <pc:chgData name="Japria Davis" userId="a1583873-f298-4ddb-bf51-a8a738bba31a" providerId="ADAL" clId="{624DEFE6-4B63-48ED-B49B-3442460F82ED}" dt="2024-07-18T19:25:38.805" v="1211" actId="27636"/>
        <pc:sldMkLst>
          <pc:docMk/>
          <pc:sldMk cId="168873361" sldId="1118"/>
        </pc:sldMkLst>
        <pc:spChg chg="mod">
          <ac:chgData name="Japria Davis" userId="a1583873-f298-4ddb-bf51-a8a738bba31a" providerId="ADAL" clId="{624DEFE6-4B63-48ED-B49B-3442460F82ED}" dt="2024-07-18T19:25:38.805" v="1211" actId="27636"/>
          <ac:spMkLst>
            <pc:docMk/>
            <pc:sldMk cId="168873361" sldId="1118"/>
            <ac:spMk id="6" creationId="{5DBDEEFF-9F3A-678C-1906-79F6F1CC864F}"/>
          </ac:spMkLst>
        </pc:spChg>
      </pc:sldChg>
      <pc:sldChg chg="del">
        <pc:chgData name="Japria Davis" userId="a1583873-f298-4ddb-bf51-a8a738bba31a" providerId="ADAL" clId="{624DEFE6-4B63-48ED-B49B-3442460F82ED}" dt="2024-07-18T19:25:45.233" v="1212" actId="2696"/>
        <pc:sldMkLst>
          <pc:docMk/>
          <pc:sldMk cId="3056443551" sldId="1119"/>
        </pc:sldMkLst>
      </pc:sldChg>
      <pc:sldMasterChg chg="modSp mod">
        <pc:chgData name="Japria Davis" userId="a1583873-f298-4ddb-bf51-a8a738bba31a" providerId="ADAL" clId="{624DEFE6-4B63-48ED-B49B-3442460F82ED}" dt="2024-07-16T20:13:07.591" v="251" actId="20577"/>
        <pc:sldMasterMkLst>
          <pc:docMk/>
          <pc:sldMasterMk cId="2910674328" sldId="2147483679"/>
        </pc:sldMasterMkLst>
        <pc:spChg chg="mod">
          <ac:chgData name="Japria Davis" userId="a1583873-f298-4ddb-bf51-a8a738bba31a" providerId="ADAL" clId="{624DEFE6-4B63-48ED-B49B-3442460F82ED}" dt="2024-07-16T20:13:07.591" v="251" actId="20577"/>
          <ac:spMkLst>
            <pc:docMk/>
            <pc:sldMasterMk cId="2910674328" sldId="2147483679"/>
            <ac:spMk id="15" creationId="{EAEB803E-BCEE-876D-9A2E-80CB57F6A31D}"/>
          </ac:spMkLst>
        </pc:spChg>
        <pc:picChg chg="mod">
          <ac:chgData name="Japria Davis" userId="a1583873-f298-4ddb-bf51-a8a738bba31a" providerId="ADAL" clId="{624DEFE6-4B63-48ED-B49B-3442460F82ED}" dt="2024-07-16T20:10:35.703" v="119" actId="1076"/>
          <ac:picMkLst>
            <pc:docMk/>
            <pc:sldMasterMk cId="2910674328" sldId="2147483679"/>
            <ac:picMk id="8" creationId="{5E1597B3-8E61-8CFD-9958-42068FCD811F}"/>
          </ac:picMkLst>
        </pc:picChg>
      </pc:sldMasterChg>
    </pc:docChg>
  </pc:docChgLst>
  <pc:docChgLst>
    <pc:chgData name="Japria Davis" userId="S::jdavi284@jh.edu::a1583873-f298-4ddb-bf51-a8a738bba31a" providerId="AD" clId="Web-{B3733083-9A3E-3FAD-2605-030602F0CD76}"/>
    <pc:docChg chg="modSld">
      <pc:chgData name="Japria Davis" userId="S::jdavi284@jh.edu::a1583873-f298-4ddb-bf51-a8a738bba31a" providerId="AD" clId="Web-{B3733083-9A3E-3FAD-2605-030602F0CD76}" dt="2024-07-17T12:56:44.376" v="280" actId="1076"/>
      <pc:docMkLst>
        <pc:docMk/>
      </pc:docMkLst>
      <pc:sldChg chg="addSp delSp modSp">
        <pc:chgData name="Japria Davis" userId="S::jdavi284@jh.edu::a1583873-f298-4ddb-bf51-a8a738bba31a" providerId="AD" clId="Web-{B3733083-9A3E-3FAD-2605-030602F0CD76}" dt="2024-07-17T12:56:44.376" v="280" actId="1076"/>
        <pc:sldMkLst>
          <pc:docMk/>
          <pc:sldMk cId="4281983286" sldId="1105"/>
        </pc:sldMkLst>
        <pc:spChg chg="mod">
          <ac:chgData name="Japria Davis" userId="S::jdavi284@jh.edu::a1583873-f298-4ddb-bf51-a8a738bba31a" providerId="AD" clId="Web-{B3733083-9A3E-3FAD-2605-030602F0CD76}" dt="2024-07-17T12:56:44.376" v="280" actId="1076"/>
          <ac:spMkLst>
            <pc:docMk/>
            <pc:sldMk cId="4281983286" sldId="1105"/>
            <ac:spMk id="4" creationId="{B3E2603C-85B0-88D5-A0AA-E9D0F46CE72C}"/>
          </ac:spMkLst>
        </pc:spChg>
        <pc:spChg chg="add mod ord">
          <ac:chgData name="Japria Davis" userId="S::jdavi284@jh.edu::a1583873-f298-4ddb-bf51-a8a738bba31a" providerId="AD" clId="Web-{B3733083-9A3E-3FAD-2605-030602F0CD76}" dt="2024-07-17T12:49:43.206" v="265" actId="1076"/>
          <ac:spMkLst>
            <pc:docMk/>
            <pc:sldMk cId="4281983286" sldId="1105"/>
            <ac:spMk id="26" creationId="{C5875EB2-0C12-B039-F8A4-471BC7606069}"/>
          </ac:spMkLst>
        </pc:spChg>
        <pc:spChg chg="add del">
          <ac:chgData name="Japria Davis" userId="S::jdavi284@jh.edu::a1583873-f298-4ddb-bf51-a8a738bba31a" providerId="AD" clId="Web-{B3733083-9A3E-3FAD-2605-030602F0CD76}" dt="2024-07-17T12:47:46.628" v="245"/>
          <ac:spMkLst>
            <pc:docMk/>
            <pc:sldMk cId="4281983286" sldId="1105"/>
            <ac:spMk id="27" creationId="{81E099E4-0416-0243-573B-AAAC080E6C60}"/>
          </ac:spMkLst>
        </pc:spChg>
        <pc:spChg chg="add mod ord">
          <ac:chgData name="Japria Davis" userId="S::jdavi284@jh.edu::a1583873-f298-4ddb-bf51-a8a738bba31a" providerId="AD" clId="Web-{B3733083-9A3E-3FAD-2605-030602F0CD76}" dt="2024-07-17T12:50:48.346" v="274" actId="1076"/>
          <ac:spMkLst>
            <pc:docMk/>
            <pc:sldMk cId="4281983286" sldId="1105"/>
            <ac:spMk id="28" creationId="{4F8EEA37-50A9-BE09-5676-8B0C619DBE57}"/>
          </ac:spMkLst>
        </pc:spChg>
      </pc:sldChg>
      <pc:sldChg chg="addSp delSp modSp">
        <pc:chgData name="Japria Davis" userId="S::jdavi284@jh.edu::a1583873-f298-4ddb-bf51-a8a738bba31a" providerId="AD" clId="Web-{B3733083-9A3E-3FAD-2605-030602F0CD76}" dt="2024-07-17T12:46:30.035" v="241" actId="20577"/>
        <pc:sldMkLst>
          <pc:docMk/>
          <pc:sldMk cId="2068883830" sldId="1106"/>
        </pc:sldMkLst>
        <pc:spChg chg="add del mod">
          <ac:chgData name="Japria Davis" userId="S::jdavi284@jh.edu::a1583873-f298-4ddb-bf51-a8a738bba31a" providerId="AD" clId="Web-{B3733083-9A3E-3FAD-2605-030602F0CD76}" dt="2024-07-17T12:43:37.660" v="169"/>
          <ac:spMkLst>
            <pc:docMk/>
            <pc:sldMk cId="2068883830" sldId="1106"/>
            <ac:spMk id="3" creationId="{300CA29F-03D5-42A3-BE3D-47D2C5EBA593}"/>
          </ac:spMkLst>
        </pc:spChg>
        <pc:spChg chg="add mod">
          <ac:chgData name="Japria Davis" userId="S::jdavi284@jh.edu::a1583873-f298-4ddb-bf51-a8a738bba31a" providerId="AD" clId="Web-{B3733083-9A3E-3FAD-2605-030602F0CD76}" dt="2024-07-17T12:46:30.035" v="241" actId="20577"/>
          <ac:spMkLst>
            <pc:docMk/>
            <pc:sldMk cId="2068883830" sldId="1106"/>
            <ac:spMk id="29" creationId="{45C57309-59FB-D0EE-B690-DBA10C11FE8C}"/>
          </ac:spMkLst>
        </pc:spChg>
        <pc:spChg chg="add del mod">
          <ac:chgData name="Japria Davis" userId="S::jdavi284@jh.edu::a1583873-f298-4ddb-bf51-a8a738bba31a" providerId="AD" clId="Web-{B3733083-9A3E-3FAD-2605-030602F0CD76}" dt="2024-07-17T12:39:53.005" v="51"/>
          <ac:spMkLst>
            <pc:docMk/>
            <pc:sldMk cId="2068883830" sldId="1106"/>
            <ac:spMk id="31" creationId="{6495358D-7EBB-9896-413E-6D0F8C2B50D6}"/>
          </ac:spMkLst>
        </pc:spChg>
        <pc:spChg chg="add del mod">
          <ac:chgData name="Japria Davis" userId="S::jdavi284@jh.edu::a1583873-f298-4ddb-bf51-a8a738bba31a" providerId="AD" clId="Web-{B3733083-9A3E-3FAD-2605-030602F0CD76}" dt="2024-07-17T12:42:16.989" v="117"/>
          <ac:spMkLst>
            <pc:docMk/>
            <pc:sldMk cId="2068883830" sldId="1106"/>
            <ac:spMk id="33" creationId="{BC64145F-75A5-04E0-9382-ACB0254249F7}"/>
          </ac:spMkLst>
        </pc:spChg>
        <pc:spChg chg="add del mod">
          <ac:chgData name="Japria Davis" userId="S::jdavi284@jh.edu::a1583873-f298-4ddb-bf51-a8a738bba31a" providerId="AD" clId="Web-{B3733083-9A3E-3FAD-2605-030602F0CD76}" dt="2024-07-17T12:43:43.067" v="170"/>
          <ac:spMkLst>
            <pc:docMk/>
            <pc:sldMk cId="2068883830" sldId="1106"/>
            <ac:spMk id="35" creationId="{3BA80D86-7B3D-5AE0-ED1C-E39464374A5F}"/>
          </ac:spMkLst>
        </pc:spChg>
        <pc:picChg chg="mod">
          <ac:chgData name="Japria Davis" userId="S::jdavi284@jh.edu::a1583873-f298-4ddb-bf51-a8a738bba31a" providerId="AD" clId="Web-{B3733083-9A3E-3FAD-2605-030602F0CD76}" dt="2024-07-17T12:45:41.363" v="235" actId="1076"/>
          <ac:picMkLst>
            <pc:docMk/>
            <pc:sldMk cId="2068883830" sldId="1106"/>
            <ac:picMk id="25" creationId="{AD29D250-5358-BCB1-1E8A-A876D988C6E3}"/>
          </ac:picMkLst>
        </pc:picChg>
        <pc:picChg chg="mod">
          <ac:chgData name="Japria Davis" userId="S::jdavi284@jh.edu::a1583873-f298-4ddb-bf51-a8a738bba31a" providerId="AD" clId="Web-{B3733083-9A3E-3FAD-2605-030602F0CD76}" dt="2024-07-17T12:45:43.426" v="236" actId="1076"/>
          <ac:picMkLst>
            <pc:docMk/>
            <pc:sldMk cId="2068883830" sldId="1106"/>
            <ac:picMk id="26" creationId="{27CEFF99-807E-6ECD-5211-47C0F43C0A4B}"/>
          </ac:picMkLst>
        </pc:picChg>
      </pc:sldChg>
      <pc:sldChg chg="addSp delSp modSp">
        <pc:chgData name="Japria Davis" userId="S::jdavi284@jh.edu::a1583873-f298-4ddb-bf51-a8a738bba31a" providerId="AD" clId="Web-{B3733083-9A3E-3FAD-2605-030602F0CD76}" dt="2024-07-17T12:37:59.709" v="27" actId="1076"/>
        <pc:sldMkLst>
          <pc:docMk/>
          <pc:sldMk cId="2583011724" sldId="1107"/>
        </pc:sldMkLst>
        <pc:spChg chg="del mod">
          <ac:chgData name="Japria Davis" userId="S::jdavi284@jh.edu::a1583873-f298-4ddb-bf51-a8a738bba31a" providerId="AD" clId="Web-{B3733083-9A3E-3FAD-2605-030602F0CD76}" dt="2024-07-17T12:37:03.303" v="21"/>
          <ac:spMkLst>
            <pc:docMk/>
            <pc:sldMk cId="2583011724" sldId="1107"/>
            <ac:spMk id="3" creationId="{300CA29F-03D5-42A3-BE3D-47D2C5EBA593}"/>
          </ac:spMkLst>
        </pc:spChg>
        <pc:spChg chg="add mod">
          <ac:chgData name="Japria Davis" userId="S::jdavi284@jh.edu::a1583873-f298-4ddb-bf51-a8a738bba31a" providerId="AD" clId="Web-{B3733083-9A3E-3FAD-2605-030602F0CD76}" dt="2024-07-17T12:37:51.240" v="25" actId="20577"/>
          <ac:spMkLst>
            <pc:docMk/>
            <pc:sldMk cId="2583011724" sldId="1107"/>
            <ac:spMk id="28" creationId="{08B5ED3D-CFF9-F8CC-CCA5-3054212510AE}"/>
          </ac:spMkLst>
        </pc:spChg>
        <pc:spChg chg="add del mod">
          <ac:chgData name="Japria Davis" userId="S::jdavi284@jh.edu::a1583873-f298-4ddb-bf51-a8a738bba31a" providerId="AD" clId="Web-{B3733083-9A3E-3FAD-2605-030602F0CD76}" dt="2024-07-17T12:37:18.443" v="23"/>
          <ac:spMkLst>
            <pc:docMk/>
            <pc:sldMk cId="2583011724" sldId="1107"/>
            <ac:spMk id="30" creationId="{28683E47-BD12-7DB8-E06B-4D12C14E09B5}"/>
          </ac:spMkLst>
        </pc:spChg>
        <pc:picChg chg="mod">
          <ac:chgData name="Japria Davis" userId="S::jdavi284@jh.edu::a1583873-f298-4ddb-bf51-a8a738bba31a" providerId="AD" clId="Web-{B3733083-9A3E-3FAD-2605-030602F0CD76}" dt="2024-07-17T12:37:55.006" v="26" actId="1076"/>
          <ac:picMkLst>
            <pc:docMk/>
            <pc:sldMk cId="2583011724" sldId="1107"/>
            <ac:picMk id="25" creationId="{98CA9203-BAD7-9C23-602C-D04C8AD02321}"/>
          </ac:picMkLst>
        </pc:picChg>
        <pc:picChg chg="mod">
          <ac:chgData name="Japria Davis" userId="S::jdavi284@jh.edu::a1583873-f298-4ddb-bf51-a8a738bba31a" providerId="AD" clId="Web-{B3733083-9A3E-3FAD-2605-030602F0CD76}" dt="2024-07-17T12:37:59.709" v="27" actId="1076"/>
          <ac:picMkLst>
            <pc:docMk/>
            <pc:sldMk cId="2583011724" sldId="1107"/>
            <ac:picMk id="26" creationId="{17B91CF6-F6FF-9E12-5D15-EA8A0216AEFB}"/>
          </ac:picMkLst>
        </pc:picChg>
      </pc:sldChg>
      <pc:sldChg chg="modSp">
        <pc:chgData name="Japria Davis" userId="S::jdavi284@jh.edu::a1583873-f298-4ddb-bf51-a8a738bba31a" providerId="AD" clId="Web-{B3733083-9A3E-3FAD-2605-030602F0CD76}" dt="2024-07-17T12:52:21.721" v="279"/>
        <pc:sldMkLst>
          <pc:docMk/>
          <pc:sldMk cId="620350833" sldId="1116"/>
        </pc:sldMkLst>
        <pc:picChg chg="mod">
          <ac:chgData name="Japria Davis" userId="S::jdavi284@jh.edu::a1583873-f298-4ddb-bf51-a8a738bba31a" providerId="AD" clId="Web-{B3733083-9A3E-3FAD-2605-030602F0CD76}" dt="2024-07-17T12:52:21.721" v="279"/>
          <ac:picMkLst>
            <pc:docMk/>
            <pc:sldMk cId="620350833" sldId="1116"/>
            <ac:picMk id="47" creationId="{5658368C-24E3-8E67-8733-F8F443A4220D}"/>
          </ac:picMkLst>
        </pc:picChg>
      </pc:sldChg>
    </pc:docChg>
  </pc:docChgLst>
  <pc:docChgLst>
    <pc:chgData name="Jana Lu" userId="76d7ce9a-58f9-4227-9ce6-18dcc353422d" providerId="ADAL" clId="{651551E8-0025-4DAD-BF75-6A639DFA9B50}"/>
    <pc:docChg chg="undo custSel modSld">
      <pc:chgData name="Jana Lu" userId="76d7ce9a-58f9-4227-9ce6-18dcc353422d" providerId="ADAL" clId="{651551E8-0025-4DAD-BF75-6A639DFA9B50}" dt="2024-07-31T17:04:31.682" v="93" actId="478"/>
      <pc:docMkLst>
        <pc:docMk/>
      </pc:docMkLst>
      <pc:sldChg chg="modSp mod">
        <pc:chgData name="Jana Lu" userId="76d7ce9a-58f9-4227-9ce6-18dcc353422d" providerId="ADAL" clId="{651551E8-0025-4DAD-BF75-6A639DFA9B50}" dt="2024-07-31T16:54:10.687" v="64" actId="20577"/>
        <pc:sldMkLst>
          <pc:docMk/>
          <pc:sldMk cId="1456226579" sldId="993"/>
        </pc:sldMkLst>
        <pc:spChg chg="mod">
          <ac:chgData name="Jana Lu" userId="76d7ce9a-58f9-4227-9ce6-18dcc353422d" providerId="ADAL" clId="{651551E8-0025-4DAD-BF75-6A639DFA9B50}" dt="2024-07-31T16:54:10.687" v="64" actId="20577"/>
          <ac:spMkLst>
            <pc:docMk/>
            <pc:sldMk cId="1456226579" sldId="993"/>
            <ac:spMk id="6" creationId="{5DBDEEFF-9F3A-678C-1906-79F6F1CC864F}"/>
          </ac:spMkLst>
        </pc:spChg>
      </pc:sldChg>
      <pc:sldChg chg="delSp mod modNotesTx">
        <pc:chgData name="Jana Lu" userId="76d7ce9a-58f9-4227-9ce6-18dcc353422d" providerId="ADAL" clId="{651551E8-0025-4DAD-BF75-6A639DFA9B50}" dt="2024-07-31T17:04:31.682" v="93" actId="478"/>
        <pc:sldMkLst>
          <pc:docMk/>
          <pc:sldMk cId="357199285" sldId="1080"/>
        </pc:sldMkLst>
        <pc:spChg chg="del">
          <ac:chgData name="Jana Lu" userId="76d7ce9a-58f9-4227-9ce6-18dcc353422d" providerId="ADAL" clId="{651551E8-0025-4DAD-BF75-6A639DFA9B50}" dt="2024-07-31T17:04:31.682" v="93" actId="478"/>
          <ac:spMkLst>
            <pc:docMk/>
            <pc:sldMk cId="357199285" sldId="1080"/>
            <ac:spMk id="26" creationId="{0C15E64C-CC60-A84A-8683-53F3B60611DF}"/>
          </ac:spMkLst>
        </pc:spChg>
      </pc:sldChg>
      <pc:sldChg chg="delSp mod">
        <pc:chgData name="Jana Lu" userId="76d7ce9a-58f9-4227-9ce6-18dcc353422d" providerId="ADAL" clId="{651551E8-0025-4DAD-BF75-6A639DFA9B50}" dt="2024-07-31T16:47:27.108" v="7" actId="478"/>
        <pc:sldMkLst>
          <pc:docMk/>
          <pc:sldMk cId="180194794" sldId="1094"/>
        </pc:sldMkLst>
        <pc:spChg chg="del">
          <ac:chgData name="Jana Lu" userId="76d7ce9a-58f9-4227-9ce6-18dcc353422d" providerId="ADAL" clId="{651551E8-0025-4DAD-BF75-6A639DFA9B50}" dt="2024-07-31T16:47:27.108" v="7" actId="478"/>
          <ac:spMkLst>
            <pc:docMk/>
            <pc:sldMk cId="180194794" sldId="1094"/>
            <ac:spMk id="3" creationId="{9433CD59-386B-9B1C-7C5F-A3E8DAD8AF09}"/>
          </ac:spMkLst>
        </pc:spChg>
      </pc:sldChg>
      <pc:sldChg chg="delSp modSp mod">
        <pc:chgData name="Jana Lu" userId="76d7ce9a-58f9-4227-9ce6-18dcc353422d" providerId="ADAL" clId="{651551E8-0025-4DAD-BF75-6A639DFA9B50}" dt="2024-07-31T16:55:50.604" v="75" actId="6549"/>
        <pc:sldMkLst>
          <pc:docMk/>
          <pc:sldMk cId="205064840" sldId="1095"/>
        </pc:sldMkLst>
        <pc:spChg chg="mod">
          <ac:chgData name="Jana Lu" userId="76d7ce9a-58f9-4227-9ce6-18dcc353422d" providerId="ADAL" clId="{651551E8-0025-4DAD-BF75-6A639DFA9B50}" dt="2024-07-31T16:46:26.606" v="6" actId="14100"/>
          <ac:spMkLst>
            <pc:docMk/>
            <pc:sldMk cId="205064840" sldId="1095"/>
            <ac:spMk id="28" creationId="{CCA835A4-4E2F-63E5-330E-19ECE52EDB46}"/>
          </ac:spMkLst>
        </pc:spChg>
        <pc:spChg chg="del mod">
          <ac:chgData name="Jana Lu" userId="76d7ce9a-58f9-4227-9ce6-18dcc353422d" providerId="ADAL" clId="{651551E8-0025-4DAD-BF75-6A639DFA9B50}" dt="2024-07-31T16:47:32.282" v="9" actId="478"/>
          <ac:spMkLst>
            <pc:docMk/>
            <pc:sldMk cId="205064840" sldId="1095"/>
            <ac:spMk id="31" creationId="{1BF16FF2-013D-5C22-CB4C-759A28637005}"/>
          </ac:spMkLst>
        </pc:spChg>
        <pc:spChg chg="mod">
          <ac:chgData name="Jana Lu" userId="76d7ce9a-58f9-4227-9ce6-18dcc353422d" providerId="ADAL" clId="{651551E8-0025-4DAD-BF75-6A639DFA9B50}" dt="2024-07-31T16:55:50.604" v="75" actId="6549"/>
          <ac:spMkLst>
            <pc:docMk/>
            <pc:sldMk cId="205064840" sldId="1095"/>
            <ac:spMk id="32" creationId="{66D75C25-82F4-4FF5-A6B5-BDCE62D0909A}"/>
          </ac:spMkLst>
        </pc:spChg>
      </pc:sldChg>
      <pc:sldChg chg="delSp mod">
        <pc:chgData name="Jana Lu" userId="76d7ce9a-58f9-4227-9ce6-18dcc353422d" providerId="ADAL" clId="{651551E8-0025-4DAD-BF75-6A639DFA9B50}" dt="2024-07-31T16:47:36.289" v="10" actId="478"/>
        <pc:sldMkLst>
          <pc:docMk/>
          <pc:sldMk cId="125121738" sldId="1096"/>
        </pc:sldMkLst>
        <pc:spChg chg="del">
          <ac:chgData name="Jana Lu" userId="76d7ce9a-58f9-4227-9ce6-18dcc353422d" providerId="ADAL" clId="{651551E8-0025-4DAD-BF75-6A639DFA9B50}" dt="2024-07-31T16:47:36.289" v="10" actId="478"/>
          <ac:spMkLst>
            <pc:docMk/>
            <pc:sldMk cId="125121738" sldId="1096"/>
            <ac:spMk id="3" creationId="{3740F445-2611-2555-A954-9D623F1BADE5}"/>
          </ac:spMkLst>
        </pc:spChg>
      </pc:sldChg>
      <pc:sldChg chg="delSp mod">
        <pc:chgData name="Jana Lu" userId="76d7ce9a-58f9-4227-9ce6-18dcc353422d" providerId="ADAL" clId="{651551E8-0025-4DAD-BF75-6A639DFA9B50}" dt="2024-07-31T16:47:39.925" v="11" actId="478"/>
        <pc:sldMkLst>
          <pc:docMk/>
          <pc:sldMk cId="4262921820" sldId="1097"/>
        </pc:sldMkLst>
        <pc:spChg chg="del">
          <ac:chgData name="Jana Lu" userId="76d7ce9a-58f9-4227-9ce6-18dcc353422d" providerId="ADAL" clId="{651551E8-0025-4DAD-BF75-6A639DFA9B50}" dt="2024-07-31T16:47:39.925" v="11" actId="478"/>
          <ac:spMkLst>
            <pc:docMk/>
            <pc:sldMk cId="4262921820" sldId="1097"/>
            <ac:spMk id="3" creationId="{BA40264A-1295-B298-17B2-D6ED579D086F}"/>
          </ac:spMkLst>
        </pc:spChg>
      </pc:sldChg>
      <pc:sldChg chg="delSp modSp mod">
        <pc:chgData name="Jana Lu" userId="76d7ce9a-58f9-4227-9ce6-18dcc353422d" providerId="ADAL" clId="{651551E8-0025-4DAD-BF75-6A639DFA9B50}" dt="2024-07-31T16:47:42.861" v="12" actId="478"/>
        <pc:sldMkLst>
          <pc:docMk/>
          <pc:sldMk cId="3935402252" sldId="1098"/>
        </pc:sldMkLst>
        <pc:spChg chg="mod">
          <ac:chgData name="Jana Lu" userId="76d7ce9a-58f9-4227-9ce6-18dcc353422d" providerId="ADAL" clId="{651551E8-0025-4DAD-BF75-6A639DFA9B50}" dt="2024-07-31T16:45:43.557" v="4" actId="255"/>
          <ac:spMkLst>
            <pc:docMk/>
            <pc:sldMk cId="3935402252" sldId="1098"/>
            <ac:spMk id="4" creationId="{DE249323-70B2-BA38-7E34-08D9D1933328}"/>
          </ac:spMkLst>
        </pc:spChg>
        <pc:spChg chg="del">
          <ac:chgData name="Jana Lu" userId="76d7ce9a-58f9-4227-9ce6-18dcc353422d" providerId="ADAL" clId="{651551E8-0025-4DAD-BF75-6A639DFA9B50}" dt="2024-07-31T16:47:42.861" v="12" actId="478"/>
          <ac:spMkLst>
            <pc:docMk/>
            <pc:sldMk cId="3935402252" sldId="1098"/>
            <ac:spMk id="32" creationId="{6AFA0DC2-C122-BD6E-42D9-BD8ABADC10DD}"/>
          </ac:spMkLst>
        </pc:spChg>
      </pc:sldChg>
      <pc:sldChg chg="delSp mod">
        <pc:chgData name="Jana Lu" userId="76d7ce9a-58f9-4227-9ce6-18dcc353422d" providerId="ADAL" clId="{651551E8-0025-4DAD-BF75-6A639DFA9B50}" dt="2024-07-31T16:47:49.688" v="13" actId="478"/>
        <pc:sldMkLst>
          <pc:docMk/>
          <pc:sldMk cId="2363250684" sldId="1102"/>
        </pc:sldMkLst>
        <pc:spChg chg="del">
          <ac:chgData name="Jana Lu" userId="76d7ce9a-58f9-4227-9ce6-18dcc353422d" providerId="ADAL" clId="{651551E8-0025-4DAD-BF75-6A639DFA9B50}" dt="2024-07-31T16:47:49.688" v="13" actId="478"/>
          <ac:spMkLst>
            <pc:docMk/>
            <pc:sldMk cId="2363250684" sldId="1102"/>
            <ac:spMk id="26" creationId="{D842635C-774F-D905-727C-22C586877B57}"/>
          </ac:spMkLst>
        </pc:spChg>
      </pc:sldChg>
      <pc:sldChg chg="delSp mod">
        <pc:chgData name="Jana Lu" userId="76d7ce9a-58f9-4227-9ce6-18dcc353422d" providerId="ADAL" clId="{651551E8-0025-4DAD-BF75-6A639DFA9B50}" dt="2024-07-31T16:47:53.304" v="14" actId="478"/>
        <pc:sldMkLst>
          <pc:docMk/>
          <pc:sldMk cId="1094222273" sldId="1103"/>
        </pc:sldMkLst>
        <pc:spChg chg="del">
          <ac:chgData name="Jana Lu" userId="76d7ce9a-58f9-4227-9ce6-18dcc353422d" providerId="ADAL" clId="{651551E8-0025-4DAD-BF75-6A639DFA9B50}" dt="2024-07-31T16:47:53.304" v="14" actId="478"/>
          <ac:spMkLst>
            <pc:docMk/>
            <pc:sldMk cId="1094222273" sldId="1103"/>
            <ac:spMk id="27" creationId="{E3DEB1C4-1239-1C06-A8F8-EDEB3D5DF62B}"/>
          </ac:spMkLst>
        </pc:spChg>
      </pc:sldChg>
      <pc:sldChg chg="delSp modSp mod">
        <pc:chgData name="Jana Lu" userId="76d7ce9a-58f9-4227-9ce6-18dcc353422d" providerId="ADAL" clId="{651551E8-0025-4DAD-BF75-6A639DFA9B50}" dt="2024-07-31T16:47:59.637" v="16" actId="478"/>
        <pc:sldMkLst>
          <pc:docMk/>
          <pc:sldMk cId="2068883830" sldId="1106"/>
        </pc:sldMkLst>
        <pc:spChg chg="del mod">
          <ac:chgData name="Jana Lu" userId="76d7ce9a-58f9-4227-9ce6-18dcc353422d" providerId="ADAL" clId="{651551E8-0025-4DAD-BF75-6A639DFA9B50}" dt="2024-07-31T16:47:59.637" v="16" actId="478"/>
          <ac:spMkLst>
            <pc:docMk/>
            <pc:sldMk cId="2068883830" sldId="1106"/>
            <ac:spMk id="27" creationId="{585D21A6-F1A1-CF33-F5ED-08350370BD12}"/>
          </ac:spMkLst>
        </pc:spChg>
      </pc:sldChg>
      <pc:sldChg chg="delSp mod">
        <pc:chgData name="Jana Lu" userId="76d7ce9a-58f9-4227-9ce6-18dcc353422d" providerId="ADAL" clId="{651551E8-0025-4DAD-BF75-6A639DFA9B50}" dt="2024-07-31T16:48:03.154" v="17" actId="478"/>
        <pc:sldMkLst>
          <pc:docMk/>
          <pc:sldMk cId="2583011724" sldId="1107"/>
        </pc:sldMkLst>
        <pc:spChg chg="del">
          <ac:chgData name="Jana Lu" userId="76d7ce9a-58f9-4227-9ce6-18dcc353422d" providerId="ADAL" clId="{651551E8-0025-4DAD-BF75-6A639DFA9B50}" dt="2024-07-31T16:48:03.154" v="17" actId="478"/>
          <ac:spMkLst>
            <pc:docMk/>
            <pc:sldMk cId="2583011724" sldId="1107"/>
            <ac:spMk id="27" creationId="{88C84CE0-9327-5E5C-F47E-00AAC442F3B8}"/>
          </ac:spMkLst>
        </pc:spChg>
      </pc:sldChg>
      <pc:sldChg chg="delSp mod">
        <pc:chgData name="Jana Lu" userId="76d7ce9a-58f9-4227-9ce6-18dcc353422d" providerId="ADAL" clId="{651551E8-0025-4DAD-BF75-6A639DFA9B50}" dt="2024-07-31T16:48:07.460" v="18" actId="478"/>
        <pc:sldMkLst>
          <pc:docMk/>
          <pc:sldMk cId="1421800585" sldId="1109"/>
        </pc:sldMkLst>
        <pc:spChg chg="del">
          <ac:chgData name="Jana Lu" userId="76d7ce9a-58f9-4227-9ce6-18dcc353422d" providerId="ADAL" clId="{651551E8-0025-4DAD-BF75-6A639DFA9B50}" dt="2024-07-31T16:48:07.460" v="18" actId="478"/>
          <ac:spMkLst>
            <pc:docMk/>
            <pc:sldMk cId="1421800585" sldId="1109"/>
            <ac:spMk id="26" creationId="{A995398B-AE19-891C-7E47-D8432088ACAC}"/>
          </ac:spMkLst>
        </pc:spChg>
      </pc:sldChg>
      <pc:sldChg chg="modSp mod">
        <pc:chgData name="Jana Lu" userId="76d7ce9a-58f9-4227-9ce6-18dcc353422d" providerId="ADAL" clId="{651551E8-0025-4DAD-BF75-6A639DFA9B50}" dt="2024-07-31T16:53:23.391" v="62" actId="948"/>
        <pc:sldMkLst>
          <pc:docMk/>
          <pc:sldMk cId="3816654232" sldId="1117"/>
        </pc:sldMkLst>
        <pc:spChg chg="mod">
          <ac:chgData name="Jana Lu" userId="76d7ce9a-58f9-4227-9ce6-18dcc353422d" providerId="ADAL" clId="{651551E8-0025-4DAD-BF75-6A639DFA9B50}" dt="2024-07-31T16:53:23.391" v="62" actId="948"/>
          <ac:spMkLst>
            <pc:docMk/>
            <pc:sldMk cId="3816654232" sldId="1117"/>
            <ac:spMk id="6" creationId="{5DBDEEFF-9F3A-678C-1906-79F6F1CC864F}"/>
          </ac:spMkLst>
        </pc:spChg>
      </pc:sldChg>
      <pc:sldChg chg="modSp mod">
        <pc:chgData name="Jana Lu" userId="76d7ce9a-58f9-4227-9ce6-18dcc353422d" providerId="ADAL" clId="{651551E8-0025-4DAD-BF75-6A639DFA9B50}" dt="2024-07-31T16:53:31.978" v="63" actId="948"/>
        <pc:sldMkLst>
          <pc:docMk/>
          <pc:sldMk cId="168873361" sldId="1118"/>
        </pc:sldMkLst>
        <pc:spChg chg="mod">
          <ac:chgData name="Jana Lu" userId="76d7ce9a-58f9-4227-9ce6-18dcc353422d" providerId="ADAL" clId="{651551E8-0025-4DAD-BF75-6A639DFA9B50}" dt="2024-07-31T16:53:31.978" v="63" actId="948"/>
          <ac:spMkLst>
            <pc:docMk/>
            <pc:sldMk cId="168873361" sldId="1118"/>
            <ac:spMk id="6" creationId="{5DBDEEFF-9F3A-678C-1906-79F6F1CC864F}"/>
          </ac:spMkLst>
        </pc:spChg>
      </pc:sldChg>
      <pc:sldChg chg="modSp mod">
        <pc:chgData name="Jana Lu" userId="76d7ce9a-58f9-4227-9ce6-18dcc353422d" providerId="ADAL" clId="{651551E8-0025-4DAD-BF75-6A639DFA9B50}" dt="2024-07-31T17:03:17.538" v="88" actId="20577"/>
        <pc:sldMkLst>
          <pc:docMk/>
          <pc:sldMk cId="2352941251" sldId="1121"/>
        </pc:sldMkLst>
        <pc:spChg chg="mod">
          <ac:chgData name="Jana Lu" userId="76d7ce9a-58f9-4227-9ce6-18dcc353422d" providerId="ADAL" clId="{651551E8-0025-4DAD-BF75-6A639DFA9B50}" dt="2024-07-31T17:03:17.538" v="88" actId="20577"/>
          <ac:spMkLst>
            <pc:docMk/>
            <pc:sldMk cId="2352941251" sldId="1121"/>
            <ac:spMk id="6" creationId="{5DBDEEFF-9F3A-678C-1906-79F6F1CC864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10/16/2024</a:t>
            </a:fld>
            <a:endParaRPr lang="en-US" dirty="0"/>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dirty="0"/>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10/16/2024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dirty="0"/>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a:t>
            </a:fld>
            <a:endParaRPr lang="en-US" dirty="0"/>
          </a:p>
        </p:txBody>
      </p:sp>
    </p:spTree>
    <p:extLst>
      <p:ext uri="{BB962C8B-B14F-4D97-AF65-F5344CB8AC3E}">
        <p14:creationId xmlns:p14="http://schemas.microsoft.com/office/powerpoint/2010/main" val="114506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19</a:t>
            </a:fld>
            <a:endParaRPr lang="en-US" dirty="0"/>
          </a:p>
        </p:txBody>
      </p:sp>
    </p:spTree>
    <p:extLst>
      <p:ext uri="{BB962C8B-B14F-4D97-AF65-F5344CB8AC3E}">
        <p14:creationId xmlns:p14="http://schemas.microsoft.com/office/powerpoint/2010/main" val="1484053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20</a:t>
            </a:fld>
            <a:endParaRPr lang="en-US" dirty="0"/>
          </a:p>
        </p:txBody>
      </p:sp>
    </p:spTree>
    <p:extLst>
      <p:ext uri="{BB962C8B-B14F-4D97-AF65-F5344CB8AC3E}">
        <p14:creationId xmlns:p14="http://schemas.microsoft.com/office/powerpoint/2010/main" val="949704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21</a:t>
            </a:fld>
            <a:endParaRPr lang="en-US" dirty="0"/>
          </a:p>
        </p:txBody>
      </p:sp>
    </p:spTree>
    <p:extLst>
      <p:ext uri="{BB962C8B-B14F-4D97-AF65-F5344CB8AC3E}">
        <p14:creationId xmlns:p14="http://schemas.microsoft.com/office/powerpoint/2010/main" val="1226701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22</a:t>
            </a:fld>
            <a:endParaRPr lang="en-US" dirty="0"/>
          </a:p>
        </p:txBody>
      </p:sp>
    </p:spTree>
    <p:extLst>
      <p:ext uri="{BB962C8B-B14F-4D97-AF65-F5344CB8AC3E}">
        <p14:creationId xmlns:p14="http://schemas.microsoft.com/office/powerpoint/2010/main" val="3760626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25</a:t>
            </a:fld>
            <a:endParaRPr lang="en-US" dirty="0"/>
          </a:p>
        </p:txBody>
      </p:sp>
    </p:spTree>
    <p:extLst>
      <p:ext uri="{BB962C8B-B14F-4D97-AF65-F5344CB8AC3E}">
        <p14:creationId xmlns:p14="http://schemas.microsoft.com/office/powerpoint/2010/main" val="3555248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26</a:t>
            </a:fld>
            <a:endParaRPr lang="en-US" dirty="0"/>
          </a:p>
        </p:txBody>
      </p:sp>
    </p:spTree>
    <p:extLst>
      <p:ext uri="{BB962C8B-B14F-4D97-AF65-F5344CB8AC3E}">
        <p14:creationId xmlns:p14="http://schemas.microsoft.com/office/powerpoint/2010/main" val="4088252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27</a:t>
            </a:fld>
            <a:endParaRPr lang="en-US" dirty="0"/>
          </a:p>
        </p:txBody>
      </p:sp>
    </p:spTree>
    <p:extLst>
      <p:ext uri="{BB962C8B-B14F-4D97-AF65-F5344CB8AC3E}">
        <p14:creationId xmlns:p14="http://schemas.microsoft.com/office/powerpoint/2010/main" val="3914903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28</a:t>
            </a:fld>
            <a:endParaRPr lang="en-US" dirty="0"/>
          </a:p>
        </p:txBody>
      </p:sp>
    </p:spTree>
    <p:extLst>
      <p:ext uri="{BB962C8B-B14F-4D97-AF65-F5344CB8AC3E}">
        <p14:creationId xmlns:p14="http://schemas.microsoft.com/office/powerpoint/2010/main" val="4080531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29</a:t>
            </a:fld>
            <a:endParaRPr lang="en-US" dirty="0"/>
          </a:p>
        </p:txBody>
      </p:sp>
    </p:spTree>
    <p:extLst>
      <p:ext uri="{BB962C8B-B14F-4D97-AF65-F5344CB8AC3E}">
        <p14:creationId xmlns:p14="http://schemas.microsoft.com/office/powerpoint/2010/main" val="1531155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dirty="0"/>
          </a:p>
        </p:txBody>
      </p:sp>
    </p:spTree>
    <p:extLst>
      <p:ext uri="{BB962C8B-B14F-4D97-AF65-F5344CB8AC3E}">
        <p14:creationId xmlns:p14="http://schemas.microsoft.com/office/powerpoint/2010/main" val="44100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AEC31F21-2349-457A-A31A-9930FFB708BB}" type="slidenum">
              <a:rPr lang="en-US" smtClean="0"/>
              <a:t>4</a:t>
            </a:fld>
            <a:endParaRPr lang="en-US" dirty="0"/>
          </a:p>
        </p:txBody>
      </p:sp>
    </p:spTree>
    <p:extLst>
      <p:ext uri="{BB962C8B-B14F-4D97-AF65-F5344CB8AC3E}">
        <p14:creationId xmlns:p14="http://schemas.microsoft.com/office/powerpoint/2010/main" val="3055351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5</a:t>
            </a:fld>
            <a:endParaRPr lang="en-US" dirty="0"/>
          </a:p>
        </p:txBody>
      </p:sp>
    </p:spTree>
    <p:extLst>
      <p:ext uri="{BB962C8B-B14F-4D97-AF65-F5344CB8AC3E}">
        <p14:creationId xmlns:p14="http://schemas.microsoft.com/office/powerpoint/2010/main" val="1128380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7</a:t>
            </a:fld>
            <a:endParaRPr lang="en-US" dirty="0"/>
          </a:p>
        </p:txBody>
      </p:sp>
    </p:spTree>
    <p:extLst>
      <p:ext uri="{BB962C8B-B14F-4D97-AF65-F5344CB8AC3E}">
        <p14:creationId xmlns:p14="http://schemas.microsoft.com/office/powerpoint/2010/main" val="3409968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9</a:t>
            </a:fld>
            <a:endParaRPr lang="en-US" dirty="0"/>
          </a:p>
        </p:txBody>
      </p:sp>
    </p:spTree>
    <p:extLst>
      <p:ext uri="{BB962C8B-B14F-4D97-AF65-F5344CB8AC3E}">
        <p14:creationId xmlns:p14="http://schemas.microsoft.com/office/powerpoint/2010/main" val="2411150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10</a:t>
            </a:fld>
            <a:endParaRPr lang="en-US" dirty="0"/>
          </a:p>
        </p:txBody>
      </p:sp>
    </p:spTree>
    <p:extLst>
      <p:ext uri="{BB962C8B-B14F-4D97-AF65-F5344CB8AC3E}">
        <p14:creationId xmlns:p14="http://schemas.microsoft.com/office/powerpoint/2010/main" val="4169923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15</a:t>
            </a:fld>
            <a:endParaRPr lang="en-US" dirty="0"/>
          </a:p>
        </p:txBody>
      </p:sp>
    </p:spTree>
    <p:extLst>
      <p:ext uri="{BB962C8B-B14F-4D97-AF65-F5344CB8AC3E}">
        <p14:creationId xmlns:p14="http://schemas.microsoft.com/office/powerpoint/2010/main" val="2443003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16</a:t>
            </a:fld>
            <a:endParaRPr lang="en-US" dirty="0"/>
          </a:p>
        </p:txBody>
      </p:sp>
    </p:spTree>
    <p:extLst>
      <p:ext uri="{BB962C8B-B14F-4D97-AF65-F5344CB8AC3E}">
        <p14:creationId xmlns:p14="http://schemas.microsoft.com/office/powerpoint/2010/main" val="1107888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2D23F3-AF7F-A7C6-E356-8A709C740BB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0" name="Title 19">
            <a:extLst>
              <a:ext uri="{FF2B5EF4-FFF2-40B4-BE49-F238E27FC236}">
                <a16:creationId xmlns:a16="http://schemas.microsoft.com/office/drawing/2014/main" id="{B3857BB3-B5BA-45EC-A93E-167A095F2831}"/>
              </a:ext>
            </a:extLst>
          </p:cNvPr>
          <p:cNvSpPr>
            <a:spLocks noGrp="1"/>
          </p:cNvSpPr>
          <p:nvPr>
            <p:ph type="title" hasCustomPrompt="1"/>
          </p:nvPr>
        </p:nvSpPr>
        <p:spPr>
          <a:xfrm>
            <a:off x="1371600" y="0"/>
            <a:ext cx="6400800" cy="914400"/>
          </a:xfrm>
        </p:spPr>
        <p:txBody>
          <a:bodyPr>
            <a:noAutofit/>
          </a:bodyPr>
          <a:lstStyle>
            <a:lvl1pPr algn="ctr">
              <a:lnSpc>
                <a:spcPct val="100000"/>
              </a:lnSpc>
              <a:defRPr sz="2600" b="1" i="0">
                <a:effectLst/>
                <a:latin typeface="+mn-lt"/>
              </a:defRPr>
            </a:lvl1pPr>
          </a:lstStyle>
          <a:p>
            <a:r>
              <a:rPr lang="en-US"/>
              <a:t>AHRQ Safety Program for MRSA Prevention</a:t>
            </a:r>
          </a:p>
        </p:txBody>
      </p:sp>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1560" y="1870742"/>
            <a:ext cx="7040880" cy="2150362"/>
          </a:xfrm>
        </p:spPr>
        <p:txBody>
          <a:bodyPr anchor="ctr">
            <a:normAutofit/>
          </a:bodyPr>
          <a:lstStyle>
            <a:lvl1pPr marL="0" indent="0" algn="ctr">
              <a:buNone/>
              <a:defRPr sz="48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p:nvPr>
        </p:nvSpPr>
        <p:spPr>
          <a:xfrm>
            <a:off x="1051560" y="4156586"/>
            <a:ext cx="7040880" cy="1005840"/>
          </a:xfrm>
        </p:spPr>
        <p:txBody>
          <a:bodyPr anchor="t">
            <a:normAutofit/>
          </a:bodyPr>
          <a:lstStyle>
            <a:lvl1pPr marL="0" indent="0" algn="ctr">
              <a:buFont typeface="Arial" panose="020B0604020202020204" pitchFamily="34" charset="0"/>
              <a:buNone/>
              <a:defRPr sz="3600">
                <a:solidFill>
                  <a:schemeClr val="tx1"/>
                </a:solidFill>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ECF3E-4274-BBF0-C064-8447EDA7F701}"/>
              </a:ext>
            </a:extLst>
          </p:cNvPr>
          <p:cNvSpPr/>
          <p:nvPr userDrawn="1"/>
        </p:nvSpPr>
        <p:spPr>
          <a:xfrm>
            <a:off x="0" y="1188720"/>
            <a:ext cx="7863840" cy="5029200"/>
          </a:xfrm>
          <a:prstGeom prst="rect">
            <a:avLst/>
          </a:prstGeom>
          <a:gradFill flip="none" rotWithShape="1">
            <a:gsLst>
              <a:gs pos="0">
                <a:schemeClr val="accent3">
                  <a:lumMod val="10000"/>
                  <a:lumOff val="90000"/>
                </a:schemeClr>
              </a:gs>
              <a:gs pos="74000">
                <a:schemeClr val="accent3"/>
              </a:gs>
              <a:gs pos="83000">
                <a:schemeClr val="accent3"/>
              </a:gs>
              <a:gs pos="100000">
                <a:schemeClr val="accent3"/>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dirty="0"/>
              <a:t>Click to add Title</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4754880" y="1554480"/>
            <a:ext cx="3840480" cy="3840480"/>
          </a:xfrm>
          <a:effectLst>
            <a:outerShdw blurRad="50800" dist="38100" dir="2700000" algn="tl" rotWithShape="0">
              <a:prstClr val="black">
                <a:alpha val="40000"/>
              </a:prstClr>
            </a:outerShdw>
          </a:effectLst>
        </p:spPr>
        <p:txBody>
          <a:bodyPr/>
          <a:lstStyle/>
          <a:p>
            <a:r>
              <a:rPr lang="en-US" dirty="0"/>
              <a:t>Click icon to add picture</a:t>
            </a:r>
          </a:p>
        </p:txBody>
      </p:sp>
      <p:sp>
        <p:nvSpPr>
          <p:cNvPr id="3" name="Text Placeholder 2"/>
          <p:cNvSpPr>
            <a:spLocks noGrp="1"/>
          </p:cNvSpPr>
          <p:nvPr>
            <p:ph type="body" idx="1" hasCustomPrompt="1"/>
          </p:nvPr>
        </p:nvSpPr>
        <p:spPr>
          <a:xfrm>
            <a:off x="365760" y="3749040"/>
            <a:ext cx="4114800" cy="2103120"/>
          </a:xfrm>
        </p:spPr>
        <p:txBody>
          <a:bodyPr anchor="b" anchorCtr="0">
            <a:normAutofit/>
          </a:bodyPr>
          <a:lstStyle>
            <a:lvl1pPr marL="0" indent="0">
              <a:buNone/>
              <a:defRPr sz="32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dirty="0"/>
              <a:t>Click to add text. If unneeded, then delete this box.</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2245463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dirty="0">
                <a:effectLst>
                  <a:outerShdw blurRad="50800" dist="38100" dir="2700000" algn="tl" rotWithShape="0">
                    <a:prstClr val="black">
                      <a:alpha val="40000"/>
                    </a:prstClr>
                  </a:outerShdw>
                </a:effectLst>
              </a:rPr>
              <a:t>Case Example</a:t>
            </a:r>
          </a:p>
        </p:txBody>
      </p:sp>
      <p:sp>
        <p:nvSpPr>
          <p:cNvPr id="19" name="Rectangle: Diagonal Corners Snipped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snip2DiagRect">
            <a:avLst>
              <a:gd name="adj1" fmla="val 0"/>
              <a:gd name="adj2" fmla="val 5452"/>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
        <p:nvSpPr>
          <p:cNvPr id="4" name="Rectangle 3">
            <a:extLst>
              <a:ext uri="{FF2B5EF4-FFF2-40B4-BE49-F238E27FC236}">
                <a16:creationId xmlns:a16="http://schemas.microsoft.com/office/drawing/2014/main" id="{73CA2A2C-3D6F-98CE-3986-61A2C2017BE7}"/>
              </a:ext>
              <a:ext uri="{C183D7F6-B498-43B3-948B-1728B52AA6E4}">
                <adec:decorative xmlns:adec="http://schemas.microsoft.com/office/drawing/2017/decorative" val="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cxnSp>
        <p:nvCxnSpPr>
          <p:cNvPr id="7" name="Straight Connector 6">
            <a:extLst>
              <a:ext uri="{FF2B5EF4-FFF2-40B4-BE49-F238E27FC236}">
                <a16:creationId xmlns:a16="http://schemas.microsoft.com/office/drawing/2014/main" id="{5F566DF5-BC72-8647-512A-602A43EE9CF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7358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dirty="0"/>
              <a:t>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7191374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1597B3-8E61-8CFD-9958-42068FCD811F}"/>
              </a:ext>
              <a:ext uri="{C183D7F6-B498-43B3-948B-1728B52AA6E4}">
                <adec:decorative xmlns:adec="http://schemas.microsoft.com/office/drawing/2017/decorative" val="1"/>
              </a:ext>
            </a:extLst>
          </p:cNvPr>
          <p:cNvPicPr>
            <a:picLocks noGrp="1" noChangeAspect="1"/>
          </p:cNvPicPr>
          <p:nvPr userDrawn="1"/>
        </p:nvPicPr>
        <p:blipFill>
          <a:blip r:embed="rId7"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895240B2-1847-7BE8-F0A3-4437564389A1}"/>
              </a:ext>
              <a:ext uri="{C183D7F6-B498-43B3-948B-1728B52AA6E4}">
                <adec:decorative xmlns:adec="http://schemas.microsoft.com/office/drawing/2017/decorative" val="1"/>
              </a:ext>
            </a:extLst>
          </p:cNvPr>
          <p:cNvSpPr/>
          <p:nvPr/>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0"/>
            <a:ext cx="8229600" cy="91440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dirty="0">
                <a:solidFill>
                  <a:prstClr val="black"/>
                </a:solidFill>
              </a:rPr>
              <a:t> Antibiotic Stewardship</a:t>
            </a:r>
            <a:endParaRPr lang="en-US" sz="900" b="1" dirty="0"/>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6" r:id="rId3"/>
    <p:sldLayoutId id="2147483685" r:id="rId4"/>
    <p:sldLayoutId id="2147483683" r:id="rId5"/>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hrq.gov/antibiotic-use/acute-care/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ahrq.gov/sites/default/files/wysiwyg/antibiotic-use/improve/antibiotic-time-out-tool.docx"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ahrq.gov/antibiotic-use/acute-care/improve/team-review.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ahrq.gov/antibiotic-use/acute-care/four-moments/index.html" TargetMode="External"/><Relationship Id="rId2" Type="http://schemas.openxmlformats.org/officeDocument/2006/relationships/hyperlink" Target="https://www.ahrq.gov/antibiotic-use/acute-care/index.html" TargetMode="External"/><Relationship Id="rId1" Type="http://schemas.openxmlformats.org/officeDocument/2006/relationships/slideLayout" Target="../slideLayouts/slideLayout2.xml"/><Relationship Id="rId4" Type="http://schemas.openxmlformats.org/officeDocument/2006/relationships/hyperlink" Target="https://www.ahrq.gov/sites/default/files/wysiwyg/antibiotic-use/improve/antibiotic-time-out-tool.docx"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ahrq.gov/teamstepps/officebasedcare/module3/office_comm.html" TargetMode="External"/><Relationship Id="rId2" Type="http://schemas.openxmlformats.org/officeDocument/2006/relationships/hyperlink" Target="https://www.ahrq.gov/antibiotic-use/acute-care/improve/team-review.html" TargetMode="External"/><Relationship Id="rId1" Type="http://schemas.openxmlformats.org/officeDocument/2006/relationships/slideLayout" Target="../slideLayouts/slideLayout2.xml"/><Relationship Id="rId4" Type="http://schemas.openxmlformats.org/officeDocument/2006/relationships/hyperlink" Target="http://www.ahrq.gov/professionals/education/curriculum-tools/cusptoolkit/toolkit/contentcalls/conflict_resolution-slides/conflictresslide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54F3-04F0-6493-AAC6-2307B4D569EA}"/>
              </a:ext>
            </a:extLst>
          </p:cNvPr>
          <p:cNvSpPr>
            <a:spLocks noGrp="1"/>
          </p:cNvSpPr>
          <p:nvPr>
            <p:ph type="title"/>
          </p:nvPr>
        </p:nvSpPr>
        <p:spPr>
          <a:xfrm>
            <a:off x="1219200" y="33151"/>
            <a:ext cx="6705600" cy="841920"/>
          </a:xfrm>
        </p:spPr>
        <p:txBody>
          <a:bodyPr/>
          <a:lstStyle/>
          <a:p>
            <a:r>
              <a:rPr lang="en-US" dirty="0"/>
              <a:t>AHRQ Safety Program for MRSA Prevention</a:t>
            </a:r>
          </a:p>
        </p:txBody>
      </p:sp>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a:xfrm>
            <a:off x="1054966" y="1870742"/>
            <a:ext cx="7034068" cy="2150362"/>
          </a:xfrm>
        </p:spPr>
        <p:txBody>
          <a:bodyPr>
            <a:normAutofit/>
          </a:bodyPr>
          <a:lstStyle/>
          <a:p>
            <a:r>
              <a:rPr lang="en-US" dirty="0"/>
              <a:t>Antibiotic Stewardship and MRSA Reduction </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49217" y="4156586"/>
            <a:ext cx="7034068" cy="997774"/>
          </a:xfrm>
        </p:spPr>
        <p:txBody>
          <a:bodyPr/>
          <a:lstStyle/>
          <a:p>
            <a:r>
              <a:rPr lang="en-US" dirty="0"/>
              <a:t>ICU &amp; Non-ICU</a:t>
            </a:r>
          </a:p>
        </p:txBody>
      </p:sp>
      <p:sp>
        <p:nvSpPr>
          <p:cNvPr id="3" name="TextBox 2">
            <a:extLst>
              <a:ext uri="{FF2B5EF4-FFF2-40B4-BE49-F238E27FC236}">
                <a16:creationId xmlns:a16="http://schemas.microsoft.com/office/drawing/2014/main" id="{666D0C29-1E16-81EC-9519-C809DB25229E}"/>
              </a:ext>
            </a:extLst>
          </p:cNvPr>
          <p:cNvSpPr txBox="1"/>
          <p:nvPr/>
        </p:nvSpPr>
        <p:spPr>
          <a:xfrm>
            <a:off x="6796218" y="6323347"/>
            <a:ext cx="2384854" cy="584775"/>
          </a:xfrm>
          <a:prstGeom prst="rect">
            <a:avLst/>
          </a:prstGeom>
          <a:noFill/>
        </p:spPr>
        <p:txBody>
          <a:bodyPr wrap="square" rtlCol="0">
            <a:spAutoFit/>
          </a:bodyPr>
          <a:lstStyle/>
          <a:p>
            <a:pPr algn="r"/>
            <a:r>
              <a:rPr lang="en-US" sz="1600" dirty="0"/>
              <a:t>AHRQ Pub. No. 25-0007</a:t>
            </a:r>
          </a:p>
          <a:p>
            <a:pPr algn="r"/>
            <a:r>
              <a:rPr lang="en-US" sz="1600" dirty="0"/>
              <a:t>October 2024</a:t>
            </a:r>
          </a:p>
        </p:txBody>
      </p:sp>
    </p:spTree>
    <p:extLst>
      <p:ext uri="{BB962C8B-B14F-4D97-AF65-F5344CB8AC3E}">
        <p14:creationId xmlns:p14="http://schemas.microsoft.com/office/powerpoint/2010/main" val="391430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ABDE13-516D-FC80-7EF9-0C69AC6FE4F8}"/>
              </a:ext>
            </a:extLst>
          </p:cNvPr>
          <p:cNvSpPr>
            <a:spLocks noGrp="1"/>
          </p:cNvSpPr>
          <p:nvPr>
            <p:ph type="title"/>
          </p:nvPr>
        </p:nvSpPr>
        <p:spPr/>
        <p:txBody>
          <a:bodyPr/>
          <a:lstStyle/>
          <a:p>
            <a:r>
              <a:rPr lang="en-US" sz="4400" dirty="0"/>
              <a:t>Multiple Interventions</a:t>
            </a:r>
            <a:r>
              <a:rPr lang="en-US" sz="4400" baseline="30000" dirty="0"/>
              <a:t>8</a:t>
            </a:r>
            <a:endParaRPr lang="en-US" dirty="0"/>
          </a:p>
        </p:txBody>
      </p:sp>
      <p:sp>
        <p:nvSpPr>
          <p:cNvPr id="5" name="Content Placeholder 4">
            <a:extLst>
              <a:ext uri="{FF2B5EF4-FFF2-40B4-BE49-F238E27FC236}">
                <a16:creationId xmlns:a16="http://schemas.microsoft.com/office/drawing/2014/main" id="{A9B6957F-39E9-36E9-AFD7-A6CD5222893D}"/>
              </a:ext>
            </a:extLst>
          </p:cNvPr>
          <p:cNvSpPr>
            <a:spLocks noGrp="1"/>
          </p:cNvSpPr>
          <p:nvPr>
            <p:ph idx="1"/>
          </p:nvPr>
        </p:nvSpPr>
        <p:spPr>
          <a:xfrm>
            <a:off x="457200" y="1097278"/>
            <a:ext cx="8229600" cy="5394961"/>
          </a:xfrm>
        </p:spPr>
        <p:txBody>
          <a:bodyPr>
            <a:noAutofit/>
          </a:bodyPr>
          <a:lstStyle/>
          <a:p>
            <a:pPr>
              <a:spcBef>
                <a:spcPts val="400"/>
              </a:spcBef>
            </a:pPr>
            <a:r>
              <a:rPr lang="en-US" sz="2200" b="1" dirty="0"/>
              <a:t>Antibiotic Stewardship Interventions</a:t>
            </a:r>
          </a:p>
          <a:p>
            <a:pPr lvl="1">
              <a:spcBef>
                <a:spcPts val="400"/>
              </a:spcBef>
            </a:pPr>
            <a:r>
              <a:rPr lang="en-US" sz="2000" dirty="0"/>
              <a:t>Regional ASP with pharmacists and infectious diseases specialists funded by NHS Scotland starting in 2008</a:t>
            </a:r>
          </a:p>
          <a:p>
            <a:pPr lvl="1">
              <a:spcBef>
                <a:spcPts val="400"/>
              </a:spcBef>
            </a:pPr>
            <a:r>
              <a:rPr lang="en-US" sz="2000" dirty="0"/>
              <a:t>Guidelines recommending against the use of 4C antibiotics:</a:t>
            </a:r>
          </a:p>
          <a:p>
            <a:pPr lvl="2">
              <a:spcBef>
                <a:spcPts val="200"/>
              </a:spcBef>
            </a:pPr>
            <a:r>
              <a:rPr lang="en-US" sz="1800" dirty="0"/>
              <a:t>Fluoroquinolones</a:t>
            </a:r>
          </a:p>
          <a:p>
            <a:pPr lvl="2">
              <a:spcBef>
                <a:spcPts val="200"/>
              </a:spcBef>
            </a:pPr>
            <a:r>
              <a:rPr lang="en-US" sz="1800" dirty="0"/>
              <a:t>Cephalosporins</a:t>
            </a:r>
          </a:p>
          <a:p>
            <a:pPr lvl="2">
              <a:spcBef>
                <a:spcPts val="200"/>
              </a:spcBef>
            </a:pPr>
            <a:r>
              <a:rPr lang="en-US" sz="1800" dirty="0"/>
              <a:t>Amoxicillin-clavulanate</a:t>
            </a:r>
          </a:p>
          <a:p>
            <a:pPr lvl="2">
              <a:spcBef>
                <a:spcPts val="200"/>
              </a:spcBef>
            </a:pPr>
            <a:r>
              <a:rPr lang="en-US" sz="1800" dirty="0"/>
              <a:t>Clindamycin</a:t>
            </a:r>
          </a:p>
          <a:p>
            <a:pPr lvl="1">
              <a:spcBef>
                <a:spcPts val="400"/>
              </a:spcBef>
            </a:pPr>
            <a:r>
              <a:rPr lang="en-US" sz="2000" dirty="0"/>
              <a:t>Required approval to use 4C agents from an ID specialist if not used for approved indications</a:t>
            </a:r>
          </a:p>
          <a:p>
            <a:pPr>
              <a:spcBef>
                <a:spcPts val="1200"/>
              </a:spcBef>
            </a:pPr>
            <a:r>
              <a:rPr lang="en-US" sz="2200" b="1" dirty="0"/>
              <a:t>Infection Control Interventions</a:t>
            </a:r>
          </a:p>
          <a:p>
            <a:pPr lvl="1">
              <a:spcBef>
                <a:spcPts val="400"/>
              </a:spcBef>
            </a:pPr>
            <a:r>
              <a:rPr lang="en-US" sz="2000" dirty="0"/>
              <a:t>Monthly auditing of hospital cleaning (started 2006)</a:t>
            </a:r>
          </a:p>
          <a:p>
            <a:pPr lvl="1">
              <a:spcBef>
                <a:spcPts val="400"/>
              </a:spcBef>
            </a:pPr>
            <a:r>
              <a:rPr lang="en-US" sz="2000" dirty="0"/>
              <a:t>National hand hygiene campaign (started 2007)</a:t>
            </a:r>
          </a:p>
          <a:p>
            <a:pPr lvl="1">
              <a:spcBef>
                <a:spcPts val="400"/>
              </a:spcBef>
            </a:pPr>
            <a:r>
              <a:rPr lang="en-US" sz="2000" dirty="0"/>
              <a:t>MRSA admission screening (universal screening from 2008 to 2011; targeted surveillance with decolonization starting in 2011)</a:t>
            </a:r>
          </a:p>
        </p:txBody>
      </p:sp>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10</a:t>
            </a:fld>
            <a:endParaRPr lang="en-US" dirty="0"/>
          </a:p>
        </p:txBody>
      </p:sp>
    </p:spTree>
    <p:extLst>
      <p:ext uri="{BB962C8B-B14F-4D97-AF65-F5344CB8AC3E}">
        <p14:creationId xmlns:p14="http://schemas.microsoft.com/office/powerpoint/2010/main" val="4262921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DD84-B480-6353-FFB1-BA42EBF76E0C}"/>
              </a:ext>
            </a:extLst>
          </p:cNvPr>
          <p:cNvSpPr>
            <a:spLocks noGrp="1"/>
          </p:cNvSpPr>
          <p:nvPr>
            <p:ph type="title"/>
          </p:nvPr>
        </p:nvSpPr>
        <p:spPr/>
        <p:txBody>
          <a:bodyPr/>
          <a:lstStyle/>
          <a:p>
            <a:r>
              <a:rPr lang="en-US" altLang="en-US" dirty="0"/>
              <a:t>MRSA Reduction in the Hospital</a:t>
            </a:r>
            <a:r>
              <a:rPr lang="en-US" altLang="en-US" baseline="30000" dirty="0"/>
              <a:t>8</a:t>
            </a:r>
            <a:endParaRPr lang="en-US" dirty="0"/>
          </a:p>
        </p:txBody>
      </p:sp>
      <p:sp>
        <p:nvSpPr>
          <p:cNvPr id="13" name="Content Placeholder 12">
            <a:extLst>
              <a:ext uri="{FF2B5EF4-FFF2-40B4-BE49-F238E27FC236}">
                <a16:creationId xmlns:a16="http://schemas.microsoft.com/office/drawing/2014/main" id="{0C117545-9FAA-C89D-5038-488DAB9367A5}"/>
              </a:ext>
            </a:extLst>
          </p:cNvPr>
          <p:cNvSpPr>
            <a:spLocks noGrp="1"/>
          </p:cNvSpPr>
          <p:nvPr>
            <p:ph idx="1"/>
          </p:nvPr>
        </p:nvSpPr>
        <p:spPr>
          <a:xfrm>
            <a:off x="457199" y="1374770"/>
            <a:ext cx="3284622" cy="2976482"/>
          </a:xfrm>
        </p:spPr>
        <p:txBody>
          <a:bodyPr>
            <a:normAutofit/>
          </a:bodyPr>
          <a:lstStyle/>
          <a:p>
            <a:pPr marL="0" marR="0" lvl="0" indent="0" algn="l" defTabSz="88755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Interventions implemented:</a:t>
            </a:r>
          </a:p>
          <a:p>
            <a:pPr marL="228600" marR="0" lvl="0" indent="-228600" algn="l" defTabSz="88755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2006: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Environmental cleaning</a:t>
            </a:r>
          </a:p>
          <a:p>
            <a:pPr marL="228600" marR="0" lvl="0" indent="-228600" algn="l" defTabSz="88755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2007: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Hand hygiene</a:t>
            </a:r>
          </a:p>
          <a:p>
            <a:pPr marL="228600" marR="0" lvl="0" indent="-228600" algn="l" defTabSz="88755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2008: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MRSA admission screening</a:t>
            </a:r>
          </a:p>
          <a:p>
            <a:pPr marL="228600" marR="0" lvl="0" indent="-228600" algn="l" defTabSz="88755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2011: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MRSA decolonization</a:t>
            </a:r>
          </a:p>
        </p:txBody>
      </p:sp>
      <p:sp>
        <p:nvSpPr>
          <p:cNvPr id="6" name="Text Placeholder 5">
            <a:extLst>
              <a:ext uri="{FF2B5EF4-FFF2-40B4-BE49-F238E27FC236}">
                <a16:creationId xmlns:a16="http://schemas.microsoft.com/office/drawing/2014/main" id="{A52E52C0-7E51-E3B1-56AC-588559610466}"/>
              </a:ext>
            </a:extLst>
          </p:cNvPr>
          <p:cNvSpPr>
            <a:spLocks noGrp="1"/>
          </p:cNvSpPr>
          <p:nvPr>
            <p:ph type="body" sz="quarter" idx="13"/>
          </p:nvPr>
        </p:nvSpPr>
        <p:spPr>
          <a:xfrm>
            <a:off x="457199" y="4171616"/>
            <a:ext cx="3430573" cy="1184614"/>
          </a:xfrm>
        </p:spPr>
        <p:txBody>
          <a:bodyPr>
            <a:noAutofit/>
          </a:bodyPr>
          <a:lstStyle/>
          <a:p>
            <a:pPr marL="0" indent="0">
              <a:lnSpc>
                <a:spcPct val="120000"/>
              </a:lnSpc>
              <a:buNone/>
            </a:pPr>
            <a:r>
              <a:rPr lang="en-US" sz="2600" b="1" dirty="0">
                <a:solidFill>
                  <a:srgbClr val="FF0000"/>
                </a:solidFill>
              </a:rPr>
              <a:t>50 percent reduction in hospital cases of MRSA</a:t>
            </a:r>
          </a:p>
        </p:txBody>
      </p:sp>
      <p:pic>
        <p:nvPicPr>
          <p:cNvPr id="15" name="Picture 14" descr="Two graphs show the results of the intervention over time in two of the participating hospitals. A greyed out section represents the period when antibiotic stewardship was implemented. A significant decrease in MRSA rates can be seen after the start of the antibiotic stewardship intervention.">
            <a:extLst>
              <a:ext uri="{FF2B5EF4-FFF2-40B4-BE49-F238E27FC236}">
                <a16:creationId xmlns:a16="http://schemas.microsoft.com/office/drawing/2014/main" id="{A381D5DC-9672-E908-7F73-44F429DBAA42}"/>
              </a:ext>
            </a:extLst>
          </p:cNvPr>
          <p:cNvPicPr>
            <a:picLocks noChangeAspect="1"/>
          </p:cNvPicPr>
          <p:nvPr/>
        </p:nvPicPr>
        <p:blipFill>
          <a:blip r:embed="rId2"/>
          <a:stretch>
            <a:fillRect/>
          </a:stretch>
        </p:blipFill>
        <p:spPr>
          <a:xfrm>
            <a:off x="3913172" y="1290059"/>
            <a:ext cx="5063721" cy="4324833"/>
          </a:xfrm>
          <a:prstGeom prst="rect">
            <a:avLst/>
          </a:prstGeom>
        </p:spPr>
      </p:pic>
      <p:sp>
        <p:nvSpPr>
          <p:cNvPr id="4" name="Text Placeholder 3">
            <a:extLst>
              <a:ext uri="{FF2B5EF4-FFF2-40B4-BE49-F238E27FC236}">
                <a16:creationId xmlns:a16="http://schemas.microsoft.com/office/drawing/2014/main" id="{0E5552FA-0940-AD17-BB8C-5AE4F12854B7}"/>
              </a:ext>
            </a:extLst>
          </p:cNvPr>
          <p:cNvSpPr>
            <a:spLocks noGrp="1"/>
          </p:cNvSpPr>
          <p:nvPr>
            <p:ph type="body" sz="quarter" idx="11"/>
          </p:nvPr>
        </p:nvSpPr>
        <p:spPr>
          <a:xfrm>
            <a:off x="508000" y="6079451"/>
            <a:ext cx="7315200" cy="461665"/>
          </a:xfrm>
        </p:spPr>
        <p:txBody>
          <a:bodyPr wrap="square">
            <a:spAutoFit/>
          </a:bodyPr>
          <a:lstStyle/>
          <a:p>
            <a:pPr marL="0" indent="0">
              <a:buNone/>
            </a:pPr>
            <a:r>
              <a:rPr lang="en-US" sz="800" dirty="0"/>
              <a:t>Used with permission of Elsevier Science &amp; Technology Journals, from “Effects of national antibiotic stewardship and infection control strategies on hospital-associated and community-associated meticillin-resistant </a:t>
            </a:r>
            <a:r>
              <a:rPr lang="en-US" sz="800" i="1" dirty="0"/>
              <a:t>Staphylococcus aureus </a:t>
            </a:r>
            <a:r>
              <a:rPr lang="en-US" sz="800" dirty="0"/>
              <a:t>infections across a region of Scotland: a non-linear time-series study” in </a:t>
            </a:r>
            <a:r>
              <a:rPr lang="en-US" sz="800" i="1" dirty="0"/>
              <a:t>Lancet Infectious Disease</a:t>
            </a:r>
            <a:r>
              <a:rPr lang="en-US" sz="800" dirty="0"/>
              <a:t>, by Lawes T, Lopez-Lozano JM, Nebot CA et al., Volume 15, Issue 12, 2015; permission conveyed through Copyright Clearance Center, Inc.</a:t>
            </a:r>
          </a:p>
        </p:txBody>
      </p:sp>
      <p:sp>
        <p:nvSpPr>
          <p:cNvPr id="24" name="Slide Number Placeholder 23">
            <a:extLst>
              <a:ext uri="{FF2B5EF4-FFF2-40B4-BE49-F238E27FC236}">
                <a16:creationId xmlns:a16="http://schemas.microsoft.com/office/drawing/2014/main" id="{F0A69679-CAF8-7C81-9783-F8C05C1AC8A3}"/>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013766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533EF-B552-FB74-F83A-34C46CE36291}"/>
              </a:ext>
            </a:extLst>
          </p:cNvPr>
          <p:cNvSpPr>
            <a:spLocks noGrp="1"/>
          </p:cNvSpPr>
          <p:nvPr>
            <p:ph type="title"/>
          </p:nvPr>
        </p:nvSpPr>
        <p:spPr/>
        <p:txBody>
          <a:bodyPr>
            <a:noAutofit/>
          </a:bodyPr>
          <a:lstStyle/>
          <a:p>
            <a:r>
              <a:rPr lang="en-US" sz="3200" dirty="0"/>
              <a:t>Steps to Improve Antibiotic Stewardship on a Unit</a:t>
            </a:r>
          </a:p>
        </p:txBody>
      </p:sp>
      <p:sp>
        <p:nvSpPr>
          <p:cNvPr id="3" name="Content Placeholder 2">
            <a:extLst>
              <a:ext uri="{FF2B5EF4-FFF2-40B4-BE49-F238E27FC236}">
                <a16:creationId xmlns:a16="http://schemas.microsoft.com/office/drawing/2014/main" id="{C3F7B077-7D70-7E22-4658-BB8535DEC945}"/>
              </a:ext>
            </a:extLst>
          </p:cNvPr>
          <p:cNvSpPr>
            <a:spLocks noGrp="1"/>
          </p:cNvSpPr>
          <p:nvPr>
            <p:ph idx="1"/>
          </p:nvPr>
        </p:nvSpPr>
        <p:spPr>
          <a:xfrm>
            <a:off x="457200" y="1187321"/>
            <a:ext cx="8229600" cy="5052899"/>
          </a:xfrm>
        </p:spPr>
        <p:txBody>
          <a:bodyPr>
            <a:normAutofit/>
          </a:bodyPr>
          <a:lstStyle/>
          <a:p>
            <a:pPr marL="514350" indent="-514350">
              <a:lnSpc>
                <a:spcPct val="100000"/>
              </a:lnSpc>
              <a:spcBef>
                <a:spcPts val="1800"/>
              </a:spcBef>
              <a:buFont typeface="+mj-lt"/>
              <a:buAutoNum type="arabicPeriod"/>
            </a:pPr>
            <a:r>
              <a:rPr lang="en-US" sz="2800" dirty="0"/>
              <a:t>Identify unit-based champions for improving antibiotic stewardship.</a:t>
            </a:r>
          </a:p>
          <a:p>
            <a:pPr marL="514350" indent="-514350">
              <a:lnSpc>
                <a:spcPct val="100000"/>
              </a:lnSpc>
              <a:spcBef>
                <a:spcPts val="1800"/>
              </a:spcBef>
              <a:buFont typeface="+mj-lt"/>
              <a:buAutoNum type="arabicPeriod"/>
            </a:pPr>
            <a:r>
              <a:rPr lang="en-US" sz="2800" dirty="0"/>
              <a:t>Contact your hospital’s Antibiotic Stewardship Program (ASP) to ask for assistance.</a:t>
            </a:r>
          </a:p>
          <a:p>
            <a:pPr marL="514350" indent="-514350">
              <a:lnSpc>
                <a:spcPct val="100000"/>
              </a:lnSpc>
              <a:spcBef>
                <a:spcPts val="1800"/>
              </a:spcBef>
              <a:buFont typeface="+mj-lt"/>
              <a:buAutoNum type="arabicPeriod"/>
            </a:pPr>
            <a:r>
              <a:rPr lang="en-US" sz="2800" dirty="0"/>
              <a:t>In conjunction with the ASP, identify areas for improvement in antibiotic prescribing.</a:t>
            </a:r>
          </a:p>
          <a:p>
            <a:pPr marL="514350" indent="-514350">
              <a:lnSpc>
                <a:spcPct val="100000"/>
              </a:lnSpc>
              <a:spcBef>
                <a:spcPts val="1800"/>
              </a:spcBef>
              <a:buFont typeface="+mj-lt"/>
              <a:buAutoNum type="arabicPeriod"/>
            </a:pPr>
            <a:r>
              <a:rPr lang="en-US" sz="2800" dirty="0"/>
              <a:t>Design and execute an intervention.</a:t>
            </a:r>
          </a:p>
          <a:p>
            <a:pPr marL="514350" indent="-514350">
              <a:lnSpc>
                <a:spcPct val="100000"/>
              </a:lnSpc>
              <a:spcBef>
                <a:spcPts val="1800"/>
              </a:spcBef>
              <a:buFont typeface="+mj-lt"/>
              <a:buAutoNum type="arabicPeriod"/>
            </a:pPr>
            <a:r>
              <a:rPr lang="en-US" sz="2800" dirty="0"/>
              <a:t>Engage frontline providers in routine, daily self-stewardship.</a:t>
            </a:r>
          </a:p>
        </p:txBody>
      </p:sp>
      <p:sp>
        <p:nvSpPr>
          <p:cNvPr id="24" name="Slide Number Placeholder 23">
            <a:extLst>
              <a:ext uri="{FF2B5EF4-FFF2-40B4-BE49-F238E27FC236}">
                <a16:creationId xmlns:a16="http://schemas.microsoft.com/office/drawing/2014/main" id="{40A79935-987E-50A4-6D10-B46F9EDE5ADB}"/>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69479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46BE-9998-6FF3-B68D-DB8941CA1017}"/>
              </a:ext>
            </a:extLst>
          </p:cNvPr>
          <p:cNvSpPr>
            <a:spLocks noGrp="1"/>
          </p:cNvSpPr>
          <p:nvPr>
            <p:ph type="title"/>
          </p:nvPr>
        </p:nvSpPr>
        <p:spPr/>
        <p:txBody>
          <a:bodyPr>
            <a:noAutofit/>
          </a:bodyPr>
          <a:lstStyle/>
          <a:p>
            <a:r>
              <a:rPr lang="en-US" sz="3400" dirty="0"/>
              <a:t>Step 1: Unit-Based Stewardship Champions</a:t>
            </a:r>
          </a:p>
        </p:txBody>
      </p:sp>
      <p:sp>
        <p:nvSpPr>
          <p:cNvPr id="3" name="Content Placeholder 2">
            <a:extLst>
              <a:ext uri="{FF2B5EF4-FFF2-40B4-BE49-F238E27FC236}">
                <a16:creationId xmlns:a16="http://schemas.microsoft.com/office/drawing/2014/main" id="{5D3B0DE9-6F1F-C2C4-8424-6CD80899556B}"/>
              </a:ext>
            </a:extLst>
          </p:cNvPr>
          <p:cNvSpPr>
            <a:spLocks noGrp="1"/>
          </p:cNvSpPr>
          <p:nvPr>
            <p:ph idx="1"/>
          </p:nvPr>
        </p:nvSpPr>
        <p:spPr>
          <a:xfrm>
            <a:off x="457200" y="987519"/>
            <a:ext cx="5037589" cy="5504722"/>
          </a:xfrm>
        </p:spPr>
        <p:txBody>
          <a:bodyPr>
            <a:normAutofit/>
          </a:bodyPr>
          <a:lstStyle/>
          <a:p>
            <a:pPr>
              <a:buFont typeface="+mj-lt"/>
              <a:buAutoNum type="alphaUcPeriod"/>
            </a:pPr>
            <a:r>
              <a:rPr lang="en-US" sz="2000" b="1" dirty="0"/>
              <a:t>Physician and/or Advanced Practitioner</a:t>
            </a:r>
          </a:p>
          <a:p>
            <a:pPr marL="731520" lvl="1" indent="-320040">
              <a:spcBef>
                <a:spcPts val="400"/>
              </a:spcBef>
            </a:pPr>
            <a:r>
              <a:rPr lang="en-US" sz="1800" dirty="0"/>
              <a:t>Thought-leader trusted by other prescribers</a:t>
            </a:r>
          </a:p>
          <a:p>
            <a:pPr marL="731520" lvl="1" indent="-320040">
              <a:spcBef>
                <a:spcPts val="400"/>
              </a:spcBef>
            </a:pPr>
            <a:r>
              <a:rPr lang="en-US" sz="1800" dirty="0"/>
              <a:t>Review current practice, develop guidance for specific prescribing situations, and execute interventions</a:t>
            </a:r>
          </a:p>
          <a:p>
            <a:pPr>
              <a:spcBef>
                <a:spcPts val="800"/>
              </a:spcBef>
              <a:buFont typeface="+mj-lt"/>
              <a:buAutoNum type="alphaUcPeriod"/>
            </a:pPr>
            <a:r>
              <a:rPr lang="en-US" sz="2000" b="1" dirty="0"/>
              <a:t>Pharmacist</a:t>
            </a:r>
          </a:p>
          <a:p>
            <a:pPr marL="731520" lvl="1" indent="-274320">
              <a:spcBef>
                <a:spcPts val="400"/>
              </a:spcBef>
            </a:pPr>
            <a:r>
              <a:rPr lang="en-US" sz="1800" dirty="0"/>
              <a:t>Daily review of antibiotic use with feedback to prescribers</a:t>
            </a:r>
          </a:p>
          <a:p>
            <a:pPr marL="731520" lvl="1" indent="-274320">
              <a:spcBef>
                <a:spcPts val="400"/>
              </a:spcBef>
            </a:pPr>
            <a:r>
              <a:rPr lang="en-US" sz="1800" dirty="0"/>
              <a:t>Liaison to the stewardship program</a:t>
            </a:r>
          </a:p>
          <a:p>
            <a:pPr marL="731520" lvl="1" indent="-274320">
              <a:spcBef>
                <a:spcPts val="400"/>
              </a:spcBef>
            </a:pPr>
            <a:r>
              <a:rPr lang="en-US" sz="1800" dirty="0"/>
              <a:t>Review current practice, develop guidance for specific prescribing situations, and execute interventions </a:t>
            </a:r>
          </a:p>
          <a:p>
            <a:pPr indent="-400050">
              <a:spcBef>
                <a:spcPts val="800"/>
              </a:spcBef>
              <a:buFont typeface="+mj-lt"/>
              <a:buAutoNum type="alphaUcPeriod"/>
            </a:pPr>
            <a:r>
              <a:rPr lang="en-US" sz="2000" b="1" dirty="0"/>
              <a:t>Nurse</a:t>
            </a:r>
          </a:p>
          <a:p>
            <a:pPr marL="731520" lvl="1" indent="-274320">
              <a:spcBef>
                <a:spcPts val="400"/>
              </a:spcBef>
            </a:pPr>
            <a:r>
              <a:rPr lang="en-US" sz="1800" dirty="0"/>
              <a:t>Evaluation of patients for adverse events and administration of antibiotics</a:t>
            </a:r>
          </a:p>
          <a:p>
            <a:pPr marL="731520" lvl="1" indent="-274320">
              <a:spcBef>
                <a:spcPts val="400"/>
              </a:spcBef>
            </a:pPr>
            <a:r>
              <a:rPr lang="en-US" sz="1800" dirty="0"/>
              <a:t>Assistance with prompting need for antibiotic review</a:t>
            </a:r>
          </a:p>
        </p:txBody>
      </p:sp>
      <p:sp>
        <p:nvSpPr>
          <p:cNvPr id="24" name="Slide Number Placeholder 23">
            <a:extLst>
              <a:ext uri="{FF2B5EF4-FFF2-40B4-BE49-F238E27FC236}">
                <a16:creationId xmlns:a16="http://schemas.microsoft.com/office/drawing/2014/main" id="{4F7ED67B-8CF8-6EC0-8737-DB937BB284F1}"/>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13</a:t>
            </a:fld>
            <a:endParaRPr lang="en-US" dirty="0">
              <a:solidFill>
                <a:prstClr val="black"/>
              </a:solidFill>
            </a:endParaRPr>
          </a:p>
        </p:txBody>
      </p:sp>
      <p:pic>
        <p:nvPicPr>
          <p:cNvPr id="25" name="Picture 24">
            <a:extLst>
              <a:ext uri="{FF2B5EF4-FFF2-40B4-BE49-F238E27FC236}">
                <a16:creationId xmlns:a16="http://schemas.microsoft.com/office/drawing/2014/main" id="{4A9EC439-85F2-3395-D4FE-B87DA24B099B}"/>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5725896" y="1823758"/>
            <a:ext cx="3068136" cy="3627409"/>
          </a:xfrm>
          <a:prstGeom prst="rect">
            <a:avLst/>
          </a:prstGeom>
          <a:ln w="19050">
            <a:noFill/>
          </a:ln>
          <a:effectLst>
            <a:outerShdw blurRad="50800" dist="38100" dir="2700000" algn="tl" rotWithShape="0">
              <a:prstClr val="black">
                <a:alpha val="40000"/>
              </a:prstClr>
            </a:outerShdw>
            <a:softEdge rad="0"/>
          </a:effectLst>
        </p:spPr>
      </p:pic>
    </p:spTree>
    <p:extLst>
      <p:ext uri="{BB962C8B-B14F-4D97-AF65-F5344CB8AC3E}">
        <p14:creationId xmlns:p14="http://schemas.microsoft.com/office/powerpoint/2010/main" val="36685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D3A7-8FC4-A179-78A0-86DFD66F3ECD}"/>
              </a:ext>
            </a:extLst>
          </p:cNvPr>
          <p:cNvSpPr>
            <a:spLocks noGrp="1"/>
          </p:cNvSpPr>
          <p:nvPr>
            <p:ph type="title"/>
          </p:nvPr>
        </p:nvSpPr>
        <p:spPr>
          <a:xfrm>
            <a:off x="457199" y="0"/>
            <a:ext cx="8316929" cy="914400"/>
          </a:xfrm>
        </p:spPr>
        <p:txBody>
          <a:bodyPr>
            <a:normAutofit fontScale="90000"/>
          </a:bodyPr>
          <a:lstStyle/>
          <a:p>
            <a:r>
              <a:rPr lang="en-US" dirty="0"/>
              <a:t>Step 2: Working With the Hospital ASP</a:t>
            </a:r>
          </a:p>
        </p:txBody>
      </p:sp>
      <p:sp>
        <p:nvSpPr>
          <p:cNvPr id="3" name="Content Placeholder 2">
            <a:extLst>
              <a:ext uri="{FF2B5EF4-FFF2-40B4-BE49-F238E27FC236}">
                <a16:creationId xmlns:a16="http://schemas.microsoft.com/office/drawing/2014/main" id="{300CA29F-03D5-42A3-BE3D-47D2C5EBA593}"/>
              </a:ext>
            </a:extLst>
          </p:cNvPr>
          <p:cNvSpPr>
            <a:spLocks noGrp="1"/>
          </p:cNvSpPr>
          <p:nvPr>
            <p:ph idx="1"/>
          </p:nvPr>
        </p:nvSpPr>
        <p:spPr>
          <a:xfrm>
            <a:off x="457200" y="1097279"/>
            <a:ext cx="8229600" cy="1772828"/>
          </a:xfrm>
        </p:spPr>
        <p:txBody>
          <a:bodyPr>
            <a:normAutofit fontScale="62500" lnSpcReduction="20000"/>
          </a:bodyPr>
          <a:lstStyle/>
          <a:p>
            <a:pPr>
              <a:lnSpc>
                <a:spcPct val="120000"/>
              </a:lnSpc>
            </a:pPr>
            <a:r>
              <a:rPr lang="en-US" sz="3200" dirty="0"/>
              <a:t>The Centers for Medicare &amp; Medicaid Services and The Joint Commission both require hospitals to have antibiotic stewardship programs (ASPs).</a:t>
            </a:r>
          </a:p>
          <a:p>
            <a:pPr>
              <a:lnSpc>
                <a:spcPct val="120000"/>
              </a:lnSpc>
            </a:pPr>
            <a:r>
              <a:rPr lang="en-US" sz="3200" dirty="0"/>
              <a:t>ASPs are responsible for tracking antibiotic use and resistance, developing guidelines for common infectious diseases syndromes, and performing and evaluating interventions to improve antibiotic prescribing.</a:t>
            </a:r>
          </a:p>
        </p:txBody>
      </p:sp>
      <p:sp>
        <p:nvSpPr>
          <p:cNvPr id="4" name="Text Placeholder 3">
            <a:extLst>
              <a:ext uri="{FF2B5EF4-FFF2-40B4-BE49-F238E27FC236}">
                <a16:creationId xmlns:a16="http://schemas.microsoft.com/office/drawing/2014/main" id="{B3E2603C-85B0-88D5-A0AA-E9D0F46CE72C}"/>
              </a:ext>
            </a:extLst>
          </p:cNvPr>
          <p:cNvSpPr>
            <a:spLocks noGrp="1"/>
          </p:cNvSpPr>
          <p:nvPr>
            <p:ph type="body" sz="quarter" idx="11"/>
          </p:nvPr>
        </p:nvSpPr>
        <p:spPr>
          <a:xfrm>
            <a:off x="457200" y="2809947"/>
            <a:ext cx="4663440" cy="3682293"/>
          </a:xfrm>
        </p:spPr>
        <p:txBody>
          <a:bodyPr vert="horz" lIns="91440" tIns="45720" rIns="91440" bIns="45720" rtlCol="0">
            <a:normAutofit fontScale="62500" lnSpcReduction="20000"/>
          </a:bodyPr>
          <a:lstStyle/>
          <a:p>
            <a:pPr marL="365760" indent="-365760">
              <a:lnSpc>
                <a:spcPct val="120000"/>
              </a:lnSpc>
            </a:pPr>
            <a:r>
              <a:rPr lang="en-US" dirty="0"/>
              <a:t>Your ASP should be able to provide your unit with useful information, including:</a:t>
            </a:r>
          </a:p>
          <a:p>
            <a:pPr marL="822960" lvl="1" indent="-365760">
              <a:lnSpc>
                <a:spcPct val="120000"/>
              </a:lnSpc>
            </a:pPr>
            <a:r>
              <a:rPr lang="en-US" dirty="0"/>
              <a:t>Antibiotic use rates stratified by antibiotic class</a:t>
            </a:r>
          </a:p>
          <a:p>
            <a:pPr marL="1188720" lvl="2" indent="-274320">
              <a:lnSpc>
                <a:spcPct val="120000"/>
              </a:lnSpc>
              <a:buFont typeface="Wingdings" panose="05000000000000000000" pitchFamily="2" charset="2"/>
              <a:buChar char="§"/>
            </a:pPr>
            <a:r>
              <a:rPr lang="en-US" sz="2600" dirty="0"/>
              <a:t>Ideally benchmarked based on national data reported to CDC, or relative to other similar units in the hospital</a:t>
            </a:r>
          </a:p>
          <a:p>
            <a:pPr marL="822960" lvl="1" indent="-365760">
              <a:lnSpc>
                <a:spcPct val="120000"/>
              </a:lnSpc>
            </a:pPr>
            <a:r>
              <a:rPr lang="en-US" dirty="0"/>
              <a:t>Appropriateness of antibiotic use</a:t>
            </a:r>
          </a:p>
          <a:p>
            <a:pPr marL="1188720" lvl="2" indent="-274320">
              <a:lnSpc>
                <a:spcPct val="120000"/>
              </a:lnSpc>
              <a:buFont typeface="Wingdings" panose="05000000000000000000" pitchFamily="2" charset="2"/>
              <a:buChar char="§"/>
            </a:pPr>
            <a:r>
              <a:rPr lang="en-US" sz="2600" dirty="0"/>
              <a:t>Based on existing interventions in your unit or assessment of compliance with local prescribing guidelines</a:t>
            </a:r>
          </a:p>
        </p:txBody>
      </p:sp>
      <p:sp>
        <p:nvSpPr>
          <p:cNvPr id="24" name="Slide Number Placeholder 23">
            <a:extLst>
              <a:ext uri="{FF2B5EF4-FFF2-40B4-BE49-F238E27FC236}">
                <a16:creationId xmlns:a16="http://schemas.microsoft.com/office/drawing/2014/main" id="{FB57ED7E-F11F-EB4B-8594-BDE2491E14BE}"/>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14</a:t>
            </a:fld>
            <a:endParaRPr lang="en-US" dirty="0">
              <a:solidFill>
                <a:prstClr val="black"/>
              </a:solidFill>
            </a:endParaRPr>
          </a:p>
        </p:txBody>
      </p:sp>
      <p:pic>
        <p:nvPicPr>
          <p:cNvPr id="25" name="Picture 24">
            <a:extLst>
              <a:ext uri="{FF2B5EF4-FFF2-40B4-BE49-F238E27FC236}">
                <a16:creationId xmlns:a16="http://schemas.microsoft.com/office/drawing/2014/main" id="{B869C1F6-69BE-4554-DA94-8DE10D3B44A2}"/>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291190" y="3321999"/>
            <a:ext cx="3482939" cy="26248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47272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D3A7-8FC4-A179-78A0-86DFD66F3ECD}"/>
              </a:ext>
            </a:extLst>
          </p:cNvPr>
          <p:cNvSpPr>
            <a:spLocks noGrp="1"/>
          </p:cNvSpPr>
          <p:nvPr>
            <p:ph type="title"/>
          </p:nvPr>
        </p:nvSpPr>
        <p:spPr/>
        <p:txBody>
          <a:bodyPr>
            <a:noAutofit/>
          </a:bodyPr>
          <a:lstStyle/>
          <a:p>
            <a:r>
              <a:rPr lang="en-US" sz="3200" dirty="0"/>
              <a:t>Step 3: Identify Areas for Improved Prescribing</a:t>
            </a:r>
          </a:p>
        </p:txBody>
      </p:sp>
      <p:sp>
        <p:nvSpPr>
          <p:cNvPr id="3" name="Content Placeholder 2">
            <a:extLst>
              <a:ext uri="{FF2B5EF4-FFF2-40B4-BE49-F238E27FC236}">
                <a16:creationId xmlns:a16="http://schemas.microsoft.com/office/drawing/2014/main" id="{300CA29F-03D5-42A3-BE3D-47D2C5EBA593}"/>
              </a:ext>
            </a:extLst>
          </p:cNvPr>
          <p:cNvSpPr>
            <a:spLocks noGrp="1"/>
          </p:cNvSpPr>
          <p:nvPr>
            <p:ph idx="1"/>
          </p:nvPr>
        </p:nvSpPr>
        <p:spPr>
          <a:xfrm>
            <a:off x="457200" y="1046945"/>
            <a:ext cx="5060914" cy="4565290"/>
          </a:xfrm>
        </p:spPr>
        <p:txBody>
          <a:bodyPr>
            <a:normAutofit/>
          </a:bodyPr>
          <a:lstStyle/>
          <a:p>
            <a:pPr>
              <a:spcBef>
                <a:spcPts val="400"/>
              </a:spcBef>
            </a:pPr>
            <a:r>
              <a:rPr lang="en-US" sz="2400" b="1" dirty="0"/>
              <a:t>Determine what antibiotics or syndromes you want to target.</a:t>
            </a:r>
          </a:p>
          <a:p>
            <a:pPr marL="628650" lvl="1" indent="-328613">
              <a:spcBef>
                <a:spcPts val="600"/>
              </a:spcBef>
            </a:pPr>
            <a:r>
              <a:rPr lang="en-US" sz="2200" u="sng" dirty="0"/>
              <a:t>Antibiotics</a:t>
            </a:r>
          </a:p>
          <a:p>
            <a:pPr marL="1028700" lvl="2" indent="-242888">
              <a:spcBef>
                <a:spcPts val="400"/>
              </a:spcBef>
            </a:pPr>
            <a:r>
              <a:rPr lang="en-US" sz="2000" dirty="0"/>
              <a:t>Fluoroquinolones</a:t>
            </a:r>
            <a:r>
              <a:rPr lang="en-US" sz="2000" baseline="30000" dirty="0"/>
              <a:t>9</a:t>
            </a:r>
            <a:endParaRPr lang="en-US" sz="2000" dirty="0"/>
          </a:p>
          <a:p>
            <a:pPr marL="1028700" lvl="2" indent="-242888">
              <a:spcBef>
                <a:spcPts val="400"/>
              </a:spcBef>
            </a:pPr>
            <a:r>
              <a:rPr lang="en-US" sz="2000" dirty="0"/>
              <a:t>Other commonly prescribed antibiotics (e.g., ceftriaxone, cefepime, piperacillin/tazobactam)</a:t>
            </a:r>
          </a:p>
          <a:p>
            <a:pPr marL="628650" lvl="1" indent="-328613">
              <a:spcBef>
                <a:spcPts val="600"/>
              </a:spcBef>
            </a:pPr>
            <a:r>
              <a:rPr lang="en-US" sz="2200" u="sng" dirty="0"/>
              <a:t>Syndromes</a:t>
            </a:r>
          </a:p>
          <a:p>
            <a:pPr marL="1028700" lvl="2" indent="-242888">
              <a:spcBef>
                <a:spcPts val="400"/>
              </a:spcBef>
            </a:pPr>
            <a:r>
              <a:rPr lang="en-US" sz="2000" dirty="0"/>
              <a:t>Asymptomatic bacteriuria/</a:t>
            </a:r>
            <a:br>
              <a:rPr lang="en-US" sz="2000" dirty="0"/>
            </a:br>
            <a:r>
              <a:rPr lang="en-US" sz="2000" dirty="0"/>
              <a:t>urinary tract infection</a:t>
            </a:r>
            <a:r>
              <a:rPr lang="en-US" sz="2000" baseline="30000" dirty="0"/>
              <a:t>10,11</a:t>
            </a:r>
            <a:endParaRPr lang="en-US" sz="2000" dirty="0"/>
          </a:p>
          <a:p>
            <a:pPr marL="1028700" lvl="2" indent="-242888">
              <a:spcBef>
                <a:spcPts val="400"/>
              </a:spcBef>
            </a:pPr>
            <a:r>
              <a:rPr lang="en-US" sz="2000" dirty="0"/>
              <a:t>Pneumonia</a:t>
            </a:r>
            <a:r>
              <a:rPr lang="en-US" sz="2000" baseline="30000" dirty="0"/>
              <a:t>12,13</a:t>
            </a:r>
            <a:r>
              <a:rPr lang="en-US" sz="2000" dirty="0"/>
              <a:t> </a:t>
            </a:r>
          </a:p>
          <a:p>
            <a:pPr marL="1028700" lvl="2" indent="-242888">
              <a:spcBef>
                <a:spcPts val="400"/>
              </a:spcBef>
            </a:pPr>
            <a:r>
              <a:rPr lang="en-US" sz="2000" dirty="0"/>
              <a:t>Suspected sepsis</a:t>
            </a:r>
          </a:p>
        </p:txBody>
      </p:sp>
      <p:sp>
        <p:nvSpPr>
          <p:cNvPr id="4" name="Text Placeholder 3">
            <a:extLst>
              <a:ext uri="{FF2B5EF4-FFF2-40B4-BE49-F238E27FC236}">
                <a16:creationId xmlns:a16="http://schemas.microsoft.com/office/drawing/2014/main" id="{B3E2603C-85B0-88D5-A0AA-E9D0F46CE72C}"/>
              </a:ext>
            </a:extLst>
          </p:cNvPr>
          <p:cNvSpPr>
            <a:spLocks noGrp="1"/>
          </p:cNvSpPr>
          <p:nvPr>
            <p:ph type="body" sz="quarter" idx="11"/>
          </p:nvPr>
        </p:nvSpPr>
        <p:spPr>
          <a:xfrm>
            <a:off x="457201" y="5660363"/>
            <a:ext cx="8229599" cy="544830"/>
          </a:xfrm>
          <a:prstGeom prst="roundRect">
            <a:avLst/>
          </a:prstGeom>
          <a:solidFill>
            <a:schemeClr val="accent3"/>
          </a:solidFill>
          <a:effectLst>
            <a:innerShdw blurRad="63500" dist="50800" dir="13500000">
              <a:prstClr val="black">
                <a:alpha val="50000"/>
              </a:prstClr>
            </a:innerShdw>
          </a:effectLst>
        </p:spPr>
        <p:txBody>
          <a:bodyPr vert="horz" wrap="square" lIns="182880" tIns="91440" rIns="182880" bIns="91440" rtlCol="0" anchor="ctr">
            <a:spAutoFit/>
          </a:bodyPr>
          <a:lstStyle/>
          <a:p>
            <a:pPr marL="182880" indent="-182880">
              <a:spcBef>
                <a:spcPts val="0"/>
              </a:spcBef>
            </a:pPr>
            <a:r>
              <a:rPr lang="en-US" sz="2000" b="1" dirty="0">
                <a:solidFill>
                  <a:srgbClr val="000000"/>
                </a:solidFill>
                <a:cs typeface="Calibri"/>
              </a:rPr>
              <a:t>Access the </a:t>
            </a:r>
            <a:r>
              <a:rPr lang="en-US" sz="2000" b="1" dirty="0">
                <a:solidFill>
                  <a:srgbClr val="000000"/>
                </a:solidFill>
                <a:cs typeface="Calibri"/>
                <a:hlinkClick r:id="rId3"/>
              </a:rPr>
              <a:t>AHRQ Toolkit To Improve Antibiotic Use in Acute Care here</a:t>
            </a:r>
            <a:r>
              <a:rPr lang="en-US" sz="2000" b="1" dirty="0">
                <a:solidFill>
                  <a:srgbClr val="000000"/>
                </a:solidFill>
                <a:cs typeface="Calibri"/>
              </a:rPr>
              <a:t>.</a:t>
            </a:r>
            <a:r>
              <a:rPr lang="en-US" sz="2000" b="1" baseline="30000" dirty="0">
                <a:solidFill>
                  <a:srgbClr val="000000"/>
                </a:solidFill>
                <a:cs typeface="Calibri"/>
              </a:rPr>
              <a:t>14</a:t>
            </a:r>
          </a:p>
        </p:txBody>
      </p:sp>
      <p:sp>
        <p:nvSpPr>
          <p:cNvPr id="24" name="Slide Number Placeholder 23">
            <a:extLst>
              <a:ext uri="{FF2B5EF4-FFF2-40B4-BE49-F238E27FC236}">
                <a16:creationId xmlns:a16="http://schemas.microsoft.com/office/drawing/2014/main" id="{FB57ED7E-F11F-EB4B-8594-BDE2491E14BE}"/>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15</a:t>
            </a:fld>
            <a:endParaRPr lang="en-US" dirty="0">
              <a:solidFill>
                <a:prstClr val="black"/>
              </a:solidFill>
            </a:endParaRPr>
          </a:p>
        </p:txBody>
      </p:sp>
      <p:pic>
        <p:nvPicPr>
          <p:cNvPr id="25" name="Picture 24">
            <a:extLst>
              <a:ext uri="{FF2B5EF4-FFF2-40B4-BE49-F238E27FC236}">
                <a16:creationId xmlns:a16="http://schemas.microsoft.com/office/drawing/2014/main" id="{F6D840DD-6425-3E99-4CFE-71DC32701214}"/>
              </a:ext>
              <a:ext uri="{C183D7F6-B498-43B3-948B-1728B52AA6E4}">
                <adec:decorative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656659" y="1718703"/>
            <a:ext cx="3030140" cy="30369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6325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D3A7-8FC4-A179-78A0-86DFD66F3ECD}"/>
              </a:ext>
            </a:extLst>
          </p:cNvPr>
          <p:cNvSpPr>
            <a:spLocks noGrp="1"/>
          </p:cNvSpPr>
          <p:nvPr>
            <p:ph type="title"/>
          </p:nvPr>
        </p:nvSpPr>
        <p:spPr/>
        <p:txBody>
          <a:bodyPr>
            <a:noAutofit/>
          </a:bodyPr>
          <a:lstStyle/>
          <a:p>
            <a:r>
              <a:rPr lang="en-US" sz="3400" spc="-110" dirty="0"/>
              <a:t>Four Moments of Antibiotic Decision Making</a:t>
            </a:r>
            <a:r>
              <a:rPr lang="en-US" sz="3400" spc="-110" baseline="30000" dirty="0"/>
              <a:t>15</a:t>
            </a:r>
            <a:endParaRPr lang="en-US" sz="3400" dirty="0"/>
          </a:p>
        </p:txBody>
      </p:sp>
      <p:pic>
        <p:nvPicPr>
          <p:cNvPr id="26" name="Picture 25" descr="Image: The Four Moments of Antibiotic Decision Making graphic.">
            <a:extLst>
              <a:ext uri="{FF2B5EF4-FFF2-40B4-BE49-F238E27FC236}">
                <a16:creationId xmlns:a16="http://schemas.microsoft.com/office/drawing/2014/main" id="{F822FCF5-E485-3EFF-20E4-6201E7A23A0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76844" y="1070810"/>
            <a:ext cx="4296046" cy="4716380"/>
          </a:xfrm>
          <a:prstGeom prst="rect">
            <a:avLst/>
          </a:prstGeom>
        </p:spPr>
      </p:pic>
      <p:sp>
        <p:nvSpPr>
          <p:cNvPr id="3" name="Content Placeholder 2">
            <a:extLst>
              <a:ext uri="{FF2B5EF4-FFF2-40B4-BE49-F238E27FC236}">
                <a16:creationId xmlns:a16="http://schemas.microsoft.com/office/drawing/2014/main" id="{300CA29F-03D5-42A3-BE3D-47D2C5EBA593}"/>
              </a:ext>
            </a:extLst>
          </p:cNvPr>
          <p:cNvSpPr>
            <a:spLocks noGrp="1"/>
          </p:cNvSpPr>
          <p:nvPr>
            <p:ph idx="1"/>
          </p:nvPr>
        </p:nvSpPr>
        <p:spPr>
          <a:xfrm>
            <a:off x="4572000" y="1180821"/>
            <a:ext cx="4114800" cy="5311418"/>
          </a:xfrm>
        </p:spPr>
        <p:txBody>
          <a:bodyPr>
            <a:normAutofit fontScale="70000" lnSpcReduction="20000"/>
          </a:bodyPr>
          <a:lstStyle/>
          <a:p>
            <a:pPr marL="457200" indent="-457200">
              <a:lnSpc>
                <a:spcPct val="110000"/>
              </a:lnSpc>
              <a:spcBef>
                <a:spcPts val="1800"/>
              </a:spcBef>
              <a:buFont typeface="+mj-lt"/>
              <a:buAutoNum type="arabicParenR"/>
            </a:pPr>
            <a:r>
              <a:rPr lang="en-US" sz="3200" dirty="0"/>
              <a:t>Does my patient have an infection that requires antibiotics?</a:t>
            </a:r>
          </a:p>
          <a:p>
            <a:pPr marL="457200" indent="-457200">
              <a:lnSpc>
                <a:spcPct val="110000"/>
              </a:lnSpc>
              <a:spcBef>
                <a:spcPts val="1800"/>
              </a:spcBef>
              <a:buFont typeface="+mj-lt"/>
              <a:buAutoNum type="arabicParenR"/>
            </a:pPr>
            <a:r>
              <a:rPr lang="en-US" sz="3200" dirty="0"/>
              <a:t>Have I ordered appropriate cultures before starting antibiotics? What empiric therapy should I initiate?</a:t>
            </a:r>
          </a:p>
          <a:p>
            <a:pPr marL="457200" indent="-457200">
              <a:lnSpc>
                <a:spcPct val="110000"/>
              </a:lnSpc>
              <a:spcBef>
                <a:spcPts val="1800"/>
              </a:spcBef>
              <a:buFont typeface="+mj-lt"/>
              <a:buAutoNum type="arabicParenR"/>
            </a:pPr>
            <a:r>
              <a:rPr lang="en-US" sz="3200" dirty="0"/>
              <a:t>A day or more has passed. Can I stop antibiotics? Can I narrow therapy or change from IV to oral therapy?</a:t>
            </a:r>
          </a:p>
          <a:p>
            <a:pPr marL="457200" indent="-457200">
              <a:lnSpc>
                <a:spcPct val="110000"/>
              </a:lnSpc>
              <a:spcBef>
                <a:spcPts val="1800"/>
              </a:spcBef>
              <a:buFont typeface="+mj-lt"/>
              <a:buAutoNum type="arabicParenR"/>
            </a:pPr>
            <a:r>
              <a:rPr lang="en-US" sz="3200" dirty="0"/>
              <a:t>What duration of antibiotic therapy is needed for my patient's diagnosis?</a:t>
            </a:r>
          </a:p>
        </p:txBody>
      </p:sp>
      <p:sp>
        <p:nvSpPr>
          <p:cNvPr id="24" name="Slide Number Placeholder 23">
            <a:extLst>
              <a:ext uri="{FF2B5EF4-FFF2-40B4-BE49-F238E27FC236}">
                <a16:creationId xmlns:a16="http://schemas.microsoft.com/office/drawing/2014/main" id="{FB57ED7E-F11F-EB4B-8594-BDE2491E14BE}"/>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094222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D3A7-8FC4-A179-78A0-86DFD66F3ECD}"/>
              </a:ext>
            </a:extLst>
          </p:cNvPr>
          <p:cNvSpPr>
            <a:spLocks noGrp="1"/>
          </p:cNvSpPr>
          <p:nvPr>
            <p:ph type="title"/>
          </p:nvPr>
        </p:nvSpPr>
        <p:spPr/>
        <p:txBody>
          <a:bodyPr>
            <a:noAutofit/>
          </a:bodyPr>
          <a:lstStyle/>
          <a:p>
            <a:r>
              <a:rPr lang="en-US" sz="3500" dirty="0"/>
              <a:t>Step 4: Design and Execute an Intervention</a:t>
            </a:r>
          </a:p>
        </p:txBody>
      </p:sp>
      <p:sp>
        <p:nvSpPr>
          <p:cNvPr id="3" name="Content Placeholder 2">
            <a:extLst>
              <a:ext uri="{FF2B5EF4-FFF2-40B4-BE49-F238E27FC236}">
                <a16:creationId xmlns:a16="http://schemas.microsoft.com/office/drawing/2014/main" id="{300CA29F-03D5-42A3-BE3D-47D2C5EBA593}"/>
              </a:ext>
            </a:extLst>
          </p:cNvPr>
          <p:cNvSpPr>
            <a:spLocks noGrp="1"/>
          </p:cNvSpPr>
          <p:nvPr>
            <p:ph idx="1"/>
          </p:nvPr>
        </p:nvSpPr>
        <p:spPr>
          <a:xfrm>
            <a:off x="457200" y="1046350"/>
            <a:ext cx="8229600" cy="5547397"/>
          </a:xfrm>
        </p:spPr>
        <p:txBody>
          <a:bodyPr>
            <a:normAutofit/>
          </a:bodyPr>
          <a:lstStyle/>
          <a:p>
            <a:pPr>
              <a:spcBef>
                <a:spcPts val="400"/>
              </a:spcBef>
            </a:pPr>
            <a:r>
              <a:rPr lang="en-US" sz="2200" dirty="0"/>
              <a:t>Review existing hospital guidelines for the targeted antibiotics and syndromes with the hospital ASP to determine if changes are needed or if new guidelines need to be developed.</a:t>
            </a:r>
          </a:p>
          <a:p>
            <a:pPr lvl="1">
              <a:spcBef>
                <a:spcPts val="300"/>
              </a:spcBef>
            </a:pPr>
            <a:r>
              <a:rPr lang="en-US" sz="2000" dirty="0"/>
              <a:t>Guidelines for antibiotics should contain information on when they are indicated and when they are not.</a:t>
            </a:r>
          </a:p>
          <a:p>
            <a:pPr lvl="1">
              <a:spcBef>
                <a:spcPts val="300"/>
              </a:spcBef>
            </a:pPr>
            <a:r>
              <a:rPr lang="en-US" sz="2000" dirty="0"/>
              <a:t>Guidelines for syndromes should contain information on diagnosis, empiric therapy stratified by illness severity and relevant host factors, step-down and oral therapy, and duration. </a:t>
            </a:r>
          </a:p>
          <a:p>
            <a:pPr>
              <a:spcBef>
                <a:spcPts val="1200"/>
              </a:spcBef>
            </a:pPr>
            <a:r>
              <a:rPr lang="en-US" sz="2200" dirty="0"/>
              <a:t>Develop strategies to integrate guidelines into practice.</a:t>
            </a:r>
          </a:p>
          <a:p>
            <a:pPr lvl="1">
              <a:spcBef>
                <a:spcPts val="300"/>
              </a:spcBef>
            </a:pPr>
            <a:r>
              <a:rPr lang="en-US" sz="2000" dirty="0"/>
              <a:t>Order sets</a:t>
            </a:r>
          </a:p>
          <a:p>
            <a:pPr lvl="1">
              <a:spcBef>
                <a:spcPts val="300"/>
              </a:spcBef>
            </a:pPr>
            <a:r>
              <a:rPr lang="en-US" sz="2000" dirty="0"/>
              <a:t>Post-prescription review with feedback from the ASP or unit pharmacist</a:t>
            </a:r>
          </a:p>
          <a:p>
            <a:pPr lvl="1">
              <a:spcBef>
                <a:spcPts val="300"/>
              </a:spcBef>
            </a:pPr>
            <a:r>
              <a:rPr lang="en-US" sz="2000" dirty="0"/>
              <a:t>Feedback of data to chart progress</a:t>
            </a:r>
          </a:p>
          <a:p>
            <a:pPr lvl="1">
              <a:spcBef>
                <a:spcPts val="300"/>
              </a:spcBef>
            </a:pPr>
            <a:r>
              <a:rPr lang="en-US" sz="2000" dirty="0"/>
              <a:t>Integrate the Four Moments of Antibiotic Decision Making into routine practice such as during rounds or in progress notes</a:t>
            </a:r>
          </a:p>
        </p:txBody>
      </p:sp>
      <p:sp>
        <p:nvSpPr>
          <p:cNvPr id="24" name="Slide Number Placeholder 23">
            <a:extLst>
              <a:ext uri="{FF2B5EF4-FFF2-40B4-BE49-F238E27FC236}">
                <a16:creationId xmlns:a16="http://schemas.microsoft.com/office/drawing/2014/main" id="{FB57ED7E-F11F-EB4B-8594-BDE2491E14BE}"/>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814013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Diagonal Corners Rounded 25">
            <a:extLst>
              <a:ext uri="{FF2B5EF4-FFF2-40B4-BE49-F238E27FC236}">
                <a16:creationId xmlns:a16="http://schemas.microsoft.com/office/drawing/2014/main" id="{C5875EB2-0C12-B039-F8A4-471BC7606069}"/>
              </a:ext>
              <a:ext uri="{C183D7F6-B498-43B3-948B-1728B52AA6E4}">
                <adec:decorative xmlns:adec="http://schemas.microsoft.com/office/drawing/2017/decorative" val="1"/>
              </a:ext>
            </a:extLst>
          </p:cNvPr>
          <p:cNvSpPr/>
          <p:nvPr/>
        </p:nvSpPr>
        <p:spPr>
          <a:xfrm>
            <a:off x="497540" y="4248152"/>
            <a:ext cx="7772400" cy="182880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20583" rtl="0" eaLnBrk="1" latinLnBrk="0" hangingPunct="1">
              <a:defRPr sz="1615" kern="1200">
                <a:solidFill>
                  <a:schemeClr val="lt1"/>
                </a:solidFill>
                <a:latin typeface="+mn-lt"/>
                <a:ea typeface="+mn-ea"/>
                <a:cs typeface="+mn-cs"/>
              </a:defRPr>
            </a:lvl1pPr>
            <a:lvl2pPr marL="410291" algn="l" defTabSz="820583" rtl="0" eaLnBrk="1" latinLnBrk="0" hangingPunct="1">
              <a:defRPr sz="1615" kern="1200">
                <a:solidFill>
                  <a:schemeClr val="lt1"/>
                </a:solidFill>
                <a:latin typeface="+mn-lt"/>
                <a:ea typeface="+mn-ea"/>
                <a:cs typeface="+mn-cs"/>
              </a:defRPr>
            </a:lvl2pPr>
            <a:lvl3pPr marL="820583" algn="l" defTabSz="820583" rtl="0" eaLnBrk="1" latinLnBrk="0" hangingPunct="1">
              <a:defRPr sz="1615" kern="1200">
                <a:solidFill>
                  <a:schemeClr val="lt1"/>
                </a:solidFill>
                <a:latin typeface="+mn-lt"/>
                <a:ea typeface="+mn-ea"/>
                <a:cs typeface="+mn-cs"/>
              </a:defRPr>
            </a:lvl3pPr>
            <a:lvl4pPr marL="1230874" algn="l" defTabSz="820583" rtl="0" eaLnBrk="1" latinLnBrk="0" hangingPunct="1">
              <a:defRPr sz="1615" kern="1200">
                <a:solidFill>
                  <a:schemeClr val="lt1"/>
                </a:solidFill>
                <a:latin typeface="+mn-lt"/>
                <a:ea typeface="+mn-ea"/>
                <a:cs typeface="+mn-cs"/>
              </a:defRPr>
            </a:lvl4pPr>
            <a:lvl5pPr marL="1641165" algn="l" defTabSz="820583" rtl="0" eaLnBrk="1" latinLnBrk="0" hangingPunct="1">
              <a:defRPr sz="1615" kern="1200">
                <a:solidFill>
                  <a:schemeClr val="lt1"/>
                </a:solidFill>
                <a:latin typeface="+mn-lt"/>
                <a:ea typeface="+mn-ea"/>
                <a:cs typeface="+mn-cs"/>
              </a:defRPr>
            </a:lvl5pPr>
            <a:lvl6pPr marL="2051456" algn="l" defTabSz="820583" rtl="0" eaLnBrk="1" latinLnBrk="0" hangingPunct="1">
              <a:defRPr sz="1615" kern="1200">
                <a:solidFill>
                  <a:schemeClr val="lt1"/>
                </a:solidFill>
                <a:latin typeface="+mn-lt"/>
                <a:ea typeface="+mn-ea"/>
                <a:cs typeface="+mn-cs"/>
              </a:defRPr>
            </a:lvl6pPr>
            <a:lvl7pPr marL="2461748" algn="l" defTabSz="820583" rtl="0" eaLnBrk="1" latinLnBrk="0" hangingPunct="1">
              <a:defRPr sz="1615" kern="1200">
                <a:solidFill>
                  <a:schemeClr val="lt1"/>
                </a:solidFill>
                <a:latin typeface="+mn-lt"/>
                <a:ea typeface="+mn-ea"/>
                <a:cs typeface="+mn-cs"/>
              </a:defRPr>
            </a:lvl7pPr>
            <a:lvl8pPr marL="2872039" algn="l" defTabSz="820583" rtl="0" eaLnBrk="1" latinLnBrk="0" hangingPunct="1">
              <a:defRPr sz="1615" kern="1200">
                <a:solidFill>
                  <a:schemeClr val="lt1"/>
                </a:solidFill>
                <a:latin typeface="+mn-lt"/>
                <a:ea typeface="+mn-ea"/>
                <a:cs typeface="+mn-cs"/>
              </a:defRPr>
            </a:lvl8pPr>
            <a:lvl9pPr marL="3282330" algn="l" defTabSz="820583" rtl="0" eaLnBrk="1" latinLnBrk="0" hangingPunct="1">
              <a:defRPr sz="1615"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4FE4D3A7-8FC4-A179-78A0-86DFD66F3ECD}"/>
              </a:ext>
            </a:extLst>
          </p:cNvPr>
          <p:cNvSpPr>
            <a:spLocks noGrp="1"/>
          </p:cNvSpPr>
          <p:nvPr>
            <p:ph type="title"/>
          </p:nvPr>
        </p:nvSpPr>
        <p:spPr/>
        <p:txBody>
          <a:bodyPr>
            <a:normAutofit/>
          </a:bodyPr>
          <a:lstStyle/>
          <a:p>
            <a:r>
              <a:rPr lang="en-US" sz="4100" dirty="0"/>
              <a:t>Step 5: Engage Frontline Prescribers </a:t>
            </a:r>
          </a:p>
        </p:txBody>
      </p:sp>
      <p:sp>
        <p:nvSpPr>
          <p:cNvPr id="3" name="Content Placeholder 2">
            <a:extLst>
              <a:ext uri="{FF2B5EF4-FFF2-40B4-BE49-F238E27FC236}">
                <a16:creationId xmlns:a16="http://schemas.microsoft.com/office/drawing/2014/main" id="{300CA29F-03D5-42A3-BE3D-47D2C5EBA593}"/>
              </a:ext>
            </a:extLst>
          </p:cNvPr>
          <p:cNvSpPr>
            <a:spLocks noGrp="1"/>
          </p:cNvSpPr>
          <p:nvPr>
            <p:ph idx="1"/>
          </p:nvPr>
        </p:nvSpPr>
        <p:spPr>
          <a:xfrm>
            <a:off x="457199" y="1097279"/>
            <a:ext cx="4709160" cy="3026722"/>
          </a:xfrm>
        </p:spPr>
        <p:txBody>
          <a:bodyPr>
            <a:normAutofit fontScale="92500"/>
          </a:bodyPr>
          <a:lstStyle/>
          <a:p>
            <a:pPr>
              <a:lnSpc>
                <a:spcPct val="100000"/>
              </a:lnSpc>
              <a:spcBef>
                <a:spcPts val="600"/>
              </a:spcBef>
            </a:pPr>
            <a:r>
              <a:rPr lang="en-US" sz="2400" dirty="0"/>
              <a:t>Disseminate information on what you want frontline prescribers to do.</a:t>
            </a:r>
          </a:p>
          <a:p>
            <a:pPr lvl="1">
              <a:lnSpc>
                <a:spcPct val="100000"/>
              </a:lnSpc>
              <a:spcBef>
                <a:spcPts val="400"/>
              </a:spcBef>
            </a:pPr>
            <a:r>
              <a:rPr lang="en-US" sz="2200" dirty="0"/>
              <a:t>Meetings</a:t>
            </a:r>
          </a:p>
          <a:p>
            <a:pPr lvl="1">
              <a:lnSpc>
                <a:spcPct val="100000"/>
              </a:lnSpc>
              <a:spcBef>
                <a:spcPts val="400"/>
              </a:spcBef>
            </a:pPr>
            <a:r>
              <a:rPr lang="en-US" sz="2200" dirty="0"/>
              <a:t>Emails</a:t>
            </a:r>
          </a:p>
          <a:p>
            <a:pPr lvl="1">
              <a:lnSpc>
                <a:spcPct val="100000"/>
              </a:lnSpc>
              <a:spcBef>
                <a:spcPts val="400"/>
              </a:spcBef>
            </a:pPr>
            <a:r>
              <a:rPr lang="en-US" sz="2200" dirty="0"/>
              <a:t>One-on-one detailing</a:t>
            </a:r>
          </a:p>
          <a:p>
            <a:pPr>
              <a:lnSpc>
                <a:spcPct val="100000"/>
              </a:lnSpc>
              <a:spcBef>
                <a:spcPts val="1200"/>
              </a:spcBef>
            </a:pPr>
            <a:r>
              <a:rPr lang="en-US" sz="2400" dirty="0"/>
              <a:t>Provide strategies to prompt them to critically review their own antibiotic use on a daily basis.</a:t>
            </a:r>
          </a:p>
        </p:txBody>
      </p:sp>
      <p:sp>
        <p:nvSpPr>
          <p:cNvPr id="4" name="Text Placeholder 3">
            <a:extLst>
              <a:ext uri="{FF2B5EF4-FFF2-40B4-BE49-F238E27FC236}">
                <a16:creationId xmlns:a16="http://schemas.microsoft.com/office/drawing/2014/main" id="{B3E2603C-85B0-88D5-A0AA-E9D0F46CE72C}"/>
              </a:ext>
            </a:extLst>
          </p:cNvPr>
          <p:cNvSpPr>
            <a:spLocks noGrp="1"/>
          </p:cNvSpPr>
          <p:nvPr>
            <p:ph type="body" sz="quarter" idx="11"/>
          </p:nvPr>
        </p:nvSpPr>
        <p:spPr>
          <a:xfrm>
            <a:off x="684088" y="4372303"/>
            <a:ext cx="7775824" cy="1828800"/>
          </a:xfrm>
          <a:prstGeom prst="round2DiagRect">
            <a:avLst/>
          </a:prstGeom>
          <a:solidFill>
            <a:srgbClr val="E7E6E6"/>
          </a:solidFill>
          <a:effectLst>
            <a:outerShdw blurRad="50800" dist="38100" dir="2700000" algn="tl" rotWithShape="0">
              <a:prstClr val="black">
                <a:alpha val="40000"/>
              </a:prstClr>
            </a:outerShdw>
          </a:effectLst>
        </p:spPr>
        <p:txBody>
          <a:bodyPr vert="horz" lIns="91440" tIns="45720" rIns="91440" bIns="45720" rtlCol="0" anchor="ctr">
            <a:normAutofit/>
          </a:bodyPr>
          <a:lstStyle/>
          <a:p>
            <a:pPr marL="365760" indent="-365760"/>
            <a:r>
              <a:rPr lang="en-US" sz="2200" dirty="0"/>
              <a:t>Make available the necessary tools, along with the evidence and prescribing recommendations, at the point of care.</a:t>
            </a:r>
          </a:p>
          <a:p>
            <a:pPr marL="365760" indent="-365760"/>
            <a:r>
              <a:rPr lang="en-US" sz="2200" dirty="0"/>
              <a:t>Provide feedback to them on how they are doing.</a:t>
            </a:r>
          </a:p>
          <a:p>
            <a:pPr marL="822960" lvl="1" indent="-365760"/>
            <a:r>
              <a:rPr lang="en-US" sz="2000" dirty="0"/>
              <a:t>Can be unit-based or individual prescriber-based</a:t>
            </a:r>
          </a:p>
        </p:txBody>
      </p:sp>
      <p:pic>
        <p:nvPicPr>
          <p:cNvPr id="25" name="Picture 24">
            <a:extLst>
              <a:ext uri="{FF2B5EF4-FFF2-40B4-BE49-F238E27FC236}">
                <a16:creationId xmlns:a16="http://schemas.microsoft.com/office/drawing/2014/main" id="{190F2618-A8DA-7136-99AD-2046DDC7BE1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37744" y="1475318"/>
            <a:ext cx="3402706" cy="2269060"/>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pic>
      <p:sp>
        <p:nvSpPr>
          <p:cNvPr id="24" name="Slide Number Placeholder 23">
            <a:extLst>
              <a:ext uri="{FF2B5EF4-FFF2-40B4-BE49-F238E27FC236}">
                <a16:creationId xmlns:a16="http://schemas.microsoft.com/office/drawing/2014/main" id="{FB57ED7E-F11F-EB4B-8594-BDE2491E14BE}"/>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4281983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D3A7-8FC4-A179-78A0-86DFD66F3ECD}"/>
              </a:ext>
            </a:extLst>
          </p:cNvPr>
          <p:cNvSpPr>
            <a:spLocks noGrp="1"/>
          </p:cNvSpPr>
          <p:nvPr>
            <p:ph type="title"/>
          </p:nvPr>
        </p:nvSpPr>
        <p:spPr/>
        <p:txBody>
          <a:bodyPr/>
          <a:lstStyle/>
          <a:p>
            <a:r>
              <a:rPr lang="en-US" dirty="0"/>
              <a:t>Antibiotic Time Out Tool</a:t>
            </a:r>
            <a:r>
              <a:rPr lang="en-US" baseline="30000" dirty="0"/>
              <a:t>16</a:t>
            </a:r>
            <a:endParaRPr lang="en-US" dirty="0"/>
          </a:p>
        </p:txBody>
      </p:sp>
      <p:grpSp>
        <p:nvGrpSpPr>
          <p:cNvPr id="28" name="Group 27" descr="An image of the front and an interior page of the Antibiotic Time Out Tool.">
            <a:extLst>
              <a:ext uri="{FF2B5EF4-FFF2-40B4-BE49-F238E27FC236}">
                <a16:creationId xmlns:a16="http://schemas.microsoft.com/office/drawing/2014/main" id="{31EF7B4A-235A-BB95-D299-A0C19BD5A0C7}"/>
              </a:ext>
            </a:extLst>
          </p:cNvPr>
          <p:cNvGrpSpPr/>
          <p:nvPr/>
        </p:nvGrpSpPr>
        <p:grpSpPr>
          <a:xfrm>
            <a:off x="1221060" y="1188720"/>
            <a:ext cx="6701880" cy="3840480"/>
            <a:chOff x="1198746" y="1232663"/>
            <a:chExt cx="6701880" cy="3840480"/>
          </a:xfrm>
        </p:grpSpPr>
        <p:pic>
          <p:nvPicPr>
            <p:cNvPr id="25" name="Picture 24" descr="Image: First page of the Antibiotic Time Out Tool">
              <a:extLst>
                <a:ext uri="{FF2B5EF4-FFF2-40B4-BE49-F238E27FC236}">
                  <a16:creationId xmlns:a16="http://schemas.microsoft.com/office/drawing/2014/main" id="{AD29D250-5358-BCB1-1E8A-A876D988C6E3}"/>
                </a:ext>
              </a:extLst>
            </p:cNvPr>
            <p:cNvPicPr>
              <a:picLocks noChangeAspect="1"/>
            </p:cNvPicPr>
            <p:nvPr/>
          </p:nvPicPr>
          <p:blipFill>
            <a:blip r:embed="rId3"/>
            <a:stretch>
              <a:fillRect/>
            </a:stretch>
          </p:blipFill>
          <p:spPr>
            <a:xfrm>
              <a:off x="1198746" y="1232663"/>
              <a:ext cx="2952126" cy="3840480"/>
            </a:xfrm>
            <a:prstGeom prst="rect">
              <a:avLst/>
            </a:prstGeom>
            <a:ln>
              <a:solidFill>
                <a:schemeClr val="bg2"/>
              </a:solidFill>
            </a:ln>
            <a:effectLst>
              <a:outerShdw blurRad="50800" dist="38100" dir="2700000" algn="tl" rotWithShape="0">
                <a:prstClr val="black">
                  <a:alpha val="40000"/>
                </a:prstClr>
              </a:outerShdw>
            </a:effectLst>
          </p:spPr>
        </p:pic>
        <p:pic>
          <p:nvPicPr>
            <p:cNvPr id="26" name="Picture 25" descr="Image: Second page of the Antibiotic Time Out 'Tool.">
              <a:extLst>
                <a:ext uri="{FF2B5EF4-FFF2-40B4-BE49-F238E27FC236}">
                  <a16:creationId xmlns:a16="http://schemas.microsoft.com/office/drawing/2014/main" id="{27CEFF99-807E-6ECD-5211-47C0F43C0A4B}"/>
                </a:ext>
              </a:extLst>
            </p:cNvPr>
            <p:cNvPicPr>
              <a:picLocks noChangeAspect="1"/>
            </p:cNvPicPr>
            <p:nvPr/>
          </p:nvPicPr>
          <p:blipFill>
            <a:blip r:embed="rId4"/>
            <a:stretch>
              <a:fillRect/>
            </a:stretch>
          </p:blipFill>
          <p:spPr>
            <a:xfrm>
              <a:off x="4957969" y="1232663"/>
              <a:ext cx="2942657" cy="3840480"/>
            </a:xfrm>
            <a:prstGeom prst="rect">
              <a:avLst/>
            </a:prstGeom>
            <a:ln>
              <a:solidFill>
                <a:schemeClr val="bg2"/>
              </a:solidFill>
            </a:ln>
            <a:effectLst>
              <a:outerShdw blurRad="50800" dist="38100" dir="2700000" algn="tl" rotWithShape="0">
                <a:prstClr val="black">
                  <a:alpha val="40000"/>
                </a:prstClr>
              </a:outerShdw>
            </a:effectLst>
          </p:spPr>
        </p:pic>
      </p:grpSp>
      <p:sp>
        <p:nvSpPr>
          <p:cNvPr id="4" name="Text Placeholder 3">
            <a:extLst>
              <a:ext uri="{FF2B5EF4-FFF2-40B4-BE49-F238E27FC236}">
                <a16:creationId xmlns:a16="http://schemas.microsoft.com/office/drawing/2014/main" id="{B3E2603C-85B0-88D5-A0AA-E9D0F46CE72C}"/>
              </a:ext>
            </a:extLst>
          </p:cNvPr>
          <p:cNvSpPr>
            <a:spLocks noGrp="1"/>
          </p:cNvSpPr>
          <p:nvPr>
            <p:ph type="body" sz="quarter" idx="11"/>
          </p:nvPr>
        </p:nvSpPr>
        <p:spPr>
          <a:xfrm>
            <a:off x="685800" y="5456522"/>
            <a:ext cx="7772400" cy="646986"/>
          </a:xfrm>
          <a:prstGeom prst="roundRect">
            <a:avLst/>
          </a:prstGeom>
          <a:solidFill>
            <a:schemeClr val="accent3"/>
          </a:solidFill>
          <a:effectLst>
            <a:innerShdw blurRad="63500" dist="50800" dir="13500000">
              <a:prstClr val="black">
                <a:alpha val="50000"/>
              </a:prstClr>
            </a:innerShdw>
          </a:effectLst>
        </p:spPr>
        <p:txBody>
          <a:bodyPr vert="horz" lIns="137160" tIns="137160" rIns="137160" bIns="137160" rtlCol="0" anchor="ctr">
            <a:spAutoFit/>
          </a:bodyPr>
          <a:lstStyle/>
          <a:p>
            <a:pPr marL="182880" indent="-182880">
              <a:spcBef>
                <a:spcPts val="0"/>
              </a:spcBef>
            </a:pPr>
            <a:r>
              <a:rPr lang="en-US" sz="2000" b="1" dirty="0">
                <a:solidFill>
                  <a:srgbClr val="000000"/>
                </a:solidFill>
                <a:cs typeface="Calibri"/>
              </a:rPr>
              <a:t>Download </a:t>
            </a:r>
            <a:r>
              <a:rPr lang="en-US" sz="2000" b="1" dirty="0">
                <a:solidFill>
                  <a:srgbClr val="000000"/>
                </a:solidFill>
                <a:cs typeface="Calibri"/>
                <a:hlinkClick r:id="rId5"/>
              </a:rPr>
              <a:t>this tool from the AHRQ Antibiotic Stewardship Toolkit</a:t>
            </a:r>
            <a:r>
              <a:rPr lang="en-US" sz="2000" b="1" dirty="0">
                <a:solidFill>
                  <a:srgbClr val="000000"/>
                </a:solidFill>
                <a:cs typeface="Calibri"/>
              </a:rPr>
              <a:t>.</a:t>
            </a:r>
          </a:p>
        </p:txBody>
      </p:sp>
      <p:sp>
        <p:nvSpPr>
          <p:cNvPr id="24" name="Slide Number Placeholder 23">
            <a:extLst>
              <a:ext uri="{FF2B5EF4-FFF2-40B4-BE49-F238E27FC236}">
                <a16:creationId xmlns:a16="http://schemas.microsoft.com/office/drawing/2014/main" id="{FB57ED7E-F11F-EB4B-8594-BDE2491E14BE}"/>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068883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rmAutofit/>
          </a:bodyPr>
          <a:lstStyle/>
          <a:p>
            <a:r>
              <a:rPr lang="en-US" dirty="0"/>
              <a:t>Educational Objectives</a:t>
            </a:r>
          </a:p>
        </p:txBody>
      </p:sp>
      <p:sp>
        <p:nvSpPr>
          <p:cNvPr id="4" name="Content Placeholder 3">
            <a:extLst>
              <a:ext uri="{FF2B5EF4-FFF2-40B4-BE49-F238E27FC236}">
                <a16:creationId xmlns:a16="http://schemas.microsoft.com/office/drawing/2014/main" id="{1DA6BF12-AF7D-9F16-7647-20A174244D02}"/>
              </a:ext>
            </a:extLst>
          </p:cNvPr>
          <p:cNvSpPr>
            <a:spLocks noGrp="1"/>
          </p:cNvSpPr>
          <p:nvPr>
            <p:ph idx="1"/>
          </p:nvPr>
        </p:nvSpPr>
        <p:spPr>
          <a:xfrm>
            <a:off x="457200" y="1449761"/>
            <a:ext cx="8229600" cy="4859597"/>
          </a:xfrm>
        </p:spPr>
        <p:txBody>
          <a:bodyPr>
            <a:normAutofit/>
          </a:bodyPr>
          <a:lstStyle/>
          <a:p>
            <a:pPr>
              <a:spcBef>
                <a:spcPts val="1800"/>
              </a:spcBef>
            </a:pPr>
            <a:r>
              <a:rPr lang="en-US" sz="3000" dirty="0"/>
              <a:t>Understand the goals of antibiotic stewardship.</a:t>
            </a:r>
          </a:p>
          <a:p>
            <a:pPr>
              <a:spcBef>
                <a:spcPts val="1800"/>
              </a:spcBef>
            </a:pPr>
            <a:r>
              <a:rPr lang="en-US" sz="3000" dirty="0"/>
              <a:t>Discuss the association between antibiotic use and MRSA colonization and infection.</a:t>
            </a:r>
          </a:p>
          <a:p>
            <a:pPr>
              <a:spcBef>
                <a:spcPts val="1800"/>
              </a:spcBef>
            </a:pPr>
            <a:r>
              <a:rPr lang="en-US" sz="3000" dirty="0"/>
              <a:t>Describe evidence that antibiotic stewardship can impact risk of MRSA colonization and infection.</a:t>
            </a:r>
          </a:p>
          <a:p>
            <a:pPr>
              <a:spcBef>
                <a:spcPts val="1800"/>
              </a:spcBef>
            </a:pPr>
            <a:r>
              <a:rPr lang="en-US" sz="3000" dirty="0"/>
              <a:t>Identify approaches that a hospital unit can implement to improve antibiotic decision making.</a:t>
            </a:r>
          </a:p>
        </p:txBody>
      </p:sp>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2</a:t>
            </a:fld>
            <a:endParaRPr lang="en-US" dirty="0"/>
          </a:p>
        </p:txBody>
      </p:sp>
    </p:spTree>
    <p:extLst>
      <p:ext uri="{BB962C8B-B14F-4D97-AF65-F5344CB8AC3E}">
        <p14:creationId xmlns:p14="http://schemas.microsoft.com/office/powerpoint/2010/main" val="145009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D3A7-8FC4-A179-78A0-86DFD66F3ECD}"/>
              </a:ext>
            </a:extLst>
          </p:cNvPr>
          <p:cNvSpPr>
            <a:spLocks noGrp="1"/>
          </p:cNvSpPr>
          <p:nvPr>
            <p:ph type="title"/>
          </p:nvPr>
        </p:nvSpPr>
        <p:spPr/>
        <p:txBody>
          <a:bodyPr/>
          <a:lstStyle/>
          <a:p>
            <a:r>
              <a:rPr lang="en-US" dirty="0"/>
              <a:t>Team Antibiotic Review Form</a:t>
            </a:r>
            <a:r>
              <a:rPr lang="en-US" baseline="30000" dirty="0"/>
              <a:t>17</a:t>
            </a:r>
            <a:endParaRPr lang="en-US" dirty="0"/>
          </a:p>
        </p:txBody>
      </p:sp>
      <p:pic>
        <p:nvPicPr>
          <p:cNvPr id="4" name="Picture 3" descr="An image of the fron and an internal page of the Team Antibiotic Review Form.">
            <a:extLst>
              <a:ext uri="{FF2B5EF4-FFF2-40B4-BE49-F238E27FC236}">
                <a16:creationId xmlns:a16="http://schemas.microsoft.com/office/drawing/2014/main" id="{19AA2AEA-CD33-F02A-C4AB-DBCC6C3B48B4}"/>
              </a:ext>
            </a:extLst>
          </p:cNvPr>
          <p:cNvPicPr>
            <a:picLocks noChangeAspect="1"/>
          </p:cNvPicPr>
          <p:nvPr/>
        </p:nvPicPr>
        <p:blipFill>
          <a:blip r:embed="rId3"/>
          <a:stretch>
            <a:fillRect/>
          </a:stretch>
        </p:blipFill>
        <p:spPr>
          <a:xfrm>
            <a:off x="1181760" y="1204633"/>
            <a:ext cx="6780480" cy="3945813"/>
          </a:xfrm>
          <a:prstGeom prst="rect">
            <a:avLst/>
          </a:prstGeom>
        </p:spPr>
      </p:pic>
      <p:sp>
        <p:nvSpPr>
          <p:cNvPr id="28" name="Text Placeholder 5">
            <a:extLst>
              <a:ext uri="{FF2B5EF4-FFF2-40B4-BE49-F238E27FC236}">
                <a16:creationId xmlns:a16="http://schemas.microsoft.com/office/drawing/2014/main" id="{08B5ED3D-CFF9-F8CC-CCA5-3054212510AE}"/>
              </a:ext>
            </a:extLst>
          </p:cNvPr>
          <p:cNvSpPr>
            <a:spLocks noGrp="1"/>
          </p:cNvSpPr>
          <p:nvPr/>
        </p:nvSpPr>
        <p:spPr>
          <a:xfrm>
            <a:off x="685800" y="5460087"/>
            <a:ext cx="7772400" cy="646986"/>
          </a:xfrm>
          <a:prstGeom prst="roundRect">
            <a:avLst/>
          </a:prstGeom>
          <a:solidFill>
            <a:schemeClr val="accent3"/>
          </a:solidFill>
          <a:effectLst>
            <a:innerShdw blurRad="63500" dist="50800" dir="13500000">
              <a:prstClr val="black">
                <a:alpha val="50000"/>
              </a:prstClr>
            </a:innerShdw>
          </a:effectLst>
        </p:spPr>
        <p:txBody>
          <a:bodyPr vert="horz" lIns="137160" tIns="137160" rIns="137160" bIns="137160" rtlCol="0" anchor="ctr">
            <a:spAutoFit/>
          </a:bodyPr>
          <a:lstStyle>
            <a:lvl1pPr marL="0" indent="0" algn="l" defTabSz="887553"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1pPr>
            <a:lvl2pPr marL="860425" indent="-417513"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257300" indent="-369888"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182880" indent="-182880">
              <a:spcBef>
                <a:spcPts val="0"/>
              </a:spcBef>
              <a:buFont typeface="Arial" panose="020B0604020202020204" pitchFamily="34" charset="0"/>
              <a:buChar char="•"/>
            </a:pPr>
            <a:r>
              <a:rPr lang="en-US" b="1" dirty="0">
                <a:solidFill>
                  <a:srgbClr val="000000"/>
                </a:solidFill>
                <a:cs typeface="Calibri"/>
              </a:rPr>
              <a:t>Download </a:t>
            </a:r>
            <a:r>
              <a:rPr lang="en-US" b="1" dirty="0">
                <a:solidFill>
                  <a:srgbClr val="000000"/>
                </a:solidFill>
                <a:cs typeface="Calibri"/>
                <a:hlinkClick r:id="rId4"/>
              </a:rPr>
              <a:t>this tool from the AHRQ Antibiotic Stewardship Toolkit</a:t>
            </a:r>
            <a:r>
              <a:rPr lang="en-US" b="1" dirty="0">
                <a:solidFill>
                  <a:srgbClr val="000000"/>
                </a:solidFill>
                <a:cs typeface="Calibri"/>
              </a:rPr>
              <a:t>.</a:t>
            </a:r>
          </a:p>
        </p:txBody>
      </p:sp>
      <p:sp>
        <p:nvSpPr>
          <p:cNvPr id="24" name="Slide Number Placeholder 23">
            <a:extLst>
              <a:ext uri="{FF2B5EF4-FFF2-40B4-BE49-F238E27FC236}">
                <a16:creationId xmlns:a16="http://schemas.microsoft.com/office/drawing/2014/main" id="{FB57ED7E-F11F-EB4B-8594-BDE2491E14BE}"/>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583011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D3A7-8FC4-A179-78A0-86DFD66F3ECD}"/>
              </a:ext>
            </a:extLst>
          </p:cNvPr>
          <p:cNvSpPr>
            <a:spLocks noGrp="1"/>
          </p:cNvSpPr>
          <p:nvPr>
            <p:ph type="title"/>
          </p:nvPr>
        </p:nvSpPr>
        <p:spPr/>
        <p:txBody>
          <a:bodyPr>
            <a:noAutofit/>
          </a:bodyPr>
          <a:lstStyle/>
          <a:p>
            <a:r>
              <a:rPr lang="en-US" sz="3200" dirty="0">
                <a:solidFill>
                  <a:schemeClr val="tx1"/>
                </a:solidFill>
              </a:rPr>
              <a:t>Communicating With Colleagues About Antibiotic Decisions</a:t>
            </a:r>
          </a:p>
        </p:txBody>
      </p:sp>
      <p:sp>
        <p:nvSpPr>
          <p:cNvPr id="27" name="Text Placeholder 26">
            <a:extLst>
              <a:ext uri="{FF2B5EF4-FFF2-40B4-BE49-F238E27FC236}">
                <a16:creationId xmlns:a16="http://schemas.microsoft.com/office/drawing/2014/main" id="{78E4BD08-FF17-BFB3-3A3F-1C56391E7923}"/>
              </a:ext>
            </a:extLst>
          </p:cNvPr>
          <p:cNvSpPr>
            <a:spLocks noGrp="1"/>
          </p:cNvSpPr>
          <p:nvPr>
            <p:ph type="body" idx="1"/>
          </p:nvPr>
        </p:nvSpPr>
        <p:spPr>
          <a:xfrm>
            <a:off x="365760" y="3749040"/>
            <a:ext cx="7101840" cy="2103120"/>
          </a:xfrm>
        </p:spPr>
        <p:txBody>
          <a:bodyPr/>
          <a:lstStyle/>
          <a:p>
            <a:r>
              <a:rPr lang="en-US" dirty="0"/>
              <a:t>Your Goal is Improving Antibiotic Use</a:t>
            </a:r>
          </a:p>
        </p:txBody>
      </p:sp>
      <p:pic>
        <p:nvPicPr>
          <p:cNvPr id="26" name="Picture 25">
            <a:extLst>
              <a:ext uri="{FF2B5EF4-FFF2-40B4-BE49-F238E27FC236}">
                <a16:creationId xmlns:a16="http://schemas.microsoft.com/office/drawing/2014/main" id="{9EDB4960-91B0-4D3B-AF97-C244240959F0}"/>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809103" y="1449745"/>
            <a:ext cx="5738756" cy="3441747"/>
          </a:xfrm>
          <a:prstGeom prst="rect">
            <a:avLst/>
          </a:prstGeom>
          <a:ln>
            <a:noFill/>
          </a:ln>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FB57ED7E-F11F-EB4B-8594-BDE2491E14BE}"/>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4174482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CDDDB-D723-A22E-9D5C-059E13A06758}"/>
              </a:ext>
            </a:extLst>
          </p:cNvPr>
          <p:cNvSpPr>
            <a:spLocks noGrp="1"/>
          </p:cNvSpPr>
          <p:nvPr>
            <p:ph type="title"/>
          </p:nvPr>
        </p:nvSpPr>
        <p:spPr/>
        <p:txBody>
          <a:bodyPr>
            <a:noAutofit/>
          </a:bodyPr>
          <a:lstStyle/>
          <a:p>
            <a:r>
              <a:rPr lang="en-US" sz="3200" dirty="0"/>
              <a:t>Four Key Components of Effective Communication</a:t>
            </a:r>
            <a:r>
              <a:rPr lang="en-US" sz="3200" baseline="30000" dirty="0"/>
              <a:t>18</a:t>
            </a:r>
            <a:endParaRPr lang="en-US" sz="3200" dirty="0"/>
          </a:p>
        </p:txBody>
      </p:sp>
      <p:pic>
        <p:nvPicPr>
          <p:cNvPr id="25" name="Content Placeholder 24" descr="A graphic of four key components of effective communication. Effective communication is complete, clear, brief, and timely.">
            <a:extLst>
              <a:ext uri="{FF2B5EF4-FFF2-40B4-BE49-F238E27FC236}">
                <a16:creationId xmlns:a16="http://schemas.microsoft.com/office/drawing/2014/main" id="{4A711E49-F2F6-1D9C-6BD1-DDFAC6891DBE}"/>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57200" y="1454160"/>
            <a:ext cx="8229600" cy="4497368"/>
          </a:xfrm>
          <a:prstGeom prst="rect">
            <a:avLst/>
          </a:prstGeom>
        </p:spPr>
      </p:pic>
      <p:sp>
        <p:nvSpPr>
          <p:cNvPr id="24" name="Slide Number Placeholder 23">
            <a:extLst>
              <a:ext uri="{FF2B5EF4-FFF2-40B4-BE49-F238E27FC236}">
                <a16:creationId xmlns:a16="http://schemas.microsoft.com/office/drawing/2014/main" id="{9B360A9C-6715-60D1-037F-AE343BD3AC8B}"/>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1421800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CDDDB-D723-A22E-9D5C-059E13A06758}"/>
              </a:ext>
            </a:extLst>
          </p:cNvPr>
          <p:cNvSpPr>
            <a:spLocks noGrp="1"/>
          </p:cNvSpPr>
          <p:nvPr>
            <p:ph type="title"/>
          </p:nvPr>
        </p:nvSpPr>
        <p:spPr/>
        <p:txBody>
          <a:bodyPr>
            <a:noAutofit/>
          </a:bodyPr>
          <a:lstStyle/>
          <a:p>
            <a:r>
              <a:rPr lang="en-US" sz="3400" dirty="0"/>
              <a:t>Use Assertive (Not Aggressive) Statements</a:t>
            </a:r>
          </a:p>
        </p:txBody>
      </p:sp>
      <p:graphicFrame>
        <p:nvGraphicFramePr>
          <p:cNvPr id="26" name="Content Placeholder 25" descr="A 3x2 table comparing Assertive versus Aggressive Statements.">
            <a:extLst>
              <a:ext uri="{FF2B5EF4-FFF2-40B4-BE49-F238E27FC236}">
                <a16:creationId xmlns:a16="http://schemas.microsoft.com/office/drawing/2014/main" id="{17997445-DBE5-461C-DA99-4279F70DB93D}"/>
              </a:ext>
            </a:extLst>
          </p:cNvPr>
          <p:cNvGraphicFramePr>
            <a:graphicFrameLocks noGrp="1"/>
          </p:cNvGraphicFramePr>
          <p:nvPr>
            <p:ph idx="1"/>
            <p:extLst>
              <p:ext uri="{D42A27DB-BD31-4B8C-83A1-F6EECF244321}">
                <p14:modId xmlns:p14="http://schemas.microsoft.com/office/powerpoint/2010/main" val="3154654160"/>
              </p:ext>
            </p:extLst>
          </p:nvPr>
        </p:nvGraphicFramePr>
        <p:xfrm>
          <a:off x="548640" y="1096962"/>
          <a:ext cx="8046720" cy="5186390"/>
        </p:xfrm>
        <a:graphic>
          <a:graphicData uri="http://schemas.openxmlformats.org/drawingml/2006/table">
            <a:tbl>
              <a:tblPr firstRow="1" bandRow="1">
                <a:tableStyleId>{B301B821-A1FF-4177-AEE7-76D212191A09}</a:tableStyleId>
              </a:tblPr>
              <a:tblGrid>
                <a:gridCol w="4023360">
                  <a:extLst>
                    <a:ext uri="{9D8B030D-6E8A-4147-A177-3AD203B41FA5}">
                      <a16:colId xmlns:a16="http://schemas.microsoft.com/office/drawing/2014/main" val="1070904362"/>
                    </a:ext>
                  </a:extLst>
                </a:gridCol>
                <a:gridCol w="4023360">
                  <a:extLst>
                    <a:ext uri="{9D8B030D-6E8A-4147-A177-3AD203B41FA5}">
                      <a16:colId xmlns:a16="http://schemas.microsoft.com/office/drawing/2014/main" val="976099471"/>
                    </a:ext>
                  </a:extLst>
                </a:gridCol>
              </a:tblGrid>
              <a:tr h="670838">
                <a:tc>
                  <a:txBody>
                    <a:bodyPr/>
                    <a:lstStyle/>
                    <a:p>
                      <a:pPr algn="ctr"/>
                      <a:r>
                        <a:rPr lang="en-US" sz="2800" dirty="0"/>
                        <a:t>Assertive</a:t>
                      </a:r>
                      <a:endParaRPr lang="en-US" sz="2800" b="0" dirty="0"/>
                    </a:p>
                  </a:txBody>
                  <a:tcPr marL="182880" marR="182880" marT="91440" marB="91440" anchor="ctr">
                    <a:lnR w="12700" cap="flat" cmpd="sng" algn="ctr">
                      <a:solidFill>
                        <a:schemeClr val="accent1"/>
                      </a:solidFill>
                      <a:prstDash val="solid"/>
                      <a:round/>
                      <a:headEnd type="none" w="med" len="med"/>
                      <a:tailEnd type="none" w="med" len="med"/>
                    </a:lnR>
                  </a:tcPr>
                </a:tc>
                <a:tc>
                  <a:txBody>
                    <a:bodyPr/>
                    <a:lstStyle/>
                    <a:p>
                      <a:pPr algn="ctr"/>
                      <a:r>
                        <a:rPr lang="en-US" sz="2800" dirty="0"/>
                        <a:t>Aggressive</a:t>
                      </a:r>
                      <a:endParaRPr lang="en-US" sz="2800" b="0" dirty="0"/>
                    </a:p>
                  </a:txBody>
                  <a:tcPr marL="182880" marR="182880" marT="91440" marB="9144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615983781"/>
                  </a:ext>
                </a:extLst>
              </a:tr>
              <a:tr h="1118322">
                <a:tc>
                  <a:txBody>
                    <a:bodyPr/>
                    <a:lstStyle/>
                    <a:p>
                      <a:pPr marL="0" indent="0" algn="ctr">
                        <a:buFont typeface="Arial" panose="020B0604020202020204" pitchFamily="34" charset="0"/>
                        <a:buNone/>
                      </a:pPr>
                      <a:r>
                        <a:rPr lang="en-US" sz="2800" baseline="0" dirty="0"/>
                        <a:t>Approach for effective communication</a:t>
                      </a:r>
                    </a:p>
                  </a:txBody>
                  <a:tcPr marL="182880" marR="182880" marT="91440" marB="91440" anchor="ctr">
                    <a:lnR w="12700" cap="flat" cmpd="sng" algn="ctr">
                      <a:solidFill>
                        <a:schemeClr val="accent1"/>
                      </a:solidFill>
                      <a:prstDash val="solid"/>
                      <a:round/>
                      <a:headEnd type="none" w="med" len="med"/>
                      <a:tailEnd type="none" w="med" len="med"/>
                    </a:lnR>
                  </a:tcPr>
                </a:tc>
                <a:tc>
                  <a:txBody>
                    <a:bodyPr/>
                    <a:lstStyle/>
                    <a:p>
                      <a:pPr marL="0" indent="0" algn="ctr">
                        <a:buFont typeface="Arial" panose="020B0604020202020204" pitchFamily="34" charset="0"/>
                        <a:buNone/>
                      </a:pPr>
                      <a:r>
                        <a:rPr lang="en-US" sz="2800" dirty="0"/>
                        <a:t>Approach that impairs communication</a:t>
                      </a:r>
                    </a:p>
                  </a:txBody>
                  <a:tcPr marL="182880" marR="182880" marT="91440" marB="9144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796710696"/>
                  </a:ext>
                </a:extLst>
              </a:tr>
              <a:tr h="3397230">
                <a:tc>
                  <a:txBody>
                    <a:bodyPr/>
                    <a:lstStyle/>
                    <a:p>
                      <a:pPr marL="274320" indent="-274320">
                        <a:spcBef>
                          <a:spcPts val="600"/>
                        </a:spcBef>
                        <a:buFont typeface="Arial" panose="020B0604020202020204" pitchFamily="34" charset="0"/>
                        <a:buChar char="•"/>
                      </a:pPr>
                      <a:r>
                        <a:rPr lang="en-US" sz="2800" dirty="0"/>
                        <a:t>Standing up for your own or</a:t>
                      </a:r>
                      <a:r>
                        <a:rPr lang="en-US" sz="2800" baseline="0" dirty="0"/>
                        <a:t> a patient’s interests</a:t>
                      </a:r>
                    </a:p>
                    <a:p>
                      <a:pPr marL="274320" indent="-274320">
                        <a:spcBef>
                          <a:spcPts val="600"/>
                        </a:spcBef>
                        <a:buFont typeface="Arial" panose="020B0604020202020204" pitchFamily="34" charset="0"/>
                        <a:buChar char="•"/>
                      </a:pPr>
                      <a:r>
                        <a:rPr lang="en-US" sz="2800" baseline="0" dirty="0"/>
                        <a:t>Remaining calm and positive </a:t>
                      </a:r>
                    </a:p>
                    <a:p>
                      <a:pPr marL="274320" indent="-274320">
                        <a:spcBef>
                          <a:spcPts val="600"/>
                        </a:spcBef>
                        <a:buFont typeface="Arial" panose="020B0604020202020204" pitchFamily="34" charset="0"/>
                        <a:buChar char="•"/>
                      </a:pPr>
                      <a:r>
                        <a:rPr lang="en-US" sz="2800" baseline="0" dirty="0"/>
                        <a:t>Not being actively or passively aggressive</a:t>
                      </a:r>
                    </a:p>
                  </a:txBody>
                  <a:tcPr marL="182880" marR="182880" marT="91440" marB="91440">
                    <a:lnR w="12700" cap="flat" cmpd="sng" algn="ctr">
                      <a:solidFill>
                        <a:schemeClr val="accent1"/>
                      </a:solidFill>
                      <a:prstDash val="solid"/>
                      <a:round/>
                      <a:headEnd type="none" w="med" len="med"/>
                      <a:tailEnd type="none" w="med" len="med"/>
                    </a:lnR>
                  </a:tcPr>
                </a:tc>
                <a:tc>
                  <a:txBody>
                    <a:bodyPr/>
                    <a:lstStyle/>
                    <a:p>
                      <a:pPr marL="274320" indent="-274320">
                        <a:spcBef>
                          <a:spcPts val="600"/>
                        </a:spcBef>
                        <a:buFont typeface="Arial" panose="020B0604020202020204" pitchFamily="34" charset="0"/>
                        <a:buChar char="•"/>
                      </a:pPr>
                      <a:r>
                        <a:rPr lang="en-US" sz="2800" dirty="0"/>
                        <a:t>Attacking other’s opinions in favor of your own</a:t>
                      </a:r>
                    </a:p>
                    <a:p>
                      <a:pPr marL="274320" indent="-274320">
                        <a:spcBef>
                          <a:spcPts val="600"/>
                        </a:spcBef>
                        <a:buFont typeface="Arial" panose="020B0604020202020204" pitchFamily="34" charset="0"/>
                        <a:buChar char="•"/>
                      </a:pPr>
                      <a:r>
                        <a:rPr lang="en-US" sz="2800" dirty="0"/>
                        <a:t>Ignoring other’s opinions in favor of your own</a:t>
                      </a:r>
                    </a:p>
                  </a:txBody>
                  <a:tcPr marL="182880" marR="182880" marT="91440" marB="91440">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976908507"/>
                  </a:ext>
                </a:extLst>
              </a:tr>
            </a:tbl>
          </a:graphicData>
        </a:graphic>
      </p:graphicFrame>
      <p:sp>
        <p:nvSpPr>
          <p:cNvPr id="24" name="Slide Number Placeholder 23">
            <a:extLst>
              <a:ext uri="{FF2B5EF4-FFF2-40B4-BE49-F238E27FC236}">
                <a16:creationId xmlns:a16="http://schemas.microsoft.com/office/drawing/2014/main" id="{9B360A9C-6715-60D1-037F-AE343BD3AC8B}"/>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2489270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CDDDB-D723-A22E-9D5C-059E13A06758}"/>
              </a:ext>
            </a:extLst>
          </p:cNvPr>
          <p:cNvSpPr>
            <a:spLocks noGrp="1"/>
          </p:cNvSpPr>
          <p:nvPr>
            <p:ph type="title"/>
          </p:nvPr>
        </p:nvSpPr>
        <p:spPr/>
        <p:txBody>
          <a:bodyPr/>
          <a:lstStyle/>
          <a:p>
            <a:r>
              <a:rPr lang="en-US" dirty="0"/>
              <a:t>Elements of Appropriate Assertion</a:t>
            </a:r>
          </a:p>
        </p:txBody>
      </p:sp>
      <p:sp>
        <p:nvSpPr>
          <p:cNvPr id="3" name="Content Placeholder 2">
            <a:extLst>
              <a:ext uri="{FF2B5EF4-FFF2-40B4-BE49-F238E27FC236}">
                <a16:creationId xmlns:a16="http://schemas.microsoft.com/office/drawing/2014/main" id="{D7509EB3-7438-6708-C395-3079B8D7EBF1}"/>
              </a:ext>
            </a:extLst>
          </p:cNvPr>
          <p:cNvSpPr>
            <a:spLocks noGrp="1"/>
          </p:cNvSpPr>
          <p:nvPr>
            <p:ph idx="1"/>
          </p:nvPr>
        </p:nvSpPr>
        <p:spPr>
          <a:xfrm>
            <a:off x="457200" y="1097278"/>
            <a:ext cx="8229600" cy="2907587"/>
          </a:xfrm>
        </p:spPr>
        <p:txBody>
          <a:bodyPr>
            <a:noAutofit/>
          </a:bodyPr>
          <a:lstStyle/>
          <a:p>
            <a:pPr>
              <a:spcBef>
                <a:spcPts val="300"/>
              </a:spcBef>
            </a:pPr>
            <a:r>
              <a:rPr lang="en-US" sz="2400" dirty="0"/>
              <a:t>Provide evidence or data to support your concerns and recommendations.  </a:t>
            </a:r>
          </a:p>
          <a:p>
            <a:pPr>
              <a:spcBef>
                <a:spcPts val="300"/>
              </a:spcBef>
            </a:pPr>
            <a:r>
              <a:rPr lang="en-US" sz="2400" dirty="0"/>
              <a:t>Focus on the common goals of quality care and the welfare of the patient.</a:t>
            </a:r>
          </a:p>
          <a:p>
            <a:pPr>
              <a:spcBef>
                <a:spcPts val="300"/>
              </a:spcBef>
            </a:pPr>
            <a:r>
              <a:rPr lang="en-US" sz="2400" dirty="0"/>
              <a:t>Avoid the issue of who’s right and who’s wrong. </a:t>
            </a:r>
          </a:p>
          <a:p>
            <a:pPr>
              <a:spcBef>
                <a:spcPts val="300"/>
              </a:spcBef>
            </a:pPr>
            <a:r>
              <a:rPr lang="en-US" sz="2400" dirty="0"/>
              <a:t>Actively avoid being perceived as judgmental.</a:t>
            </a:r>
          </a:p>
          <a:p>
            <a:pPr>
              <a:spcBef>
                <a:spcPts val="300"/>
              </a:spcBef>
            </a:pPr>
            <a:r>
              <a:rPr lang="en-US" sz="2400" dirty="0"/>
              <a:t>Gather your thoughts before speaking.</a:t>
            </a:r>
          </a:p>
        </p:txBody>
      </p:sp>
      <p:sp>
        <p:nvSpPr>
          <p:cNvPr id="24" name="Slide Number Placeholder 23">
            <a:extLst>
              <a:ext uri="{FF2B5EF4-FFF2-40B4-BE49-F238E27FC236}">
                <a16:creationId xmlns:a16="http://schemas.microsoft.com/office/drawing/2014/main" id="{9B360A9C-6715-60D1-037F-AE343BD3AC8B}"/>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24</a:t>
            </a:fld>
            <a:endParaRPr lang="en-US" dirty="0">
              <a:solidFill>
                <a:prstClr val="black"/>
              </a:solidFill>
            </a:endParaRPr>
          </a:p>
        </p:txBody>
      </p:sp>
      <p:pic>
        <p:nvPicPr>
          <p:cNvPr id="25" name="Picture 24">
            <a:extLst>
              <a:ext uri="{FF2B5EF4-FFF2-40B4-BE49-F238E27FC236}">
                <a16:creationId xmlns:a16="http://schemas.microsoft.com/office/drawing/2014/main" id="{B8995210-DEC4-68C4-AFF9-5D2BC9EF018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65633" y="4004866"/>
            <a:ext cx="3200400" cy="2133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32851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CDDDB-D723-A22E-9D5C-059E13A06758}"/>
              </a:ext>
            </a:extLst>
          </p:cNvPr>
          <p:cNvSpPr>
            <a:spLocks noGrp="1"/>
          </p:cNvSpPr>
          <p:nvPr>
            <p:ph type="title"/>
          </p:nvPr>
        </p:nvSpPr>
        <p:spPr/>
        <p:txBody>
          <a:bodyPr>
            <a:normAutofit/>
          </a:bodyPr>
          <a:lstStyle/>
          <a:p>
            <a:r>
              <a:rPr lang="en-US" sz="4200" dirty="0"/>
              <a:t>Case: Possible Vancomycin Toxicity?</a:t>
            </a:r>
          </a:p>
        </p:txBody>
      </p:sp>
      <p:sp>
        <p:nvSpPr>
          <p:cNvPr id="25" name="Content Placeholder 24">
            <a:extLst>
              <a:ext uri="{FF2B5EF4-FFF2-40B4-BE49-F238E27FC236}">
                <a16:creationId xmlns:a16="http://schemas.microsoft.com/office/drawing/2014/main" id="{30568529-DA9C-70DF-74BB-DD6160F85EED}"/>
              </a:ext>
            </a:extLst>
          </p:cNvPr>
          <p:cNvSpPr>
            <a:spLocks noGrp="1"/>
          </p:cNvSpPr>
          <p:nvPr>
            <p:ph idx="1"/>
          </p:nvPr>
        </p:nvSpPr>
        <p:spPr>
          <a:xfrm>
            <a:off x="801229" y="1236224"/>
            <a:ext cx="7970982" cy="2463321"/>
          </a:xfrm>
        </p:spPr>
        <p:txBody>
          <a:bodyPr>
            <a:normAutofit fontScale="25000" lnSpcReduction="20000"/>
          </a:bodyPr>
          <a:lstStyle/>
          <a:p>
            <a:pPr>
              <a:lnSpc>
                <a:spcPct val="120000"/>
              </a:lnSpc>
            </a:pPr>
            <a:r>
              <a:rPr lang="en-US" sz="7600" dirty="0"/>
              <a:t>An 80-year-old man admitted from a nursing home with suspected pneumonia, showing clinical improvement but with a rise in creatinine.</a:t>
            </a:r>
          </a:p>
          <a:p>
            <a:pPr>
              <a:lnSpc>
                <a:spcPct val="120000"/>
              </a:lnSpc>
            </a:pPr>
            <a:r>
              <a:rPr lang="en-US" sz="7600" i="1" u="sng" dirty="0"/>
              <a:t>Initial treatment:</a:t>
            </a:r>
            <a:r>
              <a:rPr lang="en-US" sz="7600" dirty="0"/>
              <a:t> Vancomycin and piperacillin/tazobactam</a:t>
            </a:r>
          </a:p>
          <a:p>
            <a:pPr>
              <a:lnSpc>
                <a:spcPct val="120000"/>
              </a:lnSpc>
            </a:pPr>
            <a:r>
              <a:rPr lang="en-US" sz="7600" i="1" u="sng" dirty="0"/>
              <a:t>Diagnostic results:</a:t>
            </a:r>
            <a:r>
              <a:rPr lang="en-US" sz="7600" dirty="0"/>
              <a:t> Negative sputum Gram-stain and cultures, negative blood cultures.</a:t>
            </a:r>
          </a:p>
          <a:p>
            <a:pPr>
              <a:lnSpc>
                <a:spcPct val="120000"/>
              </a:lnSpc>
            </a:pPr>
            <a:r>
              <a:rPr lang="en-US" sz="7600" i="1" u="sng" dirty="0"/>
              <a:t>Proposed treatment adjustment:</a:t>
            </a:r>
            <a:r>
              <a:rPr lang="en-US" sz="7600" dirty="0"/>
              <a:t> Stop vancomycin and piperacillin/tazobactam, start oral cephalosporin for 5 days.</a:t>
            </a:r>
            <a:endParaRPr lang="en-US" sz="2000" dirty="0"/>
          </a:p>
        </p:txBody>
      </p:sp>
      <p:sp>
        <p:nvSpPr>
          <p:cNvPr id="26" name="Text Placeholder 25">
            <a:extLst>
              <a:ext uri="{FF2B5EF4-FFF2-40B4-BE49-F238E27FC236}">
                <a16:creationId xmlns:a16="http://schemas.microsoft.com/office/drawing/2014/main" id="{58637B84-D8BD-2E14-650C-E3D858C98039}"/>
              </a:ext>
            </a:extLst>
          </p:cNvPr>
          <p:cNvSpPr>
            <a:spLocks noGrp="1"/>
          </p:cNvSpPr>
          <p:nvPr>
            <p:ph type="body" sz="quarter" idx="11"/>
          </p:nvPr>
        </p:nvSpPr>
        <p:spPr>
          <a:xfrm>
            <a:off x="801229" y="3699545"/>
            <a:ext cx="4303334" cy="2398935"/>
          </a:xfrm>
        </p:spPr>
        <p:txBody>
          <a:bodyPr vert="horz" lIns="91440" tIns="45720" rIns="91440" bIns="45720" rtlCol="0">
            <a:normAutofit fontScale="25000" lnSpcReduction="20000"/>
          </a:bodyPr>
          <a:lstStyle/>
          <a:p>
            <a:pPr marL="365760" indent="-365760">
              <a:lnSpc>
                <a:spcPct val="120000"/>
              </a:lnSpc>
            </a:pPr>
            <a:r>
              <a:rPr lang="en-US" sz="7600" i="1" u="sng" dirty="0"/>
              <a:t>Colleague’s concern:</a:t>
            </a:r>
            <a:r>
              <a:rPr lang="en-US" sz="7600" dirty="0"/>
              <a:t> Stopping MRSA and pseudomonal coverage due to nursing home origin and initial severity of illness.</a:t>
            </a:r>
          </a:p>
          <a:p>
            <a:pPr marL="365760" indent="-365760">
              <a:lnSpc>
                <a:spcPct val="120000"/>
              </a:lnSpc>
            </a:pPr>
            <a:r>
              <a:rPr lang="en-US" sz="7600" dirty="0">
                <a:solidFill>
                  <a:srgbClr val="FF0000"/>
                </a:solidFill>
              </a:rPr>
              <a:t>Think about ways that you could resolve these different views regarding antibiotic therapy. </a:t>
            </a:r>
          </a:p>
        </p:txBody>
      </p:sp>
      <p:sp>
        <p:nvSpPr>
          <p:cNvPr id="24" name="Slide Number Placeholder 23">
            <a:extLst>
              <a:ext uri="{FF2B5EF4-FFF2-40B4-BE49-F238E27FC236}">
                <a16:creationId xmlns:a16="http://schemas.microsoft.com/office/drawing/2014/main" id="{9B360A9C-6715-60D1-037F-AE343BD3AC8B}"/>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25</a:t>
            </a:fld>
            <a:endParaRPr lang="en-US" dirty="0">
              <a:solidFill>
                <a:prstClr val="black"/>
              </a:solidFill>
            </a:endParaRPr>
          </a:p>
        </p:txBody>
      </p:sp>
      <p:pic>
        <p:nvPicPr>
          <p:cNvPr id="4" name="Picture 3">
            <a:extLst>
              <a:ext uri="{FF2B5EF4-FFF2-40B4-BE49-F238E27FC236}">
                <a16:creationId xmlns:a16="http://schemas.microsoft.com/office/drawing/2014/main" id="{FE31AEB3-9751-4DAB-92C8-1E9F07505FA1}"/>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295975" y="3842158"/>
            <a:ext cx="3124400" cy="2086374"/>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11128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CDDDB-D723-A22E-9D5C-059E13A06758}"/>
              </a:ext>
            </a:extLst>
          </p:cNvPr>
          <p:cNvSpPr>
            <a:spLocks noGrp="1"/>
          </p:cNvSpPr>
          <p:nvPr>
            <p:ph type="title"/>
          </p:nvPr>
        </p:nvSpPr>
        <p:spPr/>
        <p:txBody>
          <a:bodyPr/>
          <a:lstStyle/>
          <a:p>
            <a:r>
              <a:rPr lang="en-US" dirty="0"/>
              <a:t>Case: Try an Aggressive Stance</a:t>
            </a:r>
          </a:p>
        </p:txBody>
      </p:sp>
      <p:sp>
        <p:nvSpPr>
          <p:cNvPr id="26" name="Text Placeholder 25">
            <a:extLst>
              <a:ext uri="{FF2B5EF4-FFF2-40B4-BE49-F238E27FC236}">
                <a16:creationId xmlns:a16="http://schemas.microsoft.com/office/drawing/2014/main" id="{BBE640C6-D91C-3738-41FC-791822255558}"/>
              </a:ext>
            </a:extLst>
          </p:cNvPr>
          <p:cNvSpPr>
            <a:spLocks noGrp="1"/>
          </p:cNvSpPr>
          <p:nvPr>
            <p:ph type="body" sz="quarter" idx="11"/>
          </p:nvPr>
        </p:nvSpPr>
        <p:spPr>
          <a:xfrm>
            <a:off x="914399" y="1315292"/>
            <a:ext cx="3850548" cy="3431726"/>
          </a:xfrm>
        </p:spPr>
        <p:txBody>
          <a:bodyPr>
            <a:noAutofit/>
          </a:bodyPr>
          <a:lstStyle/>
          <a:p>
            <a:pPr marL="0" indent="0">
              <a:buNone/>
            </a:pPr>
            <a:r>
              <a:rPr lang="en-US" sz="2800" b="1" u="sng" dirty="0"/>
              <a:t>Example #1:</a:t>
            </a:r>
          </a:p>
          <a:p>
            <a:pPr marL="365760" indent="-365760">
              <a:spcBef>
                <a:spcPts val="1200"/>
              </a:spcBef>
            </a:pPr>
            <a:r>
              <a:rPr lang="en-US" sz="2400" dirty="0"/>
              <a:t>You could say: </a:t>
            </a:r>
          </a:p>
          <a:p>
            <a:pPr marL="365760" indent="0">
              <a:buNone/>
            </a:pPr>
            <a:r>
              <a:rPr lang="en-US" sz="2400" dirty="0"/>
              <a:t>“That’s ridiculous! Why do you want to keep giving the patient antibiotics that are hurting his kidneys just because you’re nervous?” </a:t>
            </a:r>
          </a:p>
        </p:txBody>
      </p:sp>
      <p:pic>
        <p:nvPicPr>
          <p:cNvPr id="4" name="Content Placeholder 3" descr="Image: Two healthcare professionals arguing.">
            <a:extLst>
              <a:ext uri="{FF2B5EF4-FFF2-40B4-BE49-F238E27FC236}">
                <a16:creationId xmlns:a16="http://schemas.microsoft.com/office/drawing/2014/main" id="{BA43A48F-8BF8-40F9-B341-0BC8A31A81AA}"/>
              </a:ext>
              <a:ext uri="{C183D7F6-B498-43B3-948B-1728B52AA6E4}">
                <adec:decorative xmlns:adec="http://schemas.microsoft.com/office/drawing/2017/decorative" val="0"/>
              </a:ext>
            </a:extLst>
          </p:cNvPr>
          <p:cNvPicPr>
            <a:picLocks noGrp="1" noChangeAspect="1"/>
          </p:cNvPicPr>
          <p:nvPr>
            <p:ph idx="1"/>
          </p:nvPr>
        </p:nvPicPr>
        <p:blipFill>
          <a:blip r:embed="rId3" cstate="hqprint">
            <a:extLst>
              <a:ext uri="{28A0092B-C50C-407E-A947-70E740481C1C}">
                <a14:useLocalDpi xmlns:a14="http://schemas.microsoft.com/office/drawing/2010/main"/>
              </a:ext>
            </a:extLst>
          </a:blip>
          <a:srcRect/>
          <a:stretch/>
        </p:blipFill>
        <p:spPr>
          <a:xfrm>
            <a:off x="5192785" y="2102680"/>
            <a:ext cx="3296403" cy="2341677"/>
          </a:xfrm>
          <a:prstGeom prst="rect">
            <a:avLst/>
          </a:prstGeom>
          <a:ln>
            <a:noFill/>
          </a:ln>
          <a:effectLst>
            <a:outerShdw blurRad="50800" dist="38100" dir="2700000" algn="tl" rotWithShape="0">
              <a:prstClr val="black">
                <a:alpha val="40000"/>
              </a:prstClr>
            </a:outerShdw>
          </a:effectLst>
        </p:spPr>
      </p:pic>
      <p:sp>
        <p:nvSpPr>
          <p:cNvPr id="27" name="Text Placeholder 26">
            <a:extLst>
              <a:ext uri="{FF2B5EF4-FFF2-40B4-BE49-F238E27FC236}">
                <a16:creationId xmlns:a16="http://schemas.microsoft.com/office/drawing/2014/main" id="{6977DF10-7560-A3AB-6199-D6EA5D922727}"/>
              </a:ext>
            </a:extLst>
          </p:cNvPr>
          <p:cNvSpPr>
            <a:spLocks noGrp="1"/>
          </p:cNvSpPr>
          <p:nvPr>
            <p:ph type="body" sz="quarter" idx="12"/>
          </p:nvPr>
        </p:nvSpPr>
        <p:spPr>
          <a:xfrm>
            <a:off x="914400" y="4684189"/>
            <a:ext cx="7574788" cy="1251109"/>
          </a:xfrm>
        </p:spPr>
        <p:txBody>
          <a:bodyPr vert="horz" lIns="91440" tIns="45720" rIns="91440" bIns="45720" rtlCol="0">
            <a:noAutofit/>
          </a:bodyPr>
          <a:lstStyle/>
          <a:p>
            <a:pPr marL="365760" indent="-365760"/>
            <a:r>
              <a:rPr lang="en-US" sz="2400" dirty="0"/>
              <a:t>However, that sounds like a judgmental, personal attack on the other physician and is unlikely to bring about resolution.</a:t>
            </a:r>
          </a:p>
        </p:txBody>
      </p:sp>
      <p:sp>
        <p:nvSpPr>
          <p:cNvPr id="24" name="Slide Number Placeholder 23">
            <a:extLst>
              <a:ext uri="{FF2B5EF4-FFF2-40B4-BE49-F238E27FC236}">
                <a16:creationId xmlns:a16="http://schemas.microsoft.com/office/drawing/2014/main" id="{9B360A9C-6715-60D1-037F-AE343BD3AC8B}"/>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803038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CDDDB-D723-A22E-9D5C-059E13A06758}"/>
              </a:ext>
            </a:extLst>
          </p:cNvPr>
          <p:cNvSpPr>
            <a:spLocks noGrp="1"/>
          </p:cNvSpPr>
          <p:nvPr>
            <p:ph type="title"/>
          </p:nvPr>
        </p:nvSpPr>
        <p:spPr/>
        <p:txBody>
          <a:bodyPr>
            <a:noAutofit/>
          </a:bodyPr>
          <a:lstStyle/>
          <a:p>
            <a:r>
              <a:rPr lang="en-US" sz="3600" dirty="0"/>
              <a:t>Case: Alternatively, Use an Assertive Tack</a:t>
            </a:r>
          </a:p>
        </p:txBody>
      </p:sp>
      <p:sp>
        <p:nvSpPr>
          <p:cNvPr id="25" name="Content Placeholder 24">
            <a:extLst>
              <a:ext uri="{FF2B5EF4-FFF2-40B4-BE49-F238E27FC236}">
                <a16:creationId xmlns:a16="http://schemas.microsoft.com/office/drawing/2014/main" id="{3A8F71AD-0369-22EC-4FB2-7ED5A7933146}"/>
              </a:ext>
            </a:extLst>
          </p:cNvPr>
          <p:cNvSpPr>
            <a:spLocks noGrp="1"/>
          </p:cNvSpPr>
          <p:nvPr>
            <p:ph idx="1"/>
          </p:nvPr>
        </p:nvSpPr>
        <p:spPr>
          <a:xfrm>
            <a:off x="914399" y="1315292"/>
            <a:ext cx="4639113" cy="2514600"/>
          </a:xfrm>
        </p:spPr>
        <p:txBody>
          <a:bodyPr>
            <a:normAutofit/>
          </a:bodyPr>
          <a:lstStyle/>
          <a:p>
            <a:pPr marL="0" indent="0">
              <a:buNone/>
            </a:pPr>
            <a:r>
              <a:rPr lang="en-US" sz="2800" b="1" u="sng" dirty="0"/>
              <a:t>Example #2:</a:t>
            </a:r>
          </a:p>
          <a:p>
            <a:pPr>
              <a:spcBef>
                <a:spcPts val="1200"/>
              </a:spcBef>
            </a:pPr>
            <a:r>
              <a:rPr lang="en-US" sz="2200" dirty="0">
                <a:effectLst/>
                <a:latin typeface="Calibri" panose="020F0502020204030204" pitchFamily="34" charset="0"/>
                <a:ea typeface="Calibri" panose="020F0502020204030204" pitchFamily="34" charset="0"/>
                <a:cs typeface="Arial" panose="020B0604020202020204" pitchFamily="34" charset="0"/>
              </a:rPr>
              <a:t>Alternatively, you could say:</a:t>
            </a:r>
            <a:br>
              <a:rPr lang="en-US" sz="2200" dirty="0">
                <a:latin typeface="Calibri" panose="020F0502020204030204" pitchFamily="34" charset="0"/>
                <a:ea typeface="Calibri" panose="020F0502020204030204" pitchFamily="34" charset="0"/>
                <a:cs typeface="Arial" panose="020B0604020202020204" pitchFamily="34" charset="0"/>
              </a:rPr>
            </a:br>
            <a:r>
              <a:rPr lang="en-US" sz="2200" dirty="0">
                <a:effectLst/>
                <a:latin typeface="Calibri" panose="020F0502020204030204" pitchFamily="34" charset="0"/>
                <a:ea typeface="Calibri" panose="020F0502020204030204" pitchFamily="34" charset="0"/>
                <a:cs typeface="Arial" panose="020B0604020202020204" pitchFamily="34" charset="0"/>
              </a:rPr>
              <a:t>“I appreciate your insight as the person who admitted the patient. It’s great that the patient is now doing so much better.”</a:t>
            </a:r>
            <a:endParaRPr lang="en-US" sz="2200" dirty="0"/>
          </a:p>
        </p:txBody>
      </p:sp>
      <p:sp>
        <p:nvSpPr>
          <p:cNvPr id="26" name="Text Placeholder 25">
            <a:extLst>
              <a:ext uri="{FF2B5EF4-FFF2-40B4-BE49-F238E27FC236}">
                <a16:creationId xmlns:a16="http://schemas.microsoft.com/office/drawing/2014/main" id="{35F8B831-5495-4AAF-A70F-767F99A93A77}"/>
              </a:ext>
            </a:extLst>
          </p:cNvPr>
          <p:cNvSpPr>
            <a:spLocks noGrp="1"/>
          </p:cNvSpPr>
          <p:nvPr>
            <p:ph type="body" sz="quarter" idx="11"/>
          </p:nvPr>
        </p:nvSpPr>
        <p:spPr>
          <a:xfrm>
            <a:off x="914399" y="3641754"/>
            <a:ext cx="7702062" cy="2482209"/>
          </a:xfrm>
        </p:spPr>
        <p:txBody>
          <a:bodyPr>
            <a:noAutofit/>
          </a:bodyPr>
          <a:lstStyle/>
          <a:p>
            <a:pPr marL="365760" indent="-365760"/>
            <a:r>
              <a:rPr lang="en-US" sz="2200" dirty="0">
                <a:effectLst/>
                <a:latin typeface="Calibri" panose="020F0502020204030204" pitchFamily="34" charset="0"/>
                <a:ea typeface="Calibri" panose="020F0502020204030204" pitchFamily="34" charset="0"/>
                <a:cs typeface="Arial" panose="020B0604020202020204" pitchFamily="34" charset="0"/>
              </a:rPr>
              <a:t>“I am concerned that his creatinine is increasing on the current regimen. Since his cultures don’t show MRSA or </a:t>
            </a:r>
            <a:r>
              <a:rPr lang="en-US" sz="2200" i="1" dirty="0">
                <a:effectLst/>
                <a:latin typeface="Calibri" panose="020F0502020204030204" pitchFamily="34" charset="0"/>
                <a:ea typeface="Calibri" panose="020F0502020204030204" pitchFamily="34" charset="0"/>
                <a:cs typeface="Arial" panose="020B0604020202020204" pitchFamily="34" charset="0"/>
              </a:rPr>
              <a:t>Pseudomonas</a:t>
            </a:r>
            <a:r>
              <a:rPr lang="en-US" sz="2200" dirty="0">
                <a:effectLst/>
                <a:latin typeface="Calibri" panose="020F0502020204030204" pitchFamily="34" charset="0"/>
                <a:ea typeface="Calibri" panose="020F0502020204030204" pitchFamily="34" charset="0"/>
                <a:cs typeface="Arial" panose="020B0604020202020204" pitchFamily="34" charset="0"/>
              </a:rPr>
              <a:t>, I think it would be reasonable to stop the vancomycin today, perhaps then narrow the piperacillin/tazobactam tomorrow if he still looks good. </a:t>
            </a:r>
            <a:r>
              <a:rPr lang="en-US" sz="2200" dirty="0"/>
              <a:t>I feel like the risk of vancomycin toxicity is greater than the risk that he has an MRSA infection. Would that approach work for you?” </a:t>
            </a:r>
          </a:p>
        </p:txBody>
      </p:sp>
      <p:sp>
        <p:nvSpPr>
          <p:cNvPr id="24" name="Slide Number Placeholder 23">
            <a:extLst>
              <a:ext uri="{FF2B5EF4-FFF2-40B4-BE49-F238E27FC236}">
                <a16:creationId xmlns:a16="http://schemas.microsoft.com/office/drawing/2014/main" id="{9B360A9C-6715-60D1-037F-AE343BD3AC8B}"/>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27</a:t>
            </a:fld>
            <a:endParaRPr lang="en-US" dirty="0">
              <a:solidFill>
                <a:prstClr val="black"/>
              </a:solidFill>
            </a:endParaRPr>
          </a:p>
        </p:txBody>
      </p:sp>
      <p:pic>
        <p:nvPicPr>
          <p:cNvPr id="6" name="Picture 5">
            <a:extLst>
              <a:ext uri="{FF2B5EF4-FFF2-40B4-BE49-F238E27FC236}">
                <a16:creationId xmlns:a16="http://schemas.microsoft.com/office/drawing/2014/main" id="{902D2BE6-2588-43E4-89AA-825F61FFEA0D}"/>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6119412" y="1390931"/>
            <a:ext cx="2041133" cy="2042712"/>
          </a:xfrm>
          <a:prstGeom prst="rect">
            <a:avLst/>
          </a:prstGeom>
        </p:spPr>
      </p:pic>
    </p:spTree>
    <p:extLst>
      <p:ext uri="{BB962C8B-B14F-4D97-AF65-F5344CB8AC3E}">
        <p14:creationId xmlns:p14="http://schemas.microsoft.com/office/powerpoint/2010/main" val="1174704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CDDDB-D723-A22E-9D5C-059E13A06758}"/>
              </a:ext>
            </a:extLst>
          </p:cNvPr>
          <p:cNvSpPr>
            <a:spLocks noGrp="1"/>
          </p:cNvSpPr>
          <p:nvPr>
            <p:ph type="title"/>
          </p:nvPr>
        </p:nvSpPr>
        <p:spPr/>
        <p:txBody>
          <a:bodyPr/>
          <a:lstStyle/>
          <a:p>
            <a:r>
              <a:rPr lang="en-US" dirty="0"/>
              <a:t>Case: Pull It Together</a:t>
            </a:r>
          </a:p>
        </p:txBody>
      </p:sp>
      <p:sp>
        <p:nvSpPr>
          <p:cNvPr id="25" name="Content Placeholder 24">
            <a:extLst>
              <a:ext uri="{FF2B5EF4-FFF2-40B4-BE49-F238E27FC236}">
                <a16:creationId xmlns:a16="http://schemas.microsoft.com/office/drawing/2014/main" id="{0563DB78-E3FB-911C-BC8B-D5192BE96A70}"/>
              </a:ext>
            </a:extLst>
          </p:cNvPr>
          <p:cNvSpPr>
            <a:spLocks noGrp="1"/>
          </p:cNvSpPr>
          <p:nvPr>
            <p:ph idx="1"/>
          </p:nvPr>
        </p:nvSpPr>
        <p:spPr>
          <a:xfrm>
            <a:off x="801230" y="1180821"/>
            <a:ext cx="4735179" cy="2795561"/>
          </a:xfrm>
        </p:spPr>
        <p:txBody>
          <a:bodyPr vert="horz" lIns="91440" tIns="45720" rIns="91440" bIns="45720" rtlCol="0">
            <a:normAutofit/>
          </a:bodyPr>
          <a:lstStyle/>
          <a:p>
            <a:pPr marL="0" indent="0">
              <a:buNone/>
            </a:pPr>
            <a:r>
              <a:rPr lang="en-US" sz="2400" b="1" dirty="0"/>
              <a:t>Overview: </a:t>
            </a:r>
          </a:p>
          <a:p>
            <a:r>
              <a:rPr lang="en-US" sz="2400" dirty="0"/>
              <a:t>In the second example, you have acknowledged the legitimate concerns of a colleague and offered a reasonable compromise and provided a rationale with the patient’s best interest in mind.  </a:t>
            </a:r>
          </a:p>
        </p:txBody>
      </p:sp>
      <p:pic>
        <p:nvPicPr>
          <p:cNvPr id="4" name="Picture 3" descr="Image: Two healthcare professionals talking.">
            <a:extLst>
              <a:ext uri="{FF2B5EF4-FFF2-40B4-BE49-F238E27FC236}">
                <a16:creationId xmlns:a16="http://schemas.microsoft.com/office/drawing/2014/main" id="{A4395DC7-2F73-46C4-84E6-CA7E1944B903}"/>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804434" y="1353194"/>
            <a:ext cx="2624651" cy="2554774"/>
          </a:xfrm>
          <a:prstGeom prst="rect">
            <a:avLst/>
          </a:prstGeom>
          <a:ln>
            <a:noFill/>
          </a:ln>
          <a:effectLst>
            <a:outerShdw blurRad="50800" dist="38100" dir="2700000" algn="tl" rotWithShape="0">
              <a:prstClr val="black">
                <a:alpha val="40000"/>
              </a:prstClr>
            </a:outerShdw>
          </a:effectLst>
        </p:spPr>
      </p:pic>
      <p:sp>
        <p:nvSpPr>
          <p:cNvPr id="26" name="Text Placeholder 25">
            <a:extLst>
              <a:ext uri="{FF2B5EF4-FFF2-40B4-BE49-F238E27FC236}">
                <a16:creationId xmlns:a16="http://schemas.microsoft.com/office/drawing/2014/main" id="{AC8E4855-89CA-87AC-D373-DA534B284434}"/>
              </a:ext>
            </a:extLst>
          </p:cNvPr>
          <p:cNvSpPr>
            <a:spLocks noGrp="1"/>
          </p:cNvSpPr>
          <p:nvPr>
            <p:ph type="body" sz="quarter" idx="11"/>
          </p:nvPr>
        </p:nvSpPr>
        <p:spPr>
          <a:xfrm>
            <a:off x="801230" y="4077050"/>
            <a:ext cx="7885569" cy="2063829"/>
          </a:xfrm>
        </p:spPr>
        <p:txBody>
          <a:bodyPr>
            <a:normAutofit/>
          </a:bodyPr>
          <a:lstStyle/>
          <a:p>
            <a:pPr marL="365760" indent="-365760"/>
            <a:r>
              <a:rPr lang="en-US" sz="2400" dirty="0"/>
              <a:t>If the colleague agrees, it is best to restate the plan out loud to ensure consensus and make the plan clear.</a:t>
            </a:r>
          </a:p>
          <a:p>
            <a:pPr marL="822960" lvl="1" indent="-365760"/>
            <a:r>
              <a:rPr lang="en-US" sz="2200" dirty="0"/>
              <a:t>“Let’s stop the vancomycin today. If he looks good on rounds tomorrow, we will switch the piperacillin/tazobactam to cefpodoxime for three more days.”</a:t>
            </a:r>
          </a:p>
        </p:txBody>
      </p:sp>
      <p:sp>
        <p:nvSpPr>
          <p:cNvPr id="24" name="Slide Number Placeholder 23">
            <a:extLst>
              <a:ext uri="{FF2B5EF4-FFF2-40B4-BE49-F238E27FC236}">
                <a16:creationId xmlns:a16="http://schemas.microsoft.com/office/drawing/2014/main" id="{9B360A9C-6715-60D1-037F-AE343BD3AC8B}"/>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3957566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ECEA8564-38B0-7A12-4A49-A929B23F2E98}"/>
              </a:ext>
            </a:extLst>
          </p:cNvPr>
          <p:cNvSpPr>
            <a:spLocks noGrp="1"/>
          </p:cNvSpPr>
          <p:nvPr>
            <p:ph type="title"/>
          </p:nvPr>
        </p:nvSpPr>
        <p:spPr/>
        <p:txBody>
          <a:bodyPr/>
          <a:lstStyle/>
          <a:p>
            <a:r>
              <a:rPr lang="en-US" dirty="0"/>
              <a:t>Advocacy and Assertion</a:t>
            </a:r>
            <a:r>
              <a:rPr lang="en-US" baseline="30000" dirty="0"/>
              <a:t>19</a:t>
            </a:r>
            <a:endParaRPr lang="en-US" dirty="0"/>
          </a:p>
        </p:txBody>
      </p:sp>
      <p:sp>
        <p:nvSpPr>
          <p:cNvPr id="26" name="Content Placeholder 25">
            <a:extLst>
              <a:ext uri="{FF2B5EF4-FFF2-40B4-BE49-F238E27FC236}">
                <a16:creationId xmlns:a16="http://schemas.microsoft.com/office/drawing/2014/main" id="{E50A6FF3-BBE0-420E-727E-6041C0062ECD}"/>
              </a:ext>
            </a:extLst>
          </p:cNvPr>
          <p:cNvSpPr>
            <a:spLocks noGrp="1"/>
          </p:cNvSpPr>
          <p:nvPr>
            <p:ph idx="1"/>
          </p:nvPr>
        </p:nvSpPr>
        <p:spPr>
          <a:xfrm>
            <a:off x="457200" y="1097279"/>
            <a:ext cx="4392202" cy="5212080"/>
          </a:xfrm>
        </p:spPr>
        <p:txBody>
          <a:bodyPr>
            <a:normAutofit fontScale="92500"/>
          </a:bodyPr>
          <a:lstStyle/>
          <a:p>
            <a:r>
              <a:rPr lang="en-US" dirty="0"/>
              <a:t>An assertive approach includes:</a:t>
            </a:r>
          </a:p>
          <a:p>
            <a:pPr lvl="1"/>
            <a:r>
              <a:rPr lang="en-US" sz="2800" dirty="0"/>
              <a:t>Initiating the discussion</a:t>
            </a:r>
          </a:p>
          <a:p>
            <a:pPr lvl="1"/>
            <a:r>
              <a:rPr lang="en-US" sz="2800" dirty="0"/>
              <a:t>Stating the concern</a:t>
            </a:r>
          </a:p>
          <a:p>
            <a:pPr lvl="1"/>
            <a:r>
              <a:rPr lang="en-US" sz="2800" dirty="0"/>
              <a:t>Acknowledging other’s points of view  </a:t>
            </a:r>
          </a:p>
          <a:p>
            <a:pPr lvl="1"/>
            <a:r>
              <a:rPr lang="en-US" sz="2800" dirty="0"/>
              <a:t>Offering a solution</a:t>
            </a:r>
          </a:p>
          <a:p>
            <a:pPr lvl="1"/>
            <a:r>
              <a:rPr lang="en-US" sz="2800" dirty="0"/>
              <a:t>Providing evidence for your concern and recommendations</a:t>
            </a:r>
          </a:p>
          <a:p>
            <a:pPr lvl="1"/>
            <a:r>
              <a:rPr lang="en-US" sz="2800" dirty="0"/>
              <a:t>Obtaining agreement</a:t>
            </a:r>
          </a:p>
        </p:txBody>
      </p:sp>
      <p:pic>
        <p:nvPicPr>
          <p:cNvPr id="47" name="Content Placeholder 5" descr="Image: A group of healthcare professionals having a discussion.">
            <a:extLst>
              <a:ext uri="{FF2B5EF4-FFF2-40B4-BE49-F238E27FC236}">
                <a16:creationId xmlns:a16="http://schemas.microsoft.com/office/drawing/2014/main" id="{5658368C-24E3-8E67-8733-F8F443A4220D}"/>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071145" y="2274322"/>
            <a:ext cx="3556932" cy="3030281"/>
          </a:xfrm>
          <a:prstGeom prst="rect">
            <a:avLst/>
          </a:prstGeom>
          <a:ln>
            <a:noFill/>
          </a:ln>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597B8849-A080-19C8-08ED-32FC7CE00A49}"/>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62035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4463-A93D-DAC7-8AB5-A018DB651888}"/>
              </a:ext>
            </a:extLst>
          </p:cNvPr>
          <p:cNvSpPr>
            <a:spLocks noGrp="1"/>
          </p:cNvSpPr>
          <p:nvPr>
            <p:ph type="title"/>
          </p:nvPr>
        </p:nvSpPr>
        <p:spPr/>
        <p:txBody>
          <a:bodyPr/>
          <a:lstStyle/>
          <a:p>
            <a:r>
              <a:rPr lang="en-US" dirty="0"/>
              <a:t>Take Aim to Prevent MRSA</a:t>
            </a:r>
          </a:p>
        </p:txBody>
      </p:sp>
      <p:pic>
        <p:nvPicPr>
          <p:cNvPr id="25" name="Picture 24" descr="The key strategies to target MRSA are the following: decolonize patients, decontaminate the environment, prevent person-based transmission, and prevent device and procedure-associated infections.">
            <a:extLst>
              <a:ext uri="{FF2B5EF4-FFF2-40B4-BE49-F238E27FC236}">
                <a16:creationId xmlns:a16="http://schemas.microsoft.com/office/drawing/2014/main" id="{6416447F-2C51-6946-4AC6-253115F9D660}"/>
              </a:ext>
            </a:extLst>
          </p:cNvPr>
          <p:cNvPicPr>
            <a:picLocks noChangeAspect="1"/>
          </p:cNvPicPr>
          <p:nvPr/>
        </p:nvPicPr>
        <p:blipFill>
          <a:blip r:embed="rId2"/>
          <a:srcRect/>
          <a:stretch/>
        </p:blipFill>
        <p:spPr>
          <a:xfrm>
            <a:off x="457200" y="1553349"/>
            <a:ext cx="8229600" cy="4375265"/>
          </a:xfrm>
          <a:prstGeom prst="rect">
            <a:avLst/>
          </a:prstGeom>
        </p:spPr>
      </p:pic>
      <p:sp>
        <p:nvSpPr>
          <p:cNvPr id="24" name="Slide Number Placeholder 23">
            <a:extLst>
              <a:ext uri="{FF2B5EF4-FFF2-40B4-BE49-F238E27FC236}">
                <a16:creationId xmlns:a16="http://schemas.microsoft.com/office/drawing/2014/main" id="{B7376782-0829-6065-4468-12C7243E6004}"/>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1572367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D202A-5643-9454-5335-28FF49F3B46C}"/>
              </a:ext>
            </a:extLst>
          </p:cNvPr>
          <p:cNvSpPr>
            <a:spLocks noGrp="1"/>
          </p:cNvSpPr>
          <p:nvPr>
            <p:ph type="title"/>
          </p:nvPr>
        </p:nvSpPr>
        <p:spPr/>
        <p:txBody>
          <a:bodyPr/>
          <a:lstStyle/>
          <a:p>
            <a:r>
              <a:rPr lang="en-US" dirty="0"/>
              <a:t>Key Takeaways</a:t>
            </a:r>
          </a:p>
        </p:txBody>
      </p:sp>
      <p:sp>
        <p:nvSpPr>
          <p:cNvPr id="6" name="Content Placeholder 5">
            <a:extLst>
              <a:ext uri="{FF2B5EF4-FFF2-40B4-BE49-F238E27FC236}">
                <a16:creationId xmlns:a16="http://schemas.microsoft.com/office/drawing/2014/main" id="{C820DA9F-33ED-6B7C-1CAE-BF822F6C2161}"/>
              </a:ext>
            </a:extLst>
          </p:cNvPr>
          <p:cNvSpPr>
            <a:spLocks noGrp="1"/>
          </p:cNvSpPr>
          <p:nvPr>
            <p:ph idx="1"/>
          </p:nvPr>
        </p:nvSpPr>
        <p:spPr>
          <a:xfrm>
            <a:off x="957014" y="1222904"/>
            <a:ext cx="7658525" cy="5043672"/>
          </a:xfrm>
        </p:spPr>
        <p:txBody>
          <a:bodyPr anchor="ctr">
            <a:normAutofit fontScale="92500"/>
          </a:bodyPr>
          <a:lstStyle/>
          <a:p>
            <a:pPr marL="274320" indent="-274320">
              <a:lnSpc>
                <a:spcPct val="100000"/>
              </a:lnSpc>
              <a:spcBef>
                <a:spcPts val="800"/>
              </a:spcBef>
            </a:pPr>
            <a:r>
              <a:rPr lang="en-US" sz="2200" dirty="0"/>
              <a:t>There is an association between antibiotic use and MRSA colonization and infection, particularly with fluoroquinolones</a:t>
            </a:r>
          </a:p>
          <a:p>
            <a:pPr marL="274320" indent="-274320">
              <a:lnSpc>
                <a:spcPct val="100000"/>
              </a:lnSpc>
              <a:spcBef>
                <a:spcPts val="800"/>
              </a:spcBef>
            </a:pPr>
            <a:r>
              <a:rPr lang="en-US" sz="2200" dirty="0"/>
              <a:t>Antibiotic stewardship interventions targeted at reducing use of broad-spectrum agents is associated with MRSA reduction</a:t>
            </a:r>
          </a:p>
          <a:p>
            <a:pPr marL="274320" indent="-274320">
              <a:lnSpc>
                <a:spcPct val="100000"/>
              </a:lnSpc>
              <a:spcBef>
                <a:spcPts val="800"/>
              </a:spcBef>
            </a:pPr>
            <a:r>
              <a:rPr lang="en-US" sz="2200" dirty="0"/>
              <a:t>Improving antibiotic prescribing can be facilitated by implementation of five steps:</a:t>
            </a:r>
          </a:p>
          <a:p>
            <a:pPr marL="731520" lvl="1" indent="-274320">
              <a:lnSpc>
                <a:spcPct val="100000"/>
              </a:lnSpc>
              <a:buFont typeface="+mj-lt"/>
              <a:buAutoNum type="arabicPeriod"/>
            </a:pPr>
            <a:r>
              <a:rPr lang="en-US" sz="1900" dirty="0"/>
              <a:t>Identify unit-based champions for improving antibiotic stewardship. </a:t>
            </a:r>
          </a:p>
          <a:p>
            <a:pPr marL="731520" lvl="1" indent="-274320">
              <a:lnSpc>
                <a:spcPct val="100000"/>
              </a:lnSpc>
              <a:buFont typeface="+mj-lt"/>
              <a:buAutoNum type="arabicPeriod"/>
            </a:pPr>
            <a:r>
              <a:rPr lang="en-US" sz="1900" dirty="0"/>
              <a:t>Engage the hospital’s Antibiotic Stewardship Program for assistance.</a:t>
            </a:r>
          </a:p>
          <a:p>
            <a:pPr marL="731520" lvl="1" indent="-274320">
              <a:lnSpc>
                <a:spcPct val="100000"/>
              </a:lnSpc>
              <a:buFont typeface="+mj-lt"/>
              <a:buAutoNum type="arabicPeriod"/>
            </a:pPr>
            <a:r>
              <a:rPr lang="en-US" sz="1900" dirty="0"/>
              <a:t>In conjunction with the ASP, identify areas for improvement in antibiotic prescribing.</a:t>
            </a:r>
          </a:p>
          <a:p>
            <a:pPr marL="731520" lvl="1" indent="-274320">
              <a:lnSpc>
                <a:spcPct val="100000"/>
              </a:lnSpc>
              <a:buFont typeface="+mj-lt"/>
              <a:buAutoNum type="arabicPeriod"/>
            </a:pPr>
            <a:r>
              <a:rPr lang="en-US" sz="1900" dirty="0"/>
              <a:t>Design and execute an intervention.</a:t>
            </a:r>
          </a:p>
          <a:p>
            <a:pPr marL="731520" lvl="1" indent="-274320">
              <a:lnSpc>
                <a:spcPct val="100000"/>
              </a:lnSpc>
              <a:buFont typeface="+mj-lt"/>
              <a:buAutoNum type="arabicPeriod"/>
            </a:pPr>
            <a:r>
              <a:rPr lang="en-US" sz="1900" dirty="0"/>
              <a:t>Engage frontline providers in routine, daily self-stewardship.</a:t>
            </a:r>
          </a:p>
          <a:p>
            <a:pPr marL="274320" lvl="0" indent="-274320">
              <a:lnSpc>
                <a:spcPct val="100000"/>
              </a:lnSpc>
              <a:spcBef>
                <a:spcPts val="800"/>
              </a:spcBef>
            </a:pPr>
            <a:r>
              <a:rPr lang="en-US" sz="2200" dirty="0"/>
              <a:t>Individuals and teams should identify and implement opportunities to improve communication around antibiotic prescribing.</a:t>
            </a:r>
          </a:p>
        </p:txBody>
      </p:sp>
      <p:sp>
        <p:nvSpPr>
          <p:cNvPr id="24" name="Slide Number Placeholder 23">
            <a:extLst>
              <a:ext uri="{FF2B5EF4-FFF2-40B4-BE49-F238E27FC236}">
                <a16:creationId xmlns:a16="http://schemas.microsoft.com/office/drawing/2014/main" id="{7331A79F-15E2-810B-5F3A-05DF2BD64715}"/>
              </a:ext>
            </a:extLst>
          </p:cNvPr>
          <p:cNvSpPr>
            <a:spLocks noGrp="1"/>
          </p:cNvSpPr>
          <p:nvPr>
            <p:ph type="sldNum" sz="quarter" idx="4"/>
          </p:nvPr>
        </p:nvSpPr>
        <p:spPr/>
        <p:txBody>
          <a:bodyPr/>
          <a:lstStyle/>
          <a:p>
            <a:r>
              <a:rPr lang="en-US" dirty="0"/>
              <a:t> | </a:t>
            </a:r>
            <a:fld id="{3EAF645E-7E2B-4792-90B1-7B7BA0A8390A}" type="slidenum">
              <a:rPr lang="en-US" smtClean="0"/>
              <a:pPr/>
              <a:t>30</a:t>
            </a:fld>
            <a:endParaRPr lang="en-US" dirty="0"/>
          </a:p>
        </p:txBody>
      </p:sp>
    </p:spTree>
    <p:extLst>
      <p:ext uri="{BB962C8B-B14F-4D97-AF65-F5344CB8AC3E}">
        <p14:creationId xmlns:p14="http://schemas.microsoft.com/office/powerpoint/2010/main" val="1279160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15F765-F983-3F50-DC45-4CEE04C83FA6}"/>
              </a:ext>
            </a:extLst>
          </p:cNvPr>
          <p:cNvSpPr>
            <a:spLocks noGrp="1"/>
          </p:cNvSpPr>
          <p:nvPr>
            <p:ph type="title"/>
          </p:nvPr>
        </p:nvSpPr>
        <p:spPr/>
        <p:txBody>
          <a:bodyPr>
            <a:normAutofit/>
          </a:bodyPr>
          <a:lstStyle/>
          <a:p>
            <a:r>
              <a:rPr lang="en-US" dirty="0"/>
              <a:t>Disclaimer</a:t>
            </a:r>
          </a:p>
        </p:txBody>
      </p:sp>
      <p:sp>
        <p:nvSpPr>
          <p:cNvPr id="2" name="Content Placeholder 1">
            <a:extLst>
              <a:ext uri="{FF2B5EF4-FFF2-40B4-BE49-F238E27FC236}">
                <a16:creationId xmlns:a16="http://schemas.microsoft.com/office/drawing/2014/main" id="{05947626-D584-CBF9-8A9B-6B0FED96C6F5}"/>
              </a:ext>
            </a:extLst>
          </p:cNvPr>
          <p:cNvSpPr>
            <a:spLocks noGrp="1"/>
          </p:cNvSpPr>
          <p:nvPr>
            <p:ph idx="1"/>
          </p:nvPr>
        </p:nvSpPr>
        <p:spPr/>
        <p:txBody>
          <a:bodyPr>
            <a:normAutofit/>
          </a:bodyPr>
          <a:lstStyle/>
          <a:p>
            <a:pPr marL="460375" marR="0" lvl="0" indent="-460375" algn="l" defTabSz="887553" rtl="0" eaLnBrk="1" fontAlgn="auto" latinLnBrk="0" hangingPunct="1">
              <a:lnSpc>
                <a:spcPct val="100000"/>
              </a:lnSpc>
              <a:spcBef>
                <a:spcPts val="2400"/>
              </a:spcBef>
              <a:buClrTx/>
              <a:buSzTx/>
              <a:buFont typeface="Arial" panose="020B0604020202020204" pitchFamily="34" charset="0"/>
              <a:buChar char="•"/>
              <a:tabLst/>
              <a:defRPr/>
            </a:pPr>
            <a:r>
              <a:rPr lang="en-US" sz="240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marL="460375" marR="0" lvl="0" indent="-460375" algn="l" defTabSz="887553" rtl="0" eaLnBrk="1" fontAlgn="auto" latinLnBrk="0" hangingPunct="1">
              <a:lnSpc>
                <a:spcPct val="100000"/>
              </a:lnSpc>
              <a:spcBef>
                <a:spcPts val="2400"/>
              </a:spcBef>
              <a:buClrTx/>
              <a:buSzTx/>
              <a:buFont typeface="Arial" panose="020B0604020202020204" pitchFamily="34" charset="0"/>
              <a:buChar char="•"/>
              <a:tabLst/>
              <a:defRPr/>
            </a:pPr>
            <a:r>
              <a:rPr lang="en-US" sz="2400"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4" name="Slide Number Placeholder 3">
            <a:extLst>
              <a:ext uri="{FF2B5EF4-FFF2-40B4-BE49-F238E27FC236}">
                <a16:creationId xmlns:a16="http://schemas.microsoft.com/office/drawing/2014/main" id="{85CD4787-5662-BE96-BADA-6E67B57F55A8}"/>
              </a:ext>
            </a:extLst>
          </p:cNvPr>
          <p:cNvSpPr>
            <a:spLocks noGrp="1"/>
          </p:cNvSpPr>
          <p:nvPr>
            <p:ph type="sldNum" sz="quarter" idx="4"/>
          </p:nvPr>
        </p:nvSpPr>
        <p:spPr/>
        <p:txBody>
          <a:bodyPr/>
          <a:lstStyle/>
          <a:p>
            <a:r>
              <a:rPr lang="en-US" dirty="0"/>
              <a:t> | </a:t>
            </a:r>
            <a:fld id="{3EAF645E-7E2B-4792-90B1-7B7BA0A8390A}" type="slidenum">
              <a:rPr lang="en-US" smtClean="0"/>
              <a:pPr/>
              <a:t>31</a:t>
            </a:fld>
            <a:endParaRPr lang="en-US" dirty="0"/>
          </a:p>
        </p:txBody>
      </p:sp>
    </p:spTree>
    <p:extLst>
      <p:ext uri="{BB962C8B-B14F-4D97-AF65-F5344CB8AC3E}">
        <p14:creationId xmlns:p14="http://schemas.microsoft.com/office/powerpoint/2010/main" val="2146623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dirty="0"/>
              <a:t>Reference List—1</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p:txBody>
          <a:bodyPr>
            <a:noAutofit/>
          </a:bodyPr>
          <a:lstStyle/>
          <a:p>
            <a:pPr marR="0" lvl="0">
              <a:lnSpc>
                <a:spcPct val="100000"/>
              </a:lnSpc>
              <a:spcBef>
                <a:spcPts val="600"/>
              </a:spcBef>
              <a:spcAft>
                <a:spcPts val="0"/>
              </a:spcAft>
              <a:buFont typeface="+mj-lt"/>
              <a:buAutoNum type="arabicPeriod"/>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Tamma PD, Avdic E, Li DX, et al. Association of adverse events with antibiotic use in hospitalized patients. JAMA Intern Med. 2017 Sep 1;177(9):1308-15. PMID: 28604925.</a:t>
            </a:r>
          </a:p>
          <a:p>
            <a:pPr marR="0" lvl="0">
              <a:lnSpc>
                <a:spcPct val="100000"/>
              </a:lnSpc>
              <a:spcBef>
                <a:spcPts val="600"/>
              </a:spcBef>
              <a:spcAft>
                <a:spcPts val="0"/>
              </a:spcAft>
              <a:buFont typeface="+mj-lt"/>
              <a:buAutoNum type="arabicPeriod"/>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Hecker MT, Aron DC, Patel NP, et al. Unnecessary use of antimicrobials in hospitalized patients: current patterns of misuse with an emphasis on the antianaerobic spectrum of activity. Arch Intern Med. 2003 Apr 28;163(8):972-8. PMID: 12719208.</a:t>
            </a:r>
          </a:p>
          <a:p>
            <a:pPr marR="0" lvl="0">
              <a:lnSpc>
                <a:spcPct val="100000"/>
              </a:lnSpc>
              <a:spcBef>
                <a:spcPts val="600"/>
              </a:spcBef>
              <a:spcAft>
                <a:spcPts val="0"/>
              </a:spcAft>
              <a:buFont typeface="+mj-lt"/>
              <a:buAutoNum type="arabicPeriod"/>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Magill SS, O'Leary E, Ray SM, et al. Emerging infections program hospital prevalence survey team. Assessment of the appropriateness of antimicrobial use in US hospitals. JAMA Netw Open. 2021 Mar 1;4(3):e212007. JAMA Netw Open. 2021 Apr 1;4(4):e219526. PMID: 3373441.</a:t>
            </a:r>
          </a:p>
          <a:p>
            <a:pPr marR="0" lvl="0">
              <a:lnSpc>
                <a:spcPct val="100000"/>
              </a:lnSpc>
              <a:spcBef>
                <a:spcPts val="600"/>
              </a:spcBef>
              <a:spcAft>
                <a:spcPts val="0"/>
              </a:spcAft>
              <a:buFont typeface="+mj-lt"/>
              <a:buAutoNum type="arabicPeriod"/>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Couderc C, Jolivet S, Thiébaut AC, et al. Fluoroquinolone use is a risk factor for methicillin-resistant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Staphylococcus aureus </a:t>
            </a:r>
            <a:r>
              <a:rPr lang="en-US" sz="1600" dirty="0">
                <a:effectLst/>
                <a:latin typeface="Calibri" panose="020F0502020204030204" pitchFamily="34" charset="0"/>
                <a:ea typeface="Calibri" panose="020F0502020204030204" pitchFamily="34" charset="0"/>
                <a:cs typeface="Times New Roman" panose="02020603050405020304" pitchFamily="18" charset="0"/>
              </a:rPr>
              <a:t>acquisition in long-term care facilities: a nested case-case-control study. Clin Infect Dis. 2014 Jul 15;59(2):206-15. PMID: 24729496.</a:t>
            </a:r>
          </a:p>
          <a:p>
            <a:pPr marR="0" lvl="0">
              <a:lnSpc>
                <a:spcPct val="100000"/>
              </a:lnSpc>
              <a:spcBef>
                <a:spcPts val="600"/>
              </a:spcBef>
              <a:spcAft>
                <a:spcPts val="0"/>
              </a:spcAft>
              <a:buFont typeface="+mj-lt"/>
              <a:buAutoNum type="arabicPeriod"/>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Weber SG, Gold HS, Hooper DC, et al. Fluoroquinolones and the risk for methicillin-resistant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Staphylococcus aureus </a:t>
            </a:r>
            <a:r>
              <a:rPr lang="en-US" sz="1600" dirty="0">
                <a:effectLst/>
                <a:latin typeface="Calibri" panose="020F0502020204030204" pitchFamily="34" charset="0"/>
                <a:ea typeface="Calibri" panose="020F0502020204030204" pitchFamily="34" charset="0"/>
                <a:cs typeface="Times New Roman" panose="02020603050405020304" pitchFamily="18" charset="0"/>
              </a:rPr>
              <a:t>in hospitalized patients. Emerg Infect Dis. 2003 Nov;9(11):1415-22. PMID: 14718085.</a:t>
            </a:r>
          </a:p>
          <a:p>
            <a:pPr>
              <a:buFont typeface="+mj-lt"/>
              <a:buAutoNum type="arabicPeriod"/>
              <a:tabLst>
                <a:tab pos="457200" algn="l"/>
              </a:tabLst>
            </a:pPr>
            <a:r>
              <a:rPr lang="en-US" sz="1600" b="0" i="0" u="none" strike="noStrike" dirty="0">
                <a:solidFill>
                  <a:srgbClr val="000000"/>
                </a:solidFill>
                <a:effectLst/>
              </a:rPr>
              <a:t>Tacconelli E, De Angelis G, Cataldo MA, et al. Does antibiotic exposure increase the risk of methicillin-resistant </a:t>
            </a:r>
            <a:r>
              <a:rPr lang="en-US" sz="1600" b="0" i="1" u="none" strike="noStrike" dirty="0">
                <a:solidFill>
                  <a:srgbClr val="000000"/>
                </a:solidFill>
                <a:effectLst/>
              </a:rPr>
              <a:t>Staphylococcus aureus </a:t>
            </a:r>
            <a:r>
              <a:rPr lang="en-US" sz="1600" b="0" i="0" u="none" strike="noStrike" dirty="0">
                <a:solidFill>
                  <a:srgbClr val="000000"/>
                </a:solidFill>
                <a:effectLst/>
              </a:rPr>
              <a:t>(MRSA) isolation? A systematic review and meta-analysis. J Antimicrob Chemother. 2008 Jan;61(1):26-38. PMID: 17986491.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32</a:t>
            </a:fld>
            <a:endParaRPr lang="en-US" dirty="0"/>
          </a:p>
        </p:txBody>
      </p:sp>
    </p:spTree>
    <p:extLst>
      <p:ext uri="{BB962C8B-B14F-4D97-AF65-F5344CB8AC3E}">
        <p14:creationId xmlns:p14="http://schemas.microsoft.com/office/powerpoint/2010/main" val="2352941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dirty="0"/>
              <a:t>Reference List—2</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p:txBody>
          <a:bodyPr>
            <a:noAutofit/>
          </a:bodyPr>
          <a:lstStyle/>
          <a:p>
            <a:pPr>
              <a:lnSpc>
                <a:spcPct val="100000"/>
              </a:lnSpc>
              <a:spcBef>
                <a:spcPts val="0"/>
              </a:spcBef>
              <a:spcAft>
                <a:spcPts val="600"/>
              </a:spcAft>
              <a:buFont typeface="+mj-lt"/>
              <a:buAutoNum type="arabicPeriod" startAt="7"/>
              <a:tabLst>
                <a:tab pos="457200" algn="l"/>
              </a:tabLst>
            </a:pPr>
            <a:r>
              <a:rPr lang="en-US" sz="1600" b="0" i="0" u="none" strike="noStrike" dirty="0">
                <a:solidFill>
                  <a:srgbClr val="000000"/>
                </a:solidFill>
                <a:effectLst/>
              </a:rPr>
              <a:t>Baur D, Gladstone BP, Burkert F, et al. Effect of antibiotic stewardship on the incidence of infection and colonization with antibiotic-resistant bacteria and </a:t>
            </a:r>
            <a:r>
              <a:rPr lang="en-US" sz="1600" b="0" i="1" u="none" strike="noStrike" dirty="0">
                <a:solidFill>
                  <a:srgbClr val="000000"/>
                </a:solidFill>
                <a:effectLst/>
              </a:rPr>
              <a:t>Clostridium difficile </a:t>
            </a:r>
            <a:r>
              <a:rPr lang="en-US" sz="1600" b="0" i="0" u="none" strike="noStrike" dirty="0">
                <a:solidFill>
                  <a:srgbClr val="000000"/>
                </a:solidFill>
                <a:effectLst/>
              </a:rPr>
              <a:t>infection: a systematic review and meta-analysis. Lancet Infect Dis. 2017 Sep;17(9):990-1001. PMID: 28629876.</a:t>
            </a:r>
          </a:p>
          <a:p>
            <a:pPr>
              <a:lnSpc>
                <a:spcPct val="100000"/>
              </a:lnSpc>
              <a:spcBef>
                <a:spcPts val="0"/>
              </a:spcBef>
              <a:spcAft>
                <a:spcPts val="600"/>
              </a:spcAft>
              <a:buFont typeface="+mj-lt"/>
              <a:buAutoNum type="arabicPeriod" startAt="7"/>
              <a:tabLst>
                <a:tab pos="457200" algn="l"/>
              </a:tabLst>
            </a:pPr>
            <a:r>
              <a:rPr lang="en-US" sz="1600" b="0" i="0" u="none" strike="noStrike" dirty="0">
                <a:solidFill>
                  <a:srgbClr val="000000"/>
                </a:solidFill>
                <a:effectLst/>
              </a:rPr>
              <a:t>Lawes T, Lopez-Lozano JM, Nebot CA, et al. Effects of national antibiotic stewardship and infection control strategies on hospital-associated and community-associated meticillin-resistant </a:t>
            </a:r>
            <a:r>
              <a:rPr lang="en-US" sz="1600" b="0" i="1" u="none" strike="noStrike" dirty="0">
                <a:solidFill>
                  <a:srgbClr val="000000"/>
                </a:solidFill>
                <a:effectLst/>
              </a:rPr>
              <a:t>Staphylococcus aureus </a:t>
            </a:r>
            <a:r>
              <a:rPr lang="en-US" sz="1600" b="0" i="0" u="none" strike="noStrike" dirty="0">
                <a:solidFill>
                  <a:srgbClr val="000000"/>
                </a:solidFill>
                <a:effectLst/>
              </a:rPr>
              <a:t>infections across a region of Scotland: a non-linear time-series study. Lancet Infect Dis. 2015 Dec;15(12):1438-49. PMID: 26411518.</a:t>
            </a:r>
            <a:r>
              <a:rPr lang="en-US" sz="1600" dirty="0"/>
              <a:t> </a:t>
            </a:r>
            <a:endParaRPr lang="en-US" sz="1600" dirty="0">
              <a:effectLst/>
              <a:ea typeface="Batang" panose="02030600000101010101" pitchFamily="18" charset="-127"/>
            </a:endParaRPr>
          </a:p>
          <a:p>
            <a:pPr marR="0" lvl="0">
              <a:lnSpc>
                <a:spcPct val="100000"/>
              </a:lnSpc>
              <a:spcBef>
                <a:spcPts val="0"/>
              </a:spcBef>
              <a:spcAft>
                <a:spcPts val="600"/>
              </a:spcAft>
              <a:buFont typeface="+mj-lt"/>
              <a:buAutoNum type="arabicPeriod" startAt="7"/>
              <a:tabLst>
                <a:tab pos="457200" algn="l"/>
              </a:tabLst>
            </a:pPr>
            <a:r>
              <a:rPr lang="en-US" sz="1600" dirty="0">
                <a:effectLst/>
                <a:ea typeface="Batang" panose="02030600000101010101" pitchFamily="18" charset="-127"/>
              </a:rPr>
              <a:t>Sankar A, Swanson KM, Zhou J, et al. Association of fluoroquinolone prescribing rates with black box warnings from the US Food and Drug Administration. JAMA Netw Open. 2021 Dec 1;4(12):e2136662. PMID: 34851398.</a:t>
            </a:r>
          </a:p>
          <a:p>
            <a:pPr marR="0" lvl="0">
              <a:lnSpc>
                <a:spcPct val="100000"/>
              </a:lnSpc>
              <a:spcBef>
                <a:spcPts val="0"/>
              </a:spcBef>
              <a:spcAft>
                <a:spcPts val="600"/>
              </a:spcAft>
              <a:buFont typeface="+mj-lt"/>
              <a:buAutoNum type="arabicPeriod" startAt="7"/>
              <a:tabLst>
                <a:tab pos="457200" algn="l"/>
              </a:tabLst>
            </a:pPr>
            <a:r>
              <a:rPr lang="en-US" sz="1600" dirty="0">
                <a:effectLst/>
                <a:ea typeface="Batang" panose="02030600000101010101" pitchFamily="18" charset="-127"/>
              </a:rPr>
              <a:t>Nicolle LE, Gupta K, Bradley SF, et al. Clinical practice guideline for the management of asymptomatic bacteriuria: 2019 update by the Infectious Diseases Society of America. Clin Infect Dis. 2019 May 2;68(10):e83-e110. PMID: 30895288.</a:t>
            </a:r>
          </a:p>
          <a:p>
            <a:pPr>
              <a:spcBef>
                <a:spcPts val="0"/>
              </a:spcBef>
              <a:spcAft>
                <a:spcPts val="600"/>
              </a:spcAft>
              <a:buFont typeface="+mj-lt"/>
              <a:buAutoNum type="arabicPeriod" startAt="7"/>
              <a:tabLst>
                <a:tab pos="457200" algn="l"/>
              </a:tabLst>
            </a:pPr>
            <a:r>
              <a:rPr lang="en-US" sz="1600" dirty="0">
                <a:effectLst/>
                <a:ea typeface="Batang" panose="02030600000101010101" pitchFamily="18" charset="-127"/>
              </a:rPr>
              <a:t>Gupta K, Hooton TM, Naber KG, et al. International clinical practice guidelines for the treatment of acute uncomplicated cystitis and pyelonephritis in women: a 2010 update by the Infectious Diseases Society of America and the European Society for Microbiology and Infectious Diseases. Clin Infect Dis. 2011 Mar 1;52(5):e103-20. PMID: 21292654.</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33</a:t>
            </a:fld>
            <a:endParaRPr lang="en-US" dirty="0"/>
          </a:p>
        </p:txBody>
      </p:sp>
    </p:spTree>
    <p:extLst>
      <p:ext uri="{BB962C8B-B14F-4D97-AF65-F5344CB8AC3E}">
        <p14:creationId xmlns:p14="http://schemas.microsoft.com/office/powerpoint/2010/main" val="1456226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dirty="0"/>
              <a:t>Reference List—3</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p:txBody>
          <a:bodyPr>
            <a:noAutofit/>
          </a:bodyPr>
          <a:lstStyle/>
          <a:p>
            <a:pPr>
              <a:lnSpc>
                <a:spcPct val="100000"/>
              </a:lnSpc>
              <a:buFont typeface="+mj-lt"/>
              <a:buAutoNum type="arabicPeriod" startAt="12"/>
              <a:tabLst>
                <a:tab pos="457200" algn="l"/>
              </a:tabLst>
            </a:pPr>
            <a:r>
              <a:rPr lang="en-US" sz="1600" dirty="0">
                <a:effectLst/>
                <a:ea typeface="Batang" panose="02030600000101010101" pitchFamily="18" charset="-127"/>
              </a:rPr>
              <a:t>Metlay JP, Waterer GW, Long AC, et al. Diagnosis and treatment of adults with community-acquired pneumonia. An official clinical practice guideline of the American Thoracic Society and Infectious Diseases Society of America. Am J Respir Crit Care Med. 2019 Oct 1;200(7):e45-67. PMID: 31573350.</a:t>
            </a:r>
          </a:p>
          <a:p>
            <a:pPr>
              <a:lnSpc>
                <a:spcPct val="100000"/>
              </a:lnSpc>
              <a:buFont typeface="+mj-lt"/>
              <a:buAutoNum type="arabicPeriod" startAt="12"/>
              <a:tabLst>
                <a:tab pos="457200" algn="l"/>
              </a:tabLst>
            </a:pPr>
            <a:r>
              <a:rPr lang="en-US" sz="1600" dirty="0">
                <a:effectLst/>
                <a:ea typeface="Batang" panose="02030600000101010101" pitchFamily="18" charset="-127"/>
              </a:rPr>
              <a:t>Kalil AC, Metersky ML, Klompas M, et al. Management of adults with hospital-acquired and ventilator-associated pneumonia: 2016 clinical practice guidelines by the Infectious Diseases Society of America and the American Thoracic Society. Clin Infect Dis. 2016 Sep 1;63(5):e61-111. PMID: 27418577.</a:t>
            </a:r>
          </a:p>
          <a:p>
            <a:pPr>
              <a:buFont typeface="+mj-lt"/>
              <a:buAutoNum type="arabicPeriod" startAt="12"/>
            </a:pPr>
            <a:r>
              <a:rPr lang="en-US" sz="1600" dirty="0"/>
              <a:t>Agency for Healthcare Research and Quality (AHRQ). Toolkit To Improve Antibiotic Use in Acute Care Hospitals. Updated October 2022. Agency for Healthcare Research and Quality. Rockville MD.</a:t>
            </a:r>
            <a:br>
              <a:rPr lang="en-US" sz="1600" dirty="0"/>
            </a:br>
            <a:r>
              <a:rPr lang="en-US" sz="1600" dirty="0">
                <a:hlinkClick r:id="rId2"/>
              </a:rPr>
              <a:t>https://www.ahrq.gov/antibiotic-use/acute-care/index.html</a:t>
            </a:r>
            <a:r>
              <a:rPr lang="en-US" sz="1600" dirty="0"/>
              <a:t>. Accessed January 4, 2023.</a:t>
            </a:r>
          </a:p>
          <a:p>
            <a:pPr>
              <a:lnSpc>
                <a:spcPct val="100000"/>
              </a:lnSpc>
              <a:buFont typeface="+mj-lt"/>
              <a:buAutoNum type="arabicPeriod" startAt="15"/>
              <a:tabLst>
                <a:tab pos="457200" algn="l"/>
              </a:tabLst>
            </a:pPr>
            <a:r>
              <a:rPr lang="en-US" sz="1600" dirty="0">
                <a:effectLst/>
                <a:ea typeface="Batang" panose="02030600000101010101" pitchFamily="18" charset="-127"/>
              </a:rPr>
              <a:t>Agency for Healthcare Research and Quality (AHRQ). Four Moments of Antibiotic Decision Making. </a:t>
            </a:r>
            <a:r>
              <a:rPr lang="en-US" sz="1600" dirty="0">
                <a:effectLst/>
                <a:ea typeface="Batang" panose="02030600000101010101" pitchFamily="18" charset="-127"/>
                <a:hlinkClick r:id="rId3"/>
              </a:rPr>
              <a:t>https://www.ahrq.gov/antibiotic-use/acute-care/four-moments/index.html</a:t>
            </a:r>
            <a:r>
              <a:rPr lang="en-US" sz="1600" dirty="0">
                <a:effectLst/>
                <a:ea typeface="Batang" panose="02030600000101010101" pitchFamily="18" charset="-127"/>
              </a:rPr>
              <a:t>. Agency for Healthcare </a:t>
            </a:r>
            <a:r>
              <a:rPr lang="en-US" sz="1600" dirty="0">
                <a:ea typeface="Batang" panose="02030600000101010101" pitchFamily="18" charset="-127"/>
              </a:rPr>
              <a:t>Research and Quality. Rockville, MD. </a:t>
            </a:r>
            <a:r>
              <a:rPr lang="en-US" sz="1600" dirty="0">
                <a:effectLst/>
                <a:ea typeface="Batang" panose="02030600000101010101" pitchFamily="18" charset="-127"/>
              </a:rPr>
              <a:t>Accessed January 4, 2023.</a:t>
            </a:r>
          </a:p>
          <a:p>
            <a:pPr>
              <a:lnSpc>
                <a:spcPct val="100000"/>
              </a:lnSpc>
              <a:buFont typeface="+mj-lt"/>
              <a:buAutoNum type="arabicPeriod" startAt="15"/>
              <a:tabLst>
                <a:tab pos="457200" algn="l"/>
              </a:tabLst>
            </a:pPr>
            <a:r>
              <a:rPr lang="en-US" sz="1600" dirty="0">
                <a:effectLst/>
                <a:ea typeface="Batang" panose="02030600000101010101" pitchFamily="18" charset="-127"/>
              </a:rPr>
              <a:t>Agency for Healthcare Research and Quality (AHRQ). Antibiotic Time Out Tool. </a:t>
            </a:r>
            <a:r>
              <a:rPr lang="en-US" sz="1600" dirty="0">
                <a:effectLst/>
                <a:ea typeface="Batang" panose="02030600000101010101" pitchFamily="18" charset="-127"/>
                <a:hlinkClick r:id="rId4"/>
              </a:rPr>
              <a:t>https://www.ahrq.gov/sites/default/files/wysiwyg/antibiotic-use/improve/antibiotic-time-out-tool.docx</a:t>
            </a:r>
            <a:r>
              <a:rPr lang="en-US" sz="1600" dirty="0">
                <a:effectLst/>
                <a:ea typeface="Batang" panose="02030600000101010101" pitchFamily="18" charset="-127"/>
              </a:rPr>
              <a:t>. Accessed January 12, 2023.</a:t>
            </a:r>
            <a:endParaRPr lang="en-US" sz="1600" dirty="0"/>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34</a:t>
            </a:fld>
            <a:endParaRPr lang="en-US" dirty="0"/>
          </a:p>
        </p:txBody>
      </p:sp>
    </p:spTree>
    <p:extLst>
      <p:ext uri="{BB962C8B-B14F-4D97-AF65-F5344CB8AC3E}">
        <p14:creationId xmlns:p14="http://schemas.microsoft.com/office/powerpoint/2010/main" val="3816654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dirty="0"/>
              <a:t>Reference List—4</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p:txBody>
          <a:bodyPr>
            <a:noAutofit/>
          </a:bodyPr>
          <a:lstStyle/>
          <a:p>
            <a:pPr>
              <a:lnSpc>
                <a:spcPct val="100000"/>
              </a:lnSpc>
              <a:spcBef>
                <a:spcPts val="600"/>
              </a:spcBef>
              <a:buFont typeface="+mj-lt"/>
              <a:buAutoNum type="arabicPeriod" startAt="17"/>
              <a:tabLst>
                <a:tab pos="457200" algn="l"/>
              </a:tabLst>
            </a:pPr>
            <a:r>
              <a:rPr lang="en-US" sz="1600" dirty="0">
                <a:effectLst/>
                <a:ea typeface="Batang" panose="02030600000101010101" pitchFamily="18" charset="-127"/>
              </a:rPr>
              <a:t>Agency for Healthcare Research and Quality (AHRQ). Team Antibiotic Review Form. </a:t>
            </a:r>
            <a:r>
              <a:rPr lang="en-US" sz="1600" dirty="0">
                <a:effectLst/>
                <a:ea typeface="Batang" panose="02030600000101010101" pitchFamily="18" charset="-127"/>
                <a:hlinkClick r:id="rId2"/>
              </a:rPr>
              <a:t>https://www.ahrq.gov/antibiotic-use/acute-care/improve/team-review.html</a:t>
            </a:r>
            <a:r>
              <a:rPr lang="en-US" sz="1600" dirty="0">
                <a:effectLst/>
                <a:ea typeface="Batang" panose="02030600000101010101" pitchFamily="18" charset="-127"/>
              </a:rPr>
              <a:t>. Accessed January 12, 2023.</a:t>
            </a:r>
            <a:endParaRPr lang="en-US" sz="1600" dirty="0"/>
          </a:p>
          <a:p>
            <a:pPr>
              <a:lnSpc>
                <a:spcPct val="100000"/>
              </a:lnSpc>
              <a:spcBef>
                <a:spcPts val="600"/>
              </a:spcBef>
              <a:buFont typeface="+mj-lt"/>
              <a:buAutoNum type="arabicPeriod" startAt="17"/>
              <a:tabLst>
                <a:tab pos="457200" algn="l"/>
              </a:tabLst>
            </a:pPr>
            <a:r>
              <a:rPr lang="en-US" sz="1600" dirty="0"/>
              <a:t>TeamSTEPPS for Office-Based Care: Communication. Content last reviewed September 2015. Agency for Healthcare Research and Quality, Rockville, MD. Source: </a:t>
            </a:r>
            <a:r>
              <a:rPr lang="en-US" sz="1600" dirty="0">
                <a:hlinkClick r:id="rId3"/>
              </a:rPr>
              <a:t>http://www.ahrq.gov/teamstepps/officebasedcare/module3/office_comm.html</a:t>
            </a:r>
            <a:r>
              <a:rPr lang="en-US" sz="1600" dirty="0"/>
              <a:t>. Accessed June 19, 2024.</a:t>
            </a:r>
          </a:p>
          <a:p>
            <a:pPr>
              <a:lnSpc>
                <a:spcPct val="100000"/>
              </a:lnSpc>
              <a:spcBef>
                <a:spcPts val="600"/>
              </a:spcBef>
              <a:buFont typeface="+mj-lt"/>
              <a:buAutoNum type="arabicPeriod" startAt="17"/>
              <a:tabLst>
                <a:tab pos="457200" algn="l"/>
              </a:tabLst>
            </a:pPr>
            <a:r>
              <a:rPr lang="en-US" sz="1600" dirty="0">
                <a:solidFill>
                  <a:srgbClr val="000000"/>
                </a:solidFill>
              </a:rPr>
              <a:t>Conflict Resolution (Slide Presentation). Content last reviewed October 2014. Agency for Healthcare Research and Quality, Rockville, MD. </a:t>
            </a:r>
            <a:r>
              <a:rPr lang="en-US" sz="1600" dirty="0"/>
              <a:t>Source: </a:t>
            </a:r>
            <a:r>
              <a:rPr lang="en-US" sz="1600" dirty="0">
                <a:solidFill>
                  <a:srgbClr val="000000"/>
                </a:solidFill>
                <a:hlinkClick r:id="rId4"/>
              </a:rPr>
              <a:t>http://www.ahrq.gov/professionals/education/curriculum-tools/cusptoolkit/toolkit/contentcalls/conflict_resolution-slides/conflictresslides.html</a:t>
            </a:r>
            <a:r>
              <a:rPr lang="en-US" sz="1600" dirty="0">
                <a:solidFill>
                  <a:srgbClr val="000000"/>
                </a:solidFill>
              </a:rPr>
              <a:t>. Accessed June 19, 2024.</a:t>
            </a:r>
            <a:r>
              <a:rPr lang="en-US" sz="1600" dirty="0">
                <a:solidFill>
                  <a:srgbClr val="000000"/>
                </a:solidFill>
                <a:hlinkClick r:id="rId4"/>
              </a:rPr>
              <a:t> </a:t>
            </a:r>
            <a:endParaRPr lang="en-US" sz="3200" dirty="0">
              <a:effectLst/>
              <a:ea typeface="Batang" panose="02030600000101010101" pitchFamily="18" charset="-127"/>
            </a:endParaRPr>
          </a:p>
          <a:p>
            <a:endParaRPr lang="en-US" dirty="0"/>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35</a:t>
            </a:fld>
            <a:endParaRPr lang="en-US" dirty="0"/>
          </a:p>
        </p:txBody>
      </p:sp>
    </p:spTree>
    <p:extLst>
      <p:ext uri="{BB962C8B-B14F-4D97-AF65-F5344CB8AC3E}">
        <p14:creationId xmlns:p14="http://schemas.microsoft.com/office/powerpoint/2010/main" val="168873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3528F-0ECB-AB15-A8EF-A2E29536DD92}"/>
              </a:ext>
            </a:extLst>
          </p:cNvPr>
          <p:cNvSpPr>
            <a:spLocks noGrp="1"/>
          </p:cNvSpPr>
          <p:nvPr>
            <p:ph type="title"/>
          </p:nvPr>
        </p:nvSpPr>
        <p:spPr/>
        <p:txBody>
          <a:bodyPr/>
          <a:lstStyle/>
          <a:p>
            <a:r>
              <a:rPr lang="en-US" dirty="0">
                <a:cs typeface="Calibri"/>
              </a:rPr>
              <a:t>Fundamental Best Practices</a:t>
            </a:r>
            <a:endParaRPr lang="en-US" dirty="0"/>
          </a:p>
        </p:txBody>
      </p:sp>
      <p:pic>
        <p:nvPicPr>
          <p:cNvPr id="29" name="Picture 28" descr="Image: Graphic for Fundamental Best Practices">
            <a:extLst>
              <a:ext uri="{FF2B5EF4-FFF2-40B4-BE49-F238E27FC236}">
                <a16:creationId xmlns:a16="http://schemas.microsoft.com/office/drawing/2014/main" id="{604AED36-C331-C5DE-2AD1-5DDC0CF471F0}"/>
              </a:ext>
            </a:extLst>
          </p:cNvPr>
          <p:cNvPicPr>
            <a:picLocks noChangeAspect="1"/>
          </p:cNvPicPr>
          <p:nvPr/>
        </p:nvPicPr>
        <p:blipFill>
          <a:blip r:embed="rId3"/>
          <a:stretch>
            <a:fillRect/>
          </a:stretch>
        </p:blipFill>
        <p:spPr>
          <a:xfrm>
            <a:off x="182499" y="1005840"/>
            <a:ext cx="8779001" cy="1121761"/>
          </a:xfrm>
          <a:prstGeom prst="rect">
            <a:avLst/>
          </a:prstGeom>
        </p:spPr>
      </p:pic>
      <p:sp>
        <p:nvSpPr>
          <p:cNvPr id="4" name="Text Placeholder 3">
            <a:extLst>
              <a:ext uri="{FF2B5EF4-FFF2-40B4-BE49-F238E27FC236}">
                <a16:creationId xmlns:a16="http://schemas.microsoft.com/office/drawing/2014/main" id="{2D1DB8AB-D847-A3FC-3FEE-838B6F87FB70}"/>
              </a:ext>
            </a:extLst>
          </p:cNvPr>
          <p:cNvSpPr>
            <a:spLocks noGrp="1"/>
          </p:cNvSpPr>
          <p:nvPr>
            <p:ph type="body" sz="quarter" idx="11"/>
          </p:nvPr>
        </p:nvSpPr>
        <p:spPr>
          <a:xfrm>
            <a:off x="801372" y="2194560"/>
            <a:ext cx="3657600" cy="457200"/>
          </a:xfrm>
        </p:spPr>
        <p:txBody>
          <a:bodyPr vert="horz" lIns="91440" tIns="45720" rIns="91440" bIns="45720" rtlCol="0" anchor="t">
            <a:noAutofit/>
          </a:bodyPr>
          <a:lstStyle/>
          <a:p>
            <a:pPr marL="0" indent="0" algn="ctr">
              <a:buNone/>
            </a:pPr>
            <a:r>
              <a:rPr lang="en-US" sz="2400" b="1" dirty="0">
                <a:cs typeface="Calibri"/>
              </a:rPr>
              <a:t>Antibiotic Stewardship</a:t>
            </a:r>
            <a:endParaRPr lang="en-US" dirty="0">
              <a:cs typeface="Calibri" panose="020F0502020204030204"/>
            </a:endParaRPr>
          </a:p>
        </p:txBody>
      </p:sp>
      <p:sp>
        <p:nvSpPr>
          <p:cNvPr id="5" name="Text Placeholder 4">
            <a:extLst>
              <a:ext uri="{FF2B5EF4-FFF2-40B4-BE49-F238E27FC236}">
                <a16:creationId xmlns:a16="http://schemas.microsoft.com/office/drawing/2014/main" id="{C79BD387-399D-AE87-B410-F066823FC6B3}"/>
              </a:ext>
            </a:extLst>
          </p:cNvPr>
          <p:cNvSpPr>
            <a:spLocks noGrp="1"/>
          </p:cNvSpPr>
          <p:nvPr>
            <p:ph type="body" sz="quarter" idx="12"/>
          </p:nvPr>
        </p:nvSpPr>
        <p:spPr>
          <a:xfrm>
            <a:off x="4685029" y="2194560"/>
            <a:ext cx="3657600" cy="457200"/>
          </a:xfrm>
        </p:spPr>
        <p:txBody>
          <a:bodyPr vert="horz" lIns="91440" tIns="45720" rIns="91440" bIns="45720" rtlCol="0" anchor="t">
            <a:noAutofit/>
          </a:bodyPr>
          <a:lstStyle/>
          <a:p>
            <a:pPr marL="0" indent="0" algn="ctr">
              <a:buNone/>
            </a:pPr>
            <a:r>
              <a:rPr lang="en-US" sz="2400" b="1" dirty="0">
                <a:cs typeface="Calibri"/>
              </a:rPr>
              <a:t>Blood Culture Stewardship</a:t>
            </a:r>
            <a:endParaRPr lang="en-US" dirty="0">
              <a:cs typeface="Calibri" panose="020F0502020204030204"/>
            </a:endParaRPr>
          </a:p>
        </p:txBody>
      </p:sp>
      <p:sp>
        <p:nvSpPr>
          <p:cNvPr id="6" name="Text Placeholder 5">
            <a:extLst>
              <a:ext uri="{FF2B5EF4-FFF2-40B4-BE49-F238E27FC236}">
                <a16:creationId xmlns:a16="http://schemas.microsoft.com/office/drawing/2014/main" id="{A5BD8F4C-EAF5-36D1-957A-674E4FFE8264}"/>
              </a:ext>
            </a:extLst>
          </p:cNvPr>
          <p:cNvSpPr>
            <a:spLocks noGrp="1"/>
          </p:cNvSpPr>
          <p:nvPr>
            <p:ph type="body" sz="quarter" idx="13"/>
          </p:nvPr>
        </p:nvSpPr>
        <p:spPr>
          <a:xfrm>
            <a:off x="1058574" y="4747093"/>
            <a:ext cx="7035510" cy="1745147"/>
          </a:xfrm>
        </p:spPr>
        <p:txBody>
          <a:bodyPr vert="horz" lIns="91440" tIns="45720" rIns="91440" bIns="45720" rtlCol="0" anchor="t">
            <a:noAutofit/>
          </a:bodyPr>
          <a:lstStyle/>
          <a:p>
            <a:pPr marL="339725" indent="-339725"/>
            <a:r>
              <a:rPr lang="en-US" sz="2000" dirty="0">
                <a:cs typeface="Calibri"/>
              </a:rPr>
              <a:t>These practices don’t fit into any one of the four key strategic areas but underpin all of them. </a:t>
            </a:r>
          </a:p>
          <a:p>
            <a:pPr marL="339725" indent="-339725"/>
            <a:r>
              <a:rPr lang="en-US" sz="2000" dirty="0">
                <a:cs typeface="Calibri"/>
              </a:rPr>
              <a:t>They promote and preserve the effectiveness of antibiotic treatments and diagnostic accuracy. They are crucial for MRSA prevention.</a:t>
            </a:r>
          </a:p>
        </p:txBody>
      </p:sp>
      <p:sp>
        <p:nvSpPr>
          <p:cNvPr id="24" name="Slide Number Placeholder 23">
            <a:extLst>
              <a:ext uri="{FF2B5EF4-FFF2-40B4-BE49-F238E27FC236}">
                <a16:creationId xmlns:a16="http://schemas.microsoft.com/office/drawing/2014/main" id="{832C8C0A-5713-25D8-9544-C912CA106BB6}"/>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4</a:t>
            </a:fld>
            <a:endParaRPr lang="en-US" dirty="0">
              <a:solidFill>
                <a:prstClr val="black"/>
              </a:solidFill>
            </a:endParaRPr>
          </a:p>
        </p:txBody>
      </p:sp>
      <p:pic>
        <p:nvPicPr>
          <p:cNvPr id="27" name="Picture 26">
            <a:extLst>
              <a:ext uri="{FF2B5EF4-FFF2-40B4-BE49-F238E27FC236}">
                <a16:creationId xmlns:a16="http://schemas.microsoft.com/office/drawing/2014/main" id="{3A959FD3-8B87-8422-A5BD-818694CE9FD0}"/>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256770" y="2761504"/>
            <a:ext cx="2746804" cy="1596927"/>
          </a:xfrm>
          <a:prstGeom prst="rect">
            <a:avLst/>
          </a:prstGeom>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DB3A84C7-D8CF-EF74-E804-BB5D80EC48C7}"/>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5140428" y="2761504"/>
            <a:ext cx="2746802" cy="15969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77872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4E24E6-AE4D-C5FD-30B1-A0985BE5BE86}"/>
              </a:ext>
              <a:ext uri="{C183D7F6-B498-43B3-948B-1728B52AA6E4}">
                <adec:decorative xmlns:adec="http://schemas.microsoft.com/office/drawing/2017/decorative" val="1"/>
              </a:ext>
            </a:extLst>
          </p:cNvPr>
          <p:cNvPicPr>
            <a:picLocks noChangeAspect="1"/>
          </p:cNvPicPr>
          <p:nvPr/>
        </p:nvPicPr>
        <p:blipFill rotWithShape="1">
          <a:blip r:embed="rId3" cstate="hqprint">
            <a:alphaModFix amt="85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l="-552" b="-42"/>
          <a:stretch/>
        </p:blipFill>
        <p:spPr>
          <a:xfrm>
            <a:off x="4239026" y="2870107"/>
            <a:ext cx="4904974" cy="3491511"/>
          </a:xfrm>
          <a:prstGeom prst="rect">
            <a:avLst/>
          </a:prstGeom>
        </p:spPr>
      </p:pic>
      <p:sp>
        <p:nvSpPr>
          <p:cNvPr id="4" name="Title 3">
            <a:extLst>
              <a:ext uri="{FF2B5EF4-FFF2-40B4-BE49-F238E27FC236}">
                <a16:creationId xmlns:a16="http://schemas.microsoft.com/office/drawing/2014/main" id="{DEABDE13-516D-FC80-7EF9-0C69AC6FE4F8}"/>
              </a:ext>
            </a:extLst>
          </p:cNvPr>
          <p:cNvSpPr>
            <a:spLocks noGrp="1"/>
          </p:cNvSpPr>
          <p:nvPr>
            <p:ph type="title"/>
          </p:nvPr>
        </p:nvSpPr>
        <p:spPr/>
        <p:txBody>
          <a:bodyPr/>
          <a:lstStyle/>
          <a:p>
            <a:r>
              <a:rPr lang="en-US" dirty="0"/>
              <a:t>Some Facts About Antibiotic Use</a:t>
            </a:r>
          </a:p>
        </p:txBody>
      </p:sp>
      <p:sp>
        <p:nvSpPr>
          <p:cNvPr id="5" name="Content Placeholder 4">
            <a:extLst>
              <a:ext uri="{FF2B5EF4-FFF2-40B4-BE49-F238E27FC236}">
                <a16:creationId xmlns:a16="http://schemas.microsoft.com/office/drawing/2014/main" id="{A9B6957F-39E9-36E9-AFD7-A6CD5222893D}"/>
              </a:ext>
            </a:extLst>
          </p:cNvPr>
          <p:cNvSpPr>
            <a:spLocks noGrp="1"/>
          </p:cNvSpPr>
          <p:nvPr>
            <p:ph idx="1"/>
          </p:nvPr>
        </p:nvSpPr>
        <p:spPr>
          <a:xfrm>
            <a:off x="457200" y="1018940"/>
            <a:ext cx="8229600" cy="2694545"/>
          </a:xfrm>
        </p:spPr>
        <p:txBody>
          <a:bodyPr>
            <a:normAutofit/>
          </a:bodyPr>
          <a:lstStyle/>
          <a:p>
            <a:pPr>
              <a:lnSpc>
                <a:spcPct val="100000"/>
              </a:lnSpc>
              <a:spcBef>
                <a:spcPts val="600"/>
              </a:spcBef>
            </a:pPr>
            <a:r>
              <a:rPr lang="en-US" altLang="en-US" sz="2200" dirty="0"/>
              <a:t>Although antibiotics have saved countless lives, their use is not benign or risk neutral.</a:t>
            </a:r>
          </a:p>
          <a:p>
            <a:pPr>
              <a:lnSpc>
                <a:spcPct val="100000"/>
              </a:lnSpc>
              <a:spcBef>
                <a:spcPts val="600"/>
              </a:spcBef>
            </a:pPr>
            <a:r>
              <a:rPr lang="en-US" altLang="en-US" sz="2200" dirty="0"/>
              <a:t>At least 20 percent of hospitalized patients experience an adverse reaction.</a:t>
            </a:r>
            <a:r>
              <a:rPr lang="en-US" altLang="en-US" sz="2200" baseline="30000" dirty="0"/>
              <a:t>1</a:t>
            </a:r>
            <a:endParaRPr lang="en-US" altLang="en-US" sz="2200" dirty="0"/>
          </a:p>
          <a:p>
            <a:pPr lvl="1">
              <a:lnSpc>
                <a:spcPct val="100000"/>
              </a:lnSpc>
              <a:spcBef>
                <a:spcPts val="0"/>
              </a:spcBef>
            </a:pPr>
            <a:r>
              <a:rPr lang="en-US" altLang="en-US" sz="1800" dirty="0"/>
              <a:t>Rash</a:t>
            </a:r>
          </a:p>
          <a:p>
            <a:pPr lvl="1">
              <a:lnSpc>
                <a:spcPct val="100000"/>
              </a:lnSpc>
              <a:spcBef>
                <a:spcPts val="0"/>
              </a:spcBef>
            </a:pPr>
            <a:r>
              <a:rPr lang="en-US" altLang="en-US" sz="1800" dirty="0"/>
              <a:t>Nephrotoxicity</a:t>
            </a:r>
          </a:p>
          <a:p>
            <a:pPr lvl="1">
              <a:lnSpc>
                <a:spcPct val="100000"/>
              </a:lnSpc>
              <a:spcBef>
                <a:spcPts val="0"/>
              </a:spcBef>
            </a:pPr>
            <a:r>
              <a:rPr lang="en-US" altLang="en-US" sz="1800" i="1" dirty="0"/>
              <a:t>Clostridioides difficile </a:t>
            </a:r>
            <a:r>
              <a:rPr lang="en-US" altLang="en-US" sz="1800" dirty="0"/>
              <a:t>infection</a:t>
            </a:r>
          </a:p>
          <a:p>
            <a:pPr lvl="1">
              <a:lnSpc>
                <a:spcPct val="100000"/>
              </a:lnSpc>
              <a:spcBef>
                <a:spcPts val="0"/>
              </a:spcBef>
            </a:pPr>
            <a:r>
              <a:rPr lang="en-US" altLang="en-US" sz="1800" dirty="0"/>
              <a:t>Emergence of antibiotic resistance</a:t>
            </a:r>
          </a:p>
        </p:txBody>
      </p:sp>
      <p:sp>
        <p:nvSpPr>
          <p:cNvPr id="6" name="Text Placeholder 5">
            <a:extLst>
              <a:ext uri="{FF2B5EF4-FFF2-40B4-BE49-F238E27FC236}">
                <a16:creationId xmlns:a16="http://schemas.microsoft.com/office/drawing/2014/main" id="{7DA5AE06-14D2-49FA-474A-0B59A67DFB43}"/>
              </a:ext>
            </a:extLst>
          </p:cNvPr>
          <p:cNvSpPr>
            <a:spLocks noGrp="1"/>
          </p:cNvSpPr>
          <p:nvPr>
            <p:ph type="body" sz="quarter" idx="11"/>
          </p:nvPr>
        </p:nvSpPr>
        <p:spPr>
          <a:xfrm>
            <a:off x="457199" y="3603147"/>
            <a:ext cx="6899097" cy="2889094"/>
          </a:xfrm>
        </p:spPr>
        <p:txBody>
          <a:bodyPr vert="horz" lIns="91440" tIns="45720" rIns="91440" bIns="45720" rtlCol="0">
            <a:normAutofit fontScale="92500" lnSpcReduction="10000"/>
          </a:bodyPr>
          <a:lstStyle/>
          <a:p>
            <a:pPr marL="365760" indent="-365760">
              <a:lnSpc>
                <a:spcPct val="110000"/>
              </a:lnSpc>
            </a:pPr>
            <a:r>
              <a:rPr lang="en-US" sz="2400" dirty="0"/>
              <a:t>Greater than 95 percent of adverse events have clinical ramifications.</a:t>
            </a:r>
            <a:r>
              <a:rPr lang="en-US" sz="2400" baseline="30000" dirty="0"/>
              <a:t>1</a:t>
            </a:r>
          </a:p>
          <a:p>
            <a:pPr marL="822960" lvl="1" indent="-365760">
              <a:lnSpc>
                <a:spcPct val="110000"/>
              </a:lnSpc>
              <a:spcBef>
                <a:spcPts val="0"/>
              </a:spcBef>
            </a:pPr>
            <a:r>
              <a:rPr lang="en-US" sz="1900" dirty="0"/>
              <a:t>Additional hospitalizations (3 percent)</a:t>
            </a:r>
          </a:p>
          <a:p>
            <a:pPr marL="822960" lvl="1" indent="-365760">
              <a:lnSpc>
                <a:spcPct val="110000"/>
              </a:lnSpc>
              <a:spcBef>
                <a:spcPts val="0"/>
              </a:spcBef>
            </a:pPr>
            <a:r>
              <a:rPr lang="en-US" sz="1900" dirty="0"/>
              <a:t>Prolonged hospital stay (24 percent)</a:t>
            </a:r>
          </a:p>
          <a:p>
            <a:pPr marL="822960" lvl="1" indent="-365760">
              <a:lnSpc>
                <a:spcPct val="110000"/>
              </a:lnSpc>
              <a:spcBef>
                <a:spcPts val="0"/>
              </a:spcBef>
            </a:pPr>
            <a:r>
              <a:rPr lang="en-US" sz="1900" dirty="0"/>
              <a:t>Additional clinic or ED visits (9 percent)</a:t>
            </a:r>
          </a:p>
          <a:p>
            <a:pPr marL="822960" lvl="1" indent="-365760">
              <a:lnSpc>
                <a:spcPct val="110000"/>
              </a:lnSpc>
              <a:spcBef>
                <a:spcPts val="0"/>
              </a:spcBef>
            </a:pPr>
            <a:r>
              <a:rPr lang="en-US" sz="1900" dirty="0"/>
              <a:t>Additional laboratory tests, </a:t>
            </a:r>
            <a:br>
              <a:rPr lang="en-US" sz="1900" dirty="0"/>
            </a:br>
            <a:r>
              <a:rPr lang="en-US" sz="1900" dirty="0"/>
              <a:t>electrocardiograms, or imaging (61 percent)</a:t>
            </a:r>
          </a:p>
          <a:p>
            <a:pPr marL="365760" indent="-365760">
              <a:lnSpc>
                <a:spcPct val="110000"/>
              </a:lnSpc>
            </a:pPr>
            <a:r>
              <a:rPr lang="en-US" altLang="en-US" sz="2400" dirty="0"/>
              <a:t>30 to 50 percent of antibiotics use in hospitals is inappropriate.</a:t>
            </a:r>
            <a:r>
              <a:rPr lang="en-US" altLang="en-US" sz="2400" baseline="30000" dirty="0"/>
              <a:t>2,3</a:t>
            </a:r>
            <a:endParaRPr lang="en-US" sz="2400" dirty="0"/>
          </a:p>
        </p:txBody>
      </p:sp>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5</a:t>
            </a:fld>
            <a:endParaRPr lang="en-US" dirty="0"/>
          </a:p>
        </p:txBody>
      </p:sp>
    </p:spTree>
    <p:extLst>
      <p:ext uri="{BB962C8B-B14F-4D97-AF65-F5344CB8AC3E}">
        <p14:creationId xmlns:p14="http://schemas.microsoft.com/office/powerpoint/2010/main" val="357199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ABDE13-516D-FC80-7EF9-0C69AC6FE4F8}"/>
              </a:ext>
            </a:extLst>
          </p:cNvPr>
          <p:cNvSpPr>
            <a:spLocks noGrp="1"/>
          </p:cNvSpPr>
          <p:nvPr>
            <p:ph type="title"/>
          </p:nvPr>
        </p:nvSpPr>
        <p:spPr/>
        <p:txBody>
          <a:bodyPr/>
          <a:lstStyle/>
          <a:p>
            <a:r>
              <a:rPr lang="en-US" dirty="0"/>
              <a:t>What Is Antibiotic Stewardship?</a:t>
            </a:r>
          </a:p>
        </p:txBody>
      </p:sp>
      <p:sp>
        <p:nvSpPr>
          <p:cNvPr id="5" name="Content Placeholder 4">
            <a:extLst>
              <a:ext uri="{FF2B5EF4-FFF2-40B4-BE49-F238E27FC236}">
                <a16:creationId xmlns:a16="http://schemas.microsoft.com/office/drawing/2014/main" id="{A9B6957F-39E9-36E9-AFD7-A6CD5222893D}"/>
              </a:ext>
            </a:extLst>
          </p:cNvPr>
          <p:cNvSpPr>
            <a:spLocks noGrp="1"/>
          </p:cNvSpPr>
          <p:nvPr>
            <p:ph idx="1"/>
          </p:nvPr>
        </p:nvSpPr>
        <p:spPr>
          <a:xfrm>
            <a:off x="457200" y="1256460"/>
            <a:ext cx="8229600" cy="1907299"/>
          </a:xfrm>
          <a:ln w="28575">
            <a:solidFill>
              <a:schemeClr val="tx1"/>
            </a:solidFill>
          </a:ln>
        </p:spPr>
        <p:txBody>
          <a:bodyPr lIns="182880" tIns="182880" rIns="182880" bIns="182880" anchor="ctr">
            <a:normAutofit fontScale="85000" lnSpcReduction="20000"/>
          </a:bodyPr>
          <a:lstStyle/>
          <a:p>
            <a:pPr marL="0" indent="0">
              <a:lnSpc>
                <a:spcPct val="120000"/>
              </a:lnSpc>
              <a:buNone/>
            </a:pPr>
            <a:r>
              <a:rPr lang="en-US" sz="2800" dirty="0"/>
              <a:t>Coordinated interventions </a:t>
            </a:r>
            <a:r>
              <a:rPr lang="en-US" sz="2800" b="1" dirty="0"/>
              <a:t>to improve and measure the appropriate use of antibiotics</a:t>
            </a:r>
            <a:r>
              <a:rPr lang="en-US" sz="2800" dirty="0"/>
              <a:t> by promoting the selection of the optimal antibiotic drug regimen, dose, duration of therapy, and route of administration.</a:t>
            </a:r>
          </a:p>
        </p:txBody>
      </p:sp>
      <p:sp>
        <p:nvSpPr>
          <p:cNvPr id="6" name="Text Placeholder 5">
            <a:extLst>
              <a:ext uri="{FF2B5EF4-FFF2-40B4-BE49-F238E27FC236}">
                <a16:creationId xmlns:a16="http://schemas.microsoft.com/office/drawing/2014/main" id="{7DA5AE06-14D2-49FA-474A-0B59A67DFB43}"/>
              </a:ext>
            </a:extLst>
          </p:cNvPr>
          <p:cNvSpPr>
            <a:spLocks noGrp="1"/>
          </p:cNvSpPr>
          <p:nvPr>
            <p:ph type="body" sz="quarter" idx="11"/>
          </p:nvPr>
        </p:nvSpPr>
        <p:spPr>
          <a:xfrm>
            <a:off x="457200" y="3411964"/>
            <a:ext cx="4480560" cy="2696621"/>
          </a:xfrm>
          <a:ln w="28575">
            <a:solidFill>
              <a:schemeClr val="tx1"/>
            </a:solidFill>
          </a:ln>
        </p:spPr>
        <p:txBody>
          <a:bodyPr vert="horz" lIns="182880" tIns="91440" rIns="182880" bIns="91440" rtlCol="0" anchor="ctr">
            <a:normAutofit fontScale="70000" lnSpcReduction="20000"/>
          </a:bodyPr>
          <a:lstStyle/>
          <a:p>
            <a:pPr marL="0" indent="0">
              <a:lnSpc>
                <a:spcPct val="120000"/>
              </a:lnSpc>
              <a:buNone/>
            </a:pPr>
            <a:r>
              <a:rPr lang="en-US" altLang="en-US" sz="3400" b="1" dirty="0"/>
              <a:t>Ensuring that every patient gets:</a:t>
            </a:r>
          </a:p>
          <a:p>
            <a:pPr marL="274320" indent="-274320">
              <a:lnSpc>
                <a:spcPct val="120000"/>
              </a:lnSpc>
            </a:pPr>
            <a:r>
              <a:rPr lang="en-US" altLang="en-US" sz="3100" dirty="0"/>
              <a:t>An antibiotic only when one is needed</a:t>
            </a:r>
          </a:p>
          <a:p>
            <a:pPr marL="274320" indent="-274320">
              <a:lnSpc>
                <a:spcPct val="120000"/>
              </a:lnSpc>
            </a:pPr>
            <a:r>
              <a:rPr lang="en-US" altLang="en-US" sz="3100" dirty="0"/>
              <a:t>The right agent</a:t>
            </a:r>
          </a:p>
          <a:p>
            <a:pPr marL="274320" indent="-274320">
              <a:lnSpc>
                <a:spcPct val="120000"/>
              </a:lnSpc>
            </a:pPr>
            <a:r>
              <a:rPr lang="en-US" altLang="en-US" sz="3100" dirty="0"/>
              <a:t>At the right dose</a:t>
            </a:r>
          </a:p>
          <a:p>
            <a:pPr marL="274320" indent="-274320">
              <a:lnSpc>
                <a:spcPct val="120000"/>
              </a:lnSpc>
            </a:pPr>
            <a:r>
              <a:rPr lang="en-US" altLang="en-US" sz="3100" dirty="0"/>
              <a:t>For the right duration  </a:t>
            </a:r>
          </a:p>
        </p:txBody>
      </p:sp>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6</a:t>
            </a:fld>
            <a:endParaRPr lang="en-US" dirty="0"/>
          </a:p>
        </p:txBody>
      </p:sp>
      <p:pic>
        <p:nvPicPr>
          <p:cNvPr id="3" name="Picture 2">
            <a:extLst>
              <a:ext uri="{FF2B5EF4-FFF2-40B4-BE49-F238E27FC236}">
                <a16:creationId xmlns:a16="http://schemas.microsoft.com/office/drawing/2014/main" id="{F0CA566E-C701-2026-BCB7-2B938A77EB43}"/>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5192395" y="3425298"/>
            <a:ext cx="3483107" cy="2668237"/>
          </a:xfrm>
          <a:prstGeom prst="rect">
            <a:avLst/>
          </a:prstGeom>
          <a:ln w="28575">
            <a:solidFill>
              <a:schemeClr val="tx1"/>
            </a:solidFill>
          </a:ln>
        </p:spPr>
      </p:pic>
    </p:spTree>
    <p:extLst>
      <p:ext uri="{BB962C8B-B14F-4D97-AF65-F5344CB8AC3E}">
        <p14:creationId xmlns:p14="http://schemas.microsoft.com/office/powerpoint/2010/main" val="2324410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ABDE13-516D-FC80-7EF9-0C69AC6FE4F8}"/>
              </a:ext>
            </a:extLst>
          </p:cNvPr>
          <p:cNvSpPr>
            <a:spLocks noGrp="1"/>
          </p:cNvSpPr>
          <p:nvPr>
            <p:ph type="title"/>
          </p:nvPr>
        </p:nvSpPr>
        <p:spPr/>
        <p:txBody>
          <a:bodyPr>
            <a:normAutofit fontScale="90000"/>
          </a:bodyPr>
          <a:lstStyle/>
          <a:p>
            <a:r>
              <a:rPr lang="en-US" dirty="0"/>
              <a:t>Antibiotic Exposure and MRSA Risk</a:t>
            </a:r>
          </a:p>
        </p:txBody>
      </p:sp>
      <p:sp>
        <p:nvSpPr>
          <p:cNvPr id="5" name="Content Placeholder 4">
            <a:extLst>
              <a:ext uri="{FF2B5EF4-FFF2-40B4-BE49-F238E27FC236}">
                <a16:creationId xmlns:a16="http://schemas.microsoft.com/office/drawing/2014/main" id="{A9B6957F-39E9-36E9-AFD7-A6CD5222893D}"/>
              </a:ext>
            </a:extLst>
          </p:cNvPr>
          <p:cNvSpPr>
            <a:spLocks noGrp="1"/>
          </p:cNvSpPr>
          <p:nvPr>
            <p:ph idx="1"/>
          </p:nvPr>
        </p:nvSpPr>
        <p:spPr/>
        <p:txBody>
          <a:bodyPr>
            <a:normAutofit/>
          </a:bodyPr>
          <a:lstStyle/>
          <a:p>
            <a:pPr>
              <a:lnSpc>
                <a:spcPct val="100000"/>
              </a:lnSpc>
              <a:spcBef>
                <a:spcPts val="2400"/>
              </a:spcBef>
            </a:pPr>
            <a:r>
              <a:rPr lang="en-US" sz="2800" dirty="0"/>
              <a:t>Fluoroquinolones have been most strongly and consistently associated with MRSA colonization and infection.</a:t>
            </a:r>
            <a:endParaRPr lang="en-US" dirty="0"/>
          </a:p>
          <a:p>
            <a:pPr lvl="1">
              <a:lnSpc>
                <a:spcPct val="100000"/>
              </a:lnSpc>
              <a:spcBef>
                <a:spcPts val="1200"/>
              </a:spcBef>
            </a:pPr>
            <a:r>
              <a:rPr lang="en-US" sz="2400" dirty="0"/>
              <a:t>Fluoroquinolone exposure independently associated with MRSA nasal colonization in a prospective cohort of LTC patients who underwent weekly screening.</a:t>
            </a:r>
            <a:r>
              <a:rPr lang="en-US" sz="2400" baseline="30000" dirty="0"/>
              <a:t>4</a:t>
            </a:r>
            <a:endParaRPr lang="en-US" sz="2400" baseline="30000" dirty="0">
              <a:cs typeface="Calibri"/>
            </a:endParaRPr>
          </a:p>
          <a:p>
            <a:pPr lvl="1">
              <a:lnSpc>
                <a:spcPct val="100000"/>
              </a:lnSpc>
              <a:spcBef>
                <a:spcPts val="1200"/>
              </a:spcBef>
            </a:pPr>
            <a:r>
              <a:rPr lang="en-US" sz="2400" dirty="0"/>
              <a:t>Fluoroquinolone exposure independently associated with MRSA infection in hospitalized patients.</a:t>
            </a:r>
            <a:r>
              <a:rPr lang="en-US" sz="2400" baseline="30000" dirty="0"/>
              <a:t>5</a:t>
            </a:r>
            <a:endParaRPr lang="en-US" sz="2400" baseline="30000" dirty="0">
              <a:cs typeface="Calibri"/>
            </a:endParaRPr>
          </a:p>
          <a:p>
            <a:pPr>
              <a:lnSpc>
                <a:spcPct val="100000"/>
              </a:lnSpc>
              <a:spcBef>
                <a:spcPts val="1800"/>
              </a:spcBef>
            </a:pPr>
            <a:r>
              <a:rPr lang="en-US" sz="2800" dirty="0"/>
              <a:t>Glycopeptides, cephalosporins, and beta-lactam antibiotics also associated with MRSA colonization and infection in a meta-analysis.</a:t>
            </a:r>
            <a:r>
              <a:rPr lang="en-US" sz="2800" baseline="30000" dirty="0"/>
              <a:t>6 </a:t>
            </a:r>
            <a:endParaRPr lang="en-US" sz="2800" baseline="30000" dirty="0">
              <a:cs typeface="Calibri"/>
            </a:endParaRPr>
          </a:p>
        </p:txBody>
      </p:sp>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7</a:t>
            </a:fld>
            <a:endParaRPr lang="en-US" dirty="0"/>
          </a:p>
        </p:txBody>
      </p:sp>
    </p:spTree>
    <p:extLst>
      <p:ext uri="{BB962C8B-B14F-4D97-AF65-F5344CB8AC3E}">
        <p14:creationId xmlns:p14="http://schemas.microsoft.com/office/powerpoint/2010/main" val="180194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91DB-1D38-5A92-277A-8BFCE7BD3074}"/>
              </a:ext>
            </a:extLst>
          </p:cNvPr>
          <p:cNvSpPr>
            <a:spLocks noGrp="1"/>
          </p:cNvSpPr>
          <p:nvPr>
            <p:ph type="title"/>
          </p:nvPr>
        </p:nvSpPr>
        <p:spPr/>
        <p:txBody>
          <a:bodyPr>
            <a:noAutofit/>
          </a:bodyPr>
          <a:lstStyle/>
          <a:p>
            <a:r>
              <a:rPr lang="en-US" sz="3200" dirty="0"/>
              <a:t>Association Between Antibiotic Stewardship and MRSA Reduction </a:t>
            </a:r>
          </a:p>
        </p:txBody>
      </p:sp>
      <p:sp>
        <p:nvSpPr>
          <p:cNvPr id="3" name="Content Placeholder 2">
            <a:extLst>
              <a:ext uri="{FF2B5EF4-FFF2-40B4-BE49-F238E27FC236}">
                <a16:creationId xmlns:a16="http://schemas.microsoft.com/office/drawing/2014/main" id="{9FC2207F-B538-CCBC-E76A-BA4C9CEA2D1E}"/>
              </a:ext>
            </a:extLst>
          </p:cNvPr>
          <p:cNvSpPr>
            <a:spLocks noGrp="1"/>
          </p:cNvSpPr>
          <p:nvPr>
            <p:ph idx="1"/>
          </p:nvPr>
        </p:nvSpPr>
        <p:spPr>
          <a:xfrm>
            <a:off x="457200" y="993051"/>
            <a:ext cx="8229600" cy="562593"/>
          </a:xfrm>
        </p:spPr>
        <p:txBody>
          <a:bodyPr>
            <a:normAutofit lnSpcReduction="10000"/>
          </a:bodyPr>
          <a:lstStyle/>
          <a:p>
            <a:r>
              <a:rPr lang="en-US" altLang="en-US" sz="3200" b="1" dirty="0">
                <a:solidFill>
                  <a:srgbClr val="FF0000"/>
                </a:solidFill>
                <a:latin typeface="Calibri"/>
                <a:cs typeface="Calibri"/>
              </a:rPr>
              <a:t>37 percent reduction of MRSA</a:t>
            </a:r>
            <a:r>
              <a:rPr lang="en-US" altLang="en-US" sz="3200" b="1" baseline="30000" dirty="0">
                <a:solidFill>
                  <a:srgbClr val="FF0000"/>
                </a:solidFill>
                <a:latin typeface="Calibri"/>
                <a:cs typeface="Calibri"/>
              </a:rPr>
              <a:t>7</a:t>
            </a:r>
            <a:endParaRPr lang="en-US" altLang="en-US" sz="3200" b="1" baseline="30000" dirty="0">
              <a:solidFill>
                <a:srgbClr val="FF0000"/>
              </a:solidFill>
              <a:latin typeface="Calibri" panose="020F0502020204030204" pitchFamily="34" charset="0"/>
              <a:cs typeface="Calibri"/>
            </a:endParaRPr>
          </a:p>
        </p:txBody>
      </p:sp>
      <p:pic>
        <p:nvPicPr>
          <p:cNvPr id="33" name="Picture 32" descr="Image: Forest plot showing the effectiveness of antibiotic stewardship programs in lowering MRSA rates, across 17 studies. ">
            <a:extLst>
              <a:ext uri="{FF2B5EF4-FFF2-40B4-BE49-F238E27FC236}">
                <a16:creationId xmlns:a16="http://schemas.microsoft.com/office/drawing/2014/main" id="{D899022E-B8F7-AF98-AB4D-A6CB2EC8213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77240" y="1519550"/>
            <a:ext cx="7589520" cy="4457041"/>
          </a:xfrm>
          <a:prstGeom prst="rect">
            <a:avLst/>
          </a:prstGeom>
        </p:spPr>
      </p:pic>
      <p:sp>
        <p:nvSpPr>
          <p:cNvPr id="4" name="Text Placeholder 3">
            <a:extLst>
              <a:ext uri="{FF2B5EF4-FFF2-40B4-BE49-F238E27FC236}">
                <a16:creationId xmlns:a16="http://schemas.microsoft.com/office/drawing/2014/main" id="{315235EE-173F-D558-D916-6E036AA59289}"/>
              </a:ext>
            </a:extLst>
          </p:cNvPr>
          <p:cNvSpPr>
            <a:spLocks noGrp="1"/>
          </p:cNvSpPr>
          <p:nvPr>
            <p:ph type="body" sz="quarter" idx="11"/>
          </p:nvPr>
        </p:nvSpPr>
        <p:spPr>
          <a:xfrm>
            <a:off x="457200" y="6085601"/>
            <a:ext cx="8229600" cy="461665"/>
          </a:xfrm>
        </p:spPr>
        <p:txBody>
          <a:bodyPr>
            <a:spAutoFit/>
          </a:bodyPr>
          <a:lstStyle/>
          <a:p>
            <a:pPr marL="0" indent="0">
              <a:buNone/>
            </a:pPr>
            <a:r>
              <a:rPr lang="en-US" sz="800" dirty="0"/>
              <a:t>Used with permission of Elsevier Science &amp; Technology Journals, from “</a:t>
            </a:r>
            <a:r>
              <a:rPr lang="en-US" sz="800" b="0" i="0" u="none" strike="noStrike" dirty="0">
                <a:solidFill>
                  <a:srgbClr val="000000"/>
                </a:solidFill>
                <a:effectLst/>
              </a:rPr>
              <a:t>Effect of antibiotic stewardship on the incidence of infection and colonization with antibiotic-resistant bacteria and </a:t>
            </a:r>
            <a:r>
              <a:rPr lang="en-US" sz="800" b="0" i="1" u="none" strike="noStrike" dirty="0">
                <a:solidFill>
                  <a:srgbClr val="000000"/>
                </a:solidFill>
                <a:effectLst/>
              </a:rPr>
              <a:t>Clostridium difficile </a:t>
            </a:r>
            <a:r>
              <a:rPr lang="en-US" sz="800" b="0" i="0" u="none" strike="noStrike" dirty="0">
                <a:solidFill>
                  <a:srgbClr val="000000"/>
                </a:solidFill>
                <a:effectLst/>
              </a:rPr>
              <a:t>infection: a systematic review and meta-analysis</a:t>
            </a:r>
            <a:r>
              <a:rPr lang="en-US" sz="800" dirty="0"/>
              <a:t>” in </a:t>
            </a:r>
            <a:r>
              <a:rPr lang="en-US" sz="800" i="1" dirty="0"/>
              <a:t>Lancet Infectious Disease</a:t>
            </a:r>
            <a:r>
              <a:rPr lang="en-US" sz="800" dirty="0"/>
              <a:t>, by </a:t>
            </a:r>
            <a:r>
              <a:rPr lang="en-US" sz="800" b="0" i="0" u="none" strike="noStrike" dirty="0">
                <a:solidFill>
                  <a:srgbClr val="000000"/>
                </a:solidFill>
                <a:effectLst/>
              </a:rPr>
              <a:t>Baur D, Gladstone BP, Burkert F, et al</a:t>
            </a:r>
            <a:r>
              <a:rPr lang="en-US" sz="800" dirty="0"/>
              <a:t>., Volume 17, Issue 9, 2017; permission conveyed through Copyright Clearance Center, Inc.</a:t>
            </a:r>
          </a:p>
        </p:txBody>
      </p:sp>
      <p:sp>
        <p:nvSpPr>
          <p:cNvPr id="24" name="Slide Number Placeholder 23">
            <a:extLst>
              <a:ext uri="{FF2B5EF4-FFF2-40B4-BE49-F238E27FC236}">
                <a16:creationId xmlns:a16="http://schemas.microsoft.com/office/drawing/2014/main" id="{5B9CDE66-D4C4-19CC-EC4A-CBB45EE6FA8F}"/>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4250911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ABDE13-516D-FC80-7EF9-0C69AC6FE4F8}"/>
              </a:ext>
            </a:extLst>
          </p:cNvPr>
          <p:cNvSpPr>
            <a:spLocks noGrp="1"/>
          </p:cNvSpPr>
          <p:nvPr>
            <p:ph type="title"/>
          </p:nvPr>
        </p:nvSpPr>
        <p:spPr/>
        <p:txBody>
          <a:bodyPr>
            <a:noAutofit/>
          </a:bodyPr>
          <a:lstStyle/>
          <a:p>
            <a:r>
              <a:rPr lang="en-US" sz="3200" dirty="0"/>
              <a:t>Reductions in MRSA Associated With Reduction of Antibiotic Use in Scotland</a:t>
            </a:r>
            <a:r>
              <a:rPr lang="en-US" sz="3200" baseline="30000" dirty="0"/>
              <a:t>8</a:t>
            </a:r>
          </a:p>
        </p:txBody>
      </p:sp>
      <p:sp>
        <p:nvSpPr>
          <p:cNvPr id="5" name="Content Placeholder 4">
            <a:extLst>
              <a:ext uri="{FF2B5EF4-FFF2-40B4-BE49-F238E27FC236}">
                <a16:creationId xmlns:a16="http://schemas.microsoft.com/office/drawing/2014/main" id="{A9B6957F-39E9-36E9-AFD7-A6CD5222893D}"/>
              </a:ext>
            </a:extLst>
          </p:cNvPr>
          <p:cNvSpPr>
            <a:spLocks noGrp="1"/>
          </p:cNvSpPr>
          <p:nvPr>
            <p:ph idx="1"/>
          </p:nvPr>
        </p:nvSpPr>
        <p:spPr>
          <a:xfrm>
            <a:off x="457200" y="1315292"/>
            <a:ext cx="8229600" cy="4994067"/>
          </a:xfrm>
        </p:spPr>
        <p:txBody>
          <a:bodyPr/>
          <a:lstStyle/>
          <a:p>
            <a:pPr>
              <a:spcBef>
                <a:spcPts val="3600"/>
              </a:spcBef>
            </a:pPr>
            <a:r>
              <a:rPr lang="en-US" dirty="0"/>
              <a:t>Quasi-experimental studies conducted to assess the impact of the Scottish antibiotic stewardship and infection control plan on hospital and community MRSA rates.</a:t>
            </a:r>
          </a:p>
          <a:p>
            <a:pPr>
              <a:spcBef>
                <a:spcPts val="3600"/>
              </a:spcBef>
            </a:pPr>
            <a:r>
              <a:rPr lang="en-US" dirty="0"/>
              <a:t>A total of 1,289,929 hospital admissions and 455,508 adult primary care patients in northeast Scotland between 1997 and 2012.</a:t>
            </a:r>
          </a:p>
        </p:txBody>
      </p:sp>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9</a:t>
            </a:fld>
            <a:endParaRPr lang="en-US" dirty="0"/>
          </a:p>
        </p:txBody>
      </p:sp>
    </p:spTree>
    <p:extLst>
      <p:ext uri="{BB962C8B-B14F-4D97-AF65-F5344CB8AC3E}">
        <p14:creationId xmlns:p14="http://schemas.microsoft.com/office/powerpoint/2010/main" val="125121738"/>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4A4051-5181-487D-A39A-F4E1E77BC14A}">
  <ds:schemaRefs>
    <ds:schemaRef ds:uri="http://purl.org/dc/dcmitype/"/>
    <ds:schemaRef ds:uri="http://schemas.microsoft.com/office/2006/documentManagement/types"/>
    <ds:schemaRef ds:uri="http://www.w3.org/XML/1998/namespace"/>
    <ds:schemaRef ds:uri="http://purl.org/dc/term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5d14f105-b512-4c58-b648-3bdda2cf581d"/>
    <ds:schemaRef ds:uri="931aec66-2863-455c-9bb0-8c99df0ac3fd"/>
  </ds:schemaRefs>
</ds:datastoreItem>
</file>

<file path=customXml/itemProps2.xml><?xml version="1.0" encoding="utf-8"?>
<ds:datastoreItem xmlns:ds="http://schemas.openxmlformats.org/officeDocument/2006/customXml" ds:itemID="{B9C52467-0ED2-40BC-BEEC-6FC7EEDA9A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aec66-2863-455c-9bb0-8c99df0ac3fd"/>
    <ds:schemaRef ds:uri="5d14f105-b512-4c58-b648-3bdda2cf5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3E3B6A-E75A-4EAB-9484-E1B9BB726D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819</TotalTime>
  <Words>3124</Words>
  <Application>Microsoft Office PowerPoint</Application>
  <PresentationFormat>Letter Paper (8.5x11 in)</PresentationFormat>
  <Paragraphs>266</Paragraphs>
  <Slides>35</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Courier New</vt:lpstr>
      <vt:lpstr>Wingdings</vt:lpstr>
      <vt:lpstr>1_AHRQ MRSA</vt:lpstr>
      <vt:lpstr>AHRQ Safety Program for MRSA Prevention</vt:lpstr>
      <vt:lpstr>Educational Objectives</vt:lpstr>
      <vt:lpstr>Take Aim to Prevent MRSA</vt:lpstr>
      <vt:lpstr>Fundamental Best Practices</vt:lpstr>
      <vt:lpstr>Some Facts About Antibiotic Use</vt:lpstr>
      <vt:lpstr>What Is Antibiotic Stewardship?</vt:lpstr>
      <vt:lpstr>Antibiotic Exposure and MRSA Risk</vt:lpstr>
      <vt:lpstr>Association Between Antibiotic Stewardship and MRSA Reduction </vt:lpstr>
      <vt:lpstr>Reductions in MRSA Associated With Reduction of Antibiotic Use in Scotland8</vt:lpstr>
      <vt:lpstr>Multiple Interventions8</vt:lpstr>
      <vt:lpstr>MRSA Reduction in the Hospital8</vt:lpstr>
      <vt:lpstr>Steps to Improve Antibiotic Stewardship on a Unit</vt:lpstr>
      <vt:lpstr>Step 1: Unit-Based Stewardship Champions</vt:lpstr>
      <vt:lpstr>Step 2: Working With the Hospital ASP</vt:lpstr>
      <vt:lpstr>Step 3: Identify Areas for Improved Prescribing</vt:lpstr>
      <vt:lpstr>Four Moments of Antibiotic Decision Making15</vt:lpstr>
      <vt:lpstr>Step 4: Design and Execute an Intervention</vt:lpstr>
      <vt:lpstr>Step 5: Engage Frontline Prescribers </vt:lpstr>
      <vt:lpstr>Antibiotic Time Out Tool16</vt:lpstr>
      <vt:lpstr>Team Antibiotic Review Form17</vt:lpstr>
      <vt:lpstr>Communicating With Colleagues About Antibiotic Decisions</vt:lpstr>
      <vt:lpstr>Four Key Components of Effective Communication18</vt:lpstr>
      <vt:lpstr>Use Assertive (Not Aggressive) Statements</vt:lpstr>
      <vt:lpstr>Elements of Appropriate Assertion</vt:lpstr>
      <vt:lpstr>Case: Possible Vancomycin Toxicity?</vt:lpstr>
      <vt:lpstr>Case: Try an Aggressive Stance</vt:lpstr>
      <vt:lpstr>Case: Alternatively, Use an Assertive Tack</vt:lpstr>
      <vt:lpstr>Case: Pull It Together</vt:lpstr>
      <vt:lpstr>Advocacy and Assertion19</vt:lpstr>
      <vt:lpstr>Key Takeaways</vt:lpstr>
      <vt:lpstr>Disclaimer</vt:lpstr>
      <vt:lpstr>Reference List—1</vt:lpstr>
      <vt:lpstr>Reference List—2</vt:lpstr>
      <vt:lpstr>Reference List—3</vt:lpstr>
      <vt:lpstr>Reference List—4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MRSA Prevention</dc:title>
  <dc:creator>Agency for Healthcare Research &amp; Quality</dc:creator>
  <cp:lastModifiedBy>Heidenrich, Christine (AHRQ/OC) (CTR)</cp:lastModifiedBy>
  <cp:revision>10</cp:revision>
  <dcterms:created xsi:type="dcterms:W3CDTF">2021-06-25T18:34:07Z</dcterms:created>
  <dcterms:modified xsi:type="dcterms:W3CDTF">2024-10-17T01:56:49Z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