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57"/>
  </p:notesMasterIdLst>
  <p:handoutMasterIdLst>
    <p:handoutMasterId r:id="rId58"/>
  </p:handoutMasterIdLst>
  <p:sldIdLst>
    <p:sldId id="256" r:id="rId5"/>
    <p:sldId id="259" r:id="rId6"/>
    <p:sldId id="824" r:id="rId7"/>
    <p:sldId id="1159" r:id="rId8"/>
    <p:sldId id="1162" r:id="rId9"/>
    <p:sldId id="1185" r:id="rId10"/>
    <p:sldId id="1193" r:id="rId11"/>
    <p:sldId id="667" r:id="rId12"/>
    <p:sldId id="992" r:id="rId13"/>
    <p:sldId id="960" r:id="rId14"/>
    <p:sldId id="962" r:id="rId15"/>
    <p:sldId id="953" r:id="rId16"/>
    <p:sldId id="672" r:id="rId17"/>
    <p:sldId id="966" r:id="rId18"/>
    <p:sldId id="1194" r:id="rId19"/>
    <p:sldId id="1146" r:id="rId20"/>
    <p:sldId id="1168" r:id="rId21"/>
    <p:sldId id="1149" r:id="rId22"/>
    <p:sldId id="1150" r:id="rId23"/>
    <p:sldId id="1169" r:id="rId24"/>
    <p:sldId id="1170" r:id="rId25"/>
    <p:sldId id="1195" r:id="rId26"/>
    <p:sldId id="945" r:id="rId27"/>
    <p:sldId id="944" r:id="rId28"/>
    <p:sldId id="942" r:id="rId29"/>
    <p:sldId id="1081" r:id="rId30"/>
    <p:sldId id="986" r:id="rId31"/>
    <p:sldId id="987" r:id="rId32"/>
    <p:sldId id="933" r:id="rId33"/>
    <p:sldId id="925" r:id="rId34"/>
    <p:sldId id="1182" r:id="rId35"/>
    <p:sldId id="1183" r:id="rId36"/>
    <p:sldId id="1187" r:id="rId37"/>
    <p:sldId id="1188" r:id="rId38"/>
    <p:sldId id="1186" r:id="rId39"/>
    <p:sldId id="1196" r:id="rId40"/>
    <p:sldId id="1152" r:id="rId41"/>
    <p:sldId id="1153" r:id="rId42"/>
    <p:sldId id="1154" r:id="rId43"/>
    <p:sldId id="1155" r:id="rId44"/>
    <p:sldId id="1156" r:id="rId45"/>
    <p:sldId id="1157" r:id="rId46"/>
    <p:sldId id="1192" r:id="rId47"/>
    <p:sldId id="1151" r:id="rId48"/>
    <p:sldId id="1114" r:id="rId49"/>
    <p:sldId id="1115" r:id="rId50"/>
    <p:sldId id="993" r:id="rId51"/>
    <p:sldId id="994" r:id="rId52"/>
    <p:sldId id="1079" r:id="rId53"/>
    <p:sldId id="1176" r:id="rId54"/>
    <p:sldId id="1177" r:id="rId55"/>
    <p:sldId id="1191" r:id="rId56"/>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7B39858B-98C3-70D4-538B-4301DDCD88D9}" name="Lisa Maragakis" initials="LM" userId="S::lmaraga1@jh.edu::5c198311-483d-4a73-be75-fadf68ee2dcf" providerId="AD"/>
  <p188:author id="{2D89CADA-EF6E-4285-6F16-A456851977EB}" name="Sandy Swoboda" initials="SS" userId="S::sswobod2@jh.edu::a0e4e6cf-5da3-4ac6-b544-fa9f35cbc812"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585"/>
    <a:srgbClr val="DBE3E9"/>
    <a:srgbClr val="E3B39F"/>
    <a:srgbClr val="E6E6E6"/>
    <a:srgbClr val="64DCE8"/>
    <a:srgbClr val="E5F3F3"/>
    <a:srgbClr val="B3EDFF"/>
    <a:srgbClr val="0070C0"/>
    <a:srgbClr val="FFF2CC"/>
    <a:srgbClr val="E4E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3B50D-6434-4E0E-86D6-CFCDCD011230}" v="1" dt="2025-02-28T19:57:48.14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woboda" userId="S::sswobod2@jh.edu::a0e4e6cf-5da3-4ac6-b544-fa9f35cbc812" providerId="AD" clId="Web-{7EC038D8-4ED8-0C5B-7BB7-47336B2378F9}"/>
    <pc:docChg chg="mod">
      <pc:chgData name="Sandy Swoboda" userId="S::sswobod2@jh.edu::a0e4e6cf-5da3-4ac6-b544-fa9f35cbc812" providerId="AD" clId="Web-{7EC038D8-4ED8-0C5B-7BB7-47336B2378F9}" dt="2024-06-19T08:55:59.299" v="1"/>
      <pc:docMkLst>
        <pc:docMk/>
      </pc:docMkLst>
      <pc:sldChg chg="modCm">
        <pc:chgData name="Sandy Swoboda" userId="S::sswobod2@jh.edu::a0e4e6cf-5da3-4ac6-b544-fa9f35cbc812" providerId="AD" clId="Web-{7EC038D8-4ED8-0C5B-7BB7-47336B2378F9}" dt="2024-06-19T08:55:59.299" v="1"/>
        <pc:sldMkLst>
          <pc:docMk/>
          <pc:sldMk cId="4292446568" sldId="933"/>
        </pc:sldMkLst>
        <pc:extLst>
          <p:ext xmlns:p="http://schemas.openxmlformats.org/presentationml/2006/main" uri="{D6D511B9-2390-475A-947B-AFAB55BFBCF1}">
            <pc226:cmChg xmlns:pc226="http://schemas.microsoft.com/office/powerpoint/2022/06/main/command" chg="">
              <pc226:chgData name="Sandy Swoboda" userId="S::sswobod2@jh.edu::a0e4e6cf-5da3-4ac6-b544-fa9f35cbc812" providerId="AD" clId="Web-{7EC038D8-4ED8-0C5B-7BB7-47336B2378F9}" dt="2024-06-19T08:55:59.299" v="1"/>
              <pc2:cmMkLst xmlns:pc2="http://schemas.microsoft.com/office/powerpoint/2019/9/main/command">
                <pc:docMk/>
                <pc:sldMk cId="4292446568" sldId="933"/>
                <pc2:cmMk id="{6D7E27D4-E791-46BA-8BB3-82B83514853C}"/>
              </pc2:cmMkLst>
              <pc226:cmRplyChg chg="add">
                <pc226:chgData name="Sandy Swoboda" userId="S::sswobod2@jh.edu::a0e4e6cf-5da3-4ac6-b544-fa9f35cbc812" providerId="AD" clId="Web-{7EC038D8-4ED8-0C5B-7BB7-47336B2378F9}" dt="2024-06-19T08:55:59.299" v="1"/>
                <pc2:cmRplyMkLst xmlns:pc2="http://schemas.microsoft.com/office/powerpoint/2019/9/main/command">
                  <pc:docMk/>
                  <pc:sldMk cId="4292446568" sldId="933"/>
                  <pc2:cmMk id="{6D7E27D4-E791-46BA-8BB3-82B83514853C}"/>
                  <pc2:cmRplyMk id="{07848BA3-156A-4DE6-9ED3-847B2623EDD9}"/>
                </pc2:cmRplyMkLst>
              </pc226:cmRplyChg>
            </pc226:cmChg>
          </p:ext>
        </pc:extLst>
      </pc:sldChg>
    </pc:docChg>
  </pc:docChgLst>
  <pc:docChgLst>
    <pc:chgData name="Jana Lu" userId="76d7ce9a-58f9-4227-9ce6-18dcc353422d" providerId="ADAL" clId="{46719AC6-E171-E942-A21B-E9AF8DEA794A}"/>
    <pc:docChg chg="modSld">
      <pc:chgData name="Jana Lu" userId="76d7ce9a-58f9-4227-9ce6-18dcc353422d" providerId="ADAL" clId="{46719AC6-E171-E942-A21B-E9AF8DEA794A}" dt="2024-06-25T22:08:31.876" v="5" actId="20577"/>
      <pc:docMkLst>
        <pc:docMk/>
      </pc:docMkLst>
      <pc:sldChg chg="modSp">
        <pc:chgData name="Jana Lu" userId="76d7ce9a-58f9-4227-9ce6-18dcc353422d" providerId="ADAL" clId="{46719AC6-E171-E942-A21B-E9AF8DEA794A}" dt="2024-06-25T22:08:31.876" v="5" actId="20577"/>
        <pc:sldMkLst>
          <pc:docMk/>
          <pc:sldMk cId="1637619383" sldId="1152"/>
        </pc:sldMkLst>
        <pc:spChg chg="mod">
          <ac:chgData name="Jana Lu" userId="76d7ce9a-58f9-4227-9ce6-18dcc353422d" providerId="ADAL" clId="{46719AC6-E171-E942-A21B-E9AF8DEA794A}" dt="2024-06-25T22:08:31.876" v="5" actId="20577"/>
          <ac:spMkLst>
            <pc:docMk/>
            <pc:sldMk cId="1637619383" sldId="1152"/>
            <ac:spMk id="2" creationId="{AFA81F9E-CF71-4DCB-F2D2-4AC0CB9A2FEF}"/>
          </ac:spMkLst>
        </pc:spChg>
      </pc:sldChg>
    </pc:docChg>
  </pc:docChgLst>
  <pc:docChgLst>
    <pc:chgData name="Samuel Kim" userId="0b4e8f1a-35cc-4769-966d-024c662a6df8" providerId="ADAL" clId="{35211499-817B-40F8-95EB-0729AD58FDE5}"/>
    <pc:docChg chg="undo redo custSel addSld delSld modSld">
      <pc:chgData name="Samuel Kim" userId="0b4e8f1a-35cc-4769-966d-024c662a6df8" providerId="ADAL" clId="{35211499-817B-40F8-95EB-0729AD58FDE5}" dt="2024-06-26T04:14:18.831" v="3642" actId="14826"/>
      <pc:docMkLst>
        <pc:docMk/>
      </pc:docMkLst>
      <pc:sldChg chg="modSp delCm modCm">
        <pc:chgData name="Samuel Kim" userId="0b4e8f1a-35cc-4769-966d-024c662a6df8" providerId="ADAL" clId="{35211499-817B-40F8-95EB-0729AD58FDE5}" dt="2024-06-26T03:32:37.980" v="3632" actId="14826"/>
        <pc:sldMkLst>
          <pc:docMk/>
          <pc:sldMk cId="4237759428" sldId="667"/>
        </pc:sldMkLst>
        <pc:picChg chg="mod">
          <ac:chgData name="Samuel Kim" userId="0b4e8f1a-35cc-4769-966d-024c662a6df8" providerId="ADAL" clId="{35211499-817B-40F8-95EB-0729AD58FDE5}" dt="2024-06-26T03:32:37.980" v="3632" actId="14826"/>
          <ac:picMkLst>
            <pc:docMk/>
            <pc:sldMk cId="4237759428" sldId="667"/>
            <ac:picMk id="3080" creationId="{00792E68-716A-48C2-AF17-B6C6A41B5456}"/>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4T22:02:38.127" v="379"/>
              <pc2:cmMkLst xmlns:pc2="http://schemas.microsoft.com/office/powerpoint/2019/9/main/command">
                <pc:docMk/>
                <pc:sldMk cId="4237759428" sldId="667"/>
                <pc2:cmMk id="{938C416A-7666-475B-A77C-3C428309753C}"/>
              </pc2:cmMkLst>
            </pc226:cmChg>
          </p:ext>
        </pc:extLst>
      </pc:sldChg>
      <pc:sldChg chg="modSp">
        <pc:chgData name="Samuel Kim" userId="0b4e8f1a-35cc-4769-966d-024c662a6df8" providerId="ADAL" clId="{35211499-817B-40F8-95EB-0729AD58FDE5}" dt="2024-06-26T04:09:43.850" v="3634" actId="14826"/>
        <pc:sldMkLst>
          <pc:docMk/>
          <pc:sldMk cId="2082655316" sldId="672"/>
        </pc:sldMkLst>
        <pc:picChg chg="mod">
          <ac:chgData name="Samuel Kim" userId="0b4e8f1a-35cc-4769-966d-024c662a6df8" providerId="ADAL" clId="{35211499-817B-40F8-95EB-0729AD58FDE5}" dt="2024-06-26T04:09:43.850" v="3634" actId="14826"/>
          <ac:picMkLst>
            <pc:docMk/>
            <pc:sldMk cId="2082655316" sldId="672"/>
            <ac:picMk id="6" creationId="{34F72A27-827E-DC2F-59AE-EA69327F8D54}"/>
          </ac:picMkLst>
        </pc:picChg>
      </pc:sldChg>
      <pc:sldChg chg="addSp delSp modSp mod delCm modCm">
        <pc:chgData name="Samuel Kim" userId="0b4e8f1a-35cc-4769-966d-024c662a6df8" providerId="ADAL" clId="{35211499-817B-40F8-95EB-0729AD58FDE5}" dt="2024-06-26T03:29:08.416" v="3628"/>
        <pc:sldMkLst>
          <pc:docMk/>
          <pc:sldMk cId="277556773" sldId="712"/>
        </pc:sldMkLst>
        <pc:spChg chg="mod">
          <ac:chgData name="Samuel Kim" userId="0b4e8f1a-35cc-4769-966d-024c662a6df8" providerId="ADAL" clId="{35211499-817B-40F8-95EB-0729AD58FDE5}" dt="2024-06-24T21:20:19.644" v="71" actId="1076"/>
          <ac:spMkLst>
            <pc:docMk/>
            <pc:sldMk cId="277556773" sldId="712"/>
            <ac:spMk id="2" creationId="{55706990-34F6-580E-741D-CDB0E96586DD}"/>
          </ac:spMkLst>
        </pc:spChg>
        <pc:spChg chg="del">
          <ac:chgData name="Samuel Kim" userId="0b4e8f1a-35cc-4769-966d-024c662a6df8" providerId="ADAL" clId="{35211499-817B-40F8-95EB-0729AD58FDE5}" dt="2024-06-24T21:19:01.822" v="53" actId="478"/>
          <ac:spMkLst>
            <pc:docMk/>
            <pc:sldMk cId="277556773" sldId="712"/>
            <ac:spMk id="4" creationId="{631E82D7-E290-1CB7-492B-25865A989071}"/>
          </ac:spMkLst>
        </pc:spChg>
        <pc:spChg chg="mod">
          <ac:chgData name="Samuel Kim" userId="0b4e8f1a-35cc-4769-966d-024c662a6df8" providerId="ADAL" clId="{35211499-817B-40F8-95EB-0729AD58FDE5}" dt="2024-06-24T21:28:37.154" v="72" actId="14100"/>
          <ac:spMkLst>
            <pc:docMk/>
            <pc:sldMk cId="277556773" sldId="712"/>
            <ac:spMk id="5" creationId="{16129BCE-DD17-7B17-D458-79AE6B7AD802}"/>
          </ac:spMkLst>
        </pc:spChg>
        <pc:spChg chg="mod">
          <ac:chgData name="Samuel Kim" userId="0b4e8f1a-35cc-4769-966d-024c662a6df8" providerId="ADAL" clId="{35211499-817B-40F8-95EB-0729AD58FDE5}" dt="2024-06-24T21:28:43.354" v="81" actId="1035"/>
          <ac:spMkLst>
            <pc:docMk/>
            <pc:sldMk cId="277556773" sldId="712"/>
            <ac:spMk id="6" creationId="{625FED31-23AA-4BA8-ABFA-63DF1D4D3CCB}"/>
          </ac:spMkLst>
        </pc:spChg>
        <pc:spChg chg="add del mod">
          <ac:chgData name="Samuel Kim" userId="0b4e8f1a-35cc-4769-966d-024c662a6df8" providerId="ADAL" clId="{35211499-817B-40F8-95EB-0729AD58FDE5}" dt="2024-06-24T21:16:20.473" v="35" actId="478"/>
          <ac:spMkLst>
            <pc:docMk/>
            <pc:sldMk cId="277556773" sldId="712"/>
            <ac:spMk id="7" creationId="{6DD8048E-043F-CD04-359E-F721F231B5EB}"/>
          </ac:spMkLst>
        </pc:spChg>
        <pc:spChg chg="add mod">
          <ac:chgData name="Samuel Kim" userId="0b4e8f1a-35cc-4769-966d-024c662a6df8" providerId="ADAL" clId="{35211499-817B-40F8-95EB-0729AD58FDE5}" dt="2024-06-24T21:16:23.648" v="38" actId="27636"/>
          <ac:spMkLst>
            <pc:docMk/>
            <pc:sldMk cId="277556773" sldId="712"/>
            <ac:spMk id="26" creationId="{1646ACFD-675F-87D3-721C-0518C676383B}"/>
          </ac:spMkLst>
        </pc:spChg>
        <pc:spChg chg="add mod">
          <ac:chgData name="Samuel Kim" userId="0b4e8f1a-35cc-4769-966d-024c662a6df8" providerId="ADAL" clId="{35211499-817B-40F8-95EB-0729AD58FDE5}" dt="2024-06-24T21:19:01.829" v="54" actId="27636"/>
          <ac:spMkLst>
            <pc:docMk/>
            <pc:sldMk cId="277556773" sldId="712"/>
            <ac:spMk id="28" creationId="{344B0A66-3DC7-48A0-1624-D59268945C47}"/>
          </ac:spMkLst>
        </pc:spChg>
        <pc:spChg chg="add del">
          <ac:chgData name="Samuel Kim" userId="0b4e8f1a-35cc-4769-966d-024c662a6df8" providerId="ADAL" clId="{35211499-817B-40F8-95EB-0729AD58FDE5}" dt="2024-06-24T21:16:23.645" v="36" actId="478"/>
          <ac:spMkLst>
            <pc:docMk/>
            <pc:sldMk cId="277556773" sldId="712"/>
            <ac:spMk id="29" creationId="{A5B25B82-667E-D6E4-D766-FC6C84464B95}"/>
          </ac:spMkLst>
        </pc:spChg>
        <pc:spChg chg="mod">
          <ac:chgData name="Samuel Kim" userId="0b4e8f1a-35cc-4769-966d-024c662a6df8" providerId="ADAL" clId="{35211499-817B-40F8-95EB-0729AD58FDE5}" dt="2024-06-24T21:28:41.405" v="79" actId="1036"/>
          <ac:spMkLst>
            <pc:docMk/>
            <pc:sldMk cId="277556773" sldId="712"/>
            <ac:spMk id="55" creationId="{305BC576-3A7B-2B53-DD65-216A1FF7A327}"/>
          </ac:spMkLst>
        </pc:spChg>
        <pc:picChg chg="mod">
          <ac:chgData name="Samuel Kim" userId="0b4e8f1a-35cc-4769-966d-024c662a6df8" providerId="ADAL" clId="{35211499-817B-40F8-95EB-0729AD58FDE5}" dt="2024-06-24T21:20:19.644" v="71" actId="1076"/>
          <ac:picMkLst>
            <pc:docMk/>
            <pc:sldMk cId="277556773" sldId="712"/>
            <ac:picMk id="1026" creationId="{C9BBD67C-639A-3475-9065-C04DCAB4539B}"/>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4T21:55:49.535" v="354"/>
              <pc2:cmMkLst xmlns:pc2="http://schemas.microsoft.com/office/powerpoint/2019/9/main/command">
                <pc:docMk/>
                <pc:sldMk cId="277556773" sldId="712"/>
                <pc2:cmMk id="{85866517-FF6B-469B-ADA3-E0BC22A532C9}"/>
              </pc2:cmMkLst>
            </pc226:cmChg>
            <pc226:cmChg xmlns:pc226="http://schemas.microsoft.com/office/powerpoint/2022/06/main/command" chg="del mod">
              <pc226:chgData name="Samuel Kim" userId="0b4e8f1a-35cc-4769-966d-024c662a6df8" providerId="ADAL" clId="{35211499-817B-40F8-95EB-0729AD58FDE5}" dt="2024-06-26T03:29:08.416" v="3628"/>
              <pc2:cmMkLst xmlns:pc2="http://schemas.microsoft.com/office/powerpoint/2019/9/main/command">
                <pc:docMk/>
                <pc:sldMk cId="277556773" sldId="712"/>
                <pc2:cmMk id="{3E5456EA-C6E5-4FE0-BDD6-421235ADD524}"/>
              </pc2:cmMkLst>
            </pc226:cmChg>
          </p:ext>
        </pc:extLst>
      </pc:sldChg>
      <pc:sldChg chg="modSp mod">
        <pc:chgData name="Samuel Kim" userId="0b4e8f1a-35cc-4769-966d-024c662a6df8" providerId="ADAL" clId="{35211499-817B-40F8-95EB-0729AD58FDE5}" dt="2024-06-24T21:04:53.251" v="25" actId="1076"/>
        <pc:sldMkLst>
          <pc:docMk/>
          <pc:sldMk cId="2202775932" sldId="824"/>
        </pc:sldMkLst>
        <pc:picChg chg="mod">
          <ac:chgData name="Samuel Kim" userId="0b4e8f1a-35cc-4769-966d-024c662a6df8" providerId="ADAL" clId="{35211499-817B-40F8-95EB-0729AD58FDE5}" dt="2024-06-24T21:04:53.251" v="25" actId="1076"/>
          <ac:picMkLst>
            <pc:docMk/>
            <pc:sldMk cId="2202775932" sldId="824"/>
            <ac:picMk id="3" creationId="{65FED3E9-C4FB-BC87-904A-03293A4FB41E}"/>
          </ac:picMkLst>
        </pc:picChg>
        <pc:picChg chg="mod">
          <ac:chgData name="Samuel Kim" userId="0b4e8f1a-35cc-4769-966d-024c662a6df8" providerId="ADAL" clId="{35211499-817B-40F8-95EB-0729AD58FDE5}" dt="2024-06-24T21:04:53.251" v="25" actId="1076"/>
          <ac:picMkLst>
            <pc:docMk/>
            <pc:sldMk cId="2202775932" sldId="824"/>
            <ac:picMk id="4" creationId="{912EA595-F862-7885-5A70-1909336C4120}"/>
          </ac:picMkLst>
        </pc:picChg>
      </pc:sldChg>
      <pc:sldChg chg="modSp add del mod">
        <pc:chgData name="Samuel Kim" userId="0b4e8f1a-35cc-4769-966d-024c662a6df8" providerId="ADAL" clId="{35211499-817B-40F8-95EB-0729AD58FDE5}" dt="2024-06-25T02:50:36.070" v="2406" actId="47"/>
        <pc:sldMkLst>
          <pc:docMk/>
          <pc:sldMk cId="391205995" sldId="922"/>
        </pc:sldMkLst>
        <pc:spChg chg="mod">
          <ac:chgData name="Samuel Kim" userId="0b4e8f1a-35cc-4769-966d-024c662a6df8" providerId="ADAL" clId="{35211499-817B-40F8-95EB-0729AD58FDE5}" dt="2024-06-25T02:47:52.492" v="2287" actId="27636"/>
          <ac:spMkLst>
            <pc:docMk/>
            <pc:sldMk cId="391205995" sldId="922"/>
            <ac:spMk id="4" creationId="{7A191DF2-3B7A-3C94-E37F-46BBE0076061}"/>
          </ac:spMkLst>
        </pc:spChg>
        <pc:spChg chg="mod">
          <ac:chgData name="Samuel Kim" userId="0b4e8f1a-35cc-4769-966d-024c662a6df8" providerId="ADAL" clId="{35211499-817B-40F8-95EB-0729AD58FDE5}" dt="2024-06-25T02:47:52.492" v="2280" actId="27636"/>
          <ac:spMkLst>
            <pc:docMk/>
            <pc:sldMk cId="391205995" sldId="922"/>
            <ac:spMk id="5" creationId="{02C7FCD0-38AE-CE3D-9CA4-690157190E78}"/>
          </ac:spMkLst>
        </pc:spChg>
        <pc:spChg chg="mod">
          <ac:chgData name="Samuel Kim" userId="0b4e8f1a-35cc-4769-966d-024c662a6df8" providerId="ADAL" clId="{35211499-817B-40F8-95EB-0729AD58FDE5}" dt="2024-06-25T02:47:52.508" v="2293" actId="27636"/>
          <ac:spMkLst>
            <pc:docMk/>
            <pc:sldMk cId="391205995" sldId="922"/>
            <ac:spMk id="30" creationId="{C15D2F10-9880-A948-8AF9-6265BBDA9F5F}"/>
          </ac:spMkLst>
        </pc:spChg>
        <pc:spChg chg="mod">
          <ac:chgData name="Samuel Kim" userId="0b4e8f1a-35cc-4769-966d-024c662a6df8" providerId="ADAL" clId="{35211499-817B-40F8-95EB-0729AD58FDE5}" dt="2024-06-25T02:47:52.492" v="2281" actId="27636"/>
          <ac:spMkLst>
            <pc:docMk/>
            <pc:sldMk cId="391205995" sldId="922"/>
            <ac:spMk id="31" creationId="{5B7838E0-6E41-7DDB-7A76-AC2AB6F8C92C}"/>
          </ac:spMkLst>
        </pc:spChg>
        <pc:spChg chg="mod">
          <ac:chgData name="Samuel Kim" userId="0b4e8f1a-35cc-4769-966d-024c662a6df8" providerId="ADAL" clId="{35211499-817B-40F8-95EB-0729AD58FDE5}" dt="2024-06-25T02:47:52.508" v="2289" actId="27636"/>
          <ac:spMkLst>
            <pc:docMk/>
            <pc:sldMk cId="391205995" sldId="922"/>
            <ac:spMk id="32" creationId="{3FB4712C-E034-F470-0F49-ECA3A287DB8D}"/>
          </ac:spMkLst>
        </pc:spChg>
        <pc:spChg chg="mod">
          <ac:chgData name="Samuel Kim" userId="0b4e8f1a-35cc-4769-966d-024c662a6df8" providerId="ADAL" clId="{35211499-817B-40F8-95EB-0729AD58FDE5}" dt="2024-06-25T02:47:52.492" v="2279" actId="27636"/>
          <ac:spMkLst>
            <pc:docMk/>
            <pc:sldMk cId="391205995" sldId="922"/>
            <ac:spMk id="33" creationId="{AA39EAC9-EA4F-6557-C029-F8ACEAF3D0E2}"/>
          </ac:spMkLst>
        </pc:spChg>
        <pc:spChg chg="mod">
          <ac:chgData name="Samuel Kim" userId="0b4e8f1a-35cc-4769-966d-024c662a6df8" providerId="ADAL" clId="{35211499-817B-40F8-95EB-0729AD58FDE5}" dt="2024-06-25T02:47:52.492" v="2278" actId="27636"/>
          <ac:spMkLst>
            <pc:docMk/>
            <pc:sldMk cId="391205995" sldId="922"/>
            <ac:spMk id="34" creationId="{C4270395-968F-0296-A948-E7B5214FAB5E}"/>
          </ac:spMkLst>
        </pc:spChg>
        <pc:spChg chg="mod">
          <ac:chgData name="Samuel Kim" userId="0b4e8f1a-35cc-4769-966d-024c662a6df8" providerId="ADAL" clId="{35211499-817B-40F8-95EB-0729AD58FDE5}" dt="2024-06-25T02:47:52.508" v="2290" actId="27636"/>
          <ac:spMkLst>
            <pc:docMk/>
            <pc:sldMk cId="391205995" sldId="922"/>
            <ac:spMk id="35" creationId="{D656E475-DCF3-5118-FE8B-98E9D52C3A4E}"/>
          </ac:spMkLst>
        </pc:spChg>
        <pc:spChg chg="mod">
          <ac:chgData name="Samuel Kim" userId="0b4e8f1a-35cc-4769-966d-024c662a6df8" providerId="ADAL" clId="{35211499-817B-40F8-95EB-0729AD58FDE5}" dt="2024-06-25T02:47:52.492" v="2282" actId="27636"/>
          <ac:spMkLst>
            <pc:docMk/>
            <pc:sldMk cId="391205995" sldId="922"/>
            <ac:spMk id="36" creationId="{D6F10085-2063-15C3-137C-1E765A9CA704}"/>
          </ac:spMkLst>
        </pc:spChg>
        <pc:spChg chg="mod">
          <ac:chgData name="Samuel Kim" userId="0b4e8f1a-35cc-4769-966d-024c662a6df8" providerId="ADAL" clId="{35211499-817B-40F8-95EB-0729AD58FDE5}" dt="2024-06-25T02:47:52.492" v="2283" actId="27636"/>
          <ac:spMkLst>
            <pc:docMk/>
            <pc:sldMk cId="391205995" sldId="922"/>
            <ac:spMk id="37" creationId="{C3308618-29E2-A0BC-BE45-A09036D4AD3D}"/>
          </ac:spMkLst>
        </pc:spChg>
        <pc:spChg chg="mod">
          <ac:chgData name="Samuel Kim" userId="0b4e8f1a-35cc-4769-966d-024c662a6df8" providerId="ADAL" clId="{35211499-817B-40F8-95EB-0729AD58FDE5}" dt="2024-06-25T02:47:52.508" v="2297" actId="27636"/>
          <ac:spMkLst>
            <pc:docMk/>
            <pc:sldMk cId="391205995" sldId="922"/>
            <ac:spMk id="38" creationId="{3F36E711-61D5-1681-F9BE-E6A476C8BFCD}"/>
          </ac:spMkLst>
        </pc:spChg>
        <pc:spChg chg="mod">
          <ac:chgData name="Samuel Kim" userId="0b4e8f1a-35cc-4769-966d-024c662a6df8" providerId="ADAL" clId="{35211499-817B-40F8-95EB-0729AD58FDE5}" dt="2024-06-25T02:47:52.508" v="2288" actId="27636"/>
          <ac:spMkLst>
            <pc:docMk/>
            <pc:sldMk cId="391205995" sldId="922"/>
            <ac:spMk id="39" creationId="{15D4FE2D-F25A-429D-5D43-92293CCA2F66}"/>
          </ac:spMkLst>
        </pc:spChg>
        <pc:spChg chg="mod">
          <ac:chgData name="Samuel Kim" userId="0b4e8f1a-35cc-4769-966d-024c662a6df8" providerId="ADAL" clId="{35211499-817B-40F8-95EB-0729AD58FDE5}" dt="2024-06-25T02:47:52.508" v="2295" actId="27636"/>
          <ac:spMkLst>
            <pc:docMk/>
            <pc:sldMk cId="391205995" sldId="922"/>
            <ac:spMk id="40" creationId="{DCC1AA23-0C34-C1A1-062B-748EC12B63E4}"/>
          </ac:spMkLst>
        </pc:spChg>
        <pc:spChg chg="mod">
          <ac:chgData name="Samuel Kim" userId="0b4e8f1a-35cc-4769-966d-024c662a6df8" providerId="ADAL" clId="{35211499-817B-40F8-95EB-0729AD58FDE5}" dt="2024-06-25T02:47:52.492" v="2284" actId="27636"/>
          <ac:spMkLst>
            <pc:docMk/>
            <pc:sldMk cId="391205995" sldId="922"/>
            <ac:spMk id="41" creationId="{9151707B-09B2-FD81-0436-C9033E668413}"/>
          </ac:spMkLst>
        </pc:spChg>
        <pc:spChg chg="mod">
          <ac:chgData name="Samuel Kim" userId="0b4e8f1a-35cc-4769-966d-024c662a6df8" providerId="ADAL" clId="{35211499-817B-40F8-95EB-0729AD58FDE5}" dt="2024-06-25T02:47:52.508" v="2296" actId="27636"/>
          <ac:spMkLst>
            <pc:docMk/>
            <pc:sldMk cId="391205995" sldId="922"/>
            <ac:spMk id="42" creationId="{19B5F8F4-705F-B4C0-2023-EAC640318C89}"/>
          </ac:spMkLst>
        </pc:spChg>
        <pc:spChg chg="mod">
          <ac:chgData name="Samuel Kim" userId="0b4e8f1a-35cc-4769-966d-024c662a6df8" providerId="ADAL" clId="{35211499-817B-40F8-95EB-0729AD58FDE5}" dt="2024-06-25T02:47:52.508" v="2292" actId="27636"/>
          <ac:spMkLst>
            <pc:docMk/>
            <pc:sldMk cId="391205995" sldId="922"/>
            <ac:spMk id="43" creationId="{4A9D0DF9-05F4-880E-ABA6-EC82BA81FDA8}"/>
          </ac:spMkLst>
        </pc:spChg>
        <pc:spChg chg="mod">
          <ac:chgData name="Samuel Kim" userId="0b4e8f1a-35cc-4769-966d-024c662a6df8" providerId="ADAL" clId="{35211499-817B-40F8-95EB-0729AD58FDE5}" dt="2024-06-25T02:47:52.492" v="2285" actId="27636"/>
          <ac:spMkLst>
            <pc:docMk/>
            <pc:sldMk cId="391205995" sldId="922"/>
            <ac:spMk id="44" creationId="{538E4E18-C7A8-70A8-ED0A-9149C966F293}"/>
          </ac:spMkLst>
        </pc:spChg>
        <pc:spChg chg="mod">
          <ac:chgData name="Samuel Kim" userId="0b4e8f1a-35cc-4769-966d-024c662a6df8" providerId="ADAL" clId="{35211499-817B-40F8-95EB-0729AD58FDE5}" dt="2024-06-25T02:47:52.492" v="2286" actId="27636"/>
          <ac:spMkLst>
            <pc:docMk/>
            <pc:sldMk cId="391205995" sldId="922"/>
            <ac:spMk id="45" creationId="{B4EBA4A7-8464-E0CA-0393-5A2E8D5D8C61}"/>
          </ac:spMkLst>
        </pc:spChg>
        <pc:spChg chg="mod">
          <ac:chgData name="Samuel Kim" userId="0b4e8f1a-35cc-4769-966d-024c662a6df8" providerId="ADAL" clId="{35211499-817B-40F8-95EB-0729AD58FDE5}" dt="2024-06-25T02:47:52.508" v="2291" actId="27636"/>
          <ac:spMkLst>
            <pc:docMk/>
            <pc:sldMk cId="391205995" sldId="922"/>
            <ac:spMk id="46" creationId="{8EC6B823-9921-5A52-9F10-4084D20FF55F}"/>
          </ac:spMkLst>
        </pc:spChg>
        <pc:spChg chg="mod">
          <ac:chgData name="Samuel Kim" userId="0b4e8f1a-35cc-4769-966d-024c662a6df8" providerId="ADAL" clId="{35211499-817B-40F8-95EB-0729AD58FDE5}" dt="2024-06-25T02:47:52.508" v="2294" actId="27636"/>
          <ac:spMkLst>
            <pc:docMk/>
            <pc:sldMk cId="391205995" sldId="922"/>
            <ac:spMk id="47" creationId="{A577FD11-BEF8-5E1D-DDF0-B69EC928AE3D}"/>
          </ac:spMkLst>
        </pc:spChg>
      </pc:sldChg>
      <pc:sldChg chg="addCm modCm">
        <pc:chgData name="Samuel Kim" userId="0b4e8f1a-35cc-4769-966d-024c662a6df8" providerId="ADAL" clId="{35211499-817B-40F8-95EB-0729AD58FDE5}" dt="2024-06-18T14:52:45.342" v="2"/>
        <pc:sldMkLst>
          <pc:docMk/>
          <pc:sldMk cId="3185813107" sldId="923"/>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35211499-817B-40F8-95EB-0729AD58FDE5}" dt="2024-06-18T14:52:45.342" v="2"/>
              <pc2:cmMkLst xmlns:pc2="http://schemas.microsoft.com/office/powerpoint/2019/9/main/command">
                <pc:docMk/>
                <pc:sldMk cId="3185813107" sldId="923"/>
                <pc2:cmMk id="{8EAEEA2C-4944-483C-8A72-41FA14D23983}"/>
              </pc2:cmMkLst>
            </pc226:cmChg>
            <pc226:cmChg xmlns:pc226="http://schemas.microsoft.com/office/powerpoint/2022/06/main/command" chg="">
              <pc226:chgData name="Samuel Kim" userId="0b4e8f1a-35cc-4769-966d-024c662a6df8" providerId="ADAL" clId="{35211499-817B-40F8-95EB-0729AD58FDE5}" dt="2024-06-18T14:51:14.179" v="1"/>
              <pc2:cmMkLst xmlns:pc2="http://schemas.microsoft.com/office/powerpoint/2019/9/main/command">
                <pc:docMk/>
                <pc:sldMk cId="3185813107" sldId="923"/>
                <pc2:cmMk id="{AF7E7FCD-6C91-429D-BDDF-4265ED2BA977}"/>
              </pc2:cmMkLst>
              <pc226:cmRplyChg chg="add">
                <pc226:chgData name="Samuel Kim" userId="0b4e8f1a-35cc-4769-966d-024c662a6df8" providerId="ADAL" clId="{35211499-817B-40F8-95EB-0729AD58FDE5}" dt="2024-06-18T14:51:14.179" v="1"/>
                <pc2:cmRplyMkLst xmlns:pc2="http://schemas.microsoft.com/office/powerpoint/2019/9/main/command">
                  <pc:docMk/>
                  <pc:sldMk cId="3185813107" sldId="923"/>
                  <pc2:cmMk id="{AF7E7FCD-6C91-429D-BDDF-4265ED2BA977}"/>
                  <pc2:cmRplyMk id="{B08433A3-1387-498A-86AD-DFF42E34C9AB}"/>
                </pc2:cmRplyMkLst>
              </pc226:cmRplyChg>
            </pc226:cmChg>
          </p:ext>
        </pc:extLst>
      </pc:sldChg>
      <pc:sldChg chg="modSp mod">
        <pc:chgData name="Samuel Kim" userId="0b4e8f1a-35cc-4769-966d-024c662a6df8" providerId="ADAL" clId="{35211499-817B-40F8-95EB-0729AD58FDE5}" dt="2024-06-25T00:03:04.351" v="2210" actId="14100"/>
        <pc:sldMkLst>
          <pc:docMk/>
          <pc:sldMk cId="4011119883" sldId="925"/>
        </pc:sldMkLst>
        <pc:picChg chg="mod">
          <ac:chgData name="Samuel Kim" userId="0b4e8f1a-35cc-4769-966d-024c662a6df8" providerId="ADAL" clId="{35211499-817B-40F8-95EB-0729AD58FDE5}" dt="2024-06-25T00:02:59.560" v="2209" actId="14100"/>
          <ac:picMkLst>
            <pc:docMk/>
            <pc:sldMk cId="4011119883" sldId="925"/>
            <ac:picMk id="22" creationId="{C09F5FE4-665C-A7E1-ADC5-78F693301A1F}"/>
          </ac:picMkLst>
        </pc:picChg>
        <pc:picChg chg="mod">
          <ac:chgData name="Samuel Kim" userId="0b4e8f1a-35cc-4769-966d-024c662a6df8" providerId="ADAL" clId="{35211499-817B-40F8-95EB-0729AD58FDE5}" dt="2024-06-25T00:03:04.351" v="2210" actId="14100"/>
          <ac:picMkLst>
            <pc:docMk/>
            <pc:sldMk cId="4011119883" sldId="925"/>
            <ac:picMk id="26" creationId="{27A2FAE5-3FA2-C551-A373-778B3986B99A}"/>
          </ac:picMkLst>
        </pc:picChg>
        <pc:picChg chg="mod">
          <ac:chgData name="Samuel Kim" userId="0b4e8f1a-35cc-4769-966d-024c662a6df8" providerId="ADAL" clId="{35211499-817B-40F8-95EB-0729AD58FDE5}" dt="2024-06-25T00:03:04.351" v="2210" actId="14100"/>
          <ac:picMkLst>
            <pc:docMk/>
            <pc:sldMk cId="4011119883" sldId="925"/>
            <ac:picMk id="27" creationId="{B3783834-D10F-D371-9862-FDD9D341458C}"/>
          </ac:picMkLst>
        </pc:picChg>
        <pc:picChg chg="mod">
          <ac:chgData name="Samuel Kim" userId="0b4e8f1a-35cc-4769-966d-024c662a6df8" providerId="ADAL" clId="{35211499-817B-40F8-95EB-0729AD58FDE5}" dt="2024-06-25T00:02:59.560" v="2209" actId="14100"/>
          <ac:picMkLst>
            <pc:docMk/>
            <pc:sldMk cId="4011119883" sldId="925"/>
            <ac:picMk id="28" creationId="{7F5C2168-1F56-D53F-BE96-672506A833F9}"/>
          </ac:picMkLst>
        </pc:picChg>
        <pc:picChg chg="mod">
          <ac:chgData name="Samuel Kim" userId="0b4e8f1a-35cc-4769-966d-024c662a6df8" providerId="ADAL" clId="{35211499-817B-40F8-95EB-0729AD58FDE5}" dt="2024-06-25T00:03:04.351" v="2210" actId="14100"/>
          <ac:picMkLst>
            <pc:docMk/>
            <pc:sldMk cId="4011119883" sldId="925"/>
            <ac:picMk id="30" creationId="{ACA1A06C-1181-25D3-F60D-29649398A247}"/>
          </ac:picMkLst>
        </pc:picChg>
        <pc:picChg chg="mod">
          <ac:chgData name="Samuel Kim" userId="0b4e8f1a-35cc-4769-966d-024c662a6df8" providerId="ADAL" clId="{35211499-817B-40F8-95EB-0729AD58FDE5}" dt="2024-06-25T00:02:59.560" v="2209" actId="14100"/>
          <ac:picMkLst>
            <pc:docMk/>
            <pc:sldMk cId="4011119883" sldId="925"/>
            <ac:picMk id="32" creationId="{24168558-1CC2-F864-6CF5-14014473E296}"/>
          </ac:picMkLst>
        </pc:picChg>
        <pc:picChg chg="mod">
          <ac:chgData name="Samuel Kim" userId="0b4e8f1a-35cc-4769-966d-024c662a6df8" providerId="ADAL" clId="{35211499-817B-40F8-95EB-0729AD58FDE5}" dt="2024-06-25T00:03:04.351" v="2210" actId="14100"/>
          <ac:picMkLst>
            <pc:docMk/>
            <pc:sldMk cId="4011119883" sldId="925"/>
            <ac:picMk id="33" creationId="{EF60B7C2-EC3A-4FDA-AC9C-E8DC26CE0004}"/>
          </ac:picMkLst>
        </pc:picChg>
      </pc:sldChg>
      <pc:sldChg chg="addSp delSp modSp mod addCm delCm modCm">
        <pc:chgData name="Samuel Kim" userId="0b4e8f1a-35cc-4769-966d-024c662a6df8" providerId="ADAL" clId="{35211499-817B-40F8-95EB-0729AD58FDE5}" dt="2024-06-26T02:47:53.063" v="3389"/>
        <pc:sldMkLst>
          <pc:docMk/>
          <pc:sldMk cId="4292446568" sldId="933"/>
        </pc:sldMkLst>
        <pc:spChg chg="mod">
          <ac:chgData name="Samuel Kim" userId="0b4e8f1a-35cc-4769-966d-024c662a6df8" providerId="ADAL" clId="{35211499-817B-40F8-95EB-0729AD58FDE5}" dt="2024-06-26T00:31:37.808" v="3147" actId="948"/>
          <ac:spMkLst>
            <pc:docMk/>
            <pc:sldMk cId="4292446568" sldId="933"/>
            <ac:spMk id="56" creationId="{454B45B6-7D96-8902-77E5-8E9114DC6DF0}"/>
          </ac:spMkLst>
        </pc:spChg>
        <pc:picChg chg="add del mod ord">
          <ac:chgData name="Samuel Kim" userId="0b4e8f1a-35cc-4769-966d-024c662a6df8" providerId="ADAL" clId="{35211499-817B-40F8-95EB-0729AD58FDE5}" dt="2024-06-26T00:29:21.270" v="3125" actId="13244"/>
          <ac:picMkLst>
            <pc:docMk/>
            <pc:sldMk cId="4292446568" sldId="933"/>
            <ac:picMk id="7" creationId="{D81D62B5-E51D-C62F-4EA0-E972771F8FCD}"/>
          </ac:picMkLst>
        </pc:picChg>
        <pc:picChg chg="del mod">
          <ac:chgData name="Samuel Kim" userId="0b4e8f1a-35cc-4769-966d-024c662a6df8" providerId="ADAL" clId="{35211499-817B-40F8-95EB-0729AD58FDE5}" dt="2024-06-26T00:29:53.934" v="3131" actId="478"/>
          <ac:picMkLst>
            <pc:docMk/>
            <pc:sldMk cId="4292446568" sldId="933"/>
            <ac:picMk id="9" creationId="{6CB84823-9C35-FC21-AC73-A706946643B5}"/>
          </ac:picMkLst>
        </pc:picChg>
        <pc:picChg chg="mod ord">
          <ac:chgData name="Samuel Kim" userId="0b4e8f1a-35cc-4769-966d-024c662a6df8" providerId="ADAL" clId="{35211499-817B-40F8-95EB-0729AD58FDE5}" dt="2024-06-26T00:29:50.670" v="3129" actId="167"/>
          <ac:picMkLst>
            <pc:docMk/>
            <pc:sldMk cId="4292446568" sldId="933"/>
            <ac:picMk id="11" creationId="{3CA4763C-CB1C-1382-5805-3AEDED9D7658}"/>
          </ac:picMkLst>
        </pc:picChg>
        <pc:picChg chg="mod modCrop">
          <ac:chgData name="Samuel Kim" userId="0b4e8f1a-35cc-4769-966d-024c662a6df8" providerId="ADAL" clId="{35211499-817B-40F8-95EB-0729AD58FDE5}" dt="2024-06-26T02:47:28.670" v="3388" actId="18131"/>
          <ac:picMkLst>
            <pc:docMk/>
            <pc:sldMk cId="4292446568" sldId="933"/>
            <ac:picMk id="30" creationId="{61F30C1C-9758-1196-964B-2546F1BB6E0F}"/>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35211499-817B-40F8-95EB-0729AD58FDE5}" dt="2024-06-26T02:47:53.063" v="3389"/>
              <pc2:cmMkLst xmlns:pc2="http://schemas.microsoft.com/office/powerpoint/2019/9/main/command">
                <pc:docMk/>
                <pc:sldMk cId="4292446568" sldId="933"/>
                <pc2:cmMk id="{0DA8CE01-0640-452A-BFC1-60C379082AE1}"/>
              </pc2:cmMkLst>
            </pc226:cmChg>
            <pc226:cmChg xmlns:pc226="http://schemas.microsoft.com/office/powerpoint/2022/06/main/command" chg="add del mod">
              <pc226:chgData name="Samuel Kim" userId="0b4e8f1a-35cc-4769-966d-024c662a6df8" providerId="ADAL" clId="{35211499-817B-40F8-95EB-0729AD58FDE5}" dt="2024-06-25T00:02:44.826" v="2208"/>
              <pc2:cmMkLst xmlns:pc2="http://schemas.microsoft.com/office/powerpoint/2019/9/main/command">
                <pc:docMk/>
                <pc:sldMk cId="4292446568" sldId="933"/>
                <pc2:cmMk id="{6D7E27D4-E791-46BA-8BB3-82B83514853C}"/>
              </pc2:cmMkLst>
            </pc226:cmChg>
          </p:ext>
        </pc:extLst>
      </pc:sldChg>
      <pc:sldChg chg="addSp delSp modSp mod">
        <pc:chgData name="Samuel Kim" userId="0b4e8f1a-35cc-4769-966d-024c662a6df8" providerId="ADAL" clId="{35211499-817B-40F8-95EB-0729AD58FDE5}" dt="2024-06-25T00:02:28.651" v="2207" actId="208"/>
        <pc:sldMkLst>
          <pc:docMk/>
          <pc:sldMk cId="3593668804" sldId="942"/>
        </pc:sldMkLst>
        <pc:spChg chg="add del mod">
          <ac:chgData name="Samuel Kim" userId="0b4e8f1a-35cc-4769-966d-024c662a6df8" providerId="ADAL" clId="{35211499-817B-40F8-95EB-0729AD58FDE5}" dt="2024-06-25T00:02:28.651" v="2207" actId="208"/>
          <ac:spMkLst>
            <pc:docMk/>
            <pc:sldMk cId="3593668804" sldId="942"/>
            <ac:spMk id="27" creationId="{C602ACB2-3E8B-9AC7-F6DE-BCA05A3E829F}"/>
          </ac:spMkLst>
        </pc:spChg>
        <pc:picChg chg="mod">
          <ac:chgData name="Samuel Kim" userId="0b4e8f1a-35cc-4769-966d-024c662a6df8" providerId="ADAL" clId="{35211499-817B-40F8-95EB-0729AD58FDE5}" dt="2024-06-25T00:01:37.082" v="2198" actId="1076"/>
          <ac:picMkLst>
            <pc:docMk/>
            <pc:sldMk cId="3593668804" sldId="942"/>
            <ac:picMk id="2" creationId="{3A6B5E8C-F253-54F1-E117-87CB4168B86A}"/>
          </ac:picMkLst>
        </pc:picChg>
      </pc:sldChg>
      <pc:sldChg chg="addSp delSp modSp mod delCm modCm">
        <pc:chgData name="Samuel Kim" userId="0b4e8f1a-35cc-4769-966d-024c662a6df8" providerId="ADAL" clId="{35211499-817B-40F8-95EB-0729AD58FDE5}" dt="2024-06-26T04:10:18.104" v="3636" actId="14826"/>
        <pc:sldMkLst>
          <pc:docMk/>
          <pc:sldMk cId="2775454391" sldId="944"/>
        </pc:sldMkLst>
        <pc:spChg chg="add del mod">
          <ac:chgData name="Samuel Kim" userId="0b4e8f1a-35cc-4769-966d-024c662a6df8" providerId="ADAL" clId="{35211499-817B-40F8-95EB-0729AD58FDE5}" dt="2024-06-25T00:00:10.604" v="2185" actId="478"/>
          <ac:spMkLst>
            <pc:docMk/>
            <pc:sldMk cId="2775454391" sldId="944"/>
            <ac:spMk id="24" creationId="{0B982D27-0C3A-8428-DF64-F99FC08F49EB}"/>
          </ac:spMkLst>
        </pc:spChg>
        <pc:grpChg chg="add del mod">
          <ac:chgData name="Samuel Kim" userId="0b4e8f1a-35cc-4769-966d-024c662a6df8" providerId="ADAL" clId="{35211499-817B-40F8-95EB-0729AD58FDE5}" dt="2024-06-25T00:00:52.650" v="2195" actId="165"/>
          <ac:grpSpMkLst>
            <pc:docMk/>
            <pc:sldMk cId="2775454391" sldId="944"/>
            <ac:grpSpMk id="26" creationId="{1F72ED4B-2EF0-51B5-C6F7-518A6F24D1B7}"/>
          </ac:grpSpMkLst>
        </pc:grpChg>
        <pc:picChg chg="mod topLvl">
          <ac:chgData name="Samuel Kim" userId="0b4e8f1a-35cc-4769-966d-024c662a6df8" providerId="ADAL" clId="{35211499-817B-40F8-95EB-0729AD58FDE5}" dt="2024-06-25T00:00:52.650" v="2195" actId="165"/>
          <ac:picMkLst>
            <pc:docMk/>
            <pc:sldMk cId="2775454391" sldId="944"/>
            <ac:picMk id="47" creationId="{57C32B8C-F9AC-D1E1-3F65-93DE44C86D2B}"/>
          </ac:picMkLst>
        </pc:picChg>
        <pc:picChg chg="del">
          <ac:chgData name="Samuel Kim" userId="0b4e8f1a-35cc-4769-966d-024c662a6df8" providerId="ADAL" clId="{35211499-817B-40F8-95EB-0729AD58FDE5}" dt="2024-06-25T00:00:04.733" v="2181" actId="478"/>
          <ac:picMkLst>
            <pc:docMk/>
            <pc:sldMk cId="2775454391" sldId="944"/>
            <ac:picMk id="48" creationId="{F82CC8D1-367B-0AD3-EBC4-137E3ACC45E6}"/>
          </ac:picMkLst>
        </pc:picChg>
        <pc:picChg chg="mod topLvl">
          <ac:chgData name="Samuel Kim" userId="0b4e8f1a-35cc-4769-966d-024c662a6df8" providerId="ADAL" clId="{35211499-817B-40F8-95EB-0729AD58FDE5}" dt="2024-06-25T00:00:52.650" v="2195" actId="165"/>
          <ac:picMkLst>
            <pc:docMk/>
            <pc:sldMk cId="2775454391" sldId="944"/>
            <ac:picMk id="52" creationId="{3C331DBA-ABFB-C741-2CD2-0FA6D1C866D2}"/>
          </ac:picMkLst>
        </pc:picChg>
        <pc:picChg chg="mod topLvl">
          <ac:chgData name="Samuel Kim" userId="0b4e8f1a-35cc-4769-966d-024c662a6df8" providerId="ADAL" clId="{35211499-817B-40F8-95EB-0729AD58FDE5}" dt="2024-06-26T04:10:18.104" v="3636" actId="14826"/>
          <ac:picMkLst>
            <pc:docMk/>
            <pc:sldMk cId="2775454391" sldId="944"/>
            <ac:picMk id="54" creationId="{B692C334-17BE-C134-18D8-559126E5A34F}"/>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5T00:00:08.184" v="2184"/>
              <pc2:cmMkLst xmlns:pc2="http://schemas.microsoft.com/office/powerpoint/2019/9/main/command">
                <pc:docMk/>
                <pc:sldMk cId="2775454391" sldId="944"/>
                <pc2:cmMk id="{C60DF015-AA15-4F65-AF35-42683D586EFE}"/>
              </pc2:cmMkLst>
            </pc226:cmChg>
            <pc226:cmChg xmlns:pc226="http://schemas.microsoft.com/office/powerpoint/2022/06/main/command" chg="del mod">
              <pc226:chgData name="Samuel Kim" userId="0b4e8f1a-35cc-4769-966d-024c662a6df8" providerId="ADAL" clId="{35211499-817B-40F8-95EB-0729AD58FDE5}" dt="2024-06-25T00:00:06.524" v="2183"/>
              <pc2:cmMkLst xmlns:pc2="http://schemas.microsoft.com/office/powerpoint/2019/9/main/command">
                <pc:docMk/>
                <pc:sldMk cId="2775454391" sldId="944"/>
                <pc2:cmMk id="{EF77EDF1-972B-4305-AE16-4A30FAF992CE}"/>
              </pc2:cmMkLst>
            </pc226:cmChg>
          </p:ext>
        </pc:extLst>
      </pc:sldChg>
      <pc:sldChg chg="modSp mod delCm">
        <pc:chgData name="Samuel Kim" userId="0b4e8f1a-35cc-4769-966d-024c662a6df8" providerId="ADAL" clId="{35211499-817B-40F8-95EB-0729AD58FDE5}" dt="2024-06-24T23:59:57.954" v="2180"/>
        <pc:sldMkLst>
          <pc:docMk/>
          <pc:sldMk cId="877294573" sldId="945"/>
        </pc:sldMkLst>
        <pc:spChg chg="mod">
          <ac:chgData name="Samuel Kim" userId="0b4e8f1a-35cc-4769-966d-024c662a6df8" providerId="ADAL" clId="{35211499-817B-40F8-95EB-0729AD58FDE5}" dt="2024-06-24T23:59:54.254" v="2179" actId="20577"/>
          <ac:spMkLst>
            <pc:docMk/>
            <pc:sldMk cId="877294573" sldId="945"/>
            <ac:spMk id="41" creationId="{CA737090-C413-8680-67C4-9EB86ABE040F}"/>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59:57.954" v="2180"/>
              <pc2:cmMkLst xmlns:pc2="http://schemas.microsoft.com/office/powerpoint/2019/9/main/command">
                <pc:docMk/>
                <pc:sldMk cId="877294573" sldId="945"/>
                <pc2:cmMk id="{30A53DDB-2871-46EA-B813-2ACA6B644778}"/>
              </pc2:cmMkLst>
            </pc226:cmChg>
          </p:ext>
        </pc:extLst>
      </pc:sldChg>
      <pc:sldChg chg="modSp mod delCm">
        <pc:chgData name="Samuel Kim" userId="0b4e8f1a-35cc-4769-966d-024c662a6df8" providerId="ADAL" clId="{35211499-817B-40F8-95EB-0729AD58FDE5}" dt="2024-06-25T02:53:16.073" v="2477" actId="113"/>
        <pc:sldMkLst>
          <pc:docMk/>
          <pc:sldMk cId="2668882180" sldId="953"/>
        </pc:sldMkLst>
        <pc:graphicFrameChg chg="modGraphic">
          <ac:chgData name="Samuel Kim" userId="0b4e8f1a-35cc-4769-966d-024c662a6df8" providerId="ADAL" clId="{35211499-817B-40F8-95EB-0729AD58FDE5}" dt="2024-06-25T02:53:16.073" v="2477" actId="113"/>
          <ac:graphicFrameMkLst>
            <pc:docMk/>
            <pc:sldMk cId="2668882180" sldId="953"/>
            <ac:graphicFrameMk id="7" creationId="{B1BFD9E8-D646-B209-A330-41DA4048BBAC}"/>
          </ac:graphicFrameMkLst>
        </pc:graphicFrame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2:25:35.849" v="462"/>
              <pc2:cmMkLst xmlns:pc2="http://schemas.microsoft.com/office/powerpoint/2019/9/main/command">
                <pc:docMk/>
                <pc:sldMk cId="2668882180" sldId="953"/>
                <pc2:cmMk id="{336F114C-F2B5-474D-A4CD-815C829DDA7A}"/>
              </pc2:cmMkLst>
            </pc226:cmChg>
            <pc226:cmChg xmlns:pc226="http://schemas.microsoft.com/office/powerpoint/2022/06/main/command" chg="del">
              <pc226:chgData name="Samuel Kim" userId="0b4e8f1a-35cc-4769-966d-024c662a6df8" providerId="ADAL" clId="{35211499-817B-40F8-95EB-0729AD58FDE5}" dt="2024-06-24T22:25:33.881" v="461"/>
              <pc2:cmMkLst xmlns:pc2="http://schemas.microsoft.com/office/powerpoint/2019/9/main/command">
                <pc:docMk/>
                <pc:sldMk cId="2668882180" sldId="953"/>
                <pc2:cmMk id="{4D816158-575D-4779-A180-67EF788891E9}"/>
              </pc2:cmMkLst>
            </pc226:cmChg>
          </p:ext>
        </pc:extLst>
      </pc:sldChg>
      <pc:sldChg chg="modSp mod delCm">
        <pc:chgData name="Samuel Kim" userId="0b4e8f1a-35cc-4769-966d-024c662a6df8" providerId="ADAL" clId="{35211499-817B-40F8-95EB-0729AD58FDE5}" dt="2024-06-24T23:59:23.320" v="2167" actId="20577"/>
        <pc:sldMkLst>
          <pc:docMk/>
          <pc:sldMk cId="2747229851" sldId="960"/>
        </pc:sldMkLst>
        <pc:spChg chg="mod">
          <ac:chgData name="Samuel Kim" userId="0b4e8f1a-35cc-4769-966d-024c662a6df8" providerId="ADAL" clId="{35211499-817B-40F8-95EB-0729AD58FDE5}" dt="2024-06-24T23:59:23.320" v="2167" actId="20577"/>
          <ac:spMkLst>
            <pc:docMk/>
            <pc:sldMk cId="2747229851" sldId="960"/>
            <ac:spMk id="27" creationId="{41C19CDD-08CF-4E52-5E4F-C9E2C7DD19EC}"/>
          </ac:spMkLst>
        </pc:spChg>
        <pc:picChg chg="mod">
          <ac:chgData name="Samuel Kim" userId="0b4e8f1a-35cc-4769-966d-024c662a6df8" providerId="ADAL" clId="{35211499-817B-40F8-95EB-0729AD58FDE5}" dt="2024-06-24T22:14:04.591" v="408" actId="1076"/>
          <ac:picMkLst>
            <pc:docMk/>
            <pc:sldMk cId="2747229851" sldId="960"/>
            <ac:picMk id="6" creationId="{7946B84D-2F41-B4FA-1552-DC8E5AA4E064}"/>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2:36:22.222" v="466"/>
              <pc2:cmMkLst xmlns:pc2="http://schemas.microsoft.com/office/powerpoint/2019/9/main/command">
                <pc:docMk/>
                <pc:sldMk cId="2747229851" sldId="960"/>
                <pc2:cmMk id="{7D075176-C2A1-43E7-B60F-17662B6DA0A3}"/>
              </pc2:cmMkLst>
            </pc226:cmChg>
          </p:ext>
        </pc:extLst>
      </pc:sldChg>
      <pc:sldChg chg="addSp delSp modSp mod">
        <pc:chgData name="Samuel Kim" userId="0b4e8f1a-35cc-4769-966d-024c662a6df8" providerId="ADAL" clId="{35211499-817B-40F8-95EB-0729AD58FDE5}" dt="2024-06-24T22:25:45.379" v="464" actId="12788"/>
        <pc:sldMkLst>
          <pc:docMk/>
          <pc:sldMk cId="2355665160" sldId="962"/>
        </pc:sldMkLst>
        <pc:spChg chg="mod">
          <ac:chgData name="Samuel Kim" userId="0b4e8f1a-35cc-4769-966d-024c662a6df8" providerId="ADAL" clId="{35211499-817B-40F8-95EB-0729AD58FDE5}" dt="2024-06-24T22:19:56.642" v="457" actId="20577"/>
          <ac:spMkLst>
            <pc:docMk/>
            <pc:sldMk cId="2355665160" sldId="962"/>
            <ac:spMk id="4" creationId="{29CC86D6-F8B5-92A8-D5A1-B8A2FFA60819}"/>
          </ac:spMkLst>
        </pc:spChg>
        <pc:picChg chg="add del">
          <ac:chgData name="Samuel Kim" userId="0b4e8f1a-35cc-4769-966d-024c662a6df8" providerId="ADAL" clId="{35211499-817B-40F8-95EB-0729AD58FDE5}" dt="2024-06-24T22:19:58.079" v="459" actId="478"/>
          <ac:picMkLst>
            <pc:docMk/>
            <pc:sldMk cId="2355665160" sldId="962"/>
            <ac:picMk id="22" creationId="{7F2F0A1B-D3A8-97F9-2E21-1EABA6DE3A23}"/>
          </ac:picMkLst>
        </pc:picChg>
        <pc:picChg chg="add mod">
          <ac:chgData name="Samuel Kim" userId="0b4e8f1a-35cc-4769-966d-024c662a6df8" providerId="ADAL" clId="{35211499-817B-40F8-95EB-0729AD58FDE5}" dt="2024-06-24T22:25:45.379" v="464" actId="12788"/>
          <ac:picMkLst>
            <pc:docMk/>
            <pc:sldMk cId="2355665160" sldId="962"/>
            <ac:picMk id="43" creationId="{7A4BD857-B9EE-A98B-24C7-B4C1D2C9724C}"/>
          </ac:picMkLst>
        </pc:picChg>
      </pc:sldChg>
      <pc:sldChg chg="modSp mod delCm">
        <pc:chgData name="Samuel Kim" userId="0b4e8f1a-35cc-4769-966d-024c662a6df8" providerId="ADAL" clId="{35211499-817B-40F8-95EB-0729AD58FDE5}" dt="2024-06-26T04:10:05.793" v="3635" actId="14826"/>
        <pc:sldMkLst>
          <pc:docMk/>
          <pc:sldMk cId="3955491895" sldId="966"/>
        </pc:sldMkLst>
        <pc:spChg chg="mod">
          <ac:chgData name="Samuel Kim" userId="0b4e8f1a-35cc-4769-966d-024c662a6df8" providerId="ADAL" clId="{35211499-817B-40F8-95EB-0729AD58FDE5}" dt="2024-06-24T23:59:39.304" v="2178" actId="14100"/>
          <ac:spMkLst>
            <pc:docMk/>
            <pc:sldMk cId="3955491895" sldId="966"/>
            <ac:spMk id="3" creationId="{73B0346B-EB71-471E-D462-94EDF1B9914A}"/>
          </ac:spMkLst>
        </pc:spChg>
        <pc:picChg chg="mod">
          <ac:chgData name="Samuel Kim" userId="0b4e8f1a-35cc-4769-966d-024c662a6df8" providerId="ADAL" clId="{35211499-817B-40F8-95EB-0729AD58FDE5}" dt="2024-06-26T04:10:05.793" v="3635" actId="14826"/>
          <ac:picMkLst>
            <pc:docMk/>
            <pc:sldMk cId="3955491895" sldId="966"/>
            <ac:picMk id="4" creationId="{655E41D2-F475-CE56-94E9-FBF51B07333D}"/>
          </ac:picMkLst>
        </pc:picChg>
        <pc:picChg chg="mod">
          <ac:chgData name="Samuel Kim" userId="0b4e8f1a-35cc-4769-966d-024c662a6df8" providerId="ADAL" clId="{35211499-817B-40F8-95EB-0729AD58FDE5}" dt="2024-06-25T04:38:00.657" v="3113" actId="14861"/>
          <ac:picMkLst>
            <pc:docMk/>
            <pc:sldMk cId="3955491895" sldId="966"/>
            <ac:picMk id="29" creationId="{5ACD2099-40B5-4789-3086-507820045F3B}"/>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2:36:35.677" v="468"/>
              <pc2:cmMkLst xmlns:pc2="http://schemas.microsoft.com/office/powerpoint/2019/9/main/command">
                <pc:docMk/>
                <pc:sldMk cId="3955491895" sldId="966"/>
                <pc2:cmMk id="{027CF181-853D-45BF-A85A-7D30FFD163AC}"/>
              </pc2:cmMkLst>
            </pc226:cmChg>
            <pc226:cmChg xmlns:pc226="http://schemas.microsoft.com/office/powerpoint/2022/06/main/command" chg="del">
              <pc226:chgData name="Samuel Kim" userId="0b4e8f1a-35cc-4769-966d-024c662a6df8" providerId="ADAL" clId="{35211499-817B-40F8-95EB-0729AD58FDE5}" dt="2024-06-24T22:36:15.908" v="465"/>
              <pc2:cmMkLst xmlns:pc2="http://schemas.microsoft.com/office/powerpoint/2019/9/main/command">
                <pc:docMk/>
                <pc:sldMk cId="3955491895" sldId="966"/>
                <pc2:cmMk id="{804FF495-30EF-4F27-AF9C-4E04EBFFBB2D}"/>
              </pc2:cmMkLst>
            </pc226:cmChg>
          </p:ext>
        </pc:extLst>
      </pc:sldChg>
      <pc:sldChg chg="modSp mod delCm modCm">
        <pc:chgData name="Samuel Kim" userId="0b4e8f1a-35cc-4769-966d-024c662a6df8" providerId="ADAL" clId="{35211499-817B-40F8-95EB-0729AD58FDE5}" dt="2024-06-24T22:36:26.360" v="467"/>
        <pc:sldMkLst>
          <pc:docMk/>
          <pc:sldMk cId="289849873" sldId="992"/>
        </pc:sldMkLst>
        <pc:spChg chg="mod">
          <ac:chgData name="Samuel Kim" userId="0b4e8f1a-35cc-4769-966d-024c662a6df8" providerId="ADAL" clId="{35211499-817B-40F8-95EB-0729AD58FDE5}" dt="2024-06-20T13:24:56.875" v="15" actId="1076"/>
          <ac:spMkLst>
            <pc:docMk/>
            <pc:sldMk cId="289849873" sldId="992"/>
            <ac:spMk id="30" creationId="{9281A33F-10E7-ECA4-6099-6895C3DFF5D5}"/>
          </ac:spMkLst>
        </pc:sp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4T22:36:26.360" v="467"/>
              <pc2:cmMkLst xmlns:pc2="http://schemas.microsoft.com/office/powerpoint/2019/9/main/command">
                <pc:docMk/>
                <pc:sldMk cId="289849873" sldId="992"/>
                <pc2:cmMk id="{36B160C5-A55A-45EF-89FD-49878DF8D26A}"/>
              </pc2:cmMkLst>
            </pc226:cmChg>
          </p:ext>
        </pc:extLst>
      </pc:sldChg>
      <pc:sldChg chg="modSp mod delCm">
        <pc:chgData name="Samuel Kim" userId="0b4e8f1a-35cc-4769-966d-024c662a6df8" providerId="ADAL" clId="{35211499-817B-40F8-95EB-0729AD58FDE5}" dt="2024-06-24T23:37:17.830" v="1894" actId="1076"/>
        <pc:sldMkLst>
          <pc:docMk/>
          <pc:sldMk cId="1393327440" sldId="1146"/>
        </pc:sldMkLst>
        <pc:spChg chg="mod">
          <ac:chgData name="Samuel Kim" userId="0b4e8f1a-35cc-4769-966d-024c662a6df8" providerId="ADAL" clId="{35211499-817B-40F8-95EB-0729AD58FDE5}" dt="2024-06-24T23:33:35.802" v="1848" actId="14100"/>
          <ac:spMkLst>
            <pc:docMk/>
            <pc:sldMk cId="1393327440" sldId="1146"/>
            <ac:spMk id="7" creationId="{6B788D7E-9BA7-6C27-5968-4594B496C3C2}"/>
          </ac:spMkLst>
        </pc:spChg>
        <pc:spChg chg="mod">
          <ac:chgData name="Samuel Kim" userId="0b4e8f1a-35cc-4769-966d-024c662a6df8" providerId="ADAL" clId="{35211499-817B-40F8-95EB-0729AD58FDE5}" dt="2024-06-24T23:36:36.458" v="1883" actId="255"/>
          <ac:spMkLst>
            <pc:docMk/>
            <pc:sldMk cId="1393327440" sldId="1146"/>
            <ac:spMk id="8" creationId="{EDF41BAC-C24C-407A-21A9-3DE879A7C07A}"/>
          </ac:spMkLst>
        </pc:spChg>
        <pc:picChg chg="mod">
          <ac:chgData name="Samuel Kim" userId="0b4e8f1a-35cc-4769-966d-024c662a6df8" providerId="ADAL" clId="{35211499-817B-40F8-95EB-0729AD58FDE5}" dt="2024-06-24T23:37:17.830" v="1894" actId="1076"/>
          <ac:picMkLst>
            <pc:docMk/>
            <pc:sldMk cId="1393327440" sldId="1146"/>
            <ac:picMk id="3" creationId="{8A741CED-BE43-03CF-6955-F839D6440E1F}"/>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29:09.037" v="1750"/>
              <pc2:cmMkLst xmlns:pc2="http://schemas.microsoft.com/office/powerpoint/2019/9/main/command">
                <pc:docMk/>
                <pc:sldMk cId="1393327440" sldId="1146"/>
                <pc2:cmMk id="{731D4C41-5A3E-42E2-8E35-2BBA3D4CB78E}"/>
              </pc2:cmMkLst>
            </pc226:cmChg>
          </p:ext>
        </pc:extLst>
      </pc:sldChg>
      <pc:sldChg chg="del addCm modCm">
        <pc:chgData name="Samuel Kim" userId="0b4e8f1a-35cc-4769-966d-024c662a6df8" providerId="ADAL" clId="{35211499-817B-40F8-95EB-0729AD58FDE5}" dt="2024-06-26T03:18:30.849" v="3494" actId="2696"/>
        <pc:sldMkLst>
          <pc:docMk/>
          <pc:sldMk cId="1192451559" sldId="1147"/>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35211499-817B-40F8-95EB-0729AD58FDE5}" dt="2024-06-25T04:40:41.823" v="3115"/>
              <pc2:cmMkLst xmlns:pc2="http://schemas.microsoft.com/office/powerpoint/2019/9/main/command">
                <pc:docMk/>
                <pc:sldMk cId="1192451559" sldId="1147"/>
                <pc2:cmMk id="{3F9EB665-F20B-4E99-8FFB-03A0750DF93A}"/>
              </pc2:cmMkLst>
              <pc226:cmRplyChg chg="add mod">
                <pc226:chgData name="Samuel Kim" userId="0b4e8f1a-35cc-4769-966d-024c662a6df8" providerId="ADAL" clId="{35211499-817B-40F8-95EB-0729AD58FDE5}" dt="2024-06-25T04:40:41.823" v="3115"/>
                <pc2:cmRplyMkLst xmlns:pc2="http://schemas.microsoft.com/office/powerpoint/2019/9/main/command">
                  <pc:docMk/>
                  <pc:sldMk cId="1192451559" sldId="1147"/>
                  <pc2:cmMk id="{3F9EB665-F20B-4E99-8FFB-03A0750DF93A}"/>
                  <pc2:cmRplyMk id="{6AD7F09C-DC51-45D5-965E-06A0776E21C0}"/>
                </pc2:cmRplyMkLst>
              </pc226:cmRplyChg>
            </pc226:cmChg>
          </p:ext>
        </pc:extLst>
      </pc:sldChg>
      <pc:sldChg chg="modSp mod">
        <pc:chgData name="Samuel Kim" userId="0b4e8f1a-35cc-4769-966d-024c662a6df8" providerId="ADAL" clId="{35211499-817B-40F8-95EB-0729AD58FDE5}" dt="2024-06-24T23:44:12.742" v="1938" actId="1036"/>
        <pc:sldMkLst>
          <pc:docMk/>
          <pc:sldMk cId="1090957218" sldId="1149"/>
        </pc:sldMkLst>
        <pc:spChg chg="mod">
          <ac:chgData name="Samuel Kim" userId="0b4e8f1a-35cc-4769-966d-024c662a6df8" providerId="ADAL" clId="{35211499-817B-40F8-95EB-0729AD58FDE5}" dt="2024-06-24T23:44:09.083" v="1931" actId="948"/>
          <ac:spMkLst>
            <pc:docMk/>
            <pc:sldMk cId="1090957218" sldId="1149"/>
            <ac:spMk id="2" creationId="{17ED51D1-F171-D541-1D5F-AFDE2C03CA87}"/>
          </ac:spMkLst>
        </pc:spChg>
        <pc:spChg chg="mod">
          <ac:chgData name="Samuel Kim" userId="0b4e8f1a-35cc-4769-966d-024c662a6df8" providerId="ADAL" clId="{35211499-817B-40F8-95EB-0729AD58FDE5}" dt="2024-06-24T23:44:12.742" v="1938" actId="1036"/>
          <ac:spMkLst>
            <pc:docMk/>
            <pc:sldMk cId="1090957218" sldId="1149"/>
            <ac:spMk id="3" creationId="{1D420761-D430-437C-8C10-554D9E68454A}"/>
          </ac:spMkLst>
        </pc:spChg>
        <pc:picChg chg="mod">
          <ac:chgData name="Samuel Kim" userId="0b4e8f1a-35cc-4769-966d-024c662a6df8" providerId="ADAL" clId="{35211499-817B-40F8-95EB-0729AD58FDE5}" dt="2024-06-24T23:40:28.623" v="1910" actId="1076"/>
          <ac:picMkLst>
            <pc:docMk/>
            <pc:sldMk cId="1090957218" sldId="1149"/>
            <ac:picMk id="2050" creationId="{C21B74D8-9580-4195-D8DF-CA481EF65027}"/>
          </ac:picMkLst>
        </pc:picChg>
      </pc:sldChg>
      <pc:sldChg chg="modSp mod">
        <pc:chgData name="Samuel Kim" userId="0b4e8f1a-35cc-4769-966d-024c662a6df8" providerId="ADAL" clId="{35211499-817B-40F8-95EB-0729AD58FDE5}" dt="2024-06-24T23:45:20.321" v="1959" actId="1036"/>
        <pc:sldMkLst>
          <pc:docMk/>
          <pc:sldMk cId="2297160221" sldId="1150"/>
        </pc:sldMkLst>
        <pc:spChg chg="mod">
          <ac:chgData name="Samuel Kim" userId="0b4e8f1a-35cc-4769-966d-024c662a6df8" providerId="ADAL" clId="{35211499-817B-40F8-95EB-0729AD58FDE5}" dt="2024-06-24T23:44:43.021" v="1941" actId="115"/>
          <ac:spMkLst>
            <pc:docMk/>
            <pc:sldMk cId="2297160221" sldId="1150"/>
            <ac:spMk id="2" creationId="{98334B12-0636-E7E6-6CF8-3FEE6EF9DC9D}"/>
          </ac:spMkLst>
        </pc:spChg>
        <pc:spChg chg="mod">
          <ac:chgData name="Samuel Kim" userId="0b4e8f1a-35cc-4769-966d-024c662a6df8" providerId="ADAL" clId="{35211499-817B-40F8-95EB-0729AD58FDE5}" dt="2024-06-24T23:45:20.321" v="1959" actId="1036"/>
          <ac:spMkLst>
            <pc:docMk/>
            <pc:sldMk cId="2297160221" sldId="1150"/>
            <ac:spMk id="3" creationId="{746EC3B6-014A-0391-DBC6-D715455CAF19}"/>
          </ac:spMkLst>
        </pc:spChg>
        <pc:picChg chg="mod">
          <ac:chgData name="Samuel Kim" userId="0b4e8f1a-35cc-4769-966d-024c662a6df8" providerId="ADAL" clId="{35211499-817B-40F8-95EB-0729AD58FDE5}" dt="2024-06-24T23:45:13.358" v="1956" actId="1076"/>
          <ac:picMkLst>
            <pc:docMk/>
            <pc:sldMk cId="2297160221" sldId="1150"/>
            <ac:picMk id="3074" creationId="{6322DF8A-A380-810D-04D7-351BCCBACF81}"/>
          </ac:picMkLst>
        </pc:picChg>
      </pc:sldChg>
      <pc:sldChg chg="modSp mod addCm delCm">
        <pc:chgData name="Samuel Kim" userId="0b4e8f1a-35cc-4769-966d-024c662a6df8" providerId="ADAL" clId="{35211499-817B-40F8-95EB-0729AD58FDE5}" dt="2024-06-26T04:11:10.559" v="3641" actId="14826"/>
        <pc:sldMkLst>
          <pc:docMk/>
          <pc:sldMk cId="1637619383" sldId="1152"/>
        </pc:sldMkLst>
        <pc:spChg chg="mod">
          <ac:chgData name="Samuel Kim" userId="0b4e8f1a-35cc-4769-966d-024c662a6df8" providerId="ADAL" clId="{35211499-817B-40F8-95EB-0729AD58FDE5}" dt="2024-06-25T03:30:18.050" v="2801" actId="20577"/>
          <ac:spMkLst>
            <pc:docMk/>
            <pc:sldMk cId="1637619383" sldId="1152"/>
            <ac:spMk id="2" creationId="{AFA81F9E-CF71-4DCB-F2D2-4AC0CB9A2FEF}"/>
          </ac:spMkLst>
        </pc:spChg>
        <pc:spChg chg="mod">
          <ac:chgData name="Samuel Kim" userId="0b4e8f1a-35cc-4769-966d-024c662a6df8" providerId="ADAL" clId="{35211499-817B-40F8-95EB-0729AD58FDE5}" dt="2024-06-26T03:28:13.087" v="3595" actId="14100"/>
          <ac:spMkLst>
            <pc:docMk/>
            <pc:sldMk cId="1637619383" sldId="1152"/>
            <ac:spMk id="3" creationId="{90A64DC6-7DC5-7B1B-9355-6DF93D4A27F3}"/>
          </ac:spMkLst>
        </pc:spChg>
        <pc:grpChg chg="mod">
          <ac:chgData name="Samuel Kim" userId="0b4e8f1a-35cc-4769-966d-024c662a6df8" providerId="ADAL" clId="{35211499-817B-40F8-95EB-0729AD58FDE5}" dt="2024-06-26T04:11:10.559" v="3641" actId="14826"/>
          <ac:grpSpMkLst>
            <pc:docMk/>
            <pc:sldMk cId="1637619383" sldId="1152"/>
            <ac:grpSpMk id="15" creationId="{D5BA79AA-702D-3688-E771-4BA14ACF36AB}"/>
          </ac:grpSpMkLst>
        </pc:grpChg>
        <pc:picChg chg="mod">
          <ac:chgData name="Samuel Kim" userId="0b4e8f1a-35cc-4769-966d-024c662a6df8" providerId="ADAL" clId="{35211499-817B-40F8-95EB-0729AD58FDE5}" dt="2024-06-26T04:11:10.559" v="3641" actId="14826"/>
          <ac:picMkLst>
            <pc:docMk/>
            <pc:sldMk cId="1637619383" sldId="1152"/>
            <ac:picMk id="16" creationId="{EAE1A6FB-D744-2866-0EB3-6ACF6BD7F2BA}"/>
          </ac:picMkLst>
        </pc:picChg>
        <pc:picChg chg="mod">
          <ac:chgData name="Samuel Kim" userId="0b4e8f1a-35cc-4769-966d-024c662a6df8" providerId="ADAL" clId="{35211499-817B-40F8-95EB-0729AD58FDE5}" dt="2024-06-26T04:11:10.559" v="3641" actId="14826"/>
          <ac:picMkLst>
            <pc:docMk/>
            <pc:sldMk cId="1637619383" sldId="1152"/>
            <ac:picMk id="17" creationId="{42D14C73-A312-1391-91CB-170935AFA3AE}"/>
          </ac:picMkLst>
        </pc:picChg>
        <pc:picChg chg="mod">
          <ac:chgData name="Samuel Kim" userId="0b4e8f1a-35cc-4769-966d-024c662a6df8" providerId="ADAL" clId="{35211499-817B-40F8-95EB-0729AD58FDE5}" dt="2024-06-26T04:11:10.559" v="3641" actId="14826"/>
          <ac:picMkLst>
            <pc:docMk/>
            <pc:sldMk cId="1637619383" sldId="1152"/>
            <ac:picMk id="18" creationId="{B08B58E0-6E32-A290-BD47-1E03B5A5C42A}"/>
          </ac:picMkLst>
        </pc:picChg>
        <pc:picChg chg="mod">
          <ac:chgData name="Samuel Kim" userId="0b4e8f1a-35cc-4769-966d-024c662a6df8" providerId="ADAL" clId="{35211499-817B-40F8-95EB-0729AD58FDE5}" dt="2024-06-26T04:11:10.559" v="3641" actId="14826"/>
          <ac:picMkLst>
            <pc:docMk/>
            <pc:sldMk cId="1637619383" sldId="1152"/>
            <ac:picMk id="19" creationId="{2DE4B7CC-0740-51EC-532F-E61CF1B0212D}"/>
          </ac:picMkLst>
        </pc:picChg>
        <pc:picChg chg="mod">
          <ac:chgData name="Samuel Kim" userId="0b4e8f1a-35cc-4769-966d-024c662a6df8" providerId="ADAL" clId="{35211499-817B-40F8-95EB-0729AD58FDE5}" dt="2024-06-26T04:11:10.559" v="3641" actId="14826"/>
          <ac:picMkLst>
            <pc:docMk/>
            <pc:sldMk cId="1637619383" sldId="1152"/>
            <ac:picMk id="20" creationId="{82D33DB1-75C7-4789-1A4D-2FC9DAA08857}"/>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6T03:18:41.566" v="3495"/>
              <pc2:cmMkLst xmlns:pc2="http://schemas.microsoft.com/office/powerpoint/2019/9/main/command">
                <pc:docMk/>
                <pc:sldMk cId="1637619383" sldId="1152"/>
                <pc2:cmMk id="{08577413-BA75-4F4F-99B0-7F2AAD3B372C}"/>
              </pc2:cmMkLst>
            </pc226:cmChg>
            <pc226:cmChg xmlns:pc226="http://schemas.microsoft.com/office/powerpoint/2022/06/main/command" chg="add del">
              <pc226:chgData name="Samuel Kim" userId="0b4e8f1a-35cc-4769-966d-024c662a6df8" providerId="ADAL" clId="{35211499-817B-40F8-95EB-0729AD58FDE5}" dt="2024-06-25T00:04:25.709" v="2238"/>
              <pc2:cmMkLst xmlns:pc2="http://schemas.microsoft.com/office/powerpoint/2019/9/main/command">
                <pc:docMk/>
                <pc:sldMk cId="1637619383" sldId="1152"/>
                <pc2:cmMk id="{DBA3D042-26B7-4BD5-858D-36622903CA0B}"/>
              </pc2:cmMkLst>
            </pc226:cmChg>
          </p:ext>
        </pc:extLst>
      </pc:sldChg>
      <pc:sldChg chg="modSp mod addCm delCm">
        <pc:chgData name="Samuel Kim" userId="0b4e8f1a-35cc-4769-966d-024c662a6df8" providerId="ADAL" clId="{35211499-817B-40F8-95EB-0729AD58FDE5}" dt="2024-06-26T04:14:18.831" v="3642" actId="14826"/>
        <pc:sldMkLst>
          <pc:docMk/>
          <pc:sldMk cId="1644581002" sldId="1153"/>
        </pc:sldMkLst>
        <pc:spChg chg="mod">
          <ac:chgData name="Samuel Kim" userId="0b4e8f1a-35cc-4769-966d-024c662a6df8" providerId="ADAL" clId="{35211499-817B-40F8-95EB-0729AD58FDE5}" dt="2024-06-26T03:19:11.081" v="3500" actId="1076"/>
          <ac:spMkLst>
            <pc:docMk/>
            <pc:sldMk cId="1644581002" sldId="1153"/>
            <ac:spMk id="3" creationId="{DDFDC77C-6704-1277-E683-D2000E664F72}"/>
          </ac:spMkLst>
        </pc:spChg>
        <pc:spChg chg="mod">
          <ac:chgData name="Samuel Kim" userId="0b4e8f1a-35cc-4769-966d-024c662a6df8" providerId="ADAL" clId="{35211499-817B-40F8-95EB-0729AD58FDE5}" dt="2024-06-26T03:19:11.081" v="3500" actId="1076"/>
          <ac:spMkLst>
            <pc:docMk/>
            <pc:sldMk cId="1644581002" sldId="1153"/>
            <ac:spMk id="4" creationId="{A6713F1D-B270-F55F-6781-C784B84683FF}"/>
          </ac:spMkLst>
        </pc:spChg>
        <pc:picChg chg="mod">
          <ac:chgData name="Samuel Kim" userId="0b4e8f1a-35cc-4769-966d-024c662a6df8" providerId="ADAL" clId="{35211499-817B-40F8-95EB-0729AD58FDE5}" dt="2024-06-26T04:14:18.831" v="3642" actId="14826"/>
          <ac:picMkLst>
            <pc:docMk/>
            <pc:sldMk cId="1644581002" sldId="1153"/>
            <ac:picMk id="27" creationId="{EED8EB11-56FB-77A9-D464-5A06B936E0CF}"/>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5T03:32:11.075" v="2803"/>
              <pc2:cmMkLst xmlns:pc2="http://schemas.microsoft.com/office/powerpoint/2019/9/main/command">
                <pc:docMk/>
                <pc:sldMk cId="1644581002" sldId="1153"/>
                <pc2:cmMk id="{263B0F8D-B595-43F0-8543-55493088E31B}"/>
              </pc2:cmMkLst>
            </pc226:cmChg>
            <pc226:cmChg xmlns:pc226="http://schemas.microsoft.com/office/powerpoint/2022/06/main/command" chg="del">
              <pc226:chgData name="Samuel Kim" userId="0b4e8f1a-35cc-4769-966d-024c662a6df8" providerId="ADAL" clId="{35211499-817B-40F8-95EB-0729AD58FDE5}" dt="2024-06-26T03:27:39.884" v="3590"/>
              <pc2:cmMkLst xmlns:pc2="http://schemas.microsoft.com/office/powerpoint/2019/9/main/command">
                <pc:docMk/>
                <pc:sldMk cId="1644581002" sldId="1153"/>
                <pc2:cmMk id="{27839BFE-641A-4BFC-8A3A-1DB20BCD5319}"/>
              </pc2:cmMkLst>
            </pc226:cmChg>
          </p:ext>
        </pc:extLst>
      </pc:sldChg>
      <pc:sldChg chg="modSp mod addCm delCm">
        <pc:chgData name="Samuel Kim" userId="0b4e8f1a-35cc-4769-966d-024c662a6df8" providerId="ADAL" clId="{35211499-817B-40F8-95EB-0729AD58FDE5}" dt="2024-06-26T03:26:55.478" v="3583" actId="1076"/>
        <pc:sldMkLst>
          <pc:docMk/>
          <pc:sldMk cId="1465601417" sldId="1154"/>
        </pc:sldMkLst>
        <pc:spChg chg="mod">
          <ac:chgData name="Samuel Kim" userId="0b4e8f1a-35cc-4769-966d-024c662a6df8" providerId="ADAL" clId="{35211499-817B-40F8-95EB-0729AD58FDE5}" dt="2024-06-25T03:36:47.529" v="3005" actId="20577"/>
          <ac:spMkLst>
            <pc:docMk/>
            <pc:sldMk cId="1465601417" sldId="1154"/>
            <ac:spMk id="3" creationId="{5F439E4F-2CA5-8C1E-9B6F-59E8B8152BAA}"/>
          </ac:spMkLst>
        </pc:spChg>
        <pc:spChg chg="mod">
          <ac:chgData name="Samuel Kim" userId="0b4e8f1a-35cc-4769-966d-024c662a6df8" providerId="ADAL" clId="{35211499-817B-40F8-95EB-0729AD58FDE5}" dt="2024-06-25T03:36:08.757" v="2972" actId="1036"/>
          <ac:spMkLst>
            <pc:docMk/>
            <pc:sldMk cId="1465601417" sldId="1154"/>
            <ac:spMk id="4" creationId="{E4CDA567-F413-4976-504D-8F89E425DB15}"/>
          </ac:spMkLst>
        </pc:spChg>
        <pc:picChg chg="mod">
          <ac:chgData name="Samuel Kim" userId="0b4e8f1a-35cc-4769-966d-024c662a6df8" providerId="ADAL" clId="{35211499-817B-40F8-95EB-0729AD58FDE5}" dt="2024-06-26T03:26:55.478" v="3583" actId="1076"/>
          <ac:picMkLst>
            <pc:docMk/>
            <pc:sldMk cId="1465601417" sldId="1154"/>
            <ac:picMk id="5122" creationId="{1BA39966-0066-CC9F-0FE4-AC4704B648C3}"/>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5T03:33:40.136" v="2804"/>
              <pc2:cmMkLst xmlns:pc2="http://schemas.microsoft.com/office/powerpoint/2019/9/main/command">
                <pc:docMk/>
                <pc:sldMk cId="1465601417" sldId="1154"/>
                <pc2:cmMk id="{5D52105E-4907-48A7-A681-594A3C89923F}"/>
              </pc2:cmMkLst>
            </pc226:cmChg>
          </p:ext>
        </pc:extLst>
      </pc:sldChg>
      <pc:sldChg chg="addSp delSp modSp mod addCm delCm modCm">
        <pc:chgData name="Samuel Kim" userId="0b4e8f1a-35cc-4769-966d-024c662a6df8" providerId="ADAL" clId="{35211499-817B-40F8-95EB-0729AD58FDE5}" dt="2024-06-26T03:25:54.885" v="3580"/>
        <pc:sldMkLst>
          <pc:docMk/>
          <pc:sldMk cId="2589076752" sldId="1155"/>
        </pc:sldMkLst>
        <pc:spChg chg="mod">
          <ac:chgData name="Samuel Kim" userId="0b4e8f1a-35cc-4769-966d-024c662a6df8" providerId="ADAL" clId="{35211499-817B-40F8-95EB-0729AD58FDE5}" dt="2024-06-26T03:25:43.210" v="3579" actId="1035"/>
          <ac:spMkLst>
            <pc:docMk/>
            <pc:sldMk cId="2589076752" sldId="1155"/>
            <ac:spMk id="32" creationId="{F52B5D22-801A-C070-76D0-1189B0C8E03B}"/>
          </ac:spMkLst>
        </pc:spChg>
        <pc:graphicFrameChg chg="modGraphic">
          <ac:chgData name="Samuel Kim" userId="0b4e8f1a-35cc-4769-966d-024c662a6df8" providerId="ADAL" clId="{35211499-817B-40F8-95EB-0729AD58FDE5}" dt="2024-06-18T15:09:22.217" v="10" actId="5793"/>
          <ac:graphicFrameMkLst>
            <pc:docMk/>
            <pc:sldMk cId="2589076752" sldId="1155"/>
            <ac:graphicFrameMk id="25" creationId="{43A437F6-EF0B-185D-9631-C7DD957A1BA9}"/>
          </ac:graphicFrameMkLst>
        </pc:graphicFrameChg>
        <pc:picChg chg="add mod modCrop">
          <ac:chgData name="Samuel Kim" userId="0b4e8f1a-35cc-4769-966d-024c662a6df8" providerId="ADAL" clId="{35211499-817B-40F8-95EB-0729AD58FDE5}" dt="2024-06-26T03:25:43.210" v="3579" actId="1035"/>
          <ac:picMkLst>
            <pc:docMk/>
            <pc:sldMk cId="2589076752" sldId="1155"/>
            <ac:picMk id="3" creationId="{A3827252-11B7-7DD1-95AC-BAD00E1A839D}"/>
          </ac:picMkLst>
        </pc:picChg>
        <pc:picChg chg="mod modCrop">
          <ac:chgData name="Samuel Kim" userId="0b4e8f1a-35cc-4769-966d-024c662a6df8" providerId="ADAL" clId="{35211499-817B-40F8-95EB-0729AD58FDE5}" dt="2024-06-26T03:25:43.210" v="3579" actId="1035"/>
          <ac:picMkLst>
            <pc:docMk/>
            <pc:sldMk cId="2589076752" sldId="1155"/>
            <ac:picMk id="33" creationId="{01BAC0C9-D378-569C-3D28-384C9F6D1E68}"/>
          </ac:picMkLst>
        </pc:picChg>
        <pc:picChg chg="del mod">
          <ac:chgData name="Samuel Kim" userId="0b4e8f1a-35cc-4769-966d-024c662a6df8" providerId="ADAL" clId="{35211499-817B-40F8-95EB-0729AD58FDE5}" dt="2024-06-26T03:22:07.396" v="3523" actId="478"/>
          <ac:picMkLst>
            <pc:docMk/>
            <pc:sldMk cId="2589076752" sldId="1155"/>
            <ac:picMk id="34" creationId="{222FB8DC-63CE-A183-FD35-647E906B9ABB}"/>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6T03:25:54.885" v="3580"/>
              <pc2:cmMkLst xmlns:pc2="http://schemas.microsoft.com/office/powerpoint/2019/9/main/command">
                <pc:docMk/>
                <pc:sldMk cId="2589076752" sldId="1155"/>
                <pc2:cmMk id="{C7696710-BBA0-44ED-917E-0A920BE9A8D9}"/>
              </pc2:cmMkLst>
            </pc226:cmChg>
            <pc226:cmChg xmlns:pc226="http://schemas.microsoft.com/office/powerpoint/2022/06/main/command" chg="add del mod">
              <pc226:chgData name="Samuel Kim" userId="0b4e8f1a-35cc-4769-966d-024c662a6df8" providerId="ADAL" clId="{35211499-817B-40F8-95EB-0729AD58FDE5}" dt="2024-06-25T03:37:27.860" v="3006"/>
              <pc2:cmMkLst xmlns:pc2="http://schemas.microsoft.com/office/powerpoint/2019/9/main/command">
                <pc:docMk/>
                <pc:sldMk cId="2589076752" sldId="1155"/>
                <pc2:cmMk id="{CDB1CDB8-84D2-4477-BDC1-DEB49E96CA3E}"/>
              </pc2:cmMkLst>
            </pc226:cmChg>
            <pc226:cmChg xmlns:pc226="http://schemas.microsoft.com/office/powerpoint/2022/06/main/command" chg="add del mod">
              <pc226:chgData name="Samuel Kim" userId="0b4e8f1a-35cc-4769-966d-024c662a6df8" providerId="ADAL" clId="{35211499-817B-40F8-95EB-0729AD58FDE5}" dt="2024-06-25T03:37:32.447" v="3007"/>
              <pc2:cmMkLst xmlns:pc2="http://schemas.microsoft.com/office/powerpoint/2019/9/main/command">
                <pc:docMk/>
                <pc:sldMk cId="2589076752" sldId="1155"/>
                <pc2:cmMk id="{03734EDE-B3E2-4811-A14A-E99178E41D2B}"/>
              </pc2:cmMkLst>
            </pc226:cmChg>
          </p:ext>
        </pc:extLst>
      </pc:sldChg>
      <pc:sldChg chg="addSp delSp modSp mod addCm delCm modCm chgLayout">
        <pc:chgData name="Samuel Kim" userId="0b4e8f1a-35cc-4769-966d-024c662a6df8" providerId="ADAL" clId="{35211499-817B-40F8-95EB-0729AD58FDE5}" dt="2024-06-25T04:41:35.586" v="3117"/>
        <pc:sldMkLst>
          <pc:docMk/>
          <pc:sldMk cId="857137727" sldId="1156"/>
        </pc:sldMkLst>
        <pc:spChg chg="mod ord">
          <ac:chgData name="Samuel Kim" userId="0b4e8f1a-35cc-4769-966d-024c662a6df8" providerId="ADAL" clId="{35211499-817B-40F8-95EB-0729AD58FDE5}" dt="2024-06-25T03:44:40.374" v="3098" actId="1076"/>
          <ac:spMkLst>
            <pc:docMk/>
            <pc:sldMk cId="857137727" sldId="1156"/>
            <ac:spMk id="2" creationId="{0EFA291E-88EE-E804-F745-E764CA4D4152}"/>
          </ac:spMkLst>
        </pc:spChg>
        <pc:spChg chg="mod ord">
          <ac:chgData name="Samuel Kim" userId="0b4e8f1a-35cc-4769-966d-024c662a6df8" providerId="ADAL" clId="{35211499-817B-40F8-95EB-0729AD58FDE5}" dt="2024-06-25T03:44:33.722" v="3095" actId="6264"/>
          <ac:spMkLst>
            <pc:docMk/>
            <pc:sldMk cId="857137727" sldId="1156"/>
            <ac:spMk id="3" creationId="{A2E652DA-4754-941E-6438-7793403BF784}"/>
          </ac:spMkLst>
        </pc:spChg>
        <pc:spChg chg="mod ord">
          <ac:chgData name="Samuel Kim" userId="0b4e8f1a-35cc-4769-966d-024c662a6df8" providerId="ADAL" clId="{35211499-817B-40F8-95EB-0729AD58FDE5}" dt="2024-06-25T03:44:33.722" v="3095" actId="6264"/>
          <ac:spMkLst>
            <pc:docMk/>
            <pc:sldMk cId="857137727" sldId="1156"/>
            <ac:spMk id="4" creationId="{6E43F98B-2185-25AA-532B-4EC31ECC0C3B}"/>
          </ac:spMkLst>
        </pc:spChg>
        <pc:spChg chg="add del">
          <ac:chgData name="Samuel Kim" userId="0b4e8f1a-35cc-4769-966d-024c662a6df8" providerId="ADAL" clId="{35211499-817B-40F8-95EB-0729AD58FDE5}" dt="2024-06-25T03:44:33.722" v="3095" actId="6264"/>
          <ac:spMkLst>
            <pc:docMk/>
            <pc:sldMk cId="857137727" sldId="1156"/>
            <ac:spMk id="5" creationId="{B5B35F95-B75A-55CE-A5DF-B9AD2DA9028A}"/>
          </ac:spMkLst>
        </pc:spChg>
        <pc:spChg chg="add del">
          <ac:chgData name="Samuel Kim" userId="0b4e8f1a-35cc-4769-966d-024c662a6df8" providerId="ADAL" clId="{35211499-817B-40F8-95EB-0729AD58FDE5}" dt="2024-06-25T03:44:33.722" v="3095" actId="6264"/>
          <ac:spMkLst>
            <pc:docMk/>
            <pc:sldMk cId="857137727" sldId="1156"/>
            <ac:spMk id="6" creationId="{B2509BF6-4421-152B-EEAE-96C7B0081090}"/>
          </ac:spMkLst>
        </pc:spChg>
        <pc:spChg chg="add del">
          <ac:chgData name="Samuel Kim" userId="0b4e8f1a-35cc-4769-966d-024c662a6df8" providerId="ADAL" clId="{35211499-817B-40F8-95EB-0729AD58FDE5}" dt="2024-06-25T03:44:33.722" v="3095" actId="6264"/>
          <ac:spMkLst>
            <pc:docMk/>
            <pc:sldMk cId="857137727" sldId="1156"/>
            <ac:spMk id="7" creationId="{2A644625-7BED-6F61-513C-12F4222A24CE}"/>
          </ac:spMkLst>
        </pc:spChg>
        <pc:spChg chg="add del">
          <ac:chgData name="Samuel Kim" userId="0b4e8f1a-35cc-4769-966d-024c662a6df8" providerId="ADAL" clId="{35211499-817B-40F8-95EB-0729AD58FDE5}" dt="2024-06-25T03:44:33.722" v="3095" actId="6264"/>
          <ac:spMkLst>
            <pc:docMk/>
            <pc:sldMk cId="857137727" sldId="1156"/>
            <ac:spMk id="8" creationId="{054EEA79-5798-F729-D677-7C740CCC1BD8}"/>
          </ac:spMkLst>
        </pc:spChg>
        <pc:spChg chg="add del">
          <ac:chgData name="Samuel Kim" userId="0b4e8f1a-35cc-4769-966d-024c662a6df8" providerId="ADAL" clId="{35211499-817B-40F8-95EB-0729AD58FDE5}" dt="2024-06-25T03:44:33.722" v="3095" actId="6264"/>
          <ac:spMkLst>
            <pc:docMk/>
            <pc:sldMk cId="857137727" sldId="1156"/>
            <ac:spMk id="9" creationId="{5620773E-D924-7E05-E435-7BBF366FCC78}"/>
          </ac:spMkLst>
        </pc:spChg>
        <pc:spChg chg="add del">
          <ac:chgData name="Samuel Kim" userId="0b4e8f1a-35cc-4769-966d-024c662a6df8" providerId="ADAL" clId="{35211499-817B-40F8-95EB-0729AD58FDE5}" dt="2024-06-25T03:44:33.722" v="3095" actId="6264"/>
          <ac:spMkLst>
            <pc:docMk/>
            <pc:sldMk cId="857137727" sldId="1156"/>
            <ac:spMk id="10" creationId="{52624793-7E9F-F195-1E1B-500B07B49875}"/>
          </ac:spMkLst>
        </pc:spChg>
        <pc:spChg chg="add del">
          <ac:chgData name="Samuel Kim" userId="0b4e8f1a-35cc-4769-966d-024c662a6df8" providerId="ADAL" clId="{35211499-817B-40F8-95EB-0729AD58FDE5}" dt="2024-06-25T03:44:33.722" v="3095" actId="6264"/>
          <ac:spMkLst>
            <pc:docMk/>
            <pc:sldMk cId="857137727" sldId="1156"/>
            <ac:spMk id="11" creationId="{B8BB9D3B-F712-267D-04E0-18F75FA25C13}"/>
          </ac:spMkLst>
        </pc:spChg>
        <pc:spChg chg="add del">
          <ac:chgData name="Samuel Kim" userId="0b4e8f1a-35cc-4769-966d-024c662a6df8" providerId="ADAL" clId="{35211499-817B-40F8-95EB-0729AD58FDE5}" dt="2024-06-25T03:44:33.722" v="3095" actId="6264"/>
          <ac:spMkLst>
            <pc:docMk/>
            <pc:sldMk cId="857137727" sldId="1156"/>
            <ac:spMk id="12" creationId="{653495D2-5EA7-13FF-433F-B8C866EFF199}"/>
          </ac:spMkLst>
        </pc:spChg>
        <pc:spChg chg="add del">
          <ac:chgData name="Samuel Kim" userId="0b4e8f1a-35cc-4769-966d-024c662a6df8" providerId="ADAL" clId="{35211499-817B-40F8-95EB-0729AD58FDE5}" dt="2024-06-25T03:44:33.722" v="3095" actId="6264"/>
          <ac:spMkLst>
            <pc:docMk/>
            <pc:sldMk cId="857137727" sldId="1156"/>
            <ac:spMk id="13" creationId="{1AA2F984-BF73-67DC-DE0B-D7F2C0AE1FA1}"/>
          </ac:spMkLst>
        </pc:spChg>
        <pc:spChg chg="add del">
          <ac:chgData name="Samuel Kim" userId="0b4e8f1a-35cc-4769-966d-024c662a6df8" providerId="ADAL" clId="{35211499-817B-40F8-95EB-0729AD58FDE5}" dt="2024-06-25T03:44:33.722" v="3095" actId="6264"/>
          <ac:spMkLst>
            <pc:docMk/>
            <pc:sldMk cId="857137727" sldId="1156"/>
            <ac:spMk id="14" creationId="{C31145F3-A99B-FBFD-A169-BDC9504E9A67}"/>
          </ac:spMkLst>
        </pc:spChg>
        <pc:spChg chg="add del">
          <ac:chgData name="Samuel Kim" userId="0b4e8f1a-35cc-4769-966d-024c662a6df8" providerId="ADAL" clId="{35211499-817B-40F8-95EB-0729AD58FDE5}" dt="2024-06-25T03:44:33.722" v="3095" actId="6264"/>
          <ac:spMkLst>
            <pc:docMk/>
            <pc:sldMk cId="857137727" sldId="1156"/>
            <ac:spMk id="15" creationId="{CEB4871F-0C62-2385-3AF6-70060EE1F305}"/>
          </ac:spMkLst>
        </pc:spChg>
        <pc:spChg chg="add del">
          <ac:chgData name="Samuel Kim" userId="0b4e8f1a-35cc-4769-966d-024c662a6df8" providerId="ADAL" clId="{35211499-817B-40F8-95EB-0729AD58FDE5}" dt="2024-06-25T03:44:33.722" v="3095" actId="6264"/>
          <ac:spMkLst>
            <pc:docMk/>
            <pc:sldMk cId="857137727" sldId="1156"/>
            <ac:spMk id="16" creationId="{91000064-2C0E-2040-0E43-44D000FA11BA}"/>
          </ac:spMkLst>
        </pc:spChg>
        <pc:spChg chg="add del">
          <ac:chgData name="Samuel Kim" userId="0b4e8f1a-35cc-4769-966d-024c662a6df8" providerId="ADAL" clId="{35211499-817B-40F8-95EB-0729AD58FDE5}" dt="2024-06-25T03:44:33.722" v="3095" actId="6264"/>
          <ac:spMkLst>
            <pc:docMk/>
            <pc:sldMk cId="857137727" sldId="1156"/>
            <ac:spMk id="17" creationId="{9AE818B1-7573-33D6-E7C3-2007B224D3F7}"/>
          </ac:spMkLst>
        </pc:spChg>
        <pc:spChg chg="add del">
          <ac:chgData name="Samuel Kim" userId="0b4e8f1a-35cc-4769-966d-024c662a6df8" providerId="ADAL" clId="{35211499-817B-40F8-95EB-0729AD58FDE5}" dt="2024-06-25T03:44:33.722" v="3095" actId="6264"/>
          <ac:spMkLst>
            <pc:docMk/>
            <pc:sldMk cId="857137727" sldId="1156"/>
            <ac:spMk id="18" creationId="{441308EB-526F-385C-3562-1BED4CC6D40B}"/>
          </ac:spMkLst>
        </pc:spChg>
        <pc:spChg chg="add del">
          <ac:chgData name="Samuel Kim" userId="0b4e8f1a-35cc-4769-966d-024c662a6df8" providerId="ADAL" clId="{35211499-817B-40F8-95EB-0729AD58FDE5}" dt="2024-06-25T03:44:33.722" v="3095" actId="6264"/>
          <ac:spMkLst>
            <pc:docMk/>
            <pc:sldMk cId="857137727" sldId="1156"/>
            <ac:spMk id="19" creationId="{53FE13A7-26C4-DAC0-12BA-6FECEFB70F03}"/>
          </ac:spMkLst>
        </pc:spChg>
        <pc:spChg chg="add del">
          <ac:chgData name="Samuel Kim" userId="0b4e8f1a-35cc-4769-966d-024c662a6df8" providerId="ADAL" clId="{35211499-817B-40F8-95EB-0729AD58FDE5}" dt="2024-06-25T03:44:33.722" v="3095" actId="6264"/>
          <ac:spMkLst>
            <pc:docMk/>
            <pc:sldMk cId="857137727" sldId="1156"/>
            <ac:spMk id="20" creationId="{BA50DBA1-B46E-A4F6-0FE3-CB36A457B999}"/>
          </ac:spMkLst>
        </pc:spChg>
        <pc:spChg chg="add del">
          <ac:chgData name="Samuel Kim" userId="0b4e8f1a-35cc-4769-966d-024c662a6df8" providerId="ADAL" clId="{35211499-817B-40F8-95EB-0729AD58FDE5}" dt="2024-06-25T03:44:33.722" v="3095" actId="6264"/>
          <ac:spMkLst>
            <pc:docMk/>
            <pc:sldMk cId="857137727" sldId="1156"/>
            <ac:spMk id="21" creationId="{024ED978-1410-5007-09A3-58924FC55B7E}"/>
          </ac:spMkLst>
        </pc:spChg>
        <pc:spChg chg="add del">
          <ac:chgData name="Samuel Kim" userId="0b4e8f1a-35cc-4769-966d-024c662a6df8" providerId="ADAL" clId="{35211499-817B-40F8-95EB-0729AD58FDE5}" dt="2024-06-25T03:44:33.722" v="3095" actId="6264"/>
          <ac:spMkLst>
            <pc:docMk/>
            <pc:sldMk cId="857137727" sldId="1156"/>
            <ac:spMk id="22" creationId="{6DC49537-B047-0101-FDF5-BFB3B2A2D04D}"/>
          </ac:spMkLst>
        </pc:spChg>
        <pc:spChg chg="add del">
          <ac:chgData name="Samuel Kim" userId="0b4e8f1a-35cc-4769-966d-024c662a6df8" providerId="ADAL" clId="{35211499-817B-40F8-95EB-0729AD58FDE5}" dt="2024-06-25T03:44:33.722" v="3095" actId="6264"/>
          <ac:spMkLst>
            <pc:docMk/>
            <pc:sldMk cId="857137727" sldId="1156"/>
            <ac:spMk id="23" creationId="{2E613347-3C91-9FE1-AFC8-84C581B4542F}"/>
          </ac:spMkLst>
        </pc:spChg>
        <pc:spChg chg="mod ord">
          <ac:chgData name="Samuel Kim" userId="0b4e8f1a-35cc-4769-966d-024c662a6df8" providerId="ADAL" clId="{35211499-817B-40F8-95EB-0729AD58FDE5}" dt="2024-06-25T03:44:33.722" v="3095" actId="6264"/>
          <ac:spMkLst>
            <pc:docMk/>
            <pc:sldMk cId="857137727" sldId="1156"/>
            <ac:spMk id="24" creationId="{E16925F5-2D54-EE29-B455-F71F1581A38D}"/>
          </ac:spMkLst>
        </pc:spChg>
        <pc:spChg chg="add del mod">
          <ac:chgData name="Samuel Kim" userId="0b4e8f1a-35cc-4769-966d-024c662a6df8" providerId="ADAL" clId="{35211499-817B-40F8-95EB-0729AD58FDE5}" dt="2024-06-25T03:44:18.265" v="3074" actId="6264"/>
          <ac:spMkLst>
            <pc:docMk/>
            <pc:sldMk cId="857137727" sldId="1156"/>
            <ac:spMk id="25" creationId="{04391DAE-C4AF-2853-E99A-ED17BB4403F2}"/>
          </ac:spMkLst>
        </pc:spChg>
        <pc:spChg chg="add del mod">
          <ac:chgData name="Samuel Kim" userId="0b4e8f1a-35cc-4769-966d-024c662a6df8" providerId="ADAL" clId="{35211499-817B-40F8-95EB-0729AD58FDE5}" dt="2024-06-25T03:44:18.265" v="3074" actId="6264"/>
          <ac:spMkLst>
            <pc:docMk/>
            <pc:sldMk cId="857137727" sldId="1156"/>
            <ac:spMk id="27" creationId="{65B71DF2-1DC0-939E-4891-4C3D79795E13}"/>
          </ac:spMkLst>
        </pc:spChg>
        <pc:spChg chg="add del mod">
          <ac:chgData name="Samuel Kim" userId="0b4e8f1a-35cc-4769-966d-024c662a6df8" providerId="ADAL" clId="{35211499-817B-40F8-95EB-0729AD58FDE5}" dt="2024-06-25T03:44:18.265" v="3074" actId="6264"/>
          <ac:spMkLst>
            <pc:docMk/>
            <pc:sldMk cId="857137727" sldId="1156"/>
            <ac:spMk id="28" creationId="{CD5BE5F4-B5BA-D07A-AEBE-558576967FBF}"/>
          </ac:spMkLst>
        </pc:spChg>
        <pc:spChg chg="add del mod">
          <ac:chgData name="Samuel Kim" userId="0b4e8f1a-35cc-4769-966d-024c662a6df8" providerId="ADAL" clId="{35211499-817B-40F8-95EB-0729AD58FDE5}" dt="2024-06-25T03:44:18.265" v="3074" actId="6264"/>
          <ac:spMkLst>
            <pc:docMk/>
            <pc:sldMk cId="857137727" sldId="1156"/>
            <ac:spMk id="29" creationId="{24573E59-BFE8-6CF3-C259-2C4E8A61888B}"/>
          </ac:spMkLst>
        </pc:spChg>
        <pc:spChg chg="add del mod ord">
          <ac:chgData name="Samuel Kim" userId="0b4e8f1a-35cc-4769-966d-024c662a6df8" providerId="ADAL" clId="{35211499-817B-40F8-95EB-0729AD58FDE5}" dt="2024-06-25T03:44:18.265" v="3074" actId="6264"/>
          <ac:spMkLst>
            <pc:docMk/>
            <pc:sldMk cId="857137727" sldId="1156"/>
            <ac:spMk id="30" creationId="{41F9037C-0E4C-4F48-46BB-D70572D8BD69}"/>
          </ac:spMkLst>
        </pc:spChg>
        <pc:spChg chg="add del mod ord">
          <ac:chgData name="Samuel Kim" userId="0b4e8f1a-35cc-4769-966d-024c662a6df8" providerId="ADAL" clId="{35211499-817B-40F8-95EB-0729AD58FDE5}" dt="2024-06-25T03:44:18.265" v="3074" actId="6264"/>
          <ac:spMkLst>
            <pc:docMk/>
            <pc:sldMk cId="857137727" sldId="1156"/>
            <ac:spMk id="31" creationId="{7709E411-1849-4134-8E46-1FB48BF9A5C8}"/>
          </ac:spMkLst>
        </pc:spChg>
        <pc:spChg chg="add del mod ord">
          <ac:chgData name="Samuel Kim" userId="0b4e8f1a-35cc-4769-966d-024c662a6df8" providerId="ADAL" clId="{35211499-817B-40F8-95EB-0729AD58FDE5}" dt="2024-06-25T03:44:18.265" v="3074" actId="6264"/>
          <ac:spMkLst>
            <pc:docMk/>
            <pc:sldMk cId="857137727" sldId="1156"/>
            <ac:spMk id="32" creationId="{FC550C39-F1D4-FD19-9CF7-846153C6805F}"/>
          </ac:spMkLst>
        </pc:spChg>
        <pc:spChg chg="add del mod ord">
          <ac:chgData name="Samuel Kim" userId="0b4e8f1a-35cc-4769-966d-024c662a6df8" providerId="ADAL" clId="{35211499-817B-40F8-95EB-0729AD58FDE5}" dt="2024-06-25T03:44:18.265" v="3074" actId="6264"/>
          <ac:spMkLst>
            <pc:docMk/>
            <pc:sldMk cId="857137727" sldId="1156"/>
            <ac:spMk id="33" creationId="{70DA769D-13D8-9EAC-096B-EA0394491DB5}"/>
          </ac:spMkLst>
        </pc:spChg>
        <pc:spChg chg="add del mod ord">
          <ac:chgData name="Samuel Kim" userId="0b4e8f1a-35cc-4769-966d-024c662a6df8" providerId="ADAL" clId="{35211499-817B-40F8-95EB-0729AD58FDE5}" dt="2024-06-25T03:44:18.265" v="3074" actId="6264"/>
          <ac:spMkLst>
            <pc:docMk/>
            <pc:sldMk cId="857137727" sldId="1156"/>
            <ac:spMk id="34" creationId="{E59673E2-E5F6-475E-0AA6-06221910C8BC}"/>
          </ac:spMkLst>
        </pc:spChg>
        <pc:spChg chg="add del mod ord">
          <ac:chgData name="Samuel Kim" userId="0b4e8f1a-35cc-4769-966d-024c662a6df8" providerId="ADAL" clId="{35211499-817B-40F8-95EB-0729AD58FDE5}" dt="2024-06-25T03:44:18.265" v="3074" actId="6264"/>
          <ac:spMkLst>
            <pc:docMk/>
            <pc:sldMk cId="857137727" sldId="1156"/>
            <ac:spMk id="35" creationId="{27D19F86-24A4-615A-EE99-B90083F3D6D2}"/>
          </ac:spMkLst>
        </pc:spChg>
        <pc:spChg chg="add del mod ord">
          <ac:chgData name="Samuel Kim" userId="0b4e8f1a-35cc-4769-966d-024c662a6df8" providerId="ADAL" clId="{35211499-817B-40F8-95EB-0729AD58FDE5}" dt="2024-06-25T03:44:18.265" v="3074" actId="6264"/>
          <ac:spMkLst>
            <pc:docMk/>
            <pc:sldMk cId="857137727" sldId="1156"/>
            <ac:spMk id="36" creationId="{6531476F-AB2E-EEFD-3949-46FAA23E141B}"/>
          </ac:spMkLst>
        </pc:spChg>
        <pc:spChg chg="add del mod ord">
          <ac:chgData name="Samuel Kim" userId="0b4e8f1a-35cc-4769-966d-024c662a6df8" providerId="ADAL" clId="{35211499-817B-40F8-95EB-0729AD58FDE5}" dt="2024-06-25T03:44:18.265" v="3074" actId="6264"/>
          <ac:spMkLst>
            <pc:docMk/>
            <pc:sldMk cId="857137727" sldId="1156"/>
            <ac:spMk id="37" creationId="{655A1444-528B-9A85-AAB9-6BCBD5C355E0}"/>
          </ac:spMkLst>
        </pc:spChg>
        <pc:spChg chg="add del mod ord">
          <ac:chgData name="Samuel Kim" userId="0b4e8f1a-35cc-4769-966d-024c662a6df8" providerId="ADAL" clId="{35211499-817B-40F8-95EB-0729AD58FDE5}" dt="2024-06-25T03:44:18.265" v="3074" actId="6264"/>
          <ac:spMkLst>
            <pc:docMk/>
            <pc:sldMk cId="857137727" sldId="1156"/>
            <ac:spMk id="38" creationId="{E25B43A1-79F0-BC96-BFD1-A7A54C1BB6E4}"/>
          </ac:spMkLst>
        </pc:spChg>
        <pc:spChg chg="add del mod ord">
          <ac:chgData name="Samuel Kim" userId="0b4e8f1a-35cc-4769-966d-024c662a6df8" providerId="ADAL" clId="{35211499-817B-40F8-95EB-0729AD58FDE5}" dt="2024-06-25T03:44:18.265" v="3074" actId="6264"/>
          <ac:spMkLst>
            <pc:docMk/>
            <pc:sldMk cId="857137727" sldId="1156"/>
            <ac:spMk id="39" creationId="{F3D34554-41A6-62DE-7554-3C4875AD5BCE}"/>
          </ac:spMkLst>
        </pc:spChg>
        <pc:spChg chg="add del mod ord">
          <ac:chgData name="Samuel Kim" userId="0b4e8f1a-35cc-4769-966d-024c662a6df8" providerId="ADAL" clId="{35211499-817B-40F8-95EB-0729AD58FDE5}" dt="2024-06-25T03:44:18.265" v="3074" actId="6264"/>
          <ac:spMkLst>
            <pc:docMk/>
            <pc:sldMk cId="857137727" sldId="1156"/>
            <ac:spMk id="40" creationId="{32B4F2F7-66DC-7650-CB47-11F0E51268A2}"/>
          </ac:spMkLst>
        </pc:spChg>
        <pc:spChg chg="add del mod ord">
          <ac:chgData name="Samuel Kim" userId="0b4e8f1a-35cc-4769-966d-024c662a6df8" providerId="ADAL" clId="{35211499-817B-40F8-95EB-0729AD58FDE5}" dt="2024-06-25T03:44:18.265" v="3074" actId="6264"/>
          <ac:spMkLst>
            <pc:docMk/>
            <pc:sldMk cId="857137727" sldId="1156"/>
            <ac:spMk id="41" creationId="{C0808BEB-C7BD-B940-6A9B-361638514626}"/>
          </ac:spMkLst>
        </pc:spChg>
        <pc:spChg chg="add del mod ord">
          <ac:chgData name="Samuel Kim" userId="0b4e8f1a-35cc-4769-966d-024c662a6df8" providerId="ADAL" clId="{35211499-817B-40F8-95EB-0729AD58FDE5}" dt="2024-06-25T03:44:18.265" v="3074" actId="6264"/>
          <ac:spMkLst>
            <pc:docMk/>
            <pc:sldMk cId="857137727" sldId="1156"/>
            <ac:spMk id="42" creationId="{8E2F7E4F-249B-7255-105C-E64CA0AF2860}"/>
          </ac:spMkLst>
        </pc:spChg>
        <pc:spChg chg="add del mod ord">
          <ac:chgData name="Samuel Kim" userId="0b4e8f1a-35cc-4769-966d-024c662a6df8" providerId="ADAL" clId="{35211499-817B-40F8-95EB-0729AD58FDE5}" dt="2024-06-25T03:44:18.265" v="3074" actId="6264"/>
          <ac:spMkLst>
            <pc:docMk/>
            <pc:sldMk cId="857137727" sldId="1156"/>
            <ac:spMk id="43" creationId="{0240F46A-F5EE-DA3C-F437-062499E5F17F}"/>
          </ac:spMkLst>
        </pc:spChg>
        <pc:spChg chg="add del mod ord">
          <ac:chgData name="Samuel Kim" userId="0b4e8f1a-35cc-4769-966d-024c662a6df8" providerId="ADAL" clId="{35211499-817B-40F8-95EB-0729AD58FDE5}" dt="2024-06-25T03:44:18.265" v="3074" actId="6264"/>
          <ac:spMkLst>
            <pc:docMk/>
            <pc:sldMk cId="857137727" sldId="1156"/>
            <ac:spMk id="44" creationId="{A9975914-4AA6-6CFE-03D5-4C446D7C0A1F}"/>
          </ac:spMkLst>
        </pc:spChg>
        <pc:spChg chg="add del mod ord">
          <ac:chgData name="Samuel Kim" userId="0b4e8f1a-35cc-4769-966d-024c662a6df8" providerId="ADAL" clId="{35211499-817B-40F8-95EB-0729AD58FDE5}" dt="2024-06-25T03:44:18.265" v="3074" actId="6264"/>
          <ac:spMkLst>
            <pc:docMk/>
            <pc:sldMk cId="857137727" sldId="1156"/>
            <ac:spMk id="45" creationId="{34C67317-11F6-90AD-1413-16F08E4BD5CB}"/>
          </ac:spMkLst>
        </pc:spChg>
        <pc:spChg chg="add del mod ord">
          <ac:chgData name="Samuel Kim" userId="0b4e8f1a-35cc-4769-966d-024c662a6df8" providerId="ADAL" clId="{35211499-817B-40F8-95EB-0729AD58FDE5}" dt="2024-06-25T03:44:18.265" v="3074" actId="6264"/>
          <ac:spMkLst>
            <pc:docMk/>
            <pc:sldMk cId="857137727" sldId="1156"/>
            <ac:spMk id="46" creationId="{30E1D71D-FA82-E515-B912-71E78D56608C}"/>
          </ac:spMkLst>
        </pc:spChg>
        <pc:spChg chg="add del mod ord">
          <ac:chgData name="Samuel Kim" userId="0b4e8f1a-35cc-4769-966d-024c662a6df8" providerId="ADAL" clId="{35211499-817B-40F8-95EB-0729AD58FDE5}" dt="2024-06-25T03:44:18.265" v="3074" actId="6264"/>
          <ac:spMkLst>
            <pc:docMk/>
            <pc:sldMk cId="857137727" sldId="1156"/>
            <ac:spMk id="47" creationId="{37646BB9-C9DD-A06C-AA19-16F105866130}"/>
          </ac:spMkLst>
        </pc:spChg>
        <pc:spChg chg="add del mod ord">
          <ac:chgData name="Samuel Kim" userId="0b4e8f1a-35cc-4769-966d-024c662a6df8" providerId="ADAL" clId="{35211499-817B-40F8-95EB-0729AD58FDE5}" dt="2024-06-25T03:44:18.265" v="3074" actId="6264"/>
          <ac:spMkLst>
            <pc:docMk/>
            <pc:sldMk cId="857137727" sldId="1156"/>
            <ac:spMk id="48" creationId="{8A98BC96-D253-F4D3-A2EC-109E4BB3E98F}"/>
          </ac:spMkLst>
        </pc:spChg>
        <pc:spChg chg="add del mod">
          <ac:chgData name="Samuel Kim" userId="0b4e8f1a-35cc-4769-966d-024c662a6df8" providerId="ADAL" clId="{35211499-817B-40F8-95EB-0729AD58FDE5}" dt="2024-06-25T03:44:33.722" v="3095" actId="6264"/>
          <ac:spMkLst>
            <pc:docMk/>
            <pc:sldMk cId="857137727" sldId="1156"/>
            <ac:spMk id="49" creationId="{F7866518-808E-49B2-BBB4-8735B5AA89FB}"/>
          </ac:spMkLst>
        </pc:spChg>
        <pc:spChg chg="add del mod">
          <ac:chgData name="Samuel Kim" userId="0b4e8f1a-35cc-4769-966d-024c662a6df8" providerId="ADAL" clId="{35211499-817B-40F8-95EB-0729AD58FDE5}" dt="2024-06-25T03:44:33.722" v="3095" actId="6264"/>
          <ac:spMkLst>
            <pc:docMk/>
            <pc:sldMk cId="857137727" sldId="1156"/>
            <ac:spMk id="50" creationId="{775D2907-C2C6-3450-2A6F-46942D7AB7A7}"/>
          </ac:spMkLst>
        </pc:spChg>
        <pc:spChg chg="add del mod">
          <ac:chgData name="Samuel Kim" userId="0b4e8f1a-35cc-4769-966d-024c662a6df8" providerId="ADAL" clId="{35211499-817B-40F8-95EB-0729AD58FDE5}" dt="2024-06-25T03:44:33.722" v="3095" actId="6264"/>
          <ac:spMkLst>
            <pc:docMk/>
            <pc:sldMk cId="857137727" sldId="1156"/>
            <ac:spMk id="51" creationId="{E719D6F0-29FB-47A7-4CA1-C7D6729EF4EC}"/>
          </ac:spMkLst>
        </pc:spChg>
        <pc:spChg chg="add del mod">
          <ac:chgData name="Samuel Kim" userId="0b4e8f1a-35cc-4769-966d-024c662a6df8" providerId="ADAL" clId="{35211499-817B-40F8-95EB-0729AD58FDE5}" dt="2024-06-25T03:44:33.722" v="3095" actId="6264"/>
          <ac:spMkLst>
            <pc:docMk/>
            <pc:sldMk cId="857137727" sldId="1156"/>
            <ac:spMk id="52" creationId="{A1855711-B499-F1EB-20FE-FBF0DEE18714}"/>
          </ac:spMkLst>
        </pc:spChg>
        <pc:spChg chg="add del mod ord">
          <ac:chgData name="Samuel Kim" userId="0b4e8f1a-35cc-4769-966d-024c662a6df8" providerId="ADAL" clId="{35211499-817B-40F8-95EB-0729AD58FDE5}" dt="2024-06-25T03:44:33.722" v="3095" actId="6264"/>
          <ac:spMkLst>
            <pc:docMk/>
            <pc:sldMk cId="857137727" sldId="1156"/>
            <ac:spMk id="53" creationId="{E53FCD9D-388F-449D-7BB6-A2DDCD60529E}"/>
          </ac:spMkLst>
        </pc:spChg>
        <pc:spChg chg="add del mod ord">
          <ac:chgData name="Samuel Kim" userId="0b4e8f1a-35cc-4769-966d-024c662a6df8" providerId="ADAL" clId="{35211499-817B-40F8-95EB-0729AD58FDE5}" dt="2024-06-25T03:44:33.722" v="3095" actId="6264"/>
          <ac:spMkLst>
            <pc:docMk/>
            <pc:sldMk cId="857137727" sldId="1156"/>
            <ac:spMk id="54" creationId="{7F3DA9C9-785A-5F79-EAF3-BC2C85B28C4A}"/>
          </ac:spMkLst>
        </pc:spChg>
        <pc:spChg chg="add del mod ord">
          <ac:chgData name="Samuel Kim" userId="0b4e8f1a-35cc-4769-966d-024c662a6df8" providerId="ADAL" clId="{35211499-817B-40F8-95EB-0729AD58FDE5}" dt="2024-06-25T03:44:33.722" v="3095" actId="6264"/>
          <ac:spMkLst>
            <pc:docMk/>
            <pc:sldMk cId="857137727" sldId="1156"/>
            <ac:spMk id="55" creationId="{46C5655C-A73B-87C7-A2C5-0A81904995DE}"/>
          </ac:spMkLst>
        </pc:spChg>
        <pc:spChg chg="add del mod ord">
          <ac:chgData name="Samuel Kim" userId="0b4e8f1a-35cc-4769-966d-024c662a6df8" providerId="ADAL" clId="{35211499-817B-40F8-95EB-0729AD58FDE5}" dt="2024-06-25T03:44:33.722" v="3095" actId="6264"/>
          <ac:spMkLst>
            <pc:docMk/>
            <pc:sldMk cId="857137727" sldId="1156"/>
            <ac:spMk id="56" creationId="{13ACFF26-B491-69E4-870F-960420F68238}"/>
          </ac:spMkLst>
        </pc:spChg>
        <pc:spChg chg="add del mod ord">
          <ac:chgData name="Samuel Kim" userId="0b4e8f1a-35cc-4769-966d-024c662a6df8" providerId="ADAL" clId="{35211499-817B-40F8-95EB-0729AD58FDE5}" dt="2024-06-25T03:44:33.722" v="3095" actId="6264"/>
          <ac:spMkLst>
            <pc:docMk/>
            <pc:sldMk cId="857137727" sldId="1156"/>
            <ac:spMk id="57" creationId="{5CCE5863-25F9-B97C-CB83-6A0053040696}"/>
          </ac:spMkLst>
        </pc:spChg>
        <pc:spChg chg="add del mod ord">
          <ac:chgData name="Samuel Kim" userId="0b4e8f1a-35cc-4769-966d-024c662a6df8" providerId="ADAL" clId="{35211499-817B-40F8-95EB-0729AD58FDE5}" dt="2024-06-25T03:44:33.722" v="3095" actId="6264"/>
          <ac:spMkLst>
            <pc:docMk/>
            <pc:sldMk cId="857137727" sldId="1156"/>
            <ac:spMk id="58" creationId="{B8050B82-9DDE-A604-F57E-F616EB98D208}"/>
          </ac:spMkLst>
        </pc:spChg>
        <pc:spChg chg="add del mod ord">
          <ac:chgData name="Samuel Kim" userId="0b4e8f1a-35cc-4769-966d-024c662a6df8" providerId="ADAL" clId="{35211499-817B-40F8-95EB-0729AD58FDE5}" dt="2024-06-25T03:44:33.722" v="3095" actId="6264"/>
          <ac:spMkLst>
            <pc:docMk/>
            <pc:sldMk cId="857137727" sldId="1156"/>
            <ac:spMk id="59" creationId="{E7725A51-2EBE-6FE9-CEB5-71CCAB62CA33}"/>
          </ac:spMkLst>
        </pc:spChg>
        <pc:spChg chg="add del mod ord">
          <ac:chgData name="Samuel Kim" userId="0b4e8f1a-35cc-4769-966d-024c662a6df8" providerId="ADAL" clId="{35211499-817B-40F8-95EB-0729AD58FDE5}" dt="2024-06-25T03:44:33.722" v="3095" actId="6264"/>
          <ac:spMkLst>
            <pc:docMk/>
            <pc:sldMk cId="857137727" sldId="1156"/>
            <ac:spMk id="60" creationId="{848E5CDF-5F09-B989-2798-4AFC99D3E341}"/>
          </ac:spMkLst>
        </pc:spChg>
        <pc:spChg chg="add del mod ord">
          <ac:chgData name="Samuel Kim" userId="0b4e8f1a-35cc-4769-966d-024c662a6df8" providerId="ADAL" clId="{35211499-817B-40F8-95EB-0729AD58FDE5}" dt="2024-06-25T03:44:33.722" v="3095" actId="6264"/>
          <ac:spMkLst>
            <pc:docMk/>
            <pc:sldMk cId="857137727" sldId="1156"/>
            <ac:spMk id="61" creationId="{7E156A4D-3080-0785-50BB-57E66E005AE9}"/>
          </ac:spMkLst>
        </pc:spChg>
        <pc:spChg chg="add del mod ord">
          <ac:chgData name="Samuel Kim" userId="0b4e8f1a-35cc-4769-966d-024c662a6df8" providerId="ADAL" clId="{35211499-817B-40F8-95EB-0729AD58FDE5}" dt="2024-06-25T03:44:33.722" v="3095" actId="6264"/>
          <ac:spMkLst>
            <pc:docMk/>
            <pc:sldMk cId="857137727" sldId="1156"/>
            <ac:spMk id="62" creationId="{4C75C7B8-0256-1E35-D4F9-A2CCF3B323CD}"/>
          </ac:spMkLst>
        </pc:spChg>
        <pc:spChg chg="add del mod ord">
          <ac:chgData name="Samuel Kim" userId="0b4e8f1a-35cc-4769-966d-024c662a6df8" providerId="ADAL" clId="{35211499-817B-40F8-95EB-0729AD58FDE5}" dt="2024-06-25T03:44:33.722" v="3095" actId="6264"/>
          <ac:spMkLst>
            <pc:docMk/>
            <pc:sldMk cId="857137727" sldId="1156"/>
            <ac:spMk id="63" creationId="{B240CA55-FBA1-6D20-7293-625F348E5642}"/>
          </ac:spMkLst>
        </pc:spChg>
        <pc:spChg chg="add del mod ord">
          <ac:chgData name="Samuel Kim" userId="0b4e8f1a-35cc-4769-966d-024c662a6df8" providerId="ADAL" clId="{35211499-817B-40F8-95EB-0729AD58FDE5}" dt="2024-06-25T03:44:33.722" v="3095" actId="6264"/>
          <ac:spMkLst>
            <pc:docMk/>
            <pc:sldMk cId="857137727" sldId="1156"/>
            <ac:spMk id="64" creationId="{C1BB70BE-A579-BB08-8D22-92DF0A87427B}"/>
          </ac:spMkLst>
        </pc:spChg>
        <pc:spChg chg="add del mod ord">
          <ac:chgData name="Samuel Kim" userId="0b4e8f1a-35cc-4769-966d-024c662a6df8" providerId="ADAL" clId="{35211499-817B-40F8-95EB-0729AD58FDE5}" dt="2024-06-25T03:44:33.722" v="3095" actId="6264"/>
          <ac:spMkLst>
            <pc:docMk/>
            <pc:sldMk cId="857137727" sldId="1156"/>
            <ac:spMk id="65" creationId="{5BFAD8E8-EA2B-12DA-B470-0D92518FC038}"/>
          </ac:spMkLst>
        </pc:spChg>
        <pc:spChg chg="add del mod ord">
          <ac:chgData name="Samuel Kim" userId="0b4e8f1a-35cc-4769-966d-024c662a6df8" providerId="ADAL" clId="{35211499-817B-40F8-95EB-0729AD58FDE5}" dt="2024-06-25T03:44:33.722" v="3095" actId="6264"/>
          <ac:spMkLst>
            <pc:docMk/>
            <pc:sldMk cId="857137727" sldId="1156"/>
            <ac:spMk id="66" creationId="{A08E48D5-176D-F67F-B817-D4B134681A63}"/>
          </ac:spMkLst>
        </pc:spChg>
        <pc:spChg chg="add del mod ord">
          <ac:chgData name="Samuel Kim" userId="0b4e8f1a-35cc-4769-966d-024c662a6df8" providerId="ADAL" clId="{35211499-817B-40F8-95EB-0729AD58FDE5}" dt="2024-06-25T03:44:33.722" v="3095" actId="6264"/>
          <ac:spMkLst>
            <pc:docMk/>
            <pc:sldMk cId="857137727" sldId="1156"/>
            <ac:spMk id="67" creationId="{F6C62C87-81D0-ECA7-EF16-C79FC75687BB}"/>
          </ac:spMkLst>
        </pc:spChg>
        <pc:spChg chg="add del mod ord">
          <ac:chgData name="Samuel Kim" userId="0b4e8f1a-35cc-4769-966d-024c662a6df8" providerId="ADAL" clId="{35211499-817B-40F8-95EB-0729AD58FDE5}" dt="2024-06-25T03:44:33.722" v="3095" actId="6264"/>
          <ac:spMkLst>
            <pc:docMk/>
            <pc:sldMk cId="857137727" sldId="1156"/>
            <ac:spMk id="68" creationId="{D35F4EE4-2274-C318-24F0-CF5BE9F03804}"/>
          </ac:spMkLst>
        </pc:spChg>
        <pc:spChg chg="add del mod ord">
          <ac:chgData name="Samuel Kim" userId="0b4e8f1a-35cc-4769-966d-024c662a6df8" providerId="ADAL" clId="{35211499-817B-40F8-95EB-0729AD58FDE5}" dt="2024-06-25T03:44:33.722" v="3095" actId="6264"/>
          <ac:spMkLst>
            <pc:docMk/>
            <pc:sldMk cId="857137727" sldId="1156"/>
            <ac:spMk id="69" creationId="{DA4158E0-6470-4FE4-0263-E345BBEEEADE}"/>
          </ac:spMkLst>
        </pc:spChg>
        <pc:spChg chg="add del mod ord">
          <ac:chgData name="Samuel Kim" userId="0b4e8f1a-35cc-4769-966d-024c662a6df8" providerId="ADAL" clId="{35211499-817B-40F8-95EB-0729AD58FDE5}" dt="2024-06-25T03:44:33.722" v="3095" actId="6264"/>
          <ac:spMkLst>
            <pc:docMk/>
            <pc:sldMk cId="857137727" sldId="1156"/>
            <ac:spMk id="70" creationId="{527198DA-DF9C-C9E0-C59B-01C8485AA3CE}"/>
          </ac:spMkLst>
        </pc:spChg>
        <pc:spChg chg="add del mod ord">
          <ac:chgData name="Samuel Kim" userId="0b4e8f1a-35cc-4769-966d-024c662a6df8" providerId="ADAL" clId="{35211499-817B-40F8-95EB-0729AD58FDE5}" dt="2024-06-25T03:44:33.722" v="3095" actId="6264"/>
          <ac:spMkLst>
            <pc:docMk/>
            <pc:sldMk cId="857137727" sldId="1156"/>
            <ac:spMk id="71" creationId="{049FBD0C-FC0F-2E1D-33EE-6FC602DB374E}"/>
          </ac:spMkLst>
        </pc:sp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35211499-817B-40F8-95EB-0729AD58FDE5}" dt="2024-06-25T04:41:35.586" v="3117"/>
              <pc2:cmMkLst xmlns:pc2="http://schemas.microsoft.com/office/powerpoint/2019/9/main/command">
                <pc:docMk/>
                <pc:sldMk cId="857137727" sldId="1156"/>
                <pc2:cmMk id="{F22E0273-00AB-4C59-B724-A1D32825735E}"/>
              </pc2:cmMkLst>
            </pc226:cmChg>
          </p:ext>
        </pc:extLst>
      </pc:sldChg>
      <pc:sldChg chg="modSp mod">
        <pc:chgData name="Samuel Kim" userId="0b4e8f1a-35cc-4769-966d-024c662a6df8" providerId="ADAL" clId="{35211499-817B-40F8-95EB-0729AD58FDE5}" dt="2024-06-25T03:44:49.211" v="3105" actId="20577"/>
        <pc:sldMkLst>
          <pc:docMk/>
          <pc:sldMk cId="2199776922" sldId="1157"/>
        </pc:sldMkLst>
        <pc:spChg chg="mod">
          <ac:chgData name="Samuel Kim" userId="0b4e8f1a-35cc-4769-966d-024c662a6df8" providerId="ADAL" clId="{35211499-817B-40F8-95EB-0729AD58FDE5}" dt="2024-06-25T03:44:49.211" v="3105" actId="20577"/>
          <ac:spMkLst>
            <pc:docMk/>
            <pc:sldMk cId="2199776922" sldId="1157"/>
            <ac:spMk id="2" creationId="{CAA47DD0-018A-887F-DDDE-AB9969C00AE6}"/>
          </ac:spMkLst>
        </pc:spChg>
      </pc:sldChg>
      <pc:sldChg chg="modSp mod delCm">
        <pc:chgData name="Samuel Kim" userId="0b4e8f1a-35cc-4769-966d-024c662a6df8" providerId="ADAL" clId="{35211499-817B-40F8-95EB-0729AD58FDE5}" dt="2024-06-24T21:55:53.893" v="355"/>
        <pc:sldMkLst>
          <pc:docMk/>
          <pc:sldMk cId="2483849936" sldId="1159"/>
        </pc:sldMkLst>
        <pc:spChg chg="mod">
          <ac:chgData name="Samuel Kim" userId="0b4e8f1a-35cc-4769-966d-024c662a6df8" providerId="ADAL" clId="{35211499-817B-40F8-95EB-0729AD58FDE5}" dt="2024-06-24T21:29:04.315" v="97" actId="20577"/>
          <ac:spMkLst>
            <pc:docMk/>
            <pc:sldMk cId="2483849936" sldId="1159"/>
            <ac:spMk id="55" creationId="{305BC576-3A7B-2B53-DD65-216A1FF7A327}"/>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1:55:53.893" v="355"/>
              <pc2:cmMkLst xmlns:pc2="http://schemas.microsoft.com/office/powerpoint/2019/9/main/command">
                <pc:docMk/>
                <pc:sldMk cId="2483849936" sldId="1159"/>
                <pc2:cmMk id="{5117BD8C-39B3-482E-9840-5FE5E11108DF}"/>
              </pc2:cmMkLst>
            </pc226:cmChg>
          </p:ext>
        </pc:extLst>
      </pc:sldChg>
      <pc:sldChg chg="modSp mod">
        <pc:chgData name="Samuel Kim" userId="0b4e8f1a-35cc-4769-966d-024c662a6df8" providerId="ADAL" clId="{35211499-817B-40F8-95EB-0729AD58FDE5}" dt="2024-06-24T21:29:33.764" v="99" actId="1076"/>
        <pc:sldMkLst>
          <pc:docMk/>
          <pc:sldMk cId="3146346893" sldId="1161"/>
        </pc:sldMkLst>
        <pc:spChg chg="mod">
          <ac:chgData name="Samuel Kim" userId="0b4e8f1a-35cc-4769-966d-024c662a6df8" providerId="ADAL" clId="{35211499-817B-40F8-95EB-0729AD58FDE5}" dt="2024-06-24T21:29:33.764" v="99" actId="1076"/>
          <ac:spMkLst>
            <pc:docMk/>
            <pc:sldMk cId="3146346893" sldId="1161"/>
            <ac:spMk id="4" creationId="{BCD8649D-E75E-7354-DCD1-EAC960623130}"/>
          </ac:spMkLst>
        </pc:spChg>
      </pc:sldChg>
      <pc:sldChg chg="delCm">
        <pc:chgData name="Samuel Kim" userId="0b4e8f1a-35cc-4769-966d-024c662a6df8" providerId="ADAL" clId="{35211499-817B-40F8-95EB-0729AD58FDE5}" dt="2024-06-26T03:32:15.269" v="3629"/>
        <pc:sldMkLst>
          <pc:docMk/>
          <pc:sldMk cId="1713779698" sldId="1162"/>
        </pc:sldMkLst>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6T03:32:15.269" v="3629"/>
              <pc2:cmMkLst xmlns:pc2="http://schemas.microsoft.com/office/powerpoint/2019/9/main/command">
                <pc:docMk/>
                <pc:sldMk cId="1713779698" sldId="1162"/>
                <pc2:cmMk id="{EBB7017E-001E-4EFE-999E-E46B744CD98C}"/>
              </pc2:cmMkLst>
            </pc226:cmChg>
            <pc226:cmChg xmlns:pc226="http://schemas.microsoft.com/office/powerpoint/2022/06/main/command" chg="del">
              <pc226:chgData name="Samuel Kim" userId="0b4e8f1a-35cc-4769-966d-024c662a6df8" providerId="ADAL" clId="{35211499-817B-40F8-95EB-0729AD58FDE5}" dt="2024-06-24T21:55:59.995" v="356"/>
              <pc2:cmMkLst xmlns:pc2="http://schemas.microsoft.com/office/powerpoint/2019/9/main/command">
                <pc:docMk/>
                <pc:sldMk cId="1713779698" sldId="1162"/>
                <pc2:cmMk id="{29970687-FE44-4199-8CD1-65821BADF4F1}"/>
              </pc2:cmMkLst>
            </pc226:cmChg>
          </p:ext>
        </pc:extLst>
      </pc:sldChg>
      <pc:sldChg chg="addSp delSp modSp mod addCm delCm modCm chgLayout">
        <pc:chgData name="Samuel Kim" userId="0b4e8f1a-35cc-4769-966d-024c662a6df8" providerId="ADAL" clId="{35211499-817B-40F8-95EB-0729AD58FDE5}" dt="2024-06-26T03:32:21.878" v="3630"/>
        <pc:sldMkLst>
          <pc:docMk/>
          <pc:sldMk cId="156560293" sldId="1164"/>
        </pc:sldMkLst>
        <pc:spChg chg="add del mod">
          <ac:chgData name="Samuel Kim" userId="0b4e8f1a-35cc-4769-966d-024c662a6df8" providerId="ADAL" clId="{35211499-817B-40F8-95EB-0729AD58FDE5}" dt="2024-06-24T22:01:02.169" v="369" actId="6264"/>
          <ac:spMkLst>
            <pc:docMk/>
            <pc:sldMk cId="156560293" sldId="1164"/>
            <ac:spMk id="2" creationId="{B11C67DC-0F8B-B741-8647-779B829CC2A3}"/>
          </ac:spMkLst>
        </pc:spChg>
        <pc:spChg chg="add del mod">
          <ac:chgData name="Samuel Kim" userId="0b4e8f1a-35cc-4769-966d-024c662a6df8" providerId="ADAL" clId="{35211499-817B-40F8-95EB-0729AD58FDE5}" dt="2024-06-24T22:01:02.169" v="369" actId="6264"/>
          <ac:spMkLst>
            <pc:docMk/>
            <pc:sldMk cId="156560293" sldId="1164"/>
            <ac:spMk id="3" creationId="{4959F127-D7DE-C1FB-9D4B-B58EAB31B3CF}"/>
          </ac:spMkLst>
        </pc:spChg>
        <pc:spChg chg="mod ord">
          <ac:chgData name="Samuel Kim" userId="0b4e8f1a-35cc-4769-966d-024c662a6df8" providerId="ADAL" clId="{35211499-817B-40F8-95EB-0729AD58FDE5}" dt="2024-06-24T22:01:02.169" v="369" actId="6264"/>
          <ac:spMkLst>
            <pc:docMk/>
            <pc:sldMk cId="156560293" sldId="1164"/>
            <ac:spMk id="4" creationId="{BA6D321C-8332-6DD8-C71E-F488611832BA}"/>
          </ac:spMkLst>
        </pc:spChg>
        <pc:spChg chg="add del mod ord">
          <ac:chgData name="Samuel Kim" userId="0b4e8f1a-35cc-4769-966d-024c662a6df8" providerId="ADAL" clId="{35211499-817B-40F8-95EB-0729AD58FDE5}" dt="2024-06-24T22:01:15.043" v="373" actId="478"/>
          <ac:spMkLst>
            <pc:docMk/>
            <pc:sldMk cId="156560293" sldId="1164"/>
            <ac:spMk id="5" creationId="{F757761F-A538-F0EF-B5EA-7DFCC64EBE82}"/>
          </ac:spMkLst>
        </pc:spChg>
        <pc:spChg chg="add del mod ord">
          <ac:chgData name="Samuel Kim" userId="0b4e8f1a-35cc-4769-966d-024c662a6df8" providerId="ADAL" clId="{35211499-817B-40F8-95EB-0729AD58FDE5}" dt="2024-06-24T22:01:18.209" v="374" actId="478"/>
          <ac:spMkLst>
            <pc:docMk/>
            <pc:sldMk cId="156560293" sldId="1164"/>
            <ac:spMk id="6" creationId="{229B7843-316D-6018-DF91-53FB1F0A84E7}"/>
          </ac:spMkLst>
        </pc:spChg>
        <pc:spChg chg="add del mod ord">
          <ac:chgData name="Samuel Kim" userId="0b4e8f1a-35cc-4769-966d-024c662a6df8" providerId="ADAL" clId="{35211499-817B-40F8-95EB-0729AD58FDE5}" dt="2024-06-24T23:10:11.638" v="1112" actId="1076"/>
          <ac:spMkLst>
            <pc:docMk/>
            <pc:sldMk cId="156560293" sldId="1164"/>
            <ac:spMk id="17" creationId="{9DD296DD-2CAD-6932-F538-B022E2781B82}"/>
          </ac:spMkLst>
        </pc:spChg>
        <pc:spChg chg="add del mod">
          <ac:chgData name="Samuel Kim" userId="0b4e8f1a-35cc-4769-966d-024c662a6df8" providerId="ADAL" clId="{35211499-817B-40F8-95EB-0729AD58FDE5}" dt="2024-06-24T22:52:21.537" v="767" actId="478"/>
          <ac:spMkLst>
            <pc:docMk/>
            <pc:sldMk cId="156560293" sldId="1164"/>
            <ac:spMk id="19" creationId="{1815EFAF-CE6F-FB64-102B-312352181496}"/>
          </ac:spMkLst>
        </pc:spChg>
        <pc:spChg chg="add del mod">
          <ac:chgData name="Samuel Kim" userId="0b4e8f1a-35cc-4769-966d-024c662a6df8" providerId="ADAL" clId="{35211499-817B-40F8-95EB-0729AD58FDE5}" dt="2024-06-24T22:52:21.537" v="767" actId="478"/>
          <ac:spMkLst>
            <pc:docMk/>
            <pc:sldMk cId="156560293" sldId="1164"/>
            <ac:spMk id="20" creationId="{AC620A0B-F10C-3F54-825B-E2A142767A6D}"/>
          </ac:spMkLst>
        </pc:spChg>
        <pc:spChg chg="add del mod">
          <ac:chgData name="Samuel Kim" userId="0b4e8f1a-35cc-4769-966d-024c662a6df8" providerId="ADAL" clId="{35211499-817B-40F8-95EB-0729AD58FDE5}" dt="2024-06-24T22:52:21.537" v="767" actId="478"/>
          <ac:spMkLst>
            <pc:docMk/>
            <pc:sldMk cId="156560293" sldId="1164"/>
            <ac:spMk id="21" creationId="{79725142-574C-A9C8-90B0-50E8B4B4192C}"/>
          </ac:spMkLst>
        </pc:spChg>
        <pc:spChg chg="del mod">
          <ac:chgData name="Samuel Kim" userId="0b4e8f1a-35cc-4769-966d-024c662a6df8" providerId="ADAL" clId="{35211499-817B-40F8-95EB-0729AD58FDE5}" dt="2024-06-24T22:48:45.497" v="736" actId="478"/>
          <ac:spMkLst>
            <pc:docMk/>
            <pc:sldMk cId="156560293" sldId="1164"/>
            <ac:spMk id="25" creationId="{95F1D70C-9088-FD84-0669-8228B8E54FB8}"/>
          </ac:spMkLst>
        </pc:spChg>
        <pc:spChg chg="del mod">
          <ac:chgData name="Samuel Kim" userId="0b4e8f1a-35cc-4769-966d-024c662a6df8" providerId="ADAL" clId="{35211499-817B-40F8-95EB-0729AD58FDE5}" dt="2024-06-24T22:48:45.497" v="736" actId="478"/>
          <ac:spMkLst>
            <pc:docMk/>
            <pc:sldMk cId="156560293" sldId="1164"/>
            <ac:spMk id="27" creationId="{94CFE30A-4B6E-EFE2-E503-BF355DFD6E69}"/>
          </ac:spMkLst>
        </pc:spChg>
        <pc:spChg chg="del mod">
          <ac:chgData name="Samuel Kim" userId="0b4e8f1a-35cc-4769-966d-024c662a6df8" providerId="ADAL" clId="{35211499-817B-40F8-95EB-0729AD58FDE5}" dt="2024-06-24T22:48:45.497" v="736" actId="478"/>
          <ac:spMkLst>
            <pc:docMk/>
            <pc:sldMk cId="156560293" sldId="1164"/>
            <ac:spMk id="29" creationId="{5DA68BEC-781B-138F-9C62-BCA72284469D}"/>
          </ac:spMkLst>
        </pc:spChg>
        <pc:spChg chg="add del mod">
          <ac:chgData name="Samuel Kim" userId="0b4e8f1a-35cc-4769-966d-024c662a6df8" providerId="ADAL" clId="{35211499-817B-40F8-95EB-0729AD58FDE5}" dt="2024-06-24T22:56:48.347" v="846" actId="478"/>
          <ac:spMkLst>
            <pc:docMk/>
            <pc:sldMk cId="156560293" sldId="1164"/>
            <ac:spMk id="34" creationId="{DBF5BB0A-0C59-A788-E9CA-56651396C3B7}"/>
          </ac:spMkLst>
        </pc:spChg>
        <pc:spChg chg="add del mod">
          <ac:chgData name="Samuel Kim" userId="0b4e8f1a-35cc-4769-966d-024c662a6df8" providerId="ADAL" clId="{35211499-817B-40F8-95EB-0729AD58FDE5}" dt="2024-06-24T22:56:48.347" v="846" actId="478"/>
          <ac:spMkLst>
            <pc:docMk/>
            <pc:sldMk cId="156560293" sldId="1164"/>
            <ac:spMk id="35" creationId="{DBF561B5-F595-9BE4-3E3C-509EA6E54C8E}"/>
          </ac:spMkLst>
        </pc:spChg>
        <pc:spChg chg="add del mod">
          <ac:chgData name="Samuel Kim" userId="0b4e8f1a-35cc-4769-966d-024c662a6df8" providerId="ADAL" clId="{35211499-817B-40F8-95EB-0729AD58FDE5}" dt="2024-06-24T22:56:48.347" v="846" actId="478"/>
          <ac:spMkLst>
            <pc:docMk/>
            <pc:sldMk cId="156560293" sldId="1164"/>
            <ac:spMk id="36" creationId="{B28FE550-ACA2-FDC1-8FCA-257213C341C2}"/>
          </ac:spMkLst>
        </pc:spChg>
        <pc:spChg chg="add del mod">
          <ac:chgData name="Samuel Kim" userId="0b4e8f1a-35cc-4769-966d-024c662a6df8" providerId="ADAL" clId="{35211499-817B-40F8-95EB-0729AD58FDE5}" dt="2024-06-24T22:56:45.190" v="845" actId="478"/>
          <ac:spMkLst>
            <pc:docMk/>
            <pc:sldMk cId="156560293" sldId="1164"/>
            <ac:spMk id="41" creationId="{673D35E5-36E3-17DC-3B06-721202E653B9}"/>
          </ac:spMkLst>
        </pc:spChg>
        <pc:spChg chg="add mod">
          <ac:chgData name="Samuel Kim" userId="0b4e8f1a-35cc-4769-966d-024c662a6df8" providerId="ADAL" clId="{35211499-817B-40F8-95EB-0729AD58FDE5}" dt="2024-06-24T22:57:06.814" v="850"/>
          <ac:spMkLst>
            <pc:docMk/>
            <pc:sldMk cId="156560293" sldId="1164"/>
            <ac:spMk id="48" creationId="{E165C509-8FE4-6AE8-314C-BB35CBDE468D}"/>
          </ac:spMkLst>
        </pc:spChg>
        <pc:spChg chg="add mod">
          <ac:chgData name="Samuel Kim" userId="0b4e8f1a-35cc-4769-966d-024c662a6df8" providerId="ADAL" clId="{35211499-817B-40F8-95EB-0729AD58FDE5}" dt="2024-06-24T22:57:06.814" v="850"/>
          <ac:spMkLst>
            <pc:docMk/>
            <pc:sldMk cId="156560293" sldId="1164"/>
            <ac:spMk id="49" creationId="{901A2BA4-88CD-8553-EBDF-B5FBA15AC3ED}"/>
          </ac:spMkLst>
        </pc:spChg>
        <pc:spChg chg="add mod">
          <ac:chgData name="Samuel Kim" userId="0b4e8f1a-35cc-4769-966d-024c662a6df8" providerId="ADAL" clId="{35211499-817B-40F8-95EB-0729AD58FDE5}" dt="2024-06-24T22:57:06.814" v="850"/>
          <ac:spMkLst>
            <pc:docMk/>
            <pc:sldMk cId="156560293" sldId="1164"/>
            <ac:spMk id="50" creationId="{A58F7660-DBD6-DCC6-AF6E-59B0FCBAA4D5}"/>
          </ac:spMkLst>
        </pc:spChg>
        <pc:spChg chg="add mod">
          <ac:chgData name="Samuel Kim" userId="0b4e8f1a-35cc-4769-966d-024c662a6df8" providerId="ADAL" clId="{35211499-817B-40F8-95EB-0729AD58FDE5}" dt="2024-06-24T22:57:28.516" v="851"/>
          <ac:spMkLst>
            <pc:docMk/>
            <pc:sldMk cId="156560293" sldId="1164"/>
            <ac:spMk id="57" creationId="{0D1461EF-1485-29C3-D18A-40D6B2BD9500}"/>
          </ac:spMkLst>
        </pc:spChg>
        <pc:spChg chg="add mod">
          <ac:chgData name="Samuel Kim" userId="0b4e8f1a-35cc-4769-966d-024c662a6df8" providerId="ADAL" clId="{35211499-817B-40F8-95EB-0729AD58FDE5}" dt="2024-06-24T22:57:28.516" v="851"/>
          <ac:spMkLst>
            <pc:docMk/>
            <pc:sldMk cId="156560293" sldId="1164"/>
            <ac:spMk id="58" creationId="{3CD6C383-AEE0-2F32-24B4-5BABACBE9091}"/>
          </ac:spMkLst>
        </pc:spChg>
        <pc:spChg chg="add mod">
          <ac:chgData name="Samuel Kim" userId="0b4e8f1a-35cc-4769-966d-024c662a6df8" providerId="ADAL" clId="{35211499-817B-40F8-95EB-0729AD58FDE5}" dt="2024-06-24T22:57:28.516" v="851"/>
          <ac:spMkLst>
            <pc:docMk/>
            <pc:sldMk cId="156560293" sldId="1164"/>
            <ac:spMk id="59" creationId="{5796E205-5593-EBE9-16DE-6710E29D66C4}"/>
          </ac:spMkLst>
        </pc:spChg>
        <pc:spChg chg="add mod">
          <ac:chgData name="Samuel Kim" userId="0b4e8f1a-35cc-4769-966d-024c662a6df8" providerId="ADAL" clId="{35211499-817B-40F8-95EB-0729AD58FDE5}" dt="2024-06-24T22:57:40.037" v="853"/>
          <ac:spMkLst>
            <pc:docMk/>
            <pc:sldMk cId="156560293" sldId="1164"/>
            <ac:spMk id="66" creationId="{77E8CBEB-7B80-3DF4-8EF1-B8244B16EBBF}"/>
          </ac:spMkLst>
        </pc:spChg>
        <pc:spChg chg="add mod">
          <ac:chgData name="Samuel Kim" userId="0b4e8f1a-35cc-4769-966d-024c662a6df8" providerId="ADAL" clId="{35211499-817B-40F8-95EB-0729AD58FDE5}" dt="2024-06-24T23:03:16.329" v="973" actId="207"/>
          <ac:spMkLst>
            <pc:docMk/>
            <pc:sldMk cId="156560293" sldId="1164"/>
            <ac:spMk id="67" creationId="{D0665B6E-9E90-756E-5B8E-98CD01164D53}"/>
          </ac:spMkLst>
        </pc:spChg>
        <pc:spChg chg="add mod">
          <ac:chgData name="Samuel Kim" userId="0b4e8f1a-35cc-4769-966d-024c662a6df8" providerId="ADAL" clId="{35211499-817B-40F8-95EB-0729AD58FDE5}" dt="2024-06-24T23:03:16.329" v="973" actId="207"/>
          <ac:spMkLst>
            <pc:docMk/>
            <pc:sldMk cId="156560293" sldId="1164"/>
            <ac:spMk id="68" creationId="{CDED3322-AF61-ADB2-8A3E-803C99F1F51A}"/>
          </ac:spMkLst>
        </pc:spChg>
        <pc:picChg chg="add del mod">
          <ac:chgData name="Samuel Kim" userId="0b4e8f1a-35cc-4769-966d-024c662a6df8" providerId="ADAL" clId="{35211499-817B-40F8-95EB-0729AD58FDE5}" dt="2024-06-24T22:52:21.537" v="767" actId="478"/>
          <ac:picMkLst>
            <pc:docMk/>
            <pc:sldMk cId="156560293" sldId="1164"/>
            <ac:picMk id="7" creationId="{9D1ACFD3-E5E2-0FF8-8189-FF6984D0A5C8}"/>
          </ac:picMkLst>
        </pc:picChg>
        <pc:picChg chg="add del mod">
          <ac:chgData name="Samuel Kim" userId="0b4e8f1a-35cc-4769-966d-024c662a6df8" providerId="ADAL" clId="{35211499-817B-40F8-95EB-0729AD58FDE5}" dt="2024-06-24T22:52:21.537" v="767" actId="478"/>
          <ac:picMkLst>
            <pc:docMk/>
            <pc:sldMk cId="156560293" sldId="1164"/>
            <ac:picMk id="8" creationId="{0D97426C-FD2F-0D33-0362-690565216598}"/>
          </ac:picMkLst>
        </pc:picChg>
        <pc:picChg chg="add del mod">
          <ac:chgData name="Samuel Kim" userId="0b4e8f1a-35cc-4769-966d-024c662a6df8" providerId="ADAL" clId="{35211499-817B-40F8-95EB-0729AD58FDE5}" dt="2024-06-24T22:52:21.537" v="767" actId="478"/>
          <ac:picMkLst>
            <pc:docMk/>
            <pc:sldMk cId="156560293" sldId="1164"/>
            <ac:picMk id="13" creationId="{EC71376B-6332-31E5-9FF0-30E094C9BB39}"/>
          </ac:picMkLst>
        </pc:picChg>
        <pc:picChg chg="add del mod">
          <ac:chgData name="Samuel Kim" userId="0b4e8f1a-35cc-4769-966d-024c662a6df8" providerId="ADAL" clId="{35211499-817B-40F8-95EB-0729AD58FDE5}" dt="2024-06-24T22:52:21.537" v="767" actId="478"/>
          <ac:picMkLst>
            <pc:docMk/>
            <pc:sldMk cId="156560293" sldId="1164"/>
            <ac:picMk id="14" creationId="{52957108-B91F-4704-A4FE-131FC7C9CC66}"/>
          </ac:picMkLst>
        </pc:picChg>
        <pc:picChg chg="add del mod">
          <ac:chgData name="Samuel Kim" userId="0b4e8f1a-35cc-4769-966d-024c662a6df8" providerId="ADAL" clId="{35211499-817B-40F8-95EB-0729AD58FDE5}" dt="2024-06-24T22:52:21.537" v="767" actId="478"/>
          <ac:picMkLst>
            <pc:docMk/>
            <pc:sldMk cId="156560293" sldId="1164"/>
            <ac:picMk id="15" creationId="{F1A14433-7E4B-DA4E-6CA4-A32C90F8F445}"/>
          </ac:picMkLst>
        </pc:picChg>
        <pc:picChg chg="add del mod">
          <ac:chgData name="Samuel Kim" userId="0b4e8f1a-35cc-4769-966d-024c662a6df8" providerId="ADAL" clId="{35211499-817B-40F8-95EB-0729AD58FDE5}" dt="2024-06-24T22:52:21.537" v="767" actId="478"/>
          <ac:picMkLst>
            <pc:docMk/>
            <pc:sldMk cId="156560293" sldId="1164"/>
            <ac:picMk id="18" creationId="{F7DAA787-B570-08EE-081C-BDB26E88973B}"/>
          </ac:picMkLst>
        </pc:picChg>
        <pc:picChg chg="add del mod">
          <ac:chgData name="Samuel Kim" userId="0b4e8f1a-35cc-4769-966d-024c662a6df8" providerId="ADAL" clId="{35211499-817B-40F8-95EB-0729AD58FDE5}" dt="2024-06-24T22:56:48.347" v="846" actId="478"/>
          <ac:picMkLst>
            <pc:docMk/>
            <pc:sldMk cId="156560293" sldId="1164"/>
            <ac:picMk id="22" creationId="{7ED28FF1-A7F8-40E0-B773-9B1F6E61A936}"/>
          </ac:picMkLst>
        </pc:picChg>
        <pc:picChg chg="add del mod">
          <ac:chgData name="Samuel Kim" userId="0b4e8f1a-35cc-4769-966d-024c662a6df8" providerId="ADAL" clId="{35211499-817B-40F8-95EB-0729AD58FDE5}" dt="2024-06-24T22:56:48.347" v="846" actId="478"/>
          <ac:picMkLst>
            <pc:docMk/>
            <pc:sldMk cId="156560293" sldId="1164"/>
            <ac:picMk id="23" creationId="{8BC419BA-9F9B-B85A-A19A-59C5DD97F734}"/>
          </ac:picMkLst>
        </pc:picChg>
        <pc:picChg chg="del mod">
          <ac:chgData name="Samuel Kim" userId="0b4e8f1a-35cc-4769-966d-024c662a6df8" providerId="ADAL" clId="{35211499-817B-40F8-95EB-0729AD58FDE5}" dt="2024-06-24T22:48:45.497" v="736" actId="478"/>
          <ac:picMkLst>
            <pc:docMk/>
            <pc:sldMk cId="156560293" sldId="1164"/>
            <ac:picMk id="24" creationId="{EB4522B0-A03C-C29C-C895-05F059E282AC}"/>
          </ac:picMkLst>
        </pc:picChg>
        <pc:picChg chg="del">
          <ac:chgData name="Samuel Kim" userId="0b4e8f1a-35cc-4769-966d-024c662a6df8" providerId="ADAL" clId="{35211499-817B-40F8-95EB-0729AD58FDE5}" dt="2024-06-24T22:48:45.497" v="736" actId="478"/>
          <ac:picMkLst>
            <pc:docMk/>
            <pc:sldMk cId="156560293" sldId="1164"/>
            <ac:picMk id="26" creationId="{3E084267-55E2-D678-FF8A-118F43BD4CC7}"/>
          </ac:picMkLst>
        </pc:picChg>
        <pc:picChg chg="del mod">
          <ac:chgData name="Samuel Kim" userId="0b4e8f1a-35cc-4769-966d-024c662a6df8" providerId="ADAL" clId="{35211499-817B-40F8-95EB-0729AD58FDE5}" dt="2024-06-24T22:48:45.497" v="736" actId="478"/>
          <ac:picMkLst>
            <pc:docMk/>
            <pc:sldMk cId="156560293" sldId="1164"/>
            <ac:picMk id="28" creationId="{26DFB111-EB5C-20BC-29C5-0E94655F2292}"/>
          </ac:picMkLst>
        </pc:picChg>
        <pc:picChg chg="add del mod">
          <ac:chgData name="Samuel Kim" userId="0b4e8f1a-35cc-4769-966d-024c662a6df8" providerId="ADAL" clId="{35211499-817B-40F8-95EB-0729AD58FDE5}" dt="2024-06-24T22:56:48.347" v="846" actId="478"/>
          <ac:picMkLst>
            <pc:docMk/>
            <pc:sldMk cId="156560293" sldId="1164"/>
            <ac:picMk id="30" creationId="{F927CF37-EE6E-8BF4-5CC9-DB67AD497AE3}"/>
          </ac:picMkLst>
        </pc:picChg>
        <pc:picChg chg="add del mod">
          <ac:chgData name="Samuel Kim" userId="0b4e8f1a-35cc-4769-966d-024c662a6df8" providerId="ADAL" clId="{35211499-817B-40F8-95EB-0729AD58FDE5}" dt="2024-06-24T22:56:48.347" v="846" actId="478"/>
          <ac:picMkLst>
            <pc:docMk/>
            <pc:sldMk cId="156560293" sldId="1164"/>
            <ac:picMk id="31" creationId="{6ED93763-9F52-E405-CC7B-7C3136138E54}"/>
          </ac:picMkLst>
        </pc:picChg>
        <pc:picChg chg="add del mod">
          <ac:chgData name="Samuel Kim" userId="0b4e8f1a-35cc-4769-966d-024c662a6df8" providerId="ADAL" clId="{35211499-817B-40F8-95EB-0729AD58FDE5}" dt="2024-06-24T22:56:48.347" v="846" actId="478"/>
          <ac:picMkLst>
            <pc:docMk/>
            <pc:sldMk cId="156560293" sldId="1164"/>
            <ac:picMk id="32" creationId="{47D45C0B-CC9D-217B-506E-4848E6EDF81E}"/>
          </ac:picMkLst>
        </pc:picChg>
        <pc:picChg chg="add del mod">
          <ac:chgData name="Samuel Kim" userId="0b4e8f1a-35cc-4769-966d-024c662a6df8" providerId="ADAL" clId="{35211499-817B-40F8-95EB-0729AD58FDE5}" dt="2024-06-24T22:56:48.347" v="846" actId="478"/>
          <ac:picMkLst>
            <pc:docMk/>
            <pc:sldMk cId="156560293" sldId="1164"/>
            <ac:picMk id="33" creationId="{B5B8F1E4-66DC-9FA1-2025-B80E24843EF1}"/>
          </ac:picMkLst>
        </pc:picChg>
        <pc:picChg chg="add del mod modVis">
          <ac:chgData name="Samuel Kim" userId="0b4e8f1a-35cc-4769-966d-024c662a6df8" providerId="ADAL" clId="{35211499-817B-40F8-95EB-0729AD58FDE5}" dt="2024-06-24T22:56:49.170" v="847" actId="478"/>
          <ac:picMkLst>
            <pc:docMk/>
            <pc:sldMk cId="156560293" sldId="1164"/>
            <ac:picMk id="37" creationId="{6F2C06FC-B206-B80D-9270-E23280BB3485}"/>
          </ac:picMkLst>
        </pc:picChg>
        <pc:picChg chg="add del mod modVis">
          <ac:chgData name="Samuel Kim" userId="0b4e8f1a-35cc-4769-966d-024c662a6df8" providerId="ADAL" clId="{35211499-817B-40F8-95EB-0729AD58FDE5}" dt="2024-06-24T22:56:49.765" v="848" actId="478"/>
          <ac:picMkLst>
            <pc:docMk/>
            <pc:sldMk cId="156560293" sldId="1164"/>
            <ac:picMk id="38" creationId="{1039734F-1749-6ADF-1AF5-F85964E22748}"/>
          </ac:picMkLst>
        </pc:picChg>
        <pc:picChg chg="add del mod modVis">
          <ac:chgData name="Samuel Kim" userId="0b4e8f1a-35cc-4769-966d-024c662a6df8" providerId="ADAL" clId="{35211499-817B-40F8-95EB-0729AD58FDE5}" dt="2024-06-24T22:56:50.327" v="849" actId="478"/>
          <ac:picMkLst>
            <pc:docMk/>
            <pc:sldMk cId="156560293" sldId="1164"/>
            <ac:picMk id="39" creationId="{1078829F-9B33-7BA9-77E8-375EE86217E7}"/>
          </ac:picMkLst>
        </pc:picChg>
        <pc:picChg chg="add mod">
          <ac:chgData name="Samuel Kim" userId="0b4e8f1a-35cc-4769-966d-024c662a6df8" providerId="ADAL" clId="{35211499-817B-40F8-95EB-0729AD58FDE5}" dt="2024-06-24T22:57:06.814" v="850"/>
          <ac:picMkLst>
            <pc:docMk/>
            <pc:sldMk cId="156560293" sldId="1164"/>
            <ac:picMk id="42" creationId="{9B1CDE24-D31E-99FA-85B1-D6EA2902A1A1}"/>
          </ac:picMkLst>
        </pc:picChg>
        <pc:picChg chg="add mod">
          <ac:chgData name="Samuel Kim" userId="0b4e8f1a-35cc-4769-966d-024c662a6df8" providerId="ADAL" clId="{35211499-817B-40F8-95EB-0729AD58FDE5}" dt="2024-06-24T22:57:06.814" v="850"/>
          <ac:picMkLst>
            <pc:docMk/>
            <pc:sldMk cId="156560293" sldId="1164"/>
            <ac:picMk id="43" creationId="{0CA5D329-0A4F-2AEF-F60A-7ECA68365FC9}"/>
          </ac:picMkLst>
        </pc:picChg>
        <pc:picChg chg="add mod">
          <ac:chgData name="Samuel Kim" userId="0b4e8f1a-35cc-4769-966d-024c662a6df8" providerId="ADAL" clId="{35211499-817B-40F8-95EB-0729AD58FDE5}" dt="2024-06-24T22:57:06.814" v="850"/>
          <ac:picMkLst>
            <pc:docMk/>
            <pc:sldMk cId="156560293" sldId="1164"/>
            <ac:picMk id="44" creationId="{F5A4114A-BBD4-9743-97E2-C07B62A9DFB7}"/>
          </ac:picMkLst>
        </pc:picChg>
        <pc:picChg chg="add mod">
          <ac:chgData name="Samuel Kim" userId="0b4e8f1a-35cc-4769-966d-024c662a6df8" providerId="ADAL" clId="{35211499-817B-40F8-95EB-0729AD58FDE5}" dt="2024-06-24T22:57:06.814" v="850"/>
          <ac:picMkLst>
            <pc:docMk/>
            <pc:sldMk cId="156560293" sldId="1164"/>
            <ac:picMk id="45" creationId="{9DEEA03B-DEC0-FFC9-AEDD-EF79633073E7}"/>
          </ac:picMkLst>
        </pc:picChg>
        <pc:picChg chg="add mod">
          <ac:chgData name="Samuel Kim" userId="0b4e8f1a-35cc-4769-966d-024c662a6df8" providerId="ADAL" clId="{35211499-817B-40F8-95EB-0729AD58FDE5}" dt="2024-06-24T22:57:06.814" v="850"/>
          <ac:picMkLst>
            <pc:docMk/>
            <pc:sldMk cId="156560293" sldId="1164"/>
            <ac:picMk id="46" creationId="{C9F57F49-94A9-9D6A-3490-0E443E85892F}"/>
          </ac:picMkLst>
        </pc:picChg>
        <pc:picChg chg="add mod">
          <ac:chgData name="Samuel Kim" userId="0b4e8f1a-35cc-4769-966d-024c662a6df8" providerId="ADAL" clId="{35211499-817B-40F8-95EB-0729AD58FDE5}" dt="2024-06-24T22:57:06.814" v="850"/>
          <ac:picMkLst>
            <pc:docMk/>
            <pc:sldMk cId="156560293" sldId="1164"/>
            <ac:picMk id="47" creationId="{1146C3A1-E664-84F0-F9D8-DB6F29830074}"/>
          </ac:picMkLst>
        </pc:picChg>
        <pc:picChg chg="add mod">
          <ac:chgData name="Samuel Kim" userId="0b4e8f1a-35cc-4769-966d-024c662a6df8" providerId="ADAL" clId="{35211499-817B-40F8-95EB-0729AD58FDE5}" dt="2024-06-24T22:57:28.516" v="851"/>
          <ac:picMkLst>
            <pc:docMk/>
            <pc:sldMk cId="156560293" sldId="1164"/>
            <ac:picMk id="51" creationId="{4E333FAA-8468-1430-7480-45D7F671FC68}"/>
          </ac:picMkLst>
        </pc:picChg>
        <pc:picChg chg="add mod">
          <ac:chgData name="Samuel Kim" userId="0b4e8f1a-35cc-4769-966d-024c662a6df8" providerId="ADAL" clId="{35211499-817B-40F8-95EB-0729AD58FDE5}" dt="2024-06-24T22:57:28.516" v="851"/>
          <ac:picMkLst>
            <pc:docMk/>
            <pc:sldMk cId="156560293" sldId="1164"/>
            <ac:picMk id="52" creationId="{D0D70570-0F32-5857-6AA0-A6B92B54D555}"/>
          </ac:picMkLst>
        </pc:picChg>
        <pc:picChg chg="add mod">
          <ac:chgData name="Samuel Kim" userId="0b4e8f1a-35cc-4769-966d-024c662a6df8" providerId="ADAL" clId="{35211499-817B-40F8-95EB-0729AD58FDE5}" dt="2024-06-24T22:57:28.516" v="851"/>
          <ac:picMkLst>
            <pc:docMk/>
            <pc:sldMk cId="156560293" sldId="1164"/>
            <ac:picMk id="53" creationId="{04EE767B-E38F-E7CB-5A06-6382E460D8B3}"/>
          </ac:picMkLst>
        </pc:picChg>
        <pc:picChg chg="add mod">
          <ac:chgData name="Samuel Kim" userId="0b4e8f1a-35cc-4769-966d-024c662a6df8" providerId="ADAL" clId="{35211499-817B-40F8-95EB-0729AD58FDE5}" dt="2024-06-24T22:57:28.516" v="851"/>
          <ac:picMkLst>
            <pc:docMk/>
            <pc:sldMk cId="156560293" sldId="1164"/>
            <ac:picMk id="54" creationId="{5AD38803-5DA9-6769-D9B0-E5F8D605D024}"/>
          </ac:picMkLst>
        </pc:picChg>
        <pc:picChg chg="add mod">
          <ac:chgData name="Samuel Kim" userId="0b4e8f1a-35cc-4769-966d-024c662a6df8" providerId="ADAL" clId="{35211499-817B-40F8-95EB-0729AD58FDE5}" dt="2024-06-24T22:57:28.516" v="851"/>
          <ac:picMkLst>
            <pc:docMk/>
            <pc:sldMk cId="156560293" sldId="1164"/>
            <ac:picMk id="55" creationId="{5E87BE28-4AEB-0B09-46BC-D27026D64293}"/>
          </ac:picMkLst>
        </pc:picChg>
        <pc:picChg chg="add mod">
          <ac:chgData name="Samuel Kim" userId="0b4e8f1a-35cc-4769-966d-024c662a6df8" providerId="ADAL" clId="{35211499-817B-40F8-95EB-0729AD58FDE5}" dt="2024-06-24T22:57:28.516" v="851"/>
          <ac:picMkLst>
            <pc:docMk/>
            <pc:sldMk cId="156560293" sldId="1164"/>
            <ac:picMk id="56" creationId="{912ACD6D-11CC-A5B1-C11D-3FFA770E0413}"/>
          </ac:picMkLst>
        </pc:picChg>
        <pc:picChg chg="add mod">
          <ac:chgData name="Samuel Kim" userId="0b4e8f1a-35cc-4769-966d-024c662a6df8" providerId="ADAL" clId="{35211499-817B-40F8-95EB-0729AD58FDE5}" dt="2024-06-24T23:04:28.262" v="997" actId="14861"/>
          <ac:picMkLst>
            <pc:docMk/>
            <pc:sldMk cId="156560293" sldId="1164"/>
            <ac:picMk id="60" creationId="{E43356A8-DA02-B2D3-3CC5-55A52D6C5E40}"/>
          </ac:picMkLst>
        </pc:picChg>
        <pc:picChg chg="add mod">
          <ac:chgData name="Samuel Kim" userId="0b4e8f1a-35cc-4769-966d-024c662a6df8" providerId="ADAL" clId="{35211499-817B-40F8-95EB-0729AD58FDE5}" dt="2024-06-24T23:09:17.664" v="1107"/>
          <ac:picMkLst>
            <pc:docMk/>
            <pc:sldMk cId="156560293" sldId="1164"/>
            <ac:picMk id="61" creationId="{BCDA3B2D-C89C-C1A7-9853-3B0724F3679D}"/>
          </ac:picMkLst>
        </pc:picChg>
        <pc:picChg chg="add mod">
          <ac:chgData name="Samuel Kim" userId="0b4e8f1a-35cc-4769-966d-024c662a6df8" providerId="ADAL" clId="{35211499-817B-40F8-95EB-0729AD58FDE5}" dt="2024-06-24T23:09:22.873" v="1108"/>
          <ac:picMkLst>
            <pc:docMk/>
            <pc:sldMk cId="156560293" sldId="1164"/>
            <ac:picMk id="62" creationId="{64F584CB-F071-ACF0-3C98-CDB9A2B9316C}"/>
          </ac:picMkLst>
        </pc:picChg>
        <pc:picChg chg="add mod">
          <ac:chgData name="Samuel Kim" userId="0b4e8f1a-35cc-4769-966d-024c662a6df8" providerId="ADAL" clId="{35211499-817B-40F8-95EB-0729AD58FDE5}" dt="2024-06-24T23:04:28.262" v="997" actId="14861"/>
          <ac:picMkLst>
            <pc:docMk/>
            <pc:sldMk cId="156560293" sldId="1164"/>
            <ac:picMk id="63" creationId="{285408FE-EBA2-627A-4106-7186E47550F3}"/>
          </ac:picMkLst>
        </pc:picChg>
        <pc:picChg chg="add mod">
          <ac:chgData name="Samuel Kim" userId="0b4e8f1a-35cc-4769-966d-024c662a6df8" providerId="ADAL" clId="{35211499-817B-40F8-95EB-0729AD58FDE5}" dt="2024-06-24T23:15:26.629" v="1228" actId="14861"/>
          <ac:picMkLst>
            <pc:docMk/>
            <pc:sldMk cId="156560293" sldId="1164"/>
            <ac:picMk id="64" creationId="{F8657419-1A21-0579-9320-38A3DC3D0269}"/>
          </ac:picMkLst>
        </pc:picChg>
        <pc:picChg chg="add mod">
          <ac:chgData name="Samuel Kim" userId="0b4e8f1a-35cc-4769-966d-024c662a6df8" providerId="ADAL" clId="{35211499-817B-40F8-95EB-0729AD58FDE5}" dt="2024-06-24T23:07:40.117" v="1103"/>
          <ac:picMkLst>
            <pc:docMk/>
            <pc:sldMk cId="156560293" sldId="1164"/>
            <ac:picMk id="65" creationId="{160D159B-DB4B-F86E-DF5A-6A0FB3ABD0C7}"/>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6T03:32:21.878" v="3630"/>
              <pc2:cmMkLst xmlns:pc2="http://schemas.microsoft.com/office/powerpoint/2019/9/main/command">
                <pc:docMk/>
                <pc:sldMk cId="156560293" sldId="1164"/>
                <pc2:cmMk id="{CD589F20-567F-4988-A17A-B29A6DFBC64B}"/>
              </pc2:cmMkLst>
            </pc226:cmChg>
            <pc226:cmChg xmlns:pc226="http://schemas.microsoft.com/office/powerpoint/2022/06/main/command" chg="del">
              <pc226:chgData name="Samuel Kim" userId="0b4e8f1a-35cc-4769-966d-024c662a6df8" providerId="ADAL" clId="{35211499-817B-40F8-95EB-0729AD58FDE5}" dt="2024-06-24T21:56:27.926" v="358"/>
              <pc2:cmMkLst xmlns:pc2="http://schemas.microsoft.com/office/powerpoint/2019/9/main/command">
                <pc:docMk/>
                <pc:sldMk cId="156560293" sldId="1164"/>
                <pc2:cmMk id="{502C6D46-EC24-44D2-9317-D791FCD4C526}"/>
              </pc2:cmMkLst>
            </pc226:cmChg>
            <pc226:cmChg xmlns:pc226="http://schemas.microsoft.com/office/powerpoint/2022/06/main/command" chg="del mod">
              <pc226:chgData name="Samuel Kim" userId="0b4e8f1a-35cc-4769-966d-024c662a6df8" providerId="ADAL" clId="{35211499-817B-40F8-95EB-0729AD58FDE5}" dt="2024-06-24T21:56:25.231" v="357"/>
              <pc2:cmMkLst xmlns:pc2="http://schemas.microsoft.com/office/powerpoint/2019/9/main/command">
                <pc:docMk/>
                <pc:sldMk cId="156560293" sldId="1164"/>
                <pc2:cmMk id="{9FB78C51-1B2D-4397-BFB3-907497DB1872}"/>
              </pc2:cmMkLst>
            </pc226:cmChg>
          </p:ext>
        </pc:extLst>
      </pc:sldChg>
      <pc:sldChg chg="modSp mod delCm">
        <pc:chgData name="Samuel Kim" userId="0b4e8f1a-35cc-4769-966d-024c662a6df8" providerId="ADAL" clId="{35211499-817B-40F8-95EB-0729AD58FDE5}" dt="2024-06-24T23:37:33.904" v="1898" actId="403"/>
        <pc:sldMkLst>
          <pc:docMk/>
          <pc:sldMk cId="400136949" sldId="1168"/>
        </pc:sldMkLst>
        <pc:spChg chg="mod">
          <ac:chgData name="Samuel Kim" userId="0b4e8f1a-35cc-4769-966d-024c662a6df8" providerId="ADAL" clId="{35211499-817B-40F8-95EB-0729AD58FDE5}" dt="2024-06-24T23:37:33.904" v="1898" actId="403"/>
          <ac:spMkLst>
            <pc:docMk/>
            <pc:sldMk cId="400136949" sldId="1168"/>
            <ac:spMk id="2" creationId="{9FF5E9BC-34D7-7918-EDA6-B6F3E5069E37}"/>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37:28.468" v="1896"/>
              <pc2:cmMkLst xmlns:pc2="http://schemas.microsoft.com/office/powerpoint/2019/9/main/command">
                <pc:docMk/>
                <pc:sldMk cId="400136949" sldId="1168"/>
                <pc2:cmMk id="{B994D3CA-AAFA-44C4-A3FA-D990224F69BF}"/>
              </pc2:cmMkLst>
            </pc226:cmChg>
            <pc226:cmChg xmlns:pc226="http://schemas.microsoft.com/office/powerpoint/2022/06/main/command" chg="del">
              <pc226:chgData name="Samuel Kim" userId="0b4e8f1a-35cc-4769-966d-024c662a6df8" providerId="ADAL" clId="{35211499-817B-40F8-95EB-0729AD58FDE5}" dt="2024-06-24T23:37:25.898" v="1895"/>
              <pc2:cmMkLst xmlns:pc2="http://schemas.microsoft.com/office/powerpoint/2019/9/main/command">
                <pc:docMk/>
                <pc:sldMk cId="400136949" sldId="1168"/>
                <pc2:cmMk id="{964291CF-13C6-42D0-AA26-22DA329A31E0}"/>
              </pc2:cmMkLst>
            </pc226:cmChg>
          </p:ext>
        </pc:extLst>
      </pc:sldChg>
      <pc:sldChg chg="modSp mod delCm">
        <pc:chgData name="Samuel Kim" userId="0b4e8f1a-35cc-4769-966d-024c662a6df8" providerId="ADAL" clId="{35211499-817B-40F8-95EB-0729AD58FDE5}" dt="2024-06-24T23:48:15.686" v="1966" actId="113"/>
        <pc:sldMkLst>
          <pc:docMk/>
          <pc:sldMk cId="1707411125" sldId="1169"/>
        </pc:sldMkLst>
        <pc:spChg chg="mod">
          <ac:chgData name="Samuel Kim" userId="0b4e8f1a-35cc-4769-966d-024c662a6df8" providerId="ADAL" clId="{35211499-817B-40F8-95EB-0729AD58FDE5}" dt="2024-06-24T23:48:15.686" v="1966" actId="113"/>
          <ac:spMkLst>
            <pc:docMk/>
            <pc:sldMk cId="1707411125" sldId="1169"/>
            <ac:spMk id="2" creationId="{6A1C2CFB-D2D6-00B2-6307-5C3F9BFFDBCE}"/>
          </ac:spMkLst>
        </pc:spChg>
        <pc:spChg chg="mod">
          <ac:chgData name="Samuel Kim" userId="0b4e8f1a-35cc-4769-966d-024c662a6df8" providerId="ADAL" clId="{35211499-817B-40F8-95EB-0729AD58FDE5}" dt="2024-06-24T23:47:20.429" v="1963" actId="1076"/>
          <ac:spMkLst>
            <pc:docMk/>
            <pc:sldMk cId="1707411125" sldId="1169"/>
            <ac:spMk id="3" creationId="{0E7F01A5-EE37-A2FE-7AB7-B1FC6354BE95}"/>
          </ac:spMkLst>
        </pc:spChg>
        <pc:spChg chg="mod">
          <ac:chgData name="Samuel Kim" userId="0b4e8f1a-35cc-4769-966d-024c662a6df8" providerId="ADAL" clId="{35211499-817B-40F8-95EB-0729AD58FDE5}" dt="2024-06-24T23:47:50.680" v="1965" actId="6549"/>
          <ac:spMkLst>
            <pc:docMk/>
            <pc:sldMk cId="1707411125" sldId="1169"/>
            <ac:spMk id="24" creationId="{D9B11451-9340-50E9-3485-69DA56C606E3}"/>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46:22.771" v="1960"/>
              <pc2:cmMkLst xmlns:pc2="http://schemas.microsoft.com/office/powerpoint/2019/9/main/command">
                <pc:docMk/>
                <pc:sldMk cId="1707411125" sldId="1169"/>
                <pc2:cmMk id="{B7FBD493-8D15-471D-A8A5-A615A321E399}"/>
              </pc2:cmMkLst>
            </pc226:cmChg>
          </p:ext>
        </pc:extLst>
      </pc:sldChg>
      <pc:sldChg chg="modSp mod delCm">
        <pc:chgData name="Samuel Kim" userId="0b4e8f1a-35cc-4769-966d-024c662a6df8" providerId="ADAL" clId="{35211499-817B-40F8-95EB-0729AD58FDE5}" dt="2024-06-24T23:52:56.071" v="2041" actId="1076"/>
        <pc:sldMkLst>
          <pc:docMk/>
          <pc:sldMk cId="451878062" sldId="1170"/>
        </pc:sldMkLst>
        <pc:spChg chg="mod">
          <ac:chgData name="Samuel Kim" userId="0b4e8f1a-35cc-4769-966d-024c662a6df8" providerId="ADAL" clId="{35211499-817B-40F8-95EB-0729AD58FDE5}" dt="2024-06-24T23:50:41.211" v="1982" actId="20577"/>
          <ac:spMkLst>
            <pc:docMk/>
            <pc:sldMk cId="451878062" sldId="1170"/>
            <ac:spMk id="2" creationId="{4CA13799-1FE3-D74B-4A4A-814E668C40DB}"/>
          </ac:spMkLst>
        </pc:spChg>
        <pc:spChg chg="mod">
          <ac:chgData name="Samuel Kim" userId="0b4e8f1a-35cc-4769-966d-024c662a6df8" providerId="ADAL" clId="{35211499-817B-40F8-95EB-0729AD58FDE5}" dt="2024-06-24T23:52:53.137" v="2040" actId="14100"/>
          <ac:spMkLst>
            <pc:docMk/>
            <pc:sldMk cId="451878062" sldId="1170"/>
            <ac:spMk id="3" creationId="{B9117E50-65A7-93A3-FD73-4819587BF096}"/>
          </ac:spMkLst>
        </pc:spChg>
        <pc:picChg chg="mod">
          <ac:chgData name="Samuel Kim" userId="0b4e8f1a-35cc-4769-966d-024c662a6df8" providerId="ADAL" clId="{35211499-817B-40F8-95EB-0729AD58FDE5}" dt="2024-06-24T23:52:56.071" v="2041" actId="1076"/>
          <ac:picMkLst>
            <pc:docMk/>
            <pc:sldMk cId="451878062" sldId="1170"/>
            <ac:picMk id="5124" creationId="{58D36E53-2F65-677B-E26C-C1059837E57A}"/>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51:56.133" v="2021"/>
              <pc2:cmMkLst xmlns:pc2="http://schemas.microsoft.com/office/powerpoint/2019/9/main/command">
                <pc:docMk/>
                <pc:sldMk cId="451878062" sldId="1170"/>
                <pc2:cmMk id="{053DA907-1241-42E4-8D38-25BA43D9225B}"/>
              </pc2:cmMkLst>
            </pc226:cmChg>
          </p:ext>
        </pc:extLst>
      </pc:sldChg>
      <pc:sldChg chg="del">
        <pc:chgData name="Samuel Kim" userId="0b4e8f1a-35cc-4769-966d-024c662a6df8" providerId="ADAL" clId="{35211499-817B-40F8-95EB-0729AD58FDE5}" dt="2024-06-25T03:23:54.067" v="2788" actId="47"/>
        <pc:sldMkLst>
          <pc:docMk/>
          <pc:sldMk cId="1168252184" sldId="1172"/>
        </pc:sldMkLst>
      </pc:sldChg>
      <pc:sldChg chg="addSp delSp modSp del mod modShow addCm delCm modCm">
        <pc:chgData name="Samuel Kim" userId="0b4e8f1a-35cc-4769-966d-024c662a6df8" providerId="ADAL" clId="{35211499-817B-40F8-95EB-0729AD58FDE5}" dt="2024-06-25T04:01:47.049" v="3106" actId="47"/>
        <pc:sldMkLst>
          <pc:docMk/>
          <pc:sldMk cId="2801306854" sldId="1178"/>
        </pc:sldMkLst>
        <pc:spChg chg="mod ord">
          <ac:chgData name="Samuel Kim" userId="0b4e8f1a-35cc-4769-966d-024c662a6df8" providerId="ADAL" clId="{35211499-817B-40F8-95EB-0729AD58FDE5}" dt="2024-06-24T22:44:01.848" v="673" actId="1076"/>
          <ac:spMkLst>
            <pc:docMk/>
            <pc:sldMk cId="2801306854" sldId="1178"/>
            <ac:spMk id="4" creationId="{C7491223-79B8-77BA-9FDF-290B4EE75A27}"/>
          </ac:spMkLst>
        </pc:spChg>
        <pc:spChg chg="mod ord">
          <ac:chgData name="Samuel Kim" userId="0b4e8f1a-35cc-4769-966d-024c662a6df8" providerId="ADAL" clId="{35211499-817B-40F8-95EB-0729AD58FDE5}" dt="2024-06-24T22:44:01.848" v="673" actId="1076"/>
          <ac:spMkLst>
            <pc:docMk/>
            <pc:sldMk cId="2801306854" sldId="1178"/>
            <ac:spMk id="5" creationId="{73D42EE5-12CD-93BE-3F08-A0984A5A906F}"/>
          </ac:spMkLst>
        </pc:spChg>
        <pc:spChg chg="mod ord">
          <ac:chgData name="Samuel Kim" userId="0b4e8f1a-35cc-4769-966d-024c662a6df8" providerId="ADAL" clId="{35211499-817B-40F8-95EB-0729AD58FDE5}" dt="2024-06-24T22:44:01.848" v="673" actId="1076"/>
          <ac:spMkLst>
            <pc:docMk/>
            <pc:sldMk cId="2801306854" sldId="1178"/>
            <ac:spMk id="6" creationId="{E74BB37B-D1BF-AAEB-6F41-EC1FC95A7E53}"/>
          </ac:spMkLst>
        </pc:spChg>
        <pc:picChg chg="add del mod modCrop">
          <ac:chgData name="Samuel Kim" userId="0b4e8f1a-35cc-4769-966d-024c662a6df8" providerId="ADAL" clId="{35211499-817B-40F8-95EB-0729AD58FDE5}" dt="2024-06-24T21:37:02.781" v="210" actId="478"/>
          <ac:picMkLst>
            <pc:docMk/>
            <pc:sldMk cId="2801306854" sldId="1178"/>
            <ac:picMk id="25" creationId="{3022F33C-5DAE-0312-4A2B-E9441C511CF5}"/>
          </ac:picMkLst>
        </pc:picChg>
        <pc:picChg chg="add mod">
          <ac:chgData name="Samuel Kim" userId="0b4e8f1a-35cc-4769-966d-024c662a6df8" providerId="ADAL" clId="{35211499-817B-40F8-95EB-0729AD58FDE5}" dt="2024-06-24T21:30:28.641" v="108" actId="931"/>
          <ac:picMkLst>
            <pc:docMk/>
            <pc:sldMk cId="2801306854" sldId="1178"/>
            <ac:picMk id="28" creationId="{04BF6ECB-8B89-CC22-36CA-0FD9CB014D40}"/>
          </ac:picMkLst>
        </pc:picChg>
        <pc:picChg chg="add mod">
          <ac:chgData name="Samuel Kim" userId="0b4e8f1a-35cc-4769-966d-024c662a6df8" providerId="ADAL" clId="{35211499-817B-40F8-95EB-0729AD58FDE5}" dt="2024-06-24T21:31:39.920" v="126" actId="931"/>
          <ac:picMkLst>
            <pc:docMk/>
            <pc:sldMk cId="2801306854" sldId="1178"/>
            <ac:picMk id="30" creationId="{9BFA926A-A028-EA29-6038-F8C522CB5F3D}"/>
          </ac:picMkLst>
        </pc:picChg>
        <pc:picChg chg="del mod modCrop">
          <ac:chgData name="Samuel Kim" userId="0b4e8f1a-35cc-4769-966d-024c662a6df8" providerId="ADAL" clId="{35211499-817B-40F8-95EB-0729AD58FDE5}" dt="2024-06-24T21:39:48.300" v="243" actId="478"/>
          <ac:picMkLst>
            <pc:docMk/>
            <pc:sldMk cId="2801306854" sldId="1178"/>
            <ac:picMk id="31" creationId="{8EA595D7-D8EB-C944-A3AF-D95F25AB9410}"/>
          </ac:picMkLst>
        </pc:picChg>
        <pc:picChg chg="del mod">
          <ac:chgData name="Samuel Kim" userId="0b4e8f1a-35cc-4769-966d-024c662a6df8" providerId="ADAL" clId="{35211499-817B-40F8-95EB-0729AD58FDE5}" dt="2024-06-24T21:38:23.071" v="223" actId="478"/>
          <ac:picMkLst>
            <pc:docMk/>
            <pc:sldMk cId="2801306854" sldId="1178"/>
            <ac:picMk id="33" creationId="{C865B60F-C5EF-CACD-D2F9-7CEB42678001}"/>
          </ac:picMkLst>
        </pc:picChg>
        <pc:picChg chg="add mod">
          <ac:chgData name="Samuel Kim" userId="0b4e8f1a-35cc-4769-966d-024c662a6df8" providerId="ADAL" clId="{35211499-817B-40F8-95EB-0729AD58FDE5}" dt="2024-06-24T21:33:39.582" v="160" actId="931"/>
          <ac:picMkLst>
            <pc:docMk/>
            <pc:sldMk cId="2801306854" sldId="1178"/>
            <ac:picMk id="34" creationId="{84551C85-4E49-16D1-80E4-9A393624FB01}"/>
          </ac:picMkLst>
        </pc:picChg>
        <pc:picChg chg="add mod">
          <ac:chgData name="Samuel Kim" userId="0b4e8f1a-35cc-4769-966d-024c662a6df8" providerId="ADAL" clId="{35211499-817B-40F8-95EB-0729AD58FDE5}" dt="2024-06-24T21:35:36.362" v="177" actId="931"/>
          <ac:picMkLst>
            <pc:docMk/>
            <pc:sldMk cId="2801306854" sldId="1178"/>
            <ac:picMk id="36" creationId="{F80B5833-91E0-1586-7DFB-A3916E85BC68}"/>
          </ac:picMkLst>
        </pc:picChg>
        <pc:picChg chg="add mod">
          <ac:chgData name="Samuel Kim" userId="0b4e8f1a-35cc-4769-966d-024c662a6df8" providerId="ADAL" clId="{35211499-817B-40F8-95EB-0729AD58FDE5}" dt="2024-06-24T22:46:32.220" v="727" actId="14861"/>
          <ac:picMkLst>
            <pc:docMk/>
            <pc:sldMk cId="2801306854" sldId="1178"/>
            <ac:picMk id="38" creationId="{8511B3C1-CB03-578A-564A-ABB4BE0BAEA4}"/>
          </ac:picMkLst>
        </pc:picChg>
        <pc:picChg chg="add del mod">
          <ac:chgData name="Samuel Kim" userId="0b4e8f1a-35cc-4769-966d-024c662a6df8" providerId="ADAL" clId="{35211499-817B-40F8-95EB-0729AD58FDE5}" dt="2024-06-24T22:46:32.220" v="727" actId="14861"/>
          <ac:picMkLst>
            <pc:docMk/>
            <pc:sldMk cId="2801306854" sldId="1178"/>
            <ac:picMk id="40" creationId="{5919D6D4-7AAD-5F3F-1A84-7FB724659AA4}"/>
          </ac:picMkLst>
        </pc:picChg>
        <pc:picChg chg="add mod ord">
          <ac:chgData name="Samuel Kim" userId="0b4e8f1a-35cc-4769-966d-024c662a6df8" providerId="ADAL" clId="{35211499-817B-40F8-95EB-0729AD58FDE5}" dt="2024-06-24T22:46:32.220" v="727" actId="14861"/>
          <ac:picMkLst>
            <pc:docMk/>
            <pc:sldMk cId="2801306854" sldId="1178"/>
            <ac:picMk id="42" creationId="{1A8A5B65-650F-5AFE-909C-7E0B7F712B05}"/>
          </ac:picMkLst>
        </pc:picChg>
        <pc:picChg chg="add mod ord">
          <ac:chgData name="Samuel Kim" userId="0b4e8f1a-35cc-4769-966d-024c662a6df8" providerId="ADAL" clId="{35211499-817B-40F8-95EB-0729AD58FDE5}" dt="2024-06-24T22:46:32.220" v="727" actId="14861"/>
          <ac:picMkLst>
            <pc:docMk/>
            <pc:sldMk cId="2801306854" sldId="1178"/>
            <ac:picMk id="43" creationId="{F5477D55-E8A6-1077-FFC8-3F1A0B557CE7}"/>
          </ac:picMkLst>
        </pc:picChg>
        <pc:picChg chg="add mod ord">
          <ac:chgData name="Samuel Kim" userId="0b4e8f1a-35cc-4769-966d-024c662a6df8" providerId="ADAL" clId="{35211499-817B-40F8-95EB-0729AD58FDE5}" dt="2024-06-24T22:46:32.220" v="727" actId="14861"/>
          <ac:picMkLst>
            <pc:docMk/>
            <pc:sldMk cId="2801306854" sldId="1178"/>
            <ac:picMk id="44" creationId="{CABF6613-5D7F-A99B-2C91-AC1185E0AC83}"/>
          </ac:picMkLst>
        </pc:picChg>
        <pc:picChg chg="add mod ord">
          <ac:chgData name="Samuel Kim" userId="0b4e8f1a-35cc-4769-966d-024c662a6df8" providerId="ADAL" clId="{35211499-817B-40F8-95EB-0729AD58FDE5}" dt="2024-06-24T22:46:32.220" v="727" actId="14861"/>
          <ac:picMkLst>
            <pc:docMk/>
            <pc:sldMk cId="2801306854" sldId="1178"/>
            <ac:picMk id="45" creationId="{2AAF6E10-3AFF-6631-3425-39A854F64309}"/>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1:46:37.170" v="318"/>
              <pc2:cmMkLst xmlns:pc2="http://schemas.microsoft.com/office/powerpoint/2019/9/main/command">
                <pc:docMk/>
                <pc:sldMk cId="2801306854" sldId="1178"/>
                <pc2:cmMk id="{2F8CEAB0-A4D3-40CA-923D-126B82C116A2}"/>
              </pc2:cmMkLst>
            </pc226:cmChg>
            <pc226:cmChg xmlns:pc226="http://schemas.microsoft.com/office/powerpoint/2022/06/main/command" chg="del">
              <pc226:chgData name="Samuel Kim" userId="0b4e8f1a-35cc-4769-966d-024c662a6df8" providerId="ADAL" clId="{35211499-817B-40F8-95EB-0729AD58FDE5}" dt="2024-06-24T21:46:38.669" v="319"/>
              <pc2:cmMkLst xmlns:pc2="http://schemas.microsoft.com/office/powerpoint/2019/9/main/command">
                <pc:docMk/>
                <pc:sldMk cId="2801306854" sldId="1178"/>
                <pc2:cmMk id="{B377AAB5-6042-412B-90E2-ABDEA17F32D1}"/>
              </pc2:cmMkLst>
            </pc226:cmChg>
            <pc226:cmChg xmlns:pc226="http://schemas.microsoft.com/office/powerpoint/2022/06/main/command" chg="add mod">
              <pc226:chgData name="Samuel Kim" userId="0b4e8f1a-35cc-4769-966d-024c662a6df8" providerId="ADAL" clId="{35211499-817B-40F8-95EB-0729AD58FDE5}" dt="2024-06-24T21:51:57.067" v="344"/>
              <pc2:cmMkLst xmlns:pc2="http://schemas.microsoft.com/office/powerpoint/2019/9/main/command">
                <pc:docMk/>
                <pc:sldMk cId="2801306854" sldId="1178"/>
                <pc2:cmMk id="{2570B3FB-E5BC-45E8-89B7-5A31C4A76B8B}"/>
              </pc2:cmMkLst>
            </pc226:cmChg>
          </p:ext>
        </pc:extLst>
      </pc:sldChg>
      <pc:sldChg chg="addSp delSp modSp mod chgLayout">
        <pc:chgData name="Samuel Kim" userId="0b4e8f1a-35cc-4769-966d-024c662a6df8" providerId="ADAL" clId="{35211499-817B-40F8-95EB-0729AD58FDE5}" dt="2024-06-24T23:26:30.752" v="1588" actId="29295"/>
        <pc:sldMkLst>
          <pc:docMk/>
          <pc:sldMk cId="179030124" sldId="1179"/>
        </pc:sldMkLst>
        <pc:spChg chg="mod ord">
          <ac:chgData name="Samuel Kim" userId="0b4e8f1a-35cc-4769-966d-024c662a6df8" providerId="ADAL" clId="{35211499-817B-40F8-95EB-0729AD58FDE5}" dt="2024-06-24T23:22:38.497" v="1499" actId="6264"/>
          <ac:spMkLst>
            <pc:docMk/>
            <pc:sldMk cId="179030124" sldId="1179"/>
            <ac:spMk id="4" creationId="{BA6D321C-8332-6DD8-C71E-F488611832BA}"/>
          </ac:spMkLst>
        </pc:spChg>
        <pc:spChg chg="add del mod">
          <ac:chgData name="Samuel Kim" userId="0b4e8f1a-35cc-4769-966d-024c662a6df8" providerId="ADAL" clId="{35211499-817B-40F8-95EB-0729AD58FDE5}" dt="2024-06-24T23:13:09.283" v="1133" actId="478"/>
          <ac:spMkLst>
            <pc:docMk/>
            <pc:sldMk cId="179030124" sldId="1179"/>
            <ac:spMk id="9" creationId="{2CFCBEAD-385A-DB26-C4F1-7DEB9CE931EF}"/>
          </ac:spMkLst>
        </pc:spChg>
        <pc:spChg chg="add del mod">
          <ac:chgData name="Samuel Kim" userId="0b4e8f1a-35cc-4769-966d-024c662a6df8" providerId="ADAL" clId="{35211499-817B-40F8-95EB-0729AD58FDE5}" dt="2024-06-24T23:13:09.283" v="1133" actId="478"/>
          <ac:spMkLst>
            <pc:docMk/>
            <pc:sldMk cId="179030124" sldId="1179"/>
            <ac:spMk id="10" creationId="{84706EBD-5DEE-7991-C89F-B49E7C8E9D07}"/>
          </ac:spMkLst>
        </pc:spChg>
        <pc:spChg chg="add del mod">
          <ac:chgData name="Samuel Kim" userId="0b4e8f1a-35cc-4769-966d-024c662a6df8" providerId="ADAL" clId="{35211499-817B-40F8-95EB-0729AD58FDE5}" dt="2024-06-24T23:13:09.283" v="1133" actId="478"/>
          <ac:spMkLst>
            <pc:docMk/>
            <pc:sldMk cId="179030124" sldId="1179"/>
            <ac:spMk id="11" creationId="{C30CF99A-FBE9-F4EC-1F12-18A0D00E84D0}"/>
          </ac:spMkLst>
        </pc:spChg>
        <pc:spChg chg="mod ord">
          <ac:chgData name="Samuel Kim" userId="0b4e8f1a-35cc-4769-966d-024c662a6df8" providerId="ADAL" clId="{35211499-817B-40F8-95EB-0729AD58FDE5}" dt="2024-06-24T23:23:40.603" v="1516" actId="1076"/>
          <ac:spMkLst>
            <pc:docMk/>
            <pc:sldMk cId="179030124" sldId="1179"/>
            <ac:spMk id="17" creationId="{9DD296DD-2CAD-6932-F538-B022E2781B82}"/>
          </ac:spMkLst>
        </pc:spChg>
        <pc:spChg chg="add del mod">
          <ac:chgData name="Samuel Kim" userId="0b4e8f1a-35cc-4769-966d-024c662a6df8" providerId="ADAL" clId="{35211499-817B-40F8-95EB-0729AD58FDE5}" dt="2024-06-24T23:14:35.991" v="1184" actId="478"/>
          <ac:spMkLst>
            <pc:docMk/>
            <pc:sldMk cId="179030124" sldId="1179"/>
            <ac:spMk id="19" creationId="{0CDEC3DC-4322-1F75-E4DC-8055A9070F94}"/>
          </ac:spMkLst>
        </pc:spChg>
        <pc:spChg chg="add del mod">
          <ac:chgData name="Samuel Kim" userId="0b4e8f1a-35cc-4769-966d-024c662a6df8" providerId="ADAL" clId="{35211499-817B-40F8-95EB-0729AD58FDE5}" dt="2024-06-24T23:14:35.991" v="1184" actId="478"/>
          <ac:spMkLst>
            <pc:docMk/>
            <pc:sldMk cId="179030124" sldId="1179"/>
            <ac:spMk id="20" creationId="{382FF56C-C23B-C64F-B30D-6ADA92A8C323}"/>
          </ac:spMkLst>
        </pc:spChg>
        <pc:spChg chg="add del mod">
          <ac:chgData name="Samuel Kim" userId="0b4e8f1a-35cc-4769-966d-024c662a6df8" providerId="ADAL" clId="{35211499-817B-40F8-95EB-0729AD58FDE5}" dt="2024-06-24T23:14:35.991" v="1184" actId="478"/>
          <ac:spMkLst>
            <pc:docMk/>
            <pc:sldMk cId="179030124" sldId="1179"/>
            <ac:spMk id="21" creationId="{B5399AAE-CDF8-0500-C09B-A5B197D3BFA4}"/>
          </ac:spMkLst>
        </pc:spChg>
        <pc:spChg chg="del">
          <ac:chgData name="Samuel Kim" userId="0b4e8f1a-35cc-4769-966d-024c662a6df8" providerId="ADAL" clId="{35211499-817B-40F8-95EB-0729AD58FDE5}" dt="2024-06-24T23:10:36.217" v="1113" actId="478"/>
          <ac:spMkLst>
            <pc:docMk/>
            <pc:sldMk cId="179030124" sldId="1179"/>
            <ac:spMk id="25" creationId="{95F1D70C-9088-FD84-0669-8228B8E54FB8}"/>
          </ac:spMkLst>
        </pc:spChg>
        <pc:spChg chg="del">
          <ac:chgData name="Samuel Kim" userId="0b4e8f1a-35cc-4769-966d-024c662a6df8" providerId="ADAL" clId="{35211499-817B-40F8-95EB-0729AD58FDE5}" dt="2024-06-24T23:10:36.217" v="1113" actId="478"/>
          <ac:spMkLst>
            <pc:docMk/>
            <pc:sldMk cId="179030124" sldId="1179"/>
            <ac:spMk id="27" creationId="{94CFE30A-4B6E-EFE2-E503-BF355DFD6E69}"/>
          </ac:spMkLst>
        </pc:spChg>
        <pc:spChg chg="del">
          <ac:chgData name="Samuel Kim" userId="0b4e8f1a-35cc-4769-966d-024c662a6df8" providerId="ADAL" clId="{35211499-817B-40F8-95EB-0729AD58FDE5}" dt="2024-06-24T23:10:36.217" v="1113" actId="478"/>
          <ac:spMkLst>
            <pc:docMk/>
            <pc:sldMk cId="179030124" sldId="1179"/>
            <ac:spMk id="29" creationId="{5DA68BEC-781B-138F-9C62-BCA72284469D}"/>
          </ac:spMkLst>
        </pc:spChg>
        <pc:spChg chg="add del mod">
          <ac:chgData name="Samuel Kim" userId="0b4e8f1a-35cc-4769-966d-024c662a6df8" providerId="ADAL" clId="{35211499-817B-40F8-95EB-0729AD58FDE5}" dt="2024-06-24T23:16:47.829" v="1235" actId="478"/>
          <ac:spMkLst>
            <pc:docMk/>
            <pc:sldMk cId="179030124" sldId="1179"/>
            <ac:spMk id="34" creationId="{B70D5BF3-7F66-4451-31FC-E3AC6CF9EE31}"/>
          </ac:spMkLst>
        </pc:spChg>
        <pc:spChg chg="add del mod">
          <ac:chgData name="Samuel Kim" userId="0b4e8f1a-35cc-4769-966d-024c662a6df8" providerId="ADAL" clId="{35211499-817B-40F8-95EB-0729AD58FDE5}" dt="2024-06-24T23:16:47.829" v="1235" actId="478"/>
          <ac:spMkLst>
            <pc:docMk/>
            <pc:sldMk cId="179030124" sldId="1179"/>
            <ac:spMk id="35" creationId="{F666E47A-1143-0510-BC22-753B8E82BE95}"/>
          </ac:spMkLst>
        </pc:spChg>
        <pc:spChg chg="add del mod">
          <ac:chgData name="Samuel Kim" userId="0b4e8f1a-35cc-4769-966d-024c662a6df8" providerId="ADAL" clId="{35211499-817B-40F8-95EB-0729AD58FDE5}" dt="2024-06-24T23:16:47.829" v="1235" actId="478"/>
          <ac:spMkLst>
            <pc:docMk/>
            <pc:sldMk cId="179030124" sldId="1179"/>
            <ac:spMk id="36" creationId="{95E85A41-6BFA-7B0B-0116-9460A40BF740}"/>
          </ac:spMkLst>
        </pc:spChg>
        <pc:spChg chg="add mod">
          <ac:chgData name="Samuel Kim" userId="0b4e8f1a-35cc-4769-966d-024c662a6df8" providerId="ADAL" clId="{35211499-817B-40F8-95EB-0729AD58FDE5}" dt="2024-06-24T23:16:20.499" v="1234"/>
          <ac:spMkLst>
            <pc:docMk/>
            <pc:sldMk cId="179030124" sldId="1179"/>
            <ac:spMk id="39" creationId="{D3386D65-F073-4082-D011-C984445DDA49}"/>
          </ac:spMkLst>
        </pc:spChg>
        <pc:spChg chg="add mod">
          <ac:chgData name="Samuel Kim" userId="0b4e8f1a-35cc-4769-966d-024c662a6df8" providerId="ADAL" clId="{35211499-817B-40F8-95EB-0729AD58FDE5}" dt="2024-06-24T23:24:33.224" v="1533" actId="14861"/>
          <ac:spMkLst>
            <pc:docMk/>
            <pc:sldMk cId="179030124" sldId="1179"/>
            <ac:spMk id="46" creationId="{D6FE9BFF-EF1A-D0CA-6BF7-4A237BEAF9C0}"/>
          </ac:spMkLst>
        </pc:spChg>
        <pc:spChg chg="add del mod">
          <ac:chgData name="Samuel Kim" userId="0b4e8f1a-35cc-4769-966d-024c662a6df8" providerId="ADAL" clId="{35211499-817B-40F8-95EB-0729AD58FDE5}" dt="2024-06-24T23:18:39.476" v="1267" actId="478"/>
          <ac:spMkLst>
            <pc:docMk/>
            <pc:sldMk cId="179030124" sldId="1179"/>
            <ac:spMk id="47" creationId="{4F101954-DCFA-BD2D-A30F-BEFDF99D741C}"/>
          </ac:spMkLst>
        </pc:spChg>
        <pc:spChg chg="add mod">
          <ac:chgData name="Samuel Kim" userId="0b4e8f1a-35cc-4769-966d-024c662a6df8" providerId="ADAL" clId="{35211499-817B-40F8-95EB-0729AD58FDE5}" dt="2024-06-24T23:24:33.224" v="1533" actId="14861"/>
          <ac:spMkLst>
            <pc:docMk/>
            <pc:sldMk cId="179030124" sldId="1179"/>
            <ac:spMk id="48" creationId="{9EAF835A-F834-017E-5887-5F0BFAAD2DEE}"/>
          </ac:spMkLst>
        </pc:spChg>
        <pc:spChg chg="add mod modVis">
          <ac:chgData name="Samuel Kim" userId="0b4e8f1a-35cc-4769-966d-024c662a6df8" providerId="ADAL" clId="{35211499-817B-40F8-95EB-0729AD58FDE5}" dt="2024-06-24T23:24:33.224" v="1533" actId="14861"/>
          <ac:spMkLst>
            <pc:docMk/>
            <pc:sldMk cId="179030124" sldId="1179"/>
            <ac:spMk id="51" creationId="{E4287129-9F93-9FBA-80A9-0F2E15CE633D}"/>
          </ac:spMkLst>
        </pc:spChg>
        <pc:spChg chg="add del mod">
          <ac:chgData name="Samuel Kim" userId="0b4e8f1a-35cc-4769-966d-024c662a6df8" providerId="ADAL" clId="{35211499-817B-40F8-95EB-0729AD58FDE5}" dt="2024-06-24T23:22:38.497" v="1499" actId="6264"/>
          <ac:spMkLst>
            <pc:docMk/>
            <pc:sldMk cId="179030124" sldId="1179"/>
            <ac:spMk id="52" creationId="{D2E948EF-86F8-2DC9-4AFE-3CD0AF9FEC2F}"/>
          </ac:spMkLst>
        </pc:spChg>
        <pc:spChg chg="add del mod">
          <ac:chgData name="Samuel Kim" userId="0b4e8f1a-35cc-4769-966d-024c662a6df8" providerId="ADAL" clId="{35211499-817B-40F8-95EB-0729AD58FDE5}" dt="2024-06-24T23:22:38.497" v="1499" actId="6264"/>
          <ac:spMkLst>
            <pc:docMk/>
            <pc:sldMk cId="179030124" sldId="1179"/>
            <ac:spMk id="53" creationId="{535DDF12-2757-01AE-E2D3-AA15FD99AE5E}"/>
          </ac:spMkLst>
        </pc:spChg>
        <pc:spChg chg="add del mod ord">
          <ac:chgData name="Samuel Kim" userId="0b4e8f1a-35cc-4769-966d-024c662a6df8" providerId="ADAL" clId="{35211499-817B-40F8-95EB-0729AD58FDE5}" dt="2024-06-24T23:22:48.976" v="1501" actId="478"/>
          <ac:spMkLst>
            <pc:docMk/>
            <pc:sldMk cId="179030124" sldId="1179"/>
            <ac:spMk id="54" creationId="{279714AB-76B8-407E-D5B1-F907581B83DF}"/>
          </ac:spMkLst>
        </pc:spChg>
        <pc:spChg chg="add del mod ord">
          <ac:chgData name="Samuel Kim" userId="0b4e8f1a-35cc-4769-966d-024c662a6df8" providerId="ADAL" clId="{35211499-817B-40F8-95EB-0729AD58FDE5}" dt="2024-06-24T23:22:45.445" v="1500" actId="478"/>
          <ac:spMkLst>
            <pc:docMk/>
            <pc:sldMk cId="179030124" sldId="1179"/>
            <ac:spMk id="55" creationId="{06349D63-44CB-EF2A-27B0-E3F8097999B6}"/>
          </ac:spMkLst>
        </pc:spChg>
        <pc:picChg chg="add del mod">
          <ac:chgData name="Samuel Kim" userId="0b4e8f1a-35cc-4769-966d-024c662a6df8" providerId="ADAL" clId="{35211499-817B-40F8-95EB-0729AD58FDE5}" dt="2024-06-24T23:13:09.283" v="1133" actId="478"/>
          <ac:picMkLst>
            <pc:docMk/>
            <pc:sldMk cId="179030124" sldId="1179"/>
            <ac:picMk id="2" creationId="{4A645632-113F-E0C3-FAEF-2654C6DB5198}"/>
          </ac:picMkLst>
        </pc:picChg>
        <pc:picChg chg="add del mod">
          <ac:chgData name="Samuel Kim" userId="0b4e8f1a-35cc-4769-966d-024c662a6df8" providerId="ADAL" clId="{35211499-817B-40F8-95EB-0729AD58FDE5}" dt="2024-06-24T23:13:09.283" v="1133" actId="478"/>
          <ac:picMkLst>
            <pc:docMk/>
            <pc:sldMk cId="179030124" sldId="1179"/>
            <ac:picMk id="3" creationId="{15BCF5CF-4238-4A65-A3BC-F6EEB1609AD2}"/>
          </ac:picMkLst>
        </pc:picChg>
        <pc:picChg chg="add del mod">
          <ac:chgData name="Samuel Kim" userId="0b4e8f1a-35cc-4769-966d-024c662a6df8" providerId="ADAL" clId="{35211499-817B-40F8-95EB-0729AD58FDE5}" dt="2024-06-24T23:13:09.283" v="1133" actId="478"/>
          <ac:picMkLst>
            <pc:docMk/>
            <pc:sldMk cId="179030124" sldId="1179"/>
            <ac:picMk id="5" creationId="{D672F3AB-1D77-305C-7EC0-0F6CD3A6E7F5}"/>
          </ac:picMkLst>
        </pc:picChg>
        <pc:picChg chg="add del mod">
          <ac:chgData name="Samuel Kim" userId="0b4e8f1a-35cc-4769-966d-024c662a6df8" providerId="ADAL" clId="{35211499-817B-40F8-95EB-0729AD58FDE5}" dt="2024-06-24T23:13:09.283" v="1133" actId="478"/>
          <ac:picMkLst>
            <pc:docMk/>
            <pc:sldMk cId="179030124" sldId="1179"/>
            <ac:picMk id="6" creationId="{16223B59-2CC0-56BF-41A8-1DA25692F63B}"/>
          </ac:picMkLst>
        </pc:picChg>
        <pc:picChg chg="add del mod">
          <ac:chgData name="Samuel Kim" userId="0b4e8f1a-35cc-4769-966d-024c662a6df8" providerId="ADAL" clId="{35211499-817B-40F8-95EB-0729AD58FDE5}" dt="2024-06-24T23:13:09.283" v="1133" actId="478"/>
          <ac:picMkLst>
            <pc:docMk/>
            <pc:sldMk cId="179030124" sldId="1179"/>
            <ac:picMk id="7" creationId="{B8025ED8-B25E-7073-5367-EB85A9C456EC}"/>
          </ac:picMkLst>
        </pc:picChg>
        <pc:picChg chg="add del mod">
          <ac:chgData name="Samuel Kim" userId="0b4e8f1a-35cc-4769-966d-024c662a6df8" providerId="ADAL" clId="{35211499-817B-40F8-95EB-0729AD58FDE5}" dt="2024-06-24T23:13:09.283" v="1133" actId="478"/>
          <ac:picMkLst>
            <pc:docMk/>
            <pc:sldMk cId="179030124" sldId="1179"/>
            <ac:picMk id="8" creationId="{B3EAFA1D-31BE-225E-290A-E049487C6215}"/>
          </ac:picMkLst>
        </pc:picChg>
        <pc:picChg chg="add del mod">
          <ac:chgData name="Samuel Kim" userId="0b4e8f1a-35cc-4769-966d-024c662a6df8" providerId="ADAL" clId="{35211499-817B-40F8-95EB-0729AD58FDE5}" dt="2024-06-24T23:14:35.991" v="1184" actId="478"/>
          <ac:picMkLst>
            <pc:docMk/>
            <pc:sldMk cId="179030124" sldId="1179"/>
            <ac:picMk id="12" creationId="{FC5199F0-1E47-5073-F4B2-2F697DA1C44C}"/>
          </ac:picMkLst>
        </pc:picChg>
        <pc:picChg chg="add del mod">
          <ac:chgData name="Samuel Kim" userId="0b4e8f1a-35cc-4769-966d-024c662a6df8" providerId="ADAL" clId="{35211499-817B-40F8-95EB-0729AD58FDE5}" dt="2024-06-24T23:14:35.991" v="1184" actId="478"/>
          <ac:picMkLst>
            <pc:docMk/>
            <pc:sldMk cId="179030124" sldId="1179"/>
            <ac:picMk id="13" creationId="{D65A382E-5A77-8342-3E7D-DFE25055E03E}"/>
          </ac:picMkLst>
        </pc:picChg>
        <pc:picChg chg="add del mod">
          <ac:chgData name="Samuel Kim" userId="0b4e8f1a-35cc-4769-966d-024c662a6df8" providerId="ADAL" clId="{35211499-817B-40F8-95EB-0729AD58FDE5}" dt="2024-06-24T23:14:35.991" v="1184" actId="478"/>
          <ac:picMkLst>
            <pc:docMk/>
            <pc:sldMk cId="179030124" sldId="1179"/>
            <ac:picMk id="14" creationId="{71CECDE7-5941-3C78-E2B2-02F5E2E9AC47}"/>
          </ac:picMkLst>
        </pc:picChg>
        <pc:picChg chg="add del mod">
          <ac:chgData name="Samuel Kim" userId="0b4e8f1a-35cc-4769-966d-024c662a6df8" providerId="ADAL" clId="{35211499-817B-40F8-95EB-0729AD58FDE5}" dt="2024-06-24T23:14:35.991" v="1184" actId="478"/>
          <ac:picMkLst>
            <pc:docMk/>
            <pc:sldMk cId="179030124" sldId="1179"/>
            <ac:picMk id="15" creationId="{2D5B8672-6D7E-4F12-8E1F-0A991D5AA24D}"/>
          </ac:picMkLst>
        </pc:picChg>
        <pc:picChg chg="add del mod">
          <ac:chgData name="Samuel Kim" userId="0b4e8f1a-35cc-4769-966d-024c662a6df8" providerId="ADAL" clId="{35211499-817B-40F8-95EB-0729AD58FDE5}" dt="2024-06-24T23:14:35.991" v="1184" actId="478"/>
          <ac:picMkLst>
            <pc:docMk/>
            <pc:sldMk cId="179030124" sldId="1179"/>
            <ac:picMk id="16" creationId="{D73CAF66-B780-47E3-C598-385BAD036C50}"/>
          </ac:picMkLst>
        </pc:picChg>
        <pc:picChg chg="add del mod">
          <ac:chgData name="Samuel Kim" userId="0b4e8f1a-35cc-4769-966d-024c662a6df8" providerId="ADAL" clId="{35211499-817B-40F8-95EB-0729AD58FDE5}" dt="2024-06-24T23:14:35.991" v="1184" actId="478"/>
          <ac:picMkLst>
            <pc:docMk/>
            <pc:sldMk cId="179030124" sldId="1179"/>
            <ac:picMk id="18" creationId="{E28D0DB0-A0FA-3550-4B75-E4DDD6F57944}"/>
          </ac:picMkLst>
        </pc:picChg>
        <pc:picChg chg="add del mod">
          <ac:chgData name="Samuel Kim" userId="0b4e8f1a-35cc-4769-966d-024c662a6df8" providerId="ADAL" clId="{35211499-817B-40F8-95EB-0729AD58FDE5}" dt="2024-06-24T23:16:47.829" v="1235" actId="478"/>
          <ac:picMkLst>
            <pc:docMk/>
            <pc:sldMk cId="179030124" sldId="1179"/>
            <ac:picMk id="22" creationId="{37CDD932-C41F-6463-BCA5-AD1633352832}"/>
          </ac:picMkLst>
        </pc:picChg>
        <pc:picChg chg="add del mod">
          <ac:chgData name="Samuel Kim" userId="0b4e8f1a-35cc-4769-966d-024c662a6df8" providerId="ADAL" clId="{35211499-817B-40F8-95EB-0729AD58FDE5}" dt="2024-06-24T23:16:47.829" v="1235" actId="478"/>
          <ac:picMkLst>
            <pc:docMk/>
            <pc:sldMk cId="179030124" sldId="1179"/>
            <ac:picMk id="23" creationId="{01760FE7-029B-166C-C20E-27A906395D70}"/>
          </ac:picMkLst>
        </pc:picChg>
        <pc:picChg chg="del">
          <ac:chgData name="Samuel Kim" userId="0b4e8f1a-35cc-4769-966d-024c662a6df8" providerId="ADAL" clId="{35211499-817B-40F8-95EB-0729AD58FDE5}" dt="2024-06-24T23:10:36.217" v="1113" actId="478"/>
          <ac:picMkLst>
            <pc:docMk/>
            <pc:sldMk cId="179030124" sldId="1179"/>
            <ac:picMk id="24" creationId="{EB4522B0-A03C-C29C-C895-05F059E282AC}"/>
          </ac:picMkLst>
        </pc:picChg>
        <pc:picChg chg="del">
          <ac:chgData name="Samuel Kim" userId="0b4e8f1a-35cc-4769-966d-024c662a6df8" providerId="ADAL" clId="{35211499-817B-40F8-95EB-0729AD58FDE5}" dt="2024-06-24T23:10:36.217" v="1113" actId="478"/>
          <ac:picMkLst>
            <pc:docMk/>
            <pc:sldMk cId="179030124" sldId="1179"/>
            <ac:picMk id="26" creationId="{3E084267-55E2-D678-FF8A-118F43BD4CC7}"/>
          </ac:picMkLst>
        </pc:picChg>
        <pc:picChg chg="del">
          <ac:chgData name="Samuel Kim" userId="0b4e8f1a-35cc-4769-966d-024c662a6df8" providerId="ADAL" clId="{35211499-817B-40F8-95EB-0729AD58FDE5}" dt="2024-06-24T23:10:36.217" v="1113" actId="478"/>
          <ac:picMkLst>
            <pc:docMk/>
            <pc:sldMk cId="179030124" sldId="1179"/>
            <ac:picMk id="28" creationId="{26DFB111-EB5C-20BC-29C5-0E94655F2292}"/>
          </ac:picMkLst>
        </pc:picChg>
        <pc:picChg chg="add del mod">
          <ac:chgData name="Samuel Kim" userId="0b4e8f1a-35cc-4769-966d-024c662a6df8" providerId="ADAL" clId="{35211499-817B-40F8-95EB-0729AD58FDE5}" dt="2024-06-24T23:16:47.829" v="1235" actId="478"/>
          <ac:picMkLst>
            <pc:docMk/>
            <pc:sldMk cId="179030124" sldId="1179"/>
            <ac:picMk id="30" creationId="{3C42CC0E-71A3-8EB7-F2D7-1EB8EF95A95C}"/>
          </ac:picMkLst>
        </pc:picChg>
        <pc:picChg chg="add del mod">
          <ac:chgData name="Samuel Kim" userId="0b4e8f1a-35cc-4769-966d-024c662a6df8" providerId="ADAL" clId="{35211499-817B-40F8-95EB-0729AD58FDE5}" dt="2024-06-24T23:16:47.829" v="1235" actId="478"/>
          <ac:picMkLst>
            <pc:docMk/>
            <pc:sldMk cId="179030124" sldId="1179"/>
            <ac:picMk id="31" creationId="{160B1F0F-AF6E-0A6E-FD9F-6C8624096A2F}"/>
          </ac:picMkLst>
        </pc:picChg>
        <pc:picChg chg="add del mod">
          <ac:chgData name="Samuel Kim" userId="0b4e8f1a-35cc-4769-966d-024c662a6df8" providerId="ADAL" clId="{35211499-817B-40F8-95EB-0729AD58FDE5}" dt="2024-06-24T23:16:47.829" v="1235" actId="478"/>
          <ac:picMkLst>
            <pc:docMk/>
            <pc:sldMk cId="179030124" sldId="1179"/>
            <ac:picMk id="32" creationId="{438A7B74-06C3-21B5-C9BC-828B3C877347}"/>
          </ac:picMkLst>
        </pc:picChg>
        <pc:picChg chg="add del mod">
          <ac:chgData name="Samuel Kim" userId="0b4e8f1a-35cc-4769-966d-024c662a6df8" providerId="ADAL" clId="{35211499-817B-40F8-95EB-0729AD58FDE5}" dt="2024-06-24T23:16:47.829" v="1235" actId="478"/>
          <ac:picMkLst>
            <pc:docMk/>
            <pc:sldMk cId="179030124" sldId="1179"/>
            <ac:picMk id="33" creationId="{C8ACE1C0-858C-3808-4007-E6D16EDA27CC}"/>
          </ac:picMkLst>
        </pc:picChg>
        <pc:picChg chg="add mod">
          <ac:chgData name="Samuel Kim" userId="0b4e8f1a-35cc-4769-966d-024c662a6df8" providerId="ADAL" clId="{35211499-817B-40F8-95EB-0729AD58FDE5}" dt="2024-06-24T23:16:20.499" v="1234"/>
          <ac:picMkLst>
            <pc:docMk/>
            <pc:sldMk cId="179030124" sldId="1179"/>
            <ac:picMk id="37" creationId="{A2AA78FD-E916-38CC-19BC-D0B1FC6587FC}"/>
          </ac:picMkLst>
        </pc:picChg>
        <pc:picChg chg="add mod">
          <ac:chgData name="Samuel Kim" userId="0b4e8f1a-35cc-4769-966d-024c662a6df8" providerId="ADAL" clId="{35211499-817B-40F8-95EB-0729AD58FDE5}" dt="2024-06-24T23:16:20.499" v="1234"/>
          <ac:picMkLst>
            <pc:docMk/>
            <pc:sldMk cId="179030124" sldId="1179"/>
            <ac:picMk id="38" creationId="{A022C736-7E3D-DA3D-9A6A-38425F965417}"/>
          </ac:picMkLst>
        </pc:picChg>
        <pc:picChg chg="add mod">
          <ac:chgData name="Samuel Kim" userId="0b4e8f1a-35cc-4769-966d-024c662a6df8" providerId="ADAL" clId="{35211499-817B-40F8-95EB-0729AD58FDE5}" dt="2024-06-24T23:26:30.752" v="1588" actId="29295"/>
          <ac:picMkLst>
            <pc:docMk/>
            <pc:sldMk cId="179030124" sldId="1179"/>
            <ac:picMk id="40" creationId="{02F3E8AC-4C92-1C4F-CC7C-87BF4C280EF9}"/>
          </ac:picMkLst>
        </pc:picChg>
        <pc:picChg chg="add del mod">
          <ac:chgData name="Samuel Kim" userId="0b4e8f1a-35cc-4769-966d-024c662a6df8" providerId="ADAL" clId="{35211499-817B-40F8-95EB-0729AD58FDE5}" dt="2024-06-24T23:18:46.362" v="1269" actId="478"/>
          <ac:picMkLst>
            <pc:docMk/>
            <pc:sldMk cId="179030124" sldId="1179"/>
            <ac:picMk id="41" creationId="{16C7E828-4EED-B757-500E-85D4F6B6E0BE}"/>
          </ac:picMkLst>
        </pc:picChg>
        <pc:picChg chg="add mod">
          <ac:chgData name="Samuel Kim" userId="0b4e8f1a-35cc-4769-966d-024c662a6df8" providerId="ADAL" clId="{35211499-817B-40F8-95EB-0729AD58FDE5}" dt="2024-06-24T23:24:55.657" v="1535" actId="14861"/>
          <ac:picMkLst>
            <pc:docMk/>
            <pc:sldMk cId="179030124" sldId="1179"/>
            <ac:picMk id="42" creationId="{ECF1E4FB-AA75-5A8D-5511-350BA109F5D3}"/>
          </ac:picMkLst>
        </pc:picChg>
        <pc:picChg chg="add mod">
          <ac:chgData name="Samuel Kim" userId="0b4e8f1a-35cc-4769-966d-024c662a6df8" providerId="ADAL" clId="{35211499-817B-40F8-95EB-0729AD58FDE5}" dt="2024-06-24T23:26:19.115" v="1576" actId="29295"/>
          <ac:picMkLst>
            <pc:docMk/>
            <pc:sldMk cId="179030124" sldId="1179"/>
            <ac:picMk id="43" creationId="{51A08DAC-56FF-A1C9-7234-F839CA7BEC73}"/>
          </ac:picMkLst>
        </pc:picChg>
        <pc:picChg chg="add del mod">
          <ac:chgData name="Samuel Kim" userId="0b4e8f1a-35cc-4769-966d-024c662a6df8" providerId="ADAL" clId="{35211499-817B-40F8-95EB-0729AD58FDE5}" dt="2024-06-24T23:18:43.385" v="1268" actId="478"/>
          <ac:picMkLst>
            <pc:docMk/>
            <pc:sldMk cId="179030124" sldId="1179"/>
            <ac:picMk id="44" creationId="{11042259-FAC1-1B75-3666-50F7B77BC1B3}"/>
          </ac:picMkLst>
        </pc:picChg>
        <pc:picChg chg="add mod">
          <ac:chgData name="Samuel Kim" userId="0b4e8f1a-35cc-4769-966d-024c662a6df8" providerId="ADAL" clId="{35211499-817B-40F8-95EB-0729AD58FDE5}" dt="2024-06-24T23:24:55.657" v="1535" actId="14861"/>
          <ac:picMkLst>
            <pc:docMk/>
            <pc:sldMk cId="179030124" sldId="1179"/>
            <ac:picMk id="45" creationId="{81180C17-7F8D-F07D-834A-D573E6FB08A3}"/>
          </ac:picMkLst>
        </pc:picChg>
        <pc:picChg chg="add mod modVis">
          <ac:chgData name="Samuel Kim" userId="0b4e8f1a-35cc-4769-966d-024c662a6df8" providerId="ADAL" clId="{35211499-817B-40F8-95EB-0729AD58FDE5}" dt="2024-06-24T23:24:55.657" v="1535" actId="14861"/>
          <ac:picMkLst>
            <pc:docMk/>
            <pc:sldMk cId="179030124" sldId="1179"/>
            <ac:picMk id="49" creationId="{41A3EA03-B1AA-1320-9AF2-E762D5EBDAF9}"/>
          </ac:picMkLst>
        </pc:picChg>
        <pc:picChg chg="add mod modVis">
          <ac:chgData name="Samuel Kim" userId="0b4e8f1a-35cc-4769-966d-024c662a6df8" providerId="ADAL" clId="{35211499-817B-40F8-95EB-0729AD58FDE5}" dt="2024-06-24T23:24:55.657" v="1535" actId="14861"/>
          <ac:picMkLst>
            <pc:docMk/>
            <pc:sldMk cId="179030124" sldId="1179"/>
            <ac:picMk id="50" creationId="{9911A797-ED5D-AA36-1E7D-707150DBF66B}"/>
          </ac:picMkLst>
        </pc:picChg>
      </pc:sldChg>
      <pc:sldChg chg="addSp delSp modSp mod">
        <pc:chgData name="Samuel Kim" userId="0b4e8f1a-35cc-4769-966d-024c662a6df8" providerId="ADAL" clId="{35211499-817B-40F8-95EB-0729AD58FDE5}" dt="2024-06-24T23:57:48.196" v="2080"/>
        <pc:sldMkLst>
          <pc:docMk/>
          <pc:sldMk cId="337623256" sldId="1180"/>
        </pc:sldMkLst>
        <pc:spChg chg="add del mod">
          <ac:chgData name="Samuel Kim" userId="0b4e8f1a-35cc-4769-966d-024c662a6df8" providerId="ADAL" clId="{35211499-817B-40F8-95EB-0729AD58FDE5}" dt="2024-06-24T23:55:14.812" v="2058" actId="478"/>
          <ac:spMkLst>
            <pc:docMk/>
            <pc:sldMk cId="337623256" sldId="1180"/>
            <ac:spMk id="9" creationId="{510A0FB3-40EB-C7CE-1DD3-40E24DC15B20}"/>
          </ac:spMkLst>
        </pc:spChg>
        <pc:spChg chg="add del mod">
          <ac:chgData name="Samuel Kim" userId="0b4e8f1a-35cc-4769-966d-024c662a6df8" providerId="ADAL" clId="{35211499-817B-40F8-95EB-0729AD58FDE5}" dt="2024-06-24T23:56:23.107" v="2070" actId="478"/>
          <ac:spMkLst>
            <pc:docMk/>
            <pc:sldMk cId="337623256" sldId="1180"/>
            <ac:spMk id="10" creationId="{2D087DB4-1026-1D40-0A58-1109C5EB02FF}"/>
          </ac:spMkLst>
        </pc:spChg>
        <pc:spChg chg="add mod">
          <ac:chgData name="Samuel Kim" userId="0b4e8f1a-35cc-4769-966d-024c662a6df8" providerId="ADAL" clId="{35211499-817B-40F8-95EB-0729AD58FDE5}" dt="2024-06-24T23:53:52.796" v="2044"/>
          <ac:spMkLst>
            <pc:docMk/>
            <pc:sldMk cId="337623256" sldId="1180"/>
            <ac:spMk id="11" creationId="{A0AEECC1-A4BD-124C-8B47-4CAD92E51F31}"/>
          </ac:spMkLst>
        </pc:spChg>
        <pc:spChg chg="add mod modVis">
          <ac:chgData name="Samuel Kim" userId="0b4e8f1a-35cc-4769-966d-024c662a6df8" providerId="ADAL" clId="{35211499-817B-40F8-95EB-0729AD58FDE5}" dt="2024-06-24T23:55:18.846" v="2060" actId="14429"/>
          <ac:spMkLst>
            <pc:docMk/>
            <pc:sldMk cId="337623256" sldId="1180"/>
            <ac:spMk id="14" creationId="{99F74464-E609-E733-155D-0E72D1B44675}"/>
          </ac:spMkLst>
        </pc:spChg>
        <pc:spChg chg="ord">
          <ac:chgData name="Samuel Kim" userId="0b4e8f1a-35cc-4769-966d-024c662a6df8" providerId="ADAL" clId="{35211499-817B-40F8-95EB-0729AD58FDE5}" dt="2024-06-24T23:56:15.618" v="2069" actId="13244"/>
          <ac:spMkLst>
            <pc:docMk/>
            <pc:sldMk cId="337623256" sldId="1180"/>
            <ac:spMk id="17" creationId="{9DD296DD-2CAD-6932-F538-B022E2781B82}"/>
          </ac:spMkLst>
        </pc:spChg>
        <pc:spChg chg="add mod">
          <ac:chgData name="Samuel Kim" userId="0b4e8f1a-35cc-4769-966d-024c662a6df8" providerId="ADAL" clId="{35211499-817B-40F8-95EB-0729AD58FDE5}" dt="2024-06-24T23:56:05.436" v="2064" actId="1076"/>
          <ac:spMkLst>
            <pc:docMk/>
            <pc:sldMk cId="337623256" sldId="1180"/>
            <ac:spMk id="18" creationId="{02AD5E4F-7673-8C52-E99B-41CAB84DA281}"/>
          </ac:spMkLst>
        </pc:spChg>
        <pc:spChg chg="del">
          <ac:chgData name="Samuel Kim" userId="0b4e8f1a-35cc-4769-966d-024c662a6df8" providerId="ADAL" clId="{35211499-817B-40F8-95EB-0729AD58FDE5}" dt="2024-06-24T23:53:52.341" v="2043" actId="478"/>
          <ac:spMkLst>
            <pc:docMk/>
            <pc:sldMk cId="337623256" sldId="1180"/>
            <ac:spMk id="25" creationId="{95F1D70C-9088-FD84-0669-8228B8E54FB8}"/>
          </ac:spMkLst>
        </pc:spChg>
        <pc:spChg chg="del">
          <ac:chgData name="Samuel Kim" userId="0b4e8f1a-35cc-4769-966d-024c662a6df8" providerId="ADAL" clId="{35211499-817B-40F8-95EB-0729AD58FDE5}" dt="2024-06-24T23:53:52.341" v="2043" actId="478"/>
          <ac:spMkLst>
            <pc:docMk/>
            <pc:sldMk cId="337623256" sldId="1180"/>
            <ac:spMk id="27" creationId="{94CFE30A-4B6E-EFE2-E503-BF355DFD6E69}"/>
          </ac:spMkLst>
        </pc:spChg>
        <pc:spChg chg="del">
          <ac:chgData name="Samuel Kim" userId="0b4e8f1a-35cc-4769-966d-024c662a6df8" providerId="ADAL" clId="{35211499-817B-40F8-95EB-0729AD58FDE5}" dt="2024-06-24T23:53:52.341" v="2043" actId="478"/>
          <ac:spMkLst>
            <pc:docMk/>
            <pc:sldMk cId="337623256" sldId="1180"/>
            <ac:spMk id="29" creationId="{5DA68BEC-781B-138F-9C62-BCA72284469D}"/>
          </ac:spMkLst>
        </pc:spChg>
        <pc:picChg chg="add del mod">
          <ac:chgData name="Samuel Kim" userId="0b4e8f1a-35cc-4769-966d-024c662a6df8" providerId="ADAL" clId="{35211499-817B-40F8-95EB-0729AD58FDE5}" dt="2024-06-24T23:55:12.649" v="2057" actId="478"/>
          <ac:picMkLst>
            <pc:docMk/>
            <pc:sldMk cId="337623256" sldId="1180"/>
            <ac:picMk id="2" creationId="{3A6F206B-D96D-6B26-9330-F99637779045}"/>
          </ac:picMkLst>
        </pc:picChg>
        <pc:picChg chg="add del mod">
          <ac:chgData name="Samuel Kim" userId="0b4e8f1a-35cc-4769-966d-024c662a6df8" providerId="ADAL" clId="{35211499-817B-40F8-95EB-0729AD58FDE5}" dt="2024-06-24T23:56:27.708" v="2072" actId="478"/>
          <ac:picMkLst>
            <pc:docMk/>
            <pc:sldMk cId="337623256" sldId="1180"/>
            <ac:picMk id="3" creationId="{B329DDF8-1110-B7FE-5ECA-2D6ACCB4F9AC}"/>
          </ac:picMkLst>
        </pc:picChg>
        <pc:picChg chg="add mod">
          <ac:chgData name="Samuel Kim" userId="0b4e8f1a-35cc-4769-966d-024c662a6df8" providerId="ADAL" clId="{35211499-817B-40F8-95EB-0729AD58FDE5}" dt="2024-06-24T23:53:52.796" v="2044"/>
          <ac:picMkLst>
            <pc:docMk/>
            <pc:sldMk cId="337623256" sldId="1180"/>
            <ac:picMk id="5" creationId="{1651E30F-7655-42D5-62E8-4BF611F2A95E}"/>
          </ac:picMkLst>
        </pc:picChg>
        <pc:picChg chg="add del mod">
          <ac:chgData name="Samuel Kim" userId="0b4e8f1a-35cc-4769-966d-024c662a6df8" providerId="ADAL" clId="{35211499-817B-40F8-95EB-0729AD58FDE5}" dt="2024-06-24T23:55:12.649" v="2057" actId="478"/>
          <ac:picMkLst>
            <pc:docMk/>
            <pc:sldMk cId="337623256" sldId="1180"/>
            <ac:picMk id="6" creationId="{625A5111-2A6E-3750-EEA4-461676491A1C}"/>
          </ac:picMkLst>
        </pc:picChg>
        <pc:picChg chg="add del mod">
          <ac:chgData name="Samuel Kim" userId="0b4e8f1a-35cc-4769-966d-024c662a6df8" providerId="ADAL" clId="{35211499-817B-40F8-95EB-0729AD58FDE5}" dt="2024-06-24T23:56:25.698" v="2071" actId="478"/>
          <ac:picMkLst>
            <pc:docMk/>
            <pc:sldMk cId="337623256" sldId="1180"/>
            <ac:picMk id="7" creationId="{66BB5F20-4B58-4FAF-6449-5F955EF3CAD5}"/>
          </ac:picMkLst>
        </pc:picChg>
        <pc:picChg chg="add mod">
          <ac:chgData name="Samuel Kim" userId="0b4e8f1a-35cc-4769-966d-024c662a6df8" providerId="ADAL" clId="{35211499-817B-40F8-95EB-0729AD58FDE5}" dt="2024-06-24T23:53:52.796" v="2044"/>
          <ac:picMkLst>
            <pc:docMk/>
            <pc:sldMk cId="337623256" sldId="1180"/>
            <ac:picMk id="8" creationId="{5DEEA057-1CAF-49E9-8135-21E66513DAE6}"/>
          </ac:picMkLst>
        </pc:picChg>
        <pc:picChg chg="add mod modVis">
          <ac:chgData name="Samuel Kim" userId="0b4e8f1a-35cc-4769-966d-024c662a6df8" providerId="ADAL" clId="{35211499-817B-40F8-95EB-0729AD58FDE5}" dt="2024-06-24T23:55:02.469" v="2055" actId="14429"/>
          <ac:picMkLst>
            <pc:docMk/>
            <pc:sldMk cId="337623256" sldId="1180"/>
            <ac:picMk id="12" creationId="{CC636C78-4D30-5FEE-FB6A-3F4E3B05CBEB}"/>
          </ac:picMkLst>
        </pc:picChg>
        <pc:picChg chg="add mod modVis">
          <ac:chgData name="Samuel Kim" userId="0b4e8f1a-35cc-4769-966d-024c662a6df8" providerId="ADAL" clId="{35211499-817B-40F8-95EB-0729AD58FDE5}" dt="2024-06-24T23:55:02.899" v="2056" actId="14429"/>
          <ac:picMkLst>
            <pc:docMk/>
            <pc:sldMk cId="337623256" sldId="1180"/>
            <ac:picMk id="13" creationId="{BC3CACC3-68C3-D2DB-E55C-ED5307A8B918}"/>
          </ac:picMkLst>
        </pc:picChg>
        <pc:picChg chg="add mod">
          <ac:chgData name="Samuel Kim" userId="0b4e8f1a-35cc-4769-966d-024c662a6df8" providerId="ADAL" clId="{35211499-817B-40F8-95EB-0729AD58FDE5}" dt="2024-06-24T23:56:05.436" v="2064" actId="1076"/>
          <ac:picMkLst>
            <pc:docMk/>
            <pc:sldMk cId="337623256" sldId="1180"/>
            <ac:picMk id="15" creationId="{1C0CCE82-B488-C475-0331-0AAD99720872}"/>
          </ac:picMkLst>
        </pc:picChg>
        <pc:picChg chg="add mod modVis">
          <ac:chgData name="Samuel Kim" userId="0b4e8f1a-35cc-4769-966d-024c662a6df8" providerId="ADAL" clId="{35211499-817B-40F8-95EB-0729AD58FDE5}" dt="2024-06-24T23:57:48.196" v="2080"/>
          <ac:picMkLst>
            <pc:docMk/>
            <pc:sldMk cId="337623256" sldId="1180"/>
            <ac:picMk id="16" creationId="{A0D607D6-B547-1EA3-9ED7-1BAEF40B9BBF}"/>
          </ac:picMkLst>
        </pc:picChg>
        <pc:picChg chg="del">
          <ac:chgData name="Samuel Kim" userId="0b4e8f1a-35cc-4769-966d-024c662a6df8" providerId="ADAL" clId="{35211499-817B-40F8-95EB-0729AD58FDE5}" dt="2024-06-24T23:53:49.039" v="2042" actId="478"/>
          <ac:picMkLst>
            <pc:docMk/>
            <pc:sldMk cId="337623256" sldId="1180"/>
            <ac:picMk id="24" creationId="{EB4522B0-A03C-C29C-C895-05F059E282AC}"/>
          </ac:picMkLst>
        </pc:picChg>
        <pc:picChg chg="del">
          <ac:chgData name="Samuel Kim" userId="0b4e8f1a-35cc-4769-966d-024c662a6df8" providerId="ADAL" clId="{35211499-817B-40F8-95EB-0729AD58FDE5}" dt="2024-06-24T23:53:49.039" v="2042" actId="478"/>
          <ac:picMkLst>
            <pc:docMk/>
            <pc:sldMk cId="337623256" sldId="1180"/>
            <ac:picMk id="26" creationId="{3E084267-55E2-D678-FF8A-118F43BD4CC7}"/>
          </ac:picMkLst>
        </pc:picChg>
        <pc:picChg chg="del">
          <ac:chgData name="Samuel Kim" userId="0b4e8f1a-35cc-4769-966d-024c662a6df8" providerId="ADAL" clId="{35211499-817B-40F8-95EB-0729AD58FDE5}" dt="2024-06-24T23:53:49.039" v="2042" actId="478"/>
          <ac:picMkLst>
            <pc:docMk/>
            <pc:sldMk cId="337623256" sldId="1180"/>
            <ac:picMk id="28" creationId="{26DFB111-EB5C-20BC-29C5-0E94655F2292}"/>
          </ac:picMkLst>
        </pc:picChg>
      </pc:sldChg>
      <pc:sldChg chg="modSp mod delCm modCm">
        <pc:chgData name="Samuel Kim" userId="0b4e8f1a-35cc-4769-966d-024c662a6df8" providerId="ADAL" clId="{35211499-817B-40F8-95EB-0729AD58FDE5}" dt="2024-06-26T04:10:31.509" v="3637" actId="14826"/>
        <pc:sldMkLst>
          <pc:docMk/>
          <pc:sldMk cId="657780976" sldId="1182"/>
        </pc:sldMkLst>
        <pc:spChg chg="mod">
          <ac:chgData name="Samuel Kim" userId="0b4e8f1a-35cc-4769-966d-024c662a6df8" providerId="ADAL" clId="{35211499-817B-40F8-95EB-0729AD58FDE5}" dt="2024-06-25T00:03:24.340" v="2235" actId="20577"/>
          <ac:spMkLst>
            <pc:docMk/>
            <pc:sldMk cId="657780976" sldId="1182"/>
            <ac:spMk id="2" creationId="{6DB8F735-56D8-AF85-0E90-4CD77EF2423C}"/>
          </ac:spMkLst>
        </pc:spChg>
        <pc:picChg chg="mod">
          <ac:chgData name="Samuel Kim" userId="0b4e8f1a-35cc-4769-966d-024c662a6df8" providerId="ADAL" clId="{35211499-817B-40F8-95EB-0729AD58FDE5}" dt="2024-06-26T04:10:31.509" v="3637" actId="14826"/>
          <ac:picMkLst>
            <pc:docMk/>
            <pc:sldMk cId="657780976" sldId="1182"/>
            <ac:picMk id="117" creationId="{A1DFED81-70E3-8CCD-4441-A4F643244B4E}"/>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5T00:03:52.330" v="2237"/>
              <pc2:cmMkLst xmlns:pc2="http://schemas.microsoft.com/office/powerpoint/2019/9/main/command">
                <pc:docMk/>
                <pc:sldMk cId="657780976" sldId="1182"/>
                <pc2:cmMk id="{8EAEEA2C-4944-483C-8A72-41FA14D23983}"/>
              </pc2:cmMkLst>
            </pc226:cmChg>
            <pc226:cmChg xmlns:pc226="http://schemas.microsoft.com/office/powerpoint/2022/06/main/command" chg="del mod">
              <pc226:chgData name="Samuel Kim" userId="0b4e8f1a-35cc-4769-966d-024c662a6df8" providerId="ADAL" clId="{35211499-817B-40F8-95EB-0729AD58FDE5}" dt="2024-06-25T00:03:48.519" v="2236"/>
              <pc2:cmMkLst xmlns:pc2="http://schemas.microsoft.com/office/powerpoint/2019/9/main/command">
                <pc:docMk/>
                <pc:sldMk cId="657780976" sldId="1182"/>
                <pc2:cmMk id="{AF7E7FCD-6C91-429D-BDDF-4265ED2BA977}"/>
              </pc2:cmMkLst>
            </pc226:cmChg>
          </p:ext>
        </pc:extLst>
      </pc:sldChg>
      <pc:sldChg chg="addSp delSp modSp mod addCm delCm modCm chgLayout">
        <pc:chgData name="Samuel Kim" userId="0b4e8f1a-35cc-4769-966d-024c662a6df8" providerId="ADAL" clId="{35211499-817B-40F8-95EB-0729AD58FDE5}" dt="2024-06-26T03:28:50.805" v="3627" actId="255"/>
        <pc:sldMkLst>
          <pc:docMk/>
          <pc:sldMk cId="1222266469" sldId="1183"/>
        </pc:sldMkLst>
        <pc:spChg chg="mod">
          <ac:chgData name="Samuel Kim" userId="0b4e8f1a-35cc-4769-966d-024c662a6df8" providerId="ADAL" clId="{35211499-817B-40F8-95EB-0729AD58FDE5}" dt="2024-06-25T02:45:09.029" v="2250" actId="1076"/>
          <ac:spMkLst>
            <pc:docMk/>
            <pc:sldMk cId="1222266469" sldId="1183"/>
            <ac:spMk id="2" creationId="{55706990-34F6-580E-741D-CDB0E96586DD}"/>
          </ac:spMkLst>
        </pc:spChg>
        <pc:spChg chg="add del mod">
          <ac:chgData name="Samuel Kim" userId="0b4e8f1a-35cc-4769-966d-024c662a6df8" providerId="ADAL" clId="{35211499-817B-40F8-95EB-0729AD58FDE5}" dt="2024-06-26T03:28:40.620" v="3618" actId="6264"/>
          <ac:spMkLst>
            <pc:docMk/>
            <pc:sldMk cId="1222266469" sldId="1183"/>
            <ac:spMk id="2" creationId="{9202E42E-55DC-E0F2-C165-FD4988FE45CD}"/>
          </ac:spMkLst>
        </pc:spChg>
        <pc:spChg chg="add del mod">
          <ac:chgData name="Samuel Kim" userId="0b4e8f1a-35cc-4769-966d-024c662a6df8" providerId="ADAL" clId="{35211499-817B-40F8-95EB-0729AD58FDE5}" dt="2024-06-26T03:28:40.620" v="3618" actId="6264"/>
          <ac:spMkLst>
            <pc:docMk/>
            <pc:sldMk cId="1222266469" sldId="1183"/>
            <ac:spMk id="3" creationId="{68BCAA7B-C920-3951-DA26-F1D8334C2171}"/>
          </ac:spMkLst>
        </pc:spChg>
        <pc:spChg chg="mod ord">
          <ac:chgData name="Samuel Kim" userId="0b4e8f1a-35cc-4769-966d-024c662a6df8" providerId="ADAL" clId="{35211499-817B-40F8-95EB-0729AD58FDE5}" dt="2024-06-26T03:28:40.620" v="3618" actId="6264"/>
          <ac:spMkLst>
            <pc:docMk/>
            <pc:sldMk cId="1222266469" sldId="1183"/>
            <ac:spMk id="4" creationId="{631E82D7-E290-1CB7-492B-25865A989071}"/>
          </ac:spMkLst>
        </pc:spChg>
        <pc:spChg chg="mod ord">
          <ac:chgData name="Samuel Kim" userId="0b4e8f1a-35cc-4769-966d-024c662a6df8" providerId="ADAL" clId="{35211499-817B-40F8-95EB-0729AD58FDE5}" dt="2024-06-26T03:28:40.620" v="3618" actId="6264"/>
          <ac:spMkLst>
            <pc:docMk/>
            <pc:sldMk cId="1222266469" sldId="1183"/>
            <ac:spMk id="5" creationId="{16129BCE-DD17-7B17-D458-79AE6B7AD802}"/>
          </ac:spMkLst>
        </pc:spChg>
        <pc:spChg chg="add del mod">
          <ac:chgData name="Samuel Kim" userId="0b4e8f1a-35cc-4769-966d-024c662a6df8" providerId="ADAL" clId="{35211499-817B-40F8-95EB-0729AD58FDE5}" dt="2024-06-26T03:28:40.620" v="3618" actId="6264"/>
          <ac:spMkLst>
            <pc:docMk/>
            <pc:sldMk cId="1222266469" sldId="1183"/>
            <ac:spMk id="6" creationId="{A322FC83-D799-620B-5259-3B60C98185FC}"/>
          </ac:spMkLst>
        </pc:spChg>
        <pc:spChg chg="mod ord">
          <ac:chgData name="Samuel Kim" userId="0b4e8f1a-35cc-4769-966d-024c662a6df8" providerId="ADAL" clId="{35211499-817B-40F8-95EB-0729AD58FDE5}" dt="2024-06-26T03:28:40.620" v="3618" actId="6264"/>
          <ac:spMkLst>
            <pc:docMk/>
            <pc:sldMk cId="1222266469" sldId="1183"/>
            <ac:spMk id="7" creationId="{BAF37D62-A670-0D7E-CC6E-9AF6AF153340}"/>
          </ac:spMkLst>
        </pc:spChg>
        <pc:spChg chg="add del">
          <ac:chgData name="Samuel Kim" userId="0b4e8f1a-35cc-4769-966d-024c662a6df8" providerId="ADAL" clId="{35211499-817B-40F8-95EB-0729AD58FDE5}" dt="2024-06-26T03:28:40.620" v="3618" actId="6264"/>
          <ac:spMkLst>
            <pc:docMk/>
            <pc:sldMk cId="1222266469" sldId="1183"/>
            <ac:spMk id="8" creationId="{01CF62D2-5529-B925-F0D6-2FFEF49E4F9E}"/>
          </ac:spMkLst>
        </pc:spChg>
        <pc:spChg chg="mod ord">
          <ac:chgData name="Samuel Kim" userId="0b4e8f1a-35cc-4769-966d-024c662a6df8" providerId="ADAL" clId="{35211499-817B-40F8-95EB-0729AD58FDE5}" dt="2024-06-26T03:28:50.805" v="3627" actId="255"/>
          <ac:spMkLst>
            <pc:docMk/>
            <pc:sldMk cId="1222266469" sldId="1183"/>
            <ac:spMk id="9" creationId="{7B03B47B-1F02-690C-00F8-22F653B9FBCE}"/>
          </ac:spMkLst>
        </pc:spChg>
        <pc:spChg chg="add del">
          <ac:chgData name="Samuel Kim" userId="0b4e8f1a-35cc-4769-966d-024c662a6df8" providerId="ADAL" clId="{35211499-817B-40F8-95EB-0729AD58FDE5}" dt="2024-06-26T03:28:40.620" v="3618" actId="6264"/>
          <ac:spMkLst>
            <pc:docMk/>
            <pc:sldMk cId="1222266469" sldId="1183"/>
            <ac:spMk id="10" creationId="{30B6A0AD-EDA6-8AC3-5064-EE81A5448CC5}"/>
          </ac:spMkLst>
        </pc:spChg>
        <pc:spChg chg="add del">
          <ac:chgData name="Samuel Kim" userId="0b4e8f1a-35cc-4769-966d-024c662a6df8" providerId="ADAL" clId="{35211499-817B-40F8-95EB-0729AD58FDE5}" dt="2024-06-26T03:28:40.620" v="3618" actId="6264"/>
          <ac:spMkLst>
            <pc:docMk/>
            <pc:sldMk cId="1222266469" sldId="1183"/>
            <ac:spMk id="11" creationId="{D9355E78-C4FE-B84F-7A84-E798FF4C5367}"/>
          </ac:spMkLst>
        </pc:spChg>
        <pc:spChg chg="add del">
          <ac:chgData name="Samuel Kim" userId="0b4e8f1a-35cc-4769-966d-024c662a6df8" providerId="ADAL" clId="{35211499-817B-40F8-95EB-0729AD58FDE5}" dt="2024-06-26T03:28:40.620" v="3618" actId="6264"/>
          <ac:spMkLst>
            <pc:docMk/>
            <pc:sldMk cId="1222266469" sldId="1183"/>
            <ac:spMk id="12" creationId="{D8C8A177-52A8-99C0-A9A5-15D7C3CAE584}"/>
          </ac:spMkLst>
        </pc:spChg>
        <pc:spChg chg="add del">
          <ac:chgData name="Samuel Kim" userId="0b4e8f1a-35cc-4769-966d-024c662a6df8" providerId="ADAL" clId="{35211499-817B-40F8-95EB-0729AD58FDE5}" dt="2024-06-26T03:28:40.620" v="3618" actId="6264"/>
          <ac:spMkLst>
            <pc:docMk/>
            <pc:sldMk cId="1222266469" sldId="1183"/>
            <ac:spMk id="13" creationId="{7BA26F04-892C-4C5B-91E2-EBDD0B0BC1D2}"/>
          </ac:spMkLst>
        </pc:spChg>
        <pc:spChg chg="add del">
          <ac:chgData name="Samuel Kim" userId="0b4e8f1a-35cc-4769-966d-024c662a6df8" providerId="ADAL" clId="{35211499-817B-40F8-95EB-0729AD58FDE5}" dt="2024-06-26T03:28:40.620" v="3618" actId="6264"/>
          <ac:spMkLst>
            <pc:docMk/>
            <pc:sldMk cId="1222266469" sldId="1183"/>
            <ac:spMk id="14" creationId="{5B0EE7B2-6212-216B-1A75-204D292848E6}"/>
          </ac:spMkLst>
        </pc:spChg>
        <pc:spChg chg="add del">
          <ac:chgData name="Samuel Kim" userId="0b4e8f1a-35cc-4769-966d-024c662a6df8" providerId="ADAL" clId="{35211499-817B-40F8-95EB-0729AD58FDE5}" dt="2024-06-26T03:28:40.620" v="3618" actId="6264"/>
          <ac:spMkLst>
            <pc:docMk/>
            <pc:sldMk cId="1222266469" sldId="1183"/>
            <ac:spMk id="15" creationId="{7A0153C1-B629-8881-F569-3D2958183BF3}"/>
          </ac:spMkLst>
        </pc:spChg>
        <pc:spChg chg="add del">
          <ac:chgData name="Samuel Kim" userId="0b4e8f1a-35cc-4769-966d-024c662a6df8" providerId="ADAL" clId="{35211499-817B-40F8-95EB-0729AD58FDE5}" dt="2024-06-26T03:28:40.620" v="3618" actId="6264"/>
          <ac:spMkLst>
            <pc:docMk/>
            <pc:sldMk cId="1222266469" sldId="1183"/>
            <ac:spMk id="16" creationId="{55A82B69-AE12-EF6C-1FC6-07D6AA843053}"/>
          </ac:spMkLst>
        </pc:spChg>
        <pc:spChg chg="add del">
          <ac:chgData name="Samuel Kim" userId="0b4e8f1a-35cc-4769-966d-024c662a6df8" providerId="ADAL" clId="{35211499-817B-40F8-95EB-0729AD58FDE5}" dt="2024-06-26T03:28:40.620" v="3618" actId="6264"/>
          <ac:spMkLst>
            <pc:docMk/>
            <pc:sldMk cId="1222266469" sldId="1183"/>
            <ac:spMk id="17" creationId="{68330171-6E63-C34C-143C-69FCF3BB5025}"/>
          </ac:spMkLst>
        </pc:spChg>
        <pc:spChg chg="add del">
          <ac:chgData name="Samuel Kim" userId="0b4e8f1a-35cc-4769-966d-024c662a6df8" providerId="ADAL" clId="{35211499-817B-40F8-95EB-0729AD58FDE5}" dt="2024-06-26T03:28:40.620" v="3618" actId="6264"/>
          <ac:spMkLst>
            <pc:docMk/>
            <pc:sldMk cId="1222266469" sldId="1183"/>
            <ac:spMk id="18" creationId="{0ABC3756-DFC5-16FB-48C2-E4E1E323F1CC}"/>
          </ac:spMkLst>
        </pc:spChg>
        <pc:spChg chg="add del">
          <ac:chgData name="Samuel Kim" userId="0b4e8f1a-35cc-4769-966d-024c662a6df8" providerId="ADAL" clId="{35211499-817B-40F8-95EB-0729AD58FDE5}" dt="2024-06-26T03:28:40.620" v="3618" actId="6264"/>
          <ac:spMkLst>
            <pc:docMk/>
            <pc:sldMk cId="1222266469" sldId="1183"/>
            <ac:spMk id="19" creationId="{F03069E8-740A-2F71-1606-383F423B10C5}"/>
          </ac:spMkLst>
        </pc:spChg>
        <pc:spChg chg="add del">
          <ac:chgData name="Samuel Kim" userId="0b4e8f1a-35cc-4769-966d-024c662a6df8" providerId="ADAL" clId="{35211499-817B-40F8-95EB-0729AD58FDE5}" dt="2024-06-26T03:28:40.620" v="3618" actId="6264"/>
          <ac:spMkLst>
            <pc:docMk/>
            <pc:sldMk cId="1222266469" sldId="1183"/>
            <ac:spMk id="20" creationId="{018A6C4F-3F33-02F1-FD5D-2CE0E79AD2F3}"/>
          </ac:spMkLst>
        </pc:spChg>
        <pc:spChg chg="add del">
          <ac:chgData name="Samuel Kim" userId="0b4e8f1a-35cc-4769-966d-024c662a6df8" providerId="ADAL" clId="{35211499-817B-40F8-95EB-0729AD58FDE5}" dt="2024-06-26T03:28:40.620" v="3618" actId="6264"/>
          <ac:spMkLst>
            <pc:docMk/>
            <pc:sldMk cId="1222266469" sldId="1183"/>
            <ac:spMk id="21" creationId="{2B7BF003-CFC1-4BBF-3B29-8C1540D36178}"/>
          </ac:spMkLst>
        </pc:spChg>
        <pc:spChg chg="add del">
          <ac:chgData name="Samuel Kim" userId="0b4e8f1a-35cc-4769-966d-024c662a6df8" providerId="ADAL" clId="{35211499-817B-40F8-95EB-0729AD58FDE5}" dt="2024-06-26T03:28:40.620" v="3618" actId="6264"/>
          <ac:spMkLst>
            <pc:docMk/>
            <pc:sldMk cId="1222266469" sldId="1183"/>
            <ac:spMk id="22" creationId="{FA394175-48E9-41FC-6EAD-4CF873CA79D6}"/>
          </ac:spMkLst>
        </pc:spChg>
        <pc:spChg chg="add del">
          <ac:chgData name="Samuel Kim" userId="0b4e8f1a-35cc-4769-966d-024c662a6df8" providerId="ADAL" clId="{35211499-817B-40F8-95EB-0729AD58FDE5}" dt="2024-06-26T03:28:40.620" v="3618" actId="6264"/>
          <ac:spMkLst>
            <pc:docMk/>
            <pc:sldMk cId="1222266469" sldId="1183"/>
            <ac:spMk id="23" creationId="{F150F0F3-EF11-886F-8881-B0990FDC68C5}"/>
          </ac:spMkLst>
        </pc:spChg>
        <pc:spChg chg="mod ord">
          <ac:chgData name="Samuel Kim" userId="0b4e8f1a-35cc-4769-966d-024c662a6df8" providerId="ADAL" clId="{35211499-817B-40F8-95EB-0729AD58FDE5}" dt="2024-06-26T03:28:40.620" v="3618" actId="6264"/>
          <ac:spMkLst>
            <pc:docMk/>
            <pc:sldMk cId="1222266469" sldId="1183"/>
            <ac:spMk id="25" creationId="{E71D7AD7-7E14-34EA-58A6-99B8D206242B}"/>
          </ac:spMkLst>
        </pc:spChg>
        <pc:spChg chg="add del">
          <ac:chgData name="Samuel Kim" userId="0b4e8f1a-35cc-4769-966d-024c662a6df8" providerId="ADAL" clId="{35211499-817B-40F8-95EB-0729AD58FDE5}" dt="2024-06-26T03:28:40.620" v="3618" actId="6264"/>
          <ac:spMkLst>
            <pc:docMk/>
            <pc:sldMk cId="1222266469" sldId="1183"/>
            <ac:spMk id="26" creationId="{BDB4D7FE-7312-659A-EBC0-06E3154A85BE}"/>
          </ac:spMkLst>
        </pc:spChg>
        <pc:spChg chg="add del mod">
          <ac:chgData name="Samuel Kim" userId="0b4e8f1a-35cc-4769-966d-024c662a6df8" providerId="ADAL" clId="{35211499-817B-40F8-95EB-0729AD58FDE5}" dt="2024-06-26T03:28:40.620" v="3618" actId="6264"/>
          <ac:spMkLst>
            <pc:docMk/>
            <pc:sldMk cId="1222266469" sldId="1183"/>
            <ac:spMk id="27" creationId="{087B1F5B-7E67-953E-026F-7AA89CB0B01A}"/>
          </ac:spMkLst>
        </pc:spChg>
        <pc:spChg chg="add del mod">
          <ac:chgData name="Samuel Kim" userId="0b4e8f1a-35cc-4769-966d-024c662a6df8" providerId="ADAL" clId="{35211499-817B-40F8-95EB-0729AD58FDE5}" dt="2024-06-26T03:28:40.620" v="3618" actId="6264"/>
          <ac:spMkLst>
            <pc:docMk/>
            <pc:sldMk cId="1222266469" sldId="1183"/>
            <ac:spMk id="28" creationId="{75A71ADB-8B2A-E18C-C234-8CB9301393C5}"/>
          </ac:spMkLst>
        </pc:spChg>
        <pc:spChg chg="del mod">
          <ac:chgData name="Samuel Kim" userId="0b4e8f1a-35cc-4769-966d-024c662a6df8" providerId="ADAL" clId="{35211499-817B-40F8-95EB-0729AD58FDE5}" dt="2024-06-25T02:44:44.427" v="2242" actId="478"/>
          <ac:spMkLst>
            <pc:docMk/>
            <pc:sldMk cId="1222266469" sldId="1183"/>
            <ac:spMk id="29" creationId="{A5B25B82-667E-D6E4-D766-FC6C84464B95}"/>
          </ac:spMkLst>
        </pc:spChg>
        <pc:spChg chg="add del mod">
          <ac:chgData name="Samuel Kim" userId="0b4e8f1a-35cc-4769-966d-024c662a6df8" providerId="ADAL" clId="{35211499-817B-40F8-95EB-0729AD58FDE5}" dt="2024-06-26T03:28:40.620" v="3618" actId="6264"/>
          <ac:spMkLst>
            <pc:docMk/>
            <pc:sldMk cId="1222266469" sldId="1183"/>
            <ac:spMk id="29" creationId="{C2EA2E30-6181-6EDA-21C7-726A7D8907EC}"/>
          </ac:spMkLst>
        </pc:spChg>
        <pc:spChg chg="add del mod">
          <ac:chgData name="Samuel Kim" userId="0b4e8f1a-35cc-4769-966d-024c662a6df8" providerId="ADAL" clId="{35211499-817B-40F8-95EB-0729AD58FDE5}" dt="2024-06-26T03:28:40.620" v="3618" actId="6264"/>
          <ac:spMkLst>
            <pc:docMk/>
            <pc:sldMk cId="1222266469" sldId="1183"/>
            <ac:spMk id="30" creationId="{F601F247-4480-26C4-7759-035FD0891C3F}"/>
          </ac:spMkLst>
        </pc:spChg>
        <pc:spChg chg="add del mod ord">
          <ac:chgData name="Samuel Kim" userId="0b4e8f1a-35cc-4769-966d-024c662a6df8" providerId="ADAL" clId="{35211499-817B-40F8-95EB-0729AD58FDE5}" dt="2024-06-26T03:28:40.620" v="3618" actId="6264"/>
          <ac:spMkLst>
            <pc:docMk/>
            <pc:sldMk cId="1222266469" sldId="1183"/>
            <ac:spMk id="31" creationId="{DBACF5E8-6818-6DB6-EB4F-55168AC9BC21}"/>
          </ac:spMkLst>
        </pc:spChg>
        <pc:spChg chg="add del mod ord">
          <ac:chgData name="Samuel Kim" userId="0b4e8f1a-35cc-4769-966d-024c662a6df8" providerId="ADAL" clId="{35211499-817B-40F8-95EB-0729AD58FDE5}" dt="2024-06-26T03:28:40.620" v="3618" actId="6264"/>
          <ac:spMkLst>
            <pc:docMk/>
            <pc:sldMk cId="1222266469" sldId="1183"/>
            <ac:spMk id="32" creationId="{C5813022-E369-AFCC-571E-D4869FA1ABE5}"/>
          </ac:spMkLst>
        </pc:spChg>
        <pc:spChg chg="add del mod ord">
          <ac:chgData name="Samuel Kim" userId="0b4e8f1a-35cc-4769-966d-024c662a6df8" providerId="ADAL" clId="{35211499-817B-40F8-95EB-0729AD58FDE5}" dt="2024-06-26T03:28:40.620" v="3618" actId="6264"/>
          <ac:spMkLst>
            <pc:docMk/>
            <pc:sldMk cId="1222266469" sldId="1183"/>
            <ac:spMk id="33" creationId="{6F9E958E-30B7-36BA-D4BF-2D650DF68C09}"/>
          </ac:spMkLst>
        </pc:spChg>
        <pc:spChg chg="add del mod ord">
          <ac:chgData name="Samuel Kim" userId="0b4e8f1a-35cc-4769-966d-024c662a6df8" providerId="ADAL" clId="{35211499-817B-40F8-95EB-0729AD58FDE5}" dt="2024-06-26T03:28:40.620" v="3618" actId="6264"/>
          <ac:spMkLst>
            <pc:docMk/>
            <pc:sldMk cId="1222266469" sldId="1183"/>
            <ac:spMk id="34" creationId="{8C152BFC-D6BE-4E9B-8415-024B2DA2705D}"/>
          </ac:spMkLst>
        </pc:spChg>
        <pc:spChg chg="add del mod ord">
          <ac:chgData name="Samuel Kim" userId="0b4e8f1a-35cc-4769-966d-024c662a6df8" providerId="ADAL" clId="{35211499-817B-40F8-95EB-0729AD58FDE5}" dt="2024-06-26T03:28:40.620" v="3618" actId="6264"/>
          <ac:spMkLst>
            <pc:docMk/>
            <pc:sldMk cId="1222266469" sldId="1183"/>
            <ac:spMk id="35" creationId="{C265CBB7-D1C2-D069-9BE2-6B71C1BB6194}"/>
          </ac:spMkLst>
        </pc:spChg>
        <pc:spChg chg="add del mod ord">
          <ac:chgData name="Samuel Kim" userId="0b4e8f1a-35cc-4769-966d-024c662a6df8" providerId="ADAL" clId="{35211499-817B-40F8-95EB-0729AD58FDE5}" dt="2024-06-26T03:28:40.620" v="3618" actId="6264"/>
          <ac:spMkLst>
            <pc:docMk/>
            <pc:sldMk cId="1222266469" sldId="1183"/>
            <ac:spMk id="36" creationId="{079D4E57-7733-EAA0-7FA7-379EAA832150}"/>
          </ac:spMkLst>
        </pc:spChg>
        <pc:spChg chg="add del mod ord">
          <ac:chgData name="Samuel Kim" userId="0b4e8f1a-35cc-4769-966d-024c662a6df8" providerId="ADAL" clId="{35211499-817B-40F8-95EB-0729AD58FDE5}" dt="2024-06-26T03:28:40.620" v="3618" actId="6264"/>
          <ac:spMkLst>
            <pc:docMk/>
            <pc:sldMk cId="1222266469" sldId="1183"/>
            <ac:spMk id="37" creationId="{D9FCC6D3-0ABF-42F9-7118-454CA24939BA}"/>
          </ac:spMkLst>
        </pc:spChg>
        <pc:spChg chg="add del mod ord">
          <ac:chgData name="Samuel Kim" userId="0b4e8f1a-35cc-4769-966d-024c662a6df8" providerId="ADAL" clId="{35211499-817B-40F8-95EB-0729AD58FDE5}" dt="2024-06-26T03:28:40.620" v="3618" actId="6264"/>
          <ac:spMkLst>
            <pc:docMk/>
            <pc:sldMk cId="1222266469" sldId="1183"/>
            <ac:spMk id="38" creationId="{CACD28AC-8818-D851-1B3B-717D064281F9}"/>
          </ac:spMkLst>
        </pc:spChg>
        <pc:spChg chg="add del mod ord">
          <ac:chgData name="Samuel Kim" userId="0b4e8f1a-35cc-4769-966d-024c662a6df8" providerId="ADAL" clId="{35211499-817B-40F8-95EB-0729AD58FDE5}" dt="2024-06-26T03:28:40.620" v="3618" actId="6264"/>
          <ac:spMkLst>
            <pc:docMk/>
            <pc:sldMk cId="1222266469" sldId="1183"/>
            <ac:spMk id="39" creationId="{35032FB0-FC22-E2ED-9D0B-8DC49E22EFEC}"/>
          </ac:spMkLst>
        </pc:spChg>
        <pc:spChg chg="add del mod ord">
          <ac:chgData name="Samuel Kim" userId="0b4e8f1a-35cc-4769-966d-024c662a6df8" providerId="ADAL" clId="{35211499-817B-40F8-95EB-0729AD58FDE5}" dt="2024-06-26T03:28:40.620" v="3618" actId="6264"/>
          <ac:spMkLst>
            <pc:docMk/>
            <pc:sldMk cId="1222266469" sldId="1183"/>
            <ac:spMk id="40" creationId="{15DBC737-B075-3E9E-2710-8899D4B8410F}"/>
          </ac:spMkLst>
        </pc:spChg>
        <pc:spChg chg="add del mod ord">
          <ac:chgData name="Samuel Kim" userId="0b4e8f1a-35cc-4769-966d-024c662a6df8" providerId="ADAL" clId="{35211499-817B-40F8-95EB-0729AD58FDE5}" dt="2024-06-26T03:28:40.620" v="3618" actId="6264"/>
          <ac:spMkLst>
            <pc:docMk/>
            <pc:sldMk cId="1222266469" sldId="1183"/>
            <ac:spMk id="41" creationId="{DBA864E8-FEB5-A681-4C10-BA25DF7B8EB0}"/>
          </ac:spMkLst>
        </pc:spChg>
        <pc:spChg chg="add del mod ord">
          <ac:chgData name="Samuel Kim" userId="0b4e8f1a-35cc-4769-966d-024c662a6df8" providerId="ADAL" clId="{35211499-817B-40F8-95EB-0729AD58FDE5}" dt="2024-06-26T03:28:40.620" v="3618" actId="6264"/>
          <ac:spMkLst>
            <pc:docMk/>
            <pc:sldMk cId="1222266469" sldId="1183"/>
            <ac:spMk id="42" creationId="{2DF6FB9F-717C-8CA8-FACD-DFE81004A8F9}"/>
          </ac:spMkLst>
        </pc:spChg>
        <pc:spChg chg="add del mod ord">
          <ac:chgData name="Samuel Kim" userId="0b4e8f1a-35cc-4769-966d-024c662a6df8" providerId="ADAL" clId="{35211499-817B-40F8-95EB-0729AD58FDE5}" dt="2024-06-26T03:28:40.620" v="3618" actId="6264"/>
          <ac:spMkLst>
            <pc:docMk/>
            <pc:sldMk cId="1222266469" sldId="1183"/>
            <ac:spMk id="43" creationId="{1D16D72D-81B2-2D58-1649-9888F5279E4D}"/>
          </ac:spMkLst>
        </pc:spChg>
        <pc:spChg chg="add del mod ord">
          <ac:chgData name="Samuel Kim" userId="0b4e8f1a-35cc-4769-966d-024c662a6df8" providerId="ADAL" clId="{35211499-817B-40F8-95EB-0729AD58FDE5}" dt="2024-06-26T03:28:40.620" v="3618" actId="6264"/>
          <ac:spMkLst>
            <pc:docMk/>
            <pc:sldMk cId="1222266469" sldId="1183"/>
            <ac:spMk id="44" creationId="{FB9AEFBA-9CD4-0F82-A9F9-667AFA158CE1}"/>
          </ac:spMkLst>
        </pc:spChg>
        <pc:spChg chg="add del mod ord">
          <ac:chgData name="Samuel Kim" userId="0b4e8f1a-35cc-4769-966d-024c662a6df8" providerId="ADAL" clId="{35211499-817B-40F8-95EB-0729AD58FDE5}" dt="2024-06-26T03:28:40.620" v="3618" actId="6264"/>
          <ac:spMkLst>
            <pc:docMk/>
            <pc:sldMk cId="1222266469" sldId="1183"/>
            <ac:spMk id="45" creationId="{25AB0DC6-ED97-92C4-300E-D75148B03BDE}"/>
          </ac:spMkLst>
        </pc:spChg>
        <pc:spChg chg="add del mod ord">
          <ac:chgData name="Samuel Kim" userId="0b4e8f1a-35cc-4769-966d-024c662a6df8" providerId="ADAL" clId="{35211499-817B-40F8-95EB-0729AD58FDE5}" dt="2024-06-26T03:28:40.620" v="3618" actId="6264"/>
          <ac:spMkLst>
            <pc:docMk/>
            <pc:sldMk cId="1222266469" sldId="1183"/>
            <ac:spMk id="46" creationId="{BE1C4D32-FA4B-BAD6-2EFD-021D7CA1D20B}"/>
          </ac:spMkLst>
        </pc:spChg>
        <pc:spChg chg="add del mod ord">
          <ac:chgData name="Samuel Kim" userId="0b4e8f1a-35cc-4769-966d-024c662a6df8" providerId="ADAL" clId="{35211499-817B-40F8-95EB-0729AD58FDE5}" dt="2024-06-26T03:28:40.620" v="3618" actId="6264"/>
          <ac:spMkLst>
            <pc:docMk/>
            <pc:sldMk cId="1222266469" sldId="1183"/>
            <ac:spMk id="47" creationId="{5708F5CF-0D92-AC42-776D-98B340956BF6}"/>
          </ac:spMkLst>
        </pc:spChg>
        <pc:spChg chg="mod ord">
          <ac:chgData name="Samuel Kim" userId="0b4e8f1a-35cc-4769-966d-024c662a6df8" providerId="ADAL" clId="{35211499-817B-40F8-95EB-0729AD58FDE5}" dt="2024-06-26T03:28:40.620" v="3618" actId="6264"/>
          <ac:spMkLst>
            <pc:docMk/>
            <pc:sldMk cId="1222266469" sldId="1183"/>
            <ac:spMk id="55" creationId="{305BC576-3A7B-2B53-DD65-216A1FF7A327}"/>
          </ac:spMkLst>
        </pc:spChg>
        <pc:picChg chg="mod modCrop">
          <ac:chgData name="Samuel Kim" userId="0b4e8f1a-35cc-4769-966d-024c662a6df8" providerId="ADAL" clId="{35211499-817B-40F8-95EB-0729AD58FDE5}" dt="2024-06-25T02:45:09.029" v="2250" actId="1076"/>
          <ac:picMkLst>
            <pc:docMk/>
            <pc:sldMk cId="1222266469" sldId="1183"/>
            <ac:picMk id="24" creationId="{6ABE4840-57B2-A972-BD88-89D832407049}"/>
          </ac:picMkLst>
        </pc:pic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35211499-817B-40F8-95EB-0729AD58FDE5}" dt="2024-06-26T00:28:19.006" v="3118"/>
              <pc2:cmMkLst xmlns:pc2="http://schemas.microsoft.com/office/powerpoint/2019/9/main/command">
                <pc:docMk/>
                <pc:sldMk cId="1222266469" sldId="1183"/>
                <pc2:cmMk id="{7E991781-D520-45DF-AF5A-E4A48679DF76}"/>
              </pc2:cmMkLst>
            </pc226:cmChg>
          </p:ext>
        </pc:extLst>
      </pc:sldChg>
      <pc:sldChg chg="addSp delSp modSp add mod">
        <pc:chgData name="Samuel Kim" userId="0b4e8f1a-35cc-4769-966d-024c662a6df8" providerId="ADAL" clId="{35211499-817B-40F8-95EB-0729AD58FDE5}" dt="2024-06-25T04:02:16.269" v="3110" actId="1076"/>
        <pc:sldMkLst>
          <pc:docMk/>
          <pc:sldMk cId="3768384702" sldId="1185"/>
        </pc:sldMkLst>
        <pc:spChg chg="del">
          <ac:chgData name="Samuel Kim" userId="0b4e8f1a-35cc-4769-966d-024c662a6df8" providerId="ADAL" clId="{35211499-817B-40F8-95EB-0729AD58FDE5}" dt="2024-06-24T22:47:50.798" v="731" actId="478"/>
          <ac:spMkLst>
            <pc:docMk/>
            <pc:sldMk cId="3768384702" sldId="1185"/>
            <ac:spMk id="4" creationId="{C7491223-79B8-77BA-9FDF-290B4EE75A27}"/>
          </ac:spMkLst>
        </pc:spChg>
        <pc:spChg chg="del">
          <ac:chgData name="Samuel Kim" userId="0b4e8f1a-35cc-4769-966d-024c662a6df8" providerId="ADAL" clId="{35211499-817B-40F8-95EB-0729AD58FDE5}" dt="2024-06-24T22:47:50.798" v="731" actId="478"/>
          <ac:spMkLst>
            <pc:docMk/>
            <pc:sldMk cId="3768384702" sldId="1185"/>
            <ac:spMk id="5" creationId="{73D42EE5-12CD-93BE-3F08-A0984A5A906F}"/>
          </ac:spMkLst>
        </pc:spChg>
        <pc:spChg chg="del">
          <ac:chgData name="Samuel Kim" userId="0b4e8f1a-35cc-4769-966d-024c662a6df8" providerId="ADAL" clId="{35211499-817B-40F8-95EB-0729AD58FDE5}" dt="2024-06-24T22:47:50.798" v="731" actId="478"/>
          <ac:spMkLst>
            <pc:docMk/>
            <pc:sldMk cId="3768384702" sldId="1185"/>
            <ac:spMk id="6" creationId="{E74BB37B-D1BF-AAEB-6F41-EC1FC95A7E53}"/>
          </ac:spMkLst>
        </pc:spChg>
        <pc:spChg chg="add mod">
          <ac:chgData name="Samuel Kim" userId="0b4e8f1a-35cc-4769-966d-024c662a6df8" providerId="ADAL" clId="{35211499-817B-40F8-95EB-0729AD58FDE5}" dt="2024-06-24T22:47:47.983" v="730"/>
          <ac:spMkLst>
            <pc:docMk/>
            <pc:sldMk cId="3768384702" sldId="1185"/>
            <ac:spMk id="32" creationId="{023998D1-0B27-5E97-9AAA-1173C44C5BA4}"/>
          </ac:spMkLst>
        </pc:spChg>
        <pc:spChg chg="add mod">
          <ac:chgData name="Samuel Kim" userId="0b4e8f1a-35cc-4769-966d-024c662a6df8" providerId="ADAL" clId="{35211499-817B-40F8-95EB-0729AD58FDE5}" dt="2024-06-24T22:47:47.983" v="730"/>
          <ac:spMkLst>
            <pc:docMk/>
            <pc:sldMk cId="3768384702" sldId="1185"/>
            <ac:spMk id="34" creationId="{1C94E5F9-A499-93B1-49A2-CBA0702D59CC}"/>
          </ac:spMkLst>
        </pc:spChg>
        <pc:spChg chg="add mod">
          <ac:chgData name="Samuel Kim" userId="0b4e8f1a-35cc-4769-966d-024c662a6df8" providerId="ADAL" clId="{35211499-817B-40F8-95EB-0729AD58FDE5}" dt="2024-06-24T22:47:47.983" v="730"/>
          <ac:spMkLst>
            <pc:docMk/>
            <pc:sldMk cId="3768384702" sldId="1185"/>
            <ac:spMk id="35" creationId="{722D75BC-E963-176C-5C3E-36910699D636}"/>
          </ac:spMkLst>
        </pc:spChg>
        <pc:spChg chg="add mod">
          <ac:chgData name="Samuel Kim" userId="0b4e8f1a-35cc-4769-966d-024c662a6df8" providerId="ADAL" clId="{35211499-817B-40F8-95EB-0729AD58FDE5}" dt="2024-06-24T22:47:50.819" v="734" actId="27636"/>
          <ac:spMkLst>
            <pc:docMk/>
            <pc:sldMk cId="3768384702" sldId="1185"/>
            <ac:spMk id="37" creationId="{9565D4C3-14BB-FC0D-680E-6DCFD97590F5}"/>
          </ac:spMkLst>
        </pc:spChg>
        <pc:spChg chg="add mod">
          <ac:chgData name="Samuel Kim" userId="0b4e8f1a-35cc-4769-966d-024c662a6df8" providerId="ADAL" clId="{35211499-817B-40F8-95EB-0729AD58FDE5}" dt="2024-06-24T22:47:50.819" v="732" actId="27636"/>
          <ac:spMkLst>
            <pc:docMk/>
            <pc:sldMk cId="3768384702" sldId="1185"/>
            <ac:spMk id="39" creationId="{93952A31-82F4-8A9B-C0BE-B398103C8D3D}"/>
          </ac:spMkLst>
        </pc:spChg>
        <pc:spChg chg="add mod">
          <ac:chgData name="Samuel Kim" userId="0b4e8f1a-35cc-4769-966d-024c662a6df8" providerId="ADAL" clId="{35211499-817B-40F8-95EB-0729AD58FDE5}" dt="2024-06-24T22:47:50.819" v="733" actId="27636"/>
          <ac:spMkLst>
            <pc:docMk/>
            <pc:sldMk cId="3768384702" sldId="1185"/>
            <ac:spMk id="41" creationId="{320DD904-F62A-01FC-35DA-F2D08E884A76}"/>
          </ac:spMkLst>
        </pc:spChg>
        <pc:spChg chg="add mod">
          <ac:chgData name="Samuel Kim" userId="0b4e8f1a-35cc-4769-966d-024c662a6df8" providerId="ADAL" clId="{35211499-817B-40F8-95EB-0729AD58FDE5}" dt="2024-06-25T04:02:16.269" v="3110" actId="1076"/>
          <ac:spMkLst>
            <pc:docMk/>
            <pc:sldMk cId="3768384702" sldId="1185"/>
            <ac:spMk id="48" creationId="{E89BE56B-AD87-1208-C999-106735E54C69}"/>
          </ac:spMkLst>
        </pc:spChg>
        <pc:spChg chg="add mod">
          <ac:chgData name="Samuel Kim" userId="0b4e8f1a-35cc-4769-966d-024c662a6df8" providerId="ADAL" clId="{35211499-817B-40F8-95EB-0729AD58FDE5}" dt="2024-06-25T04:02:16.269" v="3110" actId="1076"/>
          <ac:spMkLst>
            <pc:docMk/>
            <pc:sldMk cId="3768384702" sldId="1185"/>
            <ac:spMk id="49" creationId="{73EDCFFE-D544-4EFC-EC8A-D0AFCEBFB3EF}"/>
          </ac:spMkLst>
        </pc:spChg>
        <pc:spChg chg="add mod">
          <ac:chgData name="Samuel Kim" userId="0b4e8f1a-35cc-4769-966d-024c662a6df8" providerId="ADAL" clId="{35211499-817B-40F8-95EB-0729AD58FDE5}" dt="2024-06-25T04:02:16.269" v="3110" actId="1076"/>
          <ac:spMkLst>
            <pc:docMk/>
            <pc:sldMk cId="3768384702" sldId="1185"/>
            <ac:spMk id="50" creationId="{497FA259-0AFE-431E-C0B1-CECB6C02403D}"/>
          </ac:spMkLst>
        </pc:spChg>
        <pc:picChg chg="add mod">
          <ac:chgData name="Samuel Kim" userId="0b4e8f1a-35cc-4769-966d-024c662a6df8" providerId="ADAL" clId="{35211499-817B-40F8-95EB-0729AD58FDE5}" dt="2024-06-24T22:47:47.036" v="729"/>
          <ac:picMkLst>
            <pc:docMk/>
            <pc:sldMk cId="3768384702" sldId="1185"/>
            <ac:picMk id="3" creationId="{7FBFC8E8-4020-9258-526C-C795D675FDE6}"/>
          </ac:picMkLst>
        </pc:picChg>
        <pc:picChg chg="del">
          <ac:chgData name="Samuel Kim" userId="0b4e8f1a-35cc-4769-966d-024c662a6df8" providerId="ADAL" clId="{35211499-817B-40F8-95EB-0729AD58FDE5}" dt="2024-06-24T22:47:45.149" v="728" actId="478"/>
          <ac:picMkLst>
            <pc:docMk/>
            <pc:sldMk cId="3768384702" sldId="1185"/>
            <ac:picMk id="25" creationId="{3022F33C-5DAE-0312-4A2B-E9441C511CF5}"/>
          </ac:picMkLst>
        </pc:picChg>
        <pc:picChg chg="add mod">
          <ac:chgData name="Samuel Kim" userId="0b4e8f1a-35cc-4769-966d-024c662a6df8" providerId="ADAL" clId="{35211499-817B-40F8-95EB-0729AD58FDE5}" dt="2024-06-24T22:47:47.036" v="729"/>
          <ac:picMkLst>
            <pc:docMk/>
            <pc:sldMk cId="3768384702" sldId="1185"/>
            <ac:picMk id="26" creationId="{BAA1C77C-BE98-378E-7274-489006E3A337}"/>
          </ac:picMkLst>
        </pc:picChg>
        <pc:picChg chg="add mod">
          <ac:chgData name="Samuel Kim" userId="0b4e8f1a-35cc-4769-966d-024c662a6df8" providerId="ADAL" clId="{35211499-817B-40F8-95EB-0729AD58FDE5}" dt="2024-06-24T22:47:47.036" v="729"/>
          <ac:picMkLst>
            <pc:docMk/>
            <pc:sldMk cId="3768384702" sldId="1185"/>
            <ac:picMk id="27" creationId="{FC613D37-A313-3362-8292-2306C1F5B00E}"/>
          </ac:picMkLst>
        </pc:picChg>
        <pc:picChg chg="add mod">
          <ac:chgData name="Samuel Kim" userId="0b4e8f1a-35cc-4769-966d-024c662a6df8" providerId="ADAL" clId="{35211499-817B-40F8-95EB-0729AD58FDE5}" dt="2024-06-24T22:47:47.036" v="729"/>
          <ac:picMkLst>
            <pc:docMk/>
            <pc:sldMk cId="3768384702" sldId="1185"/>
            <ac:picMk id="28" creationId="{7EBFF46A-8497-B7B0-04D5-0B17966191A1}"/>
          </ac:picMkLst>
        </pc:picChg>
        <pc:picChg chg="add mod">
          <ac:chgData name="Samuel Kim" userId="0b4e8f1a-35cc-4769-966d-024c662a6df8" providerId="ADAL" clId="{35211499-817B-40F8-95EB-0729AD58FDE5}" dt="2024-06-24T22:47:47.036" v="729"/>
          <ac:picMkLst>
            <pc:docMk/>
            <pc:sldMk cId="3768384702" sldId="1185"/>
            <ac:picMk id="29" creationId="{C5601CA8-0F99-54B6-85B1-3CCF75186D60}"/>
          </ac:picMkLst>
        </pc:picChg>
        <pc:picChg chg="add mod">
          <ac:chgData name="Samuel Kim" userId="0b4e8f1a-35cc-4769-966d-024c662a6df8" providerId="ADAL" clId="{35211499-817B-40F8-95EB-0729AD58FDE5}" dt="2024-06-24T22:47:47.036" v="729"/>
          <ac:picMkLst>
            <pc:docMk/>
            <pc:sldMk cId="3768384702" sldId="1185"/>
            <ac:picMk id="30" creationId="{6243A85B-F179-8ECB-17E4-1808585E4D84}"/>
          </ac:picMkLst>
        </pc:picChg>
        <pc:picChg chg="del">
          <ac:chgData name="Samuel Kim" userId="0b4e8f1a-35cc-4769-966d-024c662a6df8" providerId="ADAL" clId="{35211499-817B-40F8-95EB-0729AD58FDE5}" dt="2024-06-24T22:47:45.149" v="728" actId="478"/>
          <ac:picMkLst>
            <pc:docMk/>
            <pc:sldMk cId="3768384702" sldId="1185"/>
            <ac:picMk id="31" creationId="{8EA595D7-D8EB-C944-A3AF-D95F25AB9410}"/>
          </ac:picMkLst>
        </pc:picChg>
        <pc:picChg chg="del">
          <ac:chgData name="Samuel Kim" userId="0b4e8f1a-35cc-4769-966d-024c662a6df8" providerId="ADAL" clId="{35211499-817B-40F8-95EB-0729AD58FDE5}" dt="2024-06-24T22:47:45.149" v="728" actId="478"/>
          <ac:picMkLst>
            <pc:docMk/>
            <pc:sldMk cId="3768384702" sldId="1185"/>
            <ac:picMk id="33" creationId="{C865B60F-C5EF-CACD-D2F9-7CEB42678001}"/>
          </ac:picMkLst>
        </pc:picChg>
        <pc:picChg chg="add mod">
          <ac:chgData name="Samuel Kim" userId="0b4e8f1a-35cc-4769-966d-024c662a6df8" providerId="ADAL" clId="{35211499-817B-40F8-95EB-0729AD58FDE5}" dt="2024-06-25T04:02:16.269" v="3110" actId="1076"/>
          <ac:picMkLst>
            <pc:docMk/>
            <pc:sldMk cId="3768384702" sldId="1185"/>
            <ac:picMk id="42" creationId="{70C7D1F7-070F-5A5D-DE6C-F46F9A17143C}"/>
          </ac:picMkLst>
        </pc:picChg>
        <pc:picChg chg="add mod">
          <ac:chgData name="Samuel Kim" userId="0b4e8f1a-35cc-4769-966d-024c662a6df8" providerId="ADAL" clId="{35211499-817B-40F8-95EB-0729AD58FDE5}" dt="2024-06-25T04:02:16.269" v="3110" actId="1076"/>
          <ac:picMkLst>
            <pc:docMk/>
            <pc:sldMk cId="3768384702" sldId="1185"/>
            <ac:picMk id="43" creationId="{70B378C2-69DF-1780-B0DB-F98E8C31F382}"/>
          </ac:picMkLst>
        </pc:picChg>
        <pc:picChg chg="add mod">
          <ac:chgData name="Samuel Kim" userId="0b4e8f1a-35cc-4769-966d-024c662a6df8" providerId="ADAL" clId="{35211499-817B-40F8-95EB-0729AD58FDE5}" dt="2024-06-25T04:02:16.269" v="3110" actId="1076"/>
          <ac:picMkLst>
            <pc:docMk/>
            <pc:sldMk cId="3768384702" sldId="1185"/>
            <ac:picMk id="44" creationId="{83D9E9D8-B19A-88DC-B4FA-C63AFA750AC4}"/>
          </ac:picMkLst>
        </pc:picChg>
        <pc:picChg chg="add mod">
          <ac:chgData name="Samuel Kim" userId="0b4e8f1a-35cc-4769-966d-024c662a6df8" providerId="ADAL" clId="{35211499-817B-40F8-95EB-0729AD58FDE5}" dt="2024-06-25T04:02:16.269" v="3110" actId="1076"/>
          <ac:picMkLst>
            <pc:docMk/>
            <pc:sldMk cId="3768384702" sldId="1185"/>
            <ac:picMk id="45" creationId="{936403BB-16CC-4EE4-AC91-4009E9B92150}"/>
          </ac:picMkLst>
        </pc:picChg>
        <pc:picChg chg="add mod">
          <ac:chgData name="Samuel Kim" userId="0b4e8f1a-35cc-4769-966d-024c662a6df8" providerId="ADAL" clId="{35211499-817B-40F8-95EB-0729AD58FDE5}" dt="2024-06-25T04:02:16.269" v="3110" actId="1076"/>
          <ac:picMkLst>
            <pc:docMk/>
            <pc:sldMk cId="3768384702" sldId="1185"/>
            <ac:picMk id="46" creationId="{38C38918-4FCB-1332-3349-F5FC14628709}"/>
          </ac:picMkLst>
        </pc:picChg>
        <pc:picChg chg="add mod">
          <ac:chgData name="Samuel Kim" userId="0b4e8f1a-35cc-4769-966d-024c662a6df8" providerId="ADAL" clId="{35211499-817B-40F8-95EB-0729AD58FDE5}" dt="2024-06-25T04:02:16.269" v="3110" actId="1076"/>
          <ac:picMkLst>
            <pc:docMk/>
            <pc:sldMk cId="3768384702" sldId="1185"/>
            <ac:picMk id="47" creationId="{9A4363E7-03B9-63FF-02E7-276B2FFC2142}"/>
          </ac:picMkLst>
        </pc:picChg>
      </pc:sldChg>
      <pc:sldChg chg="add del">
        <pc:chgData name="Samuel Kim" userId="0b4e8f1a-35cc-4769-966d-024c662a6df8" providerId="ADAL" clId="{35211499-817B-40F8-95EB-0729AD58FDE5}" dt="2024-06-24T23:12:39.476" v="1132"/>
        <pc:sldMkLst>
          <pc:docMk/>
          <pc:sldMk cId="2376159586" sldId="1186"/>
        </pc:sldMkLst>
      </pc:sldChg>
      <pc:sldChg chg="addSp delSp modSp add del mod">
        <pc:chgData name="Samuel Kim" userId="0b4e8f1a-35cc-4769-966d-024c662a6df8" providerId="ADAL" clId="{35211499-817B-40F8-95EB-0729AD58FDE5}" dt="2024-06-24T22:25:28.289" v="460" actId="47"/>
        <pc:sldMkLst>
          <pc:docMk/>
          <pc:sldMk cId="2573778562" sldId="1186"/>
        </pc:sldMkLst>
        <pc:spChg chg="add mod">
          <ac:chgData name="Samuel Kim" userId="0b4e8f1a-35cc-4769-966d-024c662a6df8" providerId="ADAL" clId="{35211499-817B-40F8-95EB-0729AD58FDE5}" dt="2024-06-24T22:16:39.242" v="412"/>
          <ac:spMkLst>
            <pc:docMk/>
            <pc:sldMk cId="2573778562" sldId="1186"/>
            <ac:spMk id="17" creationId="{89439029-1237-5E72-8BD0-CB99FE10A875}"/>
          </ac:spMkLst>
        </pc:spChg>
        <pc:spChg chg="add mod">
          <ac:chgData name="Samuel Kim" userId="0b4e8f1a-35cc-4769-966d-024c662a6df8" providerId="ADAL" clId="{35211499-817B-40F8-95EB-0729AD58FDE5}" dt="2024-06-24T22:16:39.242" v="412"/>
          <ac:spMkLst>
            <pc:docMk/>
            <pc:sldMk cId="2573778562" sldId="1186"/>
            <ac:spMk id="19" creationId="{F473D0D7-1020-E2F5-D9A2-8FDA04C5B5C1}"/>
          </ac:spMkLst>
        </pc:spChg>
        <pc:spChg chg="add mod">
          <ac:chgData name="Samuel Kim" userId="0b4e8f1a-35cc-4769-966d-024c662a6df8" providerId="ADAL" clId="{35211499-817B-40F8-95EB-0729AD58FDE5}" dt="2024-06-24T22:16:39.242" v="412"/>
          <ac:spMkLst>
            <pc:docMk/>
            <pc:sldMk cId="2573778562" sldId="1186"/>
            <ac:spMk id="21" creationId="{4EC65603-EA68-1841-B3E7-288DFB244DD5}"/>
          </ac:spMkLst>
        </pc:spChg>
        <pc:spChg chg="add mod">
          <ac:chgData name="Samuel Kim" userId="0b4e8f1a-35cc-4769-966d-024c662a6df8" providerId="ADAL" clId="{35211499-817B-40F8-95EB-0729AD58FDE5}" dt="2024-06-24T22:16:39.242" v="412"/>
          <ac:spMkLst>
            <pc:docMk/>
            <pc:sldMk cId="2573778562" sldId="1186"/>
            <ac:spMk id="31" creationId="{A24F0089-72A4-EA20-2626-7F86FAEF926E}"/>
          </ac:spMkLst>
        </pc:spChg>
        <pc:spChg chg="add mod">
          <ac:chgData name="Samuel Kim" userId="0b4e8f1a-35cc-4769-966d-024c662a6df8" providerId="ADAL" clId="{35211499-817B-40F8-95EB-0729AD58FDE5}" dt="2024-06-24T22:16:39.242" v="412"/>
          <ac:spMkLst>
            <pc:docMk/>
            <pc:sldMk cId="2573778562" sldId="1186"/>
            <ac:spMk id="32" creationId="{9BEFEBD4-25DF-6109-355F-83B79CEC1D3F}"/>
          </ac:spMkLst>
        </pc:spChg>
        <pc:spChg chg="mod">
          <ac:chgData name="Samuel Kim" userId="0b4e8f1a-35cc-4769-966d-024c662a6df8" providerId="ADAL" clId="{35211499-817B-40F8-95EB-0729AD58FDE5}" dt="2024-06-24T22:16:31.422" v="411"/>
          <ac:spMkLst>
            <pc:docMk/>
            <pc:sldMk cId="2573778562" sldId="1186"/>
            <ac:spMk id="37" creationId="{88437B74-5DEE-6942-7597-5791CC51AE8C}"/>
          </ac:spMkLst>
        </pc:spChg>
        <pc:grpChg chg="add mod">
          <ac:chgData name="Samuel Kim" userId="0b4e8f1a-35cc-4769-966d-024c662a6df8" providerId="ADAL" clId="{35211499-817B-40F8-95EB-0729AD58FDE5}" dt="2024-06-24T22:16:31.422" v="411"/>
          <ac:grpSpMkLst>
            <pc:docMk/>
            <pc:sldMk cId="2573778562" sldId="1186"/>
            <ac:grpSpMk id="33" creationId="{11C93EA6-B856-F330-24CD-D1D4179B7BA8}"/>
          </ac:grpSpMkLst>
        </pc:grpChg>
        <pc:grpChg chg="mod">
          <ac:chgData name="Samuel Kim" userId="0b4e8f1a-35cc-4769-966d-024c662a6df8" providerId="ADAL" clId="{35211499-817B-40F8-95EB-0729AD58FDE5}" dt="2024-06-24T22:16:31.422" v="411"/>
          <ac:grpSpMkLst>
            <pc:docMk/>
            <pc:sldMk cId="2573778562" sldId="1186"/>
            <ac:grpSpMk id="34" creationId="{DC83FA8D-47C9-3B45-55ED-3DBAF3D46DA3}"/>
          </ac:grpSpMkLst>
        </pc:grpChg>
        <pc:picChg chg="del">
          <ac:chgData name="Samuel Kim" userId="0b4e8f1a-35cc-4769-966d-024c662a6df8" providerId="ADAL" clId="{35211499-817B-40F8-95EB-0729AD58FDE5}" dt="2024-06-24T22:16:30.907" v="410" actId="478"/>
          <ac:picMkLst>
            <pc:docMk/>
            <pc:sldMk cId="2573778562" sldId="1186"/>
            <ac:picMk id="22" creationId="{7F2F0A1B-D3A8-97F9-2E21-1EABA6DE3A23}"/>
          </ac:picMkLst>
        </pc:picChg>
        <pc:picChg chg="mod">
          <ac:chgData name="Samuel Kim" userId="0b4e8f1a-35cc-4769-966d-024c662a6df8" providerId="ADAL" clId="{35211499-817B-40F8-95EB-0729AD58FDE5}" dt="2024-06-24T22:16:31.422" v="411"/>
          <ac:picMkLst>
            <pc:docMk/>
            <pc:sldMk cId="2573778562" sldId="1186"/>
            <ac:picMk id="36" creationId="{E207A8F5-8F5D-8236-C3B8-7B75C4B8C9CF}"/>
          </ac:picMkLst>
        </pc:picChg>
        <pc:picChg chg="mod">
          <ac:chgData name="Samuel Kim" userId="0b4e8f1a-35cc-4769-966d-024c662a6df8" providerId="ADAL" clId="{35211499-817B-40F8-95EB-0729AD58FDE5}" dt="2024-06-24T22:16:31.422" v="411"/>
          <ac:picMkLst>
            <pc:docMk/>
            <pc:sldMk cId="2573778562" sldId="1186"/>
            <ac:picMk id="39" creationId="{28CEAA6A-EF99-13EF-41DD-2A817F4A9DB1}"/>
          </ac:picMkLst>
        </pc:picChg>
        <pc:picChg chg="mod">
          <ac:chgData name="Samuel Kim" userId="0b4e8f1a-35cc-4769-966d-024c662a6df8" providerId="ADAL" clId="{35211499-817B-40F8-95EB-0729AD58FDE5}" dt="2024-06-24T22:16:31.422" v="411"/>
          <ac:picMkLst>
            <pc:docMk/>
            <pc:sldMk cId="2573778562" sldId="1186"/>
            <ac:picMk id="40" creationId="{0E728881-1BA6-E215-558A-6442F4BAD236}"/>
          </ac:picMkLst>
        </pc:picChg>
        <pc:picChg chg="mod">
          <ac:chgData name="Samuel Kim" userId="0b4e8f1a-35cc-4769-966d-024c662a6df8" providerId="ADAL" clId="{35211499-817B-40F8-95EB-0729AD58FDE5}" dt="2024-06-24T22:16:31.422" v="411"/>
          <ac:picMkLst>
            <pc:docMk/>
            <pc:sldMk cId="2573778562" sldId="1186"/>
            <ac:picMk id="41" creationId="{4FA8FFBA-1327-3230-7DAA-300078BED60B}"/>
          </ac:picMkLst>
        </pc:picChg>
        <pc:picChg chg="mod">
          <ac:chgData name="Samuel Kim" userId="0b4e8f1a-35cc-4769-966d-024c662a6df8" providerId="ADAL" clId="{35211499-817B-40F8-95EB-0729AD58FDE5}" dt="2024-06-24T22:16:31.422" v="411"/>
          <ac:picMkLst>
            <pc:docMk/>
            <pc:sldMk cId="2573778562" sldId="1186"/>
            <ac:picMk id="42" creationId="{22CBACCC-5A05-0550-7745-DA3CCAF95450}"/>
          </ac:picMkLst>
        </pc:picChg>
        <pc:picChg chg="add del mod">
          <ac:chgData name="Samuel Kim" userId="0b4e8f1a-35cc-4769-966d-024c662a6df8" providerId="ADAL" clId="{35211499-817B-40F8-95EB-0729AD58FDE5}" dt="2024-06-24T22:19:20.405" v="417" actId="21"/>
          <ac:picMkLst>
            <pc:docMk/>
            <pc:sldMk cId="2573778562" sldId="1186"/>
            <ac:picMk id="43" creationId="{7A4BD857-B9EE-A98B-24C7-B4C1D2C9724C}"/>
          </ac:picMkLst>
        </pc:picChg>
        <pc:cxnChg chg="mod">
          <ac:chgData name="Samuel Kim" userId="0b4e8f1a-35cc-4769-966d-024c662a6df8" providerId="ADAL" clId="{35211499-817B-40F8-95EB-0729AD58FDE5}" dt="2024-06-24T22:16:31.422" v="411"/>
          <ac:cxnSpMkLst>
            <pc:docMk/>
            <pc:sldMk cId="2573778562" sldId="1186"/>
            <ac:cxnSpMk id="35" creationId="{EF6154E8-0C66-51F2-A531-D0BA0CEEAF8B}"/>
          </ac:cxnSpMkLst>
        </pc:cxnChg>
        <pc:cxnChg chg="mod">
          <ac:chgData name="Samuel Kim" userId="0b4e8f1a-35cc-4769-966d-024c662a6df8" providerId="ADAL" clId="{35211499-817B-40F8-95EB-0729AD58FDE5}" dt="2024-06-24T22:16:31.422" v="411"/>
          <ac:cxnSpMkLst>
            <pc:docMk/>
            <pc:sldMk cId="2573778562" sldId="1186"/>
            <ac:cxnSpMk id="38" creationId="{CDCC0582-A3F4-8233-DD89-906ECC93EB36}"/>
          </ac:cxnSpMkLst>
        </pc:cxnChg>
      </pc:sldChg>
      <pc:sldChg chg="addSp delSp modSp add mod addCm delCm modCm chgLayout">
        <pc:chgData name="Samuel Kim" userId="0b4e8f1a-35cc-4769-966d-024c662a6df8" providerId="ADAL" clId="{35211499-817B-40F8-95EB-0729AD58FDE5}" dt="2024-06-26T03:33:40.751" v="3633"/>
        <pc:sldMkLst>
          <pc:docMk/>
          <pc:sldMk cId="3423724062" sldId="1186"/>
        </pc:sldMkLst>
        <pc:spChg chg="mod ord">
          <ac:chgData name="Samuel Kim" userId="0b4e8f1a-35cc-4769-966d-024c662a6df8" providerId="ADAL" clId="{35211499-817B-40F8-95EB-0729AD58FDE5}" dt="2024-06-25T02:49:43.607" v="2404" actId="57"/>
          <ac:spMkLst>
            <pc:docMk/>
            <pc:sldMk cId="3423724062" sldId="1186"/>
            <ac:spMk id="2" creationId="{ABF6E69E-8DEB-9BFC-468C-6F54EB377416}"/>
          </ac:spMkLst>
        </pc:spChg>
        <pc:spChg chg="add del mod">
          <ac:chgData name="Samuel Kim" userId="0b4e8f1a-35cc-4769-966d-024c662a6df8" providerId="ADAL" clId="{35211499-817B-40F8-95EB-0729AD58FDE5}" dt="2024-06-25T02:47:36.025" v="2276" actId="6264"/>
          <ac:spMkLst>
            <pc:docMk/>
            <pc:sldMk cId="3423724062" sldId="1186"/>
            <ac:spMk id="3" creationId="{77079EE7-DF12-493B-2A94-313D87DE31BE}"/>
          </ac:spMkLst>
        </pc:spChg>
        <pc:spChg chg="add del mod">
          <ac:chgData name="Samuel Kim" userId="0b4e8f1a-35cc-4769-966d-024c662a6df8" providerId="ADAL" clId="{35211499-817B-40F8-95EB-0729AD58FDE5}" dt="2024-06-25T02:49:32.245" v="2380" actId="6264"/>
          <ac:spMkLst>
            <pc:docMk/>
            <pc:sldMk cId="3423724062" sldId="1186"/>
            <ac:spMk id="4" creationId="{45A2C60C-85FA-320A-056F-7FFFD6574161}"/>
          </ac:spMkLst>
        </pc:spChg>
        <pc:spChg chg="add del">
          <ac:chgData name="Samuel Kim" userId="0b4e8f1a-35cc-4769-966d-024c662a6df8" providerId="ADAL" clId="{35211499-817B-40F8-95EB-0729AD58FDE5}" dt="2024-06-25T02:49:32.245" v="2380" actId="6264"/>
          <ac:spMkLst>
            <pc:docMk/>
            <pc:sldMk cId="3423724062" sldId="1186"/>
            <ac:spMk id="5" creationId="{DA9B6ED1-2388-6037-7C2A-EF3E4B12578A}"/>
          </ac:spMkLst>
        </pc:spChg>
        <pc:spChg chg="add del mod">
          <ac:chgData name="Samuel Kim" userId="0b4e8f1a-35cc-4769-966d-024c662a6df8" providerId="ADAL" clId="{35211499-817B-40F8-95EB-0729AD58FDE5}" dt="2024-06-26T03:17:29.652" v="3470" actId="478"/>
          <ac:spMkLst>
            <pc:docMk/>
            <pc:sldMk cId="3423724062" sldId="1186"/>
            <ac:spMk id="5" creationId="{E105602D-15F5-EE0E-33B1-071FC2BBAFB4}"/>
          </ac:spMkLst>
        </pc:spChg>
        <pc:spChg chg="add del">
          <ac:chgData name="Samuel Kim" userId="0b4e8f1a-35cc-4769-966d-024c662a6df8" providerId="ADAL" clId="{35211499-817B-40F8-95EB-0729AD58FDE5}" dt="2024-06-25T02:49:32.245" v="2380" actId="6264"/>
          <ac:spMkLst>
            <pc:docMk/>
            <pc:sldMk cId="3423724062" sldId="1186"/>
            <ac:spMk id="6" creationId="{6C1E8EB5-76FF-A095-04E4-681F51F8CF6A}"/>
          </ac:spMkLst>
        </pc:spChg>
        <pc:spChg chg="add del">
          <ac:chgData name="Samuel Kim" userId="0b4e8f1a-35cc-4769-966d-024c662a6df8" providerId="ADAL" clId="{35211499-817B-40F8-95EB-0729AD58FDE5}" dt="2024-06-25T02:49:32.245" v="2380" actId="6264"/>
          <ac:spMkLst>
            <pc:docMk/>
            <pc:sldMk cId="3423724062" sldId="1186"/>
            <ac:spMk id="7" creationId="{A70F59F5-1E31-F5DC-9D7D-BD5A1A4472F5}"/>
          </ac:spMkLst>
        </pc:spChg>
        <pc:spChg chg="add del">
          <ac:chgData name="Samuel Kim" userId="0b4e8f1a-35cc-4769-966d-024c662a6df8" providerId="ADAL" clId="{35211499-817B-40F8-95EB-0729AD58FDE5}" dt="2024-06-25T02:49:32.245" v="2380" actId="6264"/>
          <ac:spMkLst>
            <pc:docMk/>
            <pc:sldMk cId="3423724062" sldId="1186"/>
            <ac:spMk id="8" creationId="{DE4EB8F6-A963-690F-FBBD-22370F63FF39}"/>
          </ac:spMkLst>
        </pc:spChg>
        <pc:spChg chg="add del">
          <ac:chgData name="Samuel Kim" userId="0b4e8f1a-35cc-4769-966d-024c662a6df8" providerId="ADAL" clId="{35211499-817B-40F8-95EB-0729AD58FDE5}" dt="2024-06-25T02:49:32.245" v="2380" actId="6264"/>
          <ac:spMkLst>
            <pc:docMk/>
            <pc:sldMk cId="3423724062" sldId="1186"/>
            <ac:spMk id="9" creationId="{7FC9528E-8DE6-1202-DA68-BF25A6E058C0}"/>
          </ac:spMkLst>
        </pc:spChg>
        <pc:spChg chg="add del">
          <ac:chgData name="Samuel Kim" userId="0b4e8f1a-35cc-4769-966d-024c662a6df8" providerId="ADAL" clId="{35211499-817B-40F8-95EB-0729AD58FDE5}" dt="2024-06-25T02:49:32.245" v="2380" actId="6264"/>
          <ac:spMkLst>
            <pc:docMk/>
            <pc:sldMk cId="3423724062" sldId="1186"/>
            <ac:spMk id="10" creationId="{C5816E90-18FD-D277-90F4-E41F21C6854D}"/>
          </ac:spMkLst>
        </pc:spChg>
        <pc:spChg chg="add del">
          <ac:chgData name="Samuel Kim" userId="0b4e8f1a-35cc-4769-966d-024c662a6df8" providerId="ADAL" clId="{35211499-817B-40F8-95EB-0729AD58FDE5}" dt="2024-06-25T02:49:32.245" v="2380" actId="6264"/>
          <ac:spMkLst>
            <pc:docMk/>
            <pc:sldMk cId="3423724062" sldId="1186"/>
            <ac:spMk id="11" creationId="{89C970CB-E50B-CC3C-B359-D45F3EFEE5A3}"/>
          </ac:spMkLst>
        </pc:spChg>
        <pc:spChg chg="add del">
          <ac:chgData name="Samuel Kim" userId="0b4e8f1a-35cc-4769-966d-024c662a6df8" providerId="ADAL" clId="{35211499-817B-40F8-95EB-0729AD58FDE5}" dt="2024-06-25T02:49:32.245" v="2380" actId="6264"/>
          <ac:spMkLst>
            <pc:docMk/>
            <pc:sldMk cId="3423724062" sldId="1186"/>
            <ac:spMk id="12" creationId="{73036261-E3E0-B2F5-2CCB-D3538CFF99CF}"/>
          </ac:spMkLst>
        </pc:spChg>
        <pc:spChg chg="add del">
          <ac:chgData name="Samuel Kim" userId="0b4e8f1a-35cc-4769-966d-024c662a6df8" providerId="ADAL" clId="{35211499-817B-40F8-95EB-0729AD58FDE5}" dt="2024-06-25T02:49:32.245" v="2380" actId="6264"/>
          <ac:spMkLst>
            <pc:docMk/>
            <pc:sldMk cId="3423724062" sldId="1186"/>
            <ac:spMk id="13" creationId="{3CB49E1C-A4DD-5719-F763-3525CD73B5CC}"/>
          </ac:spMkLst>
        </pc:spChg>
        <pc:spChg chg="add del">
          <ac:chgData name="Samuel Kim" userId="0b4e8f1a-35cc-4769-966d-024c662a6df8" providerId="ADAL" clId="{35211499-817B-40F8-95EB-0729AD58FDE5}" dt="2024-06-25T02:49:32.245" v="2380" actId="6264"/>
          <ac:spMkLst>
            <pc:docMk/>
            <pc:sldMk cId="3423724062" sldId="1186"/>
            <ac:spMk id="14" creationId="{0EEF057D-D7DE-5B75-FC51-F096871658BC}"/>
          </ac:spMkLst>
        </pc:spChg>
        <pc:spChg chg="add del">
          <ac:chgData name="Samuel Kim" userId="0b4e8f1a-35cc-4769-966d-024c662a6df8" providerId="ADAL" clId="{35211499-817B-40F8-95EB-0729AD58FDE5}" dt="2024-06-25T02:49:32.245" v="2380" actId="6264"/>
          <ac:spMkLst>
            <pc:docMk/>
            <pc:sldMk cId="3423724062" sldId="1186"/>
            <ac:spMk id="15" creationId="{D54AE320-3A1F-E3CF-9398-12D118E1768E}"/>
          </ac:spMkLst>
        </pc:spChg>
        <pc:spChg chg="add del">
          <ac:chgData name="Samuel Kim" userId="0b4e8f1a-35cc-4769-966d-024c662a6df8" providerId="ADAL" clId="{35211499-817B-40F8-95EB-0729AD58FDE5}" dt="2024-06-25T02:49:32.245" v="2380" actId="6264"/>
          <ac:spMkLst>
            <pc:docMk/>
            <pc:sldMk cId="3423724062" sldId="1186"/>
            <ac:spMk id="16" creationId="{7BBC1B8A-AD0B-104F-9376-A59B9CEBB24D}"/>
          </ac:spMkLst>
        </pc:spChg>
        <pc:spChg chg="add del">
          <ac:chgData name="Samuel Kim" userId="0b4e8f1a-35cc-4769-966d-024c662a6df8" providerId="ADAL" clId="{35211499-817B-40F8-95EB-0729AD58FDE5}" dt="2024-06-25T02:49:32.245" v="2380" actId="6264"/>
          <ac:spMkLst>
            <pc:docMk/>
            <pc:sldMk cId="3423724062" sldId="1186"/>
            <ac:spMk id="17" creationId="{63EF53FB-6579-C91D-193E-67922CE61EE5}"/>
          </ac:spMkLst>
        </pc:spChg>
        <pc:spChg chg="add del">
          <ac:chgData name="Samuel Kim" userId="0b4e8f1a-35cc-4769-966d-024c662a6df8" providerId="ADAL" clId="{35211499-817B-40F8-95EB-0729AD58FDE5}" dt="2024-06-25T02:49:32.245" v="2380" actId="6264"/>
          <ac:spMkLst>
            <pc:docMk/>
            <pc:sldMk cId="3423724062" sldId="1186"/>
            <ac:spMk id="18" creationId="{71CB4D10-E88F-2C2E-DE1A-96E82B861A7F}"/>
          </ac:spMkLst>
        </pc:spChg>
        <pc:spChg chg="add del">
          <ac:chgData name="Samuel Kim" userId="0b4e8f1a-35cc-4769-966d-024c662a6df8" providerId="ADAL" clId="{35211499-817B-40F8-95EB-0729AD58FDE5}" dt="2024-06-25T02:49:32.245" v="2380" actId="6264"/>
          <ac:spMkLst>
            <pc:docMk/>
            <pc:sldMk cId="3423724062" sldId="1186"/>
            <ac:spMk id="19" creationId="{222897BA-2581-E6FF-8214-0FA3EEA738D0}"/>
          </ac:spMkLst>
        </pc:spChg>
        <pc:spChg chg="add del">
          <ac:chgData name="Samuel Kim" userId="0b4e8f1a-35cc-4769-966d-024c662a6df8" providerId="ADAL" clId="{35211499-817B-40F8-95EB-0729AD58FDE5}" dt="2024-06-25T02:49:32.245" v="2380" actId="6264"/>
          <ac:spMkLst>
            <pc:docMk/>
            <pc:sldMk cId="3423724062" sldId="1186"/>
            <ac:spMk id="20" creationId="{0C74343C-900B-A96D-C88D-C8303416EC7D}"/>
          </ac:spMkLst>
        </pc:spChg>
        <pc:spChg chg="add del">
          <ac:chgData name="Samuel Kim" userId="0b4e8f1a-35cc-4769-966d-024c662a6df8" providerId="ADAL" clId="{35211499-817B-40F8-95EB-0729AD58FDE5}" dt="2024-06-25T02:49:32.245" v="2380" actId="6264"/>
          <ac:spMkLst>
            <pc:docMk/>
            <pc:sldMk cId="3423724062" sldId="1186"/>
            <ac:spMk id="21" creationId="{6650183E-7EA1-34EF-87FE-A2834CB67EBC}"/>
          </ac:spMkLst>
        </pc:spChg>
        <pc:spChg chg="add del">
          <ac:chgData name="Samuel Kim" userId="0b4e8f1a-35cc-4769-966d-024c662a6df8" providerId="ADAL" clId="{35211499-817B-40F8-95EB-0729AD58FDE5}" dt="2024-06-25T02:49:32.245" v="2380" actId="6264"/>
          <ac:spMkLst>
            <pc:docMk/>
            <pc:sldMk cId="3423724062" sldId="1186"/>
            <ac:spMk id="22" creationId="{1CA727B5-9458-DB31-F49F-9534B295500B}"/>
          </ac:spMkLst>
        </pc:spChg>
        <pc:spChg chg="add del">
          <ac:chgData name="Samuel Kim" userId="0b4e8f1a-35cc-4769-966d-024c662a6df8" providerId="ADAL" clId="{35211499-817B-40F8-95EB-0729AD58FDE5}" dt="2024-06-25T02:49:32.245" v="2380" actId="6264"/>
          <ac:spMkLst>
            <pc:docMk/>
            <pc:sldMk cId="3423724062" sldId="1186"/>
            <ac:spMk id="23" creationId="{88BFBC7F-37E7-2381-44A1-4D836A25C261}"/>
          </ac:spMkLst>
        </pc:spChg>
        <pc:spChg chg="mod ord">
          <ac:chgData name="Samuel Kim" userId="0b4e8f1a-35cc-4769-966d-024c662a6df8" providerId="ADAL" clId="{35211499-817B-40F8-95EB-0729AD58FDE5}" dt="2024-06-25T02:49:32.245" v="2380" actId="6264"/>
          <ac:spMkLst>
            <pc:docMk/>
            <pc:sldMk cId="3423724062" sldId="1186"/>
            <ac:spMk id="24" creationId="{71757267-A201-3A4D-3FA8-FDD599735057}"/>
          </ac:spMkLst>
        </pc:spChg>
        <pc:spChg chg="add del mod">
          <ac:chgData name="Samuel Kim" userId="0b4e8f1a-35cc-4769-966d-024c662a6df8" providerId="ADAL" clId="{35211499-817B-40F8-95EB-0729AD58FDE5}" dt="2024-06-25T02:47:36.025" v="2276" actId="6264"/>
          <ac:spMkLst>
            <pc:docMk/>
            <pc:sldMk cId="3423724062" sldId="1186"/>
            <ac:spMk id="26" creationId="{F65A94EA-E32A-1972-83F0-645F0896FF34}"/>
          </ac:spMkLst>
        </pc:spChg>
        <pc:spChg chg="add del mod ord">
          <ac:chgData name="Samuel Kim" userId="0b4e8f1a-35cc-4769-966d-024c662a6df8" providerId="ADAL" clId="{35211499-817B-40F8-95EB-0729AD58FDE5}" dt="2024-06-25T02:47:36.025" v="2276" actId="6264"/>
          <ac:spMkLst>
            <pc:docMk/>
            <pc:sldMk cId="3423724062" sldId="1186"/>
            <ac:spMk id="27" creationId="{AE926C84-EFA1-F07E-DCE1-4188D210EA3F}"/>
          </ac:spMkLst>
        </pc:spChg>
        <pc:spChg chg="add del mod ord">
          <ac:chgData name="Samuel Kim" userId="0b4e8f1a-35cc-4769-966d-024c662a6df8" providerId="ADAL" clId="{35211499-817B-40F8-95EB-0729AD58FDE5}" dt="2024-06-25T02:47:36.025" v="2276" actId="6264"/>
          <ac:spMkLst>
            <pc:docMk/>
            <pc:sldMk cId="3423724062" sldId="1186"/>
            <ac:spMk id="28" creationId="{C817A0C1-0C02-6824-4A02-1798582BC837}"/>
          </ac:spMkLst>
        </pc:spChg>
        <pc:spChg chg="add del mod ord">
          <ac:chgData name="Samuel Kim" userId="0b4e8f1a-35cc-4769-966d-024c662a6df8" providerId="ADAL" clId="{35211499-817B-40F8-95EB-0729AD58FDE5}" dt="2024-06-25T02:47:36.025" v="2276" actId="6264"/>
          <ac:spMkLst>
            <pc:docMk/>
            <pc:sldMk cId="3423724062" sldId="1186"/>
            <ac:spMk id="29" creationId="{213B998E-00D9-99FA-80C8-2ECD3433F156}"/>
          </ac:spMkLst>
        </pc:spChg>
        <pc:spChg chg="add del mod ord">
          <ac:chgData name="Samuel Kim" userId="0b4e8f1a-35cc-4769-966d-024c662a6df8" providerId="ADAL" clId="{35211499-817B-40F8-95EB-0729AD58FDE5}" dt="2024-06-25T02:47:36.025" v="2276" actId="6264"/>
          <ac:spMkLst>
            <pc:docMk/>
            <pc:sldMk cId="3423724062" sldId="1186"/>
            <ac:spMk id="30" creationId="{3CC9AE41-8D4A-5C27-9283-E1726E867720}"/>
          </ac:spMkLst>
        </pc:spChg>
        <pc:spChg chg="add del mod ord">
          <ac:chgData name="Samuel Kim" userId="0b4e8f1a-35cc-4769-966d-024c662a6df8" providerId="ADAL" clId="{35211499-817B-40F8-95EB-0729AD58FDE5}" dt="2024-06-25T02:47:36.025" v="2276" actId="6264"/>
          <ac:spMkLst>
            <pc:docMk/>
            <pc:sldMk cId="3423724062" sldId="1186"/>
            <ac:spMk id="31" creationId="{6584D901-B5E2-791D-1194-56C46C0FD561}"/>
          </ac:spMkLst>
        </pc:spChg>
        <pc:spChg chg="add del mod ord">
          <ac:chgData name="Samuel Kim" userId="0b4e8f1a-35cc-4769-966d-024c662a6df8" providerId="ADAL" clId="{35211499-817B-40F8-95EB-0729AD58FDE5}" dt="2024-06-25T02:47:36.025" v="2276" actId="6264"/>
          <ac:spMkLst>
            <pc:docMk/>
            <pc:sldMk cId="3423724062" sldId="1186"/>
            <ac:spMk id="32" creationId="{70B20D7E-7CA9-70E3-6959-4201C38F4947}"/>
          </ac:spMkLst>
        </pc:spChg>
        <pc:spChg chg="add del mod ord">
          <ac:chgData name="Samuel Kim" userId="0b4e8f1a-35cc-4769-966d-024c662a6df8" providerId="ADAL" clId="{35211499-817B-40F8-95EB-0729AD58FDE5}" dt="2024-06-25T02:47:36.025" v="2276" actId="6264"/>
          <ac:spMkLst>
            <pc:docMk/>
            <pc:sldMk cId="3423724062" sldId="1186"/>
            <ac:spMk id="33" creationId="{CEA9D18D-9261-4824-AF5C-3F70D2BBFEC3}"/>
          </ac:spMkLst>
        </pc:spChg>
        <pc:spChg chg="add del mod ord">
          <ac:chgData name="Samuel Kim" userId="0b4e8f1a-35cc-4769-966d-024c662a6df8" providerId="ADAL" clId="{35211499-817B-40F8-95EB-0729AD58FDE5}" dt="2024-06-25T02:47:36.025" v="2276" actId="6264"/>
          <ac:spMkLst>
            <pc:docMk/>
            <pc:sldMk cId="3423724062" sldId="1186"/>
            <ac:spMk id="34" creationId="{748AA508-80AA-4915-E949-F8457EA94D83}"/>
          </ac:spMkLst>
        </pc:spChg>
        <pc:spChg chg="add del mod ord">
          <ac:chgData name="Samuel Kim" userId="0b4e8f1a-35cc-4769-966d-024c662a6df8" providerId="ADAL" clId="{35211499-817B-40F8-95EB-0729AD58FDE5}" dt="2024-06-25T02:47:36.025" v="2276" actId="6264"/>
          <ac:spMkLst>
            <pc:docMk/>
            <pc:sldMk cId="3423724062" sldId="1186"/>
            <ac:spMk id="35" creationId="{98EE9BC5-480B-73E2-5568-AA3A62E72EA1}"/>
          </ac:spMkLst>
        </pc:spChg>
        <pc:spChg chg="add del mod ord">
          <ac:chgData name="Samuel Kim" userId="0b4e8f1a-35cc-4769-966d-024c662a6df8" providerId="ADAL" clId="{35211499-817B-40F8-95EB-0729AD58FDE5}" dt="2024-06-25T02:47:36.025" v="2276" actId="6264"/>
          <ac:spMkLst>
            <pc:docMk/>
            <pc:sldMk cId="3423724062" sldId="1186"/>
            <ac:spMk id="36" creationId="{FC6577CB-2346-6AED-3148-BC24D3DCD883}"/>
          </ac:spMkLst>
        </pc:spChg>
        <pc:spChg chg="add del mod ord">
          <ac:chgData name="Samuel Kim" userId="0b4e8f1a-35cc-4769-966d-024c662a6df8" providerId="ADAL" clId="{35211499-817B-40F8-95EB-0729AD58FDE5}" dt="2024-06-25T02:47:36.025" v="2276" actId="6264"/>
          <ac:spMkLst>
            <pc:docMk/>
            <pc:sldMk cId="3423724062" sldId="1186"/>
            <ac:spMk id="37" creationId="{AE6A2FAD-7965-F797-D599-1F8122FD60BF}"/>
          </ac:spMkLst>
        </pc:spChg>
        <pc:spChg chg="add del mod ord">
          <ac:chgData name="Samuel Kim" userId="0b4e8f1a-35cc-4769-966d-024c662a6df8" providerId="ADAL" clId="{35211499-817B-40F8-95EB-0729AD58FDE5}" dt="2024-06-25T02:47:36.025" v="2276" actId="6264"/>
          <ac:spMkLst>
            <pc:docMk/>
            <pc:sldMk cId="3423724062" sldId="1186"/>
            <ac:spMk id="38" creationId="{3548FF70-39F2-9122-C08D-ED29CC16E6AB}"/>
          </ac:spMkLst>
        </pc:spChg>
        <pc:spChg chg="add del mod ord">
          <ac:chgData name="Samuel Kim" userId="0b4e8f1a-35cc-4769-966d-024c662a6df8" providerId="ADAL" clId="{35211499-817B-40F8-95EB-0729AD58FDE5}" dt="2024-06-25T02:47:36.025" v="2276" actId="6264"/>
          <ac:spMkLst>
            <pc:docMk/>
            <pc:sldMk cId="3423724062" sldId="1186"/>
            <ac:spMk id="39" creationId="{8A44CCA9-E7CA-D1EB-3077-F1AB738C67E4}"/>
          </ac:spMkLst>
        </pc:spChg>
        <pc:spChg chg="add del mod ord">
          <ac:chgData name="Samuel Kim" userId="0b4e8f1a-35cc-4769-966d-024c662a6df8" providerId="ADAL" clId="{35211499-817B-40F8-95EB-0729AD58FDE5}" dt="2024-06-25T02:47:36.025" v="2276" actId="6264"/>
          <ac:spMkLst>
            <pc:docMk/>
            <pc:sldMk cId="3423724062" sldId="1186"/>
            <ac:spMk id="40" creationId="{50AE2369-14F9-BA4A-5E12-769801F3F2A8}"/>
          </ac:spMkLst>
        </pc:spChg>
        <pc:spChg chg="add del mod ord">
          <ac:chgData name="Samuel Kim" userId="0b4e8f1a-35cc-4769-966d-024c662a6df8" providerId="ADAL" clId="{35211499-817B-40F8-95EB-0729AD58FDE5}" dt="2024-06-25T02:47:36.025" v="2276" actId="6264"/>
          <ac:spMkLst>
            <pc:docMk/>
            <pc:sldMk cId="3423724062" sldId="1186"/>
            <ac:spMk id="41" creationId="{20A5B2D4-9137-BDE6-C3BB-9B8F30A67EE9}"/>
          </ac:spMkLst>
        </pc:spChg>
        <pc:spChg chg="add del mod ord">
          <ac:chgData name="Samuel Kim" userId="0b4e8f1a-35cc-4769-966d-024c662a6df8" providerId="ADAL" clId="{35211499-817B-40F8-95EB-0729AD58FDE5}" dt="2024-06-25T02:47:36.025" v="2276" actId="6264"/>
          <ac:spMkLst>
            <pc:docMk/>
            <pc:sldMk cId="3423724062" sldId="1186"/>
            <ac:spMk id="42" creationId="{F6C2A43F-2C71-9D8B-5502-4DFB37B11897}"/>
          </ac:spMkLst>
        </pc:spChg>
        <pc:spChg chg="add del mod ord">
          <ac:chgData name="Samuel Kim" userId="0b4e8f1a-35cc-4769-966d-024c662a6df8" providerId="ADAL" clId="{35211499-817B-40F8-95EB-0729AD58FDE5}" dt="2024-06-25T02:47:36.025" v="2276" actId="6264"/>
          <ac:spMkLst>
            <pc:docMk/>
            <pc:sldMk cId="3423724062" sldId="1186"/>
            <ac:spMk id="43" creationId="{601EE0BD-13F1-B293-27E0-DE9B83F21014}"/>
          </ac:spMkLst>
        </pc:spChg>
        <pc:spChg chg="add del mod ord">
          <ac:chgData name="Samuel Kim" userId="0b4e8f1a-35cc-4769-966d-024c662a6df8" providerId="ADAL" clId="{35211499-817B-40F8-95EB-0729AD58FDE5}" dt="2024-06-25T02:47:36.025" v="2276" actId="6264"/>
          <ac:spMkLst>
            <pc:docMk/>
            <pc:sldMk cId="3423724062" sldId="1186"/>
            <ac:spMk id="44" creationId="{73E72EED-79F8-9821-8F42-2DDFF75C6AC3}"/>
          </ac:spMkLst>
        </pc:spChg>
        <pc:spChg chg="add del mod ord">
          <ac:chgData name="Samuel Kim" userId="0b4e8f1a-35cc-4769-966d-024c662a6df8" providerId="ADAL" clId="{35211499-817B-40F8-95EB-0729AD58FDE5}" dt="2024-06-25T02:47:36.025" v="2276" actId="6264"/>
          <ac:spMkLst>
            <pc:docMk/>
            <pc:sldMk cId="3423724062" sldId="1186"/>
            <ac:spMk id="45" creationId="{72FB34FF-3BBC-3BEE-F9B1-E15969BF0047}"/>
          </ac:spMkLst>
        </pc:spChg>
        <pc:spChg chg="add del mod ord">
          <ac:chgData name="Samuel Kim" userId="0b4e8f1a-35cc-4769-966d-024c662a6df8" providerId="ADAL" clId="{35211499-817B-40F8-95EB-0729AD58FDE5}" dt="2024-06-25T02:47:36.025" v="2276" actId="6264"/>
          <ac:spMkLst>
            <pc:docMk/>
            <pc:sldMk cId="3423724062" sldId="1186"/>
            <ac:spMk id="46" creationId="{98C0F45D-7006-EB73-70DC-AA260A908D04}"/>
          </ac:spMkLst>
        </pc:spChg>
        <pc:spChg chg="add del mod ord">
          <ac:chgData name="Samuel Kim" userId="0b4e8f1a-35cc-4769-966d-024c662a6df8" providerId="ADAL" clId="{35211499-817B-40F8-95EB-0729AD58FDE5}" dt="2024-06-25T02:47:36.025" v="2276" actId="6264"/>
          <ac:spMkLst>
            <pc:docMk/>
            <pc:sldMk cId="3423724062" sldId="1186"/>
            <ac:spMk id="47" creationId="{6AB11703-324C-41FC-EAFC-2713729A8F21}"/>
          </ac:spMkLst>
        </pc:spChg>
        <pc:spChg chg="add del mod">
          <ac:chgData name="Samuel Kim" userId="0b4e8f1a-35cc-4769-966d-024c662a6df8" providerId="ADAL" clId="{35211499-817B-40F8-95EB-0729AD58FDE5}" dt="2024-06-25T02:49:32.245" v="2380" actId="6264"/>
          <ac:spMkLst>
            <pc:docMk/>
            <pc:sldMk cId="3423724062" sldId="1186"/>
            <ac:spMk id="50" creationId="{B3E8DCF9-89DD-BD40-D8A6-0C61A06B088C}"/>
          </ac:spMkLst>
        </pc:spChg>
        <pc:spChg chg="add del mod">
          <ac:chgData name="Samuel Kim" userId="0b4e8f1a-35cc-4769-966d-024c662a6df8" providerId="ADAL" clId="{35211499-817B-40F8-95EB-0729AD58FDE5}" dt="2024-06-25T02:49:32.245" v="2380" actId="6264"/>
          <ac:spMkLst>
            <pc:docMk/>
            <pc:sldMk cId="3423724062" sldId="1186"/>
            <ac:spMk id="51" creationId="{CE8CD25F-9CA9-E174-C6DF-27A433EBB7B3}"/>
          </ac:spMkLst>
        </pc:spChg>
        <pc:spChg chg="add del mod ord">
          <ac:chgData name="Samuel Kim" userId="0b4e8f1a-35cc-4769-966d-024c662a6df8" providerId="ADAL" clId="{35211499-817B-40F8-95EB-0729AD58FDE5}" dt="2024-06-25T02:49:33.811" v="2401"/>
          <ac:spMkLst>
            <pc:docMk/>
            <pc:sldMk cId="3423724062" sldId="1186"/>
            <ac:spMk id="52" creationId="{9CA2DEF6-D579-F21C-D346-F6BF2EDA09AC}"/>
          </ac:spMkLst>
        </pc:spChg>
        <pc:spChg chg="add mod ord">
          <ac:chgData name="Samuel Kim" userId="0b4e8f1a-35cc-4769-966d-024c662a6df8" providerId="ADAL" clId="{35211499-817B-40F8-95EB-0729AD58FDE5}" dt="2024-06-25T02:49:32.361" v="2393" actId="27636"/>
          <ac:spMkLst>
            <pc:docMk/>
            <pc:sldMk cId="3423724062" sldId="1186"/>
            <ac:spMk id="53" creationId="{95632638-E788-6060-C903-55F841EF730B}"/>
          </ac:spMkLst>
        </pc:spChg>
        <pc:spChg chg="add mod ord">
          <ac:chgData name="Samuel Kim" userId="0b4e8f1a-35cc-4769-966d-024c662a6df8" providerId="ADAL" clId="{35211499-817B-40F8-95EB-0729AD58FDE5}" dt="2024-06-25T02:49:32.345" v="2385" actId="27636"/>
          <ac:spMkLst>
            <pc:docMk/>
            <pc:sldMk cId="3423724062" sldId="1186"/>
            <ac:spMk id="54" creationId="{A17E9664-0E3D-FC5C-3E60-3F223B05BD4D}"/>
          </ac:spMkLst>
        </pc:spChg>
        <pc:spChg chg="add mod ord">
          <ac:chgData name="Samuel Kim" userId="0b4e8f1a-35cc-4769-966d-024c662a6df8" providerId="ADAL" clId="{35211499-817B-40F8-95EB-0729AD58FDE5}" dt="2024-06-25T02:49:32.345" v="2384" actId="27636"/>
          <ac:spMkLst>
            <pc:docMk/>
            <pc:sldMk cId="3423724062" sldId="1186"/>
            <ac:spMk id="55" creationId="{AED71090-AAB0-65EA-6F81-61DFE7D2FA2D}"/>
          </ac:spMkLst>
        </pc:spChg>
        <pc:spChg chg="add mod ord">
          <ac:chgData name="Samuel Kim" userId="0b4e8f1a-35cc-4769-966d-024c662a6df8" providerId="ADAL" clId="{35211499-817B-40F8-95EB-0729AD58FDE5}" dt="2024-06-25T02:49:32.361" v="2397" actId="27636"/>
          <ac:spMkLst>
            <pc:docMk/>
            <pc:sldMk cId="3423724062" sldId="1186"/>
            <ac:spMk id="56" creationId="{25A48867-988A-7A42-32F3-9BD693F085E0}"/>
          </ac:spMkLst>
        </pc:spChg>
        <pc:spChg chg="add mod ord">
          <ac:chgData name="Samuel Kim" userId="0b4e8f1a-35cc-4769-966d-024c662a6df8" providerId="ADAL" clId="{35211499-817B-40F8-95EB-0729AD58FDE5}" dt="2024-06-25T02:49:32.361" v="2398" actId="27636"/>
          <ac:spMkLst>
            <pc:docMk/>
            <pc:sldMk cId="3423724062" sldId="1186"/>
            <ac:spMk id="57" creationId="{07BC24F4-568B-280D-ED29-CDA9D8BBF3C1}"/>
          </ac:spMkLst>
        </pc:spChg>
        <pc:spChg chg="add mod ord">
          <ac:chgData name="Samuel Kim" userId="0b4e8f1a-35cc-4769-966d-024c662a6df8" providerId="ADAL" clId="{35211499-817B-40F8-95EB-0729AD58FDE5}" dt="2024-06-25T02:49:32.345" v="2389" actId="27636"/>
          <ac:spMkLst>
            <pc:docMk/>
            <pc:sldMk cId="3423724062" sldId="1186"/>
            <ac:spMk id="58" creationId="{63EB5388-4DD9-68D2-86CD-5462B7E28799}"/>
          </ac:spMkLst>
        </pc:spChg>
        <pc:spChg chg="add mod ord">
          <ac:chgData name="Samuel Kim" userId="0b4e8f1a-35cc-4769-966d-024c662a6df8" providerId="ADAL" clId="{35211499-817B-40F8-95EB-0729AD58FDE5}" dt="2024-06-25T02:49:32.361" v="2400" actId="27636"/>
          <ac:spMkLst>
            <pc:docMk/>
            <pc:sldMk cId="3423724062" sldId="1186"/>
            <ac:spMk id="59" creationId="{96BFA5C9-28FF-DAA3-F29B-D749590B86AA}"/>
          </ac:spMkLst>
        </pc:spChg>
        <pc:spChg chg="add mod ord">
          <ac:chgData name="Samuel Kim" userId="0b4e8f1a-35cc-4769-966d-024c662a6df8" providerId="ADAL" clId="{35211499-817B-40F8-95EB-0729AD58FDE5}" dt="2024-06-25T02:49:32.361" v="2395" actId="27636"/>
          <ac:spMkLst>
            <pc:docMk/>
            <pc:sldMk cId="3423724062" sldId="1186"/>
            <ac:spMk id="60" creationId="{D84B2C48-2745-6A69-C838-DEB048EFCBAE}"/>
          </ac:spMkLst>
        </pc:spChg>
        <pc:spChg chg="add mod ord">
          <ac:chgData name="Samuel Kim" userId="0b4e8f1a-35cc-4769-966d-024c662a6df8" providerId="ADAL" clId="{35211499-817B-40F8-95EB-0729AD58FDE5}" dt="2024-06-25T02:49:32.361" v="2396" actId="27636"/>
          <ac:spMkLst>
            <pc:docMk/>
            <pc:sldMk cId="3423724062" sldId="1186"/>
            <ac:spMk id="61" creationId="{45EB5850-A3DD-5AA9-E3C8-CDE72138229B}"/>
          </ac:spMkLst>
        </pc:spChg>
        <pc:spChg chg="add mod ord">
          <ac:chgData name="Samuel Kim" userId="0b4e8f1a-35cc-4769-966d-024c662a6df8" providerId="ADAL" clId="{35211499-817B-40F8-95EB-0729AD58FDE5}" dt="2024-06-25T02:49:32.361" v="2394" actId="27636"/>
          <ac:spMkLst>
            <pc:docMk/>
            <pc:sldMk cId="3423724062" sldId="1186"/>
            <ac:spMk id="62" creationId="{1D36A6D8-D2F6-BFEF-9A88-E2D891FB7DB6}"/>
          </ac:spMkLst>
        </pc:spChg>
        <pc:spChg chg="add mod ord">
          <ac:chgData name="Samuel Kim" userId="0b4e8f1a-35cc-4769-966d-024c662a6df8" providerId="ADAL" clId="{35211499-817B-40F8-95EB-0729AD58FDE5}" dt="2024-06-25T02:49:32.345" v="2383" actId="27636"/>
          <ac:spMkLst>
            <pc:docMk/>
            <pc:sldMk cId="3423724062" sldId="1186"/>
            <ac:spMk id="63" creationId="{939BDFEC-2DA1-7C23-E23F-5941A86241F5}"/>
          </ac:spMkLst>
        </pc:spChg>
        <pc:spChg chg="add mod ord">
          <ac:chgData name="Samuel Kim" userId="0b4e8f1a-35cc-4769-966d-024c662a6df8" providerId="ADAL" clId="{35211499-817B-40F8-95EB-0729AD58FDE5}" dt="2024-06-25T02:49:32.361" v="2399" actId="27636"/>
          <ac:spMkLst>
            <pc:docMk/>
            <pc:sldMk cId="3423724062" sldId="1186"/>
            <ac:spMk id="64" creationId="{049818F7-20A7-54C8-F9C4-5BB3DE4EAF05}"/>
          </ac:spMkLst>
        </pc:spChg>
        <pc:spChg chg="add mod ord">
          <ac:chgData name="Samuel Kim" userId="0b4e8f1a-35cc-4769-966d-024c662a6df8" providerId="ADAL" clId="{35211499-817B-40F8-95EB-0729AD58FDE5}" dt="2024-06-25T02:49:32.345" v="2382" actId="27636"/>
          <ac:spMkLst>
            <pc:docMk/>
            <pc:sldMk cId="3423724062" sldId="1186"/>
            <ac:spMk id="65" creationId="{C53713C7-B199-1F5A-03E6-001B64668517}"/>
          </ac:spMkLst>
        </pc:spChg>
        <pc:spChg chg="add mod ord">
          <ac:chgData name="Samuel Kim" userId="0b4e8f1a-35cc-4769-966d-024c662a6df8" providerId="ADAL" clId="{35211499-817B-40F8-95EB-0729AD58FDE5}" dt="2024-06-25T02:49:32.345" v="2386" actId="27636"/>
          <ac:spMkLst>
            <pc:docMk/>
            <pc:sldMk cId="3423724062" sldId="1186"/>
            <ac:spMk id="66" creationId="{530CBBB2-2E8C-D2EA-93C7-6F9A631C5F60}"/>
          </ac:spMkLst>
        </pc:spChg>
        <pc:spChg chg="add mod ord">
          <ac:chgData name="Samuel Kim" userId="0b4e8f1a-35cc-4769-966d-024c662a6df8" providerId="ADAL" clId="{35211499-817B-40F8-95EB-0729AD58FDE5}" dt="2024-06-25T02:49:32.345" v="2387" actId="27636"/>
          <ac:spMkLst>
            <pc:docMk/>
            <pc:sldMk cId="3423724062" sldId="1186"/>
            <ac:spMk id="67" creationId="{CDA77500-D80B-0D1F-D15A-D50C62610677}"/>
          </ac:spMkLst>
        </pc:spChg>
        <pc:spChg chg="add mod ord">
          <ac:chgData name="Samuel Kim" userId="0b4e8f1a-35cc-4769-966d-024c662a6df8" providerId="ADAL" clId="{35211499-817B-40F8-95EB-0729AD58FDE5}" dt="2024-06-25T02:49:32.345" v="2388" actId="27636"/>
          <ac:spMkLst>
            <pc:docMk/>
            <pc:sldMk cId="3423724062" sldId="1186"/>
            <ac:spMk id="68" creationId="{F012E474-51D6-9A64-DC38-474360CDC38B}"/>
          </ac:spMkLst>
        </pc:spChg>
        <pc:spChg chg="add mod ord">
          <ac:chgData name="Samuel Kim" userId="0b4e8f1a-35cc-4769-966d-024c662a6df8" providerId="ADAL" clId="{35211499-817B-40F8-95EB-0729AD58FDE5}" dt="2024-06-25T02:49:32.345" v="2390" actId="27636"/>
          <ac:spMkLst>
            <pc:docMk/>
            <pc:sldMk cId="3423724062" sldId="1186"/>
            <ac:spMk id="69" creationId="{8C587AFB-F309-0D12-9D15-DBD3397AC6E7}"/>
          </ac:spMkLst>
        </pc:spChg>
        <pc:spChg chg="add mod ord">
          <ac:chgData name="Samuel Kim" userId="0b4e8f1a-35cc-4769-966d-024c662a6df8" providerId="ADAL" clId="{35211499-817B-40F8-95EB-0729AD58FDE5}" dt="2024-06-25T02:49:32.361" v="2391" actId="27636"/>
          <ac:spMkLst>
            <pc:docMk/>
            <pc:sldMk cId="3423724062" sldId="1186"/>
            <ac:spMk id="70" creationId="{6DFE826B-AFBD-BAC3-9688-53217DCF46AC}"/>
          </ac:spMkLst>
        </pc:spChg>
        <pc:spChg chg="add mod ord">
          <ac:chgData name="Samuel Kim" userId="0b4e8f1a-35cc-4769-966d-024c662a6df8" providerId="ADAL" clId="{35211499-817B-40F8-95EB-0729AD58FDE5}" dt="2024-06-25T02:49:32.345" v="2381" actId="27636"/>
          <ac:spMkLst>
            <pc:docMk/>
            <pc:sldMk cId="3423724062" sldId="1186"/>
            <ac:spMk id="71" creationId="{DC06DA19-089B-E8D6-D745-E89D491B8FEF}"/>
          </ac:spMkLst>
        </pc:spChg>
        <pc:spChg chg="add mod ord">
          <ac:chgData name="Samuel Kim" userId="0b4e8f1a-35cc-4769-966d-024c662a6df8" providerId="ADAL" clId="{35211499-817B-40F8-95EB-0729AD58FDE5}" dt="2024-06-25T02:49:32.361" v="2392" actId="27636"/>
          <ac:spMkLst>
            <pc:docMk/>
            <pc:sldMk cId="3423724062" sldId="1186"/>
            <ac:spMk id="72" creationId="{6CC0BB73-0261-9464-8DCF-A8FAB104D771}"/>
          </ac:spMkLst>
        </pc:spChg>
        <pc:graphicFrameChg chg="mod modGraphic">
          <ac:chgData name="Samuel Kim" userId="0b4e8f1a-35cc-4769-966d-024c662a6df8" providerId="ADAL" clId="{35211499-817B-40F8-95EB-0729AD58FDE5}" dt="2024-06-26T03:18:17.749" v="3493" actId="1076"/>
          <ac:graphicFrameMkLst>
            <pc:docMk/>
            <pc:sldMk cId="3423724062" sldId="1186"/>
            <ac:graphicFrameMk id="3" creationId="{3D553911-2AB0-56BF-F471-B9230EC9EA58}"/>
          </ac:graphicFrameMkLst>
        </pc:graphicFrameChg>
        <pc:graphicFrameChg chg="del">
          <ac:chgData name="Samuel Kim" userId="0b4e8f1a-35cc-4769-966d-024c662a6df8" providerId="ADAL" clId="{35211499-817B-40F8-95EB-0729AD58FDE5}" dt="2024-06-25T02:47:28.771" v="2252" actId="478"/>
          <ac:graphicFrameMkLst>
            <pc:docMk/>
            <pc:sldMk cId="3423724062" sldId="1186"/>
            <ac:graphicFrameMk id="25" creationId="{9947CD5A-A9EF-BE68-219F-67AB1E15C3F7}"/>
          </ac:graphicFrameMkLst>
        </pc:graphicFrameChg>
        <pc:graphicFrameChg chg="add del mod modGraphic">
          <ac:chgData name="Samuel Kim" userId="0b4e8f1a-35cc-4769-966d-024c662a6df8" providerId="ADAL" clId="{35211499-817B-40F8-95EB-0729AD58FDE5}" dt="2024-06-25T02:48:05.765" v="2301" actId="21"/>
          <ac:graphicFrameMkLst>
            <pc:docMk/>
            <pc:sldMk cId="3423724062" sldId="1186"/>
            <ac:graphicFrameMk id="48" creationId="{5C36F550-31A6-57C3-C043-0F34EF49E288}"/>
          </ac:graphicFrameMkLst>
        </pc:graphicFrameChg>
        <pc:graphicFrameChg chg="add del mod modGraphic">
          <ac:chgData name="Samuel Kim" userId="0b4e8f1a-35cc-4769-966d-024c662a6df8" providerId="ADAL" clId="{35211499-817B-40F8-95EB-0729AD58FDE5}" dt="2024-06-25T02:49:29.166" v="2379" actId="21"/>
          <ac:graphicFrameMkLst>
            <pc:docMk/>
            <pc:sldMk cId="3423724062" sldId="1186"/>
            <ac:graphicFrameMk id="49" creationId="{5C36F550-31A6-57C3-C043-0F34EF49E288}"/>
          </ac:graphicFrameMkLst>
        </pc:graphicFrameChg>
        <pc:graphicFrameChg chg="add del mod modGraphic">
          <ac:chgData name="Samuel Kim" userId="0b4e8f1a-35cc-4769-966d-024c662a6df8" providerId="ADAL" clId="{35211499-817B-40F8-95EB-0729AD58FDE5}" dt="2024-06-26T03:17:26.888" v="3469" actId="478"/>
          <ac:graphicFrameMkLst>
            <pc:docMk/>
            <pc:sldMk cId="3423724062" sldId="1186"/>
            <ac:graphicFrameMk id="73" creationId="{5C36F550-31A6-57C3-C043-0F34EF49E288}"/>
          </ac:graphicFrameMkLst>
        </pc:graphicFrame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35211499-817B-40F8-95EB-0729AD58FDE5}" dt="2024-06-26T03:33:40.751" v="3633"/>
              <pc2:cmMkLst xmlns:pc2="http://schemas.microsoft.com/office/powerpoint/2019/9/main/command">
                <pc:docMk/>
                <pc:sldMk cId="3423724062" sldId="1186"/>
                <pc2:cmMk id="{6348CE88-812A-4234-BF8B-1777E3F22F2D}"/>
              </pc2:cmMkLst>
            </pc226:cmChg>
          </p:ext>
        </pc:extLst>
      </pc:sldChg>
      <pc:sldChg chg="new del">
        <pc:chgData name="Samuel Kim" userId="0b4e8f1a-35cc-4769-966d-024c662a6df8" providerId="ADAL" clId="{35211499-817B-40F8-95EB-0729AD58FDE5}" dt="2024-06-25T02:23:59.129" v="2240" actId="680"/>
        <pc:sldMkLst>
          <pc:docMk/>
          <pc:sldMk cId="4053715722" sldId="1186"/>
        </pc:sldMkLst>
      </pc:sldChg>
      <pc:sldChg chg="addSp delSp modSp mod addCm modCm">
        <pc:chgData name="Samuel Kim" userId="0b4e8f1a-35cc-4769-966d-024c662a6df8" providerId="ADAL" clId="{35211499-817B-40F8-95EB-0729AD58FDE5}" dt="2024-06-26T03:18:50.833" v="3497" actId="403"/>
        <pc:sldMkLst>
          <pc:docMk/>
          <pc:sldMk cId="2466180813" sldId="1187"/>
        </pc:sldMkLst>
        <pc:spChg chg="mod">
          <ac:chgData name="Samuel Kim" userId="0b4e8f1a-35cc-4769-966d-024c662a6df8" providerId="ADAL" clId="{35211499-817B-40F8-95EB-0729AD58FDE5}" dt="2024-06-26T03:18:50.833" v="3497" actId="403"/>
          <ac:spMkLst>
            <pc:docMk/>
            <pc:sldMk cId="2466180813" sldId="1187"/>
            <ac:spMk id="3" creationId="{887C536B-8AAF-416E-B2D6-725F699C1FD1}"/>
          </ac:spMkLst>
        </pc:spChg>
        <pc:spChg chg="mod">
          <ac:chgData name="Samuel Kim" userId="0b4e8f1a-35cc-4769-966d-024c662a6df8" providerId="ADAL" clId="{35211499-817B-40F8-95EB-0729AD58FDE5}" dt="2024-06-26T00:33:59.733" v="3191" actId="948"/>
          <ac:spMkLst>
            <pc:docMk/>
            <pc:sldMk cId="2466180813" sldId="1187"/>
            <ac:spMk id="56" creationId="{454B45B6-7D96-8902-77E5-8E9114DC6DF0}"/>
          </ac:spMkLst>
        </pc:spChg>
        <pc:picChg chg="mod modCrop">
          <ac:chgData name="Samuel Kim" userId="0b4e8f1a-35cc-4769-966d-024c662a6df8" providerId="ADAL" clId="{35211499-817B-40F8-95EB-0729AD58FDE5}" dt="2024-06-26T02:15:02.075" v="3309" actId="18131"/>
          <ac:picMkLst>
            <pc:docMk/>
            <pc:sldMk cId="2466180813" sldId="1187"/>
            <ac:picMk id="7" creationId="{F490A130-6E4D-08D1-1ACA-059207C93FF4}"/>
          </ac:picMkLst>
        </pc:picChg>
        <pc:picChg chg="del mod">
          <ac:chgData name="Samuel Kim" userId="0b4e8f1a-35cc-4769-966d-024c662a6df8" providerId="ADAL" clId="{35211499-817B-40F8-95EB-0729AD58FDE5}" dt="2024-06-26T00:32:57.314" v="3184" actId="478"/>
          <ac:picMkLst>
            <pc:docMk/>
            <pc:sldMk cId="2466180813" sldId="1187"/>
            <ac:picMk id="9" creationId="{6CB84823-9C35-FC21-AC73-A706946643B5}"/>
          </ac:picMkLst>
        </pc:picChg>
        <pc:picChg chg="mod">
          <ac:chgData name="Samuel Kim" userId="0b4e8f1a-35cc-4769-966d-024c662a6df8" providerId="ADAL" clId="{35211499-817B-40F8-95EB-0729AD58FDE5}" dt="2024-06-26T00:32:54.520" v="3183" actId="1076"/>
          <ac:picMkLst>
            <pc:docMk/>
            <pc:sldMk cId="2466180813" sldId="1187"/>
            <ac:picMk id="11" creationId="{3CA4763C-CB1C-1382-5805-3AEDED9D7658}"/>
          </ac:picMkLst>
        </pc:picChg>
        <pc:picChg chg="mod modCrop">
          <ac:chgData name="Samuel Kim" userId="0b4e8f1a-35cc-4769-966d-024c662a6df8" providerId="ADAL" clId="{35211499-817B-40F8-95EB-0729AD58FDE5}" dt="2024-06-26T02:21:37.364" v="3350"/>
          <ac:picMkLst>
            <pc:docMk/>
            <pc:sldMk cId="2466180813" sldId="1187"/>
            <ac:picMk id="13" creationId="{36827C5B-63A6-F03B-1FEA-481256AC9A18}"/>
          </ac:picMkLst>
        </pc:picChg>
        <pc:picChg chg="add mod">
          <ac:chgData name="Samuel Kim" userId="0b4e8f1a-35cc-4769-966d-024c662a6df8" providerId="ADAL" clId="{35211499-817B-40F8-95EB-0729AD58FDE5}" dt="2024-06-26T00:34:17.736" v="3193" actId="1076"/>
          <ac:picMkLst>
            <pc:docMk/>
            <pc:sldMk cId="2466180813" sldId="1187"/>
            <ac:picMk id="15" creationId="{E4EF3551-473B-AA61-9AFA-36BC1CD6C895}"/>
          </ac:picMkLst>
        </pc:picChg>
        <pc:picChg chg="add del mod modCrop">
          <ac:chgData name="Samuel Kim" userId="0b4e8f1a-35cc-4769-966d-024c662a6df8" providerId="ADAL" clId="{35211499-817B-40F8-95EB-0729AD58FDE5}" dt="2024-06-26T02:13:23.486" v="3295" actId="478"/>
          <ac:picMkLst>
            <pc:docMk/>
            <pc:sldMk cId="2466180813" sldId="1187"/>
            <ac:picMk id="30" creationId="{F1731CFB-24A5-66F2-1233-F754537B833C}"/>
          </ac:picMkLst>
        </pc:pic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35211499-817B-40F8-95EB-0729AD58FDE5}" dt="2024-06-26T02:22:02.710" v="3351"/>
              <pc2:cmMkLst xmlns:pc2="http://schemas.microsoft.com/office/powerpoint/2019/9/main/command">
                <pc:docMk/>
                <pc:sldMk cId="2466180813" sldId="1187"/>
                <pc2:cmMk id="{FBCA1EB9-9995-4609-8690-E5A3B932DDD9}"/>
              </pc2:cmMkLst>
            </pc226:cmChg>
          </p:ext>
        </pc:extLst>
      </pc:sldChg>
      <pc:sldChg chg="addSp delSp modSp add del mod">
        <pc:chgData name="Samuel Kim" userId="0b4e8f1a-35cc-4769-966d-024c662a6df8" providerId="ADAL" clId="{35211499-817B-40F8-95EB-0729AD58FDE5}" dt="2024-06-25T03:23:54.067" v="2788" actId="47"/>
        <pc:sldMkLst>
          <pc:docMk/>
          <pc:sldMk cId="4197354496" sldId="1187"/>
        </pc:sldMkLst>
        <pc:graphicFrameChg chg="add del mod modGraphic">
          <ac:chgData name="Samuel Kim" userId="0b4e8f1a-35cc-4769-966d-024c662a6df8" providerId="ADAL" clId="{35211499-817B-40F8-95EB-0729AD58FDE5}" dt="2024-06-25T02:54:31.269" v="2505"/>
          <ac:graphicFrameMkLst>
            <pc:docMk/>
            <pc:sldMk cId="4197354496" sldId="1187"/>
            <ac:graphicFrameMk id="7" creationId="{B1BFD9E8-D646-B209-A330-41DA4048BBAC}"/>
          </ac:graphicFrameMkLst>
        </pc:graphicFrameChg>
      </pc:sldChg>
      <pc:sldChg chg="addSp delSp modSp mod addCm delCm">
        <pc:chgData name="Samuel Kim" userId="0b4e8f1a-35cc-4769-966d-024c662a6df8" providerId="ADAL" clId="{35211499-817B-40F8-95EB-0729AD58FDE5}" dt="2024-06-26T03:18:54.758" v="3499" actId="20577"/>
        <pc:sldMkLst>
          <pc:docMk/>
          <pc:sldMk cId="3806273518" sldId="1188"/>
        </pc:sldMkLst>
        <pc:spChg chg="mod">
          <ac:chgData name="Samuel Kim" userId="0b4e8f1a-35cc-4769-966d-024c662a6df8" providerId="ADAL" clId="{35211499-817B-40F8-95EB-0729AD58FDE5}" dt="2024-06-26T03:18:54.758" v="3499" actId="20577"/>
          <ac:spMkLst>
            <pc:docMk/>
            <pc:sldMk cId="3806273518" sldId="1188"/>
            <ac:spMk id="3" creationId="{44B3AF00-5714-47F4-9C1D-6C1226D98C6A}"/>
          </ac:spMkLst>
        </pc:spChg>
        <pc:picChg chg="mod modCrop">
          <ac:chgData name="Samuel Kim" userId="0b4e8f1a-35cc-4769-966d-024c662a6df8" providerId="ADAL" clId="{35211499-817B-40F8-95EB-0729AD58FDE5}" dt="2024-06-26T02:51:49.635" v="3403"/>
          <ac:picMkLst>
            <pc:docMk/>
            <pc:sldMk cId="3806273518" sldId="1188"/>
            <ac:picMk id="24" creationId="{409C9BB5-9433-9705-1677-C237247CE325}"/>
          </ac:picMkLst>
        </pc:picChg>
        <pc:picChg chg="mod modCrop">
          <ac:chgData name="Samuel Kim" userId="0b4e8f1a-35cc-4769-966d-024c662a6df8" providerId="ADAL" clId="{35211499-817B-40F8-95EB-0729AD58FDE5}" dt="2024-06-26T03:17:07.146" v="3466" actId="14826"/>
          <ac:picMkLst>
            <pc:docMk/>
            <pc:sldMk cId="3806273518" sldId="1188"/>
            <ac:picMk id="27" creationId="{B3783834-D10F-D371-9862-FDD9D341458C}"/>
          </ac:picMkLst>
        </pc:picChg>
        <pc:picChg chg="add del">
          <ac:chgData name="Samuel Kim" userId="0b4e8f1a-35cc-4769-966d-024c662a6df8" providerId="ADAL" clId="{35211499-817B-40F8-95EB-0729AD58FDE5}" dt="2024-06-26T02:50:45.226" v="3397" actId="22"/>
          <ac:picMkLst>
            <pc:docMk/>
            <pc:sldMk cId="3806273518" sldId="1188"/>
            <ac:picMk id="28" creationId="{CE2E905B-E214-FA96-AA98-E1BDC4697872}"/>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6T03:17:08.598" v="3468"/>
              <pc2:cmMkLst xmlns:pc2="http://schemas.microsoft.com/office/powerpoint/2019/9/main/command">
                <pc:docMk/>
                <pc:sldMk cId="3806273518" sldId="1188"/>
                <pc2:cmMk id="{59FB1D93-0CE8-4F15-87E3-9334D0DB57E1}"/>
              </pc2:cmMkLst>
            </pc226:cmChg>
          </p:ext>
        </pc:extLst>
      </pc:sldChg>
      <pc:sldChg chg="modSp">
        <pc:chgData name="Samuel Kim" userId="0b4e8f1a-35cc-4769-966d-024c662a6df8" providerId="ADAL" clId="{35211499-817B-40F8-95EB-0729AD58FDE5}" dt="2024-06-26T04:10:56.411" v="3640" actId="14826"/>
        <pc:sldMkLst>
          <pc:docMk/>
          <pc:sldMk cId="889529999" sldId="1190"/>
        </pc:sldMkLst>
        <pc:picChg chg="mod">
          <ac:chgData name="Samuel Kim" userId="0b4e8f1a-35cc-4769-966d-024c662a6df8" providerId="ADAL" clId="{35211499-817B-40F8-95EB-0729AD58FDE5}" dt="2024-06-26T04:10:56.411" v="3640" actId="14826"/>
          <ac:picMkLst>
            <pc:docMk/>
            <pc:sldMk cId="889529999" sldId="1190"/>
            <ac:picMk id="6" creationId="{6FE0B58F-EAF6-893B-7C23-F73AF06F5722}"/>
          </ac:picMkLst>
        </pc:picChg>
      </pc:sldChg>
    </pc:docChg>
  </pc:docChgLst>
  <pc:docChgLst>
    <pc:chgData name="Kathleen Speck" userId="1c3bee05-3f30-471c-9c5c-6f1d82c4dd7a" providerId="ADAL" clId="{D33D4250-90F3-445F-BF69-10C969907926}"/>
    <pc:docChg chg="modSld">
      <pc:chgData name="Kathleen Speck" userId="1c3bee05-3f30-471c-9c5c-6f1d82c4dd7a" providerId="ADAL" clId="{D33D4250-90F3-445F-BF69-10C969907926}" dt="2024-09-11T14:00:36.324" v="307" actId="962"/>
      <pc:docMkLst>
        <pc:docMk/>
      </pc:docMkLst>
      <pc:sldChg chg="modSp mod">
        <pc:chgData name="Kathleen Speck" userId="1c3bee05-3f30-471c-9c5c-6f1d82c4dd7a" providerId="ADAL" clId="{D33D4250-90F3-445F-BF69-10C969907926}" dt="2024-09-11T13:55:57.546" v="97" actId="962"/>
        <pc:sldMkLst>
          <pc:docMk/>
          <pc:sldMk cId="4237759428" sldId="667"/>
        </pc:sldMkLst>
        <pc:picChg chg="mod">
          <ac:chgData name="Kathleen Speck" userId="1c3bee05-3f30-471c-9c5c-6f1d82c4dd7a" providerId="ADAL" clId="{D33D4250-90F3-445F-BF69-10C969907926}" dt="2024-09-11T13:55:43.793" v="69" actId="962"/>
          <ac:picMkLst>
            <pc:docMk/>
            <pc:sldMk cId="4237759428" sldId="667"/>
            <ac:picMk id="3074" creationId="{0DBF0CC3-6871-89BF-2D91-E85D8C166F50}"/>
          </ac:picMkLst>
        </pc:picChg>
        <pc:picChg chg="mod">
          <ac:chgData name="Kathleen Speck" userId="1c3bee05-3f30-471c-9c5c-6f1d82c4dd7a" providerId="ADAL" clId="{D33D4250-90F3-445F-BF69-10C969907926}" dt="2024-09-11T13:55:50.417" v="83" actId="962"/>
          <ac:picMkLst>
            <pc:docMk/>
            <pc:sldMk cId="4237759428" sldId="667"/>
            <ac:picMk id="3076" creationId="{FCC2A639-E740-CCE1-D41E-3CA9C12A0DEE}"/>
          </ac:picMkLst>
        </pc:picChg>
        <pc:picChg chg="mod">
          <ac:chgData name="Kathleen Speck" userId="1c3bee05-3f30-471c-9c5c-6f1d82c4dd7a" providerId="ADAL" clId="{D33D4250-90F3-445F-BF69-10C969907926}" dt="2024-09-11T13:55:57.546" v="97" actId="962"/>
          <ac:picMkLst>
            <pc:docMk/>
            <pc:sldMk cId="4237759428" sldId="667"/>
            <ac:picMk id="3080" creationId="{00792E68-716A-48C2-AF17-B6C6A41B5456}"/>
          </ac:picMkLst>
        </pc:picChg>
      </pc:sldChg>
      <pc:sldChg chg="modSp mod">
        <pc:chgData name="Kathleen Speck" userId="1c3bee05-3f30-471c-9c5c-6f1d82c4dd7a" providerId="ADAL" clId="{D33D4250-90F3-445F-BF69-10C969907926}" dt="2024-09-11T13:56:39.928" v="139" actId="962"/>
        <pc:sldMkLst>
          <pc:docMk/>
          <pc:sldMk cId="2082655316" sldId="672"/>
        </pc:sldMkLst>
        <pc:picChg chg="mod">
          <ac:chgData name="Kathleen Speck" userId="1c3bee05-3f30-471c-9c5c-6f1d82c4dd7a" providerId="ADAL" clId="{D33D4250-90F3-445F-BF69-10C969907926}" dt="2024-09-11T13:56:39.928" v="139" actId="962"/>
          <ac:picMkLst>
            <pc:docMk/>
            <pc:sldMk cId="2082655316" sldId="672"/>
            <ac:picMk id="6" creationId="{34F72A27-827E-DC2F-59AE-EA69327F8D54}"/>
          </ac:picMkLst>
        </pc:picChg>
      </pc:sldChg>
      <pc:sldChg chg="modSp mod">
        <pc:chgData name="Kathleen Speck" userId="1c3bee05-3f30-471c-9c5c-6f1d82c4dd7a" providerId="ADAL" clId="{D33D4250-90F3-445F-BF69-10C969907926}" dt="2024-09-11T13:54:49.690" v="55" actId="962"/>
        <pc:sldMkLst>
          <pc:docMk/>
          <pc:sldMk cId="2202775932" sldId="824"/>
        </pc:sldMkLst>
        <pc:picChg chg="mod">
          <ac:chgData name="Kathleen Speck" userId="1c3bee05-3f30-471c-9c5c-6f1d82c4dd7a" providerId="ADAL" clId="{D33D4250-90F3-445F-BF69-10C969907926}" dt="2024-09-11T13:54:42.354" v="41" actId="962"/>
          <ac:picMkLst>
            <pc:docMk/>
            <pc:sldMk cId="2202775932" sldId="824"/>
            <ac:picMk id="3" creationId="{65FED3E9-C4FB-BC87-904A-03293A4FB41E}"/>
          </ac:picMkLst>
        </pc:picChg>
        <pc:picChg chg="mod">
          <ac:chgData name="Kathleen Speck" userId="1c3bee05-3f30-471c-9c5c-6f1d82c4dd7a" providerId="ADAL" clId="{D33D4250-90F3-445F-BF69-10C969907926}" dt="2024-09-11T13:54:49.690" v="55" actId="962"/>
          <ac:picMkLst>
            <pc:docMk/>
            <pc:sldMk cId="2202775932" sldId="824"/>
            <ac:picMk id="4" creationId="{912EA595-F862-7885-5A70-1909336C4120}"/>
          </ac:picMkLst>
        </pc:picChg>
        <pc:picChg chg="mod">
          <ac:chgData name="Kathleen Speck" userId="1c3bee05-3f30-471c-9c5c-6f1d82c4dd7a" providerId="ADAL" clId="{D33D4250-90F3-445F-BF69-10C969907926}" dt="2024-09-11T13:54:29.254" v="13" actId="962"/>
          <ac:picMkLst>
            <pc:docMk/>
            <pc:sldMk cId="2202775932" sldId="824"/>
            <ac:picMk id="31" creationId="{A51F79CA-A80E-28D4-B1DD-75CB2EB328D7}"/>
          </ac:picMkLst>
        </pc:picChg>
        <pc:picChg chg="mod">
          <ac:chgData name="Kathleen Speck" userId="1c3bee05-3f30-471c-9c5c-6f1d82c4dd7a" providerId="ADAL" clId="{D33D4250-90F3-445F-BF69-10C969907926}" dt="2024-09-11T13:54:35.540" v="27" actId="962"/>
          <ac:picMkLst>
            <pc:docMk/>
            <pc:sldMk cId="2202775932" sldId="824"/>
            <ac:picMk id="35" creationId="{CA22824F-21CF-21E0-A1BD-AD13CCFEC4D5}"/>
          </ac:picMkLst>
        </pc:picChg>
      </pc:sldChg>
      <pc:sldChg chg="modSp mod">
        <pc:chgData name="Kathleen Speck" userId="1c3bee05-3f30-471c-9c5c-6f1d82c4dd7a" providerId="ADAL" clId="{D33D4250-90F3-445F-BF69-10C969907926}" dt="2024-09-11T13:58:30.648" v="235" actId="962"/>
        <pc:sldMkLst>
          <pc:docMk/>
          <pc:sldMk cId="2775454391" sldId="944"/>
        </pc:sldMkLst>
        <pc:picChg chg="mod">
          <ac:chgData name="Kathleen Speck" userId="1c3bee05-3f30-471c-9c5c-6f1d82c4dd7a" providerId="ADAL" clId="{D33D4250-90F3-445F-BF69-10C969907926}" dt="2024-09-11T13:58:30.648" v="235" actId="962"/>
          <ac:picMkLst>
            <pc:docMk/>
            <pc:sldMk cId="2775454391" sldId="944"/>
            <ac:picMk id="47" creationId="{57C32B8C-F9AC-D1E1-3F65-93DE44C86D2B}"/>
          </ac:picMkLst>
        </pc:picChg>
        <pc:picChg chg="mod">
          <ac:chgData name="Kathleen Speck" userId="1c3bee05-3f30-471c-9c5c-6f1d82c4dd7a" providerId="ADAL" clId="{D33D4250-90F3-445F-BF69-10C969907926}" dt="2024-09-11T13:58:14.231" v="209" actId="962"/>
          <ac:picMkLst>
            <pc:docMk/>
            <pc:sldMk cId="2775454391" sldId="944"/>
            <ac:picMk id="52" creationId="{3C331DBA-ABFB-C741-2CD2-0FA6D1C866D2}"/>
          </ac:picMkLst>
        </pc:picChg>
        <pc:picChg chg="mod">
          <ac:chgData name="Kathleen Speck" userId="1c3bee05-3f30-471c-9c5c-6f1d82c4dd7a" providerId="ADAL" clId="{D33D4250-90F3-445F-BF69-10C969907926}" dt="2024-09-11T13:58:21.956" v="221" actId="962"/>
          <ac:picMkLst>
            <pc:docMk/>
            <pc:sldMk cId="2775454391" sldId="944"/>
            <ac:picMk id="54" creationId="{B692C334-17BE-C134-18D8-559126E5A34F}"/>
          </ac:picMkLst>
        </pc:picChg>
      </pc:sldChg>
      <pc:sldChg chg="modSp mod">
        <pc:chgData name="Kathleen Speck" userId="1c3bee05-3f30-471c-9c5c-6f1d82c4dd7a" providerId="ADAL" clId="{D33D4250-90F3-445F-BF69-10C969907926}" dt="2024-09-11T13:56:20.106" v="125" actId="962"/>
        <pc:sldMkLst>
          <pc:docMk/>
          <pc:sldMk cId="2747229851" sldId="960"/>
        </pc:sldMkLst>
        <pc:picChg chg="mod">
          <ac:chgData name="Kathleen Speck" userId="1c3bee05-3f30-471c-9c5c-6f1d82c4dd7a" providerId="ADAL" clId="{D33D4250-90F3-445F-BF69-10C969907926}" dt="2024-09-11T13:56:20.106" v="125" actId="962"/>
          <ac:picMkLst>
            <pc:docMk/>
            <pc:sldMk cId="2747229851" sldId="960"/>
            <ac:picMk id="6" creationId="{7946B84D-2F41-B4FA-1552-DC8E5AA4E064}"/>
          </ac:picMkLst>
        </pc:picChg>
        <pc:picChg chg="mod">
          <ac:chgData name="Kathleen Speck" userId="1c3bee05-3f30-471c-9c5c-6f1d82c4dd7a" providerId="ADAL" clId="{D33D4250-90F3-445F-BF69-10C969907926}" dt="2024-09-11T13:56:13.271" v="111" actId="962"/>
          <ac:picMkLst>
            <pc:docMk/>
            <pc:sldMk cId="2747229851" sldId="960"/>
            <ac:picMk id="8" creationId="{F8DB5469-36C7-29EB-C27F-A5F56DBCA8A3}"/>
          </ac:picMkLst>
        </pc:picChg>
      </pc:sldChg>
      <pc:sldChg chg="modSp mod">
        <pc:chgData name="Kathleen Speck" userId="1c3bee05-3f30-471c-9c5c-6f1d82c4dd7a" providerId="ADAL" clId="{D33D4250-90F3-445F-BF69-10C969907926}" dt="2024-09-11T13:56:57.511" v="167" actId="962"/>
        <pc:sldMkLst>
          <pc:docMk/>
          <pc:sldMk cId="3955491895" sldId="966"/>
        </pc:sldMkLst>
        <pc:picChg chg="mod">
          <ac:chgData name="Kathleen Speck" userId="1c3bee05-3f30-471c-9c5c-6f1d82c4dd7a" providerId="ADAL" clId="{D33D4250-90F3-445F-BF69-10C969907926}" dt="2024-09-11T13:56:47.622" v="153" actId="962"/>
          <ac:picMkLst>
            <pc:docMk/>
            <pc:sldMk cId="3955491895" sldId="966"/>
            <ac:picMk id="4" creationId="{655E41D2-F475-CE56-94E9-FBF51B07333D}"/>
          </ac:picMkLst>
        </pc:picChg>
        <pc:picChg chg="mod">
          <ac:chgData name="Kathleen Speck" userId="1c3bee05-3f30-471c-9c5c-6f1d82c4dd7a" providerId="ADAL" clId="{D33D4250-90F3-445F-BF69-10C969907926}" dt="2024-09-11T13:56:57.511" v="167" actId="962"/>
          <ac:picMkLst>
            <pc:docMk/>
            <pc:sldMk cId="3955491895" sldId="966"/>
            <ac:picMk id="29" creationId="{5ACD2099-40B5-4789-3086-507820045F3B}"/>
          </ac:picMkLst>
        </pc:picChg>
      </pc:sldChg>
      <pc:sldChg chg="modSp">
        <pc:chgData name="Kathleen Speck" userId="1c3bee05-3f30-471c-9c5c-6f1d82c4dd7a" providerId="ADAL" clId="{D33D4250-90F3-445F-BF69-10C969907926}" dt="2024-09-11T13:57:17.902" v="181" actId="962"/>
        <pc:sldMkLst>
          <pc:docMk/>
          <pc:sldMk cId="1393327440" sldId="1146"/>
        </pc:sldMkLst>
        <pc:picChg chg="mod">
          <ac:chgData name="Kathleen Speck" userId="1c3bee05-3f30-471c-9c5c-6f1d82c4dd7a" providerId="ADAL" clId="{D33D4250-90F3-445F-BF69-10C969907926}" dt="2024-09-11T13:57:17.902" v="181" actId="962"/>
          <ac:picMkLst>
            <pc:docMk/>
            <pc:sldMk cId="1393327440" sldId="1146"/>
            <ac:picMk id="4" creationId="{03397FEA-B73D-E89A-0E23-1213C09D5F18}"/>
          </ac:picMkLst>
        </pc:picChg>
      </pc:sldChg>
      <pc:sldChg chg="modSp">
        <pc:chgData name="Kathleen Speck" userId="1c3bee05-3f30-471c-9c5c-6f1d82c4dd7a" providerId="ADAL" clId="{D33D4250-90F3-445F-BF69-10C969907926}" dt="2024-09-11T13:57:38.714" v="195" actId="962"/>
        <pc:sldMkLst>
          <pc:docMk/>
          <pc:sldMk cId="2297160221" sldId="1150"/>
        </pc:sldMkLst>
        <pc:picChg chg="mod">
          <ac:chgData name="Kathleen Speck" userId="1c3bee05-3f30-471c-9c5c-6f1d82c4dd7a" providerId="ADAL" clId="{D33D4250-90F3-445F-BF69-10C969907926}" dt="2024-09-11T13:57:38.714" v="195" actId="962"/>
          <ac:picMkLst>
            <pc:docMk/>
            <pc:sldMk cId="2297160221" sldId="1150"/>
            <ac:picMk id="3074" creationId="{6322DF8A-A380-810D-04D7-351BCCBACF81}"/>
          </ac:picMkLst>
        </pc:picChg>
      </pc:sldChg>
      <pc:sldChg chg="modSp mod">
        <pc:chgData name="Kathleen Speck" userId="1c3bee05-3f30-471c-9c5c-6f1d82c4dd7a" providerId="ADAL" clId="{D33D4250-90F3-445F-BF69-10C969907926}" dt="2024-09-11T13:59:37.759" v="252" actId="962"/>
        <pc:sldMkLst>
          <pc:docMk/>
          <pc:sldMk cId="1637619383" sldId="1152"/>
        </pc:sldMkLst>
        <pc:grpChg chg="mod">
          <ac:chgData name="Kathleen Speck" userId="1c3bee05-3f30-471c-9c5c-6f1d82c4dd7a" providerId="ADAL" clId="{D33D4250-90F3-445F-BF69-10C969907926}" dt="2024-09-11T13:59:37.759" v="252" actId="962"/>
          <ac:grpSpMkLst>
            <pc:docMk/>
            <pc:sldMk cId="1637619383" sldId="1152"/>
            <ac:grpSpMk id="6" creationId="{D474D9BE-7447-02F9-1C9B-8589C228472C}"/>
          </ac:grpSpMkLst>
        </pc:grpChg>
      </pc:sldChg>
      <pc:sldChg chg="modSp">
        <pc:chgData name="Kathleen Speck" userId="1c3bee05-3f30-471c-9c5c-6f1d82c4dd7a" providerId="ADAL" clId="{D33D4250-90F3-445F-BF69-10C969907926}" dt="2024-09-11T13:59:49.918" v="266" actId="962"/>
        <pc:sldMkLst>
          <pc:docMk/>
          <pc:sldMk cId="1644581002" sldId="1153"/>
        </pc:sldMkLst>
        <pc:picChg chg="mod">
          <ac:chgData name="Kathleen Speck" userId="1c3bee05-3f30-471c-9c5c-6f1d82c4dd7a" providerId="ADAL" clId="{D33D4250-90F3-445F-BF69-10C969907926}" dt="2024-09-11T13:59:49.918" v="266" actId="962"/>
          <ac:picMkLst>
            <pc:docMk/>
            <pc:sldMk cId="1644581002" sldId="1153"/>
            <ac:picMk id="27" creationId="{EED8EB11-56FB-77A9-D464-5A06B936E0CF}"/>
          </ac:picMkLst>
        </pc:picChg>
      </pc:sldChg>
      <pc:sldChg chg="modSp">
        <pc:chgData name="Kathleen Speck" userId="1c3bee05-3f30-471c-9c5c-6f1d82c4dd7a" providerId="ADAL" clId="{D33D4250-90F3-445F-BF69-10C969907926}" dt="2024-09-11T14:00:00.802" v="280" actId="962"/>
        <pc:sldMkLst>
          <pc:docMk/>
          <pc:sldMk cId="1465601417" sldId="1154"/>
        </pc:sldMkLst>
        <pc:picChg chg="mod">
          <ac:chgData name="Kathleen Speck" userId="1c3bee05-3f30-471c-9c5c-6f1d82c4dd7a" providerId="ADAL" clId="{D33D4250-90F3-445F-BF69-10C969907926}" dt="2024-09-11T14:00:00.802" v="280" actId="962"/>
          <ac:picMkLst>
            <pc:docMk/>
            <pc:sldMk cId="1465601417" sldId="1154"/>
            <ac:picMk id="25" creationId="{51E9C7FA-8C46-2040-53C6-DC274128E6C5}"/>
          </ac:picMkLst>
        </pc:picChg>
      </pc:sldChg>
      <pc:sldChg chg="modSp mod">
        <pc:chgData name="Kathleen Speck" userId="1c3bee05-3f30-471c-9c5c-6f1d82c4dd7a" providerId="ADAL" clId="{D33D4250-90F3-445F-BF69-10C969907926}" dt="2024-09-11T14:00:19.598" v="292" actId="962"/>
        <pc:sldMkLst>
          <pc:docMk/>
          <pc:sldMk cId="857137727" sldId="1156"/>
        </pc:sldMkLst>
        <pc:picChg chg="mod">
          <ac:chgData name="Kathleen Speck" userId="1c3bee05-3f30-471c-9c5c-6f1d82c4dd7a" providerId="ADAL" clId="{D33D4250-90F3-445F-BF69-10C969907926}" dt="2024-09-11T14:00:19.598" v="292" actId="962"/>
          <ac:picMkLst>
            <pc:docMk/>
            <pc:sldMk cId="857137727" sldId="1156"/>
            <ac:picMk id="26" creationId="{3AC0F599-ACA0-D270-1ABF-6ABC1316F61E}"/>
          </ac:picMkLst>
        </pc:picChg>
      </pc:sldChg>
      <pc:sldChg chg="modSp">
        <pc:chgData name="Kathleen Speck" userId="1c3bee05-3f30-471c-9c5c-6f1d82c4dd7a" providerId="ADAL" clId="{D33D4250-90F3-445F-BF69-10C969907926}" dt="2024-09-11T14:00:28.846" v="306" actId="962"/>
        <pc:sldMkLst>
          <pc:docMk/>
          <pc:sldMk cId="2199776922" sldId="1157"/>
        </pc:sldMkLst>
        <pc:picChg chg="mod">
          <ac:chgData name="Kathleen Speck" userId="1c3bee05-3f30-471c-9c5c-6f1d82c4dd7a" providerId="ADAL" clId="{D33D4250-90F3-445F-BF69-10C969907926}" dt="2024-09-11T14:00:28.846" v="306" actId="962"/>
          <ac:picMkLst>
            <pc:docMk/>
            <pc:sldMk cId="2199776922" sldId="1157"/>
            <ac:picMk id="6146" creationId="{4A856A96-DF72-796D-3703-417FD92B4EB0}"/>
          </ac:picMkLst>
        </pc:picChg>
      </pc:sldChg>
      <pc:sldChg chg="modSp mod">
        <pc:chgData name="Kathleen Speck" userId="1c3bee05-3f30-471c-9c5c-6f1d82c4dd7a" providerId="ADAL" clId="{D33D4250-90F3-445F-BF69-10C969907926}" dt="2024-09-11T14:00:36.324" v="307" actId="962"/>
        <pc:sldMkLst>
          <pc:docMk/>
          <pc:sldMk cId="3736946051" sldId="1192"/>
        </pc:sldMkLst>
        <pc:picChg chg="mod">
          <ac:chgData name="Kathleen Speck" userId="1c3bee05-3f30-471c-9c5c-6f1d82c4dd7a" providerId="ADAL" clId="{D33D4250-90F3-445F-BF69-10C969907926}" dt="2024-09-11T14:00:36.324" v="307" actId="962"/>
          <ac:picMkLst>
            <pc:docMk/>
            <pc:sldMk cId="3736946051" sldId="1192"/>
            <ac:picMk id="47" creationId="{286F4B26-1A4F-0F2F-C281-7F529C44651C}"/>
          </ac:picMkLst>
        </pc:picChg>
      </pc:sldChg>
      <pc:sldChg chg="modSp mod">
        <pc:chgData name="Kathleen Speck" userId="1c3bee05-3f30-471c-9c5c-6f1d82c4dd7a" providerId="ADAL" clId="{D33D4250-90F3-445F-BF69-10C969907926}" dt="2024-09-11T13:59:17.118" v="236" actId="962"/>
        <pc:sldMkLst>
          <pc:docMk/>
          <pc:sldMk cId="2244870659" sldId="1196"/>
        </pc:sldMkLst>
        <pc:picChg chg="mod">
          <ac:chgData name="Kathleen Speck" userId="1c3bee05-3f30-471c-9c5c-6f1d82c4dd7a" providerId="ADAL" clId="{D33D4250-90F3-445F-BF69-10C969907926}" dt="2024-09-11T13:59:17.118" v="236" actId="962"/>
          <ac:picMkLst>
            <pc:docMk/>
            <pc:sldMk cId="2244870659" sldId="1196"/>
            <ac:picMk id="47" creationId="{B80223D5-F9BA-4AFC-5204-EE02856DC7CE}"/>
          </ac:picMkLst>
        </pc:picChg>
      </pc:sldChg>
    </pc:docChg>
  </pc:docChgLst>
  <pc:docChgLst>
    <pc:chgData name="Jana Lu" userId="76d7ce9a-58f9-4227-9ce6-18dcc353422d" providerId="ADAL" clId="{7269A0D0-0E1F-4108-985B-5EB005A6FC05}"/>
    <pc:docChg chg="custSel addSld modSld modMainMaster">
      <pc:chgData name="Jana Lu" userId="76d7ce9a-58f9-4227-9ce6-18dcc353422d" providerId="ADAL" clId="{7269A0D0-0E1F-4108-985B-5EB005A6FC05}" dt="2024-06-28T20:04:06.182" v="1189" actId="20577"/>
      <pc:docMkLst>
        <pc:docMk/>
      </pc:docMkLst>
      <pc:sldChg chg="modSp mod">
        <pc:chgData name="Jana Lu" userId="76d7ce9a-58f9-4227-9ce6-18dcc353422d" providerId="ADAL" clId="{7269A0D0-0E1F-4108-985B-5EB005A6FC05}" dt="2024-06-28T20:04:06.182" v="1189" actId="20577"/>
        <pc:sldMkLst>
          <pc:docMk/>
          <pc:sldMk cId="2747229851" sldId="960"/>
        </pc:sldMkLst>
        <pc:spChg chg="mod">
          <ac:chgData name="Jana Lu" userId="76d7ce9a-58f9-4227-9ce6-18dcc353422d" providerId="ADAL" clId="{7269A0D0-0E1F-4108-985B-5EB005A6FC05}" dt="2024-06-28T20:04:06.182" v="1189" actId="20577"/>
          <ac:spMkLst>
            <pc:docMk/>
            <pc:sldMk cId="2747229851" sldId="960"/>
            <ac:spMk id="3" creationId="{FFD9CE62-001B-8661-2373-A8101BA29EF2}"/>
          </ac:spMkLst>
        </pc:spChg>
      </pc:sldChg>
      <pc:sldChg chg="modSp mod modCm">
        <pc:chgData name="Jana Lu" userId="76d7ce9a-58f9-4227-9ce6-18dcc353422d" providerId="ADAL" clId="{7269A0D0-0E1F-4108-985B-5EB005A6FC05}" dt="2024-06-27T20:36:19.578" v="1175"/>
        <pc:sldMkLst>
          <pc:docMk/>
          <pc:sldMk cId="2794043861" sldId="1114"/>
        </pc:sldMkLst>
        <pc:spChg chg="mod">
          <ac:chgData name="Jana Lu" userId="76d7ce9a-58f9-4227-9ce6-18dcc353422d" providerId="ADAL" clId="{7269A0D0-0E1F-4108-985B-5EB005A6FC05}" dt="2024-06-27T19:54:57.555" v="558" actId="948"/>
          <ac:spMkLst>
            <pc:docMk/>
            <pc:sldMk cId="2794043861" sldId="1114"/>
            <ac:spMk id="26" creationId="{23DC2AE1-0A2F-C3EA-1300-0586F85404E4}"/>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7269A0D0-0E1F-4108-985B-5EB005A6FC05}" dt="2024-06-27T20:36:19.578" v="1175"/>
              <pc2:cmMkLst xmlns:pc2="http://schemas.microsoft.com/office/powerpoint/2019/9/main/command">
                <pc:docMk/>
                <pc:sldMk cId="2794043861" sldId="1114"/>
                <pc2:cmMk id="{204C81D5-BCE5-4DFB-B952-2F593FB7B189}"/>
              </pc2:cmMkLst>
              <pc226:cmRplyChg chg="add">
                <pc226:chgData name="Jana Lu" userId="76d7ce9a-58f9-4227-9ce6-18dcc353422d" providerId="ADAL" clId="{7269A0D0-0E1F-4108-985B-5EB005A6FC05}" dt="2024-06-27T20:36:19.578" v="1175"/>
                <pc2:cmRplyMkLst xmlns:pc2="http://schemas.microsoft.com/office/powerpoint/2019/9/main/command">
                  <pc:docMk/>
                  <pc:sldMk cId="2794043861" sldId="1114"/>
                  <pc2:cmMk id="{204C81D5-BCE5-4DFB-B952-2F593FB7B189}"/>
                  <pc2:cmRplyMk id="{23897AF9-AFB9-4F4F-9B11-9657C6501277}"/>
                </pc2:cmRplyMkLst>
              </pc226:cmRplyChg>
            </pc226:cmChg>
          </p:ext>
        </pc:extLst>
      </pc:sldChg>
      <pc:sldChg chg="modCm">
        <pc:chgData name="Jana Lu" userId="76d7ce9a-58f9-4227-9ce6-18dcc353422d" providerId="ADAL" clId="{7269A0D0-0E1F-4108-985B-5EB005A6FC05}" dt="2024-06-27T20:36:07.167" v="1174"/>
        <pc:sldMkLst>
          <pc:docMk/>
          <pc:sldMk cId="2766743655" sldId="1151"/>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7269A0D0-0E1F-4108-985B-5EB005A6FC05}" dt="2024-06-27T20:36:07.167" v="1174"/>
              <pc2:cmMkLst xmlns:pc2="http://schemas.microsoft.com/office/powerpoint/2019/9/main/command">
                <pc:docMk/>
                <pc:sldMk cId="2766743655" sldId="1151"/>
                <pc2:cmMk id="{DD98C06E-A420-4760-9905-6036C4428A26}"/>
              </pc2:cmMkLst>
              <pc226:cmRplyChg chg="add">
                <pc226:chgData name="Jana Lu" userId="76d7ce9a-58f9-4227-9ce6-18dcc353422d" providerId="ADAL" clId="{7269A0D0-0E1F-4108-985B-5EB005A6FC05}" dt="2024-06-27T20:36:07.167" v="1174"/>
                <pc2:cmRplyMkLst xmlns:pc2="http://schemas.microsoft.com/office/powerpoint/2019/9/main/command">
                  <pc:docMk/>
                  <pc:sldMk cId="2766743655" sldId="1151"/>
                  <pc2:cmMk id="{DD98C06E-A420-4760-9905-6036C4428A26}"/>
                  <pc2:cmRplyMk id="{46D21D9A-F202-4CB8-B3D7-A1474DCF3C37}"/>
                </pc2:cmRplyMkLst>
              </pc226:cmRplyChg>
            </pc226:cmChg>
          </p:ext>
        </pc:extLst>
      </pc:sldChg>
      <pc:sldChg chg="addSp delSp modSp new mod modClrScheme addCm chgLayout">
        <pc:chgData name="Jana Lu" userId="76d7ce9a-58f9-4227-9ce6-18dcc353422d" providerId="ADAL" clId="{7269A0D0-0E1F-4108-985B-5EB005A6FC05}" dt="2024-06-27T20:33:02.407" v="1173" actId="1035"/>
        <pc:sldMkLst>
          <pc:docMk/>
          <pc:sldMk cId="3736946051" sldId="1192"/>
        </pc:sldMkLst>
        <pc:spChg chg="del mod ord">
          <ac:chgData name="Jana Lu" userId="76d7ce9a-58f9-4227-9ce6-18dcc353422d" providerId="ADAL" clId="{7269A0D0-0E1F-4108-985B-5EB005A6FC05}" dt="2024-06-27T19:42:35.961" v="1" actId="700"/>
          <ac:spMkLst>
            <pc:docMk/>
            <pc:sldMk cId="3736946051" sldId="1192"/>
            <ac:spMk id="2" creationId="{B6C49C90-8976-6017-3147-5060C90AC988}"/>
          </ac:spMkLst>
        </pc:spChg>
        <pc:spChg chg="del mod ord">
          <ac:chgData name="Jana Lu" userId="76d7ce9a-58f9-4227-9ce6-18dcc353422d" providerId="ADAL" clId="{7269A0D0-0E1F-4108-985B-5EB005A6FC05}" dt="2024-06-27T19:42:35.961" v="1" actId="700"/>
          <ac:spMkLst>
            <pc:docMk/>
            <pc:sldMk cId="3736946051" sldId="1192"/>
            <ac:spMk id="3" creationId="{E70B4CDC-56A2-07E4-0B0F-02CDA20F0735}"/>
          </ac:spMkLst>
        </pc:spChg>
        <pc:spChg chg="del mod ord">
          <ac:chgData name="Jana Lu" userId="76d7ce9a-58f9-4227-9ce6-18dcc353422d" providerId="ADAL" clId="{7269A0D0-0E1F-4108-985B-5EB005A6FC05}" dt="2024-06-27T19:42:35.961" v="1" actId="700"/>
          <ac:spMkLst>
            <pc:docMk/>
            <pc:sldMk cId="3736946051" sldId="1192"/>
            <ac:spMk id="4" creationId="{F6CD22D3-9C44-79FD-A8E3-2F3F4CCBF1FB}"/>
          </ac:spMkLst>
        </pc:spChg>
        <pc:spChg chg="del mod ord">
          <ac:chgData name="Jana Lu" userId="76d7ce9a-58f9-4227-9ce6-18dcc353422d" providerId="ADAL" clId="{7269A0D0-0E1F-4108-985B-5EB005A6FC05}" dt="2024-06-27T19:42:35.961" v="1" actId="700"/>
          <ac:spMkLst>
            <pc:docMk/>
            <pc:sldMk cId="3736946051" sldId="1192"/>
            <ac:spMk id="5" creationId="{3844170F-AE83-4EF7-487A-77123E457170}"/>
          </ac:spMkLst>
        </pc:spChg>
        <pc:spChg chg="del mod ord">
          <ac:chgData name="Jana Lu" userId="76d7ce9a-58f9-4227-9ce6-18dcc353422d" providerId="ADAL" clId="{7269A0D0-0E1F-4108-985B-5EB005A6FC05}" dt="2024-06-27T19:42:35.961" v="1" actId="700"/>
          <ac:spMkLst>
            <pc:docMk/>
            <pc:sldMk cId="3736946051" sldId="1192"/>
            <ac:spMk id="6" creationId="{61052B5B-B6C1-CF5D-9CDC-1217E3A34A6A}"/>
          </ac:spMkLst>
        </pc:spChg>
        <pc:spChg chg="del mod ord">
          <ac:chgData name="Jana Lu" userId="76d7ce9a-58f9-4227-9ce6-18dcc353422d" providerId="ADAL" clId="{7269A0D0-0E1F-4108-985B-5EB005A6FC05}" dt="2024-06-27T19:42:35.961" v="1" actId="700"/>
          <ac:spMkLst>
            <pc:docMk/>
            <pc:sldMk cId="3736946051" sldId="1192"/>
            <ac:spMk id="7" creationId="{6FC4BD6C-3E0F-FB39-71B4-BD5DCEB476A1}"/>
          </ac:spMkLst>
        </pc:spChg>
        <pc:spChg chg="del mod ord">
          <ac:chgData name="Jana Lu" userId="76d7ce9a-58f9-4227-9ce6-18dcc353422d" providerId="ADAL" clId="{7269A0D0-0E1F-4108-985B-5EB005A6FC05}" dt="2024-06-27T19:42:35.961" v="1" actId="700"/>
          <ac:spMkLst>
            <pc:docMk/>
            <pc:sldMk cId="3736946051" sldId="1192"/>
            <ac:spMk id="8" creationId="{DD28DDED-6BE3-1C4F-B48E-752DCD224A01}"/>
          </ac:spMkLst>
        </pc:spChg>
        <pc:spChg chg="del mod ord">
          <ac:chgData name="Jana Lu" userId="76d7ce9a-58f9-4227-9ce6-18dcc353422d" providerId="ADAL" clId="{7269A0D0-0E1F-4108-985B-5EB005A6FC05}" dt="2024-06-27T19:42:35.961" v="1" actId="700"/>
          <ac:spMkLst>
            <pc:docMk/>
            <pc:sldMk cId="3736946051" sldId="1192"/>
            <ac:spMk id="9" creationId="{5A03DA09-C659-DC07-95B5-052B655D660D}"/>
          </ac:spMkLst>
        </pc:spChg>
        <pc:spChg chg="del mod ord">
          <ac:chgData name="Jana Lu" userId="76d7ce9a-58f9-4227-9ce6-18dcc353422d" providerId="ADAL" clId="{7269A0D0-0E1F-4108-985B-5EB005A6FC05}" dt="2024-06-27T19:42:35.961" v="1" actId="700"/>
          <ac:spMkLst>
            <pc:docMk/>
            <pc:sldMk cId="3736946051" sldId="1192"/>
            <ac:spMk id="10" creationId="{B9078B1F-4BF6-4D8A-4CE3-AA86EBC11085}"/>
          </ac:spMkLst>
        </pc:spChg>
        <pc:spChg chg="del mod ord">
          <ac:chgData name="Jana Lu" userId="76d7ce9a-58f9-4227-9ce6-18dcc353422d" providerId="ADAL" clId="{7269A0D0-0E1F-4108-985B-5EB005A6FC05}" dt="2024-06-27T19:42:35.961" v="1" actId="700"/>
          <ac:spMkLst>
            <pc:docMk/>
            <pc:sldMk cId="3736946051" sldId="1192"/>
            <ac:spMk id="11" creationId="{F13F6660-8159-9502-67EF-D571C763C632}"/>
          </ac:spMkLst>
        </pc:spChg>
        <pc:spChg chg="del mod ord">
          <ac:chgData name="Jana Lu" userId="76d7ce9a-58f9-4227-9ce6-18dcc353422d" providerId="ADAL" clId="{7269A0D0-0E1F-4108-985B-5EB005A6FC05}" dt="2024-06-27T19:42:35.961" v="1" actId="700"/>
          <ac:spMkLst>
            <pc:docMk/>
            <pc:sldMk cId="3736946051" sldId="1192"/>
            <ac:spMk id="12" creationId="{ABEEFAF0-BEF8-A137-6803-E8DD2FC075D5}"/>
          </ac:spMkLst>
        </pc:spChg>
        <pc:spChg chg="del mod ord">
          <ac:chgData name="Jana Lu" userId="76d7ce9a-58f9-4227-9ce6-18dcc353422d" providerId="ADAL" clId="{7269A0D0-0E1F-4108-985B-5EB005A6FC05}" dt="2024-06-27T19:42:35.961" v="1" actId="700"/>
          <ac:spMkLst>
            <pc:docMk/>
            <pc:sldMk cId="3736946051" sldId="1192"/>
            <ac:spMk id="13" creationId="{C3489B29-A222-80C7-2E36-160EAE80695C}"/>
          </ac:spMkLst>
        </pc:spChg>
        <pc:spChg chg="del mod ord">
          <ac:chgData name="Jana Lu" userId="76d7ce9a-58f9-4227-9ce6-18dcc353422d" providerId="ADAL" clId="{7269A0D0-0E1F-4108-985B-5EB005A6FC05}" dt="2024-06-27T19:42:35.961" v="1" actId="700"/>
          <ac:spMkLst>
            <pc:docMk/>
            <pc:sldMk cId="3736946051" sldId="1192"/>
            <ac:spMk id="14" creationId="{79FE53DE-90E1-2BCD-A988-21618D283BC7}"/>
          </ac:spMkLst>
        </pc:spChg>
        <pc:spChg chg="del mod ord">
          <ac:chgData name="Jana Lu" userId="76d7ce9a-58f9-4227-9ce6-18dcc353422d" providerId="ADAL" clId="{7269A0D0-0E1F-4108-985B-5EB005A6FC05}" dt="2024-06-27T19:42:35.961" v="1" actId="700"/>
          <ac:spMkLst>
            <pc:docMk/>
            <pc:sldMk cId="3736946051" sldId="1192"/>
            <ac:spMk id="15" creationId="{60D6D93E-F0E4-8ECD-F481-ECA29AACA52D}"/>
          </ac:spMkLst>
        </pc:spChg>
        <pc:spChg chg="del mod ord">
          <ac:chgData name="Jana Lu" userId="76d7ce9a-58f9-4227-9ce6-18dcc353422d" providerId="ADAL" clId="{7269A0D0-0E1F-4108-985B-5EB005A6FC05}" dt="2024-06-27T19:42:35.961" v="1" actId="700"/>
          <ac:spMkLst>
            <pc:docMk/>
            <pc:sldMk cId="3736946051" sldId="1192"/>
            <ac:spMk id="16" creationId="{993F00A1-ADDE-EEC0-4A2B-A372574865DA}"/>
          </ac:spMkLst>
        </pc:spChg>
        <pc:spChg chg="del mod ord">
          <ac:chgData name="Jana Lu" userId="76d7ce9a-58f9-4227-9ce6-18dcc353422d" providerId="ADAL" clId="{7269A0D0-0E1F-4108-985B-5EB005A6FC05}" dt="2024-06-27T19:42:35.961" v="1" actId="700"/>
          <ac:spMkLst>
            <pc:docMk/>
            <pc:sldMk cId="3736946051" sldId="1192"/>
            <ac:spMk id="17" creationId="{8F967C28-83C4-D43F-312A-23F57AEFF763}"/>
          </ac:spMkLst>
        </pc:spChg>
        <pc:spChg chg="del mod ord">
          <ac:chgData name="Jana Lu" userId="76d7ce9a-58f9-4227-9ce6-18dcc353422d" providerId="ADAL" clId="{7269A0D0-0E1F-4108-985B-5EB005A6FC05}" dt="2024-06-27T19:42:35.961" v="1" actId="700"/>
          <ac:spMkLst>
            <pc:docMk/>
            <pc:sldMk cId="3736946051" sldId="1192"/>
            <ac:spMk id="18" creationId="{02EE211F-3975-38CC-C3F4-B051E4221F5D}"/>
          </ac:spMkLst>
        </pc:spChg>
        <pc:spChg chg="del mod ord">
          <ac:chgData name="Jana Lu" userId="76d7ce9a-58f9-4227-9ce6-18dcc353422d" providerId="ADAL" clId="{7269A0D0-0E1F-4108-985B-5EB005A6FC05}" dt="2024-06-27T19:42:35.961" v="1" actId="700"/>
          <ac:spMkLst>
            <pc:docMk/>
            <pc:sldMk cId="3736946051" sldId="1192"/>
            <ac:spMk id="19" creationId="{DA601DEE-C087-130E-9E77-BD627F43AFA5}"/>
          </ac:spMkLst>
        </pc:spChg>
        <pc:spChg chg="del mod ord">
          <ac:chgData name="Jana Lu" userId="76d7ce9a-58f9-4227-9ce6-18dcc353422d" providerId="ADAL" clId="{7269A0D0-0E1F-4108-985B-5EB005A6FC05}" dt="2024-06-27T19:42:35.961" v="1" actId="700"/>
          <ac:spMkLst>
            <pc:docMk/>
            <pc:sldMk cId="3736946051" sldId="1192"/>
            <ac:spMk id="20" creationId="{E7012E54-F660-FAA0-CF5D-8B1E01763A36}"/>
          </ac:spMkLst>
        </pc:spChg>
        <pc:spChg chg="del mod ord">
          <ac:chgData name="Jana Lu" userId="76d7ce9a-58f9-4227-9ce6-18dcc353422d" providerId="ADAL" clId="{7269A0D0-0E1F-4108-985B-5EB005A6FC05}" dt="2024-06-27T19:42:35.961" v="1" actId="700"/>
          <ac:spMkLst>
            <pc:docMk/>
            <pc:sldMk cId="3736946051" sldId="1192"/>
            <ac:spMk id="21" creationId="{F2150C14-D8E0-EE4B-FC10-7C5AFC932ECF}"/>
          </ac:spMkLst>
        </pc:spChg>
        <pc:spChg chg="del mod ord">
          <ac:chgData name="Jana Lu" userId="76d7ce9a-58f9-4227-9ce6-18dcc353422d" providerId="ADAL" clId="{7269A0D0-0E1F-4108-985B-5EB005A6FC05}" dt="2024-06-27T19:42:35.961" v="1" actId="700"/>
          <ac:spMkLst>
            <pc:docMk/>
            <pc:sldMk cId="3736946051" sldId="1192"/>
            <ac:spMk id="22" creationId="{BCEF8122-D267-E88E-642F-6B50876579D3}"/>
          </ac:spMkLst>
        </pc:spChg>
        <pc:spChg chg="del mod ord">
          <ac:chgData name="Jana Lu" userId="76d7ce9a-58f9-4227-9ce6-18dcc353422d" providerId="ADAL" clId="{7269A0D0-0E1F-4108-985B-5EB005A6FC05}" dt="2024-06-27T19:42:35.961" v="1" actId="700"/>
          <ac:spMkLst>
            <pc:docMk/>
            <pc:sldMk cId="3736946051" sldId="1192"/>
            <ac:spMk id="23" creationId="{0918157D-8623-B346-A757-AE9D521C17D6}"/>
          </ac:spMkLst>
        </pc:spChg>
        <pc:spChg chg="mod ord">
          <ac:chgData name="Jana Lu" userId="76d7ce9a-58f9-4227-9ce6-18dcc353422d" providerId="ADAL" clId="{7269A0D0-0E1F-4108-985B-5EB005A6FC05}" dt="2024-06-27T19:42:35.961" v="1" actId="700"/>
          <ac:spMkLst>
            <pc:docMk/>
            <pc:sldMk cId="3736946051" sldId="1192"/>
            <ac:spMk id="24" creationId="{FE07C3F1-49FB-7D47-0E53-B0F24675557D}"/>
          </ac:spMkLst>
        </pc:spChg>
        <pc:spChg chg="add mod ord">
          <ac:chgData name="Jana Lu" userId="76d7ce9a-58f9-4227-9ce6-18dcc353422d" providerId="ADAL" clId="{7269A0D0-0E1F-4108-985B-5EB005A6FC05}" dt="2024-06-27T20:05:58.799" v="1085" actId="20577"/>
          <ac:spMkLst>
            <pc:docMk/>
            <pc:sldMk cId="3736946051" sldId="1192"/>
            <ac:spMk id="25" creationId="{D5789555-206F-8B93-1480-3307C2B17EA1}"/>
          </ac:spMkLst>
        </pc:spChg>
        <pc:spChg chg="add mod ord">
          <ac:chgData name="Jana Lu" userId="76d7ce9a-58f9-4227-9ce6-18dcc353422d" providerId="ADAL" clId="{7269A0D0-0E1F-4108-985B-5EB005A6FC05}" dt="2024-06-27T20:32:36.848" v="1121" actId="255"/>
          <ac:spMkLst>
            <pc:docMk/>
            <pc:sldMk cId="3736946051" sldId="1192"/>
            <ac:spMk id="26" creationId="{DE24FB48-B078-BAD4-A792-0CE2938447CD}"/>
          </ac:spMkLst>
        </pc:spChg>
        <pc:spChg chg="add mod ord">
          <ac:chgData name="Jana Lu" userId="76d7ce9a-58f9-4227-9ce6-18dcc353422d" providerId="ADAL" clId="{7269A0D0-0E1F-4108-985B-5EB005A6FC05}" dt="2024-06-27T20:32:51.089" v="1154" actId="1036"/>
          <ac:spMkLst>
            <pc:docMk/>
            <pc:sldMk cId="3736946051" sldId="1192"/>
            <ac:spMk id="27" creationId="{EAB89133-8382-EE57-2331-BF489B525ED9}"/>
          </ac:spMkLst>
        </pc:spChg>
        <pc:spChg chg="add mod ord">
          <ac:chgData name="Jana Lu" userId="76d7ce9a-58f9-4227-9ce6-18dcc353422d" providerId="ADAL" clId="{7269A0D0-0E1F-4108-985B-5EB005A6FC05}" dt="2024-06-27T19:42:35.988" v="3" actId="27636"/>
          <ac:spMkLst>
            <pc:docMk/>
            <pc:sldMk cId="3736946051" sldId="1192"/>
            <ac:spMk id="28" creationId="{2DED60C8-1529-77F3-712E-FBE15713F30C}"/>
          </ac:spMkLst>
        </pc:spChg>
        <pc:spChg chg="add mod ord">
          <ac:chgData name="Jana Lu" userId="76d7ce9a-58f9-4227-9ce6-18dcc353422d" providerId="ADAL" clId="{7269A0D0-0E1F-4108-985B-5EB005A6FC05}" dt="2024-06-27T19:42:35.997" v="9" actId="27636"/>
          <ac:spMkLst>
            <pc:docMk/>
            <pc:sldMk cId="3736946051" sldId="1192"/>
            <ac:spMk id="29" creationId="{D038AE16-FF9A-F47C-BAC5-417715F57965}"/>
          </ac:spMkLst>
        </pc:spChg>
        <pc:spChg chg="add mod ord">
          <ac:chgData name="Jana Lu" userId="76d7ce9a-58f9-4227-9ce6-18dcc353422d" providerId="ADAL" clId="{7269A0D0-0E1F-4108-985B-5EB005A6FC05}" dt="2024-06-27T19:42:35.990" v="4" actId="27636"/>
          <ac:spMkLst>
            <pc:docMk/>
            <pc:sldMk cId="3736946051" sldId="1192"/>
            <ac:spMk id="30" creationId="{7D7EE207-9776-3023-846C-9966A393DC76}"/>
          </ac:spMkLst>
        </pc:spChg>
        <pc:spChg chg="add mod ord">
          <ac:chgData name="Jana Lu" userId="76d7ce9a-58f9-4227-9ce6-18dcc353422d" providerId="ADAL" clId="{7269A0D0-0E1F-4108-985B-5EB005A6FC05}" dt="2024-06-27T19:42:36.003" v="13" actId="27636"/>
          <ac:spMkLst>
            <pc:docMk/>
            <pc:sldMk cId="3736946051" sldId="1192"/>
            <ac:spMk id="31" creationId="{936D59F7-AA1D-6D6C-7BF6-2C8F90578156}"/>
          </ac:spMkLst>
        </pc:spChg>
        <pc:spChg chg="add mod ord">
          <ac:chgData name="Jana Lu" userId="76d7ce9a-58f9-4227-9ce6-18dcc353422d" providerId="ADAL" clId="{7269A0D0-0E1F-4108-985B-5EB005A6FC05}" dt="2024-06-27T19:42:36.015" v="18" actId="27636"/>
          <ac:spMkLst>
            <pc:docMk/>
            <pc:sldMk cId="3736946051" sldId="1192"/>
            <ac:spMk id="32" creationId="{82762003-900E-788D-5E9E-CE9EC06F8D1E}"/>
          </ac:spMkLst>
        </pc:spChg>
        <pc:spChg chg="add mod ord">
          <ac:chgData name="Jana Lu" userId="76d7ce9a-58f9-4227-9ce6-18dcc353422d" providerId="ADAL" clId="{7269A0D0-0E1F-4108-985B-5EB005A6FC05}" dt="2024-06-27T19:42:36.001" v="12" actId="27636"/>
          <ac:spMkLst>
            <pc:docMk/>
            <pc:sldMk cId="3736946051" sldId="1192"/>
            <ac:spMk id="33" creationId="{52F68BC7-7DE6-5EC1-4A1B-412387841092}"/>
          </ac:spMkLst>
        </pc:spChg>
        <pc:spChg chg="add mod ord">
          <ac:chgData name="Jana Lu" userId="76d7ce9a-58f9-4227-9ce6-18dcc353422d" providerId="ADAL" clId="{7269A0D0-0E1F-4108-985B-5EB005A6FC05}" dt="2024-06-27T19:42:36.013" v="17" actId="27636"/>
          <ac:spMkLst>
            <pc:docMk/>
            <pc:sldMk cId="3736946051" sldId="1192"/>
            <ac:spMk id="34" creationId="{465543D0-AE0B-6C22-4098-F76F0A177A7F}"/>
          </ac:spMkLst>
        </pc:spChg>
        <pc:spChg chg="add mod ord">
          <ac:chgData name="Jana Lu" userId="76d7ce9a-58f9-4227-9ce6-18dcc353422d" providerId="ADAL" clId="{7269A0D0-0E1F-4108-985B-5EB005A6FC05}" dt="2024-06-27T19:42:35.986" v="2" actId="27636"/>
          <ac:spMkLst>
            <pc:docMk/>
            <pc:sldMk cId="3736946051" sldId="1192"/>
            <ac:spMk id="35" creationId="{EB931B7E-BE47-75DD-48DE-6AD2EDB54261}"/>
          </ac:spMkLst>
        </pc:spChg>
        <pc:spChg chg="add mod ord">
          <ac:chgData name="Jana Lu" userId="76d7ce9a-58f9-4227-9ce6-18dcc353422d" providerId="ADAL" clId="{7269A0D0-0E1F-4108-985B-5EB005A6FC05}" dt="2024-06-27T19:42:36" v="11" actId="27636"/>
          <ac:spMkLst>
            <pc:docMk/>
            <pc:sldMk cId="3736946051" sldId="1192"/>
            <ac:spMk id="36" creationId="{01A815E3-0DEC-3074-5206-07345C42C258}"/>
          </ac:spMkLst>
        </pc:spChg>
        <pc:spChg chg="add mod ord">
          <ac:chgData name="Jana Lu" userId="76d7ce9a-58f9-4227-9ce6-18dcc353422d" providerId="ADAL" clId="{7269A0D0-0E1F-4108-985B-5EB005A6FC05}" dt="2024-06-27T19:42:36.016" v="19" actId="27636"/>
          <ac:spMkLst>
            <pc:docMk/>
            <pc:sldMk cId="3736946051" sldId="1192"/>
            <ac:spMk id="37" creationId="{6FA34A74-4986-84BD-1BA3-2E87C67451A2}"/>
          </ac:spMkLst>
        </pc:spChg>
        <pc:spChg chg="add mod ord">
          <ac:chgData name="Jana Lu" userId="76d7ce9a-58f9-4227-9ce6-18dcc353422d" providerId="ADAL" clId="{7269A0D0-0E1F-4108-985B-5EB005A6FC05}" dt="2024-06-27T19:42:35.994" v="7" actId="27636"/>
          <ac:spMkLst>
            <pc:docMk/>
            <pc:sldMk cId="3736946051" sldId="1192"/>
            <ac:spMk id="38" creationId="{EAB12E76-F6F2-CA7E-327C-08E3F837B1FC}"/>
          </ac:spMkLst>
        </pc:spChg>
        <pc:spChg chg="add mod ord">
          <ac:chgData name="Jana Lu" userId="76d7ce9a-58f9-4227-9ce6-18dcc353422d" providerId="ADAL" clId="{7269A0D0-0E1F-4108-985B-5EB005A6FC05}" dt="2024-06-27T19:42:36.010" v="16" actId="27636"/>
          <ac:spMkLst>
            <pc:docMk/>
            <pc:sldMk cId="3736946051" sldId="1192"/>
            <ac:spMk id="39" creationId="{5EC6DF2D-5905-D605-01AD-A16CF232930D}"/>
          </ac:spMkLst>
        </pc:spChg>
        <pc:spChg chg="add mod ord">
          <ac:chgData name="Jana Lu" userId="76d7ce9a-58f9-4227-9ce6-18dcc353422d" providerId="ADAL" clId="{7269A0D0-0E1F-4108-985B-5EB005A6FC05}" dt="2024-06-27T19:42:36.007" v="14" actId="27636"/>
          <ac:spMkLst>
            <pc:docMk/>
            <pc:sldMk cId="3736946051" sldId="1192"/>
            <ac:spMk id="40" creationId="{408A3C50-ACF7-2458-BFD4-CF27B35DA097}"/>
          </ac:spMkLst>
        </pc:spChg>
        <pc:spChg chg="add mod ord">
          <ac:chgData name="Jana Lu" userId="76d7ce9a-58f9-4227-9ce6-18dcc353422d" providerId="ADAL" clId="{7269A0D0-0E1F-4108-985B-5EB005A6FC05}" dt="2024-06-27T19:42:36.016" v="20" actId="27636"/>
          <ac:spMkLst>
            <pc:docMk/>
            <pc:sldMk cId="3736946051" sldId="1192"/>
            <ac:spMk id="41" creationId="{B2E6D726-636F-6CE8-6EBA-5FEDBA83E5C1}"/>
          </ac:spMkLst>
        </pc:spChg>
        <pc:spChg chg="add mod ord">
          <ac:chgData name="Jana Lu" userId="76d7ce9a-58f9-4227-9ce6-18dcc353422d" providerId="ADAL" clId="{7269A0D0-0E1F-4108-985B-5EB005A6FC05}" dt="2024-06-27T19:42:36.018" v="21" actId="27636"/>
          <ac:spMkLst>
            <pc:docMk/>
            <pc:sldMk cId="3736946051" sldId="1192"/>
            <ac:spMk id="42" creationId="{AB2046A4-85BB-CFC2-92F6-4D330CF8F454}"/>
          </ac:spMkLst>
        </pc:spChg>
        <pc:spChg chg="add mod ord">
          <ac:chgData name="Jana Lu" userId="76d7ce9a-58f9-4227-9ce6-18dcc353422d" providerId="ADAL" clId="{7269A0D0-0E1F-4108-985B-5EB005A6FC05}" dt="2024-06-27T19:42:35.999" v="10" actId="27636"/>
          <ac:spMkLst>
            <pc:docMk/>
            <pc:sldMk cId="3736946051" sldId="1192"/>
            <ac:spMk id="43" creationId="{E90C49B4-AC36-DF56-1F7A-CFA3C44D0611}"/>
          </ac:spMkLst>
        </pc:spChg>
        <pc:spChg chg="add mod ord">
          <ac:chgData name="Jana Lu" userId="76d7ce9a-58f9-4227-9ce6-18dcc353422d" providerId="ADAL" clId="{7269A0D0-0E1F-4108-985B-5EB005A6FC05}" dt="2024-06-27T19:42:36.009" v="15" actId="27636"/>
          <ac:spMkLst>
            <pc:docMk/>
            <pc:sldMk cId="3736946051" sldId="1192"/>
            <ac:spMk id="44" creationId="{A85FC502-5A68-5FA7-267B-F429287266D8}"/>
          </ac:spMkLst>
        </pc:spChg>
        <pc:spChg chg="add mod ord">
          <ac:chgData name="Jana Lu" userId="76d7ce9a-58f9-4227-9ce6-18dcc353422d" providerId="ADAL" clId="{7269A0D0-0E1F-4108-985B-5EB005A6FC05}" dt="2024-06-27T19:42:35.992" v="6" actId="27636"/>
          <ac:spMkLst>
            <pc:docMk/>
            <pc:sldMk cId="3736946051" sldId="1192"/>
            <ac:spMk id="45" creationId="{FE4FE19F-9A92-0C2C-BBED-95CC0F23024B}"/>
          </ac:spMkLst>
        </pc:spChg>
        <pc:spChg chg="add mod ord">
          <ac:chgData name="Jana Lu" userId="76d7ce9a-58f9-4227-9ce6-18dcc353422d" providerId="ADAL" clId="{7269A0D0-0E1F-4108-985B-5EB005A6FC05}" dt="2024-06-27T19:42:35.991" v="5" actId="27636"/>
          <ac:spMkLst>
            <pc:docMk/>
            <pc:sldMk cId="3736946051" sldId="1192"/>
            <ac:spMk id="46" creationId="{07DD8A6B-61D0-C177-8551-018C15DC85BE}"/>
          </ac:spMkLst>
        </pc:spChg>
        <pc:picChg chg="add mod">
          <ac:chgData name="Jana Lu" userId="76d7ce9a-58f9-4227-9ce6-18dcc353422d" providerId="ADAL" clId="{7269A0D0-0E1F-4108-985B-5EB005A6FC05}" dt="2024-06-27T20:33:02.407" v="1173" actId="1035"/>
          <ac:picMkLst>
            <pc:docMk/>
            <pc:sldMk cId="3736946051" sldId="1192"/>
            <ac:picMk id="47" creationId="{286F4B26-1A4F-0F2F-C281-7F529C44651C}"/>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7269A0D0-0E1F-4108-985B-5EB005A6FC05}" dt="2024-06-27T20:30:42.105" v="1109"/>
              <pc2:cmMkLst xmlns:pc2="http://schemas.microsoft.com/office/powerpoint/2019/9/main/command">
                <pc:docMk/>
                <pc:sldMk cId="3736946051" sldId="1192"/>
                <pc2:cmMk id="{33AE7A4F-50BC-4072-A609-A3596C3018B7}"/>
              </pc2:cmMkLst>
            </pc226:cmChg>
          </p:ext>
        </pc:extLst>
      </pc:sldChg>
      <pc:sldMasterChg chg="modSp mod">
        <pc:chgData name="Jana Lu" userId="76d7ce9a-58f9-4227-9ce6-18dcc353422d" providerId="ADAL" clId="{7269A0D0-0E1F-4108-985B-5EB005A6FC05}" dt="2024-06-28T17:43:42.195" v="1185" actId="20577"/>
        <pc:sldMasterMkLst>
          <pc:docMk/>
          <pc:sldMasterMk cId="629163254" sldId="2147483682"/>
        </pc:sldMasterMkLst>
        <pc:spChg chg="mod">
          <ac:chgData name="Jana Lu" userId="76d7ce9a-58f9-4227-9ce6-18dcc353422d" providerId="ADAL" clId="{7269A0D0-0E1F-4108-985B-5EB005A6FC05}" dt="2024-06-28T17:43:42.195" v="1185" actId="20577"/>
          <ac:spMkLst>
            <pc:docMk/>
            <pc:sldMasterMk cId="629163254" sldId="2147483682"/>
            <ac:spMk id="15" creationId="{EAEB803E-BCEE-876D-9A2E-80CB57F6A31D}"/>
          </ac:spMkLst>
        </pc:spChg>
      </pc:sldMasterChg>
    </pc:docChg>
  </pc:docChgLst>
  <pc:docChgLst>
    <pc:chgData name="Kathleen Speck" userId="1c3bee05-3f30-471c-9c5c-6f1d82c4dd7a" providerId="ADAL" clId="{E614DAB5-5EFA-44A7-AEC4-9BAA5D0C9376}"/>
    <pc:docChg chg="modSld">
      <pc:chgData name="Kathleen Speck" userId="1c3bee05-3f30-471c-9c5c-6f1d82c4dd7a" providerId="ADAL" clId="{E614DAB5-5EFA-44A7-AEC4-9BAA5D0C9376}" dt="2024-06-30T16:07:22.543" v="12"/>
      <pc:docMkLst>
        <pc:docMk/>
      </pc:docMkLst>
      <pc:sldChg chg="delCm">
        <pc:chgData name="Kathleen Speck" userId="1c3bee05-3f30-471c-9c5c-6f1d82c4dd7a" providerId="ADAL" clId="{E614DAB5-5EFA-44A7-AEC4-9BAA5D0C9376}" dt="2024-06-30T16:06:43.931" v="9"/>
        <pc:sldMkLst>
          <pc:docMk/>
          <pc:sldMk cId="3593668804" sldId="942"/>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6:43.931" v="9"/>
              <pc2:cmMkLst xmlns:pc2="http://schemas.microsoft.com/office/powerpoint/2019/9/main/command">
                <pc:docMk/>
                <pc:sldMk cId="3593668804" sldId="942"/>
                <pc2:cmMk id="{92256CCF-5D2B-456A-B70A-07D9C7F5A4D2}"/>
              </pc2:cmMkLst>
            </pc226:cmChg>
          </p:ext>
        </pc:extLst>
      </pc:sldChg>
      <pc:sldChg chg="delCm">
        <pc:chgData name="Kathleen Speck" userId="1c3bee05-3f30-471c-9c5c-6f1d82c4dd7a" providerId="ADAL" clId="{E614DAB5-5EFA-44A7-AEC4-9BAA5D0C9376}" dt="2024-06-30T16:07:22.543" v="12"/>
        <pc:sldMkLst>
          <pc:docMk/>
          <pc:sldMk cId="2794043861" sldId="1114"/>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7:22.543" v="12"/>
              <pc2:cmMkLst xmlns:pc2="http://schemas.microsoft.com/office/powerpoint/2019/9/main/command">
                <pc:docMk/>
                <pc:sldMk cId="2794043861" sldId="1114"/>
                <pc2:cmMk id="{204C81D5-BCE5-4DFB-B952-2F593FB7B189}"/>
              </pc2:cmMkLst>
            </pc226:cmChg>
          </p:ext>
        </pc:extLst>
      </pc:sldChg>
      <pc:sldChg chg="delCm">
        <pc:chgData name="Kathleen Speck" userId="1c3bee05-3f30-471c-9c5c-6f1d82c4dd7a" providerId="ADAL" clId="{E614DAB5-5EFA-44A7-AEC4-9BAA5D0C9376}" dt="2024-06-30T16:07:16.013" v="11"/>
        <pc:sldMkLst>
          <pc:docMk/>
          <pc:sldMk cId="2766743655" sldId="1151"/>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7:16.013" v="11"/>
              <pc2:cmMkLst xmlns:pc2="http://schemas.microsoft.com/office/powerpoint/2019/9/main/command">
                <pc:docMk/>
                <pc:sldMk cId="2766743655" sldId="1151"/>
                <pc2:cmMk id="{DD98C06E-A420-4760-9905-6036C4428A26}"/>
              </pc2:cmMkLst>
            </pc226:cmChg>
          </p:ext>
        </pc:extLst>
      </pc:sldChg>
      <pc:sldChg chg="delCm">
        <pc:chgData name="Kathleen Speck" userId="1c3bee05-3f30-471c-9c5c-6f1d82c4dd7a" providerId="ADAL" clId="{E614DAB5-5EFA-44A7-AEC4-9BAA5D0C9376}" dt="2024-06-30T16:07:04.908" v="10"/>
        <pc:sldMkLst>
          <pc:docMk/>
          <pc:sldMk cId="2199776922" sldId="1157"/>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7:04.908" v="10"/>
              <pc2:cmMkLst xmlns:pc2="http://schemas.microsoft.com/office/powerpoint/2019/9/main/command">
                <pc:docMk/>
                <pc:sldMk cId="2199776922" sldId="1157"/>
                <pc2:cmMk id="{5998F24E-A29D-43EA-9F21-D4A68BCD356A}"/>
              </pc2:cmMkLst>
            </pc226:cmChg>
          </p:ext>
        </pc:extLst>
      </pc:sldChg>
      <pc:sldChg chg="modSp mod">
        <pc:chgData name="Kathleen Speck" userId="1c3bee05-3f30-471c-9c5c-6f1d82c4dd7a" providerId="ADAL" clId="{E614DAB5-5EFA-44A7-AEC4-9BAA5D0C9376}" dt="2024-06-30T16:01:31.406" v="8" actId="20577"/>
        <pc:sldMkLst>
          <pc:docMk/>
          <pc:sldMk cId="3736946051" sldId="1192"/>
        </pc:sldMkLst>
        <pc:spChg chg="mod">
          <ac:chgData name="Kathleen Speck" userId="1c3bee05-3f30-471c-9c5c-6f1d82c4dd7a" providerId="ADAL" clId="{E614DAB5-5EFA-44A7-AEC4-9BAA5D0C9376}" dt="2024-06-30T16:01:31.406" v="8" actId="20577"/>
          <ac:spMkLst>
            <pc:docMk/>
            <pc:sldMk cId="3736946051" sldId="1192"/>
            <ac:spMk id="26" creationId="{DE24FB48-B078-BAD4-A792-0CE2938447CD}"/>
          </ac:spMkLst>
        </pc:spChg>
      </pc:sldChg>
    </pc:docChg>
  </pc:docChgLst>
  <pc:docChgLst>
    <pc:chgData name="Samuel Kim" userId="0b4e8f1a-35cc-4769-966d-024c662a6df8" providerId="ADAL" clId="{A8EBCD6B-BDF2-43FA-BEA6-5FA48CF384F2}"/>
    <pc:docChg chg="undo custSel modSld modMainMaster">
      <pc:chgData name="Samuel Kim" userId="0b4e8f1a-35cc-4769-966d-024c662a6df8" providerId="ADAL" clId="{A8EBCD6B-BDF2-43FA-BEA6-5FA48CF384F2}" dt="2024-10-15T23:39:02.126" v="43" actId="478"/>
      <pc:docMkLst>
        <pc:docMk/>
      </pc:docMkLst>
      <pc:sldChg chg="addSp delSp modSp mod chgLayout">
        <pc:chgData name="Samuel Kim" userId="0b4e8f1a-35cc-4769-966d-024c662a6df8" providerId="ADAL" clId="{A8EBCD6B-BDF2-43FA-BEA6-5FA48CF384F2}" dt="2024-10-15T23:38:44.109" v="17" actId="6264"/>
        <pc:sldMkLst>
          <pc:docMk/>
          <pc:sldMk cId="2794043861" sldId="1114"/>
        </pc:sldMkLst>
        <pc:spChg chg="add del mod">
          <ac:chgData name="Samuel Kim" userId="0b4e8f1a-35cc-4769-966d-024c662a6df8" providerId="ADAL" clId="{A8EBCD6B-BDF2-43FA-BEA6-5FA48CF384F2}" dt="2024-10-15T23:38:44.109" v="17" actId="6264"/>
          <ac:spMkLst>
            <pc:docMk/>
            <pc:sldMk cId="2794043861" sldId="1114"/>
            <ac:spMk id="2" creationId="{A126B3A3-8C26-173E-73A0-E131B3132F05}"/>
          </ac:spMkLst>
        </pc:spChg>
        <pc:spChg chg="add del mod">
          <ac:chgData name="Samuel Kim" userId="0b4e8f1a-35cc-4769-966d-024c662a6df8" providerId="ADAL" clId="{A8EBCD6B-BDF2-43FA-BEA6-5FA48CF384F2}" dt="2024-10-15T23:38:44.109" v="17" actId="6264"/>
          <ac:spMkLst>
            <pc:docMk/>
            <pc:sldMk cId="2794043861" sldId="1114"/>
            <ac:spMk id="3" creationId="{487D9173-4683-D649-59A4-F5FFCFEA4D9E}"/>
          </ac:spMkLst>
        </pc:spChg>
        <pc:spChg chg="add del mod">
          <ac:chgData name="Samuel Kim" userId="0b4e8f1a-35cc-4769-966d-024c662a6df8" providerId="ADAL" clId="{A8EBCD6B-BDF2-43FA-BEA6-5FA48CF384F2}" dt="2024-10-15T23:38:44.109" v="17" actId="6264"/>
          <ac:spMkLst>
            <pc:docMk/>
            <pc:sldMk cId="2794043861" sldId="1114"/>
            <ac:spMk id="4" creationId="{56660675-235B-C0A2-27DB-C27DB9ECB85F}"/>
          </ac:spMkLst>
        </pc:spChg>
        <pc:spChg chg="add del mod ord">
          <ac:chgData name="Samuel Kim" userId="0b4e8f1a-35cc-4769-966d-024c662a6df8" providerId="ADAL" clId="{A8EBCD6B-BDF2-43FA-BEA6-5FA48CF384F2}" dt="2024-10-15T23:38:44.109" v="17" actId="6264"/>
          <ac:spMkLst>
            <pc:docMk/>
            <pc:sldMk cId="2794043861" sldId="1114"/>
            <ac:spMk id="5" creationId="{8723B7B2-87E8-E099-045B-FC9B8918CC57}"/>
          </ac:spMkLst>
        </pc:spChg>
        <pc:spChg chg="add del mod ord">
          <ac:chgData name="Samuel Kim" userId="0b4e8f1a-35cc-4769-966d-024c662a6df8" providerId="ADAL" clId="{A8EBCD6B-BDF2-43FA-BEA6-5FA48CF384F2}" dt="2024-10-15T23:38:44.109" v="17" actId="6264"/>
          <ac:spMkLst>
            <pc:docMk/>
            <pc:sldMk cId="2794043861" sldId="1114"/>
            <ac:spMk id="6" creationId="{77B947A0-F5A0-AB9F-4A22-FECB7737D52F}"/>
          </ac:spMkLst>
        </pc:spChg>
        <pc:spChg chg="add del mod ord">
          <ac:chgData name="Samuel Kim" userId="0b4e8f1a-35cc-4769-966d-024c662a6df8" providerId="ADAL" clId="{A8EBCD6B-BDF2-43FA-BEA6-5FA48CF384F2}" dt="2024-10-15T23:38:44.109" v="17" actId="6264"/>
          <ac:spMkLst>
            <pc:docMk/>
            <pc:sldMk cId="2794043861" sldId="1114"/>
            <ac:spMk id="7" creationId="{732F7544-FE56-000C-C678-26DAFC78CFB9}"/>
          </ac:spMkLst>
        </pc:spChg>
        <pc:spChg chg="add del mod ord">
          <ac:chgData name="Samuel Kim" userId="0b4e8f1a-35cc-4769-966d-024c662a6df8" providerId="ADAL" clId="{A8EBCD6B-BDF2-43FA-BEA6-5FA48CF384F2}" dt="2024-10-15T23:38:44.109" v="17" actId="6264"/>
          <ac:spMkLst>
            <pc:docMk/>
            <pc:sldMk cId="2794043861" sldId="1114"/>
            <ac:spMk id="8" creationId="{BB9C8825-8D7D-5C90-9F4B-92CC4ECA17B8}"/>
          </ac:spMkLst>
        </pc:spChg>
        <pc:spChg chg="add del mod ord">
          <ac:chgData name="Samuel Kim" userId="0b4e8f1a-35cc-4769-966d-024c662a6df8" providerId="ADAL" clId="{A8EBCD6B-BDF2-43FA-BEA6-5FA48CF384F2}" dt="2024-10-15T23:38:44.109" v="17" actId="6264"/>
          <ac:spMkLst>
            <pc:docMk/>
            <pc:sldMk cId="2794043861" sldId="1114"/>
            <ac:spMk id="9" creationId="{95215499-E53C-2029-B87A-617FE66BC66C}"/>
          </ac:spMkLst>
        </pc:spChg>
        <pc:spChg chg="add del mod ord">
          <ac:chgData name="Samuel Kim" userId="0b4e8f1a-35cc-4769-966d-024c662a6df8" providerId="ADAL" clId="{A8EBCD6B-BDF2-43FA-BEA6-5FA48CF384F2}" dt="2024-10-15T23:38:44.109" v="17" actId="6264"/>
          <ac:spMkLst>
            <pc:docMk/>
            <pc:sldMk cId="2794043861" sldId="1114"/>
            <ac:spMk id="10" creationId="{DF188B1E-A11C-AC44-385D-1DFDA6A0818E}"/>
          </ac:spMkLst>
        </pc:spChg>
        <pc:spChg chg="add del mod ord">
          <ac:chgData name="Samuel Kim" userId="0b4e8f1a-35cc-4769-966d-024c662a6df8" providerId="ADAL" clId="{A8EBCD6B-BDF2-43FA-BEA6-5FA48CF384F2}" dt="2024-10-15T23:38:44.109" v="17" actId="6264"/>
          <ac:spMkLst>
            <pc:docMk/>
            <pc:sldMk cId="2794043861" sldId="1114"/>
            <ac:spMk id="11" creationId="{97E57D61-4B38-CD18-CB06-B3CEB580B441}"/>
          </ac:spMkLst>
        </pc:spChg>
        <pc:spChg chg="add del mod ord">
          <ac:chgData name="Samuel Kim" userId="0b4e8f1a-35cc-4769-966d-024c662a6df8" providerId="ADAL" clId="{A8EBCD6B-BDF2-43FA-BEA6-5FA48CF384F2}" dt="2024-10-15T23:38:44.109" v="17" actId="6264"/>
          <ac:spMkLst>
            <pc:docMk/>
            <pc:sldMk cId="2794043861" sldId="1114"/>
            <ac:spMk id="12" creationId="{21A2C0E2-991A-2B80-C53E-6B142D058C49}"/>
          </ac:spMkLst>
        </pc:spChg>
        <pc:spChg chg="add del mod ord">
          <ac:chgData name="Samuel Kim" userId="0b4e8f1a-35cc-4769-966d-024c662a6df8" providerId="ADAL" clId="{A8EBCD6B-BDF2-43FA-BEA6-5FA48CF384F2}" dt="2024-10-15T23:38:44.109" v="17" actId="6264"/>
          <ac:spMkLst>
            <pc:docMk/>
            <pc:sldMk cId="2794043861" sldId="1114"/>
            <ac:spMk id="13" creationId="{0FF03402-527B-3E4F-BA87-42D2C50A9CC5}"/>
          </ac:spMkLst>
        </pc:spChg>
        <pc:spChg chg="add del mod ord">
          <ac:chgData name="Samuel Kim" userId="0b4e8f1a-35cc-4769-966d-024c662a6df8" providerId="ADAL" clId="{A8EBCD6B-BDF2-43FA-BEA6-5FA48CF384F2}" dt="2024-10-15T23:38:44.109" v="17" actId="6264"/>
          <ac:spMkLst>
            <pc:docMk/>
            <pc:sldMk cId="2794043861" sldId="1114"/>
            <ac:spMk id="14" creationId="{AA9ECBED-AE28-605A-2E2B-B5FD326AF6F7}"/>
          </ac:spMkLst>
        </pc:spChg>
        <pc:spChg chg="add del mod ord">
          <ac:chgData name="Samuel Kim" userId="0b4e8f1a-35cc-4769-966d-024c662a6df8" providerId="ADAL" clId="{A8EBCD6B-BDF2-43FA-BEA6-5FA48CF384F2}" dt="2024-10-15T23:38:44.109" v="17" actId="6264"/>
          <ac:spMkLst>
            <pc:docMk/>
            <pc:sldMk cId="2794043861" sldId="1114"/>
            <ac:spMk id="15" creationId="{EC8C41C5-17E2-339B-2E47-7CAD42815E73}"/>
          </ac:spMkLst>
        </pc:spChg>
        <pc:spChg chg="add del mod ord">
          <ac:chgData name="Samuel Kim" userId="0b4e8f1a-35cc-4769-966d-024c662a6df8" providerId="ADAL" clId="{A8EBCD6B-BDF2-43FA-BEA6-5FA48CF384F2}" dt="2024-10-15T23:38:44.109" v="17" actId="6264"/>
          <ac:spMkLst>
            <pc:docMk/>
            <pc:sldMk cId="2794043861" sldId="1114"/>
            <ac:spMk id="16" creationId="{F22BBF36-6AF0-C72F-F9AA-25653621BF03}"/>
          </ac:spMkLst>
        </pc:spChg>
        <pc:spChg chg="add del mod ord">
          <ac:chgData name="Samuel Kim" userId="0b4e8f1a-35cc-4769-966d-024c662a6df8" providerId="ADAL" clId="{A8EBCD6B-BDF2-43FA-BEA6-5FA48CF384F2}" dt="2024-10-15T23:38:44.109" v="17" actId="6264"/>
          <ac:spMkLst>
            <pc:docMk/>
            <pc:sldMk cId="2794043861" sldId="1114"/>
            <ac:spMk id="17" creationId="{F13B2708-30EB-8645-9A03-F2DD268F0187}"/>
          </ac:spMkLst>
        </pc:spChg>
        <pc:spChg chg="add del mod ord">
          <ac:chgData name="Samuel Kim" userId="0b4e8f1a-35cc-4769-966d-024c662a6df8" providerId="ADAL" clId="{A8EBCD6B-BDF2-43FA-BEA6-5FA48CF384F2}" dt="2024-10-15T23:38:44.109" v="17" actId="6264"/>
          <ac:spMkLst>
            <pc:docMk/>
            <pc:sldMk cId="2794043861" sldId="1114"/>
            <ac:spMk id="18" creationId="{02F80118-8B8F-D8E4-CF47-79DD6A9BD4ED}"/>
          </ac:spMkLst>
        </pc:spChg>
        <pc:spChg chg="add del mod ord">
          <ac:chgData name="Samuel Kim" userId="0b4e8f1a-35cc-4769-966d-024c662a6df8" providerId="ADAL" clId="{A8EBCD6B-BDF2-43FA-BEA6-5FA48CF384F2}" dt="2024-10-15T23:38:44.109" v="17" actId="6264"/>
          <ac:spMkLst>
            <pc:docMk/>
            <pc:sldMk cId="2794043861" sldId="1114"/>
            <ac:spMk id="19" creationId="{435499C4-9249-4370-EB88-D72A7401E2A9}"/>
          </ac:spMkLst>
        </pc:spChg>
        <pc:spChg chg="add del mod ord">
          <ac:chgData name="Samuel Kim" userId="0b4e8f1a-35cc-4769-966d-024c662a6df8" providerId="ADAL" clId="{A8EBCD6B-BDF2-43FA-BEA6-5FA48CF384F2}" dt="2024-10-15T23:38:44.109" v="17" actId="6264"/>
          <ac:spMkLst>
            <pc:docMk/>
            <pc:sldMk cId="2794043861" sldId="1114"/>
            <ac:spMk id="20" creationId="{77C4412F-18D0-1B1B-B46C-BEB786E9566B}"/>
          </ac:spMkLst>
        </pc:spChg>
        <pc:spChg chg="add del mod ord">
          <ac:chgData name="Samuel Kim" userId="0b4e8f1a-35cc-4769-966d-024c662a6df8" providerId="ADAL" clId="{A8EBCD6B-BDF2-43FA-BEA6-5FA48CF384F2}" dt="2024-10-15T23:38:44.109" v="17" actId="6264"/>
          <ac:spMkLst>
            <pc:docMk/>
            <pc:sldMk cId="2794043861" sldId="1114"/>
            <ac:spMk id="21" creationId="{3BAFC57E-E3E3-931D-AEED-16A67F600470}"/>
          </ac:spMkLst>
        </pc:spChg>
        <pc:spChg chg="add del mod ord">
          <ac:chgData name="Samuel Kim" userId="0b4e8f1a-35cc-4769-966d-024c662a6df8" providerId="ADAL" clId="{A8EBCD6B-BDF2-43FA-BEA6-5FA48CF384F2}" dt="2024-10-15T23:38:44.109" v="17" actId="6264"/>
          <ac:spMkLst>
            <pc:docMk/>
            <pc:sldMk cId="2794043861" sldId="1114"/>
            <ac:spMk id="22" creationId="{A1EE120C-DD3B-A025-773B-8A50636DA8CB}"/>
          </ac:spMkLst>
        </pc:spChg>
        <pc:spChg chg="mod ord">
          <ac:chgData name="Samuel Kim" userId="0b4e8f1a-35cc-4769-966d-024c662a6df8" providerId="ADAL" clId="{A8EBCD6B-BDF2-43FA-BEA6-5FA48CF384F2}" dt="2024-10-15T23:38:44.109" v="17" actId="6264"/>
          <ac:spMkLst>
            <pc:docMk/>
            <pc:sldMk cId="2794043861" sldId="1114"/>
            <ac:spMk id="23" creationId="{26EB9576-5CA6-ADEA-6DBF-CF1756F617B4}"/>
          </ac:spMkLst>
        </pc:spChg>
        <pc:spChg chg="add del mod ord">
          <ac:chgData name="Samuel Kim" userId="0b4e8f1a-35cc-4769-966d-024c662a6df8" providerId="ADAL" clId="{A8EBCD6B-BDF2-43FA-BEA6-5FA48CF384F2}" dt="2024-10-15T23:38:44.109" v="17" actId="6264"/>
          <ac:spMkLst>
            <pc:docMk/>
            <pc:sldMk cId="2794043861" sldId="1114"/>
            <ac:spMk id="24" creationId="{E3D421C8-A090-219D-06AB-6605F5F13DE6}"/>
          </ac:spMkLst>
        </pc:spChg>
        <pc:spChg chg="mod ord">
          <ac:chgData name="Samuel Kim" userId="0b4e8f1a-35cc-4769-966d-024c662a6df8" providerId="ADAL" clId="{A8EBCD6B-BDF2-43FA-BEA6-5FA48CF384F2}" dt="2024-10-15T23:38:44.109" v="17" actId="6264"/>
          <ac:spMkLst>
            <pc:docMk/>
            <pc:sldMk cId="2794043861" sldId="1114"/>
            <ac:spMk id="25" creationId="{F43F93A3-9938-DC35-BF1B-215393329ECE}"/>
          </ac:spMkLst>
        </pc:spChg>
        <pc:spChg chg="mod ord">
          <ac:chgData name="Samuel Kim" userId="0b4e8f1a-35cc-4769-966d-024c662a6df8" providerId="ADAL" clId="{A8EBCD6B-BDF2-43FA-BEA6-5FA48CF384F2}" dt="2024-10-15T23:38:44.109" v="17" actId="6264"/>
          <ac:spMkLst>
            <pc:docMk/>
            <pc:sldMk cId="2794043861" sldId="1114"/>
            <ac:spMk id="26" creationId="{23DC2AE1-0A2F-C3EA-1300-0586F85404E4}"/>
          </ac:spMkLst>
        </pc:spChg>
        <pc:spChg chg="add del mod ord">
          <ac:chgData name="Samuel Kim" userId="0b4e8f1a-35cc-4769-966d-024c662a6df8" providerId="ADAL" clId="{A8EBCD6B-BDF2-43FA-BEA6-5FA48CF384F2}" dt="2024-10-15T23:38:44.109" v="17" actId="6264"/>
          <ac:spMkLst>
            <pc:docMk/>
            <pc:sldMk cId="2794043861" sldId="1114"/>
            <ac:spMk id="27" creationId="{3789F69A-43DA-AA31-1F87-5B6BB4355EED}"/>
          </ac:spMkLst>
        </pc:spChg>
      </pc:sldChg>
      <pc:sldChg chg="addSp delSp modSp mod modClrScheme chgLayout">
        <pc:chgData name="Samuel Kim" userId="0b4e8f1a-35cc-4769-966d-024c662a6df8" providerId="ADAL" clId="{A8EBCD6B-BDF2-43FA-BEA6-5FA48CF384F2}" dt="2024-10-15T23:39:02.126" v="43" actId="478"/>
        <pc:sldMkLst>
          <pc:docMk/>
          <pc:sldMk cId="298981352" sldId="1115"/>
        </pc:sldMkLst>
        <pc:spChg chg="add del mod ord">
          <ac:chgData name="Samuel Kim" userId="0b4e8f1a-35cc-4769-966d-024c662a6df8" providerId="ADAL" clId="{A8EBCD6B-BDF2-43FA-BEA6-5FA48CF384F2}" dt="2024-10-15T23:39:02.126" v="43" actId="478"/>
          <ac:spMkLst>
            <pc:docMk/>
            <pc:sldMk cId="298981352" sldId="1115"/>
            <ac:spMk id="2" creationId="{8AE65CF0-AD6C-5F38-1AED-4041AB6D471B}"/>
          </ac:spMkLst>
        </pc:spChg>
        <pc:spChg chg="add del mod ord">
          <ac:chgData name="Samuel Kim" userId="0b4e8f1a-35cc-4769-966d-024c662a6df8" providerId="ADAL" clId="{A8EBCD6B-BDF2-43FA-BEA6-5FA48CF384F2}" dt="2024-10-15T23:39:02.126" v="43" actId="478"/>
          <ac:spMkLst>
            <pc:docMk/>
            <pc:sldMk cId="298981352" sldId="1115"/>
            <ac:spMk id="3" creationId="{0434348A-995C-2F78-110F-A2587BDF776D}"/>
          </ac:spMkLst>
        </pc:spChg>
        <pc:spChg chg="add del mod ord">
          <ac:chgData name="Samuel Kim" userId="0b4e8f1a-35cc-4769-966d-024c662a6df8" providerId="ADAL" clId="{A8EBCD6B-BDF2-43FA-BEA6-5FA48CF384F2}" dt="2024-10-15T23:39:02.126" v="43" actId="478"/>
          <ac:spMkLst>
            <pc:docMk/>
            <pc:sldMk cId="298981352" sldId="1115"/>
            <ac:spMk id="4" creationId="{2ABA14ED-9FFA-2323-F333-F7500EE7C56A}"/>
          </ac:spMkLst>
        </pc:spChg>
        <pc:spChg chg="add del mod ord">
          <ac:chgData name="Samuel Kim" userId="0b4e8f1a-35cc-4769-966d-024c662a6df8" providerId="ADAL" clId="{A8EBCD6B-BDF2-43FA-BEA6-5FA48CF384F2}" dt="2024-10-15T23:39:02.126" v="43" actId="478"/>
          <ac:spMkLst>
            <pc:docMk/>
            <pc:sldMk cId="298981352" sldId="1115"/>
            <ac:spMk id="5" creationId="{D187534C-A887-C382-2EE1-BB93835726FC}"/>
          </ac:spMkLst>
        </pc:spChg>
        <pc:spChg chg="add del mod ord">
          <ac:chgData name="Samuel Kim" userId="0b4e8f1a-35cc-4769-966d-024c662a6df8" providerId="ADAL" clId="{A8EBCD6B-BDF2-43FA-BEA6-5FA48CF384F2}" dt="2024-10-15T23:39:02.126" v="43" actId="478"/>
          <ac:spMkLst>
            <pc:docMk/>
            <pc:sldMk cId="298981352" sldId="1115"/>
            <ac:spMk id="6" creationId="{4FF75BFC-A30C-BED8-7273-0E4AF6A69726}"/>
          </ac:spMkLst>
        </pc:spChg>
        <pc:spChg chg="add del mod ord">
          <ac:chgData name="Samuel Kim" userId="0b4e8f1a-35cc-4769-966d-024c662a6df8" providerId="ADAL" clId="{A8EBCD6B-BDF2-43FA-BEA6-5FA48CF384F2}" dt="2024-10-15T23:39:02.126" v="43" actId="478"/>
          <ac:spMkLst>
            <pc:docMk/>
            <pc:sldMk cId="298981352" sldId="1115"/>
            <ac:spMk id="7" creationId="{62307C50-53E5-BF21-644B-94186FE30C62}"/>
          </ac:spMkLst>
        </pc:spChg>
        <pc:spChg chg="add del mod ord">
          <ac:chgData name="Samuel Kim" userId="0b4e8f1a-35cc-4769-966d-024c662a6df8" providerId="ADAL" clId="{A8EBCD6B-BDF2-43FA-BEA6-5FA48CF384F2}" dt="2024-10-15T23:39:02.126" v="43" actId="478"/>
          <ac:spMkLst>
            <pc:docMk/>
            <pc:sldMk cId="298981352" sldId="1115"/>
            <ac:spMk id="8" creationId="{DE28B9DE-2B64-35B9-9391-8A49934FAF3C}"/>
          </ac:spMkLst>
        </pc:spChg>
        <pc:spChg chg="add del mod ord">
          <ac:chgData name="Samuel Kim" userId="0b4e8f1a-35cc-4769-966d-024c662a6df8" providerId="ADAL" clId="{A8EBCD6B-BDF2-43FA-BEA6-5FA48CF384F2}" dt="2024-10-15T23:39:02.126" v="43" actId="478"/>
          <ac:spMkLst>
            <pc:docMk/>
            <pc:sldMk cId="298981352" sldId="1115"/>
            <ac:spMk id="9" creationId="{7B8B48DF-5CCE-1FF6-021B-341724D8CE28}"/>
          </ac:spMkLst>
        </pc:spChg>
        <pc:spChg chg="add del mod ord">
          <ac:chgData name="Samuel Kim" userId="0b4e8f1a-35cc-4769-966d-024c662a6df8" providerId="ADAL" clId="{A8EBCD6B-BDF2-43FA-BEA6-5FA48CF384F2}" dt="2024-10-15T23:39:02.126" v="43" actId="478"/>
          <ac:spMkLst>
            <pc:docMk/>
            <pc:sldMk cId="298981352" sldId="1115"/>
            <ac:spMk id="10" creationId="{0A4EDB67-D50D-7764-CEC3-07B47677C69D}"/>
          </ac:spMkLst>
        </pc:spChg>
        <pc:spChg chg="add del mod ord">
          <ac:chgData name="Samuel Kim" userId="0b4e8f1a-35cc-4769-966d-024c662a6df8" providerId="ADAL" clId="{A8EBCD6B-BDF2-43FA-BEA6-5FA48CF384F2}" dt="2024-10-15T23:39:02.126" v="43" actId="478"/>
          <ac:spMkLst>
            <pc:docMk/>
            <pc:sldMk cId="298981352" sldId="1115"/>
            <ac:spMk id="11" creationId="{F4E952FB-E736-A62A-EEBC-4EB6D06F8B8F}"/>
          </ac:spMkLst>
        </pc:spChg>
        <pc:spChg chg="add del mod ord">
          <ac:chgData name="Samuel Kim" userId="0b4e8f1a-35cc-4769-966d-024c662a6df8" providerId="ADAL" clId="{A8EBCD6B-BDF2-43FA-BEA6-5FA48CF384F2}" dt="2024-10-15T23:39:02.126" v="43" actId="478"/>
          <ac:spMkLst>
            <pc:docMk/>
            <pc:sldMk cId="298981352" sldId="1115"/>
            <ac:spMk id="12" creationId="{63767D8A-194D-62CB-5E8C-85FC5255EE30}"/>
          </ac:spMkLst>
        </pc:spChg>
        <pc:spChg chg="add del mod ord">
          <ac:chgData name="Samuel Kim" userId="0b4e8f1a-35cc-4769-966d-024c662a6df8" providerId="ADAL" clId="{A8EBCD6B-BDF2-43FA-BEA6-5FA48CF384F2}" dt="2024-10-15T23:39:02.126" v="43" actId="478"/>
          <ac:spMkLst>
            <pc:docMk/>
            <pc:sldMk cId="298981352" sldId="1115"/>
            <ac:spMk id="13" creationId="{0884ACCB-E6FC-0F60-A63C-CB2E43BCE4B0}"/>
          </ac:spMkLst>
        </pc:spChg>
        <pc:spChg chg="add del mod ord">
          <ac:chgData name="Samuel Kim" userId="0b4e8f1a-35cc-4769-966d-024c662a6df8" providerId="ADAL" clId="{A8EBCD6B-BDF2-43FA-BEA6-5FA48CF384F2}" dt="2024-10-15T23:39:02.126" v="43" actId="478"/>
          <ac:spMkLst>
            <pc:docMk/>
            <pc:sldMk cId="298981352" sldId="1115"/>
            <ac:spMk id="14" creationId="{F7F8CE21-6774-1864-E427-13793F6D64F2}"/>
          </ac:spMkLst>
        </pc:spChg>
        <pc:spChg chg="add del mod ord">
          <ac:chgData name="Samuel Kim" userId="0b4e8f1a-35cc-4769-966d-024c662a6df8" providerId="ADAL" clId="{A8EBCD6B-BDF2-43FA-BEA6-5FA48CF384F2}" dt="2024-10-15T23:39:02.126" v="43" actId="478"/>
          <ac:spMkLst>
            <pc:docMk/>
            <pc:sldMk cId="298981352" sldId="1115"/>
            <ac:spMk id="15" creationId="{E5690E7B-E678-0C30-1FC7-C3FD0EC54729}"/>
          </ac:spMkLst>
        </pc:spChg>
        <pc:spChg chg="add del mod ord">
          <ac:chgData name="Samuel Kim" userId="0b4e8f1a-35cc-4769-966d-024c662a6df8" providerId="ADAL" clId="{A8EBCD6B-BDF2-43FA-BEA6-5FA48CF384F2}" dt="2024-10-15T23:39:02.126" v="43" actId="478"/>
          <ac:spMkLst>
            <pc:docMk/>
            <pc:sldMk cId="298981352" sldId="1115"/>
            <ac:spMk id="16" creationId="{E0B8B7E8-C2CE-B442-BF33-9FE40B6F15B4}"/>
          </ac:spMkLst>
        </pc:spChg>
        <pc:spChg chg="add del mod ord">
          <ac:chgData name="Samuel Kim" userId="0b4e8f1a-35cc-4769-966d-024c662a6df8" providerId="ADAL" clId="{A8EBCD6B-BDF2-43FA-BEA6-5FA48CF384F2}" dt="2024-10-15T23:39:02.126" v="43" actId="478"/>
          <ac:spMkLst>
            <pc:docMk/>
            <pc:sldMk cId="298981352" sldId="1115"/>
            <ac:spMk id="17" creationId="{113E4E73-15FD-5E12-6342-24A61308E2C7}"/>
          </ac:spMkLst>
        </pc:spChg>
        <pc:spChg chg="add del mod ord">
          <ac:chgData name="Samuel Kim" userId="0b4e8f1a-35cc-4769-966d-024c662a6df8" providerId="ADAL" clId="{A8EBCD6B-BDF2-43FA-BEA6-5FA48CF384F2}" dt="2024-10-15T23:39:02.126" v="43" actId="478"/>
          <ac:spMkLst>
            <pc:docMk/>
            <pc:sldMk cId="298981352" sldId="1115"/>
            <ac:spMk id="18" creationId="{496E3BAE-A189-7CF6-BFF1-A2BB17E76EE7}"/>
          </ac:spMkLst>
        </pc:spChg>
        <pc:spChg chg="add del mod ord">
          <ac:chgData name="Samuel Kim" userId="0b4e8f1a-35cc-4769-966d-024c662a6df8" providerId="ADAL" clId="{A8EBCD6B-BDF2-43FA-BEA6-5FA48CF384F2}" dt="2024-10-15T23:39:02.126" v="43" actId="478"/>
          <ac:spMkLst>
            <pc:docMk/>
            <pc:sldMk cId="298981352" sldId="1115"/>
            <ac:spMk id="19" creationId="{5935FF8B-4B1D-5C33-F215-1D2993A7550A}"/>
          </ac:spMkLst>
        </pc:spChg>
        <pc:spChg chg="add del mod ord">
          <ac:chgData name="Samuel Kim" userId="0b4e8f1a-35cc-4769-966d-024c662a6df8" providerId="ADAL" clId="{A8EBCD6B-BDF2-43FA-BEA6-5FA48CF384F2}" dt="2024-10-15T23:39:02.126" v="43" actId="478"/>
          <ac:spMkLst>
            <pc:docMk/>
            <pc:sldMk cId="298981352" sldId="1115"/>
            <ac:spMk id="20" creationId="{B089247D-09D7-98D4-E0BF-AC978C5E36C8}"/>
          </ac:spMkLst>
        </pc:spChg>
        <pc:spChg chg="add del mod ord">
          <ac:chgData name="Samuel Kim" userId="0b4e8f1a-35cc-4769-966d-024c662a6df8" providerId="ADAL" clId="{A8EBCD6B-BDF2-43FA-BEA6-5FA48CF384F2}" dt="2024-10-15T23:39:02.126" v="43" actId="478"/>
          <ac:spMkLst>
            <pc:docMk/>
            <pc:sldMk cId="298981352" sldId="1115"/>
            <ac:spMk id="21" creationId="{5C6847F0-866A-84E5-984B-EFE5C05EF0E1}"/>
          </ac:spMkLst>
        </pc:spChg>
        <pc:spChg chg="mod ord">
          <ac:chgData name="Samuel Kim" userId="0b4e8f1a-35cc-4769-966d-024c662a6df8" providerId="ADAL" clId="{A8EBCD6B-BDF2-43FA-BEA6-5FA48CF384F2}" dt="2024-10-15T23:38:50.271" v="18" actId="700"/>
          <ac:spMkLst>
            <pc:docMk/>
            <pc:sldMk cId="298981352" sldId="1115"/>
            <ac:spMk id="23" creationId="{EB6A386F-5C36-AD75-4BDE-D98BE8E2E43D}"/>
          </ac:spMkLst>
        </pc:spChg>
        <pc:spChg chg="mod ord">
          <ac:chgData name="Samuel Kim" userId="0b4e8f1a-35cc-4769-966d-024c662a6df8" providerId="ADAL" clId="{A8EBCD6B-BDF2-43FA-BEA6-5FA48CF384F2}" dt="2024-10-15T23:38:50.271" v="18" actId="700"/>
          <ac:spMkLst>
            <pc:docMk/>
            <pc:sldMk cId="298981352" sldId="1115"/>
            <ac:spMk id="25" creationId="{0E83F4C9-7606-D662-C8E1-8432C331B324}"/>
          </ac:spMkLst>
        </pc:spChg>
        <pc:spChg chg="mod ord">
          <ac:chgData name="Samuel Kim" userId="0b4e8f1a-35cc-4769-966d-024c662a6df8" providerId="ADAL" clId="{A8EBCD6B-BDF2-43FA-BEA6-5FA48CF384F2}" dt="2024-10-15T23:38:59.608" v="42" actId="948"/>
          <ac:spMkLst>
            <pc:docMk/>
            <pc:sldMk cId="298981352" sldId="1115"/>
            <ac:spMk id="26" creationId="{C3BD932D-4B55-57BC-D5B3-8FED647E936B}"/>
          </ac:spMkLst>
        </pc:spChg>
      </pc:sldChg>
      <pc:sldMasterChg chg="modSp modSldLayout">
        <pc:chgData name="Samuel Kim" userId="0b4e8f1a-35cc-4769-966d-024c662a6df8" providerId="ADAL" clId="{A8EBCD6B-BDF2-43FA-BEA6-5FA48CF384F2}" dt="2024-10-15T23:38:13.662" v="15" actId="735"/>
        <pc:sldMasterMkLst>
          <pc:docMk/>
          <pc:sldMasterMk cId="629163254" sldId="2147483682"/>
        </pc:sldMasterMkLst>
        <pc:sldLayoutChg chg="modSp">
          <pc:chgData name="Samuel Kim" userId="0b4e8f1a-35cc-4769-966d-024c662a6df8" providerId="ADAL" clId="{A8EBCD6B-BDF2-43FA-BEA6-5FA48CF384F2}" dt="2024-10-15T23:37:53.952" v="4" actId="735"/>
          <pc:sldLayoutMkLst>
            <pc:docMk/>
            <pc:sldMasterMk cId="629163254" sldId="2147483682"/>
            <pc:sldLayoutMk cId="4232925554" sldId="2147483683"/>
          </pc:sldLayoutMkLst>
        </pc:sldLayoutChg>
        <pc:sldLayoutChg chg="modSp">
          <pc:chgData name="Samuel Kim" userId="0b4e8f1a-35cc-4769-966d-024c662a6df8" providerId="ADAL" clId="{A8EBCD6B-BDF2-43FA-BEA6-5FA48CF384F2}" dt="2024-10-15T23:37:58.396" v="6" actId="735"/>
          <pc:sldLayoutMkLst>
            <pc:docMk/>
            <pc:sldMasterMk cId="629163254" sldId="2147483682"/>
            <pc:sldLayoutMk cId="2010630432" sldId="2147483684"/>
          </pc:sldLayoutMkLst>
        </pc:sldLayoutChg>
        <pc:sldLayoutChg chg="modSp">
          <pc:chgData name="Samuel Kim" userId="0b4e8f1a-35cc-4769-966d-024c662a6df8" providerId="ADAL" clId="{A8EBCD6B-BDF2-43FA-BEA6-5FA48CF384F2}" dt="2024-10-15T23:38:06.966" v="11" actId="735"/>
          <pc:sldLayoutMkLst>
            <pc:docMk/>
            <pc:sldMasterMk cId="629163254" sldId="2147483682"/>
            <pc:sldLayoutMk cId="2860199836" sldId="2147483686"/>
          </pc:sldLayoutMkLst>
        </pc:sldLayoutChg>
        <pc:sldLayoutChg chg="modSp mod">
          <pc:chgData name="Samuel Kim" userId="0b4e8f1a-35cc-4769-966d-024c662a6df8" providerId="ADAL" clId="{A8EBCD6B-BDF2-43FA-BEA6-5FA48CF384F2}" dt="2024-10-15T23:38:13.662" v="15" actId="735"/>
          <pc:sldLayoutMkLst>
            <pc:docMk/>
            <pc:sldMasterMk cId="629163254" sldId="2147483682"/>
            <pc:sldLayoutMk cId="1732667236" sldId="2147483687"/>
          </pc:sldLayoutMkLst>
          <pc:spChg chg="mod">
            <ac:chgData name="Samuel Kim" userId="0b4e8f1a-35cc-4769-966d-024c662a6df8" providerId="ADAL" clId="{A8EBCD6B-BDF2-43FA-BEA6-5FA48CF384F2}" dt="2024-10-15T23:38:12.008" v="14" actId="6549"/>
            <ac:spMkLst>
              <pc:docMk/>
              <pc:sldMasterMk cId="629163254" sldId="2147483682"/>
              <pc:sldLayoutMk cId="1732667236" sldId="2147483687"/>
              <ac:spMk id="7" creationId="{39A8EF76-E0F1-09AA-87A0-8F411A416298}"/>
            </ac:spMkLst>
          </pc:spChg>
        </pc:sldLayoutChg>
        <pc:sldLayoutChg chg="modSp">
          <pc:chgData name="Samuel Kim" userId="0b4e8f1a-35cc-4769-966d-024c662a6df8" providerId="ADAL" clId="{A8EBCD6B-BDF2-43FA-BEA6-5FA48CF384F2}" dt="2024-10-15T23:38:02.476" v="9" actId="735"/>
          <pc:sldLayoutMkLst>
            <pc:docMk/>
            <pc:sldMasterMk cId="629163254" sldId="2147483682"/>
            <pc:sldLayoutMk cId="336012494" sldId="2147483689"/>
          </pc:sldLayoutMkLst>
        </pc:sldLayoutChg>
      </pc:sldMasterChg>
    </pc:docChg>
  </pc:docChgLst>
  <pc:docChgLst>
    <pc:chgData name="Heidenrich, Christine (AHRQ/OC) (CTR)" userId="58cf9597-5aed-4544-869e-b91fdda55fa7" providerId="ADAL" clId="{AB1579C6-DA3F-42C1-9BF9-04A8156E317A}"/>
    <pc:docChg chg="modSld">
      <pc:chgData name="Heidenrich, Christine (AHRQ/OC) (CTR)" userId="58cf9597-5aed-4544-869e-b91fdda55fa7" providerId="ADAL" clId="{AB1579C6-DA3F-42C1-9BF9-04A8156E317A}" dt="2024-10-17T02:56:47.282" v="54"/>
      <pc:docMkLst>
        <pc:docMk/>
      </pc:docMkLst>
      <pc:sldChg chg="addSp modSp mod">
        <pc:chgData name="Heidenrich, Christine (AHRQ/OC) (CTR)" userId="58cf9597-5aed-4544-869e-b91fdda55fa7" providerId="ADAL" clId="{AB1579C6-DA3F-42C1-9BF9-04A8156E317A}" dt="2024-10-17T02:51:20.149" v="52" actId="1038"/>
        <pc:sldMkLst>
          <pc:docMk/>
          <pc:sldMk cId="3914304202" sldId="256"/>
        </pc:sldMkLst>
        <pc:spChg chg="add mod">
          <ac:chgData name="Heidenrich, Christine (AHRQ/OC) (CTR)" userId="58cf9597-5aed-4544-869e-b91fdda55fa7" providerId="ADAL" clId="{AB1579C6-DA3F-42C1-9BF9-04A8156E317A}" dt="2024-10-17T02:51:20.149" v="52" actId="1038"/>
          <ac:spMkLst>
            <pc:docMk/>
            <pc:sldMk cId="3914304202" sldId="256"/>
            <ac:spMk id="3" creationId="{D3068863-DCDC-D1A0-24F0-BB49E3F51786}"/>
          </ac:spMkLst>
        </pc:spChg>
      </pc:sldChg>
      <pc:sldChg chg="delCm">
        <pc:chgData name="Heidenrich, Christine (AHRQ/OC) (CTR)" userId="58cf9597-5aed-4544-869e-b91fdda55fa7" providerId="ADAL" clId="{AB1579C6-DA3F-42C1-9BF9-04A8156E317A}" dt="2024-10-17T02:52:36.590" v="53"/>
        <pc:sldMkLst>
          <pc:docMk/>
          <pc:sldMk cId="3955491895" sldId="966"/>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AB1579C6-DA3F-42C1-9BF9-04A8156E317A}" dt="2024-10-17T02:52:36.590" v="53"/>
              <pc2:cmMkLst xmlns:pc2="http://schemas.microsoft.com/office/powerpoint/2019/9/main/command">
                <pc:docMk/>
                <pc:sldMk cId="3955491895" sldId="966"/>
                <pc2:cmMk id="{A2A75D6A-ACA9-4D27-BB4A-B7BC21F41B31}"/>
              </pc2:cmMkLst>
            </pc226:cmChg>
          </p:ext>
        </pc:extLst>
      </pc:sldChg>
      <pc:sldChg chg="delCm">
        <pc:chgData name="Heidenrich, Christine (AHRQ/OC) (CTR)" userId="58cf9597-5aed-4544-869e-b91fdda55fa7" providerId="ADAL" clId="{AB1579C6-DA3F-42C1-9BF9-04A8156E317A}" dt="2024-10-17T02:56:47.282" v="54"/>
        <pc:sldMkLst>
          <pc:docMk/>
          <pc:sldMk cId="1637619383" sldId="115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AB1579C6-DA3F-42C1-9BF9-04A8156E317A}" dt="2024-10-17T02:56:47.282" v="54"/>
              <pc2:cmMkLst xmlns:pc2="http://schemas.microsoft.com/office/powerpoint/2019/9/main/command">
                <pc:docMk/>
                <pc:sldMk cId="1637619383" sldId="1152"/>
                <pc2:cmMk id="{6E7B9FD9-4D9F-4837-9135-0FD83B6E67BF}"/>
              </pc2:cmMkLst>
            </pc226:cmChg>
          </p:ext>
        </pc:extLst>
      </pc:sldChg>
    </pc:docChg>
  </pc:docChgLst>
  <pc:docChgLst>
    <pc:chgData name="Lisa Maragakis" userId="S::lmaraga1@jh.edu::5c198311-483d-4a73-be75-fadf68ee2dcf" providerId="AD" clId="Web-{EF07BF76-9296-EBAA-B5A9-65CC5DDC22E7}"/>
    <pc:docChg chg="mod modSld">
      <pc:chgData name="Lisa Maragakis" userId="S::lmaraga1@jh.edu::5c198311-483d-4a73-be75-fadf68ee2dcf" providerId="AD" clId="Web-{EF07BF76-9296-EBAA-B5A9-65CC5DDC22E7}" dt="2024-06-26T21:52:52.838" v="81"/>
      <pc:docMkLst>
        <pc:docMk/>
      </pc:docMkLst>
      <pc:sldChg chg="modSp addCm">
        <pc:chgData name="Lisa Maragakis" userId="S::lmaraga1@jh.edu::5c198311-483d-4a73-be75-fadf68ee2dcf" providerId="AD" clId="Web-{EF07BF76-9296-EBAA-B5A9-65CC5DDC22E7}" dt="2024-06-26T21:52:52.838" v="81"/>
        <pc:sldMkLst>
          <pc:docMk/>
          <pc:sldMk cId="2794043861" sldId="1114"/>
        </pc:sldMkLst>
        <pc:spChg chg="mod">
          <ac:chgData name="Lisa Maragakis" userId="S::lmaraga1@jh.edu::5c198311-483d-4a73-be75-fadf68ee2dcf" providerId="AD" clId="Web-{EF07BF76-9296-EBAA-B5A9-65CC5DDC22E7}" dt="2024-06-26T21:51:58.727" v="80" actId="20577"/>
          <ac:spMkLst>
            <pc:docMk/>
            <pc:sldMk cId="2794043861" sldId="1114"/>
            <ac:spMk id="26" creationId="{23DC2AE1-0A2F-C3EA-1300-0586F85404E4}"/>
          </ac:spMkLst>
        </pc:spChg>
        <pc:extLst>
          <p:ext xmlns:p="http://schemas.openxmlformats.org/presentationml/2006/main" uri="{D6D511B9-2390-475A-947B-AFAB55BFBCF1}">
            <pc226:cmChg xmlns:pc226="http://schemas.microsoft.com/office/powerpoint/2022/06/main/command" chg="add">
              <pc226:chgData name="Lisa Maragakis" userId="S::lmaraga1@jh.edu::5c198311-483d-4a73-be75-fadf68ee2dcf" providerId="AD" clId="Web-{EF07BF76-9296-EBAA-B5A9-65CC5DDC22E7}" dt="2024-06-26T21:52:52.838" v="81"/>
              <pc2:cmMkLst xmlns:pc2="http://schemas.microsoft.com/office/powerpoint/2019/9/main/command">
                <pc:docMk/>
                <pc:sldMk cId="2794043861" sldId="1114"/>
                <pc2:cmMk id="{204C81D5-BCE5-4DFB-B952-2F593FB7B189}"/>
              </pc2:cmMkLst>
            </pc226:cmChg>
          </p:ext>
        </pc:extLst>
      </pc:sldChg>
      <pc:sldChg chg="addCm">
        <pc:chgData name="Lisa Maragakis" userId="S::lmaraga1@jh.edu::5c198311-483d-4a73-be75-fadf68ee2dcf" providerId="AD" clId="Web-{EF07BF76-9296-EBAA-B5A9-65CC5DDC22E7}" dt="2024-06-26T21:51:34.024" v="66"/>
        <pc:sldMkLst>
          <pc:docMk/>
          <pc:sldMk cId="2766743655" sldId="1151"/>
        </pc:sldMkLst>
        <pc:extLst>
          <p:ext xmlns:p="http://schemas.openxmlformats.org/presentationml/2006/main" uri="{D6D511B9-2390-475A-947B-AFAB55BFBCF1}">
            <pc226:cmChg xmlns:pc226="http://schemas.microsoft.com/office/powerpoint/2022/06/main/command" chg="add">
              <pc226:chgData name="Lisa Maragakis" userId="S::lmaraga1@jh.edu::5c198311-483d-4a73-be75-fadf68ee2dcf" providerId="AD" clId="Web-{EF07BF76-9296-EBAA-B5A9-65CC5DDC22E7}" dt="2024-06-26T21:51:34.024" v="66"/>
              <pc2:cmMkLst xmlns:pc2="http://schemas.microsoft.com/office/powerpoint/2019/9/main/command">
                <pc:docMk/>
                <pc:sldMk cId="2766743655" sldId="1151"/>
                <pc2:cmMk id="{DD98C06E-A420-4760-9905-6036C4428A26}"/>
              </pc2:cmMkLst>
            </pc226:cmChg>
          </p:ext>
        </pc:extLst>
      </pc:sldChg>
      <pc:sldChg chg="modSp">
        <pc:chgData name="Lisa Maragakis" userId="S::lmaraga1@jh.edu::5c198311-483d-4a73-be75-fadf68ee2dcf" providerId="AD" clId="Web-{EF07BF76-9296-EBAA-B5A9-65CC5DDC22E7}" dt="2024-06-26T21:48:42.018" v="51" actId="14100"/>
        <pc:sldMkLst>
          <pc:docMk/>
          <pc:sldMk cId="1644581002" sldId="1153"/>
        </pc:sldMkLst>
        <pc:spChg chg="mod">
          <ac:chgData name="Lisa Maragakis" userId="S::lmaraga1@jh.edu::5c198311-483d-4a73-be75-fadf68ee2dcf" providerId="AD" clId="Web-{EF07BF76-9296-EBAA-B5A9-65CC5DDC22E7}" dt="2024-06-26T21:46:18.107" v="3" actId="20577"/>
          <ac:spMkLst>
            <pc:docMk/>
            <pc:sldMk cId="1644581002" sldId="1153"/>
            <ac:spMk id="3" creationId="{DDFDC77C-6704-1277-E683-D2000E664F72}"/>
          </ac:spMkLst>
        </pc:spChg>
        <pc:spChg chg="mod">
          <ac:chgData name="Lisa Maragakis" userId="S::lmaraga1@jh.edu::5c198311-483d-4a73-be75-fadf68ee2dcf" providerId="AD" clId="Web-{EF07BF76-9296-EBAA-B5A9-65CC5DDC22E7}" dt="2024-06-26T21:48:42.018" v="51" actId="14100"/>
          <ac:spMkLst>
            <pc:docMk/>
            <pc:sldMk cId="1644581002" sldId="1153"/>
            <ac:spMk id="4" creationId="{A6713F1D-B270-F55F-6781-C784B84683FF}"/>
          </ac:spMkLst>
        </pc:spChg>
        <pc:picChg chg="mod">
          <ac:chgData name="Lisa Maragakis" userId="S::lmaraga1@jh.edu::5c198311-483d-4a73-be75-fadf68ee2dcf" providerId="AD" clId="Web-{EF07BF76-9296-EBAA-B5A9-65CC5DDC22E7}" dt="2024-06-26T21:48:38.206" v="50" actId="1076"/>
          <ac:picMkLst>
            <pc:docMk/>
            <pc:sldMk cId="1644581002" sldId="1153"/>
            <ac:picMk id="27" creationId="{EED8EB11-56FB-77A9-D464-5A06B936E0CF}"/>
          </ac:picMkLst>
        </pc:picChg>
      </pc:sldChg>
      <pc:sldChg chg="modSp">
        <pc:chgData name="Lisa Maragakis" userId="S::lmaraga1@jh.edu::5c198311-483d-4a73-be75-fadf68ee2dcf" providerId="AD" clId="Web-{EF07BF76-9296-EBAA-B5A9-65CC5DDC22E7}" dt="2024-06-26T21:47:07.468" v="15" actId="20577"/>
        <pc:sldMkLst>
          <pc:docMk/>
          <pc:sldMk cId="1465601417" sldId="1154"/>
        </pc:sldMkLst>
        <pc:spChg chg="mod">
          <ac:chgData name="Lisa Maragakis" userId="S::lmaraga1@jh.edu::5c198311-483d-4a73-be75-fadf68ee2dcf" providerId="AD" clId="Web-{EF07BF76-9296-EBAA-B5A9-65CC5DDC22E7}" dt="2024-06-26T21:47:07.468" v="15" actId="20577"/>
          <ac:spMkLst>
            <pc:docMk/>
            <pc:sldMk cId="1465601417" sldId="1154"/>
            <ac:spMk id="4" creationId="{E4CDA567-F413-4976-504D-8F89E425DB15}"/>
          </ac:spMkLst>
        </pc:spChg>
      </pc:sldChg>
      <pc:sldChg chg="modSp">
        <pc:chgData name="Lisa Maragakis" userId="S::lmaraga1@jh.edu::5c198311-483d-4a73-be75-fadf68ee2dcf" providerId="AD" clId="Web-{EF07BF76-9296-EBAA-B5A9-65CC5DDC22E7}" dt="2024-06-26T21:47:34.657" v="17" actId="20577"/>
        <pc:sldMkLst>
          <pc:docMk/>
          <pc:sldMk cId="2589076752" sldId="1155"/>
        </pc:sldMkLst>
        <pc:spChg chg="mod">
          <ac:chgData name="Lisa Maragakis" userId="S::lmaraga1@jh.edu::5c198311-483d-4a73-be75-fadf68ee2dcf" providerId="AD" clId="Web-{EF07BF76-9296-EBAA-B5A9-65CC5DDC22E7}" dt="2024-06-26T21:47:34.657" v="17" actId="20577"/>
          <ac:spMkLst>
            <pc:docMk/>
            <pc:sldMk cId="2589076752" sldId="1155"/>
            <ac:spMk id="32" creationId="{F52B5D22-801A-C070-76D0-1189B0C8E03B}"/>
          </ac:spMkLst>
        </pc:spChg>
      </pc:sldChg>
      <pc:sldChg chg="modSp">
        <pc:chgData name="Lisa Maragakis" userId="S::lmaraga1@jh.edu::5c198311-483d-4a73-be75-fadf68ee2dcf" providerId="AD" clId="Web-{EF07BF76-9296-EBAA-B5A9-65CC5DDC22E7}" dt="2024-06-26T21:49:33.098" v="64" actId="20577"/>
        <pc:sldMkLst>
          <pc:docMk/>
          <pc:sldMk cId="857137727" sldId="1156"/>
        </pc:sldMkLst>
        <pc:spChg chg="mod">
          <ac:chgData name="Lisa Maragakis" userId="S::lmaraga1@jh.edu::5c198311-483d-4a73-be75-fadf68ee2dcf" providerId="AD" clId="Web-{EF07BF76-9296-EBAA-B5A9-65CC5DDC22E7}" dt="2024-06-26T21:49:33.098" v="64" actId="20577"/>
          <ac:spMkLst>
            <pc:docMk/>
            <pc:sldMk cId="857137727" sldId="1156"/>
            <ac:spMk id="3" creationId="{A2E652DA-4754-941E-6438-7793403BF784}"/>
          </ac:spMkLst>
        </pc:spChg>
      </pc:sldChg>
    </pc:docChg>
  </pc:docChgLst>
  <pc:docChgLst>
    <pc:chgData name="Jana Lu" userId="76d7ce9a-58f9-4227-9ce6-18dcc353422d" providerId="ADAL" clId="{0DB16442-3E7C-408D-B1D2-E7B88EAD8DF0}"/>
    <pc:docChg chg="undo redo custSel addSld delSld modSld sldOrd modMainMaster">
      <pc:chgData name="Jana Lu" userId="76d7ce9a-58f9-4227-9ce6-18dcc353422d" providerId="ADAL" clId="{0DB16442-3E7C-408D-B1D2-E7B88EAD8DF0}" dt="2024-06-14T16:04:13.550" v="15016"/>
      <pc:docMkLst>
        <pc:docMk/>
      </pc:docMkLst>
      <pc:sldChg chg="modSp mod">
        <pc:chgData name="Jana Lu" userId="76d7ce9a-58f9-4227-9ce6-18dcc353422d" providerId="ADAL" clId="{0DB16442-3E7C-408D-B1D2-E7B88EAD8DF0}" dt="2024-06-13T17:48:24.966" v="12410"/>
        <pc:sldMkLst>
          <pc:docMk/>
          <pc:sldMk cId="3914304202" sldId="256"/>
        </pc:sldMkLst>
        <pc:spChg chg="mod">
          <ac:chgData name="Jana Lu" userId="76d7ce9a-58f9-4227-9ce6-18dcc353422d" providerId="ADAL" clId="{0DB16442-3E7C-408D-B1D2-E7B88EAD8DF0}" dt="2024-06-13T17:48:24.966" v="12410"/>
          <ac:spMkLst>
            <pc:docMk/>
            <pc:sldMk cId="3914304202" sldId="256"/>
            <ac:spMk id="2" creationId="{57DB54F3-04F0-6493-AAC6-2307B4D569EA}"/>
          </ac:spMkLst>
        </pc:spChg>
        <pc:spChg chg="mod">
          <ac:chgData name="Jana Lu" userId="76d7ce9a-58f9-4227-9ce6-18dcc353422d" providerId="ADAL" clId="{0DB16442-3E7C-408D-B1D2-E7B88EAD8DF0}" dt="2024-06-13T17:48:24.966" v="12410"/>
          <ac:spMkLst>
            <pc:docMk/>
            <pc:sldMk cId="3914304202" sldId="256"/>
            <ac:spMk id="13" creationId="{AF2958D5-1619-BC47-A469-9664C492C525}"/>
          </ac:spMkLst>
        </pc:spChg>
        <pc:spChg chg="mod">
          <ac:chgData name="Jana Lu" userId="76d7ce9a-58f9-4227-9ce6-18dcc353422d" providerId="ADAL" clId="{0DB16442-3E7C-408D-B1D2-E7B88EAD8DF0}" dt="2024-06-13T17:48:24.966" v="12410"/>
          <ac:spMkLst>
            <pc:docMk/>
            <pc:sldMk cId="3914304202" sldId="256"/>
            <ac:spMk id="14" creationId="{F80A764F-A0D7-8A4E-B1F9-C32D5F0C53BF}"/>
          </ac:spMkLst>
        </pc:spChg>
      </pc:sldChg>
      <pc:sldChg chg="modSp mod">
        <pc:chgData name="Jana Lu" userId="76d7ce9a-58f9-4227-9ce6-18dcc353422d" providerId="ADAL" clId="{0DB16442-3E7C-408D-B1D2-E7B88EAD8DF0}" dt="2024-06-13T17:48:25.074" v="12430" actId="27636"/>
        <pc:sldMkLst>
          <pc:docMk/>
          <pc:sldMk cId="1450091703" sldId="259"/>
        </pc:sldMkLst>
        <pc:spChg chg="mod">
          <ac:chgData name="Jana Lu" userId="76d7ce9a-58f9-4227-9ce6-18dcc353422d" providerId="ADAL" clId="{0DB16442-3E7C-408D-B1D2-E7B88EAD8DF0}" dt="2024-06-13T17:48:24.966" v="12410"/>
          <ac:spMkLst>
            <pc:docMk/>
            <pc:sldMk cId="1450091703" sldId="259"/>
            <ac:spMk id="2" creationId="{06E54EBB-1E3B-C558-1584-904119C51809}"/>
          </ac:spMkLst>
        </pc:spChg>
        <pc:spChg chg="mod">
          <ac:chgData name="Jana Lu" userId="76d7ce9a-58f9-4227-9ce6-18dcc353422d" providerId="ADAL" clId="{0DB16442-3E7C-408D-B1D2-E7B88EAD8DF0}" dt="2024-06-13T17:48:24.966" v="12410"/>
          <ac:spMkLst>
            <pc:docMk/>
            <pc:sldMk cId="1450091703" sldId="259"/>
            <ac:spMk id="9" creationId="{3907478C-ADEA-B146-97F5-5CC471CE6586}"/>
          </ac:spMkLst>
        </pc:spChg>
        <pc:spChg chg="mod">
          <ac:chgData name="Jana Lu" userId="76d7ce9a-58f9-4227-9ce6-18dcc353422d" providerId="ADAL" clId="{0DB16442-3E7C-408D-B1D2-E7B88EAD8DF0}" dt="2024-06-12T17:51:12.086" v="1793" actId="1076"/>
          <ac:spMkLst>
            <pc:docMk/>
            <pc:sldMk cId="1450091703" sldId="259"/>
            <ac:spMk id="10" creationId="{23E8A7B6-64BF-F440-B7B6-EEC3B2652741}"/>
          </ac:spMkLst>
        </pc:spChg>
        <pc:spChg chg="mod">
          <ac:chgData name="Jana Lu" userId="76d7ce9a-58f9-4227-9ce6-18dcc353422d" providerId="ADAL" clId="{0DB16442-3E7C-408D-B1D2-E7B88EAD8DF0}" dt="2024-06-13T17:48:25.040" v="12413" actId="27636"/>
          <ac:spMkLst>
            <pc:docMk/>
            <pc:sldMk cId="1450091703" sldId="259"/>
            <ac:spMk id="71" creationId="{8661AE10-091D-63D6-9709-3770EA8C3D96}"/>
          </ac:spMkLst>
        </pc:spChg>
        <pc:spChg chg="mod">
          <ac:chgData name="Jana Lu" userId="76d7ce9a-58f9-4227-9ce6-18dcc353422d" providerId="ADAL" clId="{0DB16442-3E7C-408D-B1D2-E7B88EAD8DF0}" dt="2024-06-13T17:48:25.060" v="12423" actId="27636"/>
          <ac:spMkLst>
            <pc:docMk/>
            <pc:sldMk cId="1450091703" sldId="259"/>
            <ac:spMk id="72" creationId="{C47A5F75-802D-66B0-4C99-55970CD2F1A1}"/>
          </ac:spMkLst>
        </pc:spChg>
        <pc:spChg chg="mod">
          <ac:chgData name="Jana Lu" userId="76d7ce9a-58f9-4227-9ce6-18dcc353422d" providerId="ADAL" clId="{0DB16442-3E7C-408D-B1D2-E7B88EAD8DF0}" dt="2024-06-13T17:48:25.070" v="12428" actId="27636"/>
          <ac:spMkLst>
            <pc:docMk/>
            <pc:sldMk cId="1450091703" sldId="259"/>
            <ac:spMk id="73" creationId="{2D7CA89D-3862-17F8-ABD8-F249149F6C9C}"/>
          </ac:spMkLst>
        </pc:spChg>
        <pc:spChg chg="mod">
          <ac:chgData name="Jana Lu" userId="76d7ce9a-58f9-4227-9ce6-18dcc353422d" providerId="ADAL" clId="{0DB16442-3E7C-408D-B1D2-E7B88EAD8DF0}" dt="2024-06-13T17:48:25.067" v="12426" actId="27636"/>
          <ac:spMkLst>
            <pc:docMk/>
            <pc:sldMk cId="1450091703" sldId="259"/>
            <ac:spMk id="74" creationId="{379545B3-4B9E-9EFD-2DDF-646923083A2A}"/>
          </ac:spMkLst>
        </pc:spChg>
        <pc:spChg chg="mod">
          <ac:chgData name="Jana Lu" userId="76d7ce9a-58f9-4227-9ce6-18dcc353422d" providerId="ADAL" clId="{0DB16442-3E7C-408D-B1D2-E7B88EAD8DF0}" dt="2024-06-13T17:48:25.051" v="12417" actId="27636"/>
          <ac:spMkLst>
            <pc:docMk/>
            <pc:sldMk cId="1450091703" sldId="259"/>
            <ac:spMk id="75" creationId="{62826F7F-12F3-BA03-EC18-7FD37A36CB11}"/>
          </ac:spMkLst>
        </pc:spChg>
        <pc:spChg chg="mod">
          <ac:chgData name="Jana Lu" userId="76d7ce9a-58f9-4227-9ce6-18dcc353422d" providerId="ADAL" clId="{0DB16442-3E7C-408D-B1D2-E7B88EAD8DF0}" dt="2024-06-13T17:48:25.054" v="12419" actId="27636"/>
          <ac:spMkLst>
            <pc:docMk/>
            <pc:sldMk cId="1450091703" sldId="259"/>
            <ac:spMk id="76" creationId="{C5F6956B-B35D-C679-FA15-BEA39F6FE757}"/>
          </ac:spMkLst>
        </pc:spChg>
        <pc:spChg chg="mod">
          <ac:chgData name="Jana Lu" userId="76d7ce9a-58f9-4227-9ce6-18dcc353422d" providerId="ADAL" clId="{0DB16442-3E7C-408D-B1D2-E7B88EAD8DF0}" dt="2024-06-13T17:48:25.045" v="12415" actId="27636"/>
          <ac:spMkLst>
            <pc:docMk/>
            <pc:sldMk cId="1450091703" sldId="259"/>
            <ac:spMk id="77" creationId="{C83A78CB-4052-F98F-AE96-DAE902A5F5D7}"/>
          </ac:spMkLst>
        </pc:spChg>
        <pc:spChg chg="mod">
          <ac:chgData name="Jana Lu" userId="76d7ce9a-58f9-4227-9ce6-18dcc353422d" providerId="ADAL" clId="{0DB16442-3E7C-408D-B1D2-E7B88EAD8DF0}" dt="2024-06-13T17:48:25.036" v="12412" actId="27636"/>
          <ac:spMkLst>
            <pc:docMk/>
            <pc:sldMk cId="1450091703" sldId="259"/>
            <ac:spMk id="78" creationId="{11A7C3AF-6119-F629-77FB-5A777B595E1A}"/>
          </ac:spMkLst>
        </pc:spChg>
        <pc:spChg chg="mod">
          <ac:chgData name="Jana Lu" userId="76d7ce9a-58f9-4227-9ce6-18dcc353422d" providerId="ADAL" clId="{0DB16442-3E7C-408D-B1D2-E7B88EAD8DF0}" dt="2024-06-13T17:48:25.056" v="12421" actId="27636"/>
          <ac:spMkLst>
            <pc:docMk/>
            <pc:sldMk cId="1450091703" sldId="259"/>
            <ac:spMk id="79" creationId="{87144294-7CD7-E67D-F7B7-CC11A8859959}"/>
          </ac:spMkLst>
        </pc:spChg>
        <pc:spChg chg="mod">
          <ac:chgData name="Jana Lu" userId="76d7ce9a-58f9-4227-9ce6-18dcc353422d" providerId="ADAL" clId="{0DB16442-3E7C-408D-B1D2-E7B88EAD8DF0}" dt="2024-06-13T17:48:25.055" v="12420" actId="27636"/>
          <ac:spMkLst>
            <pc:docMk/>
            <pc:sldMk cId="1450091703" sldId="259"/>
            <ac:spMk id="80" creationId="{13820B42-D00A-97D9-0171-5285B91B60CA}"/>
          </ac:spMkLst>
        </pc:spChg>
        <pc:spChg chg="mod">
          <ac:chgData name="Jana Lu" userId="76d7ce9a-58f9-4227-9ce6-18dcc353422d" providerId="ADAL" clId="{0DB16442-3E7C-408D-B1D2-E7B88EAD8DF0}" dt="2024-06-13T17:48:25.066" v="12425" actId="27636"/>
          <ac:spMkLst>
            <pc:docMk/>
            <pc:sldMk cId="1450091703" sldId="259"/>
            <ac:spMk id="81" creationId="{46D9D3E7-4C4F-7C7B-C1E1-787294CE62B5}"/>
          </ac:spMkLst>
        </pc:spChg>
        <pc:spChg chg="mod">
          <ac:chgData name="Jana Lu" userId="76d7ce9a-58f9-4227-9ce6-18dcc353422d" providerId="ADAL" clId="{0DB16442-3E7C-408D-B1D2-E7B88EAD8DF0}" dt="2024-06-13T17:48:25.042" v="12414" actId="27636"/>
          <ac:spMkLst>
            <pc:docMk/>
            <pc:sldMk cId="1450091703" sldId="259"/>
            <ac:spMk id="82" creationId="{EF8A52D2-69D1-CC00-0C48-DF4726C7A30C}"/>
          </ac:spMkLst>
        </pc:spChg>
        <pc:spChg chg="mod">
          <ac:chgData name="Jana Lu" userId="76d7ce9a-58f9-4227-9ce6-18dcc353422d" providerId="ADAL" clId="{0DB16442-3E7C-408D-B1D2-E7B88EAD8DF0}" dt="2024-06-13T17:48:25.033" v="12411" actId="27636"/>
          <ac:spMkLst>
            <pc:docMk/>
            <pc:sldMk cId="1450091703" sldId="259"/>
            <ac:spMk id="83" creationId="{7725A0A2-579B-E2BB-3E9D-182BA6123449}"/>
          </ac:spMkLst>
        </pc:spChg>
        <pc:spChg chg="mod">
          <ac:chgData name="Jana Lu" userId="76d7ce9a-58f9-4227-9ce6-18dcc353422d" providerId="ADAL" clId="{0DB16442-3E7C-408D-B1D2-E7B88EAD8DF0}" dt="2024-06-13T17:48:25.049" v="12416" actId="27636"/>
          <ac:spMkLst>
            <pc:docMk/>
            <pc:sldMk cId="1450091703" sldId="259"/>
            <ac:spMk id="84" creationId="{262C61B4-03F7-9A0C-8067-FB23CA7EF0A9}"/>
          </ac:spMkLst>
        </pc:spChg>
        <pc:spChg chg="mod">
          <ac:chgData name="Jana Lu" userId="76d7ce9a-58f9-4227-9ce6-18dcc353422d" providerId="ADAL" clId="{0DB16442-3E7C-408D-B1D2-E7B88EAD8DF0}" dt="2024-06-13T17:48:25.064" v="12424" actId="27636"/>
          <ac:spMkLst>
            <pc:docMk/>
            <pc:sldMk cId="1450091703" sldId="259"/>
            <ac:spMk id="85" creationId="{9C4C1C99-D899-55B5-3414-1AE7874A1791}"/>
          </ac:spMkLst>
        </pc:spChg>
        <pc:spChg chg="mod">
          <ac:chgData name="Jana Lu" userId="76d7ce9a-58f9-4227-9ce6-18dcc353422d" providerId="ADAL" clId="{0DB16442-3E7C-408D-B1D2-E7B88EAD8DF0}" dt="2024-06-13T17:48:25.058" v="12422" actId="27636"/>
          <ac:spMkLst>
            <pc:docMk/>
            <pc:sldMk cId="1450091703" sldId="259"/>
            <ac:spMk id="86" creationId="{AE9AAEC8-D28C-9EFC-1B98-4ABCC814A50B}"/>
          </ac:spMkLst>
        </pc:spChg>
        <pc:spChg chg="mod">
          <ac:chgData name="Jana Lu" userId="76d7ce9a-58f9-4227-9ce6-18dcc353422d" providerId="ADAL" clId="{0DB16442-3E7C-408D-B1D2-E7B88EAD8DF0}" dt="2024-06-13T17:48:25.053" v="12418" actId="27636"/>
          <ac:spMkLst>
            <pc:docMk/>
            <pc:sldMk cId="1450091703" sldId="259"/>
            <ac:spMk id="87" creationId="{0A7E6A0B-AC85-8A8D-7203-B8D982E76556}"/>
          </ac:spMkLst>
        </pc:spChg>
        <pc:spChg chg="mod">
          <ac:chgData name="Jana Lu" userId="76d7ce9a-58f9-4227-9ce6-18dcc353422d" providerId="ADAL" clId="{0DB16442-3E7C-408D-B1D2-E7B88EAD8DF0}" dt="2024-06-13T17:48:25.074" v="12430" actId="27636"/>
          <ac:spMkLst>
            <pc:docMk/>
            <pc:sldMk cId="1450091703" sldId="259"/>
            <ac:spMk id="88" creationId="{B06F8EE5-812E-3267-CE55-D8F22ED8B808}"/>
          </ac:spMkLst>
        </pc:spChg>
        <pc:spChg chg="mod">
          <ac:chgData name="Jana Lu" userId="76d7ce9a-58f9-4227-9ce6-18dcc353422d" providerId="ADAL" clId="{0DB16442-3E7C-408D-B1D2-E7B88EAD8DF0}" dt="2024-06-13T17:48:25.069" v="12427" actId="27636"/>
          <ac:spMkLst>
            <pc:docMk/>
            <pc:sldMk cId="1450091703" sldId="259"/>
            <ac:spMk id="89" creationId="{FC1C3084-F406-1EE7-4767-9E275DF731A7}"/>
          </ac:spMkLst>
        </pc:spChg>
        <pc:spChg chg="mod">
          <ac:chgData name="Jana Lu" userId="76d7ce9a-58f9-4227-9ce6-18dcc353422d" providerId="ADAL" clId="{0DB16442-3E7C-408D-B1D2-E7B88EAD8DF0}" dt="2024-06-13T17:48:25.071" v="12429" actId="27636"/>
          <ac:spMkLst>
            <pc:docMk/>
            <pc:sldMk cId="1450091703" sldId="259"/>
            <ac:spMk id="90" creationId="{CFD144A4-E6E6-959F-183E-00F5AB14BDA1}"/>
          </ac:spMkLst>
        </pc:spChg>
      </pc:sldChg>
      <pc:sldChg chg="addSp delSp modSp mod addCm">
        <pc:chgData name="Jana Lu" userId="76d7ce9a-58f9-4227-9ce6-18dcc353422d" providerId="ADAL" clId="{0DB16442-3E7C-408D-B1D2-E7B88EAD8DF0}" dt="2024-06-13T19:10:13.983" v="13785" actId="1076"/>
        <pc:sldMkLst>
          <pc:docMk/>
          <pc:sldMk cId="4237759428" sldId="667"/>
        </pc:sldMkLst>
        <pc:spChg chg="mod">
          <ac:chgData name="Jana Lu" userId="76d7ce9a-58f9-4227-9ce6-18dcc353422d" providerId="ADAL" clId="{0DB16442-3E7C-408D-B1D2-E7B88EAD8DF0}" dt="2024-06-13T17:48:25.344" v="12541" actId="27636"/>
          <ac:spMkLst>
            <pc:docMk/>
            <pc:sldMk cId="4237759428" sldId="667"/>
            <ac:spMk id="2" creationId="{1208D28E-9CE7-7D46-31D4-382851E7415D}"/>
          </ac:spMkLst>
        </pc:spChg>
        <pc:spChg chg="mod">
          <ac:chgData name="Jana Lu" userId="76d7ce9a-58f9-4227-9ce6-18dcc353422d" providerId="ADAL" clId="{0DB16442-3E7C-408D-B1D2-E7B88EAD8DF0}" dt="2024-06-12T20:52:12.365" v="5843" actId="1037"/>
          <ac:spMkLst>
            <pc:docMk/>
            <pc:sldMk cId="4237759428" sldId="667"/>
            <ac:spMk id="3" creationId="{00000000-0000-0000-0000-000000000000}"/>
          </ac:spMkLst>
        </pc:spChg>
        <pc:spChg chg="mod">
          <ac:chgData name="Jana Lu" userId="76d7ce9a-58f9-4227-9ce6-18dcc353422d" providerId="ADAL" clId="{0DB16442-3E7C-408D-B1D2-E7B88EAD8DF0}" dt="2024-06-13T17:48:25.342" v="12540" actId="27636"/>
          <ac:spMkLst>
            <pc:docMk/>
            <pc:sldMk cId="4237759428" sldId="667"/>
            <ac:spMk id="5" creationId="{25504E57-B78D-E4CE-A465-CDFBF962382E}"/>
          </ac:spMkLst>
        </pc:spChg>
        <pc:spChg chg="mod">
          <ac:chgData name="Jana Lu" userId="76d7ce9a-58f9-4227-9ce6-18dcc353422d" providerId="ADAL" clId="{0DB16442-3E7C-408D-B1D2-E7B88EAD8DF0}" dt="2024-06-13T17:48:25.328" v="12530" actId="27636"/>
          <ac:spMkLst>
            <pc:docMk/>
            <pc:sldMk cId="4237759428" sldId="667"/>
            <ac:spMk id="6" creationId="{8D14D3D3-E5B0-25E0-AD6D-5C344775AE0E}"/>
          </ac:spMkLst>
        </pc:spChg>
        <pc:spChg chg="mod">
          <ac:chgData name="Jana Lu" userId="76d7ce9a-58f9-4227-9ce6-18dcc353422d" providerId="ADAL" clId="{0DB16442-3E7C-408D-B1D2-E7B88EAD8DF0}" dt="2024-06-13T17:48:25.348" v="12543" actId="27636"/>
          <ac:spMkLst>
            <pc:docMk/>
            <pc:sldMk cId="4237759428" sldId="667"/>
            <ac:spMk id="8" creationId="{3565246A-A13A-AC3E-C329-ED922C0415E0}"/>
          </ac:spMkLst>
        </pc:spChg>
        <pc:spChg chg="mod">
          <ac:chgData name="Jana Lu" userId="76d7ce9a-58f9-4227-9ce6-18dcc353422d" providerId="ADAL" clId="{0DB16442-3E7C-408D-B1D2-E7B88EAD8DF0}" dt="2024-06-13T17:48:25.337" v="12537" actId="27636"/>
          <ac:spMkLst>
            <pc:docMk/>
            <pc:sldMk cId="4237759428" sldId="667"/>
            <ac:spMk id="10" creationId="{D0E63204-0BAA-A4E4-3E4C-FDA6D972AD95}"/>
          </ac:spMkLst>
        </pc:spChg>
        <pc:spChg chg="mod">
          <ac:chgData name="Jana Lu" userId="76d7ce9a-58f9-4227-9ce6-18dcc353422d" providerId="ADAL" clId="{0DB16442-3E7C-408D-B1D2-E7B88EAD8DF0}" dt="2024-06-13T17:48:25.323" v="12528" actId="27636"/>
          <ac:spMkLst>
            <pc:docMk/>
            <pc:sldMk cId="4237759428" sldId="667"/>
            <ac:spMk id="11" creationId="{C52D8413-A0AE-FAF6-5144-E1F830AC153E}"/>
          </ac:spMkLst>
        </pc:spChg>
        <pc:spChg chg="mod">
          <ac:chgData name="Jana Lu" userId="76d7ce9a-58f9-4227-9ce6-18dcc353422d" providerId="ADAL" clId="{0DB16442-3E7C-408D-B1D2-E7B88EAD8DF0}" dt="2024-06-13T17:48:25.334" v="12534" actId="27636"/>
          <ac:spMkLst>
            <pc:docMk/>
            <pc:sldMk cId="4237759428" sldId="667"/>
            <ac:spMk id="12" creationId="{D60B3ED2-75D0-71BE-B3A5-90CBB7B8E8F6}"/>
          </ac:spMkLst>
        </pc:spChg>
        <pc:spChg chg="mod">
          <ac:chgData name="Jana Lu" userId="76d7ce9a-58f9-4227-9ce6-18dcc353422d" providerId="ADAL" clId="{0DB16442-3E7C-408D-B1D2-E7B88EAD8DF0}" dt="2024-06-13T17:48:25.319" v="12526" actId="27636"/>
          <ac:spMkLst>
            <pc:docMk/>
            <pc:sldMk cId="4237759428" sldId="667"/>
            <ac:spMk id="13" creationId="{DB472D9D-F34D-76B2-761A-5EE5CBE777CB}"/>
          </ac:spMkLst>
        </pc:spChg>
        <pc:spChg chg="mod">
          <ac:chgData name="Jana Lu" userId="76d7ce9a-58f9-4227-9ce6-18dcc353422d" providerId="ADAL" clId="{0DB16442-3E7C-408D-B1D2-E7B88EAD8DF0}" dt="2024-06-13T17:48:25.321" v="12527" actId="27636"/>
          <ac:spMkLst>
            <pc:docMk/>
            <pc:sldMk cId="4237759428" sldId="667"/>
            <ac:spMk id="14" creationId="{8254C3D7-94C9-9887-F6C5-018B88D23AB0}"/>
          </ac:spMkLst>
        </pc:spChg>
        <pc:spChg chg="mod">
          <ac:chgData name="Jana Lu" userId="76d7ce9a-58f9-4227-9ce6-18dcc353422d" providerId="ADAL" clId="{0DB16442-3E7C-408D-B1D2-E7B88EAD8DF0}" dt="2024-06-13T17:48:25.335" v="12535" actId="27636"/>
          <ac:spMkLst>
            <pc:docMk/>
            <pc:sldMk cId="4237759428" sldId="667"/>
            <ac:spMk id="15" creationId="{4D424D6A-6CC6-A3A0-53AB-ED76C55D5AE0}"/>
          </ac:spMkLst>
        </pc:spChg>
        <pc:spChg chg="mod">
          <ac:chgData name="Jana Lu" userId="76d7ce9a-58f9-4227-9ce6-18dcc353422d" providerId="ADAL" clId="{0DB16442-3E7C-408D-B1D2-E7B88EAD8DF0}" dt="2024-06-13T17:48:25.329" v="12531" actId="27636"/>
          <ac:spMkLst>
            <pc:docMk/>
            <pc:sldMk cId="4237759428" sldId="667"/>
            <ac:spMk id="16" creationId="{BDD1DD81-3C63-9A25-D6FE-15FC8F23E114}"/>
          </ac:spMkLst>
        </pc:spChg>
        <pc:spChg chg="mod">
          <ac:chgData name="Jana Lu" userId="76d7ce9a-58f9-4227-9ce6-18dcc353422d" providerId="ADAL" clId="{0DB16442-3E7C-408D-B1D2-E7B88EAD8DF0}" dt="2024-06-13T17:48:25.336" v="12536" actId="27636"/>
          <ac:spMkLst>
            <pc:docMk/>
            <pc:sldMk cId="4237759428" sldId="667"/>
            <ac:spMk id="17" creationId="{B390B119-99E6-6002-FF89-2A8F55432480}"/>
          </ac:spMkLst>
        </pc:spChg>
        <pc:spChg chg="mod">
          <ac:chgData name="Jana Lu" userId="76d7ce9a-58f9-4227-9ce6-18dcc353422d" providerId="ADAL" clId="{0DB16442-3E7C-408D-B1D2-E7B88EAD8DF0}" dt="2024-06-13T17:48:25.339" v="12538" actId="27636"/>
          <ac:spMkLst>
            <pc:docMk/>
            <pc:sldMk cId="4237759428" sldId="667"/>
            <ac:spMk id="18" creationId="{ED74EBD3-3DF4-B655-5AC5-BCD7CA201433}"/>
          </ac:spMkLst>
        </pc:spChg>
        <pc:spChg chg="mod">
          <ac:chgData name="Jana Lu" userId="76d7ce9a-58f9-4227-9ce6-18dcc353422d" providerId="ADAL" clId="{0DB16442-3E7C-408D-B1D2-E7B88EAD8DF0}" dt="2024-06-13T17:48:25.332" v="12533" actId="27636"/>
          <ac:spMkLst>
            <pc:docMk/>
            <pc:sldMk cId="4237759428" sldId="667"/>
            <ac:spMk id="19" creationId="{5B58DDF4-E6A2-DB51-3BAF-C6782571CB9C}"/>
          </ac:spMkLst>
        </pc:spChg>
        <pc:spChg chg="mod">
          <ac:chgData name="Jana Lu" userId="76d7ce9a-58f9-4227-9ce6-18dcc353422d" providerId="ADAL" clId="{0DB16442-3E7C-408D-B1D2-E7B88EAD8DF0}" dt="2024-06-13T17:48:25.327" v="12529" actId="27636"/>
          <ac:spMkLst>
            <pc:docMk/>
            <pc:sldMk cId="4237759428" sldId="667"/>
            <ac:spMk id="20" creationId="{563E8B80-76B9-515D-F251-2B9F43492640}"/>
          </ac:spMkLst>
        </pc:spChg>
        <pc:spChg chg="mod">
          <ac:chgData name="Jana Lu" userId="76d7ce9a-58f9-4227-9ce6-18dcc353422d" providerId="ADAL" clId="{0DB16442-3E7C-408D-B1D2-E7B88EAD8DF0}" dt="2024-06-13T17:48:25.346" v="12542" actId="27636"/>
          <ac:spMkLst>
            <pc:docMk/>
            <pc:sldMk cId="4237759428" sldId="667"/>
            <ac:spMk id="21" creationId="{3B6CA264-C779-CBB1-3A90-445DF6E0EBB1}"/>
          </ac:spMkLst>
        </pc:spChg>
        <pc:spChg chg="mod">
          <ac:chgData name="Jana Lu" userId="76d7ce9a-58f9-4227-9ce6-18dcc353422d" providerId="ADAL" clId="{0DB16442-3E7C-408D-B1D2-E7B88EAD8DF0}" dt="2024-06-13T17:48:25.340" v="12539" actId="27636"/>
          <ac:spMkLst>
            <pc:docMk/>
            <pc:sldMk cId="4237759428" sldId="667"/>
            <ac:spMk id="22" creationId="{5F53E5F4-D6AB-1A8C-4277-AFD84FD175DD}"/>
          </ac:spMkLst>
        </pc:spChg>
        <pc:spChg chg="mod">
          <ac:chgData name="Jana Lu" userId="76d7ce9a-58f9-4227-9ce6-18dcc353422d" providerId="ADAL" clId="{0DB16442-3E7C-408D-B1D2-E7B88EAD8DF0}" dt="2024-06-13T17:48:25.331" v="12532" actId="27636"/>
          <ac:spMkLst>
            <pc:docMk/>
            <pc:sldMk cId="4237759428" sldId="667"/>
            <ac:spMk id="23" creationId="{9F79DD90-538E-2DD8-D8A9-7B0C1BCB9B41}"/>
          </ac:spMkLst>
        </pc:spChg>
        <pc:spChg chg="mod">
          <ac:chgData name="Jana Lu" userId="76d7ce9a-58f9-4227-9ce6-18dcc353422d" providerId="ADAL" clId="{0DB16442-3E7C-408D-B1D2-E7B88EAD8DF0}" dt="2024-06-13T17:48:24.966" v="12410"/>
          <ac:spMkLst>
            <pc:docMk/>
            <pc:sldMk cId="4237759428" sldId="667"/>
            <ac:spMk id="25" creationId="{E23C84E8-3168-B83F-9564-969CAF678292}"/>
          </ac:spMkLst>
        </pc:spChg>
        <pc:spChg chg="mod">
          <ac:chgData name="Jana Lu" userId="76d7ce9a-58f9-4227-9ce6-18dcc353422d" providerId="ADAL" clId="{0DB16442-3E7C-408D-B1D2-E7B88EAD8DF0}" dt="2024-06-12T20:50:56.774" v="5795" actId="14100"/>
          <ac:spMkLst>
            <pc:docMk/>
            <pc:sldMk cId="4237759428" sldId="667"/>
            <ac:spMk id="32" creationId="{A06E1880-7EF1-5BFB-FD0B-0D60B574ECAE}"/>
          </ac:spMkLst>
        </pc:spChg>
        <pc:spChg chg="mod">
          <ac:chgData name="Jana Lu" userId="76d7ce9a-58f9-4227-9ce6-18dcc353422d" providerId="ADAL" clId="{0DB16442-3E7C-408D-B1D2-E7B88EAD8DF0}" dt="2024-06-12T20:52:12.365" v="5843" actId="1037"/>
          <ac:spMkLst>
            <pc:docMk/>
            <pc:sldMk cId="4237759428" sldId="667"/>
            <ac:spMk id="33" creationId="{1C9EB05E-821C-6562-AF61-D389B8AB22C3}"/>
          </ac:spMkLst>
        </pc:spChg>
        <pc:spChg chg="mod">
          <ac:chgData name="Jana Lu" userId="76d7ce9a-58f9-4227-9ce6-18dcc353422d" providerId="ADAL" clId="{0DB16442-3E7C-408D-B1D2-E7B88EAD8DF0}" dt="2024-06-12T20:52:12.365" v="5843" actId="1037"/>
          <ac:spMkLst>
            <pc:docMk/>
            <pc:sldMk cId="4237759428" sldId="667"/>
            <ac:spMk id="34" creationId="{123B893A-1016-BD6A-AA26-46F0FA704BFE}"/>
          </ac:spMkLst>
        </pc:spChg>
        <pc:picChg chg="mod">
          <ac:chgData name="Jana Lu" userId="76d7ce9a-58f9-4227-9ce6-18dcc353422d" providerId="ADAL" clId="{0DB16442-3E7C-408D-B1D2-E7B88EAD8DF0}" dt="2024-06-13T19:05:19.766" v="13762" actId="108"/>
          <ac:picMkLst>
            <pc:docMk/>
            <pc:sldMk cId="4237759428" sldId="667"/>
            <ac:picMk id="4" creationId="{367A7E87-13C0-13E8-217D-77EB9F6087F0}"/>
          </ac:picMkLst>
        </pc:picChg>
        <pc:picChg chg="mod">
          <ac:chgData name="Jana Lu" userId="76d7ce9a-58f9-4227-9ce6-18dcc353422d" providerId="ADAL" clId="{0DB16442-3E7C-408D-B1D2-E7B88EAD8DF0}" dt="2024-06-12T20:17:06.329" v="5183" actId="1076"/>
          <ac:picMkLst>
            <pc:docMk/>
            <pc:sldMk cId="4237759428" sldId="667"/>
            <ac:picMk id="7" creationId="{90B69018-9766-A14E-726D-FE169A7083B1}"/>
          </ac:picMkLst>
        </pc:picChg>
        <pc:picChg chg="mod">
          <ac:chgData name="Jana Lu" userId="76d7ce9a-58f9-4227-9ce6-18dcc353422d" providerId="ADAL" clId="{0DB16442-3E7C-408D-B1D2-E7B88EAD8DF0}" dt="2024-06-12T20:17:06.329" v="5183" actId="1076"/>
          <ac:picMkLst>
            <pc:docMk/>
            <pc:sldMk cId="4237759428" sldId="667"/>
            <ac:picMk id="9" creationId="{E2CA9AF0-0713-28BB-FF7A-C4C64CE71BD5}"/>
          </ac:picMkLst>
        </pc:picChg>
        <pc:picChg chg="add del mod modCrop">
          <ac:chgData name="Jana Lu" userId="76d7ce9a-58f9-4227-9ce6-18dcc353422d" providerId="ADAL" clId="{0DB16442-3E7C-408D-B1D2-E7B88EAD8DF0}" dt="2024-06-12T20:23:36.719" v="5207" actId="478"/>
          <ac:picMkLst>
            <pc:docMk/>
            <pc:sldMk cId="4237759428" sldId="667"/>
            <ac:picMk id="24" creationId="{4FCDB862-E863-89CC-4013-0DDB3A984E89}"/>
          </ac:picMkLst>
        </pc:picChg>
        <pc:picChg chg="add del mod">
          <ac:chgData name="Jana Lu" userId="76d7ce9a-58f9-4227-9ce6-18dcc353422d" providerId="ADAL" clId="{0DB16442-3E7C-408D-B1D2-E7B88EAD8DF0}" dt="2024-06-12T20:22:58.412" v="5203" actId="478"/>
          <ac:picMkLst>
            <pc:docMk/>
            <pc:sldMk cId="4237759428" sldId="667"/>
            <ac:picMk id="1026" creationId="{6E4A859F-F7AD-65E8-BA04-F2373AA5D4B4}"/>
          </ac:picMkLst>
        </pc:picChg>
        <pc:picChg chg="add mod">
          <ac:chgData name="Jana Lu" userId="76d7ce9a-58f9-4227-9ce6-18dcc353422d" providerId="ADAL" clId="{0DB16442-3E7C-408D-B1D2-E7B88EAD8DF0}" dt="2024-06-12T20:12:53.596" v="5134" actId="1076"/>
          <ac:picMkLst>
            <pc:docMk/>
            <pc:sldMk cId="4237759428" sldId="667"/>
            <ac:picMk id="1028" creationId="{0BE62585-0B04-64D0-0BBD-DE988F573E3A}"/>
          </ac:picMkLst>
        </pc:picChg>
        <pc:picChg chg="add mod">
          <ac:chgData name="Jana Lu" userId="76d7ce9a-58f9-4227-9ce6-18dcc353422d" providerId="ADAL" clId="{0DB16442-3E7C-408D-B1D2-E7B88EAD8DF0}" dt="2024-06-13T19:09:20.404" v="13782" actId="14100"/>
          <ac:picMkLst>
            <pc:docMk/>
            <pc:sldMk cId="4237759428" sldId="667"/>
            <ac:picMk id="1030" creationId="{D263D620-35A4-2A59-C572-9D63216AA08F}"/>
          </ac:picMkLst>
        </pc:picChg>
        <pc:picChg chg="add mod">
          <ac:chgData name="Jana Lu" userId="76d7ce9a-58f9-4227-9ce6-18dcc353422d" providerId="ADAL" clId="{0DB16442-3E7C-408D-B1D2-E7B88EAD8DF0}" dt="2024-06-13T19:10:13.983" v="13785" actId="1076"/>
          <ac:picMkLst>
            <pc:docMk/>
            <pc:sldMk cId="4237759428" sldId="667"/>
            <ac:picMk id="1032" creationId="{26DBD1C0-2957-4440-90D3-7E2FAF938160}"/>
          </ac:picMkLst>
        </pc:picChg>
        <pc:picChg chg="add mod">
          <ac:chgData name="Jana Lu" userId="76d7ce9a-58f9-4227-9ce6-18dcc353422d" providerId="ADAL" clId="{0DB16442-3E7C-408D-B1D2-E7B88EAD8DF0}" dt="2024-06-13T19:09:29.413" v="13784" actId="14100"/>
          <ac:picMkLst>
            <pc:docMk/>
            <pc:sldMk cId="4237759428" sldId="667"/>
            <ac:picMk id="1034" creationId="{A424E5C7-AA1F-45CA-C98F-5A3096B25B2E}"/>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0:38:33.565" v="5268"/>
              <pc2:cmMkLst xmlns:pc2="http://schemas.microsoft.com/office/powerpoint/2019/9/main/command">
                <pc:docMk/>
                <pc:sldMk cId="4237759428" sldId="667"/>
                <pc2:cmMk id="{23E28456-6287-46FE-A435-744CBF1DCE16}"/>
              </pc2:cmMkLst>
            </pc226:cmChg>
            <pc226:cmChg xmlns:pc226="http://schemas.microsoft.com/office/powerpoint/2022/06/main/command" chg="add">
              <pc226:chgData name="Jana Lu" userId="76d7ce9a-58f9-4227-9ce6-18dcc353422d" providerId="ADAL" clId="{0DB16442-3E7C-408D-B1D2-E7B88EAD8DF0}" dt="2024-06-12T20:38:53.111" v="5269"/>
              <pc2:cmMkLst xmlns:pc2="http://schemas.microsoft.com/office/powerpoint/2019/9/main/command">
                <pc:docMk/>
                <pc:sldMk cId="4237759428" sldId="667"/>
                <pc2:cmMk id="{83DF43A6-7257-4CB8-B06C-8BAAC91323E3}"/>
              </pc2:cmMkLst>
            </pc226:cmChg>
          </p:ext>
        </pc:extLst>
      </pc:sldChg>
      <pc:sldChg chg="modSp mod addCm delCm modCm">
        <pc:chgData name="Jana Lu" userId="76d7ce9a-58f9-4227-9ce6-18dcc353422d" providerId="ADAL" clId="{0DB16442-3E7C-408D-B1D2-E7B88EAD8DF0}" dt="2024-06-13T19:17:34.386" v="13841" actId="20577"/>
        <pc:sldMkLst>
          <pc:docMk/>
          <pc:sldMk cId="2082655316" sldId="672"/>
        </pc:sldMkLst>
        <pc:spChg chg="mod">
          <ac:chgData name="Jana Lu" userId="76d7ce9a-58f9-4227-9ce6-18dcc353422d" providerId="ADAL" clId="{0DB16442-3E7C-408D-B1D2-E7B88EAD8DF0}" dt="2024-06-13T17:48:25.563" v="12638" actId="27636"/>
          <ac:spMkLst>
            <pc:docMk/>
            <pc:sldMk cId="2082655316" sldId="672"/>
            <ac:spMk id="2" creationId="{694953A0-001C-C76E-B75F-96A5D31CE75B}"/>
          </ac:spMkLst>
        </pc:spChg>
        <pc:spChg chg="mod">
          <ac:chgData name="Jana Lu" userId="76d7ce9a-58f9-4227-9ce6-18dcc353422d" providerId="ADAL" clId="{0DB16442-3E7C-408D-B1D2-E7B88EAD8DF0}" dt="2024-06-13T19:17:34.386" v="13841" actId="20577"/>
          <ac:spMkLst>
            <pc:docMk/>
            <pc:sldMk cId="2082655316" sldId="672"/>
            <ac:spMk id="3" creationId="{00000000-0000-0000-0000-000000000000}"/>
          </ac:spMkLst>
        </pc:spChg>
        <pc:spChg chg="mod">
          <ac:chgData name="Jana Lu" userId="76d7ce9a-58f9-4227-9ce6-18dcc353422d" providerId="ADAL" clId="{0DB16442-3E7C-408D-B1D2-E7B88EAD8DF0}" dt="2024-06-13T17:48:25.528" v="12619" actId="27636"/>
          <ac:spMkLst>
            <pc:docMk/>
            <pc:sldMk cId="2082655316" sldId="672"/>
            <ac:spMk id="4" creationId="{C2F3DF85-8A32-F2FD-178F-DDFD4061994C}"/>
          </ac:spMkLst>
        </pc:spChg>
        <pc:spChg chg="mod">
          <ac:chgData name="Jana Lu" userId="76d7ce9a-58f9-4227-9ce6-18dcc353422d" providerId="ADAL" clId="{0DB16442-3E7C-408D-B1D2-E7B88EAD8DF0}" dt="2024-06-13T17:48:25.543" v="12628" actId="27636"/>
          <ac:spMkLst>
            <pc:docMk/>
            <pc:sldMk cId="2082655316" sldId="672"/>
            <ac:spMk id="5" creationId="{DC139C25-96A3-D007-7B6B-218FD9C34C36}"/>
          </ac:spMkLst>
        </pc:spChg>
        <pc:spChg chg="mod">
          <ac:chgData name="Jana Lu" userId="76d7ce9a-58f9-4227-9ce6-18dcc353422d" providerId="ADAL" clId="{0DB16442-3E7C-408D-B1D2-E7B88EAD8DF0}" dt="2024-06-13T17:48:25.529" v="12620" actId="27636"/>
          <ac:spMkLst>
            <pc:docMk/>
            <pc:sldMk cId="2082655316" sldId="672"/>
            <ac:spMk id="7" creationId="{CB98C6CB-4B66-6CD6-4889-781561BE6394}"/>
          </ac:spMkLst>
        </pc:spChg>
        <pc:spChg chg="mod">
          <ac:chgData name="Jana Lu" userId="76d7ce9a-58f9-4227-9ce6-18dcc353422d" providerId="ADAL" clId="{0DB16442-3E7C-408D-B1D2-E7B88EAD8DF0}" dt="2024-06-13T17:48:25.531" v="12621" actId="27636"/>
          <ac:spMkLst>
            <pc:docMk/>
            <pc:sldMk cId="2082655316" sldId="672"/>
            <ac:spMk id="8" creationId="{D9CBF940-E03A-A398-3161-F08AC1257A20}"/>
          </ac:spMkLst>
        </pc:spChg>
        <pc:spChg chg="mod">
          <ac:chgData name="Jana Lu" userId="76d7ce9a-58f9-4227-9ce6-18dcc353422d" providerId="ADAL" clId="{0DB16442-3E7C-408D-B1D2-E7B88EAD8DF0}" dt="2024-06-13T17:48:25.533" v="12622" actId="27636"/>
          <ac:spMkLst>
            <pc:docMk/>
            <pc:sldMk cId="2082655316" sldId="672"/>
            <ac:spMk id="9" creationId="{89CA849B-5D5B-6360-B78E-A1DB3145378E}"/>
          </ac:spMkLst>
        </pc:spChg>
        <pc:spChg chg="mod">
          <ac:chgData name="Jana Lu" userId="76d7ce9a-58f9-4227-9ce6-18dcc353422d" providerId="ADAL" clId="{0DB16442-3E7C-408D-B1D2-E7B88EAD8DF0}" dt="2024-06-13T17:48:25.549" v="12631" actId="27636"/>
          <ac:spMkLst>
            <pc:docMk/>
            <pc:sldMk cId="2082655316" sldId="672"/>
            <ac:spMk id="10" creationId="{1070FBB9-74B1-409A-BAD2-536E977E5CC5}"/>
          </ac:spMkLst>
        </pc:spChg>
        <pc:spChg chg="mod">
          <ac:chgData name="Jana Lu" userId="76d7ce9a-58f9-4227-9ce6-18dcc353422d" providerId="ADAL" clId="{0DB16442-3E7C-408D-B1D2-E7B88EAD8DF0}" dt="2024-06-13T17:48:25.551" v="12632" actId="27636"/>
          <ac:spMkLst>
            <pc:docMk/>
            <pc:sldMk cId="2082655316" sldId="672"/>
            <ac:spMk id="11" creationId="{99B819CA-1C08-DB68-8163-5702A6493131}"/>
          </ac:spMkLst>
        </pc:spChg>
        <pc:spChg chg="mod">
          <ac:chgData name="Jana Lu" userId="76d7ce9a-58f9-4227-9ce6-18dcc353422d" providerId="ADAL" clId="{0DB16442-3E7C-408D-B1D2-E7B88EAD8DF0}" dt="2024-06-13T17:48:25.540" v="12627" actId="27636"/>
          <ac:spMkLst>
            <pc:docMk/>
            <pc:sldMk cId="2082655316" sldId="672"/>
            <ac:spMk id="12" creationId="{210E9B2A-AB57-53B8-BEF5-281D06F13A36}"/>
          </ac:spMkLst>
        </pc:spChg>
        <pc:spChg chg="mod">
          <ac:chgData name="Jana Lu" userId="76d7ce9a-58f9-4227-9ce6-18dcc353422d" providerId="ADAL" clId="{0DB16442-3E7C-408D-B1D2-E7B88EAD8DF0}" dt="2024-06-13T17:48:24.966" v="12410"/>
          <ac:spMkLst>
            <pc:docMk/>
            <pc:sldMk cId="2082655316" sldId="672"/>
            <ac:spMk id="13" creationId="{B8F9BB22-0D8E-4D75-BEE7-5F609A802218}"/>
          </ac:spMkLst>
        </pc:spChg>
        <pc:spChg chg="mod">
          <ac:chgData name="Jana Lu" userId="76d7ce9a-58f9-4227-9ce6-18dcc353422d" providerId="ADAL" clId="{0DB16442-3E7C-408D-B1D2-E7B88EAD8DF0}" dt="2024-06-13T17:48:25.546" v="12629" actId="27636"/>
          <ac:spMkLst>
            <pc:docMk/>
            <pc:sldMk cId="2082655316" sldId="672"/>
            <ac:spMk id="14" creationId="{7FB18A22-B682-40A1-AFCD-7949364B7DE8}"/>
          </ac:spMkLst>
        </pc:spChg>
        <pc:spChg chg="mod">
          <ac:chgData name="Jana Lu" userId="76d7ce9a-58f9-4227-9ce6-18dcc353422d" providerId="ADAL" clId="{0DB16442-3E7C-408D-B1D2-E7B88EAD8DF0}" dt="2024-06-13T17:48:25.537" v="12625" actId="27636"/>
          <ac:spMkLst>
            <pc:docMk/>
            <pc:sldMk cId="2082655316" sldId="672"/>
            <ac:spMk id="15" creationId="{86A2DE9B-6ACD-CE1A-5066-35C5C8EA7E15}"/>
          </ac:spMkLst>
        </pc:spChg>
        <pc:spChg chg="mod">
          <ac:chgData name="Jana Lu" userId="76d7ce9a-58f9-4227-9ce6-18dcc353422d" providerId="ADAL" clId="{0DB16442-3E7C-408D-B1D2-E7B88EAD8DF0}" dt="2024-06-13T17:48:25.538" v="12626" actId="27636"/>
          <ac:spMkLst>
            <pc:docMk/>
            <pc:sldMk cId="2082655316" sldId="672"/>
            <ac:spMk id="16" creationId="{B680B024-E1D1-D984-216F-8E1CC735995B}"/>
          </ac:spMkLst>
        </pc:spChg>
        <pc:spChg chg="mod">
          <ac:chgData name="Jana Lu" userId="76d7ce9a-58f9-4227-9ce6-18dcc353422d" providerId="ADAL" clId="{0DB16442-3E7C-408D-B1D2-E7B88EAD8DF0}" dt="2024-06-13T17:48:25.555" v="12633" actId="27636"/>
          <ac:spMkLst>
            <pc:docMk/>
            <pc:sldMk cId="2082655316" sldId="672"/>
            <ac:spMk id="17" creationId="{2F0CCCAC-76E6-3B7B-7B4B-ECC8A523621F}"/>
          </ac:spMkLst>
        </pc:spChg>
        <pc:spChg chg="mod">
          <ac:chgData name="Jana Lu" userId="76d7ce9a-58f9-4227-9ce6-18dcc353422d" providerId="ADAL" clId="{0DB16442-3E7C-408D-B1D2-E7B88EAD8DF0}" dt="2024-06-13T17:48:25.560" v="12636" actId="27636"/>
          <ac:spMkLst>
            <pc:docMk/>
            <pc:sldMk cId="2082655316" sldId="672"/>
            <ac:spMk id="18" creationId="{33EED7FE-6779-F66D-2EB9-D8CC044C2E34}"/>
          </ac:spMkLst>
        </pc:spChg>
        <pc:spChg chg="mod">
          <ac:chgData name="Jana Lu" userId="76d7ce9a-58f9-4227-9ce6-18dcc353422d" providerId="ADAL" clId="{0DB16442-3E7C-408D-B1D2-E7B88EAD8DF0}" dt="2024-06-13T17:48:25.534" v="12623" actId="27636"/>
          <ac:spMkLst>
            <pc:docMk/>
            <pc:sldMk cId="2082655316" sldId="672"/>
            <ac:spMk id="19" creationId="{AF5CEF9A-80D7-DA15-608B-90F733089F4C}"/>
          </ac:spMkLst>
        </pc:spChg>
        <pc:spChg chg="mod">
          <ac:chgData name="Jana Lu" userId="76d7ce9a-58f9-4227-9ce6-18dcc353422d" providerId="ADAL" clId="{0DB16442-3E7C-408D-B1D2-E7B88EAD8DF0}" dt="2024-06-13T17:48:25.559" v="12635" actId="27636"/>
          <ac:spMkLst>
            <pc:docMk/>
            <pc:sldMk cId="2082655316" sldId="672"/>
            <ac:spMk id="20" creationId="{3598F6C6-1172-6FBD-F141-6066EA92EE6D}"/>
          </ac:spMkLst>
        </pc:spChg>
        <pc:spChg chg="mod">
          <ac:chgData name="Jana Lu" userId="76d7ce9a-58f9-4227-9ce6-18dcc353422d" providerId="ADAL" clId="{0DB16442-3E7C-408D-B1D2-E7B88EAD8DF0}" dt="2024-06-13T17:48:25.557" v="12634" actId="27636"/>
          <ac:spMkLst>
            <pc:docMk/>
            <pc:sldMk cId="2082655316" sldId="672"/>
            <ac:spMk id="21" creationId="{BA4D3BDF-2D16-CE2D-C714-74A4FD36EA75}"/>
          </ac:spMkLst>
        </pc:spChg>
        <pc:spChg chg="mod">
          <ac:chgData name="Jana Lu" userId="76d7ce9a-58f9-4227-9ce6-18dcc353422d" providerId="ADAL" clId="{0DB16442-3E7C-408D-B1D2-E7B88EAD8DF0}" dt="2024-06-13T17:48:25.562" v="12637" actId="27636"/>
          <ac:spMkLst>
            <pc:docMk/>
            <pc:sldMk cId="2082655316" sldId="672"/>
            <ac:spMk id="22" creationId="{D12BB1E4-D3BD-A169-4CE0-5BD7C16AA711}"/>
          </ac:spMkLst>
        </pc:spChg>
        <pc:spChg chg="mod">
          <ac:chgData name="Jana Lu" userId="76d7ce9a-58f9-4227-9ce6-18dcc353422d" providerId="ADAL" clId="{0DB16442-3E7C-408D-B1D2-E7B88EAD8DF0}" dt="2024-06-13T17:48:25.536" v="12624" actId="27636"/>
          <ac:spMkLst>
            <pc:docMk/>
            <pc:sldMk cId="2082655316" sldId="672"/>
            <ac:spMk id="23" creationId="{F6001EC8-E418-EB5F-DDE4-DD18B37E651C}"/>
          </ac:spMkLst>
        </pc:spChg>
        <pc:spChg chg="mod">
          <ac:chgData name="Jana Lu" userId="76d7ce9a-58f9-4227-9ce6-18dcc353422d" providerId="ADAL" clId="{0DB16442-3E7C-408D-B1D2-E7B88EAD8DF0}" dt="2024-06-13T17:48:25.547" v="12630" actId="27636"/>
          <ac:spMkLst>
            <pc:docMk/>
            <pc:sldMk cId="2082655316" sldId="672"/>
            <ac:spMk id="24" creationId="{08606376-9F4C-F084-4C88-008C89B10EC2}"/>
          </ac:spMkLst>
        </pc:spChg>
        <pc:spChg chg="mod">
          <ac:chgData name="Jana Lu" userId="76d7ce9a-58f9-4227-9ce6-18dcc353422d" providerId="ADAL" clId="{0DB16442-3E7C-408D-B1D2-E7B88EAD8DF0}" dt="2024-06-13T17:48:24.966" v="12410"/>
          <ac:spMkLst>
            <pc:docMk/>
            <pc:sldMk cId="2082655316" sldId="672"/>
            <ac:spMk id="26" creationId="{BB989864-3D3A-106F-B561-6CBCD1A8A3D3}"/>
          </ac:spMkLst>
        </pc:spChg>
        <pc:picChg chg="mod">
          <ac:chgData name="Jana Lu" userId="76d7ce9a-58f9-4227-9ce6-18dcc353422d" providerId="ADAL" clId="{0DB16442-3E7C-408D-B1D2-E7B88EAD8DF0}" dt="2024-06-12T22:26:05.485" v="6353" actId="12788"/>
          <ac:picMkLst>
            <pc:docMk/>
            <pc:sldMk cId="2082655316" sldId="672"/>
            <ac:picMk id="6" creationId="{34F72A27-827E-DC2F-59AE-EA69327F8D54}"/>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19:17:32.253" v="13839"/>
              <pc2:cmMkLst xmlns:pc2="http://schemas.microsoft.com/office/powerpoint/2019/9/main/command">
                <pc:docMk/>
                <pc:sldMk cId="2082655316" sldId="672"/>
                <pc2:cmMk id="{B6C7DD7E-73FB-485B-915E-4108E8BBD843}"/>
              </pc2:cmMkLst>
            </pc226:cmChg>
          </p:ext>
        </pc:extLst>
      </pc:sldChg>
      <pc:sldChg chg="addSp delSp modSp mod addCm delCm modCm modNotesTx">
        <pc:chgData name="Jana Lu" userId="76d7ce9a-58f9-4227-9ce6-18dcc353422d" providerId="ADAL" clId="{0DB16442-3E7C-408D-B1D2-E7B88EAD8DF0}" dt="2024-06-13T18:50:15.187" v="13594" actId="1037"/>
        <pc:sldMkLst>
          <pc:docMk/>
          <pc:sldMk cId="277556773" sldId="712"/>
        </pc:sldMkLst>
        <pc:spChg chg="mod">
          <ac:chgData name="Jana Lu" userId="76d7ce9a-58f9-4227-9ce6-18dcc353422d" providerId="ADAL" clId="{0DB16442-3E7C-408D-B1D2-E7B88EAD8DF0}" dt="2024-06-13T18:48:07.754" v="13558" actId="1076"/>
          <ac:spMkLst>
            <pc:docMk/>
            <pc:sldMk cId="277556773" sldId="712"/>
            <ac:spMk id="2" creationId="{55706990-34F6-580E-741D-CDB0E96586DD}"/>
          </ac:spMkLst>
        </pc:spChg>
        <pc:spChg chg="mod">
          <ac:chgData name="Jana Lu" userId="76d7ce9a-58f9-4227-9ce6-18dcc353422d" providerId="ADAL" clId="{0DB16442-3E7C-408D-B1D2-E7B88EAD8DF0}" dt="2024-06-13T18:50:15.187" v="13594" actId="1037"/>
          <ac:spMkLst>
            <pc:docMk/>
            <pc:sldMk cId="277556773" sldId="712"/>
            <ac:spMk id="4" creationId="{631E82D7-E290-1CB7-492B-25865A989071}"/>
          </ac:spMkLst>
        </pc:spChg>
        <pc:spChg chg="mod">
          <ac:chgData name="Jana Lu" userId="76d7ce9a-58f9-4227-9ce6-18dcc353422d" providerId="ADAL" clId="{0DB16442-3E7C-408D-B1D2-E7B88EAD8DF0}" dt="2024-06-13T18:50:15.187" v="13594" actId="1037"/>
          <ac:spMkLst>
            <pc:docMk/>
            <pc:sldMk cId="277556773" sldId="712"/>
            <ac:spMk id="5" creationId="{16129BCE-DD17-7B17-D458-79AE6B7AD802}"/>
          </ac:spMkLst>
        </pc:spChg>
        <pc:spChg chg="mod">
          <ac:chgData name="Jana Lu" userId="76d7ce9a-58f9-4227-9ce6-18dcc353422d" providerId="ADAL" clId="{0DB16442-3E7C-408D-B1D2-E7B88EAD8DF0}" dt="2024-06-13T18:50:15.187" v="13594" actId="1037"/>
          <ac:spMkLst>
            <pc:docMk/>
            <pc:sldMk cId="277556773" sldId="712"/>
            <ac:spMk id="6" creationId="{625FED31-23AA-4BA8-ABFA-63DF1D4D3CCB}"/>
          </ac:spMkLst>
        </pc:spChg>
        <pc:spChg chg="del mod">
          <ac:chgData name="Jana Lu" userId="76d7ce9a-58f9-4227-9ce6-18dcc353422d" providerId="ADAL" clId="{0DB16442-3E7C-408D-B1D2-E7B88EAD8DF0}" dt="2024-06-13T18:42:20.538" v="13422"/>
          <ac:spMkLst>
            <pc:docMk/>
            <pc:sldMk cId="277556773" sldId="712"/>
            <ac:spMk id="7" creationId="{5576711B-DBAD-1F32-7A2C-04ACA96B619D}"/>
          </ac:spMkLst>
        </pc:spChg>
        <pc:spChg chg="mod">
          <ac:chgData name="Jana Lu" userId="76d7ce9a-58f9-4227-9ce6-18dcc353422d" providerId="ADAL" clId="{0DB16442-3E7C-408D-B1D2-E7B88EAD8DF0}" dt="2024-06-13T17:48:25.144" v="12458" actId="27636"/>
          <ac:spMkLst>
            <pc:docMk/>
            <pc:sldMk cId="277556773" sldId="712"/>
            <ac:spMk id="8" creationId="{01CF62D2-5529-B925-F0D6-2FFEF49E4F9E}"/>
          </ac:spMkLst>
        </pc:spChg>
        <pc:spChg chg="mod">
          <ac:chgData name="Jana Lu" userId="76d7ce9a-58f9-4227-9ce6-18dcc353422d" providerId="ADAL" clId="{0DB16442-3E7C-408D-B1D2-E7B88EAD8DF0}" dt="2024-06-12T19:02:48.088" v="3862" actId="12788"/>
          <ac:spMkLst>
            <pc:docMk/>
            <pc:sldMk cId="277556773" sldId="712"/>
            <ac:spMk id="9" creationId="{7B03B47B-1F02-690C-00F8-22F653B9FBCE}"/>
          </ac:spMkLst>
        </pc:spChg>
        <pc:spChg chg="mod">
          <ac:chgData name="Jana Lu" userId="76d7ce9a-58f9-4227-9ce6-18dcc353422d" providerId="ADAL" clId="{0DB16442-3E7C-408D-B1D2-E7B88EAD8DF0}" dt="2024-06-13T17:48:25.140" v="12456" actId="27636"/>
          <ac:spMkLst>
            <pc:docMk/>
            <pc:sldMk cId="277556773" sldId="712"/>
            <ac:spMk id="10" creationId="{30B6A0AD-EDA6-8AC3-5064-EE81A5448CC5}"/>
          </ac:spMkLst>
        </pc:spChg>
        <pc:spChg chg="mod">
          <ac:chgData name="Jana Lu" userId="76d7ce9a-58f9-4227-9ce6-18dcc353422d" providerId="ADAL" clId="{0DB16442-3E7C-408D-B1D2-E7B88EAD8DF0}" dt="2024-06-13T17:48:25.142" v="12457" actId="27636"/>
          <ac:spMkLst>
            <pc:docMk/>
            <pc:sldMk cId="277556773" sldId="712"/>
            <ac:spMk id="11" creationId="{D9355E78-C4FE-B84F-7A84-E798FF4C5367}"/>
          </ac:spMkLst>
        </pc:spChg>
        <pc:spChg chg="mod">
          <ac:chgData name="Jana Lu" userId="76d7ce9a-58f9-4227-9ce6-18dcc353422d" providerId="ADAL" clId="{0DB16442-3E7C-408D-B1D2-E7B88EAD8DF0}" dt="2024-06-13T17:48:25.152" v="12462" actId="27636"/>
          <ac:spMkLst>
            <pc:docMk/>
            <pc:sldMk cId="277556773" sldId="712"/>
            <ac:spMk id="12" creationId="{D8C8A177-52A8-99C0-A9A5-15D7C3CAE584}"/>
          </ac:spMkLst>
        </pc:spChg>
        <pc:spChg chg="mod">
          <ac:chgData name="Jana Lu" userId="76d7ce9a-58f9-4227-9ce6-18dcc353422d" providerId="ADAL" clId="{0DB16442-3E7C-408D-B1D2-E7B88EAD8DF0}" dt="2024-06-13T17:48:25.148" v="12459" actId="27636"/>
          <ac:spMkLst>
            <pc:docMk/>
            <pc:sldMk cId="277556773" sldId="712"/>
            <ac:spMk id="13" creationId="{7BA26F04-892C-4C5B-91E2-EBDD0B0BC1D2}"/>
          </ac:spMkLst>
        </pc:spChg>
        <pc:spChg chg="mod">
          <ac:chgData name="Jana Lu" userId="76d7ce9a-58f9-4227-9ce6-18dcc353422d" providerId="ADAL" clId="{0DB16442-3E7C-408D-B1D2-E7B88EAD8DF0}" dt="2024-06-13T17:48:25.150" v="12460" actId="27636"/>
          <ac:spMkLst>
            <pc:docMk/>
            <pc:sldMk cId="277556773" sldId="712"/>
            <ac:spMk id="14" creationId="{5B0EE7B2-6212-216B-1A75-204D292848E6}"/>
          </ac:spMkLst>
        </pc:spChg>
        <pc:spChg chg="mod">
          <ac:chgData name="Jana Lu" userId="76d7ce9a-58f9-4227-9ce6-18dcc353422d" providerId="ADAL" clId="{0DB16442-3E7C-408D-B1D2-E7B88EAD8DF0}" dt="2024-06-13T17:48:25.159" v="12466" actId="27636"/>
          <ac:spMkLst>
            <pc:docMk/>
            <pc:sldMk cId="277556773" sldId="712"/>
            <ac:spMk id="15" creationId="{7A0153C1-B629-8881-F569-3D2958183BF3}"/>
          </ac:spMkLst>
        </pc:spChg>
        <pc:spChg chg="mod">
          <ac:chgData name="Jana Lu" userId="76d7ce9a-58f9-4227-9ce6-18dcc353422d" providerId="ADAL" clId="{0DB16442-3E7C-408D-B1D2-E7B88EAD8DF0}" dt="2024-06-13T17:48:25.154" v="12463" actId="27636"/>
          <ac:spMkLst>
            <pc:docMk/>
            <pc:sldMk cId="277556773" sldId="712"/>
            <ac:spMk id="16" creationId="{55A82B69-AE12-EF6C-1FC6-07D6AA843053}"/>
          </ac:spMkLst>
        </pc:spChg>
        <pc:spChg chg="mod">
          <ac:chgData name="Jana Lu" userId="76d7ce9a-58f9-4227-9ce6-18dcc353422d" providerId="ADAL" clId="{0DB16442-3E7C-408D-B1D2-E7B88EAD8DF0}" dt="2024-06-13T17:48:25.131" v="12451" actId="27636"/>
          <ac:spMkLst>
            <pc:docMk/>
            <pc:sldMk cId="277556773" sldId="712"/>
            <ac:spMk id="17" creationId="{68330171-6E63-C34C-143C-69FCF3BB5025}"/>
          </ac:spMkLst>
        </pc:spChg>
        <pc:spChg chg="mod">
          <ac:chgData name="Jana Lu" userId="76d7ce9a-58f9-4227-9ce6-18dcc353422d" providerId="ADAL" clId="{0DB16442-3E7C-408D-B1D2-E7B88EAD8DF0}" dt="2024-06-13T17:48:25.157" v="12465" actId="27636"/>
          <ac:spMkLst>
            <pc:docMk/>
            <pc:sldMk cId="277556773" sldId="712"/>
            <ac:spMk id="18" creationId="{0ABC3756-DFC5-16FB-48C2-E4E1E323F1CC}"/>
          </ac:spMkLst>
        </pc:spChg>
        <pc:spChg chg="mod">
          <ac:chgData name="Jana Lu" userId="76d7ce9a-58f9-4227-9ce6-18dcc353422d" providerId="ADAL" clId="{0DB16442-3E7C-408D-B1D2-E7B88EAD8DF0}" dt="2024-06-13T17:48:25.137" v="12454" actId="27636"/>
          <ac:spMkLst>
            <pc:docMk/>
            <pc:sldMk cId="277556773" sldId="712"/>
            <ac:spMk id="19" creationId="{F03069E8-740A-2F71-1606-383F423B10C5}"/>
          </ac:spMkLst>
        </pc:spChg>
        <pc:spChg chg="mod">
          <ac:chgData name="Jana Lu" userId="76d7ce9a-58f9-4227-9ce6-18dcc353422d" providerId="ADAL" clId="{0DB16442-3E7C-408D-B1D2-E7B88EAD8DF0}" dt="2024-06-13T17:48:25.151" v="12461" actId="27636"/>
          <ac:spMkLst>
            <pc:docMk/>
            <pc:sldMk cId="277556773" sldId="712"/>
            <ac:spMk id="20" creationId="{018A6C4F-3F33-02F1-FD5D-2CE0E79AD2F3}"/>
          </ac:spMkLst>
        </pc:spChg>
        <pc:spChg chg="mod">
          <ac:chgData name="Jana Lu" userId="76d7ce9a-58f9-4227-9ce6-18dcc353422d" providerId="ADAL" clId="{0DB16442-3E7C-408D-B1D2-E7B88EAD8DF0}" dt="2024-06-13T17:48:25.129" v="12450" actId="27636"/>
          <ac:spMkLst>
            <pc:docMk/>
            <pc:sldMk cId="277556773" sldId="712"/>
            <ac:spMk id="21" creationId="{2B7BF003-CFC1-4BBF-3B29-8C1540D36178}"/>
          </ac:spMkLst>
        </pc:spChg>
        <pc:spChg chg="mod">
          <ac:chgData name="Jana Lu" userId="76d7ce9a-58f9-4227-9ce6-18dcc353422d" providerId="ADAL" clId="{0DB16442-3E7C-408D-B1D2-E7B88EAD8DF0}" dt="2024-06-13T17:48:25.132" v="12452" actId="27636"/>
          <ac:spMkLst>
            <pc:docMk/>
            <pc:sldMk cId="277556773" sldId="712"/>
            <ac:spMk id="22" creationId="{FA394175-48E9-41FC-6EAD-4CF873CA79D6}"/>
          </ac:spMkLst>
        </pc:spChg>
        <pc:spChg chg="mod">
          <ac:chgData name="Jana Lu" userId="76d7ce9a-58f9-4227-9ce6-18dcc353422d" providerId="ADAL" clId="{0DB16442-3E7C-408D-B1D2-E7B88EAD8DF0}" dt="2024-06-13T17:48:25.156" v="12464" actId="27636"/>
          <ac:spMkLst>
            <pc:docMk/>
            <pc:sldMk cId="277556773" sldId="712"/>
            <ac:spMk id="23" creationId="{F150F0F3-EF11-886F-8881-B0990FDC68C5}"/>
          </ac:spMkLst>
        </pc:spChg>
        <pc:spChg chg="mod">
          <ac:chgData name="Jana Lu" userId="76d7ce9a-58f9-4227-9ce6-18dcc353422d" providerId="ADAL" clId="{0DB16442-3E7C-408D-B1D2-E7B88EAD8DF0}" dt="2024-06-13T17:48:24.966" v="12410"/>
          <ac:spMkLst>
            <pc:docMk/>
            <pc:sldMk cId="277556773" sldId="712"/>
            <ac:spMk id="25" creationId="{E71D7AD7-7E14-34EA-58A6-99B8D206242B}"/>
          </ac:spMkLst>
        </pc:spChg>
        <pc:spChg chg="add mod">
          <ac:chgData name="Jana Lu" userId="76d7ce9a-58f9-4227-9ce6-18dcc353422d" providerId="ADAL" clId="{0DB16442-3E7C-408D-B1D2-E7B88EAD8DF0}" dt="2024-06-13T18:48:07.754" v="13558" actId="1076"/>
          <ac:spMkLst>
            <pc:docMk/>
            <pc:sldMk cId="277556773" sldId="712"/>
            <ac:spMk id="29" creationId="{A5B25B82-667E-D6E4-D766-FC6C84464B95}"/>
          </ac:spMkLst>
        </pc:spChg>
        <pc:spChg chg="mod">
          <ac:chgData name="Jana Lu" userId="76d7ce9a-58f9-4227-9ce6-18dcc353422d" providerId="ADAL" clId="{0DB16442-3E7C-408D-B1D2-E7B88EAD8DF0}" dt="2024-06-13T18:50:15.187" v="13594" actId="1037"/>
          <ac:spMkLst>
            <pc:docMk/>
            <pc:sldMk cId="277556773" sldId="712"/>
            <ac:spMk id="55" creationId="{305BC576-3A7B-2B53-DD65-216A1FF7A327}"/>
          </ac:spMkLst>
        </pc:spChg>
        <pc:picChg chg="del">
          <ac:chgData name="Jana Lu" userId="76d7ce9a-58f9-4227-9ce6-18dcc353422d" providerId="ADAL" clId="{0DB16442-3E7C-408D-B1D2-E7B88EAD8DF0}" dt="2024-06-12T17:54:20.811" v="1798" actId="478"/>
          <ac:picMkLst>
            <pc:docMk/>
            <pc:sldMk cId="277556773" sldId="712"/>
            <ac:picMk id="3" creationId="{7F57F4AD-9A2F-DF4C-A45B-FF65E0C85507}"/>
          </ac:picMkLst>
        </pc:picChg>
        <pc:picChg chg="add del mod">
          <ac:chgData name="Jana Lu" userId="76d7ce9a-58f9-4227-9ce6-18dcc353422d" providerId="ADAL" clId="{0DB16442-3E7C-408D-B1D2-E7B88EAD8DF0}" dt="2024-06-12T18:12:05.466" v="2582" actId="478"/>
          <ac:picMkLst>
            <pc:docMk/>
            <pc:sldMk cId="277556773" sldId="712"/>
            <ac:picMk id="24" creationId="{6844DE98-5D33-1FF9-2162-03A4CDFB3EDA}"/>
          </ac:picMkLst>
        </pc:picChg>
        <pc:picChg chg="add del mod modCrop">
          <ac:chgData name="Jana Lu" userId="76d7ce9a-58f9-4227-9ce6-18dcc353422d" providerId="ADAL" clId="{0DB16442-3E7C-408D-B1D2-E7B88EAD8DF0}" dt="2024-06-13T18:45:35.575" v="13542" actId="478"/>
          <ac:picMkLst>
            <pc:docMk/>
            <pc:sldMk cId="277556773" sldId="712"/>
            <ac:picMk id="27" creationId="{D1A242DF-27E7-742B-9272-07A7250A0FD3}"/>
          </ac:picMkLst>
        </pc:picChg>
        <pc:picChg chg="add del mod">
          <ac:chgData name="Jana Lu" userId="76d7ce9a-58f9-4227-9ce6-18dcc353422d" providerId="ADAL" clId="{0DB16442-3E7C-408D-B1D2-E7B88EAD8DF0}" dt="2024-06-13T18:47:29.071" v="13554" actId="478"/>
          <ac:picMkLst>
            <pc:docMk/>
            <pc:sldMk cId="277556773" sldId="712"/>
            <ac:picMk id="28" creationId="{E0626741-A709-9D0D-90E1-4E707F2A2181}"/>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18:47:27.487" v="13553"/>
              <pc2:cmMkLst xmlns:pc2="http://schemas.microsoft.com/office/powerpoint/2019/9/main/command">
                <pc:docMk/>
                <pc:sldMk cId="277556773" sldId="712"/>
                <pc2:cmMk id="{56725ECF-40C5-4AEC-94B0-4F55BA97E53A}"/>
              </pc2:cmMkLst>
            </pc226:cmChg>
            <pc226:cmChg xmlns:pc226="http://schemas.microsoft.com/office/powerpoint/2022/06/main/command" chg="add del">
              <pc226:chgData name="Jana Lu" userId="76d7ce9a-58f9-4227-9ce6-18dcc353422d" providerId="ADAL" clId="{0DB16442-3E7C-408D-B1D2-E7B88EAD8DF0}" dt="2024-06-13T18:45:34.021" v="13541"/>
              <pc2:cmMkLst xmlns:pc2="http://schemas.microsoft.com/office/powerpoint/2019/9/main/command">
                <pc:docMk/>
                <pc:sldMk cId="277556773" sldId="712"/>
                <pc2:cmMk id="{2C7544E0-B11D-4436-825E-911F54FA15DF}"/>
              </pc2:cmMkLst>
            </pc226:cmChg>
          </p:ext>
        </pc:extLst>
      </pc:sldChg>
      <pc:sldChg chg="modSp mod addCm modCm modNotesTx">
        <pc:chgData name="Jana Lu" userId="76d7ce9a-58f9-4227-9ce6-18dcc353422d" providerId="ADAL" clId="{0DB16442-3E7C-408D-B1D2-E7B88EAD8DF0}" dt="2024-06-13T18:53:33.170" v="13606" actId="114"/>
        <pc:sldMkLst>
          <pc:docMk/>
          <pc:sldMk cId="2202775932" sldId="824"/>
        </pc:sldMkLst>
        <pc:spChg chg="mod">
          <ac:chgData name="Jana Lu" userId="76d7ce9a-58f9-4227-9ce6-18dcc353422d" providerId="ADAL" clId="{0DB16442-3E7C-408D-B1D2-E7B88EAD8DF0}" dt="2024-06-13T18:36:10.258" v="13410" actId="20577"/>
          <ac:spMkLst>
            <pc:docMk/>
            <pc:sldMk cId="2202775932" sldId="824"/>
            <ac:spMk id="2" creationId="{00000000-0000-0000-0000-000000000000}"/>
          </ac:spMkLst>
        </pc:spChg>
        <pc:spChg chg="mod">
          <ac:chgData name="Jana Lu" userId="76d7ce9a-58f9-4227-9ce6-18dcc353422d" providerId="ADAL" clId="{0DB16442-3E7C-408D-B1D2-E7B88EAD8DF0}" dt="2024-06-13T18:33:34.324" v="13349" actId="948"/>
          <ac:spMkLst>
            <pc:docMk/>
            <pc:sldMk cId="2202775932" sldId="824"/>
            <ac:spMk id="5" creationId="{F5774A95-14FD-9F65-C8E7-ABD9B087BA5B}"/>
          </ac:spMkLst>
        </pc:spChg>
        <pc:spChg chg="mod">
          <ac:chgData name="Jana Lu" userId="76d7ce9a-58f9-4227-9ce6-18dcc353422d" providerId="ADAL" clId="{0DB16442-3E7C-408D-B1D2-E7B88EAD8DF0}" dt="2024-06-13T17:48:24.966" v="12410"/>
          <ac:spMkLst>
            <pc:docMk/>
            <pc:sldMk cId="2202775932" sldId="824"/>
            <ac:spMk id="6" creationId="{FAD98AA2-5651-DFC7-AC96-85B1F3556B47}"/>
          </ac:spMkLst>
        </pc:spChg>
        <pc:spChg chg="mod">
          <ac:chgData name="Jana Lu" userId="76d7ce9a-58f9-4227-9ce6-18dcc353422d" providerId="ADAL" clId="{0DB16442-3E7C-408D-B1D2-E7B88EAD8DF0}" dt="2024-06-13T18:34:30.754" v="13355" actId="14100"/>
          <ac:spMkLst>
            <pc:docMk/>
            <pc:sldMk cId="2202775932" sldId="824"/>
            <ac:spMk id="7" creationId="{81E3F58E-3102-76B0-4576-9EA3D9382240}"/>
          </ac:spMkLst>
        </pc:spChg>
        <pc:spChg chg="mod">
          <ac:chgData name="Jana Lu" userId="76d7ce9a-58f9-4227-9ce6-18dcc353422d" providerId="ADAL" clId="{0DB16442-3E7C-408D-B1D2-E7B88EAD8DF0}" dt="2024-06-13T17:48:25.111" v="12444" actId="27636"/>
          <ac:spMkLst>
            <pc:docMk/>
            <pc:sldMk cId="2202775932" sldId="824"/>
            <ac:spMk id="8" creationId="{2453486B-2D5F-32CF-53D2-9461A695FDC6}"/>
          </ac:spMkLst>
        </pc:spChg>
        <pc:spChg chg="mod">
          <ac:chgData name="Jana Lu" userId="76d7ce9a-58f9-4227-9ce6-18dcc353422d" providerId="ADAL" clId="{0DB16442-3E7C-408D-B1D2-E7B88EAD8DF0}" dt="2024-06-13T17:48:25.096" v="12438" actId="27636"/>
          <ac:spMkLst>
            <pc:docMk/>
            <pc:sldMk cId="2202775932" sldId="824"/>
            <ac:spMk id="9" creationId="{28231541-E91B-DB0D-6426-077D03D959C1}"/>
          </ac:spMkLst>
        </pc:spChg>
        <pc:spChg chg="mod">
          <ac:chgData name="Jana Lu" userId="76d7ce9a-58f9-4227-9ce6-18dcc353422d" providerId="ADAL" clId="{0DB16442-3E7C-408D-B1D2-E7B88EAD8DF0}" dt="2024-06-13T17:48:25.104" v="12441" actId="27636"/>
          <ac:spMkLst>
            <pc:docMk/>
            <pc:sldMk cId="2202775932" sldId="824"/>
            <ac:spMk id="10" creationId="{A6B0E930-4EA3-8EEA-4E11-D38B299A02EF}"/>
          </ac:spMkLst>
        </pc:spChg>
        <pc:spChg chg="mod">
          <ac:chgData name="Jana Lu" userId="76d7ce9a-58f9-4227-9ce6-18dcc353422d" providerId="ADAL" clId="{0DB16442-3E7C-408D-B1D2-E7B88EAD8DF0}" dt="2024-06-13T17:48:25.098" v="12439" actId="27636"/>
          <ac:spMkLst>
            <pc:docMk/>
            <pc:sldMk cId="2202775932" sldId="824"/>
            <ac:spMk id="11" creationId="{5B766059-0622-F7B1-F3E2-741400272438}"/>
          </ac:spMkLst>
        </pc:spChg>
        <pc:spChg chg="mod">
          <ac:chgData name="Jana Lu" userId="76d7ce9a-58f9-4227-9ce6-18dcc353422d" providerId="ADAL" clId="{0DB16442-3E7C-408D-B1D2-E7B88EAD8DF0}" dt="2024-06-13T17:48:25.122" v="12449" actId="27636"/>
          <ac:spMkLst>
            <pc:docMk/>
            <pc:sldMk cId="2202775932" sldId="824"/>
            <ac:spMk id="12" creationId="{7A9F7854-F4E1-32CF-4B0B-1B082A968CEA}"/>
          </ac:spMkLst>
        </pc:spChg>
        <pc:spChg chg="mod">
          <ac:chgData name="Jana Lu" userId="76d7ce9a-58f9-4227-9ce6-18dcc353422d" providerId="ADAL" clId="{0DB16442-3E7C-408D-B1D2-E7B88EAD8DF0}" dt="2024-06-13T17:48:25.093" v="12437" actId="27636"/>
          <ac:spMkLst>
            <pc:docMk/>
            <pc:sldMk cId="2202775932" sldId="824"/>
            <ac:spMk id="13" creationId="{5BA151B8-F782-ABE4-A185-E1CDA63D95C3}"/>
          </ac:spMkLst>
        </pc:spChg>
        <pc:spChg chg="mod">
          <ac:chgData name="Jana Lu" userId="76d7ce9a-58f9-4227-9ce6-18dcc353422d" providerId="ADAL" clId="{0DB16442-3E7C-408D-B1D2-E7B88EAD8DF0}" dt="2024-06-13T17:48:25.119" v="12448" actId="27636"/>
          <ac:spMkLst>
            <pc:docMk/>
            <pc:sldMk cId="2202775932" sldId="824"/>
            <ac:spMk id="14" creationId="{2FB60E77-E185-945A-FDC4-13B923734737}"/>
          </ac:spMkLst>
        </pc:spChg>
        <pc:spChg chg="mod">
          <ac:chgData name="Jana Lu" userId="76d7ce9a-58f9-4227-9ce6-18dcc353422d" providerId="ADAL" clId="{0DB16442-3E7C-408D-B1D2-E7B88EAD8DF0}" dt="2024-06-13T17:48:25.116" v="12446" actId="27636"/>
          <ac:spMkLst>
            <pc:docMk/>
            <pc:sldMk cId="2202775932" sldId="824"/>
            <ac:spMk id="15" creationId="{B16DE5A5-A333-B169-BDED-D16732E7AB24}"/>
          </ac:spMkLst>
        </pc:spChg>
        <pc:spChg chg="mod">
          <ac:chgData name="Jana Lu" userId="76d7ce9a-58f9-4227-9ce6-18dcc353422d" providerId="ADAL" clId="{0DB16442-3E7C-408D-B1D2-E7B88EAD8DF0}" dt="2024-06-13T17:48:25.105" v="12442" actId="27636"/>
          <ac:spMkLst>
            <pc:docMk/>
            <pc:sldMk cId="2202775932" sldId="824"/>
            <ac:spMk id="16" creationId="{7BAC79DB-4317-C9D4-7D03-C1410F777D75}"/>
          </ac:spMkLst>
        </pc:spChg>
        <pc:spChg chg="mod">
          <ac:chgData name="Jana Lu" userId="76d7ce9a-58f9-4227-9ce6-18dcc353422d" providerId="ADAL" clId="{0DB16442-3E7C-408D-B1D2-E7B88EAD8DF0}" dt="2024-06-13T17:48:25.087" v="12433" actId="27636"/>
          <ac:spMkLst>
            <pc:docMk/>
            <pc:sldMk cId="2202775932" sldId="824"/>
            <ac:spMk id="17" creationId="{6FB9E56A-93C0-A016-A226-BD87E229648E}"/>
          </ac:spMkLst>
        </pc:spChg>
        <pc:spChg chg="mod">
          <ac:chgData name="Jana Lu" userId="76d7ce9a-58f9-4227-9ce6-18dcc353422d" providerId="ADAL" clId="{0DB16442-3E7C-408D-B1D2-E7B88EAD8DF0}" dt="2024-06-13T17:48:25.082" v="12431" actId="27636"/>
          <ac:spMkLst>
            <pc:docMk/>
            <pc:sldMk cId="2202775932" sldId="824"/>
            <ac:spMk id="18" creationId="{C82EF344-BC0A-37EF-8757-BAE85AD3974F}"/>
          </ac:spMkLst>
        </pc:spChg>
        <pc:spChg chg="mod">
          <ac:chgData name="Jana Lu" userId="76d7ce9a-58f9-4227-9ce6-18dcc353422d" providerId="ADAL" clId="{0DB16442-3E7C-408D-B1D2-E7B88EAD8DF0}" dt="2024-06-13T17:48:25.085" v="12432" actId="27636"/>
          <ac:spMkLst>
            <pc:docMk/>
            <pc:sldMk cId="2202775932" sldId="824"/>
            <ac:spMk id="19" creationId="{48B5421C-0907-1C69-0395-A71F6E887B80}"/>
          </ac:spMkLst>
        </pc:spChg>
        <pc:spChg chg="mod">
          <ac:chgData name="Jana Lu" userId="76d7ce9a-58f9-4227-9ce6-18dcc353422d" providerId="ADAL" clId="{0DB16442-3E7C-408D-B1D2-E7B88EAD8DF0}" dt="2024-06-13T17:48:25.102" v="12440" actId="27636"/>
          <ac:spMkLst>
            <pc:docMk/>
            <pc:sldMk cId="2202775932" sldId="824"/>
            <ac:spMk id="20" creationId="{E17F8672-9F2A-3C28-ECC1-17494DDD357E}"/>
          </ac:spMkLst>
        </pc:spChg>
        <pc:spChg chg="mod">
          <ac:chgData name="Jana Lu" userId="76d7ce9a-58f9-4227-9ce6-18dcc353422d" providerId="ADAL" clId="{0DB16442-3E7C-408D-B1D2-E7B88EAD8DF0}" dt="2024-06-13T17:48:25.091" v="12436" actId="27636"/>
          <ac:spMkLst>
            <pc:docMk/>
            <pc:sldMk cId="2202775932" sldId="824"/>
            <ac:spMk id="21" creationId="{9CF35A0E-2DE2-84EA-D50D-0798E9F0D281}"/>
          </ac:spMkLst>
        </pc:spChg>
        <pc:spChg chg="mod">
          <ac:chgData name="Jana Lu" userId="76d7ce9a-58f9-4227-9ce6-18dcc353422d" providerId="ADAL" clId="{0DB16442-3E7C-408D-B1D2-E7B88EAD8DF0}" dt="2024-06-13T17:48:25.118" v="12447" actId="27636"/>
          <ac:spMkLst>
            <pc:docMk/>
            <pc:sldMk cId="2202775932" sldId="824"/>
            <ac:spMk id="22" creationId="{5900572D-496D-A91C-F3C1-5F4C5B8D2279}"/>
          </ac:spMkLst>
        </pc:spChg>
        <pc:spChg chg="mod">
          <ac:chgData name="Jana Lu" userId="76d7ce9a-58f9-4227-9ce6-18dcc353422d" providerId="ADAL" clId="{0DB16442-3E7C-408D-B1D2-E7B88EAD8DF0}" dt="2024-06-13T17:48:25.089" v="12435" actId="27636"/>
          <ac:spMkLst>
            <pc:docMk/>
            <pc:sldMk cId="2202775932" sldId="824"/>
            <ac:spMk id="23" creationId="{2980D64D-E89A-74DB-6F4A-F6971926B94C}"/>
          </ac:spMkLst>
        </pc:spChg>
        <pc:spChg chg="mod">
          <ac:chgData name="Jana Lu" userId="76d7ce9a-58f9-4227-9ce6-18dcc353422d" providerId="ADAL" clId="{0DB16442-3E7C-408D-B1D2-E7B88EAD8DF0}" dt="2024-06-13T17:48:25.115" v="12445" actId="27636"/>
          <ac:spMkLst>
            <pc:docMk/>
            <pc:sldMk cId="2202775932" sldId="824"/>
            <ac:spMk id="24" creationId="{879DEC14-02CE-FDE3-D0C1-5402790478E5}"/>
          </ac:spMkLst>
        </pc:spChg>
        <pc:spChg chg="mod">
          <ac:chgData name="Jana Lu" userId="76d7ce9a-58f9-4227-9ce6-18dcc353422d" providerId="ADAL" clId="{0DB16442-3E7C-408D-B1D2-E7B88EAD8DF0}" dt="2024-06-13T17:48:25.088" v="12434" actId="27636"/>
          <ac:spMkLst>
            <pc:docMk/>
            <pc:sldMk cId="2202775932" sldId="824"/>
            <ac:spMk id="25" creationId="{05E7FA7E-5F92-867A-8C1A-B3F60E537DBF}"/>
          </ac:spMkLst>
        </pc:spChg>
        <pc:spChg chg="mod">
          <ac:chgData name="Jana Lu" userId="76d7ce9a-58f9-4227-9ce6-18dcc353422d" providerId="ADAL" clId="{0DB16442-3E7C-408D-B1D2-E7B88EAD8DF0}" dt="2024-06-13T17:48:25.108" v="12443" actId="27636"/>
          <ac:spMkLst>
            <pc:docMk/>
            <pc:sldMk cId="2202775932" sldId="824"/>
            <ac:spMk id="26" creationId="{31A8C518-F684-9AB3-86E3-CE027731C172}"/>
          </ac:spMkLst>
        </pc:spChg>
        <pc:picChg chg="mod">
          <ac:chgData name="Jana Lu" userId="76d7ce9a-58f9-4227-9ce6-18dcc353422d" providerId="ADAL" clId="{0DB16442-3E7C-408D-B1D2-E7B88EAD8DF0}" dt="2024-06-13T18:35:27.489" v="13407" actId="1038"/>
          <ac:picMkLst>
            <pc:docMk/>
            <pc:sldMk cId="2202775932" sldId="824"/>
            <ac:picMk id="3" creationId="{65FED3E9-C4FB-BC87-904A-03293A4FB41E}"/>
          </ac:picMkLst>
        </pc:picChg>
        <pc:picChg chg="mod">
          <ac:chgData name="Jana Lu" userId="76d7ce9a-58f9-4227-9ce6-18dcc353422d" providerId="ADAL" clId="{0DB16442-3E7C-408D-B1D2-E7B88EAD8DF0}" dt="2024-06-13T18:35:27.489" v="13407" actId="1038"/>
          <ac:picMkLst>
            <pc:docMk/>
            <pc:sldMk cId="2202775932" sldId="824"/>
            <ac:picMk id="4" creationId="{912EA595-F862-7885-5A70-1909336C4120}"/>
          </ac:picMkLst>
        </pc:picChg>
        <pc:picChg chg="mod">
          <ac:chgData name="Jana Lu" userId="76d7ce9a-58f9-4227-9ce6-18dcc353422d" providerId="ADAL" clId="{0DB16442-3E7C-408D-B1D2-E7B88EAD8DF0}" dt="2024-06-13T18:35:27.489" v="13407" actId="1038"/>
          <ac:picMkLst>
            <pc:docMk/>
            <pc:sldMk cId="2202775932" sldId="824"/>
            <ac:picMk id="31" creationId="{A51F79CA-A80E-28D4-B1DD-75CB2EB328D7}"/>
          </ac:picMkLst>
        </pc:picChg>
        <pc:picChg chg="mod">
          <ac:chgData name="Jana Lu" userId="76d7ce9a-58f9-4227-9ce6-18dcc353422d" providerId="ADAL" clId="{0DB16442-3E7C-408D-B1D2-E7B88EAD8DF0}" dt="2024-06-13T18:35:27.489" v="13407" actId="1038"/>
          <ac:picMkLst>
            <pc:docMk/>
            <pc:sldMk cId="2202775932" sldId="824"/>
            <ac:picMk id="35" creationId="{CA22824F-21CF-21E0-A1BD-AD13CCFEC4D5}"/>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8:32:35.710" v="13277" actId="20577"/>
              <pc2:cmMkLst xmlns:pc2="http://schemas.microsoft.com/office/powerpoint/2019/9/main/command">
                <pc:docMk/>
                <pc:sldMk cId="2202775932" sldId="824"/>
                <pc2:cmMk id="{0A9170D1-A054-4C47-9552-9074364AD9A0}"/>
              </pc2:cmMkLst>
              <pc226:cmRplyChg chg="add">
                <pc226:chgData name="Jana Lu" userId="76d7ce9a-58f9-4227-9ce6-18dcc353422d" providerId="ADAL" clId="{0DB16442-3E7C-408D-B1D2-E7B88EAD8DF0}" dt="2024-06-13T14:06:56.412" v="12309"/>
                <pc2:cmRplyMkLst xmlns:pc2="http://schemas.microsoft.com/office/powerpoint/2019/9/main/command">
                  <pc:docMk/>
                  <pc:sldMk cId="2202775932" sldId="824"/>
                  <pc2:cmMk id="{0A9170D1-A054-4C47-9552-9074364AD9A0}"/>
                  <pc2:cmRplyMk id="{8B5955A0-6959-4D01-9C25-B2210EF3966E}"/>
                </pc2:cmRplyMkLst>
              </pc226:cmRplyChg>
              <pc226:cmRplyChg chg="add">
                <pc226:chgData name="Jana Lu" userId="76d7ce9a-58f9-4227-9ce6-18dcc353422d" providerId="ADAL" clId="{0DB16442-3E7C-408D-B1D2-E7B88EAD8DF0}" dt="2024-06-13T14:06:14.736" v="12308"/>
                <pc2:cmRplyMkLst xmlns:pc2="http://schemas.microsoft.com/office/powerpoint/2019/9/main/command">
                  <pc:docMk/>
                  <pc:sldMk cId="2202775932" sldId="824"/>
                  <pc2:cmMk id="{0A9170D1-A054-4C47-9552-9074364AD9A0}"/>
                  <pc2:cmRplyMk id="{6F8A63E9-C328-49FD-8023-D4EAAC803853}"/>
                </pc2:cmRplyMkLst>
              </pc226:cmRplyChg>
            </pc226:cmChg>
          </p:ext>
        </pc:extLst>
      </pc:sldChg>
      <pc:sldChg chg="modSp del mod addCm delCm modCm">
        <pc:chgData name="Jana Lu" userId="76d7ce9a-58f9-4227-9ce6-18dcc353422d" providerId="ADAL" clId="{0DB16442-3E7C-408D-B1D2-E7B88EAD8DF0}" dt="2024-06-12T19:34:14.455" v="4766" actId="47"/>
        <pc:sldMkLst>
          <pc:docMk/>
          <pc:sldMk cId="1156640211" sldId="826"/>
        </pc:sldMkLst>
        <pc:graphicFrameChg chg="modGraphic">
          <ac:chgData name="Jana Lu" userId="76d7ce9a-58f9-4227-9ce6-18dcc353422d" providerId="ADAL" clId="{0DB16442-3E7C-408D-B1D2-E7B88EAD8DF0}" dt="2024-06-10T22:17:08.988" v="1354" actId="20577"/>
          <ac:graphicFrameMkLst>
            <pc:docMk/>
            <pc:sldMk cId="1156640211" sldId="826"/>
            <ac:graphicFrameMk id="26" creationId="{EC13959F-133C-5E94-F006-71F5A6B2B004}"/>
          </ac:graphicFrameMkLst>
        </pc:graphicFrame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0T22:17:24.967" v="1356"/>
              <pc2:cmMkLst xmlns:pc2="http://schemas.microsoft.com/office/powerpoint/2019/9/main/command">
                <pc:docMk/>
                <pc:sldMk cId="1156640211" sldId="826"/>
                <pc2:cmMk id="{E5DEF01B-B19F-4368-9883-65A2874EAE23}"/>
              </pc2:cmMkLst>
            </pc226:cmChg>
            <pc226:cmChg xmlns:pc226="http://schemas.microsoft.com/office/powerpoint/2022/06/main/command" chg="add del mod">
              <pc226:chgData name="Jana Lu" userId="76d7ce9a-58f9-4227-9ce6-18dcc353422d" providerId="ADAL" clId="{0DB16442-3E7C-408D-B1D2-E7B88EAD8DF0}" dt="2024-06-10T22:17:23.312" v="1355"/>
              <pc2:cmMkLst xmlns:pc2="http://schemas.microsoft.com/office/powerpoint/2019/9/main/command">
                <pc:docMk/>
                <pc:sldMk cId="1156640211" sldId="826"/>
                <pc2:cmMk id="{C77A664B-7BC8-4C06-99A1-E90D8B4001EB}"/>
              </pc2:cmMkLst>
            </pc226:cmChg>
            <pc226:cmChg xmlns:pc226="http://schemas.microsoft.com/office/powerpoint/2022/06/main/command" chg="add del mod">
              <pc226:chgData name="Jana Lu" userId="76d7ce9a-58f9-4227-9ce6-18dcc353422d" providerId="ADAL" clId="{0DB16442-3E7C-408D-B1D2-E7B88EAD8DF0}" dt="2024-06-10T22:10:09.965" v="1340"/>
              <pc2:cmMkLst xmlns:pc2="http://schemas.microsoft.com/office/powerpoint/2019/9/main/command">
                <pc:docMk/>
                <pc:sldMk cId="1156640211" sldId="826"/>
                <pc2:cmMk id="{C739F7B4-79E1-4CC2-951E-54FA70ACC0BD}"/>
              </pc2:cmMkLst>
            </pc226:cmChg>
          </p:ext>
        </pc:extLst>
      </pc:sldChg>
      <pc:sldChg chg="del">
        <pc:chgData name="Jana Lu" userId="76d7ce9a-58f9-4227-9ce6-18dcc353422d" providerId="ADAL" clId="{0DB16442-3E7C-408D-B1D2-E7B88EAD8DF0}" dt="2024-06-12T19:52:02.807" v="5020" actId="47"/>
        <pc:sldMkLst>
          <pc:docMk/>
          <pc:sldMk cId="4289963132" sldId="835"/>
        </pc:sldMkLst>
      </pc:sldChg>
      <pc:sldChg chg="del">
        <pc:chgData name="Jana Lu" userId="76d7ce9a-58f9-4227-9ce6-18dcc353422d" providerId="ADAL" clId="{0DB16442-3E7C-408D-B1D2-E7B88EAD8DF0}" dt="2024-06-12T23:13:41.240" v="6708" actId="47"/>
        <pc:sldMkLst>
          <pc:docMk/>
          <pc:sldMk cId="1633802995" sldId="866"/>
        </pc:sldMkLst>
      </pc:sldChg>
      <pc:sldChg chg="del">
        <pc:chgData name="Jana Lu" userId="76d7ce9a-58f9-4227-9ce6-18dcc353422d" providerId="ADAL" clId="{0DB16442-3E7C-408D-B1D2-E7B88EAD8DF0}" dt="2024-06-13T01:28:39.796" v="10034" actId="47"/>
        <pc:sldMkLst>
          <pc:docMk/>
          <pc:sldMk cId="4287387702" sldId="877"/>
        </pc:sldMkLst>
      </pc:sldChg>
      <pc:sldChg chg="addSp modSp del">
        <pc:chgData name="Jana Lu" userId="76d7ce9a-58f9-4227-9ce6-18dcc353422d" providerId="ADAL" clId="{0DB16442-3E7C-408D-B1D2-E7B88EAD8DF0}" dt="2024-06-12T23:48:07.850" v="7976" actId="47"/>
        <pc:sldMkLst>
          <pc:docMk/>
          <pc:sldMk cId="3797295992" sldId="879"/>
        </pc:sldMkLst>
        <pc:picChg chg="add mod">
          <ac:chgData name="Jana Lu" userId="76d7ce9a-58f9-4227-9ce6-18dcc353422d" providerId="ADAL" clId="{0DB16442-3E7C-408D-B1D2-E7B88EAD8DF0}" dt="2024-06-12T23:37:51.539" v="7763"/>
          <ac:picMkLst>
            <pc:docMk/>
            <pc:sldMk cId="3797295992" sldId="879"/>
            <ac:picMk id="8" creationId="{E4229011-F345-E332-753D-ED4EB3989FC3}"/>
          </ac:picMkLst>
        </pc:picChg>
        <pc:picChg chg="add mod">
          <ac:chgData name="Jana Lu" userId="76d7ce9a-58f9-4227-9ce6-18dcc353422d" providerId="ADAL" clId="{0DB16442-3E7C-408D-B1D2-E7B88EAD8DF0}" dt="2024-06-12T23:38:01.706" v="7764"/>
          <ac:picMkLst>
            <pc:docMk/>
            <pc:sldMk cId="3797295992" sldId="879"/>
            <ac:picMk id="9" creationId="{08A50354-EE0E-156C-DC7B-6404A43A08A9}"/>
          </ac:picMkLst>
        </pc:picChg>
      </pc:sldChg>
      <pc:sldChg chg="del">
        <pc:chgData name="Jana Lu" userId="76d7ce9a-58f9-4227-9ce6-18dcc353422d" providerId="ADAL" clId="{0DB16442-3E7C-408D-B1D2-E7B88EAD8DF0}" dt="2024-06-12T23:49:36.439" v="7983" actId="47"/>
        <pc:sldMkLst>
          <pc:docMk/>
          <pc:sldMk cId="1305280289" sldId="880"/>
        </pc:sldMkLst>
      </pc:sldChg>
      <pc:sldChg chg="del">
        <pc:chgData name="Jana Lu" userId="76d7ce9a-58f9-4227-9ce6-18dcc353422d" providerId="ADAL" clId="{0DB16442-3E7C-408D-B1D2-E7B88EAD8DF0}" dt="2024-06-12T23:52:59.239" v="8051" actId="47"/>
        <pc:sldMkLst>
          <pc:docMk/>
          <pc:sldMk cId="1173511366" sldId="881"/>
        </pc:sldMkLst>
      </pc:sldChg>
      <pc:sldChg chg="modSp del mod modNotesTx">
        <pc:chgData name="Jana Lu" userId="76d7ce9a-58f9-4227-9ce6-18dcc353422d" providerId="ADAL" clId="{0DB16442-3E7C-408D-B1D2-E7B88EAD8DF0}" dt="2024-06-12T23:05:19.282" v="6652" actId="47"/>
        <pc:sldMkLst>
          <pc:docMk/>
          <pc:sldMk cId="1893933700" sldId="884"/>
        </pc:sldMkLst>
        <pc:spChg chg="mod">
          <ac:chgData name="Jana Lu" userId="76d7ce9a-58f9-4227-9ce6-18dcc353422d" providerId="ADAL" clId="{0DB16442-3E7C-408D-B1D2-E7B88EAD8DF0}" dt="2024-06-12T22:39:51.893" v="6440" actId="20577"/>
          <ac:spMkLst>
            <pc:docMk/>
            <pc:sldMk cId="1893933700" sldId="884"/>
            <ac:spMk id="3" creationId="{CE94EE38-E1C3-4637-9040-204493F81A89}"/>
          </ac:spMkLst>
        </pc:spChg>
      </pc:sldChg>
      <pc:sldChg chg="addSp modSp del mod ord">
        <pc:chgData name="Jana Lu" userId="76d7ce9a-58f9-4227-9ce6-18dcc353422d" providerId="ADAL" clId="{0DB16442-3E7C-408D-B1D2-E7B88EAD8DF0}" dt="2024-06-13T13:30:14.214" v="12297" actId="47"/>
        <pc:sldMkLst>
          <pc:docMk/>
          <pc:sldMk cId="4070621281" sldId="921"/>
        </pc:sldMkLst>
        <pc:spChg chg="mod">
          <ac:chgData name="Jana Lu" userId="76d7ce9a-58f9-4227-9ce6-18dcc353422d" providerId="ADAL" clId="{0DB16442-3E7C-408D-B1D2-E7B88EAD8DF0}" dt="2024-06-13T01:25:58.345" v="10029"/>
          <ac:spMkLst>
            <pc:docMk/>
            <pc:sldMk cId="4070621281" sldId="921"/>
            <ac:spMk id="9" creationId="{9E613A3C-B3AB-FB30-FA90-A56913AA2370}"/>
          </ac:spMkLst>
        </pc:spChg>
        <pc:spChg chg="mod">
          <ac:chgData name="Jana Lu" userId="76d7ce9a-58f9-4227-9ce6-18dcc353422d" providerId="ADAL" clId="{0DB16442-3E7C-408D-B1D2-E7B88EAD8DF0}" dt="2024-06-13T01:25:58.345" v="10029"/>
          <ac:spMkLst>
            <pc:docMk/>
            <pc:sldMk cId="4070621281" sldId="921"/>
            <ac:spMk id="10" creationId="{E258F13D-461E-E454-9FAF-CA58E815FB49}"/>
          </ac:spMkLst>
        </pc:spChg>
        <pc:spChg chg="mod">
          <ac:chgData name="Jana Lu" userId="76d7ce9a-58f9-4227-9ce6-18dcc353422d" providerId="ADAL" clId="{0DB16442-3E7C-408D-B1D2-E7B88EAD8DF0}" dt="2024-06-13T01:26:06.798" v="10031" actId="115"/>
          <ac:spMkLst>
            <pc:docMk/>
            <pc:sldMk cId="4070621281" sldId="921"/>
            <ac:spMk id="11" creationId="{0219F42B-4D49-42AE-3327-B3B46B709170}"/>
          </ac:spMkLst>
        </pc:spChg>
        <pc:grpChg chg="add mod">
          <ac:chgData name="Jana Lu" userId="76d7ce9a-58f9-4227-9ce6-18dcc353422d" providerId="ADAL" clId="{0DB16442-3E7C-408D-B1D2-E7B88EAD8DF0}" dt="2024-06-13T01:26:02.837" v="10030" actId="1076"/>
          <ac:grpSpMkLst>
            <pc:docMk/>
            <pc:sldMk cId="4070621281" sldId="921"/>
            <ac:grpSpMk id="8" creationId="{A960A924-C47B-4C12-DB74-21E8A8C3BB59}"/>
          </ac:grpSpMkLst>
        </pc:grpChg>
        <pc:picChg chg="mod">
          <ac:chgData name="Jana Lu" userId="76d7ce9a-58f9-4227-9ce6-18dcc353422d" providerId="ADAL" clId="{0DB16442-3E7C-408D-B1D2-E7B88EAD8DF0}" dt="2024-06-13T01:25:55.365" v="10028" actId="1076"/>
          <ac:picMkLst>
            <pc:docMk/>
            <pc:sldMk cId="4070621281" sldId="921"/>
            <ac:picMk id="27" creationId="{14C94B81-1EDD-3BB4-1742-0804529C4D0D}"/>
          </ac:picMkLst>
        </pc:picChg>
      </pc:sldChg>
      <pc:sldChg chg="del">
        <pc:chgData name="Jana Lu" userId="76d7ce9a-58f9-4227-9ce6-18dcc353422d" providerId="ADAL" clId="{0DB16442-3E7C-408D-B1D2-E7B88EAD8DF0}" dt="2024-06-13T01:25:37.756" v="10027" actId="47"/>
        <pc:sldMkLst>
          <pc:docMk/>
          <pc:sldMk cId="391205995" sldId="922"/>
        </pc:sldMkLst>
      </pc:sldChg>
      <pc:sldChg chg="modSp mod addCm modCm modNotesTx">
        <pc:chgData name="Jana Lu" userId="76d7ce9a-58f9-4227-9ce6-18dcc353422d" providerId="ADAL" clId="{0DB16442-3E7C-408D-B1D2-E7B88EAD8DF0}" dt="2024-06-13T20:08:01.119" v="14054" actId="14100"/>
        <pc:sldMkLst>
          <pc:docMk/>
          <pc:sldMk cId="3185813107" sldId="923"/>
        </pc:sldMkLst>
        <pc:spChg chg="mod">
          <ac:chgData name="Jana Lu" userId="76d7ce9a-58f9-4227-9ce6-18dcc353422d" providerId="ADAL" clId="{0DB16442-3E7C-408D-B1D2-E7B88EAD8DF0}" dt="2024-06-13T20:08:01.119" v="14054" actId="14100"/>
          <ac:spMkLst>
            <pc:docMk/>
            <pc:sldMk cId="3185813107" sldId="923"/>
            <ac:spMk id="2" creationId="{6DB8F735-56D8-AF85-0E90-4CD77EF2423C}"/>
          </ac:spMkLst>
        </pc:spChg>
        <pc:spChg chg="mod">
          <ac:chgData name="Jana Lu" userId="76d7ce9a-58f9-4227-9ce6-18dcc353422d" providerId="ADAL" clId="{0DB16442-3E7C-408D-B1D2-E7B88EAD8DF0}" dt="2024-06-13T17:48:24.966" v="12410"/>
          <ac:spMkLst>
            <pc:docMk/>
            <pc:sldMk cId="3185813107" sldId="923"/>
            <ac:spMk id="3" creationId="{00000000-0000-0000-0000-000000000000}"/>
          </ac:spMkLst>
        </pc:spChg>
        <pc:spChg chg="mod">
          <ac:chgData name="Jana Lu" userId="76d7ce9a-58f9-4227-9ce6-18dcc353422d" providerId="ADAL" clId="{0DB16442-3E7C-408D-B1D2-E7B88EAD8DF0}" dt="2024-06-13T17:48:26.499" v="12940" actId="27636"/>
          <ac:spMkLst>
            <pc:docMk/>
            <pc:sldMk cId="3185813107" sldId="923"/>
            <ac:spMk id="4" creationId="{BEEE1DD7-2E89-64A3-8F27-0C9625AA4912}"/>
          </ac:spMkLst>
        </pc:spChg>
        <pc:spChg chg="mod">
          <ac:chgData name="Jana Lu" userId="76d7ce9a-58f9-4227-9ce6-18dcc353422d" providerId="ADAL" clId="{0DB16442-3E7C-408D-B1D2-E7B88EAD8DF0}" dt="2024-06-13T17:48:26.514" v="12943" actId="27636"/>
          <ac:spMkLst>
            <pc:docMk/>
            <pc:sldMk cId="3185813107" sldId="923"/>
            <ac:spMk id="5" creationId="{5B6E2763-68AD-3717-C3E7-C17A147FAF3E}"/>
          </ac:spMkLst>
        </pc:spChg>
        <pc:spChg chg="mod">
          <ac:chgData name="Jana Lu" userId="76d7ce9a-58f9-4227-9ce6-18dcc353422d" providerId="ADAL" clId="{0DB16442-3E7C-408D-B1D2-E7B88EAD8DF0}" dt="2024-06-13T17:48:26.472" v="12932" actId="27636"/>
          <ac:spMkLst>
            <pc:docMk/>
            <pc:sldMk cId="3185813107" sldId="923"/>
            <ac:spMk id="6" creationId="{C90FB4CA-03F3-3FB1-D00A-2B1E6B29150D}"/>
          </ac:spMkLst>
        </pc:spChg>
        <pc:spChg chg="mod">
          <ac:chgData name="Jana Lu" userId="76d7ce9a-58f9-4227-9ce6-18dcc353422d" providerId="ADAL" clId="{0DB16442-3E7C-408D-B1D2-E7B88EAD8DF0}" dt="2024-06-13T17:48:26.524" v="12946" actId="27636"/>
          <ac:spMkLst>
            <pc:docMk/>
            <pc:sldMk cId="3185813107" sldId="923"/>
            <ac:spMk id="7" creationId="{08C71A4A-A7AB-3426-DE9A-57A3508D00F2}"/>
          </ac:spMkLst>
        </pc:spChg>
        <pc:spChg chg="mod">
          <ac:chgData name="Jana Lu" userId="76d7ce9a-58f9-4227-9ce6-18dcc353422d" providerId="ADAL" clId="{0DB16442-3E7C-408D-B1D2-E7B88EAD8DF0}" dt="2024-06-13T17:48:26.511" v="12942" actId="27636"/>
          <ac:spMkLst>
            <pc:docMk/>
            <pc:sldMk cId="3185813107" sldId="923"/>
            <ac:spMk id="26" creationId="{34719403-6894-7BC2-898D-8C14D6E09279}"/>
          </ac:spMkLst>
        </pc:spChg>
        <pc:spChg chg="mod">
          <ac:chgData name="Jana Lu" userId="76d7ce9a-58f9-4227-9ce6-18dcc353422d" providerId="ADAL" clId="{0DB16442-3E7C-408D-B1D2-E7B88EAD8DF0}" dt="2024-06-13T17:48:26.470" v="12931" actId="27636"/>
          <ac:spMkLst>
            <pc:docMk/>
            <pc:sldMk cId="3185813107" sldId="923"/>
            <ac:spMk id="28" creationId="{70A0FBCD-B8AC-0E3B-7194-BBE5BC77D0C9}"/>
          </ac:spMkLst>
        </pc:spChg>
        <pc:spChg chg="mod">
          <ac:chgData name="Jana Lu" userId="76d7ce9a-58f9-4227-9ce6-18dcc353422d" providerId="ADAL" clId="{0DB16442-3E7C-408D-B1D2-E7B88EAD8DF0}" dt="2024-06-13T17:48:26.484" v="12936" actId="27636"/>
          <ac:spMkLst>
            <pc:docMk/>
            <pc:sldMk cId="3185813107" sldId="923"/>
            <ac:spMk id="31" creationId="{F85837FD-80A0-B307-D2D8-C1444849B454}"/>
          </ac:spMkLst>
        </pc:spChg>
        <pc:spChg chg="mod">
          <ac:chgData name="Jana Lu" userId="76d7ce9a-58f9-4227-9ce6-18dcc353422d" providerId="ADAL" clId="{0DB16442-3E7C-408D-B1D2-E7B88EAD8DF0}" dt="2024-06-13T17:48:26.482" v="12935" actId="27636"/>
          <ac:spMkLst>
            <pc:docMk/>
            <pc:sldMk cId="3185813107" sldId="923"/>
            <ac:spMk id="32" creationId="{659C011D-2979-5E6B-3B7D-9C829E9176F0}"/>
          </ac:spMkLst>
        </pc:spChg>
        <pc:spChg chg="mod">
          <ac:chgData name="Jana Lu" userId="76d7ce9a-58f9-4227-9ce6-18dcc353422d" providerId="ADAL" clId="{0DB16442-3E7C-408D-B1D2-E7B88EAD8DF0}" dt="2024-06-13T17:48:26.465" v="12929" actId="27636"/>
          <ac:spMkLst>
            <pc:docMk/>
            <pc:sldMk cId="3185813107" sldId="923"/>
            <ac:spMk id="33" creationId="{5F300EE1-E133-0C50-EAA1-18C76BE10333}"/>
          </ac:spMkLst>
        </pc:spChg>
        <pc:spChg chg="mod">
          <ac:chgData name="Jana Lu" userId="76d7ce9a-58f9-4227-9ce6-18dcc353422d" providerId="ADAL" clId="{0DB16442-3E7C-408D-B1D2-E7B88EAD8DF0}" dt="2024-06-13T17:48:26.518" v="12944" actId="27636"/>
          <ac:spMkLst>
            <pc:docMk/>
            <pc:sldMk cId="3185813107" sldId="923"/>
            <ac:spMk id="34" creationId="{CBB95036-36C3-08F4-EFBD-F91238299105}"/>
          </ac:spMkLst>
        </pc:spChg>
        <pc:spChg chg="mod">
          <ac:chgData name="Jana Lu" userId="76d7ce9a-58f9-4227-9ce6-18dcc353422d" providerId="ADAL" clId="{0DB16442-3E7C-408D-B1D2-E7B88EAD8DF0}" dt="2024-06-13T17:48:26.520" v="12945" actId="27636"/>
          <ac:spMkLst>
            <pc:docMk/>
            <pc:sldMk cId="3185813107" sldId="923"/>
            <ac:spMk id="35" creationId="{ADF5F27D-BAB0-8E8E-85EA-9A35C8C973F7}"/>
          </ac:spMkLst>
        </pc:spChg>
        <pc:spChg chg="mod">
          <ac:chgData name="Jana Lu" userId="76d7ce9a-58f9-4227-9ce6-18dcc353422d" providerId="ADAL" clId="{0DB16442-3E7C-408D-B1D2-E7B88EAD8DF0}" dt="2024-06-13T17:48:26.494" v="12939" actId="27636"/>
          <ac:spMkLst>
            <pc:docMk/>
            <pc:sldMk cId="3185813107" sldId="923"/>
            <ac:spMk id="36" creationId="{E4FCD90A-82FD-D438-F240-C5C4A00F09C7}"/>
          </ac:spMkLst>
        </pc:spChg>
        <pc:spChg chg="mod">
          <ac:chgData name="Jana Lu" userId="76d7ce9a-58f9-4227-9ce6-18dcc353422d" providerId="ADAL" clId="{0DB16442-3E7C-408D-B1D2-E7B88EAD8DF0}" dt="2024-06-13T17:48:26.479" v="12934" actId="27636"/>
          <ac:spMkLst>
            <pc:docMk/>
            <pc:sldMk cId="3185813107" sldId="923"/>
            <ac:spMk id="37" creationId="{055A1FBD-06AA-7822-B200-A2D226182501}"/>
          </ac:spMkLst>
        </pc:spChg>
        <pc:spChg chg="mod">
          <ac:chgData name="Jana Lu" userId="76d7ce9a-58f9-4227-9ce6-18dcc353422d" providerId="ADAL" clId="{0DB16442-3E7C-408D-B1D2-E7B88EAD8DF0}" dt="2024-06-13T17:48:26.506" v="12941" actId="27636"/>
          <ac:spMkLst>
            <pc:docMk/>
            <pc:sldMk cId="3185813107" sldId="923"/>
            <ac:spMk id="38" creationId="{E2523847-ABCF-BF7A-0893-A40C0E00A837}"/>
          </ac:spMkLst>
        </pc:spChg>
        <pc:spChg chg="mod">
          <ac:chgData name="Jana Lu" userId="76d7ce9a-58f9-4227-9ce6-18dcc353422d" providerId="ADAL" clId="{0DB16442-3E7C-408D-B1D2-E7B88EAD8DF0}" dt="2024-06-13T17:48:26.487" v="12937" actId="27636"/>
          <ac:spMkLst>
            <pc:docMk/>
            <pc:sldMk cId="3185813107" sldId="923"/>
            <ac:spMk id="39" creationId="{F5777B02-E887-CFED-AB03-17250E66139B}"/>
          </ac:spMkLst>
        </pc:spChg>
        <pc:spChg chg="mod">
          <ac:chgData name="Jana Lu" userId="76d7ce9a-58f9-4227-9ce6-18dcc353422d" providerId="ADAL" clId="{0DB16442-3E7C-408D-B1D2-E7B88EAD8DF0}" dt="2024-06-13T17:48:26.476" v="12933" actId="27636"/>
          <ac:spMkLst>
            <pc:docMk/>
            <pc:sldMk cId="3185813107" sldId="923"/>
            <ac:spMk id="42" creationId="{8ED744E8-3C7F-F717-1499-040E996692ED}"/>
          </ac:spMkLst>
        </pc:spChg>
        <pc:spChg chg="mod">
          <ac:chgData name="Jana Lu" userId="76d7ce9a-58f9-4227-9ce6-18dcc353422d" providerId="ADAL" clId="{0DB16442-3E7C-408D-B1D2-E7B88EAD8DF0}" dt="2024-06-13T17:48:26.468" v="12930" actId="27636"/>
          <ac:spMkLst>
            <pc:docMk/>
            <pc:sldMk cId="3185813107" sldId="923"/>
            <ac:spMk id="45" creationId="{E68FC4B4-0D7C-2CDB-009A-D7F60A1E00AD}"/>
          </ac:spMkLst>
        </pc:spChg>
        <pc:spChg chg="mod">
          <ac:chgData name="Jana Lu" userId="76d7ce9a-58f9-4227-9ce6-18dcc353422d" providerId="ADAL" clId="{0DB16442-3E7C-408D-B1D2-E7B88EAD8DF0}" dt="2024-06-13T17:48:24.966" v="12410"/>
          <ac:spMkLst>
            <pc:docMk/>
            <pc:sldMk cId="3185813107" sldId="923"/>
            <ac:spMk id="46" creationId="{088C2921-E237-EE34-9677-8D56EF8659CE}"/>
          </ac:spMkLst>
        </pc:spChg>
        <pc:spChg chg="mod">
          <ac:chgData name="Jana Lu" userId="76d7ce9a-58f9-4227-9ce6-18dcc353422d" providerId="ADAL" clId="{0DB16442-3E7C-408D-B1D2-E7B88EAD8DF0}" dt="2024-06-13T01:29:25.738" v="10072" actId="14100"/>
          <ac:spMkLst>
            <pc:docMk/>
            <pc:sldMk cId="3185813107" sldId="923"/>
            <ac:spMk id="93" creationId="{F3D98573-2CAA-CC0F-8FB4-EEC494E413F9}"/>
          </ac:spMkLst>
        </pc:spChg>
        <pc:picChg chg="mod">
          <ac:chgData name="Jana Lu" userId="76d7ce9a-58f9-4227-9ce6-18dcc353422d" providerId="ADAL" clId="{0DB16442-3E7C-408D-B1D2-E7B88EAD8DF0}" dt="2024-06-13T00:14:02.377" v="8124" actId="14100"/>
          <ac:picMkLst>
            <pc:docMk/>
            <pc:sldMk cId="3185813107" sldId="923"/>
            <ac:picMk id="117" creationId="{A1DFED81-70E3-8CCD-4441-A4F643244B4E}"/>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20:07:47.019" v="14051" actId="6549"/>
              <pc2:cmMkLst xmlns:pc2="http://schemas.microsoft.com/office/powerpoint/2019/9/main/command">
                <pc:docMk/>
                <pc:sldMk cId="3185813107" sldId="923"/>
                <pc2:cmMk id="{AF7E7FCD-6C91-429D-BDDF-4265ED2BA977}"/>
              </pc2:cmMkLst>
            </pc226:cmChg>
          </p:ext>
        </pc:extLst>
      </pc:sldChg>
      <pc:sldChg chg="modSp mod modNotesTx">
        <pc:chgData name="Jana Lu" userId="76d7ce9a-58f9-4227-9ce6-18dcc353422d" providerId="ADAL" clId="{0DB16442-3E7C-408D-B1D2-E7B88EAD8DF0}" dt="2024-06-13T21:19:03.869" v="14959" actId="20577"/>
        <pc:sldMkLst>
          <pc:docMk/>
          <pc:sldMk cId="4011119883" sldId="925"/>
        </pc:sldMkLst>
        <pc:spChg chg="mod">
          <ac:chgData name="Jana Lu" userId="76d7ce9a-58f9-4227-9ce6-18dcc353422d" providerId="ADAL" clId="{0DB16442-3E7C-408D-B1D2-E7B88EAD8DF0}" dt="2024-06-13T17:48:26.409" v="12914" actId="27636"/>
          <ac:spMkLst>
            <pc:docMk/>
            <pc:sldMk cId="4011119883" sldId="925"/>
            <ac:spMk id="2" creationId="{A36E5369-DC82-33E3-D3ED-68B9B87F767B}"/>
          </ac:spMkLst>
        </pc:spChg>
        <pc:spChg chg="mod">
          <ac:chgData name="Jana Lu" userId="76d7ce9a-58f9-4227-9ce6-18dcc353422d" providerId="ADAL" clId="{0DB16442-3E7C-408D-B1D2-E7B88EAD8DF0}" dt="2024-06-13T21:19:03.869" v="14959" actId="20577"/>
          <ac:spMkLst>
            <pc:docMk/>
            <pc:sldMk cId="4011119883" sldId="925"/>
            <ac:spMk id="3" creationId="{44B3AF00-5714-47F4-9C1D-6C1226D98C6A}"/>
          </ac:spMkLst>
        </pc:spChg>
        <pc:spChg chg="mod">
          <ac:chgData name="Jana Lu" userId="76d7ce9a-58f9-4227-9ce6-18dcc353422d" providerId="ADAL" clId="{0DB16442-3E7C-408D-B1D2-E7B88EAD8DF0}" dt="2024-06-13T17:48:26.432" v="12920" actId="27636"/>
          <ac:spMkLst>
            <pc:docMk/>
            <pc:sldMk cId="4011119883" sldId="925"/>
            <ac:spMk id="4" creationId="{753D403B-7026-0F79-7406-89965D088978}"/>
          </ac:spMkLst>
        </pc:spChg>
        <pc:spChg chg="mod">
          <ac:chgData name="Jana Lu" userId="76d7ce9a-58f9-4227-9ce6-18dcc353422d" providerId="ADAL" clId="{0DB16442-3E7C-408D-B1D2-E7B88EAD8DF0}" dt="2024-06-13T17:48:26.429" v="12919" actId="27636"/>
          <ac:spMkLst>
            <pc:docMk/>
            <pc:sldMk cId="4011119883" sldId="925"/>
            <ac:spMk id="5" creationId="{8068B130-7933-E300-2149-D98BAE6CFE67}"/>
          </ac:spMkLst>
        </pc:spChg>
        <pc:spChg chg="mod">
          <ac:chgData name="Jana Lu" userId="76d7ce9a-58f9-4227-9ce6-18dcc353422d" providerId="ADAL" clId="{0DB16442-3E7C-408D-B1D2-E7B88EAD8DF0}" dt="2024-06-13T17:48:26.452" v="12927" actId="27636"/>
          <ac:spMkLst>
            <pc:docMk/>
            <pc:sldMk cId="4011119883" sldId="925"/>
            <ac:spMk id="6" creationId="{B03213FE-4438-AAE2-A264-54B67444D32C}"/>
          </ac:spMkLst>
        </pc:spChg>
        <pc:spChg chg="mod">
          <ac:chgData name="Jana Lu" userId="76d7ce9a-58f9-4227-9ce6-18dcc353422d" providerId="ADAL" clId="{0DB16442-3E7C-408D-B1D2-E7B88EAD8DF0}" dt="2024-06-13T17:48:26.440" v="12923" actId="27636"/>
          <ac:spMkLst>
            <pc:docMk/>
            <pc:sldMk cId="4011119883" sldId="925"/>
            <ac:spMk id="7" creationId="{1CE5178F-2BDD-42F2-02D7-B7A93387295C}"/>
          </ac:spMkLst>
        </pc:spChg>
        <pc:spChg chg="mod">
          <ac:chgData name="Jana Lu" userId="76d7ce9a-58f9-4227-9ce6-18dcc353422d" providerId="ADAL" clId="{0DB16442-3E7C-408D-B1D2-E7B88EAD8DF0}" dt="2024-06-13T17:48:26.423" v="12917" actId="27636"/>
          <ac:spMkLst>
            <pc:docMk/>
            <pc:sldMk cId="4011119883" sldId="925"/>
            <ac:spMk id="8" creationId="{CC8DB831-B9E2-64F8-4488-B8DEAF0CDFD4}"/>
          </ac:spMkLst>
        </pc:spChg>
        <pc:spChg chg="mod">
          <ac:chgData name="Jana Lu" userId="76d7ce9a-58f9-4227-9ce6-18dcc353422d" providerId="ADAL" clId="{0DB16442-3E7C-408D-B1D2-E7B88EAD8DF0}" dt="2024-06-13T17:48:26.445" v="12924" actId="27636"/>
          <ac:spMkLst>
            <pc:docMk/>
            <pc:sldMk cId="4011119883" sldId="925"/>
            <ac:spMk id="9" creationId="{22041E12-612B-08CB-3264-E4606D1C0AFB}"/>
          </ac:spMkLst>
        </pc:spChg>
        <pc:spChg chg="mod">
          <ac:chgData name="Jana Lu" userId="76d7ce9a-58f9-4227-9ce6-18dcc353422d" providerId="ADAL" clId="{0DB16442-3E7C-408D-B1D2-E7B88EAD8DF0}" dt="2024-06-13T17:48:26.448" v="12925" actId="27636"/>
          <ac:spMkLst>
            <pc:docMk/>
            <pc:sldMk cId="4011119883" sldId="925"/>
            <ac:spMk id="10" creationId="{BD6B1BF9-933F-5F2F-044F-095CF54BE833}"/>
          </ac:spMkLst>
        </pc:spChg>
        <pc:spChg chg="mod">
          <ac:chgData name="Jana Lu" userId="76d7ce9a-58f9-4227-9ce6-18dcc353422d" providerId="ADAL" clId="{0DB16442-3E7C-408D-B1D2-E7B88EAD8DF0}" dt="2024-06-13T17:48:26.435" v="12921" actId="27636"/>
          <ac:spMkLst>
            <pc:docMk/>
            <pc:sldMk cId="4011119883" sldId="925"/>
            <ac:spMk id="11" creationId="{43E6ECC1-22A2-6A89-9393-DA37850D1850}"/>
          </ac:spMkLst>
        </pc:spChg>
        <pc:spChg chg="mod">
          <ac:chgData name="Jana Lu" userId="76d7ce9a-58f9-4227-9ce6-18dcc353422d" providerId="ADAL" clId="{0DB16442-3E7C-408D-B1D2-E7B88EAD8DF0}" dt="2024-06-13T17:48:26.416" v="12916" actId="27636"/>
          <ac:spMkLst>
            <pc:docMk/>
            <pc:sldMk cId="4011119883" sldId="925"/>
            <ac:spMk id="12" creationId="{2B5A2EF6-1675-4A72-B8F9-3F759AC4B65B}"/>
          </ac:spMkLst>
        </pc:spChg>
        <pc:spChg chg="mod">
          <ac:chgData name="Jana Lu" userId="76d7ce9a-58f9-4227-9ce6-18dcc353422d" providerId="ADAL" clId="{0DB16442-3E7C-408D-B1D2-E7B88EAD8DF0}" dt="2024-06-13T17:48:26.438" v="12922" actId="27636"/>
          <ac:spMkLst>
            <pc:docMk/>
            <pc:sldMk cId="4011119883" sldId="925"/>
            <ac:spMk id="13" creationId="{0D3C4E75-366B-975A-BF62-D3CC691B67EB}"/>
          </ac:spMkLst>
        </pc:spChg>
        <pc:spChg chg="mod">
          <ac:chgData name="Jana Lu" userId="76d7ce9a-58f9-4227-9ce6-18dcc353422d" providerId="ADAL" clId="{0DB16442-3E7C-408D-B1D2-E7B88EAD8DF0}" dt="2024-06-13T17:48:26.426" v="12918" actId="27636"/>
          <ac:spMkLst>
            <pc:docMk/>
            <pc:sldMk cId="4011119883" sldId="925"/>
            <ac:spMk id="14" creationId="{86237DF2-BA1E-AD30-8975-2FA8F274DCBC}"/>
          </ac:spMkLst>
        </pc:spChg>
        <pc:spChg chg="mod">
          <ac:chgData name="Jana Lu" userId="76d7ce9a-58f9-4227-9ce6-18dcc353422d" providerId="ADAL" clId="{0DB16442-3E7C-408D-B1D2-E7B88EAD8DF0}" dt="2024-06-13T17:48:26.395" v="12910" actId="27636"/>
          <ac:spMkLst>
            <pc:docMk/>
            <pc:sldMk cId="4011119883" sldId="925"/>
            <ac:spMk id="15" creationId="{B7CE8444-79E8-802C-6C5B-CA20031D80FE}"/>
          </ac:spMkLst>
        </pc:spChg>
        <pc:spChg chg="mod">
          <ac:chgData name="Jana Lu" userId="76d7ce9a-58f9-4227-9ce6-18dcc353422d" providerId="ADAL" clId="{0DB16442-3E7C-408D-B1D2-E7B88EAD8DF0}" dt="2024-06-13T17:48:26.450" v="12926" actId="27636"/>
          <ac:spMkLst>
            <pc:docMk/>
            <pc:sldMk cId="4011119883" sldId="925"/>
            <ac:spMk id="16" creationId="{C06EF5E7-1854-7E7B-A992-A9CC89E6AD79}"/>
          </ac:spMkLst>
        </pc:spChg>
        <pc:spChg chg="mod">
          <ac:chgData name="Jana Lu" userId="76d7ce9a-58f9-4227-9ce6-18dcc353422d" providerId="ADAL" clId="{0DB16442-3E7C-408D-B1D2-E7B88EAD8DF0}" dt="2024-06-13T17:48:26.454" v="12928" actId="27636"/>
          <ac:spMkLst>
            <pc:docMk/>
            <pc:sldMk cId="4011119883" sldId="925"/>
            <ac:spMk id="17" creationId="{3B3E9FF5-8520-41C8-C3BE-CE5E9EF7BBF5}"/>
          </ac:spMkLst>
        </pc:spChg>
        <pc:spChg chg="mod">
          <ac:chgData name="Jana Lu" userId="76d7ce9a-58f9-4227-9ce6-18dcc353422d" providerId="ADAL" clId="{0DB16442-3E7C-408D-B1D2-E7B88EAD8DF0}" dt="2024-06-13T17:48:26.412" v="12915" actId="27636"/>
          <ac:spMkLst>
            <pc:docMk/>
            <pc:sldMk cId="4011119883" sldId="925"/>
            <ac:spMk id="18" creationId="{1D6C93F6-CAE0-2BFB-96C2-CD05055B4B53}"/>
          </ac:spMkLst>
        </pc:spChg>
        <pc:spChg chg="mod">
          <ac:chgData name="Jana Lu" userId="76d7ce9a-58f9-4227-9ce6-18dcc353422d" providerId="ADAL" clId="{0DB16442-3E7C-408D-B1D2-E7B88EAD8DF0}" dt="2024-06-13T17:48:26.398" v="12911" actId="27636"/>
          <ac:spMkLst>
            <pc:docMk/>
            <pc:sldMk cId="4011119883" sldId="925"/>
            <ac:spMk id="19" creationId="{A8962557-AD3E-65E3-2D9B-6526523DE53E}"/>
          </ac:spMkLst>
        </pc:spChg>
        <pc:spChg chg="mod">
          <ac:chgData name="Jana Lu" userId="76d7ce9a-58f9-4227-9ce6-18dcc353422d" providerId="ADAL" clId="{0DB16442-3E7C-408D-B1D2-E7B88EAD8DF0}" dt="2024-06-13T17:48:26.389" v="12909" actId="27636"/>
          <ac:spMkLst>
            <pc:docMk/>
            <pc:sldMk cId="4011119883" sldId="925"/>
            <ac:spMk id="20" creationId="{A67B0C20-9BB5-CD58-9DF0-06439002AD21}"/>
          </ac:spMkLst>
        </pc:spChg>
        <pc:spChg chg="mod">
          <ac:chgData name="Jana Lu" userId="76d7ce9a-58f9-4227-9ce6-18dcc353422d" providerId="ADAL" clId="{0DB16442-3E7C-408D-B1D2-E7B88EAD8DF0}" dt="2024-06-13T17:48:26.401" v="12912" actId="27636"/>
          <ac:spMkLst>
            <pc:docMk/>
            <pc:sldMk cId="4011119883" sldId="925"/>
            <ac:spMk id="21" creationId="{C0191047-48FF-E603-7C3C-B06BB8E924BF}"/>
          </ac:spMkLst>
        </pc:spChg>
        <pc:spChg chg="mod">
          <ac:chgData name="Jana Lu" userId="76d7ce9a-58f9-4227-9ce6-18dcc353422d" providerId="ADAL" clId="{0DB16442-3E7C-408D-B1D2-E7B88EAD8DF0}" dt="2024-06-13T17:48:26.404" v="12913" actId="27636"/>
          <ac:spMkLst>
            <pc:docMk/>
            <pc:sldMk cId="4011119883" sldId="925"/>
            <ac:spMk id="23" creationId="{F51B8B44-492B-F447-7253-EEA29D29C7BA}"/>
          </ac:spMkLst>
        </pc:spChg>
        <pc:spChg chg="mod">
          <ac:chgData name="Jana Lu" userId="76d7ce9a-58f9-4227-9ce6-18dcc353422d" providerId="ADAL" clId="{0DB16442-3E7C-408D-B1D2-E7B88EAD8DF0}" dt="2024-06-13T17:48:24.966" v="12410"/>
          <ac:spMkLst>
            <pc:docMk/>
            <pc:sldMk cId="4011119883" sldId="925"/>
            <ac:spMk id="25" creationId="{66020133-7434-F266-EAF4-504314EDB0EF}"/>
          </ac:spMkLst>
        </pc:spChg>
        <pc:spChg chg="mod">
          <ac:chgData name="Jana Lu" userId="76d7ce9a-58f9-4227-9ce6-18dcc353422d" providerId="ADAL" clId="{0DB16442-3E7C-408D-B1D2-E7B88EAD8DF0}" dt="2024-06-13T01:21:23.955" v="9950" actId="20577"/>
          <ac:spMkLst>
            <pc:docMk/>
            <pc:sldMk cId="4011119883" sldId="925"/>
            <ac:spMk id="34" creationId="{D6753D79-6F6A-1C10-CB20-C3EDFFDB0AAD}"/>
          </ac:spMkLst>
        </pc:spChg>
      </pc:sldChg>
      <pc:sldChg chg="modSp mod modNotesTx">
        <pc:chgData name="Jana Lu" userId="76d7ce9a-58f9-4227-9ce6-18dcc353422d" providerId="ADAL" clId="{0DB16442-3E7C-408D-B1D2-E7B88EAD8DF0}" dt="2024-06-13T21:18:58.668" v="14958" actId="27636"/>
        <pc:sldMkLst>
          <pc:docMk/>
          <pc:sldMk cId="4292446568" sldId="933"/>
        </pc:sldMkLst>
        <pc:spChg chg="mod">
          <ac:chgData name="Jana Lu" userId="76d7ce9a-58f9-4227-9ce6-18dcc353422d" providerId="ADAL" clId="{0DB16442-3E7C-408D-B1D2-E7B88EAD8DF0}" dt="2024-06-13T17:48:26.341" v="12893" actId="27636"/>
          <ac:spMkLst>
            <pc:docMk/>
            <pc:sldMk cId="4292446568" sldId="933"/>
            <ac:spMk id="2" creationId="{3CCDE64F-EE87-B9EC-A3B0-D7B5BB57882A}"/>
          </ac:spMkLst>
        </pc:spChg>
        <pc:spChg chg="mod">
          <ac:chgData name="Jana Lu" userId="76d7ce9a-58f9-4227-9ce6-18dcc353422d" providerId="ADAL" clId="{0DB16442-3E7C-408D-B1D2-E7B88EAD8DF0}" dt="2024-06-13T21:18:58.668" v="14958" actId="27636"/>
          <ac:spMkLst>
            <pc:docMk/>
            <pc:sldMk cId="4292446568" sldId="933"/>
            <ac:spMk id="3" creationId="{887C536B-8AAF-416E-B2D6-725F699C1FD1}"/>
          </ac:spMkLst>
        </pc:spChg>
        <pc:spChg chg="mod">
          <ac:chgData name="Jana Lu" userId="76d7ce9a-58f9-4227-9ce6-18dcc353422d" providerId="ADAL" clId="{0DB16442-3E7C-408D-B1D2-E7B88EAD8DF0}" dt="2024-06-13T17:48:26.344" v="12894" actId="27636"/>
          <ac:spMkLst>
            <pc:docMk/>
            <pc:sldMk cId="4292446568" sldId="933"/>
            <ac:spMk id="4" creationId="{28E74734-C622-6735-2753-B9810A1266F5}"/>
          </ac:spMkLst>
        </pc:spChg>
        <pc:spChg chg="mod">
          <ac:chgData name="Jana Lu" userId="76d7ce9a-58f9-4227-9ce6-18dcc353422d" providerId="ADAL" clId="{0DB16442-3E7C-408D-B1D2-E7B88EAD8DF0}" dt="2024-06-13T17:48:26.363" v="12902" actId="27636"/>
          <ac:spMkLst>
            <pc:docMk/>
            <pc:sldMk cId="4292446568" sldId="933"/>
            <ac:spMk id="5" creationId="{16BFE32B-2B0B-25FC-631F-EAE7C4AB03EF}"/>
          </ac:spMkLst>
        </pc:spChg>
        <pc:spChg chg="mod">
          <ac:chgData name="Jana Lu" userId="76d7ce9a-58f9-4227-9ce6-18dcc353422d" providerId="ADAL" clId="{0DB16442-3E7C-408D-B1D2-E7B88EAD8DF0}" dt="2024-06-13T17:48:26.354" v="12898" actId="27636"/>
          <ac:spMkLst>
            <pc:docMk/>
            <pc:sldMk cId="4292446568" sldId="933"/>
            <ac:spMk id="6" creationId="{2E68FBE4-D57D-4CDE-EC21-73425F2EA55F}"/>
          </ac:spMkLst>
        </pc:spChg>
        <pc:spChg chg="mod">
          <ac:chgData name="Jana Lu" userId="76d7ce9a-58f9-4227-9ce6-18dcc353422d" providerId="ADAL" clId="{0DB16442-3E7C-408D-B1D2-E7B88EAD8DF0}" dt="2024-06-13T17:48:26.366" v="12903" actId="27636"/>
          <ac:spMkLst>
            <pc:docMk/>
            <pc:sldMk cId="4292446568" sldId="933"/>
            <ac:spMk id="8" creationId="{07070977-D1B6-165F-303B-28CBC91C7489}"/>
          </ac:spMkLst>
        </pc:spChg>
        <pc:spChg chg="mod">
          <ac:chgData name="Jana Lu" userId="76d7ce9a-58f9-4227-9ce6-18dcc353422d" providerId="ADAL" clId="{0DB16442-3E7C-408D-B1D2-E7B88EAD8DF0}" dt="2024-06-13T17:48:26.375" v="12907" actId="27636"/>
          <ac:spMkLst>
            <pc:docMk/>
            <pc:sldMk cId="4292446568" sldId="933"/>
            <ac:spMk id="10" creationId="{19BB1335-52C6-A734-E2DF-D11BB7E3D27C}"/>
          </ac:spMkLst>
        </pc:spChg>
        <pc:spChg chg="mod">
          <ac:chgData name="Jana Lu" userId="76d7ce9a-58f9-4227-9ce6-18dcc353422d" providerId="ADAL" clId="{0DB16442-3E7C-408D-B1D2-E7B88EAD8DF0}" dt="2024-06-13T17:48:26.378" v="12908" actId="27636"/>
          <ac:spMkLst>
            <pc:docMk/>
            <pc:sldMk cId="4292446568" sldId="933"/>
            <ac:spMk id="12" creationId="{009D1400-558F-67DE-FF3D-400278FB6285}"/>
          </ac:spMkLst>
        </pc:spChg>
        <pc:spChg chg="mod">
          <ac:chgData name="Jana Lu" userId="76d7ce9a-58f9-4227-9ce6-18dcc353422d" providerId="ADAL" clId="{0DB16442-3E7C-408D-B1D2-E7B88EAD8DF0}" dt="2024-06-13T17:48:26.335" v="12891" actId="27636"/>
          <ac:spMkLst>
            <pc:docMk/>
            <pc:sldMk cId="4292446568" sldId="933"/>
            <ac:spMk id="14" creationId="{E3124F95-753B-CC54-4A10-86FBA5191C0C}"/>
          </ac:spMkLst>
        </pc:spChg>
        <pc:spChg chg="mod">
          <ac:chgData name="Jana Lu" userId="76d7ce9a-58f9-4227-9ce6-18dcc353422d" providerId="ADAL" clId="{0DB16442-3E7C-408D-B1D2-E7B88EAD8DF0}" dt="2024-06-13T17:48:26.359" v="12901" actId="27636"/>
          <ac:spMkLst>
            <pc:docMk/>
            <pc:sldMk cId="4292446568" sldId="933"/>
            <ac:spMk id="16" creationId="{D6FACDFD-C199-3DFD-A319-5C157E806B19}"/>
          </ac:spMkLst>
        </pc:spChg>
        <pc:spChg chg="mod">
          <ac:chgData name="Jana Lu" userId="76d7ce9a-58f9-4227-9ce6-18dcc353422d" providerId="ADAL" clId="{0DB16442-3E7C-408D-B1D2-E7B88EAD8DF0}" dt="2024-06-13T17:48:26.369" v="12904" actId="27636"/>
          <ac:spMkLst>
            <pc:docMk/>
            <pc:sldMk cId="4292446568" sldId="933"/>
            <ac:spMk id="17" creationId="{6E942852-AC65-940F-3C78-E70C67BC40A0}"/>
          </ac:spMkLst>
        </pc:spChg>
        <pc:spChg chg="mod">
          <ac:chgData name="Jana Lu" userId="76d7ce9a-58f9-4227-9ce6-18dcc353422d" providerId="ADAL" clId="{0DB16442-3E7C-408D-B1D2-E7B88EAD8DF0}" dt="2024-06-13T17:48:26.338" v="12892" actId="27636"/>
          <ac:spMkLst>
            <pc:docMk/>
            <pc:sldMk cId="4292446568" sldId="933"/>
            <ac:spMk id="18" creationId="{528ECA6B-B852-EE88-13C0-9022CFAABAD6}"/>
          </ac:spMkLst>
        </pc:spChg>
        <pc:spChg chg="mod">
          <ac:chgData name="Jana Lu" userId="76d7ce9a-58f9-4227-9ce6-18dcc353422d" providerId="ADAL" clId="{0DB16442-3E7C-408D-B1D2-E7B88EAD8DF0}" dt="2024-06-13T17:48:26.373" v="12906" actId="27636"/>
          <ac:spMkLst>
            <pc:docMk/>
            <pc:sldMk cId="4292446568" sldId="933"/>
            <ac:spMk id="19" creationId="{FBECAFB8-1A56-ECF9-00DF-EFC6900A2341}"/>
          </ac:spMkLst>
        </pc:spChg>
        <pc:spChg chg="mod">
          <ac:chgData name="Jana Lu" userId="76d7ce9a-58f9-4227-9ce6-18dcc353422d" providerId="ADAL" clId="{0DB16442-3E7C-408D-B1D2-E7B88EAD8DF0}" dt="2024-06-13T17:48:26.355" v="12899" actId="27636"/>
          <ac:spMkLst>
            <pc:docMk/>
            <pc:sldMk cId="4292446568" sldId="933"/>
            <ac:spMk id="20" creationId="{AC6CA682-4458-BC3A-4EAD-41B7214EB3C9}"/>
          </ac:spMkLst>
        </pc:spChg>
        <pc:spChg chg="mod">
          <ac:chgData name="Jana Lu" userId="76d7ce9a-58f9-4227-9ce6-18dcc353422d" providerId="ADAL" clId="{0DB16442-3E7C-408D-B1D2-E7B88EAD8DF0}" dt="2024-06-13T17:48:26.329" v="12889" actId="27636"/>
          <ac:spMkLst>
            <pc:docMk/>
            <pc:sldMk cId="4292446568" sldId="933"/>
            <ac:spMk id="21" creationId="{608AF43E-67C4-A5D6-7B59-53C4344B3077}"/>
          </ac:spMkLst>
        </pc:spChg>
        <pc:spChg chg="mod">
          <ac:chgData name="Jana Lu" userId="76d7ce9a-58f9-4227-9ce6-18dcc353422d" providerId="ADAL" clId="{0DB16442-3E7C-408D-B1D2-E7B88EAD8DF0}" dt="2024-06-13T17:48:26.371" v="12905" actId="27636"/>
          <ac:spMkLst>
            <pc:docMk/>
            <pc:sldMk cId="4292446568" sldId="933"/>
            <ac:spMk id="22" creationId="{2E2F128B-D7A5-EE3B-AE80-6F1D51D72BBD}"/>
          </ac:spMkLst>
        </pc:spChg>
        <pc:spChg chg="mod">
          <ac:chgData name="Jana Lu" userId="76d7ce9a-58f9-4227-9ce6-18dcc353422d" providerId="ADAL" clId="{0DB16442-3E7C-408D-B1D2-E7B88EAD8DF0}" dt="2024-06-13T17:48:26.332" v="12890" actId="27636"/>
          <ac:spMkLst>
            <pc:docMk/>
            <pc:sldMk cId="4292446568" sldId="933"/>
            <ac:spMk id="23" creationId="{A38BD0C6-BF39-197F-9A9E-D91DEBC51273}"/>
          </ac:spMkLst>
        </pc:spChg>
        <pc:spChg chg="mod">
          <ac:chgData name="Jana Lu" userId="76d7ce9a-58f9-4227-9ce6-18dcc353422d" providerId="ADAL" clId="{0DB16442-3E7C-408D-B1D2-E7B88EAD8DF0}" dt="2024-06-13T17:48:26.351" v="12897" actId="27636"/>
          <ac:spMkLst>
            <pc:docMk/>
            <pc:sldMk cId="4292446568" sldId="933"/>
            <ac:spMk id="24" creationId="{36D07256-081D-D2C7-DD5B-D245F5E8DE77}"/>
          </ac:spMkLst>
        </pc:spChg>
        <pc:spChg chg="mod">
          <ac:chgData name="Jana Lu" userId="76d7ce9a-58f9-4227-9ce6-18dcc353422d" providerId="ADAL" clId="{0DB16442-3E7C-408D-B1D2-E7B88EAD8DF0}" dt="2024-06-13T17:48:26.349" v="12896" actId="27636"/>
          <ac:spMkLst>
            <pc:docMk/>
            <pc:sldMk cId="4292446568" sldId="933"/>
            <ac:spMk id="25" creationId="{E2374E75-78B0-3B69-0F62-D2ED0D6E7897}"/>
          </ac:spMkLst>
        </pc:spChg>
        <pc:spChg chg="mod">
          <ac:chgData name="Jana Lu" userId="76d7ce9a-58f9-4227-9ce6-18dcc353422d" providerId="ADAL" clId="{0DB16442-3E7C-408D-B1D2-E7B88EAD8DF0}" dt="2024-06-13T17:48:26.357" v="12900" actId="27636"/>
          <ac:spMkLst>
            <pc:docMk/>
            <pc:sldMk cId="4292446568" sldId="933"/>
            <ac:spMk id="26" creationId="{12B0F66D-CA06-C11B-FA77-4458384E697F}"/>
          </ac:spMkLst>
        </pc:spChg>
        <pc:spChg chg="mod">
          <ac:chgData name="Jana Lu" userId="76d7ce9a-58f9-4227-9ce6-18dcc353422d" providerId="ADAL" clId="{0DB16442-3E7C-408D-B1D2-E7B88EAD8DF0}" dt="2024-06-13T17:48:26.347" v="12895" actId="27636"/>
          <ac:spMkLst>
            <pc:docMk/>
            <pc:sldMk cId="4292446568" sldId="933"/>
            <ac:spMk id="27" creationId="{028BCD3C-42EA-35FA-8174-C91E1DCFCEFC}"/>
          </ac:spMkLst>
        </pc:spChg>
        <pc:spChg chg="mod">
          <ac:chgData name="Jana Lu" userId="76d7ce9a-58f9-4227-9ce6-18dcc353422d" providerId="ADAL" clId="{0DB16442-3E7C-408D-B1D2-E7B88EAD8DF0}" dt="2024-06-13T17:48:24.966" v="12410"/>
          <ac:spMkLst>
            <pc:docMk/>
            <pc:sldMk cId="4292446568" sldId="933"/>
            <ac:spMk id="29" creationId="{4FABE8CE-6DB9-D2D7-28B7-B5545CF39242}"/>
          </ac:spMkLst>
        </pc:spChg>
        <pc:spChg chg="mod">
          <ac:chgData name="Jana Lu" userId="76d7ce9a-58f9-4227-9ce6-18dcc353422d" providerId="ADAL" clId="{0DB16442-3E7C-408D-B1D2-E7B88EAD8DF0}" dt="2024-06-13T01:19:52.489" v="9888" actId="20577"/>
          <ac:spMkLst>
            <pc:docMk/>
            <pc:sldMk cId="4292446568" sldId="933"/>
            <ac:spMk id="56" creationId="{454B45B6-7D96-8902-77E5-8E9114DC6DF0}"/>
          </ac:spMkLst>
        </pc:spChg>
      </pc:sldChg>
      <pc:sldChg chg="addSp modSp mod addCm modCm modNotesTx">
        <pc:chgData name="Jana Lu" userId="76d7ce9a-58f9-4227-9ce6-18dcc353422d" providerId="ADAL" clId="{0DB16442-3E7C-408D-B1D2-E7B88EAD8DF0}" dt="2024-06-13T20:04:56.223" v="14014"/>
        <pc:sldMkLst>
          <pc:docMk/>
          <pc:sldMk cId="3593668804" sldId="942"/>
        </pc:sldMkLst>
        <pc:spChg chg="mod">
          <ac:chgData name="Jana Lu" userId="76d7ce9a-58f9-4227-9ce6-18dcc353422d" providerId="ADAL" clId="{0DB16442-3E7C-408D-B1D2-E7B88EAD8DF0}" dt="2024-06-13T00:31:34.205" v="8272" actId="1076"/>
          <ac:spMkLst>
            <pc:docMk/>
            <pc:sldMk cId="3593668804" sldId="942"/>
            <ac:spMk id="3" creationId="{2B19FC48-2EC0-A86A-9B61-FCB1C79F4D59}"/>
          </ac:spMkLst>
        </pc:spChg>
        <pc:spChg chg="mod">
          <ac:chgData name="Jana Lu" userId="76d7ce9a-58f9-4227-9ce6-18dcc353422d" providerId="ADAL" clId="{0DB16442-3E7C-408D-B1D2-E7B88EAD8DF0}" dt="2024-06-13T17:48:26.062" v="12812" actId="27636"/>
          <ac:spMkLst>
            <pc:docMk/>
            <pc:sldMk cId="3593668804" sldId="942"/>
            <ac:spMk id="4" creationId="{3BB063ED-08D6-E628-0459-D20EA2E77428}"/>
          </ac:spMkLst>
        </pc:spChg>
        <pc:spChg chg="mod">
          <ac:chgData name="Jana Lu" userId="76d7ce9a-58f9-4227-9ce6-18dcc353422d" providerId="ADAL" clId="{0DB16442-3E7C-408D-B1D2-E7B88EAD8DF0}" dt="2024-06-13T17:48:26.065" v="12813" actId="27636"/>
          <ac:spMkLst>
            <pc:docMk/>
            <pc:sldMk cId="3593668804" sldId="942"/>
            <ac:spMk id="5" creationId="{466A917D-1993-B002-C1AB-D289D648AF90}"/>
          </ac:spMkLst>
        </pc:spChg>
        <pc:spChg chg="mod">
          <ac:chgData name="Jana Lu" userId="76d7ce9a-58f9-4227-9ce6-18dcc353422d" providerId="ADAL" clId="{0DB16442-3E7C-408D-B1D2-E7B88EAD8DF0}" dt="2024-06-13T17:48:26.088" v="12822" actId="27636"/>
          <ac:spMkLst>
            <pc:docMk/>
            <pc:sldMk cId="3593668804" sldId="942"/>
            <ac:spMk id="6" creationId="{4C1D9AC5-DD8D-E77E-7764-EA040ED7958B}"/>
          </ac:spMkLst>
        </pc:spChg>
        <pc:spChg chg="mod">
          <ac:chgData name="Jana Lu" userId="76d7ce9a-58f9-4227-9ce6-18dcc353422d" providerId="ADAL" clId="{0DB16442-3E7C-408D-B1D2-E7B88EAD8DF0}" dt="2024-06-13T17:48:26.108" v="12828" actId="27636"/>
          <ac:spMkLst>
            <pc:docMk/>
            <pc:sldMk cId="3593668804" sldId="942"/>
            <ac:spMk id="7" creationId="{B899CEF3-3CCE-54F6-ABB0-DEAC338094F5}"/>
          </ac:spMkLst>
        </pc:spChg>
        <pc:spChg chg="mod">
          <ac:chgData name="Jana Lu" userId="76d7ce9a-58f9-4227-9ce6-18dcc353422d" providerId="ADAL" clId="{0DB16442-3E7C-408D-B1D2-E7B88EAD8DF0}" dt="2024-06-13T17:48:26.090" v="12823" actId="27636"/>
          <ac:spMkLst>
            <pc:docMk/>
            <pc:sldMk cId="3593668804" sldId="942"/>
            <ac:spMk id="8" creationId="{DD7BAE1C-565D-3C0B-B6C5-82C1A91C1EFF}"/>
          </ac:spMkLst>
        </pc:spChg>
        <pc:spChg chg="mod">
          <ac:chgData name="Jana Lu" userId="76d7ce9a-58f9-4227-9ce6-18dcc353422d" providerId="ADAL" clId="{0DB16442-3E7C-408D-B1D2-E7B88EAD8DF0}" dt="2024-06-13T17:48:26.095" v="12824" actId="27636"/>
          <ac:spMkLst>
            <pc:docMk/>
            <pc:sldMk cId="3593668804" sldId="942"/>
            <ac:spMk id="9" creationId="{7D69E800-AC59-4011-ADD8-D4574100DADE}"/>
          </ac:spMkLst>
        </pc:spChg>
        <pc:spChg chg="mod">
          <ac:chgData name="Jana Lu" userId="76d7ce9a-58f9-4227-9ce6-18dcc353422d" providerId="ADAL" clId="{0DB16442-3E7C-408D-B1D2-E7B88EAD8DF0}" dt="2024-06-13T17:48:26.077" v="12818" actId="27636"/>
          <ac:spMkLst>
            <pc:docMk/>
            <pc:sldMk cId="3593668804" sldId="942"/>
            <ac:spMk id="10" creationId="{EBEA2982-77CB-8A56-17CC-688C1DAB42EC}"/>
          </ac:spMkLst>
        </pc:spChg>
        <pc:spChg chg="mod">
          <ac:chgData name="Jana Lu" userId="76d7ce9a-58f9-4227-9ce6-18dcc353422d" providerId="ADAL" clId="{0DB16442-3E7C-408D-B1D2-E7B88EAD8DF0}" dt="2024-06-13T17:48:26.097" v="12825" actId="27636"/>
          <ac:spMkLst>
            <pc:docMk/>
            <pc:sldMk cId="3593668804" sldId="942"/>
            <ac:spMk id="11" creationId="{02F85AD0-2876-DDAC-07BB-9BA51A1DF561}"/>
          </ac:spMkLst>
        </pc:spChg>
        <pc:spChg chg="mod">
          <ac:chgData name="Jana Lu" userId="76d7ce9a-58f9-4227-9ce6-18dcc353422d" providerId="ADAL" clId="{0DB16442-3E7C-408D-B1D2-E7B88EAD8DF0}" dt="2024-06-13T17:48:26.070" v="12815" actId="27636"/>
          <ac:spMkLst>
            <pc:docMk/>
            <pc:sldMk cId="3593668804" sldId="942"/>
            <ac:spMk id="12" creationId="{5434CB23-1B25-EDE3-E3D2-DCDA9E39BE5B}"/>
          </ac:spMkLst>
        </pc:spChg>
        <pc:spChg chg="mod">
          <ac:chgData name="Jana Lu" userId="76d7ce9a-58f9-4227-9ce6-18dcc353422d" providerId="ADAL" clId="{0DB16442-3E7C-408D-B1D2-E7B88EAD8DF0}" dt="2024-06-13T17:48:26.104" v="12827" actId="27636"/>
          <ac:spMkLst>
            <pc:docMk/>
            <pc:sldMk cId="3593668804" sldId="942"/>
            <ac:spMk id="13" creationId="{FE9E2284-D6B5-3C18-6A49-6B3533790FAE}"/>
          </ac:spMkLst>
        </pc:spChg>
        <pc:spChg chg="mod">
          <ac:chgData name="Jana Lu" userId="76d7ce9a-58f9-4227-9ce6-18dcc353422d" providerId="ADAL" clId="{0DB16442-3E7C-408D-B1D2-E7B88EAD8DF0}" dt="2024-06-13T17:48:26.118" v="12830" actId="27636"/>
          <ac:spMkLst>
            <pc:docMk/>
            <pc:sldMk cId="3593668804" sldId="942"/>
            <ac:spMk id="14" creationId="{C217C9F8-4035-7679-E181-C48A80E73D23}"/>
          </ac:spMkLst>
        </pc:spChg>
        <pc:spChg chg="mod">
          <ac:chgData name="Jana Lu" userId="76d7ce9a-58f9-4227-9ce6-18dcc353422d" providerId="ADAL" clId="{0DB16442-3E7C-408D-B1D2-E7B88EAD8DF0}" dt="2024-06-13T17:48:26.116" v="12829" actId="27636"/>
          <ac:spMkLst>
            <pc:docMk/>
            <pc:sldMk cId="3593668804" sldId="942"/>
            <ac:spMk id="15" creationId="{6BD3B44E-73EF-F96A-446C-567E433835A4}"/>
          </ac:spMkLst>
        </pc:spChg>
        <pc:spChg chg="mod">
          <ac:chgData name="Jana Lu" userId="76d7ce9a-58f9-4227-9ce6-18dcc353422d" providerId="ADAL" clId="{0DB16442-3E7C-408D-B1D2-E7B88EAD8DF0}" dt="2024-06-13T17:48:26.073" v="12817" actId="27636"/>
          <ac:spMkLst>
            <pc:docMk/>
            <pc:sldMk cId="3593668804" sldId="942"/>
            <ac:spMk id="16" creationId="{6A728705-0E3F-BC06-5516-67E642109D8C}"/>
          </ac:spMkLst>
        </pc:spChg>
        <pc:spChg chg="mod">
          <ac:chgData name="Jana Lu" userId="76d7ce9a-58f9-4227-9ce6-18dcc353422d" providerId="ADAL" clId="{0DB16442-3E7C-408D-B1D2-E7B88EAD8DF0}" dt="2024-06-13T17:48:26.084" v="12820" actId="27636"/>
          <ac:spMkLst>
            <pc:docMk/>
            <pc:sldMk cId="3593668804" sldId="942"/>
            <ac:spMk id="17" creationId="{6C11CB39-6738-7007-0503-815E097EDC14}"/>
          </ac:spMkLst>
        </pc:spChg>
        <pc:spChg chg="mod">
          <ac:chgData name="Jana Lu" userId="76d7ce9a-58f9-4227-9ce6-18dcc353422d" providerId="ADAL" clId="{0DB16442-3E7C-408D-B1D2-E7B88EAD8DF0}" dt="2024-06-13T17:48:26.100" v="12826" actId="27636"/>
          <ac:spMkLst>
            <pc:docMk/>
            <pc:sldMk cId="3593668804" sldId="942"/>
            <ac:spMk id="18" creationId="{01521470-14AB-EAA5-4866-0B73A2404388}"/>
          </ac:spMkLst>
        </pc:spChg>
        <pc:spChg chg="mod">
          <ac:chgData name="Jana Lu" userId="76d7ce9a-58f9-4227-9ce6-18dcc353422d" providerId="ADAL" clId="{0DB16442-3E7C-408D-B1D2-E7B88EAD8DF0}" dt="2024-06-13T17:48:26.081" v="12819" actId="27636"/>
          <ac:spMkLst>
            <pc:docMk/>
            <pc:sldMk cId="3593668804" sldId="942"/>
            <ac:spMk id="19" creationId="{381A9846-16FE-7DE2-419A-CD51ED5B986F}"/>
          </ac:spMkLst>
        </pc:spChg>
        <pc:spChg chg="mod">
          <ac:chgData name="Jana Lu" userId="76d7ce9a-58f9-4227-9ce6-18dcc353422d" providerId="ADAL" clId="{0DB16442-3E7C-408D-B1D2-E7B88EAD8DF0}" dt="2024-06-13T17:48:26.068" v="12814" actId="27636"/>
          <ac:spMkLst>
            <pc:docMk/>
            <pc:sldMk cId="3593668804" sldId="942"/>
            <ac:spMk id="20" creationId="{C81495ED-4ABA-3613-3FEE-2339B3E9BF5F}"/>
          </ac:spMkLst>
        </pc:spChg>
        <pc:spChg chg="mod">
          <ac:chgData name="Jana Lu" userId="76d7ce9a-58f9-4227-9ce6-18dcc353422d" providerId="ADAL" clId="{0DB16442-3E7C-408D-B1D2-E7B88EAD8DF0}" dt="2024-06-13T17:48:26.071" v="12816" actId="27636"/>
          <ac:spMkLst>
            <pc:docMk/>
            <pc:sldMk cId="3593668804" sldId="942"/>
            <ac:spMk id="21" creationId="{A2E6E090-E01A-D56E-B175-6F79C59D1354}"/>
          </ac:spMkLst>
        </pc:spChg>
        <pc:spChg chg="mod">
          <ac:chgData name="Jana Lu" userId="76d7ce9a-58f9-4227-9ce6-18dcc353422d" providerId="ADAL" clId="{0DB16442-3E7C-408D-B1D2-E7B88EAD8DF0}" dt="2024-06-13T17:48:26.087" v="12821" actId="27636"/>
          <ac:spMkLst>
            <pc:docMk/>
            <pc:sldMk cId="3593668804" sldId="942"/>
            <ac:spMk id="22" creationId="{953EE51C-3520-7267-A5EA-155317360E3A}"/>
          </ac:spMkLst>
        </pc:spChg>
        <pc:spChg chg="mod">
          <ac:chgData name="Jana Lu" userId="76d7ce9a-58f9-4227-9ce6-18dcc353422d" providerId="ADAL" clId="{0DB16442-3E7C-408D-B1D2-E7B88EAD8DF0}" dt="2024-06-13T17:48:24.966" v="12410"/>
          <ac:spMkLst>
            <pc:docMk/>
            <pc:sldMk cId="3593668804" sldId="942"/>
            <ac:spMk id="24" creationId="{90AF2912-CCBC-91EB-9CDC-6BAC9D87E0AA}"/>
          </ac:spMkLst>
        </pc:spChg>
        <pc:spChg chg="mod">
          <ac:chgData name="Jana Lu" userId="76d7ce9a-58f9-4227-9ce6-18dcc353422d" providerId="ADAL" clId="{0DB16442-3E7C-408D-B1D2-E7B88EAD8DF0}" dt="2024-06-13T00:31:19.922" v="8270" actId="14100"/>
          <ac:spMkLst>
            <pc:docMk/>
            <pc:sldMk cId="3593668804" sldId="942"/>
            <ac:spMk id="25" creationId="{0EA2D471-02F2-4BB7-E113-2AF57969E45A}"/>
          </ac:spMkLst>
        </pc:spChg>
        <pc:spChg chg="mod">
          <ac:chgData name="Jana Lu" userId="76d7ce9a-58f9-4227-9ce6-18dcc353422d" providerId="ADAL" clId="{0DB16442-3E7C-408D-B1D2-E7B88EAD8DF0}" dt="2024-06-13T17:48:24.966" v="12410"/>
          <ac:spMkLst>
            <pc:docMk/>
            <pc:sldMk cId="3593668804" sldId="942"/>
            <ac:spMk id="26" creationId="{21182C68-3C9F-8EC0-4B57-54955C5A432A}"/>
          </ac:spMkLst>
        </pc:spChg>
        <pc:spChg chg="add mod ord">
          <ac:chgData name="Jana Lu" userId="76d7ce9a-58f9-4227-9ce6-18dcc353422d" providerId="ADAL" clId="{0DB16442-3E7C-408D-B1D2-E7B88EAD8DF0}" dt="2024-06-13T00:30:57.643" v="8265" actId="207"/>
          <ac:spMkLst>
            <pc:docMk/>
            <pc:sldMk cId="3593668804" sldId="942"/>
            <ac:spMk id="27" creationId="{C602ACB2-3E8B-9AC7-F6DE-BCA05A3E829F}"/>
          </ac:spMkLst>
        </pc:spChg>
        <pc:picChg chg="mod ord">
          <ac:chgData name="Jana Lu" userId="76d7ce9a-58f9-4227-9ce6-18dcc353422d" providerId="ADAL" clId="{0DB16442-3E7C-408D-B1D2-E7B88EAD8DF0}" dt="2024-06-13T19:27:59.086" v="14012" actId="1076"/>
          <ac:picMkLst>
            <pc:docMk/>
            <pc:sldMk cId="3593668804" sldId="942"/>
            <ac:picMk id="2" creationId="{3A6B5E8C-F253-54F1-E117-87CB4168B86A}"/>
          </ac:picMkLst>
        </pc:picChg>
        <pc:picChg chg="add mod">
          <ac:chgData name="Jana Lu" userId="76d7ce9a-58f9-4227-9ce6-18dcc353422d" providerId="ADAL" clId="{0DB16442-3E7C-408D-B1D2-E7B88EAD8DF0}" dt="2024-06-13T00:26:50.955" v="8250" actId="1076"/>
          <ac:picMkLst>
            <pc:docMk/>
            <pc:sldMk cId="3593668804" sldId="942"/>
            <ac:picMk id="23" creationId="{4712897D-BCC6-65BA-7DD8-C582D35E4E56}"/>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20:04:56.223" v="14014"/>
              <pc2:cmMkLst xmlns:pc2="http://schemas.microsoft.com/office/powerpoint/2019/9/main/command">
                <pc:docMk/>
                <pc:sldMk cId="3593668804" sldId="942"/>
                <pc2:cmMk id="{92256CCF-5D2B-456A-B70A-07D9C7F5A4D2}"/>
              </pc2:cmMkLst>
              <pc226:cmRplyChg chg="add">
                <pc226:chgData name="Jana Lu" userId="76d7ce9a-58f9-4227-9ce6-18dcc353422d" providerId="ADAL" clId="{0DB16442-3E7C-408D-B1D2-E7B88EAD8DF0}" dt="2024-06-13T20:04:56.223" v="14014"/>
                <pc2:cmRplyMkLst xmlns:pc2="http://schemas.microsoft.com/office/powerpoint/2019/9/main/command">
                  <pc:docMk/>
                  <pc:sldMk cId="3593668804" sldId="942"/>
                  <pc2:cmMk id="{92256CCF-5D2B-456A-B70A-07D9C7F5A4D2}"/>
                  <pc2:cmRplyMk id="{3CF4AB74-9C18-4ABE-A8AF-77DFB8DB093E}"/>
                </pc2:cmRplyMkLst>
              </pc226:cmRplyChg>
            </pc226:cmChg>
            <pc226:cmChg xmlns:pc226="http://schemas.microsoft.com/office/powerpoint/2022/06/main/command" chg="add">
              <pc226:chgData name="Jana Lu" userId="76d7ce9a-58f9-4227-9ce6-18dcc353422d" providerId="ADAL" clId="{0DB16442-3E7C-408D-B1D2-E7B88EAD8DF0}" dt="2024-06-13T00:26:35.555" v="8249"/>
              <pc2:cmMkLst xmlns:pc2="http://schemas.microsoft.com/office/powerpoint/2019/9/main/command">
                <pc:docMk/>
                <pc:sldMk cId="3593668804" sldId="942"/>
                <pc2:cmMk id="{729A7DF8-606D-4A1F-AEAA-AF732A7EBCDF}"/>
              </pc2:cmMkLst>
            </pc226:cmChg>
          </p:ext>
        </pc:extLst>
      </pc:sldChg>
      <pc:sldChg chg="modSp mod">
        <pc:chgData name="Jana Lu" userId="76d7ce9a-58f9-4227-9ce6-18dcc353422d" providerId="ADAL" clId="{0DB16442-3E7C-408D-B1D2-E7B88EAD8DF0}" dt="2024-06-13T19:26:02.553" v="14010" actId="1038"/>
        <pc:sldMkLst>
          <pc:docMk/>
          <pc:sldMk cId="2775454391" sldId="944"/>
        </pc:sldMkLst>
        <pc:spChg chg="mod">
          <ac:chgData name="Jana Lu" userId="76d7ce9a-58f9-4227-9ce6-18dcc353422d" providerId="ADAL" clId="{0DB16442-3E7C-408D-B1D2-E7B88EAD8DF0}" dt="2024-06-13T17:48:26.015" v="12799" actId="27636"/>
          <ac:spMkLst>
            <pc:docMk/>
            <pc:sldMk cId="2775454391" sldId="944"/>
            <ac:spMk id="2" creationId="{223B399F-BFFA-F40F-CA5D-669BF56A5172}"/>
          </ac:spMkLst>
        </pc:spChg>
        <pc:spChg chg="mod">
          <ac:chgData name="Jana Lu" userId="76d7ce9a-58f9-4227-9ce6-18dcc353422d" providerId="ADAL" clId="{0DB16442-3E7C-408D-B1D2-E7B88EAD8DF0}" dt="2024-06-13T17:48:26.034" v="12804" actId="27636"/>
          <ac:spMkLst>
            <pc:docMk/>
            <pc:sldMk cId="2775454391" sldId="944"/>
            <ac:spMk id="3" creationId="{AA18C13C-3F22-EC96-D988-42FB91DE3DFF}"/>
          </ac:spMkLst>
        </pc:spChg>
        <pc:spChg chg="mod">
          <ac:chgData name="Jana Lu" userId="76d7ce9a-58f9-4227-9ce6-18dcc353422d" providerId="ADAL" clId="{0DB16442-3E7C-408D-B1D2-E7B88EAD8DF0}" dt="2024-06-13T17:48:26.047" v="12808" actId="27636"/>
          <ac:spMkLst>
            <pc:docMk/>
            <pc:sldMk cId="2775454391" sldId="944"/>
            <ac:spMk id="4" creationId="{534A09B3-C469-57B5-8729-7591403F88D0}"/>
          </ac:spMkLst>
        </pc:spChg>
        <pc:spChg chg="mod">
          <ac:chgData name="Jana Lu" userId="76d7ce9a-58f9-4227-9ce6-18dcc353422d" providerId="ADAL" clId="{0DB16442-3E7C-408D-B1D2-E7B88EAD8DF0}" dt="2024-06-13T17:48:25.987" v="12792" actId="27636"/>
          <ac:spMkLst>
            <pc:docMk/>
            <pc:sldMk cId="2775454391" sldId="944"/>
            <ac:spMk id="5" creationId="{3084E9E4-4E28-3810-B5C0-21A4700C440C}"/>
          </ac:spMkLst>
        </pc:spChg>
        <pc:spChg chg="mod">
          <ac:chgData name="Jana Lu" userId="76d7ce9a-58f9-4227-9ce6-18dcc353422d" providerId="ADAL" clId="{0DB16442-3E7C-408D-B1D2-E7B88EAD8DF0}" dt="2024-06-13T17:48:25.991" v="12794" actId="27636"/>
          <ac:spMkLst>
            <pc:docMk/>
            <pc:sldMk cId="2775454391" sldId="944"/>
            <ac:spMk id="6" creationId="{8873D9A4-97A6-156C-EF32-B9A43B95C603}"/>
          </ac:spMkLst>
        </pc:spChg>
        <pc:spChg chg="mod">
          <ac:chgData name="Jana Lu" userId="76d7ce9a-58f9-4227-9ce6-18dcc353422d" providerId="ADAL" clId="{0DB16442-3E7C-408D-B1D2-E7B88EAD8DF0}" dt="2024-06-13T17:48:26" v="12796" actId="27636"/>
          <ac:spMkLst>
            <pc:docMk/>
            <pc:sldMk cId="2775454391" sldId="944"/>
            <ac:spMk id="7" creationId="{33C8AB4C-C398-41F9-D79A-AAF456286568}"/>
          </ac:spMkLst>
        </pc:spChg>
        <pc:spChg chg="mod">
          <ac:chgData name="Jana Lu" userId="76d7ce9a-58f9-4227-9ce6-18dcc353422d" providerId="ADAL" clId="{0DB16442-3E7C-408D-B1D2-E7B88EAD8DF0}" dt="2024-06-13T17:48:26.022" v="12801" actId="27636"/>
          <ac:spMkLst>
            <pc:docMk/>
            <pc:sldMk cId="2775454391" sldId="944"/>
            <ac:spMk id="8" creationId="{3C5CAF84-0C25-6046-5D79-3A08B9156B4B}"/>
          </ac:spMkLst>
        </pc:spChg>
        <pc:spChg chg="mod">
          <ac:chgData name="Jana Lu" userId="76d7ce9a-58f9-4227-9ce6-18dcc353422d" providerId="ADAL" clId="{0DB16442-3E7C-408D-B1D2-E7B88EAD8DF0}" dt="2024-06-13T17:48:25.994" v="12795" actId="27636"/>
          <ac:spMkLst>
            <pc:docMk/>
            <pc:sldMk cId="2775454391" sldId="944"/>
            <ac:spMk id="9" creationId="{287A2B61-89F4-7802-3BDE-A8E35085E383}"/>
          </ac:spMkLst>
        </pc:spChg>
        <pc:spChg chg="mod">
          <ac:chgData name="Jana Lu" userId="76d7ce9a-58f9-4227-9ce6-18dcc353422d" providerId="ADAL" clId="{0DB16442-3E7C-408D-B1D2-E7B88EAD8DF0}" dt="2024-06-13T17:48:26.036" v="12805" actId="27636"/>
          <ac:spMkLst>
            <pc:docMk/>
            <pc:sldMk cId="2775454391" sldId="944"/>
            <ac:spMk id="10" creationId="{1D38C9CD-5FDF-2E6D-656C-7958194E10F1}"/>
          </ac:spMkLst>
        </pc:spChg>
        <pc:spChg chg="mod">
          <ac:chgData name="Jana Lu" userId="76d7ce9a-58f9-4227-9ce6-18dcc353422d" providerId="ADAL" clId="{0DB16442-3E7C-408D-B1D2-E7B88EAD8DF0}" dt="2024-06-13T17:48:26.018" v="12800" actId="27636"/>
          <ac:spMkLst>
            <pc:docMk/>
            <pc:sldMk cId="2775454391" sldId="944"/>
            <ac:spMk id="11" creationId="{0A1F90D4-50D7-78AC-CFF8-5874C272E327}"/>
          </ac:spMkLst>
        </pc:spChg>
        <pc:spChg chg="mod">
          <ac:chgData name="Jana Lu" userId="76d7ce9a-58f9-4227-9ce6-18dcc353422d" providerId="ADAL" clId="{0DB16442-3E7C-408D-B1D2-E7B88EAD8DF0}" dt="2024-06-13T17:48:26.054" v="12811" actId="27636"/>
          <ac:spMkLst>
            <pc:docMk/>
            <pc:sldMk cId="2775454391" sldId="944"/>
            <ac:spMk id="12" creationId="{9FF8B125-0150-53D7-BEBC-07C9EB9E389B}"/>
          </ac:spMkLst>
        </pc:spChg>
        <pc:spChg chg="mod">
          <ac:chgData name="Jana Lu" userId="76d7ce9a-58f9-4227-9ce6-18dcc353422d" providerId="ADAL" clId="{0DB16442-3E7C-408D-B1D2-E7B88EAD8DF0}" dt="2024-06-13T17:48:25.989" v="12793" actId="27636"/>
          <ac:spMkLst>
            <pc:docMk/>
            <pc:sldMk cId="2775454391" sldId="944"/>
            <ac:spMk id="13" creationId="{638C835E-B738-4830-5A5F-E0C0488CF122}"/>
          </ac:spMkLst>
        </pc:spChg>
        <pc:spChg chg="mod">
          <ac:chgData name="Jana Lu" userId="76d7ce9a-58f9-4227-9ce6-18dcc353422d" providerId="ADAL" clId="{0DB16442-3E7C-408D-B1D2-E7B88EAD8DF0}" dt="2024-06-13T17:48:26.009" v="12798" actId="27636"/>
          <ac:spMkLst>
            <pc:docMk/>
            <pc:sldMk cId="2775454391" sldId="944"/>
            <ac:spMk id="14" creationId="{1E0896BA-62E5-9AED-E2A8-302898C85DB0}"/>
          </ac:spMkLst>
        </pc:spChg>
        <pc:spChg chg="mod">
          <ac:chgData name="Jana Lu" userId="76d7ce9a-58f9-4227-9ce6-18dcc353422d" providerId="ADAL" clId="{0DB16442-3E7C-408D-B1D2-E7B88EAD8DF0}" dt="2024-06-13T17:48:26.025" v="12802" actId="27636"/>
          <ac:spMkLst>
            <pc:docMk/>
            <pc:sldMk cId="2775454391" sldId="944"/>
            <ac:spMk id="15" creationId="{4F739A38-92CD-F38B-3CCB-5B861C2D1466}"/>
          </ac:spMkLst>
        </pc:spChg>
        <pc:spChg chg="mod">
          <ac:chgData name="Jana Lu" userId="76d7ce9a-58f9-4227-9ce6-18dcc353422d" providerId="ADAL" clId="{0DB16442-3E7C-408D-B1D2-E7B88EAD8DF0}" dt="2024-06-13T17:48:26.050" v="12809" actId="27636"/>
          <ac:spMkLst>
            <pc:docMk/>
            <pc:sldMk cId="2775454391" sldId="944"/>
            <ac:spMk id="16" creationId="{B588DA86-94A3-8FAB-C326-7D2FD974E69F}"/>
          </ac:spMkLst>
        </pc:spChg>
        <pc:spChg chg="mod">
          <ac:chgData name="Jana Lu" userId="76d7ce9a-58f9-4227-9ce6-18dcc353422d" providerId="ADAL" clId="{0DB16442-3E7C-408D-B1D2-E7B88EAD8DF0}" dt="2024-06-13T17:48:26.028" v="12803" actId="27636"/>
          <ac:spMkLst>
            <pc:docMk/>
            <pc:sldMk cId="2775454391" sldId="944"/>
            <ac:spMk id="17" creationId="{DD53E4D1-18D1-7D66-03BB-6D4C0F4F9C1F}"/>
          </ac:spMkLst>
        </pc:spChg>
        <pc:spChg chg="mod">
          <ac:chgData name="Jana Lu" userId="76d7ce9a-58f9-4227-9ce6-18dcc353422d" providerId="ADAL" clId="{0DB16442-3E7C-408D-B1D2-E7B88EAD8DF0}" dt="2024-06-13T17:48:26.038" v="12806" actId="27636"/>
          <ac:spMkLst>
            <pc:docMk/>
            <pc:sldMk cId="2775454391" sldId="944"/>
            <ac:spMk id="18" creationId="{3CDA8099-6405-BD16-9697-864958634630}"/>
          </ac:spMkLst>
        </pc:spChg>
        <pc:spChg chg="mod">
          <ac:chgData name="Jana Lu" userId="76d7ce9a-58f9-4227-9ce6-18dcc353422d" providerId="ADAL" clId="{0DB16442-3E7C-408D-B1D2-E7B88EAD8DF0}" dt="2024-06-13T17:48:26.053" v="12810" actId="27636"/>
          <ac:spMkLst>
            <pc:docMk/>
            <pc:sldMk cId="2775454391" sldId="944"/>
            <ac:spMk id="19" creationId="{45B4FEA5-FA57-6B40-43B7-245E4E0003A4}"/>
          </ac:spMkLst>
        </pc:spChg>
        <pc:spChg chg="mod">
          <ac:chgData name="Jana Lu" userId="76d7ce9a-58f9-4227-9ce6-18dcc353422d" providerId="ADAL" clId="{0DB16442-3E7C-408D-B1D2-E7B88EAD8DF0}" dt="2024-06-13T17:48:26.004" v="12797" actId="27636"/>
          <ac:spMkLst>
            <pc:docMk/>
            <pc:sldMk cId="2775454391" sldId="944"/>
            <ac:spMk id="20" creationId="{B71436AC-044B-1379-240F-2324C5B15AB1}"/>
          </ac:spMkLst>
        </pc:spChg>
        <pc:spChg chg="mod">
          <ac:chgData name="Jana Lu" userId="76d7ce9a-58f9-4227-9ce6-18dcc353422d" providerId="ADAL" clId="{0DB16442-3E7C-408D-B1D2-E7B88EAD8DF0}" dt="2024-06-13T17:48:26.041" v="12807" actId="27636"/>
          <ac:spMkLst>
            <pc:docMk/>
            <pc:sldMk cId="2775454391" sldId="944"/>
            <ac:spMk id="21" creationId="{03FA68CC-C939-7E39-12CB-CB239B6F807F}"/>
          </ac:spMkLst>
        </pc:spChg>
        <pc:spChg chg="mod">
          <ac:chgData name="Jana Lu" userId="76d7ce9a-58f9-4227-9ce6-18dcc353422d" providerId="ADAL" clId="{0DB16442-3E7C-408D-B1D2-E7B88EAD8DF0}" dt="2024-06-13T17:48:24.966" v="12410"/>
          <ac:spMkLst>
            <pc:docMk/>
            <pc:sldMk cId="2775454391" sldId="944"/>
            <ac:spMk id="23" creationId="{6864E679-2438-9556-D231-DAE279A3B03B}"/>
          </ac:spMkLst>
        </pc:spChg>
        <pc:spChg chg="mod">
          <ac:chgData name="Jana Lu" userId="76d7ce9a-58f9-4227-9ce6-18dcc353422d" providerId="ADAL" clId="{0DB16442-3E7C-408D-B1D2-E7B88EAD8DF0}" dt="2024-06-13T17:48:24.966" v="12410"/>
          <ac:spMkLst>
            <pc:docMk/>
            <pc:sldMk cId="2775454391" sldId="944"/>
            <ac:spMk id="25" creationId="{7167053C-E5E2-AACF-68DD-7198D263C4B6}"/>
          </ac:spMkLst>
        </pc:spChg>
        <pc:picChg chg="mod">
          <ac:chgData name="Jana Lu" userId="76d7ce9a-58f9-4227-9ce6-18dcc353422d" providerId="ADAL" clId="{0DB16442-3E7C-408D-B1D2-E7B88EAD8DF0}" dt="2024-06-13T19:26:02.553" v="14010" actId="1038"/>
          <ac:picMkLst>
            <pc:docMk/>
            <pc:sldMk cId="2775454391" sldId="944"/>
            <ac:picMk id="48" creationId="{F82CC8D1-367B-0AD3-EBC4-137E3ACC45E6}"/>
          </ac:picMkLst>
        </pc:picChg>
      </pc:sldChg>
      <pc:sldChg chg="addSp delSp modSp mod addCm delCm modCm">
        <pc:chgData name="Jana Lu" userId="76d7ce9a-58f9-4227-9ce6-18dcc353422d" providerId="ADAL" clId="{0DB16442-3E7C-408D-B1D2-E7B88EAD8DF0}" dt="2024-06-13T19:25:15.692" v="14000" actId="14100"/>
        <pc:sldMkLst>
          <pc:docMk/>
          <pc:sldMk cId="877294573" sldId="945"/>
        </pc:sldMkLst>
        <pc:spChg chg="mod">
          <ac:chgData name="Jana Lu" userId="76d7ce9a-58f9-4227-9ce6-18dcc353422d" providerId="ADAL" clId="{0DB16442-3E7C-408D-B1D2-E7B88EAD8DF0}" dt="2024-06-13T17:48:25.874" v="12779" actId="27636"/>
          <ac:spMkLst>
            <pc:docMk/>
            <pc:sldMk cId="877294573" sldId="945"/>
            <ac:spMk id="2" creationId="{E5F648D8-4B3A-789D-91CD-D65173DCE570}"/>
          </ac:spMkLst>
        </pc:spChg>
        <pc:spChg chg="mod">
          <ac:chgData name="Jana Lu" userId="76d7ce9a-58f9-4227-9ce6-18dcc353422d" providerId="ADAL" clId="{0DB16442-3E7C-408D-B1D2-E7B88EAD8DF0}" dt="2024-06-13T17:48:25.901" v="12787" actId="27636"/>
          <ac:spMkLst>
            <pc:docMk/>
            <pc:sldMk cId="877294573" sldId="945"/>
            <ac:spMk id="3" creationId="{D6AB2387-B8FF-D393-364B-D6A54D1998D2}"/>
          </ac:spMkLst>
        </pc:spChg>
        <pc:spChg chg="mod">
          <ac:chgData name="Jana Lu" userId="76d7ce9a-58f9-4227-9ce6-18dcc353422d" providerId="ADAL" clId="{0DB16442-3E7C-408D-B1D2-E7B88EAD8DF0}" dt="2024-06-13T17:48:24.966" v="12410"/>
          <ac:spMkLst>
            <pc:docMk/>
            <pc:sldMk cId="877294573" sldId="945"/>
            <ac:spMk id="4" creationId="{00000000-0000-0000-0000-000000000000}"/>
          </ac:spMkLst>
        </pc:spChg>
        <pc:spChg chg="mod">
          <ac:chgData name="Jana Lu" userId="76d7ce9a-58f9-4227-9ce6-18dcc353422d" providerId="ADAL" clId="{0DB16442-3E7C-408D-B1D2-E7B88EAD8DF0}" dt="2024-06-13T17:48:25.886" v="12782" actId="27636"/>
          <ac:spMkLst>
            <pc:docMk/>
            <pc:sldMk cId="877294573" sldId="945"/>
            <ac:spMk id="6" creationId="{138CA8AC-2556-C866-0276-480D546FAAAE}"/>
          </ac:spMkLst>
        </pc:spChg>
        <pc:spChg chg="mod">
          <ac:chgData name="Jana Lu" userId="76d7ce9a-58f9-4227-9ce6-18dcc353422d" providerId="ADAL" clId="{0DB16442-3E7C-408D-B1D2-E7B88EAD8DF0}" dt="2024-06-13T17:48:25.866" v="12776" actId="27636"/>
          <ac:spMkLst>
            <pc:docMk/>
            <pc:sldMk cId="877294573" sldId="945"/>
            <ac:spMk id="7" creationId="{B8F35C78-1F18-7202-25B4-E52AD3DD9948}"/>
          </ac:spMkLst>
        </pc:spChg>
        <pc:spChg chg="mod">
          <ac:chgData name="Jana Lu" userId="76d7ce9a-58f9-4227-9ce6-18dcc353422d" providerId="ADAL" clId="{0DB16442-3E7C-408D-B1D2-E7B88EAD8DF0}" dt="2024-06-13T17:48:25.872" v="12778" actId="27636"/>
          <ac:spMkLst>
            <pc:docMk/>
            <pc:sldMk cId="877294573" sldId="945"/>
            <ac:spMk id="8" creationId="{A4393679-2C05-5590-7C45-7CF410463978}"/>
          </ac:spMkLst>
        </pc:spChg>
        <pc:spChg chg="mod">
          <ac:chgData name="Jana Lu" userId="76d7ce9a-58f9-4227-9ce6-18dcc353422d" providerId="ADAL" clId="{0DB16442-3E7C-408D-B1D2-E7B88EAD8DF0}" dt="2024-06-13T17:48:25.902" v="12788" actId="27636"/>
          <ac:spMkLst>
            <pc:docMk/>
            <pc:sldMk cId="877294573" sldId="945"/>
            <ac:spMk id="10" creationId="{77EB65D7-26A1-24EB-3F37-A5E9BDAF4E82}"/>
          </ac:spMkLst>
        </pc:spChg>
        <pc:spChg chg="mod">
          <ac:chgData name="Jana Lu" userId="76d7ce9a-58f9-4227-9ce6-18dcc353422d" providerId="ADAL" clId="{0DB16442-3E7C-408D-B1D2-E7B88EAD8DF0}" dt="2024-06-13T17:48:25.890" v="12784" actId="27636"/>
          <ac:spMkLst>
            <pc:docMk/>
            <pc:sldMk cId="877294573" sldId="945"/>
            <ac:spMk id="11" creationId="{BAC9E05F-84FC-06BD-6BCE-C0224D6507EA}"/>
          </ac:spMkLst>
        </pc:spChg>
        <pc:spChg chg="mod">
          <ac:chgData name="Jana Lu" userId="76d7ce9a-58f9-4227-9ce6-18dcc353422d" providerId="ADAL" clId="{0DB16442-3E7C-408D-B1D2-E7B88EAD8DF0}" dt="2024-06-13T17:48:25.892" v="12785" actId="27636"/>
          <ac:spMkLst>
            <pc:docMk/>
            <pc:sldMk cId="877294573" sldId="945"/>
            <ac:spMk id="12" creationId="{F0935A67-A8F7-A367-87D8-C4CBB4861A9E}"/>
          </ac:spMkLst>
        </pc:spChg>
        <pc:spChg chg="mod">
          <ac:chgData name="Jana Lu" userId="76d7ce9a-58f9-4227-9ce6-18dcc353422d" providerId="ADAL" clId="{0DB16442-3E7C-408D-B1D2-E7B88EAD8DF0}" dt="2024-06-13T17:48:25.878" v="12780" actId="27636"/>
          <ac:spMkLst>
            <pc:docMk/>
            <pc:sldMk cId="877294573" sldId="945"/>
            <ac:spMk id="13" creationId="{24119E7E-E309-A088-C056-466A3D9D7130}"/>
          </ac:spMkLst>
        </pc:spChg>
        <pc:spChg chg="mod">
          <ac:chgData name="Jana Lu" userId="76d7ce9a-58f9-4227-9ce6-18dcc353422d" providerId="ADAL" clId="{0DB16442-3E7C-408D-B1D2-E7B88EAD8DF0}" dt="2024-06-13T17:48:25.881" v="12781" actId="27636"/>
          <ac:spMkLst>
            <pc:docMk/>
            <pc:sldMk cId="877294573" sldId="945"/>
            <ac:spMk id="14" creationId="{C1B75797-88B4-4773-D780-61DD81F909C2}"/>
          </ac:spMkLst>
        </pc:spChg>
        <pc:spChg chg="mod">
          <ac:chgData name="Jana Lu" userId="76d7ce9a-58f9-4227-9ce6-18dcc353422d" providerId="ADAL" clId="{0DB16442-3E7C-408D-B1D2-E7B88EAD8DF0}" dt="2024-06-13T17:48:25.864" v="12775" actId="27636"/>
          <ac:spMkLst>
            <pc:docMk/>
            <pc:sldMk cId="877294573" sldId="945"/>
            <ac:spMk id="15" creationId="{1F8E5F1B-4F70-2569-CD04-55787FE9B5F2}"/>
          </ac:spMkLst>
        </pc:spChg>
        <pc:spChg chg="mod">
          <ac:chgData name="Jana Lu" userId="76d7ce9a-58f9-4227-9ce6-18dcc353422d" providerId="ADAL" clId="{0DB16442-3E7C-408D-B1D2-E7B88EAD8DF0}" dt="2024-06-13T17:48:25.904" v="12789" actId="27636"/>
          <ac:spMkLst>
            <pc:docMk/>
            <pc:sldMk cId="877294573" sldId="945"/>
            <ac:spMk id="16" creationId="{D55C779F-6BE1-8389-F98B-51A5B64F56B6}"/>
          </ac:spMkLst>
        </pc:spChg>
        <pc:spChg chg="mod">
          <ac:chgData name="Jana Lu" userId="76d7ce9a-58f9-4227-9ce6-18dcc353422d" providerId="ADAL" clId="{0DB16442-3E7C-408D-B1D2-E7B88EAD8DF0}" dt="2024-06-13T17:48:25.888" v="12783" actId="27636"/>
          <ac:spMkLst>
            <pc:docMk/>
            <pc:sldMk cId="877294573" sldId="945"/>
            <ac:spMk id="17" creationId="{E5BFB922-34E5-0A2A-B7ED-DF5D5DA6E5C6}"/>
          </ac:spMkLst>
        </pc:spChg>
        <pc:spChg chg="mod">
          <ac:chgData name="Jana Lu" userId="76d7ce9a-58f9-4227-9ce6-18dcc353422d" providerId="ADAL" clId="{0DB16442-3E7C-408D-B1D2-E7B88EAD8DF0}" dt="2024-06-13T17:48:25.897" v="12786" actId="27636"/>
          <ac:spMkLst>
            <pc:docMk/>
            <pc:sldMk cId="877294573" sldId="945"/>
            <ac:spMk id="18" creationId="{14F3204F-A075-4A91-F9D7-6F292BD74043}"/>
          </ac:spMkLst>
        </pc:spChg>
        <pc:spChg chg="mod">
          <ac:chgData name="Jana Lu" userId="76d7ce9a-58f9-4227-9ce6-18dcc353422d" providerId="ADAL" clId="{0DB16442-3E7C-408D-B1D2-E7B88EAD8DF0}" dt="2024-06-13T17:48:25.858" v="12774" actId="27636"/>
          <ac:spMkLst>
            <pc:docMk/>
            <pc:sldMk cId="877294573" sldId="945"/>
            <ac:spMk id="19" creationId="{EC721E7E-557E-79CC-D439-90410C632F59}"/>
          </ac:spMkLst>
        </pc:spChg>
        <pc:spChg chg="mod">
          <ac:chgData name="Jana Lu" userId="76d7ce9a-58f9-4227-9ce6-18dcc353422d" providerId="ADAL" clId="{0DB16442-3E7C-408D-B1D2-E7B88EAD8DF0}" dt="2024-06-13T17:48:25.868" v="12777" actId="27636"/>
          <ac:spMkLst>
            <pc:docMk/>
            <pc:sldMk cId="877294573" sldId="945"/>
            <ac:spMk id="20" creationId="{74CC7C08-2D81-0447-D795-EA8EFFBA21AE}"/>
          </ac:spMkLst>
        </pc:spChg>
        <pc:spChg chg="mod">
          <ac:chgData name="Jana Lu" userId="76d7ce9a-58f9-4227-9ce6-18dcc353422d" providerId="ADAL" clId="{0DB16442-3E7C-408D-B1D2-E7B88EAD8DF0}" dt="2024-06-13T17:48:25.909" v="12791" actId="27636"/>
          <ac:spMkLst>
            <pc:docMk/>
            <pc:sldMk cId="877294573" sldId="945"/>
            <ac:spMk id="21" creationId="{53F2336E-B651-9D40-5F21-BF3236182EC7}"/>
          </ac:spMkLst>
        </pc:spChg>
        <pc:spChg chg="mod">
          <ac:chgData name="Jana Lu" userId="76d7ce9a-58f9-4227-9ce6-18dcc353422d" providerId="ADAL" clId="{0DB16442-3E7C-408D-B1D2-E7B88EAD8DF0}" dt="2024-06-13T17:48:25.905" v="12790" actId="27636"/>
          <ac:spMkLst>
            <pc:docMk/>
            <pc:sldMk cId="877294573" sldId="945"/>
            <ac:spMk id="22" creationId="{087A5658-DEA3-74D6-098E-9CF073E82DDD}"/>
          </ac:spMkLst>
        </pc:spChg>
        <pc:spChg chg="mod">
          <ac:chgData name="Jana Lu" userId="76d7ce9a-58f9-4227-9ce6-18dcc353422d" providerId="ADAL" clId="{0DB16442-3E7C-408D-B1D2-E7B88EAD8DF0}" dt="2024-06-13T17:48:24.966" v="12410"/>
          <ac:spMkLst>
            <pc:docMk/>
            <pc:sldMk cId="877294573" sldId="945"/>
            <ac:spMk id="24" creationId="{4B861FBB-2432-DA4D-7E03-3D25E8B13545}"/>
          </ac:spMkLst>
        </pc:spChg>
        <pc:spChg chg="mod">
          <ac:chgData name="Jana Lu" userId="76d7ce9a-58f9-4227-9ce6-18dcc353422d" providerId="ADAL" clId="{0DB16442-3E7C-408D-B1D2-E7B88EAD8DF0}" dt="2024-06-13T00:19:31.181" v="8151" actId="14100"/>
          <ac:spMkLst>
            <pc:docMk/>
            <pc:sldMk cId="877294573" sldId="945"/>
            <ac:spMk id="27" creationId="{D9B9EC71-89AD-FA0C-B93B-2620F0BC140C}"/>
          </ac:spMkLst>
        </pc:spChg>
        <pc:spChg chg="mod">
          <ac:chgData name="Jana Lu" userId="76d7ce9a-58f9-4227-9ce6-18dcc353422d" providerId="ADAL" clId="{0DB16442-3E7C-408D-B1D2-E7B88EAD8DF0}" dt="2024-06-13T00:19:07.455" v="8148" actId="2711"/>
          <ac:spMkLst>
            <pc:docMk/>
            <pc:sldMk cId="877294573" sldId="945"/>
            <ac:spMk id="28" creationId="{BBEA4FF9-5FB6-26D8-B7F9-AE13CA49807B}"/>
          </ac:spMkLst>
        </pc:spChg>
        <pc:spChg chg="mod">
          <ac:chgData name="Jana Lu" userId="76d7ce9a-58f9-4227-9ce6-18dcc353422d" providerId="ADAL" clId="{0DB16442-3E7C-408D-B1D2-E7B88EAD8DF0}" dt="2024-06-13T19:25:15.692" v="14000" actId="14100"/>
          <ac:spMkLst>
            <pc:docMk/>
            <pc:sldMk cId="877294573" sldId="945"/>
            <ac:spMk id="41" creationId="{CA737090-C413-8680-67C4-9EB86ABE040F}"/>
          </ac:spMkLst>
        </pc:spChg>
        <pc:picChg chg="del mod">
          <ac:chgData name="Jana Lu" userId="76d7ce9a-58f9-4227-9ce6-18dcc353422d" providerId="ADAL" clId="{0DB16442-3E7C-408D-B1D2-E7B88EAD8DF0}" dt="2024-06-13T00:11:48.603" v="8113" actId="478"/>
          <ac:picMkLst>
            <pc:docMk/>
            <pc:sldMk cId="877294573" sldId="945"/>
            <ac:picMk id="5" creationId="{4A958379-1315-75A2-BB14-E8A5A974E7BD}"/>
          </ac:picMkLst>
        </pc:picChg>
        <pc:picChg chg="add mod">
          <ac:chgData name="Jana Lu" userId="76d7ce9a-58f9-4227-9ce6-18dcc353422d" providerId="ADAL" clId="{0DB16442-3E7C-408D-B1D2-E7B88EAD8DF0}" dt="2024-06-13T19:24:37.422" v="13994" actId="14861"/>
          <ac:picMkLst>
            <pc:docMk/>
            <pc:sldMk cId="877294573" sldId="945"/>
            <ac:picMk id="23" creationId="{0C6C9177-E1A9-4358-BFC9-05EE79E007A7}"/>
          </ac:picMkLst>
        </pc:picChg>
        <pc:picChg chg="mod">
          <ac:chgData name="Jana Lu" userId="76d7ce9a-58f9-4227-9ce6-18dcc353422d" providerId="ADAL" clId="{0DB16442-3E7C-408D-B1D2-E7B88EAD8DF0}" dt="2024-06-13T00:18:55.639" v="8146" actId="1076"/>
          <ac:picMkLst>
            <pc:docMk/>
            <pc:sldMk cId="877294573" sldId="945"/>
            <ac:picMk id="49" creationId="{2FCE6F8C-ED66-DB8C-E625-1662AB687FA0}"/>
          </ac:picMkLst>
        </pc:picChg>
        <pc:picChg chg="add del mod">
          <ac:chgData name="Jana Lu" userId="76d7ce9a-58f9-4227-9ce6-18dcc353422d" providerId="ADAL" clId="{0DB16442-3E7C-408D-B1D2-E7B88EAD8DF0}" dt="2024-06-13T19:24:29.093" v="13992" actId="478"/>
          <ac:picMkLst>
            <pc:docMk/>
            <pc:sldMk cId="877294573" sldId="945"/>
            <ac:picMk id="2050" creationId="{A252487D-199D-9AFA-90B4-B1D99573F1CC}"/>
          </ac:picMkLst>
        </pc:picChg>
        <pc:cxnChg chg="mod">
          <ac:chgData name="Jana Lu" userId="76d7ce9a-58f9-4227-9ce6-18dcc353422d" providerId="ADAL" clId="{0DB16442-3E7C-408D-B1D2-E7B88EAD8DF0}" dt="2024-06-13T00:08:19.373" v="8106" actId="1035"/>
          <ac:cxnSpMkLst>
            <pc:docMk/>
            <pc:sldMk cId="877294573" sldId="945"/>
            <ac:cxnSpMk id="9" creationId="{6D06505A-602B-532F-7786-F9C72CDB630A}"/>
          </ac:cxnSpMkLst>
        </pc:cxn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19:25:03.586" v="13997"/>
              <pc2:cmMkLst xmlns:pc2="http://schemas.microsoft.com/office/powerpoint/2019/9/main/command">
                <pc:docMk/>
                <pc:sldMk cId="877294573" sldId="945"/>
                <pc2:cmMk id="{58C47A01-86F4-40F9-8A86-CA8ED8BB4A58}"/>
              </pc2:cmMkLst>
              <pc226:cmRplyChg chg="add">
                <pc226:chgData name="Jana Lu" userId="76d7ce9a-58f9-4227-9ce6-18dcc353422d" providerId="ADAL" clId="{0DB16442-3E7C-408D-B1D2-E7B88EAD8DF0}" dt="2024-06-13T14:28:12.983" v="12336"/>
                <pc2:cmRplyMkLst xmlns:pc2="http://schemas.microsoft.com/office/powerpoint/2019/9/main/command">
                  <pc:docMk/>
                  <pc:sldMk cId="877294573" sldId="945"/>
                  <pc2:cmMk id="{58C47A01-86F4-40F9-8A86-CA8ED8BB4A58}"/>
                  <pc2:cmRplyMk id="{7F03D11A-9962-45D2-9D62-536481776D69}"/>
                </pc2:cmRplyMkLst>
              </pc226:cmRplyChg>
              <pc226:cmRplyChg chg="add">
                <pc226:chgData name="Jana Lu" userId="76d7ce9a-58f9-4227-9ce6-18dcc353422d" providerId="ADAL" clId="{0DB16442-3E7C-408D-B1D2-E7B88EAD8DF0}" dt="2024-06-13T00:16:27.472" v="8131"/>
                <pc2:cmRplyMkLst xmlns:pc2="http://schemas.microsoft.com/office/powerpoint/2019/9/main/command">
                  <pc:docMk/>
                  <pc:sldMk cId="877294573" sldId="945"/>
                  <pc2:cmMk id="{58C47A01-86F4-40F9-8A86-CA8ED8BB4A58}"/>
                  <pc2:cmRplyMk id="{CE1F7737-E677-4002-BD80-5F21F6A609CC}"/>
                </pc2:cmRplyMkLst>
              </pc226:cmRplyChg>
            </pc226:cmChg>
          </p:ext>
        </pc:extLst>
      </pc:sldChg>
      <pc:sldChg chg="del">
        <pc:chgData name="Jana Lu" userId="76d7ce9a-58f9-4227-9ce6-18dcc353422d" providerId="ADAL" clId="{0DB16442-3E7C-408D-B1D2-E7B88EAD8DF0}" dt="2024-06-13T00:36:50.265" v="8389" actId="47"/>
        <pc:sldMkLst>
          <pc:docMk/>
          <pc:sldMk cId="1450910732" sldId="948"/>
        </pc:sldMkLst>
      </pc:sldChg>
      <pc:sldChg chg="del">
        <pc:chgData name="Jana Lu" userId="76d7ce9a-58f9-4227-9ce6-18dcc353422d" providerId="ADAL" clId="{0DB16442-3E7C-408D-B1D2-E7B88EAD8DF0}" dt="2024-06-12T19:51:47.464" v="5018" actId="47"/>
        <pc:sldMkLst>
          <pc:docMk/>
          <pc:sldMk cId="2918558882" sldId="952"/>
        </pc:sldMkLst>
      </pc:sldChg>
      <pc:sldChg chg="addSp delSp modSp mod modNotesTx">
        <pc:chgData name="Jana Lu" userId="76d7ce9a-58f9-4227-9ce6-18dcc353422d" providerId="ADAL" clId="{0DB16442-3E7C-408D-B1D2-E7B88EAD8DF0}" dt="2024-06-13T19:16:25.746" v="13832" actId="20577"/>
        <pc:sldMkLst>
          <pc:docMk/>
          <pc:sldMk cId="2668882180" sldId="953"/>
        </pc:sldMkLst>
        <pc:spChg chg="mod">
          <ac:chgData name="Jana Lu" userId="76d7ce9a-58f9-4227-9ce6-18dcc353422d" providerId="ADAL" clId="{0DB16442-3E7C-408D-B1D2-E7B88EAD8DF0}" dt="2024-06-13T17:48:24.966" v="12410"/>
          <ac:spMkLst>
            <pc:docMk/>
            <pc:sldMk cId="2668882180" sldId="953"/>
            <ac:spMk id="2" creationId="{336F9E11-2588-4971-9217-DF7AE42116E4}"/>
          </ac:spMkLst>
        </pc:spChg>
        <pc:spChg chg="mod">
          <ac:chgData name="Jana Lu" userId="76d7ce9a-58f9-4227-9ce6-18dcc353422d" providerId="ADAL" clId="{0DB16442-3E7C-408D-B1D2-E7B88EAD8DF0}" dt="2024-06-13T17:48:24.966" v="12410"/>
          <ac:spMkLst>
            <pc:docMk/>
            <pc:sldMk cId="2668882180" sldId="953"/>
            <ac:spMk id="3" creationId="{DFFACACC-8C62-3007-0692-DB48AAA0A421}"/>
          </ac:spMkLst>
        </pc:spChg>
        <pc:spChg chg="add del mod">
          <ac:chgData name="Jana Lu" userId="76d7ce9a-58f9-4227-9ce6-18dcc353422d" providerId="ADAL" clId="{0DB16442-3E7C-408D-B1D2-E7B88EAD8DF0}" dt="2024-06-12T21:43:40.167" v="6069" actId="478"/>
          <ac:spMkLst>
            <pc:docMk/>
            <pc:sldMk cId="2668882180" sldId="953"/>
            <ac:spMk id="6" creationId="{EBA356CF-6FA2-523B-24AE-C027E51BC468}"/>
          </ac:spMkLst>
        </pc:spChg>
        <pc:spChg chg="mod">
          <ac:chgData name="Jana Lu" userId="76d7ce9a-58f9-4227-9ce6-18dcc353422d" providerId="ADAL" clId="{0DB16442-3E7C-408D-B1D2-E7B88EAD8DF0}" dt="2024-06-13T17:48:25.478" v="12599" actId="27636"/>
          <ac:spMkLst>
            <pc:docMk/>
            <pc:sldMk cId="2668882180" sldId="953"/>
            <ac:spMk id="49" creationId="{667326B0-A42F-992C-609F-A632AC8DC3C6}"/>
          </ac:spMkLst>
        </pc:spChg>
        <pc:spChg chg="mod">
          <ac:chgData name="Jana Lu" userId="76d7ce9a-58f9-4227-9ce6-18dcc353422d" providerId="ADAL" clId="{0DB16442-3E7C-408D-B1D2-E7B88EAD8DF0}" dt="2024-06-13T17:48:25.486" v="12603" actId="27636"/>
          <ac:spMkLst>
            <pc:docMk/>
            <pc:sldMk cId="2668882180" sldId="953"/>
            <ac:spMk id="50" creationId="{92D7B436-A1C5-F232-2F3F-CC718D8C1797}"/>
          </ac:spMkLst>
        </pc:spChg>
        <pc:spChg chg="mod">
          <ac:chgData name="Jana Lu" userId="76d7ce9a-58f9-4227-9ce6-18dcc353422d" providerId="ADAL" clId="{0DB16442-3E7C-408D-B1D2-E7B88EAD8DF0}" dt="2024-06-13T17:48:25.502" v="12614" actId="27636"/>
          <ac:spMkLst>
            <pc:docMk/>
            <pc:sldMk cId="2668882180" sldId="953"/>
            <ac:spMk id="51" creationId="{46C1F98A-4C98-C935-EB4F-B36B032E6F82}"/>
          </ac:spMkLst>
        </pc:spChg>
        <pc:spChg chg="mod">
          <ac:chgData name="Jana Lu" userId="76d7ce9a-58f9-4227-9ce6-18dcc353422d" providerId="ADAL" clId="{0DB16442-3E7C-408D-B1D2-E7B88EAD8DF0}" dt="2024-06-13T17:48:25.494" v="12608" actId="27636"/>
          <ac:spMkLst>
            <pc:docMk/>
            <pc:sldMk cId="2668882180" sldId="953"/>
            <ac:spMk id="52" creationId="{70E2FA94-D694-A28F-611A-B554F71A1BFC}"/>
          </ac:spMkLst>
        </pc:spChg>
        <pc:spChg chg="mod">
          <ac:chgData name="Jana Lu" userId="76d7ce9a-58f9-4227-9ce6-18dcc353422d" providerId="ADAL" clId="{0DB16442-3E7C-408D-B1D2-E7B88EAD8DF0}" dt="2024-06-13T17:48:25.488" v="12605" actId="27636"/>
          <ac:spMkLst>
            <pc:docMk/>
            <pc:sldMk cId="2668882180" sldId="953"/>
            <ac:spMk id="53" creationId="{04E9928E-2709-1337-9856-62204A6544B6}"/>
          </ac:spMkLst>
        </pc:spChg>
        <pc:spChg chg="mod">
          <ac:chgData name="Jana Lu" userId="76d7ce9a-58f9-4227-9ce6-18dcc353422d" providerId="ADAL" clId="{0DB16442-3E7C-408D-B1D2-E7B88EAD8DF0}" dt="2024-06-13T17:48:25.496" v="12610" actId="27636"/>
          <ac:spMkLst>
            <pc:docMk/>
            <pc:sldMk cId="2668882180" sldId="953"/>
            <ac:spMk id="54" creationId="{45287440-E1A4-E5C1-0C01-A7D90DA2AECF}"/>
          </ac:spMkLst>
        </pc:spChg>
        <pc:spChg chg="mod">
          <ac:chgData name="Jana Lu" userId="76d7ce9a-58f9-4227-9ce6-18dcc353422d" providerId="ADAL" clId="{0DB16442-3E7C-408D-B1D2-E7B88EAD8DF0}" dt="2024-06-13T17:48:25.497" v="12611" actId="27636"/>
          <ac:spMkLst>
            <pc:docMk/>
            <pc:sldMk cId="2668882180" sldId="953"/>
            <ac:spMk id="55" creationId="{83EBA320-9774-882D-5768-D6B9444FF10D}"/>
          </ac:spMkLst>
        </pc:spChg>
        <pc:spChg chg="mod">
          <ac:chgData name="Jana Lu" userId="76d7ce9a-58f9-4227-9ce6-18dcc353422d" providerId="ADAL" clId="{0DB16442-3E7C-408D-B1D2-E7B88EAD8DF0}" dt="2024-06-13T17:48:25.483" v="12601" actId="27636"/>
          <ac:spMkLst>
            <pc:docMk/>
            <pc:sldMk cId="2668882180" sldId="953"/>
            <ac:spMk id="56" creationId="{2BA19A89-53C1-CE61-F55C-9257F5007720}"/>
          </ac:spMkLst>
        </pc:spChg>
        <pc:spChg chg="mod">
          <ac:chgData name="Jana Lu" userId="76d7ce9a-58f9-4227-9ce6-18dcc353422d" providerId="ADAL" clId="{0DB16442-3E7C-408D-B1D2-E7B88EAD8DF0}" dt="2024-06-13T17:48:25.509" v="12617" actId="27636"/>
          <ac:spMkLst>
            <pc:docMk/>
            <pc:sldMk cId="2668882180" sldId="953"/>
            <ac:spMk id="57" creationId="{086A96DB-8D5B-784E-2FCD-CBF96F52612C}"/>
          </ac:spMkLst>
        </pc:spChg>
        <pc:spChg chg="mod">
          <ac:chgData name="Jana Lu" userId="76d7ce9a-58f9-4227-9ce6-18dcc353422d" providerId="ADAL" clId="{0DB16442-3E7C-408D-B1D2-E7B88EAD8DF0}" dt="2024-06-13T17:48:25.494" v="12609" actId="27636"/>
          <ac:spMkLst>
            <pc:docMk/>
            <pc:sldMk cId="2668882180" sldId="953"/>
            <ac:spMk id="58" creationId="{3FE91324-C46A-0A08-A8E9-190AC2AB4FA5}"/>
          </ac:spMkLst>
        </pc:spChg>
        <pc:spChg chg="mod">
          <ac:chgData name="Jana Lu" userId="76d7ce9a-58f9-4227-9ce6-18dcc353422d" providerId="ADAL" clId="{0DB16442-3E7C-408D-B1D2-E7B88EAD8DF0}" dt="2024-06-13T17:48:25.498" v="12612" actId="27636"/>
          <ac:spMkLst>
            <pc:docMk/>
            <pc:sldMk cId="2668882180" sldId="953"/>
            <ac:spMk id="59" creationId="{0B3AA725-0C60-B174-0142-4EF4B0EB933A}"/>
          </ac:spMkLst>
        </pc:spChg>
        <pc:spChg chg="mod">
          <ac:chgData name="Jana Lu" userId="76d7ce9a-58f9-4227-9ce6-18dcc353422d" providerId="ADAL" clId="{0DB16442-3E7C-408D-B1D2-E7B88EAD8DF0}" dt="2024-06-13T17:48:25.511" v="12618" actId="27636"/>
          <ac:spMkLst>
            <pc:docMk/>
            <pc:sldMk cId="2668882180" sldId="953"/>
            <ac:spMk id="60" creationId="{A4E368B8-2151-2192-B21A-1CFEA9CCE941}"/>
          </ac:spMkLst>
        </pc:spChg>
        <pc:spChg chg="mod">
          <ac:chgData name="Jana Lu" userId="76d7ce9a-58f9-4227-9ce6-18dcc353422d" providerId="ADAL" clId="{0DB16442-3E7C-408D-B1D2-E7B88EAD8DF0}" dt="2024-06-13T17:48:25.505" v="12615" actId="27636"/>
          <ac:spMkLst>
            <pc:docMk/>
            <pc:sldMk cId="2668882180" sldId="953"/>
            <ac:spMk id="61" creationId="{74FFE892-5DC6-01D8-A442-3544C5A0A35F}"/>
          </ac:spMkLst>
        </pc:spChg>
        <pc:spChg chg="mod">
          <ac:chgData name="Jana Lu" userId="76d7ce9a-58f9-4227-9ce6-18dcc353422d" providerId="ADAL" clId="{0DB16442-3E7C-408D-B1D2-E7B88EAD8DF0}" dt="2024-06-13T17:48:25.507" v="12616" actId="27636"/>
          <ac:spMkLst>
            <pc:docMk/>
            <pc:sldMk cId="2668882180" sldId="953"/>
            <ac:spMk id="62" creationId="{9E07428D-1DF9-B467-C0C0-6C075BF8AC3E}"/>
          </ac:spMkLst>
        </pc:spChg>
        <pc:spChg chg="mod">
          <ac:chgData name="Jana Lu" userId="76d7ce9a-58f9-4227-9ce6-18dcc353422d" providerId="ADAL" clId="{0DB16442-3E7C-408D-B1D2-E7B88EAD8DF0}" dt="2024-06-13T17:48:25.492" v="12607" actId="27636"/>
          <ac:spMkLst>
            <pc:docMk/>
            <pc:sldMk cId="2668882180" sldId="953"/>
            <ac:spMk id="63" creationId="{6FDA2FD8-8B39-C4AC-FBB8-0F4FA7CACE94}"/>
          </ac:spMkLst>
        </pc:spChg>
        <pc:spChg chg="mod">
          <ac:chgData name="Jana Lu" userId="76d7ce9a-58f9-4227-9ce6-18dcc353422d" providerId="ADAL" clId="{0DB16442-3E7C-408D-B1D2-E7B88EAD8DF0}" dt="2024-06-13T17:48:25.500" v="12613" actId="27636"/>
          <ac:spMkLst>
            <pc:docMk/>
            <pc:sldMk cId="2668882180" sldId="953"/>
            <ac:spMk id="64" creationId="{A53EFF37-8CAC-1AFF-61DB-A04E2AFCC7AB}"/>
          </ac:spMkLst>
        </pc:spChg>
        <pc:spChg chg="mod">
          <ac:chgData name="Jana Lu" userId="76d7ce9a-58f9-4227-9ce6-18dcc353422d" providerId="ADAL" clId="{0DB16442-3E7C-408D-B1D2-E7B88EAD8DF0}" dt="2024-06-13T17:48:25.489" v="12606" actId="27636"/>
          <ac:spMkLst>
            <pc:docMk/>
            <pc:sldMk cId="2668882180" sldId="953"/>
            <ac:spMk id="65" creationId="{7395186E-5801-7E7B-B5C9-09D42DC61AED}"/>
          </ac:spMkLst>
        </pc:spChg>
        <pc:spChg chg="mod">
          <ac:chgData name="Jana Lu" userId="76d7ce9a-58f9-4227-9ce6-18dcc353422d" providerId="ADAL" clId="{0DB16442-3E7C-408D-B1D2-E7B88EAD8DF0}" dt="2024-06-13T17:48:25.484" v="12602" actId="27636"/>
          <ac:spMkLst>
            <pc:docMk/>
            <pc:sldMk cId="2668882180" sldId="953"/>
            <ac:spMk id="66" creationId="{3CBECC6B-DAE6-25B5-0C6C-8EE73FD61AC1}"/>
          </ac:spMkLst>
        </pc:spChg>
        <pc:spChg chg="mod">
          <ac:chgData name="Jana Lu" userId="76d7ce9a-58f9-4227-9ce6-18dcc353422d" providerId="ADAL" clId="{0DB16442-3E7C-408D-B1D2-E7B88EAD8DF0}" dt="2024-06-13T17:48:25.487" v="12604" actId="27636"/>
          <ac:spMkLst>
            <pc:docMk/>
            <pc:sldMk cId="2668882180" sldId="953"/>
            <ac:spMk id="67" creationId="{DBBB2B1A-96AD-FAF3-ACF7-F088A6749BC6}"/>
          </ac:spMkLst>
        </pc:spChg>
        <pc:spChg chg="mod">
          <ac:chgData name="Jana Lu" userId="76d7ce9a-58f9-4227-9ce6-18dcc353422d" providerId="ADAL" clId="{0DB16442-3E7C-408D-B1D2-E7B88EAD8DF0}" dt="2024-06-13T17:48:25.480" v="12600" actId="27636"/>
          <ac:spMkLst>
            <pc:docMk/>
            <pc:sldMk cId="2668882180" sldId="953"/>
            <ac:spMk id="68" creationId="{07AADCD8-C0B6-9A18-5C3C-41FBA94BE347}"/>
          </ac:spMkLst>
        </pc:spChg>
        <pc:graphicFrameChg chg="del mod">
          <ac:chgData name="Jana Lu" userId="76d7ce9a-58f9-4227-9ce6-18dcc353422d" providerId="ADAL" clId="{0DB16442-3E7C-408D-B1D2-E7B88EAD8DF0}" dt="2024-06-12T21:43:05.919" v="6037" actId="478"/>
          <ac:graphicFrameMkLst>
            <pc:docMk/>
            <pc:sldMk cId="2668882180" sldId="953"/>
            <ac:graphicFrameMk id="5" creationId="{42616657-DEA5-4C2B-8424-41F043C2D6D5}"/>
          </ac:graphicFrameMkLst>
        </pc:graphicFrameChg>
        <pc:graphicFrameChg chg="add mod modGraphic">
          <ac:chgData name="Jana Lu" userId="76d7ce9a-58f9-4227-9ce6-18dcc353422d" providerId="ADAL" clId="{0DB16442-3E7C-408D-B1D2-E7B88EAD8DF0}" dt="2024-06-12T22:37:30.291" v="6433" actId="20577"/>
          <ac:graphicFrameMkLst>
            <pc:docMk/>
            <pc:sldMk cId="2668882180" sldId="953"/>
            <ac:graphicFrameMk id="7" creationId="{B1BFD9E8-D646-B209-A330-41DA4048BBAC}"/>
          </ac:graphicFrameMkLst>
        </pc:graphicFrameChg>
      </pc:sldChg>
      <pc:sldChg chg="addSp delSp modSp mod addCm modCm modNotesTx">
        <pc:chgData name="Jana Lu" userId="76d7ce9a-58f9-4227-9ce6-18dcc353422d" providerId="ADAL" clId="{0DB16442-3E7C-408D-B1D2-E7B88EAD8DF0}" dt="2024-06-13T19:24:50.919" v="13996" actId="20577"/>
        <pc:sldMkLst>
          <pc:docMk/>
          <pc:sldMk cId="2747229851" sldId="960"/>
        </pc:sldMkLst>
        <pc:spChg chg="mod">
          <ac:chgData name="Jana Lu" userId="76d7ce9a-58f9-4227-9ce6-18dcc353422d" providerId="ADAL" clId="{0DB16442-3E7C-408D-B1D2-E7B88EAD8DF0}" dt="2024-06-13T17:48:24.966" v="12410"/>
          <ac:spMkLst>
            <pc:docMk/>
            <pc:sldMk cId="2747229851" sldId="960"/>
            <ac:spMk id="2" creationId="{C40F0A09-DB7C-47DA-AC59-C43347D58226}"/>
          </ac:spMkLst>
        </pc:spChg>
        <pc:spChg chg="mod">
          <ac:chgData name="Jana Lu" userId="76d7ce9a-58f9-4227-9ce6-18dcc353422d" providerId="ADAL" clId="{0DB16442-3E7C-408D-B1D2-E7B88EAD8DF0}" dt="2024-06-13T19:15:35.273" v="13824" actId="255"/>
          <ac:spMkLst>
            <pc:docMk/>
            <pc:sldMk cId="2747229851" sldId="960"/>
            <ac:spMk id="3" creationId="{FFD9CE62-001B-8661-2373-A8101BA29EF2}"/>
          </ac:spMkLst>
        </pc:spChg>
        <pc:spChg chg="mod">
          <ac:chgData name="Jana Lu" userId="76d7ce9a-58f9-4227-9ce6-18dcc353422d" providerId="ADAL" clId="{0DB16442-3E7C-408D-B1D2-E7B88EAD8DF0}" dt="2024-06-13T17:48:25.424" v="12577" actId="27636"/>
          <ac:spMkLst>
            <pc:docMk/>
            <pc:sldMk cId="2747229851" sldId="960"/>
            <ac:spMk id="4" creationId="{DE3B0E0C-2815-D939-FBE6-1A0CBDD979BD}"/>
          </ac:spMkLst>
        </pc:spChg>
        <pc:spChg chg="mod">
          <ac:chgData name="Jana Lu" userId="76d7ce9a-58f9-4227-9ce6-18dcc353422d" providerId="ADAL" clId="{0DB16442-3E7C-408D-B1D2-E7B88EAD8DF0}" dt="2024-06-13T17:48:25.421" v="12575" actId="27636"/>
          <ac:spMkLst>
            <pc:docMk/>
            <pc:sldMk cId="2747229851" sldId="960"/>
            <ac:spMk id="5" creationId="{428B724F-E2C0-14B9-D4EB-89686BB2FB0F}"/>
          </ac:spMkLst>
        </pc:spChg>
        <pc:spChg chg="mod">
          <ac:chgData name="Jana Lu" userId="76d7ce9a-58f9-4227-9ce6-18dcc353422d" providerId="ADAL" clId="{0DB16442-3E7C-408D-B1D2-E7B88EAD8DF0}" dt="2024-06-13T17:48:25.395" v="12561" actId="27636"/>
          <ac:spMkLst>
            <pc:docMk/>
            <pc:sldMk cId="2747229851" sldId="960"/>
            <ac:spMk id="7" creationId="{DFD867E6-4162-4F40-746E-D72CE647C1A7}"/>
          </ac:spMkLst>
        </pc:spChg>
        <pc:spChg chg="mod">
          <ac:chgData name="Jana Lu" userId="76d7ce9a-58f9-4227-9ce6-18dcc353422d" providerId="ADAL" clId="{0DB16442-3E7C-408D-B1D2-E7B88EAD8DF0}" dt="2024-06-13T17:48:25.407" v="12567" actId="27636"/>
          <ac:spMkLst>
            <pc:docMk/>
            <pc:sldMk cId="2747229851" sldId="960"/>
            <ac:spMk id="9" creationId="{B8D76530-6E9B-C4D9-F3E7-4D73E576E38E}"/>
          </ac:spMkLst>
        </pc:spChg>
        <pc:spChg chg="mod">
          <ac:chgData name="Jana Lu" userId="76d7ce9a-58f9-4227-9ce6-18dcc353422d" providerId="ADAL" clId="{0DB16442-3E7C-408D-B1D2-E7B88EAD8DF0}" dt="2024-06-13T17:48:25.405" v="12566" actId="27636"/>
          <ac:spMkLst>
            <pc:docMk/>
            <pc:sldMk cId="2747229851" sldId="960"/>
            <ac:spMk id="11" creationId="{18F8CE4C-8AC7-88AE-973D-3A9A867CCB89}"/>
          </ac:spMkLst>
        </pc:spChg>
        <pc:spChg chg="mod">
          <ac:chgData name="Jana Lu" userId="76d7ce9a-58f9-4227-9ce6-18dcc353422d" providerId="ADAL" clId="{0DB16442-3E7C-408D-B1D2-E7B88EAD8DF0}" dt="2024-06-13T17:48:25.426" v="12578" actId="27636"/>
          <ac:spMkLst>
            <pc:docMk/>
            <pc:sldMk cId="2747229851" sldId="960"/>
            <ac:spMk id="12" creationId="{D438CBB2-70F0-ACBE-6329-1F78B67AA410}"/>
          </ac:spMkLst>
        </pc:spChg>
        <pc:spChg chg="mod">
          <ac:chgData name="Jana Lu" userId="76d7ce9a-58f9-4227-9ce6-18dcc353422d" providerId="ADAL" clId="{0DB16442-3E7C-408D-B1D2-E7B88EAD8DF0}" dt="2024-06-13T17:48:25.417" v="12572" actId="27636"/>
          <ac:spMkLst>
            <pc:docMk/>
            <pc:sldMk cId="2747229851" sldId="960"/>
            <ac:spMk id="13" creationId="{8F534D3C-C8D9-E8C1-EDBD-CDBC9467604E}"/>
          </ac:spMkLst>
        </pc:spChg>
        <pc:spChg chg="mod">
          <ac:chgData name="Jana Lu" userId="76d7ce9a-58f9-4227-9ce6-18dcc353422d" providerId="ADAL" clId="{0DB16442-3E7C-408D-B1D2-E7B88EAD8DF0}" dt="2024-06-13T17:48:25.409" v="12568" actId="27636"/>
          <ac:spMkLst>
            <pc:docMk/>
            <pc:sldMk cId="2747229851" sldId="960"/>
            <ac:spMk id="14" creationId="{5B8D8E92-3801-C863-0BE1-88B300323F15}"/>
          </ac:spMkLst>
        </pc:spChg>
        <pc:spChg chg="mod">
          <ac:chgData name="Jana Lu" userId="76d7ce9a-58f9-4227-9ce6-18dcc353422d" providerId="ADAL" clId="{0DB16442-3E7C-408D-B1D2-E7B88EAD8DF0}" dt="2024-06-13T17:48:25.399" v="12563" actId="27636"/>
          <ac:spMkLst>
            <pc:docMk/>
            <pc:sldMk cId="2747229851" sldId="960"/>
            <ac:spMk id="15" creationId="{17A6B57B-971E-1632-CF4A-497AB93D5DF0}"/>
          </ac:spMkLst>
        </pc:spChg>
        <pc:spChg chg="mod">
          <ac:chgData name="Jana Lu" userId="76d7ce9a-58f9-4227-9ce6-18dcc353422d" providerId="ADAL" clId="{0DB16442-3E7C-408D-B1D2-E7B88EAD8DF0}" dt="2024-06-13T17:48:25.403" v="12565" actId="27636"/>
          <ac:spMkLst>
            <pc:docMk/>
            <pc:sldMk cId="2747229851" sldId="960"/>
            <ac:spMk id="16" creationId="{FAB24D16-86FC-31CF-CA75-A6719410D3AA}"/>
          </ac:spMkLst>
        </pc:spChg>
        <pc:spChg chg="mod">
          <ac:chgData name="Jana Lu" userId="76d7ce9a-58f9-4227-9ce6-18dcc353422d" providerId="ADAL" clId="{0DB16442-3E7C-408D-B1D2-E7B88EAD8DF0}" dt="2024-06-13T17:48:25.401" v="12564" actId="27636"/>
          <ac:spMkLst>
            <pc:docMk/>
            <pc:sldMk cId="2747229851" sldId="960"/>
            <ac:spMk id="17" creationId="{137CB3DA-B643-4866-FB9E-D95CEB0C2A12}"/>
          </ac:spMkLst>
        </pc:spChg>
        <pc:spChg chg="mod">
          <ac:chgData name="Jana Lu" userId="76d7ce9a-58f9-4227-9ce6-18dcc353422d" providerId="ADAL" clId="{0DB16442-3E7C-408D-B1D2-E7B88EAD8DF0}" dt="2024-06-13T17:48:25.414" v="12571" actId="27636"/>
          <ac:spMkLst>
            <pc:docMk/>
            <pc:sldMk cId="2747229851" sldId="960"/>
            <ac:spMk id="18" creationId="{155C4087-AFD7-52B7-AE96-D6C2F8EE5FA3}"/>
          </ac:spMkLst>
        </pc:spChg>
        <pc:spChg chg="mod">
          <ac:chgData name="Jana Lu" userId="76d7ce9a-58f9-4227-9ce6-18dcc353422d" providerId="ADAL" clId="{0DB16442-3E7C-408D-B1D2-E7B88EAD8DF0}" dt="2024-06-13T17:48:25.418" v="12573" actId="27636"/>
          <ac:spMkLst>
            <pc:docMk/>
            <pc:sldMk cId="2747229851" sldId="960"/>
            <ac:spMk id="19" creationId="{74E6118C-D97C-E7F4-DC3F-325B68266926}"/>
          </ac:spMkLst>
        </pc:spChg>
        <pc:spChg chg="mod">
          <ac:chgData name="Jana Lu" userId="76d7ce9a-58f9-4227-9ce6-18dcc353422d" providerId="ADAL" clId="{0DB16442-3E7C-408D-B1D2-E7B88EAD8DF0}" dt="2024-06-13T17:48:25.410" v="12569" actId="27636"/>
          <ac:spMkLst>
            <pc:docMk/>
            <pc:sldMk cId="2747229851" sldId="960"/>
            <ac:spMk id="20" creationId="{43302426-12A0-EC39-ADC4-72B7CB865615}"/>
          </ac:spMkLst>
        </pc:spChg>
        <pc:spChg chg="mod">
          <ac:chgData name="Jana Lu" userId="76d7ce9a-58f9-4227-9ce6-18dcc353422d" providerId="ADAL" clId="{0DB16442-3E7C-408D-B1D2-E7B88EAD8DF0}" dt="2024-06-13T17:48:25.419" v="12574" actId="27636"/>
          <ac:spMkLst>
            <pc:docMk/>
            <pc:sldMk cId="2747229851" sldId="960"/>
            <ac:spMk id="21" creationId="{902EF51D-2D3B-8768-DDBA-BE73D0C99E4C}"/>
          </ac:spMkLst>
        </pc:spChg>
        <pc:spChg chg="mod">
          <ac:chgData name="Jana Lu" userId="76d7ce9a-58f9-4227-9ce6-18dcc353422d" providerId="ADAL" clId="{0DB16442-3E7C-408D-B1D2-E7B88EAD8DF0}" dt="2024-06-13T17:48:25.413" v="12570" actId="27636"/>
          <ac:spMkLst>
            <pc:docMk/>
            <pc:sldMk cId="2747229851" sldId="960"/>
            <ac:spMk id="22" creationId="{D63CF379-8D68-08B0-261E-6F1F1D90B80B}"/>
          </ac:spMkLst>
        </pc:spChg>
        <pc:spChg chg="mod">
          <ac:chgData name="Jana Lu" userId="76d7ce9a-58f9-4227-9ce6-18dcc353422d" providerId="ADAL" clId="{0DB16442-3E7C-408D-B1D2-E7B88EAD8DF0}" dt="2024-06-13T17:48:25.423" v="12576" actId="27636"/>
          <ac:spMkLst>
            <pc:docMk/>
            <pc:sldMk cId="2747229851" sldId="960"/>
            <ac:spMk id="23" creationId="{CC9AF907-14BC-99B7-EBC9-EFEB2D49986D}"/>
          </ac:spMkLst>
        </pc:spChg>
        <pc:spChg chg="mod">
          <ac:chgData name="Jana Lu" userId="76d7ce9a-58f9-4227-9ce6-18dcc353422d" providerId="ADAL" clId="{0DB16442-3E7C-408D-B1D2-E7B88EAD8DF0}" dt="2024-06-13T17:48:25.398" v="12562" actId="27636"/>
          <ac:spMkLst>
            <pc:docMk/>
            <pc:sldMk cId="2747229851" sldId="960"/>
            <ac:spMk id="24" creationId="{302A650B-6920-D4B7-F6D9-805D75AAE3CD}"/>
          </ac:spMkLst>
        </pc:spChg>
        <pc:spChg chg="mod">
          <ac:chgData name="Jana Lu" userId="76d7ce9a-58f9-4227-9ce6-18dcc353422d" providerId="ADAL" clId="{0DB16442-3E7C-408D-B1D2-E7B88EAD8DF0}" dt="2024-06-13T17:48:24.966" v="12410"/>
          <ac:spMkLst>
            <pc:docMk/>
            <pc:sldMk cId="2747229851" sldId="960"/>
            <ac:spMk id="25" creationId="{02D395A8-6FD5-F11B-33CB-5151CDA0E74D}"/>
          </ac:spMkLst>
        </pc:spChg>
        <pc:spChg chg="add mod">
          <ac:chgData name="Jana Lu" userId="76d7ce9a-58f9-4227-9ce6-18dcc353422d" providerId="ADAL" clId="{0DB16442-3E7C-408D-B1D2-E7B88EAD8DF0}" dt="2024-06-12T21:01:11.560" v="5885"/>
          <ac:spMkLst>
            <pc:docMk/>
            <pc:sldMk cId="2747229851" sldId="960"/>
            <ac:spMk id="26" creationId="{C2B0FB87-282C-2243-1C46-EC8940515EC8}"/>
          </ac:spMkLst>
        </pc:spChg>
        <pc:spChg chg="add mod">
          <ac:chgData name="Jana Lu" userId="76d7ce9a-58f9-4227-9ce6-18dcc353422d" providerId="ADAL" clId="{0DB16442-3E7C-408D-B1D2-E7B88EAD8DF0}" dt="2024-06-13T19:24:50.919" v="13996" actId="20577"/>
          <ac:spMkLst>
            <pc:docMk/>
            <pc:sldMk cId="2747229851" sldId="960"/>
            <ac:spMk id="27" creationId="{41C19CDD-08CF-4E52-5E4F-C9E2C7DD19EC}"/>
          </ac:spMkLst>
        </pc:spChg>
        <pc:spChg chg="mod">
          <ac:chgData name="Jana Lu" userId="76d7ce9a-58f9-4227-9ce6-18dcc353422d" providerId="ADAL" clId="{0DB16442-3E7C-408D-B1D2-E7B88EAD8DF0}" dt="2024-06-12T21:02:33.002" v="5938" actId="1076"/>
          <ac:spMkLst>
            <pc:docMk/>
            <pc:sldMk cId="2747229851" sldId="960"/>
            <ac:spMk id="36" creationId="{F58FA8C1-7541-31C2-450C-0AB58AC74671}"/>
          </ac:spMkLst>
        </pc:spChg>
        <pc:spChg chg="del mod">
          <ac:chgData name="Jana Lu" userId="76d7ce9a-58f9-4227-9ce6-18dcc353422d" providerId="ADAL" clId="{0DB16442-3E7C-408D-B1D2-E7B88EAD8DF0}" dt="2024-06-12T21:01:16.310" v="5886"/>
          <ac:spMkLst>
            <pc:docMk/>
            <pc:sldMk cId="2747229851" sldId="960"/>
            <ac:spMk id="42" creationId="{E0372B1F-C625-9184-37CF-60C350E9A15E}"/>
          </ac:spMkLst>
        </pc:spChg>
        <pc:grpChg chg="mod">
          <ac:chgData name="Jana Lu" userId="76d7ce9a-58f9-4227-9ce6-18dcc353422d" providerId="ADAL" clId="{0DB16442-3E7C-408D-B1D2-E7B88EAD8DF0}" dt="2024-06-12T21:07:12.944" v="5986" actId="12788"/>
          <ac:grpSpMkLst>
            <pc:docMk/>
            <pc:sldMk cId="2747229851" sldId="960"/>
            <ac:grpSpMk id="10" creationId="{7131D2B4-0EF7-95DF-DB90-DE65BFB615B0}"/>
          </ac:grpSpMkLst>
        </pc:grp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9:24:50.919" v="13996" actId="20577"/>
              <pc2:cmMkLst xmlns:pc2="http://schemas.microsoft.com/office/powerpoint/2019/9/main/command">
                <pc:docMk/>
                <pc:sldMk cId="2747229851" sldId="960"/>
                <pc2:cmMk id="{13E28D9B-01B2-4060-8D33-88A8D006F4D1}"/>
              </pc2:cmMkLst>
            </pc226:cmChg>
          </p:ext>
        </pc:extLst>
      </pc:sldChg>
      <pc:sldChg chg="modSp mod modNotesTx">
        <pc:chgData name="Jana Lu" userId="76d7ce9a-58f9-4227-9ce6-18dcc353422d" providerId="ADAL" clId="{0DB16442-3E7C-408D-B1D2-E7B88EAD8DF0}" dt="2024-06-13T19:16:35.337" v="13837" actId="20577"/>
        <pc:sldMkLst>
          <pc:docMk/>
          <pc:sldMk cId="2355665160" sldId="962"/>
        </pc:sldMkLst>
        <pc:spChg chg="mod">
          <ac:chgData name="Jana Lu" userId="76d7ce9a-58f9-4227-9ce6-18dcc353422d" providerId="ADAL" clId="{0DB16442-3E7C-408D-B1D2-E7B88EAD8DF0}" dt="2024-06-13T17:48:24.966" v="12410"/>
          <ac:spMkLst>
            <pc:docMk/>
            <pc:sldMk cId="2355665160" sldId="962"/>
            <ac:spMk id="2" creationId="{C40F0A09-DB7C-47DA-AC59-C43347D58226}"/>
          </ac:spMkLst>
        </pc:spChg>
        <pc:spChg chg="mod">
          <ac:chgData name="Jana Lu" userId="76d7ce9a-58f9-4227-9ce6-18dcc353422d" providerId="ADAL" clId="{0DB16442-3E7C-408D-B1D2-E7B88EAD8DF0}" dt="2024-06-13T17:48:24.966" v="12410"/>
          <ac:spMkLst>
            <pc:docMk/>
            <pc:sldMk cId="2355665160" sldId="962"/>
            <ac:spMk id="3" creationId="{AF1C6F18-0798-D484-7C0E-180A7C79482B}"/>
          </ac:spMkLst>
        </pc:spChg>
        <pc:spChg chg="mod">
          <ac:chgData name="Jana Lu" userId="76d7ce9a-58f9-4227-9ce6-18dcc353422d" providerId="ADAL" clId="{0DB16442-3E7C-408D-B1D2-E7B88EAD8DF0}" dt="2024-06-13T17:48:25.449" v="12586" actId="27636"/>
          <ac:spMkLst>
            <pc:docMk/>
            <pc:sldMk cId="2355665160" sldId="962"/>
            <ac:spMk id="4" creationId="{29CC86D6-F8B5-92A8-D5A1-B8A2FFA60819}"/>
          </ac:spMkLst>
        </pc:spChg>
        <pc:spChg chg="mod">
          <ac:chgData name="Jana Lu" userId="76d7ce9a-58f9-4227-9ce6-18dcc353422d" providerId="ADAL" clId="{0DB16442-3E7C-408D-B1D2-E7B88EAD8DF0}" dt="2024-06-13T17:48:25.468" v="12595" actId="27636"/>
          <ac:spMkLst>
            <pc:docMk/>
            <pc:sldMk cId="2355665160" sldId="962"/>
            <ac:spMk id="5" creationId="{CE55ADD1-49D9-1F80-DA36-D425CFA9C996}"/>
          </ac:spMkLst>
        </pc:spChg>
        <pc:spChg chg="mod">
          <ac:chgData name="Jana Lu" userId="76d7ce9a-58f9-4227-9ce6-18dcc353422d" providerId="ADAL" clId="{0DB16442-3E7C-408D-B1D2-E7B88EAD8DF0}" dt="2024-06-13T17:48:25.465" v="12593" actId="27636"/>
          <ac:spMkLst>
            <pc:docMk/>
            <pc:sldMk cId="2355665160" sldId="962"/>
            <ac:spMk id="6" creationId="{8B6A698A-8EF5-6A57-1376-5CFE6CC34015}"/>
          </ac:spMkLst>
        </pc:spChg>
        <pc:spChg chg="mod">
          <ac:chgData name="Jana Lu" userId="76d7ce9a-58f9-4227-9ce6-18dcc353422d" providerId="ADAL" clId="{0DB16442-3E7C-408D-B1D2-E7B88EAD8DF0}" dt="2024-06-13T17:48:25.453" v="12587" actId="27636"/>
          <ac:spMkLst>
            <pc:docMk/>
            <pc:sldMk cId="2355665160" sldId="962"/>
            <ac:spMk id="7" creationId="{A6DADE02-884A-4098-D803-51AE070F5787}"/>
          </ac:spMkLst>
        </pc:spChg>
        <pc:spChg chg="mod">
          <ac:chgData name="Jana Lu" userId="76d7ce9a-58f9-4227-9ce6-18dcc353422d" providerId="ADAL" clId="{0DB16442-3E7C-408D-B1D2-E7B88EAD8DF0}" dt="2024-06-13T17:48:25.459" v="12590" actId="27636"/>
          <ac:spMkLst>
            <pc:docMk/>
            <pc:sldMk cId="2355665160" sldId="962"/>
            <ac:spMk id="9" creationId="{F56D2702-9A5F-5BA3-BAAA-94306A5C5535}"/>
          </ac:spMkLst>
        </pc:spChg>
        <pc:spChg chg="mod">
          <ac:chgData name="Jana Lu" userId="76d7ce9a-58f9-4227-9ce6-18dcc353422d" providerId="ADAL" clId="{0DB16442-3E7C-408D-B1D2-E7B88EAD8DF0}" dt="2024-06-13T17:48:25.435" v="12580" actId="27636"/>
          <ac:spMkLst>
            <pc:docMk/>
            <pc:sldMk cId="2355665160" sldId="962"/>
            <ac:spMk id="10" creationId="{5ED1B06B-C254-F916-379B-65CAADDA8139}"/>
          </ac:spMkLst>
        </pc:spChg>
        <pc:spChg chg="mod">
          <ac:chgData name="Jana Lu" userId="76d7ce9a-58f9-4227-9ce6-18dcc353422d" providerId="ADAL" clId="{0DB16442-3E7C-408D-B1D2-E7B88EAD8DF0}" dt="2024-06-13T17:48:25.466" v="12594" actId="27636"/>
          <ac:spMkLst>
            <pc:docMk/>
            <pc:sldMk cId="2355665160" sldId="962"/>
            <ac:spMk id="11" creationId="{0E2FA031-49E6-2F43-B296-27E88B4088C1}"/>
          </ac:spMkLst>
        </pc:spChg>
        <pc:spChg chg="mod">
          <ac:chgData name="Jana Lu" userId="76d7ce9a-58f9-4227-9ce6-18dcc353422d" providerId="ADAL" clId="{0DB16442-3E7C-408D-B1D2-E7B88EAD8DF0}" dt="2024-06-13T17:48:25.462" v="12591" actId="27636"/>
          <ac:spMkLst>
            <pc:docMk/>
            <pc:sldMk cId="2355665160" sldId="962"/>
            <ac:spMk id="13" creationId="{769F4225-B2AE-F112-FAFD-1C9A2CF585D9}"/>
          </ac:spMkLst>
        </pc:spChg>
        <pc:spChg chg="mod">
          <ac:chgData name="Jana Lu" userId="76d7ce9a-58f9-4227-9ce6-18dcc353422d" providerId="ADAL" clId="{0DB16442-3E7C-408D-B1D2-E7B88EAD8DF0}" dt="2024-06-13T17:48:25.457" v="12589" actId="27636"/>
          <ac:spMkLst>
            <pc:docMk/>
            <pc:sldMk cId="2355665160" sldId="962"/>
            <ac:spMk id="14" creationId="{34364B08-4529-3BD9-6B43-8EF867C19C8D}"/>
          </ac:spMkLst>
        </pc:spChg>
        <pc:spChg chg="mod">
          <ac:chgData name="Jana Lu" userId="76d7ce9a-58f9-4227-9ce6-18dcc353422d" providerId="ADAL" clId="{0DB16442-3E7C-408D-B1D2-E7B88EAD8DF0}" dt="2024-06-13T17:48:25.445" v="12584" actId="27636"/>
          <ac:spMkLst>
            <pc:docMk/>
            <pc:sldMk cId="2355665160" sldId="962"/>
            <ac:spMk id="16" creationId="{7D4349E1-92D2-85F9-8C34-E92F4F9DC94F}"/>
          </ac:spMkLst>
        </pc:spChg>
        <pc:spChg chg="mod">
          <ac:chgData name="Jana Lu" userId="76d7ce9a-58f9-4227-9ce6-18dcc353422d" providerId="ADAL" clId="{0DB16442-3E7C-408D-B1D2-E7B88EAD8DF0}" dt="2024-06-13T17:48:25.441" v="12582" actId="27636"/>
          <ac:spMkLst>
            <pc:docMk/>
            <pc:sldMk cId="2355665160" sldId="962"/>
            <ac:spMk id="18" creationId="{A4146D8A-9CB8-541F-AEFA-6AB5E68617F9}"/>
          </ac:spMkLst>
        </pc:spChg>
        <pc:spChg chg="mod">
          <ac:chgData name="Jana Lu" userId="76d7ce9a-58f9-4227-9ce6-18dcc353422d" providerId="ADAL" clId="{0DB16442-3E7C-408D-B1D2-E7B88EAD8DF0}" dt="2024-06-13T17:48:25.474" v="12598" actId="27636"/>
          <ac:spMkLst>
            <pc:docMk/>
            <pc:sldMk cId="2355665160" sldId="962"/>
            <ac:spMk id="20" creationId="{B96210E5-C444-7237-7AFD-AEBE70328FBD}"/>
          </ac:spMkLst>
        </pc:spChg>
        <pc:spChg chg="mod">
          <ac:chgData name="Jana Lu" userId="76d7ce9a-58f9-4227-9ce6-18dcc353422d" providerId="ADAL" clId="{0DB16442-3E7C-408D-B1D2-E7B88EAD8DF0}" dt="2024-06-13T17:48:25.443" v="12583" actId="27636"/>
          <ac:spMkLst>
            <pc:docMk/>
            <pc:sldMk cId="2355665160" sldId="962"/>
            <ac:spMk id="23" creationId="{03053D5E-3C15-6699-D3B9-508E111E6246}"/>
          </ac:spMkLst>
        </pc:spChg>
        <pc:spChg chg="mod">
          <ac:chgData name="Jana Lu" userId="76d7ce9a-58f9-4227-9ce6-18dcc353422d" providerId="ADAL" clId="{0DB16442-3E7C-408D-B1D2-E7B88EAD8DF0}" dt="2024-06-13T17:48:25.455" v="12588" actId="27636"/>
          <ac:spMkLst>
            <pc:docMk/>
            <pc:sldMk cId="2355665160" sldId="962"/>
            <ac:spMk id="24" creationId="{67FB3519-6FAD-E3B4-8F55-2CE759834E9C}"/>
          </ac:spMkLst>
        </pc:spChg>
        <pc:spChg chg="mod">
          <ac:chgData name="Jana Lu" userId="76d7ce9a-58f9-4227-9ce6-18dcc353422d" providerId="ADAL" clId="{0DB16442-3E7C-408D-B1D2-E7B88EAD8DF0}" dt="2024-06-13T17:48:25.464" v="12592" actId="27636"/>
          <ac:spMkLst>
            <pc:docMk/>
            <pc:sldMk cId="2355665160" sldId="962"/>
            <ac:spMk id="25" creationId="{8D38919E-BE65-9C47-BD72-3B9C9A225272}"/>
          </ac:spMkLst>
        </pc:spChg>
        <pc:spChg chg="mod">
          <ac:chgData name="Jana Lu" userId="76d7ce9a-58f9-4227-9ce6-18dcc353422d" providerId="ADAL" clId="{0DB16442-3E7C-408D-B1D2-E7B88EAD8DF0}" dt="2024-06-13T17:48:25.447" v="12585" actId="27636"/>
          <ac:spMkLst>
            <pc:docMk/>
            <pc:sldMk cId="2355665160" sldId="962"/>
            <ac:spMk id="26" creationId="{1417E0DC-F463-4AB1-1569-1A4094ECD0DA}"/>
          </ac:spMkLst>
        </pc:spChg>
        <pc:spChg chg="mod">
          <ac:chgData name="Jana Lu" userId="76d7ce9a-58f9-4227-9ce6-18dcc353422d" providerId="ADAL" clId="{0DB16442-3E7C-408D-B1D2-E7B88EAD8DF0}" dt="2024-06-13T17:48:25.431" v="12579" actId="27636"/>
          <ac:spMkLst>
            <pc:docMk/>
            <pc:sldMk cId="2355665160" sldId="962"/>
            <ac:spMk id="27" creationId="{DA7052E5-A057-22F5-6EC7-94FC5DCF9688}"/>
          </ac:spMkLst>
        </pc:spChg>
        <pc:spChg chg="mod">
          <ac:chgData name="Jana Lu" userId="76d7ce9a-58f9-4227-9ce6-18dcc353422d" providerId="ADAL" clId="{0DB16442-3E7C-408D-B1D2-E7B88EAD8DF0}" dt="2024-06-13T17:48:25.439" v="12581" actId="27636"/>
          <ac:spMkLst>
            <pc:docMk/>
            <pc:sldMk cId="2355665160" sldId="962"/>
            <ac:spMk id="28" creationId="{32FE92F9-A839-A199-9ECB-6CC52F9EE240}"/>
          </ac:spMkLst>
        </pc:spChg>
        <pc:spChg chg="mod">
          <ac:chgData name="Jana Lu" userId="76d7ce9a-58f9-4227-9ce6-18dcc353422d" providerId="ADAL" clId="{0DB16442-3E7C-408D-B1D2-E7B88EAD8DF0}" dt="2024-06-13T17:48:25.470" v="12596" actId="27636"/>
          <ac:spMkLst>
            <pc:docMk/>
            <pc:sldMk cId="2355665160" sldId="962"/>
            <ac:spMk id="29" creationId="{361A1E5D-334A-CB6D-1F82-B77C68942CE0}"/>
          </ac:spMkLst>
        </pc:spChg>
        <pc:spChg chg="mod">
          <ac:chgData name="Jana Lu" userId="76d7ce9a-58f9-4227-9ce6-18dcc353422d" providerId="ADAL" clId="{0DB16442-3E7C-408D-B1D2-E7B88EAD8DF0}" dt="2024-06-13T17:48:25.472" v="12597" actId="27636"/>
          <ac:spMkLst>
            <pc:docMk/>
            <pc:sldMk cId="2355665160" sldId="962"/>
            <ac:spMk id="30" creationId="{67332F8F-5152-E74D-076F-41C0570CC92F}"/>
          </ac:spMkLst>
        </pc:spChg>
      </pc:sldChg>
      <pc:sldChg chg="addSp delSp modSp mod addCm delCm modCm">
        <pc:chgData name="Jana Lu" userId="76d7ce9a-58f9-4227-9ce6-18dcc353422d" providerId="ADAL" clId="{0DB16442-3E7C-408D-B1D2-E7B88EAD8DF0}" dt="2024-06-13T19:24:45.704" v="13995" actId="20577"/>
        <pc:sldMkLst>
          <pc:docMk/>
          <pc:sldMk cId="3955491895" sldId="966"/>
        </pc:sldMkLst>
        <pc:spChg chg="mod">
          <ac:chgData name="Jana Lu" userId="76d7ce9a-58f9-4227-9ce6-18dcc353422d" providerId="ADAL" clId="{0DB16442-3E7C-408D-B1D2-E7B88EAD8DF0}" dt="2024-06-13T17:48:24.966" v="12410"/>
          <ac:spMkLst>
            <pc:docMk/>
            <pc:sldMk cId="3955491895" sldId="966"/>
            <ac:spMk id="2" creationId="{C40F0A09-DB7C-47DA-AC59-C43347D58226}"/>
          </ac:spMkLst>
        </pc:spChg>
        <pc:spChg chg="mod">
          <ac:chgData name="Jana Lu" userId="76d7ce9a-58f9-4227-9ce6-18dcc353422d" providerId="ADAL" clId="{0DB16442-3E7C-408D-B1D2-E7B88EAD8DF0}" dt="2024-06-13T19:24:45.704" v="13995" actId="20577"/>
          <ac:spMkLst>
            <pc:docMk/>
            <pc:sldMk cId="3955491895" sldId="966"/>
            <ac:spMk id="3" creationId="{73B0346B-EB71-471E-D462-94EDF1B9914A}"/>
          </ac:spMkLst>
        </pc:spChg>
        <pc:spChg chg="mod">
          <ac:chgData name="Jana Lu" userId="76d7ce9a-58f9-4227-9ce6-18dcc353422d" providerId="ADAL" clId="{0DB16442-3E7C-408D-B1D2-E7B88EAD8DF0}" dt="2024-06-13T17:48:25.602" v="12652" actId="27636"/>
          <ac:spMkLst>
            <pc:docMk/>
            <pc:sldMk cId="3955491895" sldId="966"/>
            <ac:spMk id="5" creationId="{64F10400-1586-D4B4-B224-FF443ECB201F}"/>
          </ac:spMkLst>
        </pc:spChg>
        <pc:spChg chg="mod">
          <ac:chgData name="Jana Lu" userId="76d7ce9a-58f9-4227-9ce6-18dcc353422d" providerId="ADAL" clId="{0DB16442-3E7C-408D-B1D2-E7B88EAD8DF0}" dt="2024-06-12T22:32:27.992" v="6420" actId="14100"/>
          <ac:spMkLst>
            <pc:docMk/>
            <pc:sldMk cId="3955491895" sldId="966"/>
            <ac:spMk id="6" creationId="{F57DEDA9-B7D3-FBE6-143B-6DB1DD3DF41A}"/>
          </ac:spMkLst>
        </pc:spChg>
        <pc:spChg chg="mod">
          <ac:chgData name="Jana Lu" userId="76d7ce9a-58f9-4227-9ce6-18dcc353422d" providerId="ADAL" clId="{0DB16442-3E7C-408D-B1D2-E7B88EAD8DF0}" dt="2024-06-13T17:48:25.600" v="12651" actId="27636"/>
          <ac:spMkLst>
            <pc:docMk/>
            <pc:sldMk cId="3955491895" sldId="966"/>
            <ac:spMk id="7" creationId="{A4B44482-0EA4-B2B0-4FA7-F48C6A070E9E}"/>
          </ac:spMkLst>
        </pc:spChg>
        <pc:spChg chg="mod">
          <ac:chgData name="Jana Lu" userId="76d7ce9a-58f9-4227-9ce6-18dcc353422d" providerId="ADAL" clId="{0DB16442-3E7C-408D-B1D2-E7B88EAD8DF0}" dt="2024-06-13T17:48:25.608" v="12656" actId="27636"/>
          <ac:spMkLst>
            <pc:docMk/>
            <pc:sldMk cId="3955491895" sldId="966"/>
            <ac:spMk id="8" creationId="{18FD7C43-D3EB-9DCB-4B7D-72B785AFFFC7}"/>
          </ac:spMkLst>
        </pc:spChg>
        <pc:spChg chg="mod">
          <ac:chgData name="Jana Lu" userId="76d7ce9a-58f9-4227-9ce6-18dcc353422d" providerId="ADAL" clId="{0DB16442-3E7C-408D-B1D2-E7B88EAD8DF0}" dt="2024-06-13T17:48:25.577" v="12640" actId="27636"/>
          <ac:spMkLst>
            <pc:docMk/>
            <pc:sldMk cId="3955491895" sldId="966"/>
            <ac:spMk id="9" creationId="{D76DEDBD-B4DC-F762-61B0-D6D20E596936}"/>
          </ac:spMkLst>
        </pc:spChg>
        <pc:spChg chg="mod">
          <ac:chgData name="Jana Lu" userId="76d7ce9a-58f9-4227-9ce6-18dcc353422d" providerId="ADAL" clId="{0DB16442-3E7C-408D-B1D2-E7B88EAD8DF0}" dt="2024-06-13T17:48:25.597" v="12649" actId="27636"/>
          <ac:spMkLst>
            <pc:docMk/>
            <pc:sldMk cId="3955491895" sldId="966"/>
            <ac:spMk id="10" creationId="{2F84A783-49C1-86DF-3ADD-2CE16ECC8DBE}"/>
          </ac:spMkLst>
        </pc:spChg>
        <pc:spChg chg="mod">
          <ac:chgData name="Jana Lu" userId="76d7ce9a-58f9-4227-9ce6-18dcc353422d" providerId="ADAL" clId="{0DB16442-3E7C-408D-B1D2-E7B88EAD8DF0}" dt="2024-06-13T17:48:25.613" v="12658" actId="27636"/>
          <ac:spMkLst>
            <pc:docMk/>
            <pc:sldMk cId="3955491895" sldId="966"/>
            <ac:spMk id="11" creationId="{5B36EE49-0B9E-F6A6-E56A-B163EC699179}"/>
          </ac:spMkLst>
        </pc:spChg>
        <pc:spChg chg="mod">
          <ac:chgData name="Jana Lu" userId="76d7ce9a-58f9-4227-9ce6-18dcc353422d" providerId="ADAL" clId="{0DB16442-3E7C-408D-B1D2-E7B88EAD8DF0}" dt="2024-06-13T17:48:25.594" v="12647" actId="27636"/>
          <ac:spMkLst>
            <pc:docMk/>
            <pc:sldMk cId="3955491895" sldId="966"/>
            <ac:spMk id="12" creationId="{FE9165C0-E3B0-6FB0-1CAB-EE6B01982697}"/>
          </ac:spMkLst>
        </pc:spChg>
        <pc:spChg chg="mod">
          <ac:chgData name="Jana Lu" userId="76d7ce9a-58f9-4227-9ce6-18dcc353422d" providerId="ADAL" clId="{0DB16442-3E7C-408D-B1D2-E7B88EAD8DF0}" dt="2024-06-13T17:48:25.611" v="12657" actId="27636"/>
          <ac:spMkLst>
            <pc:docMk/>
            <pc:sldMk cId="3955491895" sldId="966"/>
            <ac:spMk id="13" creationId="{83133757-2709-B0D1-1780-3B8156A4F74A}"/>
          </ac:spMkLst>
        </pc:spChg>
        <pc:spChg chg="del mod">
          <ac:chgData name="Jana Lu" userId="76d7ce9a-58f9-4227-9ce6-18dcc353422d" providerId="ADAL" clId="{0DB16442-3E7C-408D-B1D2-E7B88EAD8DF0}" dt="2024-06-12T22:31:39.342" v="6397" actId="478"/>
          <ac:spMkLst>
            <pc:docMk/>
            <pc:sldMk cId="3955491895" sldId="966"/>
            <ac:spMk id="14" creationId="{310F16F1-10C2-4784-AEE4-EDC0E2B7D4B2}"/>
          </ac:spMkLst>
        </pc:spChg>
        <pc:spChg chg="mod">
          <ac:chgData name="Jana Lu" userId="76d7ce9a-58f9-4227-9ce6-18dcc353422d" providerId="ADAL" clId="{0DB16442-3E7C-408D-B1D2-E7B88EAD8DF0}" dt="2024-06-13T17:48:25.591" v="12646" actId="27636"/>
          <ac:spMkLst>
            <pc:docMk/>
            <pc:sldMk cId="3955491895" sldId="966"/>
            <ac:spMk id="15" creationId="{81BBFD7F-2777-5F2E-1B1C-76381C20CB7B}"/>
          </ac:spMkLst>
        </pc:spChg>
        <pc:spChg chg="mod">
          <ac:chgData name="Jana Lu" userId="76d7ce9a-58f9-4227-9ce6-18dcc353422d" providerId="ADAL" clId="{0DB16442-3E7C-408D-B1D2-E7B88EAD8DF0}" dt="2024-06-13T17:48:25.598" v="12650" actId="27636"/>
          <ac:spMkLst>
            <pc:docMk/>
            <pc:sldMk cId="3955491895" sldId="966"/>
            <ac:spMk id="16" creationId="{6667F59E-072F-936F-A53F-185D36006314}"/>
          </ac:spMkLst>
        </pc:spChg>
        <pc:spChg chg="mod">
          <ac:chgData name="Jana Lu" userId="76d7ce9a-58f9-4227-9ce6-18dcc353422d" providerId="ADAL" clId="{0DB16442-3E7C-408D-B1D2-E7B88EAD8DF0}" dt="2024-06-13T17:48:25.578" v="12641" actId="27636"/>
          <ac:spMkLst>
            <pc:docMk/>
            <pc:sldMk cId="3955491895" sldId="966"/>
            <ac:spMk id="17" creationId="{B8A3A4C6-B1D8-FD70-3648-9FCF35B661FD}"/>
          </ac:spMkLst>
        </pc:spChg>
        <pc:spChg chg="mod">
          <ac:chgData name="Jana Lu" userId="76d7ce9a-58f9-4227-9ce6-18dcc353422d" providerId="ADAL" clId="{0DB16442-3E7C-408D-B1D2-E7B88EAD8DF0}" dt="2024-06-13T17:48:25.607" v="12655" actId="27636"/>
          <ac:spMkLst>
            <pc:docMk/>
            <pc:sldMk cId="3955491895" sldId="966"/>
            <ac:spMk id="18" creationId="{4177B61D-02E2-8EFC-9692-0D4E9D62C6A0}"/>
          </ac:spMkLst>
        </pc:spChg>
        <pc:spChg chg="mod">
          <ac:chgData name="Jana Lu" userId="76d7ce9a-58f9-4227-9ce6-18dcc353422d" providerId="ADAL" clId="{0DB16442-3E7C-408D-B1D2-E7B88EAD8DF0}" dt="2024-06-13T17:48:25.589" v="12645" actId="27636"/>
          <ac:spMkLst>
            <pc:docMk/>
            <pc:sldMk cId="3955491895" sldId="966"/>
            <ac:spMk id="19" creationId="{866935BF-BDB3-6F1E-7D75-6DD10E1649AC}"/>
          </ac:spMkLst>
        </pc:spChg>
        <pc:spChg chg="mod">
          <ac:chgData name="Jana Lu" userId="76d7ce9a-58f9-4227-9ce6-18dcc353422d" providerId="ADAL" clId="{0DB16442-3E7C-408D-B1D2-E7B88EAD8DF0}" dt="2024-06-13T17:48:25.588" v="12644" actId="27636"/>
          <ac:spMkLst>
            <pc:docMk/>
            <pc:sldMk cId="3955491895" sldId="966"/>
            <ac:spMk id="20" creationId="{7E847064-FB24-E267-17EE-8D517FB53AB7}"/>
          </ac:spMkLst>
        </pc:spChg>
        <pc:spChg chg="mod">
          <ac:chgData name="Jana Lu" userId="76d7ce9a-58f9-4227-9ce6-18dcc353422d" providerId="ADAL" clId="{0DB16442-3E7C-408D-B1D2-E7B88EAD8DF0}" dt="2024-06-13T17:48:25.596" v="12648" actId="27636"/>
          <ac:spMkLst>
            <pc:docMk/>
            <pc:sldMk cId="3955491895" sldId="966"/>
            <ac:spMk id="21" creationId="{25DD751C-08BC-4A9A-D001-704AB9F537E1}"/>
          </ac:spMkLst>
        </pc:spChg>
        <pc:spChg chg="mod">
          <ac:chgData name="Jana Lu" userId="76d7ce9a-58f9-4227-9ce6-18dcc353422d" providerId="ADAL" clId="{0DB16442-3E7C-408D-B1D2-E7B88EAD8DF0}" dt="2024-06-13T17:48:25.603" v="12653" actId="27636"/>
          <ac:spMkLst>
            <pc:docMk/>
            <pc:sldMk cId="3955491895" sldId="966"/>
            <ac:spMk id="22" creationId="{C74681FB-512B-9B19-0CFD-44E827F36AB2}"/>
          </ac:spMkLst>
        </pc:spChg>
        <pc:spChg chg="mod">
          <ac:chgData name="Jana Lu" userId="76d7ce9a-58f9-4227-9ce6-18dcc353422d" providerId="ADAL" clId="{0DB16442-3E7C-408D-B1D2-E7B88EAD8DF0}" dt="2024-06-13T17:48:25.604" v="12654" actId="27636"/>
          <ac:spMkLst>
            <pc:docMk/>
            <pc:sldMk cId="3955491895" sldId="966"/>
            <ac:spMk id="23" creationId="{AE157982-E751-A043-4B5C-0D89C0FE6029}"/>
          </ac:spMkLst>
        </pc:spChg>
        <pc:spChg chg="mod">
          <ac:chgData name="Jana Lu" userId="76d7ce9a-58f9-4227-9ce6-18dcc353422d" providerId="ADAL" clId="{0DB16442-3E7C-408D-B1D2-E7B88EAD8DF0}" dt="2024-06-13T17:48:25.574" v="12639" actId="27636"/>
          <ac:spMkLst>
            <pc:docMk/>
            <pc:sldMk cId="3955491895" sldId="966"/>
            <ac:spMk id="24" creationId="{D9B3B834-DDE9-6DF1-CB2C-29A655893F25}"/>
          </ac:spMkLst>
        </pc:spChg>
        <pc:spChg chg="mod">
          <ac:chgData name="Jana Lu" userId="76d7ce9a-58f9-4227-9ce6-18dcc353422d" providerId="ADAL" clId="{0DB16442-3E7C-408D-B1D2-E7B88EAD8DF0}" dt="2024-06-13T17:48:24.966" v="12410"/>
          <ac:spMkLst>
            <pc:docMk/>
            <pc:sldMk cId="3955491895" sldId="966"/>
            <ac:spMk id="26" creationId="{D18881E4-FB74-8393-A586-A8B4E5C91BE1}"/>
          </ac:spMkLst>
        </pc:spChg>
        <pc:spChg chg="add mod">
          <ac:chgData name="Jana Lu" userId="76d7ce9a-58f9-4227-9ce6-18dcc353422d" providerId="ADAL" clId="{0DB16442-3E7C-408D-B1D2-E7B88EAD8DF0}" dt="2024-06-13T17:48:25.583" v="12643" actId="27636"/>
          <ac:spMkLst>
            <pc:docMk/>
            <pc:sldMk cId="3955491895" sldId="966"/>
            <ac:spMk id="27" creationId="{E4B519D7-BFCB-F2C3-466F-F20A928581EF}"/>
          </ac:spMkLst>
        </pc:spChg>
        <pc:picChg chg="mod">
          <ac:chgData name="Jana Lu" userId="76d7ce9a-58f9-4227-9ce6-18dcc353422d" providerId="ADAL" clId="{0DB16442-3E7C-408D-B1D2-E7B88EAD8DF0}" dt="2024-06-12T22:31:32.641" v="6396" actId="1035"/>
          <ac:picMkLst>
            <pc:docMk/>
            <pc:sldMk cId="3955491895" sldId="966"/>
            <ac:picMk id="4" creationId="{655E41D2-F475-CE56-94E9-FBF51B07333D}"/>
          </ac:picMkLst>
        </pc:picChg>
        <pc:picChg chg="mod">
          <ac:chgData name="Jana Lu" userId="76d7ce9a-58f9-4227-9ce6-18dcc353422d" providerId="ADAL" clId="{0DB16442-3E7C-408D-B1D2-E7B88EAD8DF0}" dt="2024-06-12T22:32:20.026" v="6417" actId="1035"/>
          <ac:picMkLst>
            <pc:docMk/>
            <pc:sldMk cId="3955491895" sldId="966"/>
            <ac:picMk id="29" creationId="{5ACD2099-40B5-4789-3086-507820045F3B}"/>
          </ac:picMkLst>
        </pc:pic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19:17:45.420" v="13842"/>
              <pc2:cmMkLst xmlns:pc2="http://schemas.microsoft.com/office/powerpoint/2019/9/main/command">
                <pc:docMk/>
                <pc:sldMk cId="3955491895" sldId="966"/>
                <pc2:cmMk id="{675B3227-2F6E-4F27-B8EB-BD11150AB548}"/>
              </pc2:cmMkLst>
            </pc226:cmChg>
            <pc226:cmChg xmlns:pc226="http://schemas.microsoft.com/office/powerpoint/2022/06/main/command" chg="add mod">
              <pc226:chgData name="Jana Lu" userId="76d7ce9a-58f9-4227-9ce6-18dcc353422d" providerId="ADAL" clId="{0DB16442-3E7C-408D-B1D2-E7B88EAD8DF0}" dt="2024-06-13T19:24:45.704" v="13995" actId="20577"/>
              <pc2:cmMkLst xmlns:pc2="http://schemas.microsoft.com/office/powerpoint/2019/9/main/command">
                <pc:docMk/>
                <pc:sldMk cId="3955491895" sldId="966"/>
                <pc2:cmMk id="{F3548CD9-6BDD-47E0-9E3F-8206194B67B7}"/>
              </pc2:cmMkLst>
            </pc226:cmChg>
          </p:ext>
        </pc:extLst>
      </pc:sldChg>
      <pc:sldChg chg="del">
        <pc:chgData name="Jana Lu" userId="76d7ce9a-58f9-4227-9ce6-18dcc353422d" providerId="ADAL" clId="{0DB16442-3E7C-408D-B1D2-E7B88EAD8DF0}" dt="2024-06-12T19:52:31.150" v="5091" actId="47"/>
        <pc:sldMkLst>
          <pc:docMk/>
          <pc:sldMk cId="1750766606" sldId="983"/>
        </pc:sldMkLst>
      </pc:sldChg>
      <pc:sldChg chg="modSp mod modNotesTx">
        <pc:chgData name="Jana Lu" userId="76d7ce9a-58f9-4227-9ce6-18dcc353422d" providerId="ADAL" clId="{0DB16442-3E7C-408D-B1D2-E7B88EAD8DF0}" dt="2024-06-13T20:06:18.876" v="14020" actId="114"/>
        <pc:sldMkLst>
          <pc:docMk/>
          <pc:sldMk cId="3296643201" sldId="986"/>
        </pc:sldMkLst>
        <pc:spChg chg="mod">
          <ac:chgData name="Jana Lu" userId="76d7ce9a-58f9-4227-9ce6-18dcc353422d" providerId="ADAL" clId="{0DB16442-3E7C-408D-B1D2-E7B88EAD8DF0}" dt="2024-06-13T14:33:27.986" v="12352" actId="20577"/>
          <ac:spMkLst>
            <pc:docMk/>
            <pc:sldMk cId="3296643201" sldId="986"/>
            <ac:spMk id="2" creationId="{2781A769-10A5-85E7-BAF7-5007837B66BB}"/>
          </ac:spMkLst>
        </pc:spChg>
        <pc:spChg chg="mod">
          <ac:chgData name="Jana Lu" userId="76d7ce9a-58f9-4227-9ce6-18dcc353422d" providerId="ADAL" clId="{0DB16442-3E7C-408D-B1D2-E7B88EAD8DF0}" dt="2024-06-13T17:48:26.218" v="12854" actId="27636"/>
          <ac:spMkLst>
            <pc:docMk/>
            <pc:sldMk cId="3296643201" sldId="986"/>
            <ac:spMk id="3" creationId="{CEE65A24-5B3A-3EE5-259C-4084758C4796}"/>
          </ac:spMkLst>
        </pc:spChg>
        <pc:spChg chg="mod">
          <ac:chgData name="Jana Lu" userId="76d7ce9a-58f9-4227-9ce6-18dcc353422d" providerId="ADAL" clId="{0DB16442-3E7C-408D-B1D2-E7B88EAD8DF0}" dt="2024-06-13T17:48:26.225" v="12857" actId="27636"/>
          <ac:spMkLst>
            <pc:docMk/>
            <pc:sldMk cId="3296643201" sldId="986"/>
            <ac:spMk id="4" creationId="{85CF421D-6410-504B-6002-8803892CFAE9}"/>
          </ac:spMkLst>
        </pc:spChg>
        <pc:spChg chg="mod">
          <ac:chgData name="Jana Lu" userId="76d7ce9a-58f9-4227-9ce6-18dcc353422d" providerId="ADAL" clId="{0DB16442-3E7C-408D-B1D2-E7B88EAD8DF0}" dt="2024-06-13T17:48:26.250" v="12868" actId="27636"/>
          <ac:spMkLst>
            <pc:docMk/>
            <pc:sldMk cId="3296643201" sldId="986"/>
            <ac:spMk id="5" creationId="{40333073-F575-8DD6-A424-D42A7588FFE4}"/>
          </ac:spMkLst>
        </pc:spChg>
        <pc:spChg chg="mod">
          <ac:chgData name="Jana Lu" userId="76d7ce9a-58f9-4227-9ce6-18dcc353422d" providerId="ADAL" clId="{0DB16442-3E7C-408D-B1D2-E7B88EAD8DF0}" dt="2024-06-13T17:48:26.223" v="12856" actId="27636"/>
          <ac:spMkLst>
            <pc:docMk/>
            <pc:sldMk cId="3296643201" sldId="986"/>
            <ac:spMk id="6" creationId="{36A967F5-8D44-EF7A-4939-047B2005BB5C}"/>
          </ac:spMkLst>
        </pc:spChg>
        <pc:spChg chg="mod">
          <ac:chgData name="Jana Lu" userId="76d7ce9a-58f9-4227-9ce6-18dcc353422d" providerId="ADAL" clId="{0DB16442-3E7C-408D-B1D2-E7B88EAD8DF0}" dt="2024-06-13T17:48:26.214" v="12852" actId="27636"/>
          <ac:spMkLst>
            <pc:docMk/>
            <pc:sldMk cId="3296643201" sldId="986"/>
            <ac:spMk id="7" creationId="{3A2D0CCF-5DEF-F060-909F-762BD7194B64}"/>
          </ac:spMkLst>
        </pc:spChg>
        <pc:spChg chg="mod">
          <ac:chgData name="Jana Lu" userId="76d7ce9a-58f9-4227-9ce6-18dcc353422d" providerId="ADAL" clId="{0DB16442-3E7C-408D-B1D2-E7B88EAD8DF0}" dt="2024-06-13T17:48:26.242" v="12864" actId="27636"/>
          <ac:spMkLst>
            <pc:docMk/>
            <pc:sldMk cId="3296643201" sldId="986"/>
            <ac:spMk id="8" creationId="{CCA6DABE-09C7-CFCC-25DF-449AECB60B36}"/>
          </ac:spMkLst>
        </pc:spChg>
        <pc:spChg chg="mod">
          <ac:chgData name="Jana Lu" userId="76d7ce9a-58f9-4227-9ce6-18dcc353422d" providerId="ADAL" clId="{0DB16442-3E7C-408D-B1D2-E7B88EAD8DF0}" dt="2024-06-13T17:48:26.229" v="12858" actId="27636"/>
          <ac:spMkLst>
            <pc:docMk/>
            <pc:sldMk cId="3296643201" sldId="986"/>
            <ac:spMk id="9" creationId="{BBB8CC06-ED67-9FC6-779B-8647068110F1}"/>
          </ac:spMkLst>
        </pc:spChg>
        <pc:spChg chg="mod">
          <ac:chgData name="Jana Lu" userId="76d7ce9a-58f9-4227-9ce6-18dcc353422d" providerId="ADAL" clId="{0DB16442-3E7C-408D-B1D2-E7B88EAD8DF0}" dt="2024-06-13T17:48:26.220" v="12855" actId="27636"/>
          <ac:spMkLst>
            <pc:docMk/>
            <pc:sldMk cId="3296643201" sldId="986"/>
            <ac:spMk id="10" creationId="{1CCD7B19-26F1-422F-C9C6-2777D069DE9B}"/>
          </ac:spMkLst>
        </pc:spChg>
        <pc:spChg chg="mod">
          <ac:chgData name="Jana Lu" userId="76d7ce9a-58f9-4227-9ce6-18dcc353422d" providerId="ADAL" clId="{0DB16442-3E7C-408D-B1D2-E7B88EAD8DF0}" dt="2024-06-13T17:48:26.245" v="12866" actId="27636"/>
          <ac:spMkLst>
            <pc:docMk/>
            <pc:sldMk cId="3296643201" sldId="986"/>
            <ac:spMk id="11" creationId="{B9D43256-984A-941B-AFA7-CCDC1B30D2DC}"/>
          </ac:spMkLst>
        </pc:spChg>
        <pc:spChg chg="mod">
          <ac:chgData name="Jana Lu" userId="76d7ce9a-58f9-4227-9ce6-18dcc353422d" providerId="ADAL" clId="{0DB16442-3E7C-408D-B1D2-E7B88EAD8DF0}" dt="2024-06-13T17:48:26.205" v="12850" actId="27636"/>
          <ac:spMkLst>
            <pc:docMk/>
            <pc:sldMk cId="3296643201" sldId="986"/>
            <ac:spMk id="12" creationId="{8D12273D-6BBC-3587-DCB8-F13E0F29E250}"/>
          </ac:spMkLst>
        </pc:spChg>
        <pc:spChg chg="mod">
          <ac:chgData name="Jana Lu" userId="76d7ce9a-58f9-4227-9ce6-18dcc353422d" providerId="ADAL" clId="{0DB16442-3E7C-408D-B1D2-E7B88EAD8DF0}" dt="2024-06-13T17:48:26.248" v="12867" actId="27636"/>
          <ac:spMkLst>
            <pc:docMk/>
            <pc:sldMk cId="3296643201" sldId="986"/>
            <ac:spMk id="13" creationId="{B36C02EE-056C-61B4-63A2-29743CE99A5D}"/>
          </ac:spMkLst>
        </pc:spChg>
        <pc:spChg chg="mod">
          <ac:chgData name="Jana Lu" userId="76d7ce9a-58f9-4227-9ce6-18dcc353422d" providerId="ADAL" clId="{0DB16442-3E7C-408D-B1D2-E7B88EAD8DF0}" dt="2024-06-13T17:48:26.233" v="12860" actId="27636"/>
          <ac:spMkLst>
            <pc:docMk/>
            <pc:sldMk cId="3296643201" sldId="986"/>
            <ac:spMk id="14" creationId="{42A51F80-A0BC-D80E-AD6A-6260DF9C70F3}"/>
          </ac:spMkLst>
        </pc:spChg>
        <pc:spChg chg="mod">
          <ac:chgData name="Jana Lu" userId="76d7ce9a-58f9-4227-9ce6-18dcc353422d" providerId="ADAL" clId="{0DB16442-3E7C-408D-B1D2-E7B88EAD8DF0}" dt="2024-06-13T17:48:26.231" v="12859" actId="27636"/>
          <ac:spMkLst>
            <pc:docMk/>
            <pc:sldMk cId="3296643201" sldId="986"/>
            <ac:spMk id="15" creationId="{382C016B-7140-20C2-9D55-14E2C49C3073}"/>
          </ac:spMkLst>
        </pc:spChg>
        <pc:spChg chg="mod">
          <ac:chgData name="Jana Lu" userId="76d7ce9a-58f9-4227-9ce6-18dcc353422d" providerId="ADAL" clId="{0DB16442-3E7C-408D-B1D2-E7B88EAD8DF0}" dt="2024-06-13T17:48:26.244" v="12865" actId="27636"/>
          <ac:spMkLst>
            <pc:docMk/>
            <pc:sldMk cId="3296643201" sldId="986"/>
            <ac:spMk id="16" creationId="{F99EED15-5747-90DD-AC4B-F72D3375BBA2}"/>
          </ac:spMkLst>
        </pc:spChg>
        <pc:spChg chg="mod">
          <ac:chgData name="Jana Lu" userId="76d7ce9a-58f9-4227-9ce6-18dcc353422d" providerId="ADAL" clId="{0DB16442-3E7C-408D-B1D2-E7B88EAD8DF0}" dt="2024-06-13T17:48:26.208" v="12851" actId="27636"/>
          <ac:spMkLst>
            <pc:docMk/>
            <pc:sldMk cId="3296643201" sldId="986"/>
            <ac:spMk id="17" creationId="{A907CD05-D62D-3F5F-9173-040823A6A957}"/>
          </ac:spMkLst>
        </pc:spChg>
        <pc:spChg chg="mod">
          <ac:chgData name="Jana Lu" userId="76d7ce9a-58f9-4227-9ce6-18dcc353422d" providerId="ADAL" clId="{0DB16442-3E7C-408D-B1D2-E7B88EAD8DF0}" dt="2024-06-13T17:48:26.235" v="12861" actId="27636"/>
          <ac:spMkLst>
            <pc:docMk/>
            <pc:sldMk cId="3296643201" sldId="986"/>
            <ac:spMk id="18" creationId="{215732D5-334E-2425-B62C-477064F7D45E}"/>
          </ac:spMkLst>
        </pc:spChg>
        <pc:spChg chg="mod">
          <ac:chgData name="Jana Lu" userId="76d7ce9a-58f9-4227-9ce6-18dcc353422d" providerId="ADAL" clId="{0DB16442-3E7C-408D-B1D2-E7B88EAD8DF0}" dt="2024-06-13T17:48:26.216" v="12853" actId="27636"/>
          <ac:spMkLst>
            <pc:docMk/>
            <pc:sldMk cId="3296643201" sldId="986"/>
            <ac:spMk id="20" creationId="{689A9A04-CB00-A8F1-8BF5-BE19A5A8DD57}"/>
          </ac:spMkLst>
        </pc:spChg>
        <pc:spChg chg="mod">
          <ac:chgData name="Jana Lu" userId="76d7ce9a-58f9-4227-9ce6-18dcc353422d" providerId="ADAL" clId="{0DB16442-3E7C-408D-B1D2-E7B88EAD8DF0}" dt="2024-06-13T17:48:26.239" v="12863" actId="27636"/>
          <ac:spMkLst>
            <pc:docMk/>
            <pc:sldMk cId="3296643201" sldId="986"/>
            <ac:spMk id="21" creationId="{0F14608C-6BCA-63F2-206F-C0F512B2EBDC}"/>
          </ac:spMkLst>
        </pc:spChg>
        <pc:spChg chg="mod">
          <ac:chgData name="Jana Lu" userId="76d7ce9a-58f9-4227-9ce6-18dcc353422d" providerId="ADAL" clId="{0DB16442-3E7C-408D-B1D2-E7B88EAD8DF0}" dt="2024-06-13T17:48:26.237" v="12862" actId="27636"/>
          <ac:spMkLst>
            <pc:docMk/>
            <pc:sldMk cId="3296643201" sldId="986"/>
            <ac:spMk id="22" creationId="{9F506F4C-E119-39F1-DF08-18B7D86A0E76}"/>
          </ac:spMkLst>
        </pc:spChg>
        <pc:spChg chg="mod">
          <ac:chgData name="Jana Lu" userId="76d7ce9a-58f9-4227-9ce6-18dcc353422d" providerId="ADAL" clId="{0DB16442-3E7C-408D-B1D2-E7B88EAD8DF0}" dt="2024-06-13T17:48:24.966" v="12410"/>
          <ac:spMkLst>
            <pc:docMk/>
            <pc:sldMk cId="3296643201" sldId="986"/>
            <ac:spMk id="24" creationId="{4DB0ABD9-3B98-333D-929B-B9C98EBB02B7}"/>
          </ac:spMkLst>
        </pc:spChg>
        <pc:spChg chg="mod">
          <ac:chgData name="Jana Lu" userId="76d7ce9a-58f9-4227-9ce6-18dcc353422d" providerId="ADAL" clId="{0DB16442-3E7C-408D-B1D2-E7B88EAD8DF0}" dt="2024-06-13T00:39:16.667" v="8429" actId="12788"/>
          <ac:spMkLst>
            <pc:docMk/>
            <pc:sldMk cId="3296643201" sldId="986"/>
            <ac:spMk id="121" creationId="{22CFA7DB-C212-7E46-67CA-AA7CCAB82C56}"/>
          </ac:spMkLst>
        </pc:spChg>
        <pc:spChg chg="mod">
          <ac:chgData name="Jana Lu" userId="76d7ce9a-58f9-4227-9ce6-18dcc353422d" providerId="ADAL" clId="{0DB16442-3E7C-408D-B1D2-E7B88EAD8DF0}" dt="2024-06-13T00:55:05.321" v="9093" actId="1037"/>
          <ac:spMkLst>
            <pc:docMk/>
            <pc:sldMk cId="3296643201" sldId="986"/>
            <ac:spMk id="122" creationId="{56FF037C-5827-3C19-7E38-A00823C40FEE}"/>
          </ac:spMkLst>
        </pc:spChg>
        <pc:picChg chg="mod">
          <ac:chgData name="Jana Lu" userId="76d7ce9a-58f9-4227-9ce6-18dcc353422d" providerId="ADAL" clId="{0DB16442-3E7C-408D-B1D2-E7B88EAD8DF0}" dt="2024-06-13T00:55:10.280" v="9096" actId="1038"/>
          <ac:picMkLst>
            <pc:docMk/>
            <pc:sldMk cId="3296643201" sldId="986"/>
            <ac:picMk id="19" creationId="{1D4F269F-2802-5934-B1D1-5B393A92A136}"/>
          </ac:picMkLst>
        </pc:picChg>
      </pc:sldChg>
      <pc:sldChg chg="addSp modSp mod addCm delCm modNotesTx">
        <pc:chgData name="Jana Lu" userId="76d7ce9a-58f9-4227-9ce6-18dcc353422d" providerId="ADAL" clId="{0DB16442-3E7C-408D-B1D2-E7B88EAD8DF0}" dt="2024-06-13T21:17:56.351" v="14956" actId="403"/>
        <pc:sldMkLst>
          <pc:docMk/>
          <pc:sldMk cId="2113100660" sldId="987"/>
        </pc:sldMkLst>
        <pc:spChg chg="mod">
          <ac:chgData name="Jana Lu" userId="76d7ce9a-58f9-4227-9ce6-18dcc353422d" providerId="ADAL" clId="{0DB16442-3E7C-408D-B1D2-E7B88EAD8DF0}" dt="2024-06-13T17:48:26.316" v="12888" actId="27636"/>
          <ac:spMkLst>
            <pc:docMk/>
            <pc:sldMk cId="2113100660" sldId="987"/>
            <ac:spMk id="2" creationId="{5A013D76-3B41-AEB9-C3EB-8ECA943A8C32}"/>
          </ac:spMkLst>
        </pc:spChg>
        <pc:spChg chg="mod">
          <ac:chgData name="Jana Lu" userId="76d7ce9a-58f9-4227-9ce6-18dcc353422d" providerId="ADAL" clId="{0DB16442-3E7C-408D-B1D2-E7B88EAD8DF0}" dt="2024-06-13T17:48:26.301" v="12882" actId="27636"/>
          <ac:spMkLst>
            <pc:docMk/>
            <pc:sldMk cId="2113100660" sldId="987"/>
            <ac:spMk id="3" creationId="{7C2F3554-152B-B0B2-2ABB-07B04F819A85}"/>
          </ac:spMkLst>
        </pc:spChg>
        <pc:spChg chg="mod">
          <ac:chgData name="Jana Lu" userId="76d7ce9a-58f9-4227-9ce6-18dcc353422d" providerId="ADAL" clId="{0DB16442-3E7C-408D-B1D2-E7B88EAD8DF0}" dt="2024-06-13T17:48:26.303" v="12883" actId="27636"/>
          <ac:spMkLst>
            <pc:docMk/>
            <pc:sldMk cId="2113100660" sldId="987"/>
            <ac:spMk id="4" creationId="{70603A87-5453-7CD5-4CF7-D8F1C0CCD2E3}"/>
          </ac:spMkLst>
        </pc:spChg>
        <pc:spChg chg="mod">
          <ac:chgData name="Jana Lu" userId="76d7ce9a-58f9-4227-9ce6-18dcc353422d" providerId="ADAL" clId="{0DB16442-3E7C-408D-B1D2-E7B88EAD8DF0}" dt="2024-06-13T17:48:24.966" v="12410"/>
          <ac:spMkLst>
            <pc:docMk/>
            <pc:sldMk cId="2113100660" sldId="987"/>
            <ac:spMk id="5" creationId="{5B466656-1A26-E606-268D-66C184E14899}"/>
          </ac:spMkLst>
        </pc:spChg>
        <pc:spChg chg="add mod">
          <ac:chgData name="Jana Lu" userId="76d7ce9a-58f9-4227-9ce6-18dcc353422d" providerId="ADAL" clId="{0DB16442-3E7C-408D-B1D2-E7B88EAD8DF0}" dt="2024-06-13T01:02:22.555" v="9523" actId="14100"/>
          <ac:spMkLst>
            <pc:docMk/>
            <pc:sldMk cId="2113100660" sldId="987"/>
            <ac:spMk id="7" creationId="{64BEA1F2-F44A-C0A5-FB31-5956D2ADC6CA}"/>
          </ac:spMkLst>
        </pc:spChg>
        <pc:spChg chg="mod">
          <ac:chgData name="Jana Lu" userId="76d7ce9a-58f9-4227-9ce6-18dcc353422d" providerId="ADAL" clId="{0DB16442-3E7C-408D-B1D2-E7B88EAD8DF0}" dt="2024-06-13T17:48:26.294" v="12880" actId="27636"/>
          <ac:spMkLst>
            <pc:docMk/>
            <pc:sldMk cId="2113100660" sldId="987"/>
            <ac:spMk id="25" creationId="{ED7976C3-85F3-8568-2AF5-5BE9BB145AED}"/>
          </ac:spMkLst>
        </pc:spChg>
        <pc:spChg chg="mod">
          <ac:chgData name="Jana Lu" userId="76d7ce9a-58f9-4227-9ce6-18dcc353422d" providerId="ADAL" clId="{0DB16442-3E7C-408D-B1D2-E7B88EAD8DF0}" dt="2024-06-13T17:48:26.309" v="12886" actId="27636"/>
          <ac:spMkLst>
            <pc:docMk/>
            <pc:sldMk cId="2113100660" sldId="987"/>
            <ac:spMk id="26" creationId="{C56F5069-D5D4-460C-E439-A72BE0CB4496}"/>
          </ac:spMkLst>
        </pc:spChg>
        <pc:spChg chg="mod">
          <ac:chgData name="Jana Lu" userId="76d7ce9a-58f9-4227-9ce6-18dcc353422d" providerId="ADAL" clId="{0DB16442-3E7C-408D-B1D2-E7B88EAD8DF0}" dt="2024-06-13T17:48:26.305" v="12884" actId="27636"/>
          <ac:spMkLst>
            <pc:docMk/>
            <pc:sldMk cId="2113100660" sldId="987"/>
            <ac:spMk id="28" creationId="{FFC0973A-E72E-6317-4D16-C28748DFBB0B}"/>
          </ac:spMkLst>
        </pc:spChg>
        <pc:spChg chg="mod">
          <ac:chgData name="Jana Lu" userId="76d7ce9a-58f9-4227-9ce6-18dcc353422d" providerId="ADAL" clId="{0DB16442-3E7C-408D-B1D2-E7B88EAD8DF0}" dt="2024-06-13T17:48:26.265" v="12871" actId="27636"/>
          <ac:spMkLst>
            <pc:docMk/>
            <pc:sldMk cId="2113100660" sldId="987"/>
            <ac:spMk id="29" creationId="{9CC5AA5F-4876-D63D-1445-FC9AD79A3204}"/>
          </ac:spMkLst>
        </pc:spChg>
        <pc:spChg chg="mod">
          <ac:chgData name="Jana Lu" userId="76d7ce9a-58f9-4227-9ce6-18dcc353422d" providerId="ADAL" clId="{0DB16442-3E7C-408D-B1D2-E7B88EAD8DF0}" dt="2024-06-13T17:48:26.313" v="12887" actId="27636"/>
          <ac:spMkLst>
            <pc:docMk/>
            <pc:sldMk cId="2113100660" sldId="987"/>
            <ac:spMk id="30" creationId="{04B9DC0A-57BA-3886-B675-56E1993AC5A7}"/>
          </ac:spMkLst>
        </pc:spChg>
        <pc:spChg chg="mod">
          <ac:chgData name="Jana Lu" userId="76d7ce9a-58f9-4227-9ce6-18dcc353422d" providerId="ADAL" clId="{0DB16442-3E7C-408D-B1D2-E7B88EAD8DF0}" dt="2024-06-13T17:48:26.298" v="12881" actId="27636"/>
          <ac:spMkLst>
            <pc:docMk/>
            <pc:sldMk cId="2113100660" sldId="987"/>
            <ac:spMk id="31" creationId="{F236832D-18CC-54C1-5B62-2F3208E0299D}"/>
          </ac:spMkLst>
        </pc:spChg>
        <pc:spChg chg="mod">
          <ac:chgData name="Jana Lu" userId="76d7ce9a-58f9-4227-9ce6-18dcc353422d" providerId="ADAL" clId="{0DB16442-3E7C-408D-B1D2-E7B88EAD8DF0}" dt="2024-06-13T17:48:26.284" v="12877" actId="27636"/>
          <ac:spMkLst>
            <pc:docMk/>
            <pc:sldMk cId="2113100660" sldId="987"/>
            <ac:spMk id="32" creationId="{B4B60B01-F392-5DBD-C0CF-8F8BA825CF4D}"/>
          </ac:spMkLst>
        </pc:spChg>
        <pc:spChg chg="mod">
          <ac:chgData name="Jana Lu" userId="76d7ce9a-58f9-4227-9ce6-18dcc353422d" providerId="ADAL" clId="{0DB16442-3E7C-408D-B1D2-E7B88EAD8DF0}" dt="2024-06-13T17:48:26.307" v="12885" actId="27636"/>
          <ac:spMkLst>
            <pc:docMk/>
            <pc:sldMk cId="2113100660" sldId="987"/>
            <ac:spMk id="33" creationId="{89853F06-6D59-5FA1-1452-0F89824513D3}"/>
          </ac:spMkLst>
        </pc:spChg>
        <pc:spChg chg="mod">
          <ac:chgData name="Jana Lu" userId="76d7ce9a-58f9-4227-9ce6-18dcc353422d" providerId="ADAL" clId="{0DB16442-3E7C-408D-B1D2-E7B88EAD8DF0}" dt="2024-06-13T17:48:26.263" v="12870" actId="27636"/>
          <ac:spMkLst>
            <pc:docMk/>
            <pc:sldMk cId="2113100660" sldId="987"/>
            <ac:spMk id="34" creationId="{500B4BD4-7920-10B6-A936-559C30CEE0A2}"/>
          </ac:spMkLst>
        </pc:spChg>
        <pc:spChg chg="mod">
          <ac:chgData name="Jana Lu" userId="76d7ce9a-58f9-4227-9ce6-18dcc353422d" providerId="ADAL" clId="{0DB16442-3E7C-408D-B1D2-E7B88EAD8DF0}" dt="2024-06-13T17:48:26.276" v="12874" actId="27636"/>
          <ac:spMkLst>
            <pc:docMk/>
            <pc:sldMk cId="2113100660" sldId="987"/>
            <ac:spMk id="35" creationId="{D2AE4ACD-DE71-11BC-6B2E-2244464529BF}"/>
          </ac:spMkLst>
        </pc:spChg>
        <pc:spChg chg="mod">
          <ac:chgData name="Jana Lu" userId="76d7ce9a-58f9-4227-9ce6-18dcc353422d" providerId="ADAL" clId="{0DB16442-3E7C-408D-B1D2-E7B88EAD8DF0}" dt="2024-06-13T17:48:26.256" v="12869" actId="27636"/>
          <ac:spMkLst>
            <pc:docMk/>
            <pc:sldMk cId="2113100660" sldId="987"/>
            <ac:spMk id="36" creationId="{21E1631F-A706-ED0A-272C-4AEAB784C06D}"/>
          </ac:spMkLst>
        </pc:spChg>
        <pc:spChg chg="mod">
          <ac:chgData name="Jana Lu" userId="76d7ce9a-58f9-4227-9ce6-18dcc353422d" providerId="ADAL" clId="{0DB16442-3E7C-408D-B1D2-E7B88EAD8DF0}" dt="2024-06-13T17:48:26.272" v="12873" actId="27636"/>
          <ac:spMkLst>
            <pc:docMk/>
            <pc:sldMk cId="2113100660" sldId="987"/>
            <ac:spMk id="37" creationId="{D17B0F0F-08BC-DFCE-1FEC-DACD6DE95EA4}"/>
          </ac:spMkLst>
        </pc:spChg>
        <pc:spChg chg="mod">
          <ac:chgData name="Jana Lu" userId="76d7ce9a-58f9-4227-9ce6-18dcc353422d" providerId="ADAL" clId="{0DB16442-3E7C-408D-B1D2-E7B88EAD8DF0}" dt="2024-06-13T21:17:56.351" v="14956" actId="403"/>
          <ac:spMkLst>
            <pc:docMk/>
            <pc:sldMk cId="2113100660" sldId="987"/>
            <ac:spMk id="38" creationId="{B309B4CE-F7FE-4A91-1931-2555EA78DFEF}"/>
          </ac:spMkLst>
        </pc:spChg>
        <pc:spChg chg="mod">
          <ac:chgData name="Jana Lu" userId="76d7ce9a-58f9-4227-9ce6-18dcc353422d" providerId="ADAL" clId="{0DB16442-3E7C-408D-B1D2-E7B88EAD8DF0}" dt="2024-06-13T01:08:23.754" v="9693" actId="14100"/>
          <ac:spMkLst>
            <pc:docMk/>
            <pc:sldMk cId="2113100660" sldId="987"/>
            <ac:spMk id="39" creationId="{1DCFE6A2-98D1-74E4-49DD-D6E7B24D37C7}"/>
          </ac:spMkLst>
        </pc:spChg>
        <pc:spChg chg="mod">
          <ac:chgData name="Jana Lu" userId="76d7ce9a-58f9-4227-9ce6-18dcc353422d" providerId="ADAL" clId="{0DB16442-3E7C-408D-B1D2-E7B88EAD8DF0}" dt="2024-06-13T17:48:26.278" v="12875" actId="27636"/>
          <ac:spMkLst>
            <pc:docMk/>
            <pc:sldMk cId="2113100660" sldId="987"/>
            <ac:spMk id="40" creationId="{68D0ECA3-74C3-DD47-98A2-C0F7C6EE0BB1}"/>
          </ac:spMkLst>
        </pc:spChg>
        <pc:spChg chg="mod">
          <ac:chgData name="Jana Lu" userId="76d7ce9a-58f9-4227-9ce6-18dcc353422d" providerId="ADAL" clId="{0DB16442-3E7C-408D-B1D2-E7B88EAD8DF0}" dt="2024-06-13T17:48:26.269" v="12872" actId="27636"/>
          <ac:spMkLst>
            <pc:docMk/>
            <pc:sldMk cId="2113100660" sldId="987"/>
            <ac:spMk id="41" creationId="{DFA66CE5-7AAD-C74E-77DA-524750B5B319}"/>
          </ac:spMkLst>
        </pc:spChg>
        <pc:spChg chg="mod">
          <ac:chgData name="Jana Lu" userId="76d7ce9a-58f9-4227-9ce6-18dcc353422d" providerId="ADAL" clId="{0DB16442-3E7C-408D-B1D2-E7B88EAD8DF0}" dt="2024-06-13T17:48:26.287" v="12878" actId="27636"/>
          <ac:spMkLst>
            <pc:docMk/>
            <pc:sldMk cId="2113100660" sldId="987"/>
            <ac:spMk id="42" creationId="{E43F987D-B53A-3154-BC29-C104D9DE2526}"/>
          </ac:spMkLst>
        </pc:spChg>
        <pc:spChg chg="mod">
          <ac:chgData name="Jana Lu" userId="76d7ce9a-58f9-4227-9ce6-18dcc353422d" providerId="ADAL" clId="{0DB16442-3E7C-408D-B1D2-E7B88EAD8DF0}" dt="2024-06-13T17:48:26.282" v="12876" actId="27636"/>
          <ac:spMkLst>
            <pc:docMk/>
            <pc:sldMk cId="2113100660" sldId="987"/>
            <ac:spMk id="43" creationId="{FCA6CA0B-562D-DCA1-B92E-D6C560127F9A}"/>
          </ac:spMkLst>
        </pc:spChg>
        <pc:spChg chg="mod">
          <ac:chgData name="Jana Lu" userId="76d7ce9a-58f9-4227-9ce6-18dcc353422d" providerId="ADAL" clId="{0DB16442-3E7C-408D-B1D2-E7B88EAD8DF0}" dt="2024-06-13T17:48:26.290" v="12879" actId="27636"/>
          <ac:spMkLst>
            <pc:docMk/>
            <pc:sldMk cId="2113100660" sldId="987"/>
            <ac:spMk id="44" creationId="{36749D94-DB83-A85F-63C4-384C276EE9A0}"/>
          </ac:spMkLst>
        </pc:spChg>
        <pc:graphicFrameChg chg="add mod modGraphic">
          <ac:chgData name="Jana Lu" userId="76d7ce9a-58f9-4227-9ce6-18dcc353422d" providerId="ADAL" clId="{0DB16442-3E7C-408D-B1D2-E7B88EAD8DF0}" dt="2024-06-13T20:05:43.285" v="14017" actId="20577"/>
          <ac:graphicFrameMkLst>
            <pc:docMk/>
            <pc:sldMk cId="2113100660" sldId="987"/>
            <ac:graphicFrameMk id="6" creationId="{87CCBB1C-B59B-A242-392D-67F479717BB7}"/>
          </ac:graphicFrameMkLst>
        </pc:graphicFrameChg>
        <pc:graphicFrameChg chg="mod">
          <ac:chgData name="Jana Lu" userId="76d7ce9a-58f9-4227-9ce6-18dcc353422d" providerId="ADAL" clId="{0DB16442-3E7C-408D-B1D2-E7B88EAD8DF0}" dt="2024-06-13T01:05:16.041" v="9560" actId="1076"/>
          <ac:graphicFrameMkLst>
            <pc:docMk/>
            <pc:sldMk cId="2113100660" sldId="987"/>
            <ac:graphicFrameMk id="72" creationId="{AD955E0C-0D1F-F75C-9E5B-EDCF4E4F6B70}"/>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20:05:49.294" v="14019"/>
              <pc2:cmMkLst xmlns:pc2="http://schemas.microsoft.com/office/powerpoint/2019/9/main/command">
                <pc:docMk/>
                <pc:sldMk cId="2113100660" sldId="987"/>
                <pc2:cmMk id="{5E68B822-7E34-432B-B89E-D45E0341AF75}"/>
              </pc2:cmMkLst>
            </pc226:cmChg>
            <pc226:cmChg xmlns:pc226="http://schemas.microsoft.com/office/powerpoint/2022/06/main/command" chg="add del">
              <pc226:chgData name="Jana Lu" userId="76d7ce9a-58f9-4227-9ce6-18dcc353422d" providerId="ADAL" clId="{0DB16442-3E7C-408D-B1D2-E7B88EAD8DF0}" dt="2024-06-13T20:05:47.952" v="14018"/>
              <pc2:cmMkLst xmlns:pc2="http://schemas.microsoft.com/office/powerpoint/2019/9/main/command">
                <pc:docMk/>
                <pc:sldMk cId="2113100660" sldId="987"/>
                <pc2:cmMk id="{2D25F32D-F26D-414C-BF22-653AE2E3A56F}"/>
              </pc2:cmMkLst>
            </pc226:cmChg>
          </p:ext>
        </pc:extLst>
      </pc:sldChg>
      <pc:sldChg chg="modSp mod modNotesTx">
        <pc:chgData name="Jana Lu" userId="76d7ce9a-58f9-4227-9ce6-18dcc353422d" providerId="ADAL" clId="{0DB16442-3E7C-408D-B1D2-E7B88EAD8DF0}" dt="2024-06-13T19:14:31.909" v="13820" actId="1076"/>
        <pc:sldMkLst>
          <pc:docMk/>
          <pc:sldMk cId="289849873" sldId="992"/>
        </pc:sldMkLst>
        <pc:spChg chg="mod">
          <ac:chgData name="Jana Lu" userId="76d7ce9a-58f9-4227-9ce6-18dcc353422d" providerId="ADAL" clId="{0DB16442-3E7C-408D-B1D2-E7B88EAD8DF0}" dt="2024-06-12T20:55:24.701" v="5864" actId="12788"/>
          <ac:spMkLst>
            <pc:docMk/>
            <pc:sldMk cId="289849873" sldId="992"/>
            <ac:spMk id="2" creationId="{00000000-0000-0000-0000-000000000000}"/>
          </ac:spMkLst>
        </pc:spChg>
        <pc:spChg chg="mod">
          <ac:chgData name="Jana Lu" userId="76d7ce9a-58f9-4227-9ce6-18dcc353422d" providerId="ADAL" clId="{0DB16442-3E7C-408D-B1D2-E7B88EAD8DF0}" dt="2024-06-13T17:48:25.384" v="12558" actId="27636"/>
          <ac:spMkLst>
            <pc:docMk/>
            <pc:sldMk cId="289849873" sldId="992"/>
            <ac:spMk id="4" creationId="{5FB71AE1-CB4C-0FAC-C6D5-F97D5B213451}"/>
          </ac:spMkLst>
        </pc:spChg>
        <pc:spChg chg="mod">
          <ac:chgData name="Jana Lu" userId="76d7ce9a-58f9-4227-9ce6-18dcc353422d" providerId="ADAL" clId="{0DB16442-3E7C-408D-B1D2-E7B88EAD8DF0}" dt="2024-06-13T17:48:25.387" v="12559" actId="27636"/>
          <ac:spMkLst>
            <pc:docMk/>
            <pc:sldMk cId="289849873" sldId="992"/>
            <ac:spMk id="5" creationId="{394C47FB-2358-F9BD-302C-3B5C7321F742}"/>
          </ac:spMkLst>
        </pc:spChg>
        <pc:spChg chg="mod">
          <ac:chgData name="Jana Lu" userId="76d7ce9a-58f9-4227-9ce6-18dcc353422d" providerId="ADAL" clId="{0DB16442-3E7C-408D-B1D2-E7B88EAD8DF0}" dt="2024-06-13T17:48:25.374" v="12552" actId="27636"/>
          <ac:spMkLst>
            <pc:docMk/>
            <pc:sldMk cId="289849873" sldId="992"/>
            <ac:spMk id="6" creationId="{21BDCE77-0803-402D-A9A5-10CA778C26CB}"/>
          </ac:spMkLst>
        </pc:spChg>
        <pc:spChg chg="mod">
          <ac:chgData name="Jana Lu" userId="76d7ce9a-58f9-4227-9ce6-18dcc353422d" providerId="ADAL" clId="{0DB16442-3E7C-408D-B1D2-E7B88EAD8DF0}" dt="2024-06-13T17:48:25.368" v="12548" actId="27636"/>
          <ac:spMkLst>
            <pc:docMk/>
            <pc:sldMk cId="289849873" sldId="992"/>
            <ac:spMk id="7" creationId="{55245949-CCB3-15FB-B193-1144EABA00BE}"/>
          </ac:spMkLst>
        </pc:spChg>
        <pc:spChg chg="mod">
          <ac:chgData name="Jana Lu" userId="76d7ce9a-58f9-4227-9ce6-18dcc353422d" providerId="ADAL" clId="{0DB16442-3E7C-408D-B1D2-E7B88EAD8DF0}" dt="2024-06-13T17:48:25.379" v="12555" actId="27636"/>
          <ac:spMkLst>
            <pc:docMk/>
            <pc:sldMk cId="289849873" sldId="992"/>
            <ac:spMk id="8" creationId="{84A56A10-A3D4-4892-7090-BEFBAA4E1F71}"/>
          </ac:spMkLst>
        </pc:spChg>
        <pc:spChg chg="mod">
          <ac:chgData name="Jana Lu" userId="76d7ce9a-58f9-4227-9ce6-18dcc353422d" providerId="ADAL" clId="{0DB16442-3E7C-408D-B1D2-E7B88EAD8DF0}" dt="2024-06-13T17:48:25.370" v="12549" actId="27636"/>
          <ac:spMkLst>
            <pc:docMk/>
            <pc:sldMk cId="289849873" sldId="992"/>
            <ac:spMk id="10" creationId="{0539BFE9-9CE8-FF8E-B8B3-F7633B13A8EE}"/>
          </ac:spMkLst>
        </pc:spChg>
        <pc:spChg chg="mod">
          <ac:chgData name="Jana Lu" userId="76d7ce9a-58f9-4227-9ce6-18dcc353422d" providerId="ADAL" clId="{0DB16442-3E7C-408D-B1D2-E7B88EAD8DF0}" dt="2024-06-13T17:48:25.375" v="12553" actId="27636"/>
          <ac:spMkLst>
            <pc:docMk/>
            <pc:sldMk cId="289849873" sldId="992"/>
            <ac:spMk id="11" creationId="{90FC2218-E807-9A06-B0C0-37A557BD9001}"/>
          </ac:spMkLst>
        </pc:spChg>
        <pc:spChg chg="mod">
          <ac:chgData name="Jana Lu" userId="76d7ce9a-58f9-4227-9ce6-18dcc353422d" providerId="ADAL" clId="{0DB16442-3E7C-408D-B1D2-E7B88EAD8DF0}" dt="2024-06-13T17:48:25.363" v="12544" actId="27636"/>
          <ac:spMkLst>
            <pc:docMk/>
            <pc:sldMk cId="289849873" sldId="992"/>
            <ac:spMk id="12" creationId="{83B33893-6D1B-B1CF-88D5-48B8F24E0E0A}"/>
          </ac:spMkLst>
        </pc:spChg>
        <pc:spChg chg="mod">
          <ac:chgData name="Jana Lu" userId="76d7ce9a-58f9-4227-9ce6-18dcc353422d" providerId="ADAL" clId="{0DB16442-3E7C-408D-B1D2-E7B88EAD8DF0}" dt="2024-06-13T17:48:25.372" v="12551" actId="27636"/>
          <ac:spMkLst>
            <pc:docMk/>
            <pc:sldMk cId="289849873" sldId="992"/>
            <ac:spMk id="13" creationId="{5789445A-8D18-E172-C791-CD3B5D445EFA}"/>
          </ac:spMkLst>
        </pc:spChg>
        <pc:spChg chg="mod">
          <ac:chgData name="Jana Lu" userId="76d7ce9a-58f9-4227-9ce6-18dcc353422d" providerId="ADAL" clId="{0DB16442-3E7C-408D-B1D2-E7B88EAD8DF0}" dt="2024-06-13T17:48:25.364" v="12545" actId="27636"/>
          <ac:spMkLst>
            <pc:docMk/>
            <pc:sldMk cId="289849873" sldId="992"/>
            <ac:spMk id="14" creationId="{A261E121-E514-08F3-F71A-49FEA081BBE8}"/>
          </ac:spMkLst>
        </pc:spChg>
        <pc:spChg chg="mod">
          <ac:chgData name="Jana Lu" userId="76d7ce9a-58f9-4227-9ce6-18dcc353422d" providerId="ADAL" clId="{0DB16442-3E7C-408D-B1D2-E7B88EAD8DF0}" dt="2024-06-13T17:48:25.367" v="12546" actId="27636"/>
          <ac:spMkLst>
            <pc:docMk/>
            <pc:sldMk cId="289849873" sldId="992"/>
            <ac:spMk id="15" creationId="{2FDC4F7A-0E97-03F6-4C08-3EBADFD53EBD}"/>
          </ac:spMkLst>
        </pc:spChg>
        <pc:spChg chg="mod">
          <ac:chgData name="Jana Lu" userId="76d7ce9a-58f9-4227-9ce6-18dcc353422d" providerId="ADAL" clId="{0DB16442-3E7C-408D-B1D2-E7B88EAD8DF0}" dt="2024-06-13T17:48:25.380" v="12556" actId="27636"/>
          <ac:spMkLst>
            <pc:docMk/>
            <pc:sldMk cId="289849873" sldId="992"/>
            <ac:spMk id="16" creationId="{4D9DC852-FE40-202A-7BCE-24FD73966A79}"/>
          </ac:spMkLst>
        </pc:spChg>
        <pc:spChg chg="mod">
          <ac:chgData name="Jana Lu" userId="76d7ce9a-58f9-4227-9ce6-18dcc353422d" providerId="ADAL" clId="{0DB16442-3E7C-408D-B1D2-E7B88EAD8DF0}" dt="2024-06-13T17:48:25.371" v="12550" actId="27636"/>
          <ac:spMkLst>
            <pc:docMk/>
            <pc:sldMk cId="289849873" sldId="992"/>
            <ac:spMk id="17" creationId="{9527F79D-4F02-5C07-F2FE-A85D624529F5}"/>
          </ac:spMkLst>
        </pc:spChg>
        <pc:spChg chg="mod">
          <ac:chgData name="Jana Lu" userId="76d7ce9a-58f9-4227-9ce6-18dcc353422d" providerId="ADAL" clId="{0DB16442-3E7C-408D-B1D2-E7B88EAD8DF0}" dt="2024-06-13T17:48:25.389" v="12560" actId="27636"/>
          <ac:spMkLst>
            <pc:docMk/>
            <pc:sldMk cId="289849873" sldId="992"/>
            <ac:spMk id="18" creationId="{DAB9D112-876B-A174-A500-FDBFEE10821D}"/>
          </ac:spMkLst>
        </pc:spChg>
        <pc:spChg chg="mod">
          <ac:chgData name="Jana Lu" userId="76d7ce9a-58f9-4227-9ce6-18dcc353422d" providerId="ADAL" clId="{0DB16442-3E7C-408D-B1D2-E7B88EAD8DF0}" dt="2024-06-13T17:48:25.368" v="12547" actId="27636"/>
          <ac:spMkLst>
            <pc:docMk/>
            <pc:sldMk cId="289849873" sldId="992"/>
            <ac:spMk id="19" creationId="{2C14A73D-CF7E-8E17-743F-9693FF89E75A}"/>
          </ac:spMkLst>
        </pc:spChg>
        <pc:spChg chg="mod">
          <ac:chgData name="Jana Lu" userId="76d7ce9a-58f9-4227-9ce6-18dcc353422d" providerId="ADAL" clId="{0DB16442-3E7C-408D-B1D2-E7B88EAD8DF0}" dt="2024-06-13T17:48:25.382" v="12557" actId="27636"/>
          <ac:spMkLst>
            <pc:docMk/>
            <pc:sldMk cId="289849873" sldId="992"/>
            <ac:spMk id="20" creationId="{7D28125E-8D5F-16A0-2A6C-98B7D5A7D893}"/>
          </ac:spMkLst>
        </pc:spChg>
        <pc:spChg chg="mod">
          <ac:chgData name="Jana Lu" userId="76d7ce9a-58f9-4227-9ce6-18dcc353422d" providerId="ADAL" clId="{0DB16442-3E7C-408D-B1D2-E7B88EAD8DF0}" dt="2024-06-13T17:48:25.377" v="12554" actId="27636"/>
          <ac:spMkLst>
            <pc:docMk/>
            <pc:sldMk cId="289849873" sldId="992"/>
            <ac:spMk id="21" creationId="{53A44E0D-4449-1260-5752-AA279DBADA3E}"/>
          </ac:spMkLst>
        </pc:spChg>
        <pc:spChg chg="mod">
          <ac:chgData name="Jana Lu" userId="76d7ce9a-58f9-4227-9ce6-18dcc353422d" providerId="ADAL" clId="{0DB16442-3E7C-408D-B1D2-E7B88EAD8DF0}" dt="2024-06-13T17:48:24.966" v="12410"/>
          <ac:spMkLst>
            <pc:docMk/>
            <pc:sldMk cId="289849873" sldId="992"/>
            <ac:spMk id="22" creationId="{B517FA5C-BE3A-4094-2305-C37F96C15324}"/>
          </ac:spMkLst>
        </pc:spChg>
        <pc:spChg chg="mod">
          <ac:chgData name="Jana Lu" userId="76d7ce9a-58f9-4227-9ce6-18dcc353422d" providerId="ADAL" clId="{0DB16442-3E7C-408D-B1D2-E7B88EAD8DF0}" dt="2024-06-13T19:13:44.738" v="13803" actId="208"/>
          <ac:spMkLst>
            <pc:docMk/>
            <pc:sldMk cId="289849873" sldId="992"/>
            <ac:spMk id="29" creationId="{102B4D9B-A8DB-7F6C-5B17-451309A78A67}"/>
          </ac:spMkLst>
        </pc:spChg>
        <pc:spChg chg="mod">
          <ac:chgData name="Jana Lu" userId="76d7ce9a-58f9-4227-9ce6-18dcc353422d" providerId="ADAL" clId="{0DB16442-3E7C-408D-B1D2-E7B88EAD8DF0}" dt="2024-06-12T20:55:35.234" v="5868" actId="20577"/>
          <ac:spMkLst>
            <pc:docMk/>
            <pc:sldMk cId="289849873" sldId="992"/>
            <ac:spMk id="30" creationId="{9281A33F-10E7-ECA4-6099-6895C3DFF5D5}"/>
          </ac:spMkLst>
        </pc:spChg>
        <pc:spChg chg="mod">
          <ac:chgData name="Jana Lu" userId="76d7ce9a-58f9-4227-9ce6-18dcc353422d" providerId="ADAL" clId="{0DB16442-3E7C-408D-B1D2-E7B88EAD8DF0}" dt="2024-06-13T19:14:19.820" v="13818" actId="1035"/>
          <ac:spMkLst>
            <pc:docMk/>
            <pc:sldMk cId="289849873" sldId="992"/>
            <ac:spMk id="31" creationId="{79D3497C-856A-C2DA-D34F-FC6FD6599FCB}"/>
          </ac:spMkLst>
        </pc:spChg>
        <pc:spChg chg="mod">
          <ac:chgData name="Jana Lu" userId="76d7ce9a-58f9-4227-9ce6-18dcc353422d" providerId="ADAL" clId="{0DB16442-3E7C-408D-B1D2-E7B88EAD8DF0}" dt="2024-06-13T19:11:42.304" v="13792" actId="404"/>
          <ac:spMkLst>
            <pc:docMk/>
            <pc:sldMk cId="289849873" sldId="992"/>
            <ac:spMk id="32" creationId="{D10C6439-5B60-637A-5ABD-E13C1E75A640}"/>
          </ac:spMkLst>
        </pc:spChg>
        <pc:spChg chg="mod">
          <ac:chgData name="Jana Lu" userId="76d7ce9a-58f9-4227-9ce6-18dcc353422d" providerId="ADAL" clId="{0DB16442-3E7C-408D-B1D2-E7B88EAD8DF0}" dt="2024-06-13T19:11:37.403" v="13790" actId="404"/>
          <ac:spMkLst>
            <pc:docMk/>
            <pc:sldMk cId="289849873" sldId="992"/>
            <ac:spMk id="35" creationId="{E8E12454-724C-86D9-0272-46E11F1AE742}"/>
          </ac:spMkLst>
        </pc:spChg>
        <pc:spChg chg="mod">
          <ac:chgData name="Jana Lu" userId="76d7ce9a-58f9-4227-9ce6-18dcc353422d" providerId="ADAL" clId="{0DB16442-3E7C-408D-B1D2-E7B88EAD8DF0}" dt="2024-06-13T19:12:57.893" v="13798" actId="207"/>
          <ac:spMkLst>
            <pc:docMk/>
            <pc:sldMk cId="289849873" sldId="992"/>
            <ac:spMk id="51" creationId="{176EE9D3-4368-5838-90CC-A3FB24DE028C}"/>
          </ac:spMkLst>
        </pc:spChg>
        <pc:spChg chg="mod">
          <ac:chgData name="Jana Lu" userId="76d7ce9a-58f9-4227-9ce6-18dcc353422d" providerId="ADAL" clId="{0DB16442-3E7C-408D-B1D2-E7B88EAD8DF0}" dt="2024-06-13T19:12:48.255" v="13797" actId="208"/>
          <ac:spMkLst>
            <pc:docMk/>
            <pc:sldMk cId="289849873" sldId="992"/>
            <ac:spMk id="52" creationId="{0723706D-8D70-9FE1-B1E4-519462D449FC}"/>
          </ac:spMkLst>
        </pc:spChg>
        <pc:grpChg chg="mod">
          <ac:chgData name="Jana Lu" userId="76d7ce9a-58f9-4227-9ce6-18dcc353422d" providerId="ADAL" clId="{0DB16442-3E7C-408D-B1D2-E7B88EAD8DF0}" dt="2024-06-13T19:12:40.541" v="13796" actId="207"/>
          <ac:grpSpMkLst>
            <pc:docMk/>
            <pc:sldMk cId="289849873" sldId="992"/>
            <ac:grpSpMk id="25" creationId="{76FB5906-3AB4-FAE3-B8FC-F11A47839044}"/>
          </ac:grpSpMkLst>
        </pc:grpChg>
        <pc:grpChg chg="mod">
          <ac:chgData name="Jana Lu" userId="76d7ce9a-58f9-4227-9ce6-18dcc353422d" providerId="ADAL" clId="{0DB16442-3E7C-408D-B1D2-E7B88EAD8DF0}" dt="2024-06-13T19:14:31.909" v="13820" actId="1076"/>
          <ac:grpSpMkLst>
            <pc:docMk/>
            <pc:sldMk cId="289849873" sldId="992"/>
            <ac:grpSpMk id="26" creationId="{7CFF5CD8-0776-C863-F1EA-B86C5B5C36C7}"/>
          </ac:grpSpMkLst>
        </pc:grpChg>
        <pc:grpChg chg="mod">
          <ac:chgData name="Jana Lu" userId="76d7ce9a-58f9-4227-9ce6-18dcc353422d" providerId="ADAL" clId="{0DB16442-3E7C-408D-B1D2-E7B88EAD8DF0}" dt="2024-06-13T19:12:21.070" v="13794" actId="207"/>
          <ac:grpSpMkLst>
            <pc:docMk/>
            <pc:sldMk cId="289849873" sldId="992"/>
            <ac:grpSpMk id="27" creationId="{3873D4BE-D2E3-C9D9-B4FA-988F201C4642}"/>
          </ac:grpSpMkLst>
        </pc:grpChg>
        <pc:grpChg chg="mod">
          <ac:chgData name="Jana Lu" userId="76d7ce9a-58f9-4227-9ce6-18dcc353422d" providerId="ADAL" clId="{0DB16442-3E7C-408D-B1D2-E7B88EAD8DF0}" dt="2024-06-12T20:48:38.417" v="5738" actId="1035"/>
          <ac:grpSpMkLst>
            <pc:docMk/>
            <pc:sldMk cId="289849873" sldId="992"/>
            <ac:grpSpMk id="56" creationId="{ADEA7AC4-F9F9-B3FB-C1C1-15C88971562F}"/>
          </ac:grpSpMkLst>
        </pc:grpChg>
        <pc:cxnChg chg="mod">
          <ac:chgData name="Jana Lu" userId="76d7ce9a-58f9-4227-9ce6-18dcc353422d" providerId="ADAL" clId="{0DB16442-3E7C-408D-B1D2-E7B88EAD8DF0}" dt="2024-06-13T19:13:44.738" v="13803" actId="208"/>
          <ac:cxnSpMkLst>
            <pc:docMk/>
            <pc:sldMk cId="289849873" sldId="992"/>
            <ac:cxnSpMk id="53" creationId="{4BE28B05-4252-FC68-4EDF-F73530587B9E}"/>
          </ac:cxnSpMkLst>
        </pc:cxnChg>
        <pc:cxnChg chg="mod">
          <ac:chgData name="Jana Lu" userId="76d7ce9a-58f9-4227-9ce6-18dcc353422d" providerId="ADAL" clId="{0DB16442-3E7C-408D-B1D2-E7B88EAD8DF0}" dt="2024-06-13T19:13:06.420" v="13799" actId="208"/>
          <ac:cxnSpMkLst>
            <pc:docMk/>
            <pc:sldMk cId="289849873" sldId="992"/>
            <ac:cxnSpMk id="54" creationId="{F0492FDC-254C-417E-896F-0B69A9B13284}"/>
          </ac:cxnSpMkLst>
        </pc:cxnChg>
        <pc:cxnChg chg="mod">
          <ac:chgData name="Jana Lu" userId="76d7ce9a-58f9-4227-9ce6-18dcc353422d" providerId="ADAL" clId="{0DB16442-3E7C-408D-B1D2-E7B88EAD8DF0}" dt="2024-06-13T19:12:48.255" v="13797" actId="208"/>
          <ac:cxnSpMkLst>
            <pc:docMk/>
            <pc:sldMk cId="289849873" sldId="992"/>
            <ac:cxnSpMk id="55" creationId="{76FDA4C8-0E6C-B7D0-343C-515C4272F85C}"/>
          </ac:cxnSpMkLst>
        </pc:cxnChg>
      </pc:sldChg>
      <pc:sldChg chg="modSp mod addCm">
        <pc:chgData name="Jana Lu" userId="76d7ce9a-58f9-4227-9ce6-18dcc353422d" providerId="ADAL" clId="{0DB16442-3E7C-408D-B1D2-E7B88EAD8DF0}" dt="2024-06-13T20:43:56.285" v="14715" actId="948"/>
        <pc:sldMkLst>
          <pc:docMk/>
          <pc:sldMk cId="1456226579" sldId="993"/>
        </pc:sldMkLst>
        <pc:spChg chg="mod">
          <ac:chgData name="Jana Lu" userId="76d7ce9a-58f9-4227-9ce6-18dcc353422d" providerId="ADAL" clId="{0DB16442-3E7C-408D-B1D2-E7B88EAD8DF0}" dt="2024-06-13T17:48:24.966" v="12410"/>
          <ac:spMkLst>
            <pc:docMk/>
            <pc:sldMk cId="1456226579" sldId="993"/>
            <ac:spMk id="2" creationId="{39E24612-ECBC-5096-EBAC-0430A8E6F00A}"/>
          </ac:spMkLst>
        </pc:spChg>
        <pc:spChg chg="mod">
          <ac:chgData name="Jana Lu" userId="76d7ce9a-58f9-4227-9ce6-18dcc353422d" providerId="ADAL" clId="{0DB16442-3E7C-408D-B1D2-E7B88EAD8DF0}" dt="2024-06-13T20:43:56.285" v="14715" actId="948"/>
          <ac:spMkLst>
            <pc:docMk/>
            <pc:sldMk cId="1456226579" sldId="993"/>
            <ac:spMk id="3" creationId="{F25D2926-1908-4467-E125-2A364DBCE170}"/>
          </ac:spMkLst>
        </pc:spChg>
        <pc:spChg chg="mod">
          <ac:chgData name="Jana Lu" userId="76d7ce9a-58f9-4227-9ce6-18dcc353422d" providerId="ADAL" clId="{0DB16442-3E7C-408D-B1D2-E7B88EAD8DF0}" dt="2024-06-13T17:48:24.966" v="12410"/>
          <ac:spMkLst>
            <pc:docMk/>
            <pc:sldMk cId="1456226579" sldId="993"/>
            <ac:spMk id="4" creationId="{111648B3-E99D-B32B-7BE1-14419F28D68A}"/>
          </ac:spMkLst>
        </pc:spChg>
        <pc:spChg chg="mod">
          <ac:chgData name="Jana Lu" userId="76d7ce9a-58f9-4227-9ce6-18dcc353422d" providerId="ADAL" clId="{0DB16442-3E7C-408D-B1D2-E7B88EAD8DF0}" dt="2024-06-13T17:48:26.819" v="13007" actId="27636"/>
          <ac:spMkLst>
            <pc:docMk/>
            <pc:sldMk cId="1456226579" sldId="993"/>
            <ac:spMk id="25" creationId="{986476F3-B4BE-461B-5C32-E67EED2C3280}"/>
          </ac:spMkLst>
        </pc:spChg>
        <pc:spChg chg="mod">
          <ac:chgData name="Jana Lu" userId="76d7ce9a-58f9-4227-9ce6-18dcc353422d" providerId="ADAL" clId="{0DB16442-3E7C-408D-B1D2-E7B88EAD8DF0}" dt="2024-06-13T17:48:26.833" v="13014" actId="27636"/>
          <ac:spMkLst>
            <pc:docMk/>
            <pc:sldMk cId="1456226579" sldId="993"/>
            <ac:spMk id="26" creationId="{89465FE4-198E-DB8A-CBF0-A8E73D39FDB1}"/>
          </ac:spMkLst>
        </pc:spChg>
        <pc:spChg chg="mod">
          <ac:chgData name="Jana Lu" userId="76d7ce9a-58f9-4227-9ce6-18dcc353422d" providerId="ADAL" clId="{0DB16442-3E7C-408D-B1D2-E7B88EAD8DF0}" dt="2024-06-13T17:48:26.828" v="13011" actId="27636"/>
          <ac:spMkLst>
            <pc:docMk/>
            <pc:sldMk cId="1456226579" sldId="993"/>
            <ac:spMk id="27" creationId="{057284DD-E5F8-9E5A-5673-075AF6D7F6AA}"/>
          </ac:spMkLst>
        </pc:spChg>
        <pc:spChg chg="mod">
          <ac:chgData name="Jana Lu" userId="76d7ce9a-58f9-4227-9ce6-18dcc353422d" providerId="ADAL" clId="{0DB16442-3E7C-408D-B1D2-E7B88EAD8DF0}" dt="2024-06-13T17:48:26.846" v="13017" actId="27636"/>
          <ac:spMkLst>
            <pc:docMk/>
            <pc:sldMk cId="1456226579" sldId="993"/>
            <ac:spMk id="28" creationId="{57345009-7DB8-2188-290C-7CDBFEC5FCF1}"/>
          </ac:spMkLst>
        </pc:spChg>
        <pc:spChg chg="mod">
          <ac:chgData name="Jana Lu" userId="76d7ce9a-58f9-4227-9ce6-18dcc353422d" providerId="ADAL" clId="{0DB16442-3E7C-408D-B1D2-E7B88EAD8DF0}" dt="2024-06-13T17:48:26.824" v="13009" actId="27636"/>
          <ac:spMkLst>
            <pc:docMk/>
            <pc:sldMk cId="1456226579" sldId="993"/>
            <ac:spMk id="29" creationId="{39CFCB12-52CC-8034-0756-672159D2AC5F}"/>
          </ac:spMkLst>
        </pc:spChg>
        <pc:spChg chg="mod">
          <ac:chgData name="Jana Lu" userId="76d7ce9a-58f9-4227-9ce6-18dcc353422d" providerId="ADAL" clId="{0DB16442-3E7C-408D-B1D2-E7B88EAD8DF0}" dt="2024-06-13T17:48:26.831" v="13013" actId="27636"/>
          <ac:spMkLst>
            <pc:docMk/>
            <pc:sldMk cId="1456226579" sldId="993"/>
            <ac:spMk id="30" creationId="{482FA612-9764-E4AB-171A-535AEF46BD8B}"/>
          </ac:spMkLst>
        </pc:spChg>
        <pc:spChg chg="mod">
          <ac:chgData name="Jana Lu" userId="76d7ce9a-58f9-4227-9ce6-18dcc353422d" providerId="ADAL" clId="{0DB16442-3E7C-408D-B1D2-E7B88EAD8DF0}" dt="2024-06-13T17:48:26.826" v="13010" actId="27636"/>
          <ac:spMkLst>
            <pc:docMk/>
            <pc:sldMk cId="1456226579" sldId="993"/>
            <ac:spMk id="31" creationId="{1581E0B4-494D-03F6-CA91-1B137D0B52E6}"/>
          </ac:spMkLst>
        </pc:spChg>
        <pc:spChg chg="mod">
          <ac:chgData name="Jana Lu" userId="76d7ce9a-58f9-4227-9ce6-18dcc353422d" providerId="ADAL" clId="{0DB16442-3E7C-408D-B1D2-E7B88EAD8DF0}" dt="2024-06-13T17:48:26.817" v="13006" actId="27636"/>
          <ac:spMkLst>
            <pc:docMk/>
            <pc:sldMk cId="1456226579" sldId="993"/>
            <ac:spMk id="32" creationId="{EAB465C5-D5E5-21EC-52C5-8A4B5C15C61A}"/>
          </ac:spMkLst>
        </pc:spChg>
        <pc:spChg chg="mod">
          <ac:chgData name="Jana Lu" userId="76d7ce9a-58f9-4227-9ce6-18dcc353422d" providerId="ADAL" clId="{0DB16442-3E7C-408D-B1D2-E7B88EAD8DF0}" dt="2024-06-13T17:48:26.834" v="13015" actId="27636"/>
          <ac:spMkLst>
            <pc:docMk/>
            <pc:sldMk cId="1456226579" sldId="993"/>
            <ac:spMk id="33" creationId="{A57289D5-FCC5-9032-E69D-B037FEB8E97E}"/>
          </ac:spMkLst>
        </pc:spChg>
        <pc:spChg chg="mod">
          <ac:chgData name="Jana Lu" userId="76d7ce9a-58f9-4227-9ce6-18dcc353422d" providerId="ADAL" clId="{0DB16442-3E7C-408D-B1D2-E7B88EAD8DF0}" dt="2024-06-13T17:48:26.849" v="13018" actId="27636"/>
          <ac:spMkLst>
            <pc:docMk/>
            <pc:sldMk cId="1456226579" sldId="993"/>
            <ac:spMk id="34" creationId="{84A2162F-0276-D9D4-399C-A25F08799F03}"/>
          </ac:spMkLst>
        </pc:spChg>
        <pc:spChg chg="mod">
          <ac:chgData name="Jana Lu" userId="76d7ce9a-58f9-4227-9ce6-18dcc353422d" providerId="ADAL" clId="{0DB16442-3E7C-408D-B1D2-E7B88EAD8DF0}" dt="2024-06-13T17:48:26.854" v="13021" actId="27636"/>
          <ac:spMkLst>
            <pc:docMk/>
            <pc:sldMk cId="1456226579" sldId="993"/>
            <ac:spMk id="35" creationId="{5B25B4D3-7D9B-6B62-8BD1-1602D6B237C7}"/>
          </ac:spMkLst>
        </pc:spChg>
        <pc:spChg chg="mod">
          <ac:chgData name="Jana Lu" userId="76d7ce9a-58f9-4227-9ce6-18dcc353422d" providerId="ADAL" clId="{0DB16442-3E7C-408D-B1D2-E7B88EAD8DF0}" dt="2024-06-13T17:48:26.853" v="13020" actId="27636"/>
          <ac:spMkLst>
            <pc:docMk/>
            <pc:sldMk cId="1456226579" sldId="993"/>
            <ac:spMk id="36" creationId="{B2535FE6-EEC0-B18B-3E71-ACCB013A8560}"/>
          </ac:spMkLst>
        </pc:spChg>
        <pc:spChg chg="mod">
          <ac:chgData name="Jana Lu" userId="76d7ce9a-58f9-4227-9ce6-18dcc353422d" providerId="ADAL" clId="{0DB16442-3E7C-408D-B1D2-E7B88EAD8DF0}" dt="2024-06-13T17:48:26.839" v="13016" actId="27636"/>
          <ac:spMkLst>
            <pc:docMk/>
            <pc:sldMk cId="1456226579" sldId="993"/>
            <ac:spMk id="37" creationId="{8E7D7054-6BD7-705C-4633-DE81BDB98848}"/>
          </ac:spMkLst>
        </pc:spChg>
        <pc:spChg chg="mod">
          <ac:chgData name="Jana Lu" userId="76d7ce9a-58f9-4227-9ce6-18dcc353422d" providerId="ADAL" clId="{0DB16442-3E7C-408D-B1D2-E7B88EAD8DF0}" dt="2024-06-13T17:48:26.850" v="13019" actId="27636"/>
          <ac:spMkLst>
            <pc:docMk/>
            <pc:sldMk cId="1456226579" sldId="993"/>
            <ac:spMk id="38" creationId="{13894187-346A-92A6-3929-3A9F7CC3B75D}"/>
          </ac:spMkLst>
        </pc:spChg>
        <pc:spChg chg="mod">
          <ac:chgData name="Jana Lu" userId="76d7ce9a-58f9-4227-9ce6-18dcc353422d" providerId="ADAL" clId="{0DB16442-3E7C-408D-B1D2-E7B88EAD8DF0}" dt="2024-06-13T17:48:26.856" v="13022" actId="27636"/>
          <ac:spMkLst>
            <pc:docMk/>
            <pc:sldMk cId="1456226579" sldId="993"/>
            <ac:spMk id="39" creationId="{DA1EF6C4-89DE-4E95-03D0-83F030FC2723}"/>
          </ac:spMkLst>
        </pc:spChg>
        <pc:spChg chg="mod">
          <ac:chgData name="Jana Lu" userId="76d7ce9a-58f9-4227-9ce6-18dcc353422d" providerId="ADAL" clId="{0DB16442-3E7C-408D-B1D2-E7B88EAD8DF0}" dt="2024-06-13T17:48:26.857" v="13023" actId="27636"/>
          <ac:spMkLst>
            <pc:docMk/>
            <pc:sldMk cId="1456226579" sldId="993"/>
            <ac:spMk id="40" creationId="{3FB8E308-7ADF-A2BA-23A0-D8325C0EC3D4}"/>
          </ac:spMkLst>
        </pc:spChg>
        <pc:spChg chg="mod">
          <ac:chgData name="Jana Lu" userId="76d7ce9a-58f9-4227-9ce6-18dcc353422d" providerId="ADAL" clId="{0DB16442-3E7C-408D-B1D2-E7B88EAD8DF0}" dt="2024-06-13T17:48:26.822" v="13008" actId="27636"/>
          <ac:spMkLst>
            <pc:docMk/>
            <pc:sldMk cId="1456226579" sldId="993"/>
            <ac:spMk id="41" creationId="{506FBA02-C017-C6F7-FA47-2C9A56E730CD}"/>
          </ac:spMkLst>
        </pc:spChg>
        <pc:spChg chg="mod">
          <ac:chgData name="Jana Lu" userId="76d7ce9a-58f9-4227-9ce6-18dcc353422d" providerId="ADAL" clId="{0DB16442-3E7C-408D-B1D2-E7B88EAD8DF0}" dt="2024-06-13T17:48:26.812" v="13004" actId="27636"/>
          <ac:spMkLst>
            <pc:docMk/>
            <pc:sldMk cId="1456226579" sldId="993"/>
            <ac:spMk id="42" creationId="{8C1DCC59-65F3-3F8D-A7E1-FBEBCB4CC8B5}"/>
          </ac:spMkLst>
        </pc:spChg>
        <pc:spChg chg="mod">
          <ac:chgData name="Jana Lu" userId="76d7ce9a-58f9-4227-9ce6-18dcc353422d" providerId="ADAL" clId="{0DB16442-3E7C-408D-B1D2-E7B88EAD8DF0}" dt="2024-06-13T17:48:26.814" v="13005" actId="27636"/>
          <ac:spMkLst>
            <pc:docMk/>
            <pc:sldMk cId="1456226579" sldId="993"/>
            <ac:spMk id="43" creationId="{709A426C-BE33-22BC-03B4-227E059096D7}"/>
          </ac:spMkLst>
        </pc:spChg>
        <pc:spChg chg="mod">
          <ac:chgData name="Jana Lu" userId="76d7ce9a-58f9-4227-9ce6-18dcc353422d" providerId="ADAL" clId="{0DB16442-3E7C-408D-B1D2-E7B88EAD8DF0}" dt="2024-06-13T17:48:26.830" v="13012" actId="27636"/>
          <ac:spMkLst>
            <pc:docMk/>
            <pc:sldMk cId="1456226579" sldId="993"/>
            <ac:spMk id="44" creationId="{38F15DD6-0FF1-59F7-AF39-793DF9805D50}"/>
          </ac:spMkLst>
        </pc:sp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3:32:12.114" v="12300"/>
              <pc2:cmMkLst xmlns:pc2="http://schemas.microsoft.com/office/powerpoint/2019/9/main/command">
                <pc:docMk/>
                <pc:sldMk cId="1456226579" sldId="993"/>
                <pc2:cmMk id="{37871CF1-D5B2-4BD5-BB36-24A03A62CC67}"/>
              </pc2:cmMkLst>
            </pc226:cmChg>
          </p:ext>
        </pc:extLst>
      </pc:sldChg>
      <pc:sldChg chg="modSp mod">
        <pc:chgData name="Jana Lu" userId="76d7ce9a-58f9-4227-9ce6-18dcc353422d" providerId="ADAL" clId="{0DB16442-3E7C-408D-B1D2-E7B88EAD8DF0}" dt="2024-06-13T20:44:48.820" v="14725" actId="255"/>
        <pc:sldMkLst>
          <pc:docMk/>
          <pc:sldMk cId="2676586321" sldId="994"/>
        </pc:sldMkLst>
        <pc:spChg chg="mod">
          <ac:chgData name="Jana Lu" userId="76d7ce9a-58f9-4227-9ce6-18dcc353422d" providerId="ADAL" clId="{0DB16442-3E7C-408D-B1D2-E7B88EAD8DF0}" dt="2024-06-13T17:48:24.966" v="12410"/>
          <ac:spMkLst>
            <pc:docMk/>
            <pc:sldMk cId="2676586321" sldId="994"/>
            <ac:spMk id="2" creationId="{39E24612-ECBC-5096-EBAC-0430A8E6F00A}"/>
          </ac:spMkLst>
        </pc:spChg>
        <pc:spChg chg="mod">
          <ac:chgData name="Jana Lu" userId="76d7ce9a-58f9-4227-9ce6-18dcc353422d" providerId="ADAL" clId="{0DB16442-3E7C-408D-B1D2-E7B88EAD8DF0}" dt="2024-06-13T20:44:48.820" v="14725" actId="255"/>
          <ac:spMkLst>
            <pc:docMk/>
            <pc:sldMk cId="2676586321" sldId="994"/>
            <ac:spMk id="3" creationId="{F25D2926-1908-4467-E125-2A364DBCE170}"/>
          </ac:spMkLst>
        </pc:spChg>
        <pc:spChg chg="mod">
          <ac:chgData name="Jana Lu" userId="76d7ce9a-58f9-4227-9ce6-18dcc353422d" providerId="ADAL" clId="{0DB16442-3E7C-408D-B1D2-E7B88EAD8DF0}" dt="2024-06-13T17:48:24.966" v="12410"/>
          <ac:spMkLst>
            <pc:docMk/>
            <pc:sldMk cId="2676586321" sldId="994"/>
            <ac:spMk id="4" creationId="{E50FEC1E-C51C-2A0F-4FAA-A557DE3DC4B0}"/>
          </ac:spMkLst>
        </pc:spChg>
        <pc:spChg chg="mod">
          <ac:chgData name="Jana Lu" userId="76d7ce9a-58f9-4227-9ce6-18dcc353422d" providerId="ADAL" clId="{0DB16442-3E7C-408D-B1D2-E7B88EAD8DF0}" dt="2024-06-13T17:48:26.913" v="13042" actId="27636"/>
          <ac:spMkLst>
            <pc:docMk/>
            <pc:sldMk cId="2676586321" sldId="994"/>
            <ac:spMk id="25" creationId="{42B06387-F0B6-5BB0-AEF0-6972A1753FAF}"/>
          </ac:spMkLst>
        </pc:spChg>
        <pc:spChg chg="mod">
          <ac:chgData name="Jana Lu" userId="76d7ce9a-58f9-4227-9ce6-18dcc353422d" providerId="ADAL" clId="{0DB16442-3E7C-408D-B1D2-E7B88EAD8DF0}" dt="2024-06-13T17:48:26.865" v="13024" actId="27636"/>
          <ac:spMkLst>
            <pc:docMk/>
            <pc:sldMk cId="2676586321" sldId="994"/>
            <ac:spMk id="26" creationId="{CF26A439-8647-B95A-FDE1-92605D0ADBD7}"/>
          </ac:spMkLst>
        </pc:spChg>
        <pc:spChg chg="mod">
          <ac:chgData name="Jana Lu" userId="76d7ce9a-58f9-4227-9ce6-18dcc353422d" providerId="ADAL" clId="{0DB16442-3E7C-408D-B1D2-E7B88EAD8DF0}" dt="2024-06-13T17:48:26.871" v="13027" actId="27636"/>
          <ac:spMkLst>
            <pc:docMk/>
            <pc:sldMk cId="2676586321" sldId="994"/>
            <ac:spMk id="27" creationId="{94C78765-9787-E750-903D-8558ED376279}"/>
          </ac:spMkLst>
        </pc:spChg>
        <pc:spChg chg="mod">
          <ac:chgData name="Jana Lu" userId="76d7ce9a-58f9-4227-9ce6-18dcc353422d" providerId="ADAL" clId="{0DB16442-3E7C-408D-B1D2-E7B88EAD8DF0}" dt="2024-06-13T17:48:26.867" v="13025" actId="27636"/>
          <ac:spMkLst>
            <pc:docMk/>
            <pc:sldMk cId="2676586321" sldId="994"/>
            <ac:spMk id="28" creationId="{293FEB87-AAE7-B3CF-E206-B487D981027B}"/>
          </ac:spMkLst>
        </pc:spChg>
        <pc:spChg chg="mod">
          <ac:chgData name="Jana Lu" userId="76d7ce9a-58f9-4227-9ce6-18dcc353422d" providerId="ADAL" clId="{0DB16442-3E7C-408D-B1D2-E7B88EAD8DF0}" dt="2024-06-13T17:48:26.870" v="13026" actId="27636"/>
          <ac:spMkLst>
            <pc:docMk/>
            <pc:sldMk cId="2676586321" sldId="994"/>
            <ac:spMk id="29" creationId="{6176C24B-42CF-64FA-A0A8-A81677D0CB39}"/>
          </ac:spMkLst>
        </pc:spChg>
        <pc:spChg chg="mod">
          <ac:chgData name="Jana Lu" userId="76d7ce9a-58f9-4227-9ce6-18dcc353422d" providerId="ADAL" clId="{0DB16442-3E7C-408D-B1D2-E7B88EAD8DF0}" dt="2024-06-13T17:48:26.879" v="13029" actId="27636"/>
          <ac:spMkLst>
            <pc:docMk/>
            <pc:sldMk cId="2676586321" sldId="994"/>
            <ac:spMk id="30" creationId="{0C42DEF7-72F4-8E59-7EFA-6AE8B728F21E}"/>
          </ac:spMkLst>
        </pc:spChg>
        <pc:spChg chg="mod">
          <ac:chgData name="Jana Lu" userId="76d7ce9a-58f9-4227-9ce6-18dcc353422d" providerId="ADAL" clId="{0DB16442-3E7C-408D-B1D2-E7B88EAD8DF0}" dt="2024-06-13T17:48:26.881" v="13030" actId="27636"/>
          <ac:spMkLst>
            <pc:docMk/>
            <pc:sldMk cId="2676586321" sldId="994"/>
            <ac:spMk id="31" creationId="{A403F7FE-9EF5-7629-DDB5-E2F458BCE801}"/>
          </ac:spMkLst>
        </pc:spChg>
        <pc:spChg chg="mod">
          <ac:chgData name="Jana Lu" userId="76d7ce9a-58f9-4227-9ce6-18dcc353422d" providerId="ADAL" clId="{0DB16442-3E7C-408D-B1D2-E7B88EAD8DF0}" dt="2024-06-13T17:48:26.877" v="13028" actId="27636"/>
          <ac:spMkLst>
            <pc:docMk/>
            <pc:sldMk cId="2676586321" sldId="994"/>
            <ac:spMk id="32" creationId="{D0E8F4ED-12F6-67D5-B99E-3B85DF96316B}"/>
          </ac:spMkLst>
        </pc:spChg>
        <pc:spChg chg="mod">
          <ac:chgData name="Jana Lu" userId="76d7ce9a-58f9-4227-9ce6-18dcc353422d" providerId="ADAL" clId="{0DB16442-3E7C-408D-B1D2-E7B88EAD8DF0}" dt="2024-06-13T17:48:26.887" v="13033" actId="27636"/>
          <ac:spMkLst>
            <pc:docMk/>
            <pc:sldMk cId="2676586321" sldId="994"/>
            <ac:spMk id="33" creationId="{37C18042-8757-EE49-51B1-0E86030BC115}"/>
          </ac:spMkLst>
        </pc:spChg>
        <pc:spChg chg="mod">
          <ac:chgData name="Jana Lu" userId="76d7ce9a-58f9-4227-9ce6-18dcc353422d" providerId="ADAL" clId="{0DB16442-3E7C-408D-B1D2-E7B88EAD8DF0}" dt="2024-06-13T17:48:26.883" v="13031" actId="27636"/>
          <ac:spMkLst>
            <pc:docMk/>
            <pc:sldMk cId="2676586321" sldId="994"/>
            <ac:spMk id="34" creationId="{E8AB2467-B4FB-FEFA-3132-5A739E8B8E36}"/>
          </ac:spMkLst>
        </pc:spChg>
        <pc:spChg chg="mod">
          <ac:chgData name="Jana Lu" userId="76d7ce9a-58f9-4227-9ce6-18dcc353422d" providerId="ADAL" clId="{0DB16442-3E7C-408D-B1D2-E7B88EAD8DF0}" dt="2024-06-13T17:48:26.884" v="13032" actId="27636"/>
          <ac:spMkLst>
            <pc:docMk/>
            <pc:sldMk cId="2676586321" sldId="994"/>
            <ac:spMk id="35" creationId="{82B7EEA2-3C6E-0A87-20DA-FF37585BB5BF}"/>
          </ac:spMkLst>
        </pc:spChg>
        <pc:spChg chg="mod">
          <ac:chgData name="Jana Lu" userId="76d7ce9a-58f9-4227-9ce6-18dcc353422d" providerId="ADAL" clId="{0DB16442-3E7C-408D-B1D2-E7B88EAD8DF0}" dt="2024-06-13T17:48:26.892" v="13036" actId="27636"/>
          <ac:spMkLst>
            <pc:docMk/>
            <pc:sldMk cId="2676586321" sldId="994"/>
            <ac:spMk id="36" creationId="{0C157016-1473-DA55-557C-7600DE15D926}"/>
          </ac:spMkLst>
        </pc:spChg>
        <pc:spChg chg="mod">
          <ac:chgData name="Jana Lu" userId="76d7ce9a-58f9-4227-9ce6-18dcc353422d" providerId="ADAL" clId="{0DB16442-3E7C-408D-B1D2-E7B88EAD8DF0}" dt="2024-06-13T17:48:26.888" v="13034" actId="27636"/>
          <ac:spMkLst>
            <pc:docMk/>
            <pc:sldMk cId="2676586321" sldId="994"/>
            <ac:spMk id="37" creationId="{A38FB258-A938-9EB2-AE61-BEA014C12A0A}"/>
          </ac:spMkLst>
        </pc:spChg>
        <pc:spChg chg="mod">
          <ac:chgData name="Jana Lu" userId="76d7ce9a-58f9-4227-9ce6-18dcc353422d" providerId="ADAL" clId="{0DB16442-3E7C-408D-B1D2-E7B88EAD8DF0}" dt="2024-06-13T17:48:26.894" v="13037" actId="27636"/>
          <ac:spMkLst>
            <pc:docMk/>
            <pc:sldMk cId="2676586321" sldId="994"/>
            <ac:spMk id="38" creationId="{B412EB9F-B94F-33FD-C0AE-F00AECDAA4AE}"/>
          </ac:spMkLst>
        </pc:spChg>
        <pc:spChg chg="mod">
          <ac:chgData name="Jana Lu" userId="76d7ce9a-58f9-4227-9ce6-18dcc353422d" providerId="ADAL" clId="{0DB16442-3E7C-408D-B1D2-E7B88EAD8DF0}" dt="2024-06-13T17:48:26.896" v="13038" actId="27636"/>
          <ac:spMkLst>
            <pc:docMk/>
            <pc:sldMk cId="2676586321" sldId="994"/>
            <ac:spMk id="39" creationId="{EAA18607-F227-5B57-952E-F7EEA0032733}"/>
          </ac:spMkLst>
        </pc:spChg>
        <pc:spChg chg="mod">
          <ac:chgData name="Jana Lu" userId="76d7ce9a-58f9-4227-9ce6-18dcc353422d" providerId="ADAL" clId="{0DB16442-3E7C-408D-B1D2-E7B88EAD8DF0}" dt="2024-06-13T17:48:26.889" v="13035" actId="27636"/>
          <ac:spMkLst>
            <pc:docMk/>
            <pc:sldMk cId="2676586321" sldId="994"/>
            <ac:spMk id="40" creationId="{E526375B-6C14-5A6D-431D-5DB7D26B8517}"/>
          </ac:spMkLst>
        </pc:spChg>
        <pc:spChg chg="mod">
          <ac:chgData name="Jana Lu" userId="76d7ce9a-58f9-4227-9ce6-18dcc353422d" providerId="ADAL" clId="{0DB16442-3E7C-408D-B1D2-E7B88EAD8DF0}" dt="2024-06-13T17:48:26.905" v="13040" actId="27636"/>
          <ac:spMkLst>
            <pc:docMk/>
            <pc:sldMk cId="2676586321" sldId="994"/>
            <ac:spMk id="41" creationId="{E607D679-07B7-08AB-A5B7-33F86ECCDCE6}"/>
          </ac:spMkLst>
        </pc:spChg>
        <pc:spChg chg="mod">
          <ac:chgData name="Jana Lu" userId="76d7ce9a-58f9-4227-9ce6-18dcc353422d" providerId="ADAL" clId="{0DB16442-3E7C-408D-B1D2-E7B88EAD8DF0}" dt="2024-06-13T17:48:26.916" v="13043" actId="27636"/>
          <ac:spMkLst>
            <pc:docMk/>
            <pc:sldMk cId="2676586321" sldId="994"/>
            <ac:spMk id="42" creationId="{8F8C305E-E8D1-672F-2AB4-78D4580F0122}"/>
          </ac:spMkLst>
        </pc:spChg>
        <pc:spChg chg="mod">
          <ac:chgData name="Jana Lu" userId="76d7ce9a-58f9-4227-9ce6-18dcc353422d" providerId="ADAL" clId="{0DB16442-3E7C-408D-B1D2-E7B88EAD8DF0}" dt="2024-06-13T17:48:26.899" v="13039" actId="27636"/>
          <ac:spMkLst>
            <pc:docMk/>
            <pc:sldMk cId="2676586321" sldId="994"/>
            <ac:spMk id="43" creationId="{DA23CF2C-302E-90D4-A2ED-DFFCDB243F79}"/>
          </ac:spMkLst>
        </pc:spChg>
        <pc:spChg chg="mod">
          <ac:chgData name="Jana Lu" userId="76d7ce9a-58f9-4227-9ce6-18dcc353422d" providerId="ADAL" clId="{0DB16442-3E7C-408D-B1D2-E7B88EAD8DF0}" dt="2024-06-13T17:48:26.909" v="13041" actId="27636"/>
          <ac:spMkLst>
            <pc:docMk/>
            <pc:sldMk cId="2676586321" sldId="994"/>
            <ac:spMk id="44" creationId="{2F711F7F-4F36-FF47-90F5-990D643D4DAA}"/>
          </ac:spMkLst>
        </pc:spChg>
      </pc:sldChg>
      <pc:sldChg chg="modSp mod">
        <pc:chgData name="Jana Lu" userId="76d7ce9a-58f9-4227-9ce6-18dcc353422d" providerId="ADAL" clId="{0DB16442-3E7C-408D-B1D2-E7B88EAD8DF0}" dt="2024-06-13T20:48:52.341" v="14790" actId="20577"/>
        <pc:sldMkLst>
          <pc:docMk/>
          <pc:sldMk cId="2060886005" sldId="1079"/>
        </pc:sldMkLst>
        <pc:spChg chg="mod">
          <ac:chgData name="Jana Lu" userId="76d7ce9a-58f9-4227-9ce6-18dcc353422d" providerId="ADAL" clId="{0DB16442-3E7C-408D-B1D2-E7B88EAD8DF0}" dt="2024-06-13T17:48:24.966" v="12410"/>
          <ac:spMkLst>
            <pc:docMk/>
            <pc:sldMk cId="2060886005" sldId="1079"/>
            <ac:spMk id="2" creationId="{39E24612-ECBC-5096-EBAC-0430A8E6F00A}"/>
          </ac:spMkLst>
        </pc:spChg>
        <pc:spChg chg="mod">
          <ac:chgData name="Jana Lu" userId="76d7ce9a-58f9-4227-9ce6-18dcc353422d" providerId="ADAL" clId="{0DB16442-3E7C-408D-B1D2-E7B88EAD8DF0}" dt="2024-06-13T20:48:52.341" v="14790" actId="20577"/>
          <ac:spMkLst>
            <pc:docMk/>
            <pc:sldMk cId="2060886005" sldId="1079"/>
            <ac:spMk id="3" creationId="{F25D2926-1908-4467-E125-2A364DBCE170}"/>
          </ac:spMkLst>
        </pc:spChg>
        <pc:spChg chg="mod">
          <ac:chgData name="Jana Lu" userId="76d7ce9a-58f9-4227-9ce6-18dcc353422d" providerId="ADAL" clId="{0DB16442-3E7C-408D-B1D2-E7B88EAD8DF0}" dt="2024-06-13T17:48:24.966" v="12410"/>
          <ac:spMkLst>
            <pc:docMk/>
            <pc:sldMk cId="2060886005" sldId="1079"/>
            <ac:spMk id="4" creationId="{12CFFD86-4770-F509-0DD2-F19F84E4AD94}"/>
          </ac:spMkLst>
        </pc:spChg>
        <pc:spChg chg="mod">
          <ac:chgData name="Jana Lu" userId="76d7ce9a-58f9-4227-9ce6-18dcc353422d" providerId="ADAL" clId="{0DB16442-3E7C-408D-B1D2-E7B88EAD8DF0}" dt="2024-06-13T17:48:26.977" v="13060" actId="27636"/>
          <ac:spMkLst>
            <pc:docMk/>
            <pc:sldMk cId="2060886005" sldId="1079"/>
            <ac:spMk id="25" creationId="{9154A34D-0823-F811-6BFD-1DA262636C28}"/>
          </ac:spMkLst>
        </pc:spChg>
        <pc:spChg chg="mod">
          <ac:chgData name="Jana Lu" userId="76d7ce9a-58f9-4227-9ce6-18dcc353422d" providerId="ADAL" clId="{0DB16442-3E7C-408D-B1D2-E7B88EAD8DF0}" dt="2024-06-13T17:48:26.950" v="13046" actId="27636"/>
          <ac:spMkLst>
            <pc:docMk/>
            <pc:sldMk cId="2060886005" sldId="1079"/>
            <ac:spMk id="26" creationId="{D54988D4-DF68-C3DD-E4B9-177843396293}"/>
          </ac:spMkLst>
        </pc:spChg>
        <pc:spChg chg="mod">
          <ac:chgData name="Jana Lu" userId="76d7ce9a-58f9-4227-9ce6-18dcc353422d" providerId="ADAL" clId="{0DB16442-3E7C-408D-B1D2-E7B88EAD8DF0}" dt="2024-06-13T17:48:26.978" v="13061" actId="27636"/>
          <ac:spMkLst>
            <pc:docMk/>
            <pc:sldMk cId="2060886005" sldId="1079"/>
            <ac:spMk id="27" creationId="{5182E99A-6DB5-26E3-5064-7DA36E242839}"/>
          </ac:spMkLst>
        </pc:spChg>
        <pc:spChg chg="mod">
          <ac:chgData name="Jana Lu" userId="76d7ce9a-58f9-4227-9ce6-18dcc353422d" providerId="ADAL" clId="{0DB16442-3E7C-408D-B1D2-E7B88EAD8DF0}" dt="2024-06-13T17:48:26.985" v="13063" actId="27636"/>
          <ac:spMkLst>
            <pc:docMk/>
            <pc:sldMk cId="2060886005" sldId="1079"/>
            <ac:spMk id="28" creationId="{F34B8781-F8FB-C94B-AD7B-7AD416AC96C6}"/>
          </ac:spMkLst>
        </pc:spChg>
        <pc:spChg chg="mod">
          <ac:chgData name="Jana Lu" userId="76d7ce9a-58f9-4227-9ce6-18dcc353422d" providerId="ADAL" clId="{0DB16442-3E7C-408D-B1D2-E7B88EAD8DF0}" dt="2024-06-13T17:48:26.959" v="13049" actId="27636"/>
          <ac:spMkLst>
            <pc:docMk/>
            <pc:sldMk cId="2060886005" sldId="1079"/>
            <ac:spMk id="29" creationId="{D1324D00-98B3-756A-2CD1-24C90CD83997}"/>
          </ac:spMkLst>
        </pc:spChg>
        <pc:spChg chg="mod">
          <ac:chgData name="Jana Lu" userId="76d7ce9a-58f9-4227-9ce6-18dcc353422d" providerId="ADAL" clId="{0DB16442-3E7C-408D-B1D2-E7B88EAD8DF0}" dt="2024-06-13T17:48:26.952" v="13047" actId="27636"/>
          <ac:spMkLst>
            <pc:docMk/>
            <pc:sldMk cId="2060886005" sldId="1079"/>
            <ac:spMk id="30" creationId="{DDD4D6C5-95F0-EA1A-F90E-703B6873B1FD}"/>
          </ac:spMkLst>
        </pc:spChg>
        <pc:spChg chg="mod">
          <ac:chgData name="Jana Lu" userId="76d7ce9a-58f9-4227-9ce6-18dcc353422d" providerId="ADAL" clId="{0DB16442-3E7C-408D-B1D2-E7B88EAD8DF0}" dt="2024-06-13T17:48:26.969" v="13055" actId="27636"/>
          <ac:spMkLst>
            <pc:docMk/>
            <pc:sldMk cId="2060886005" sldId="1079"/>
            <ac:spMk id="31" creationId="{CE2333A4-7D16-C563-4799-74A1201B8AE7}"/>
          </ac:spMkLst>
        </pc:spChg>
        <pc:spChg chg="mod">
          <ac:chgData name="Jana Lu" userId="76d7ce9a-58f9-4227-9ce6-18dcc353422d" providerId="ADAL" clId="{0DB16442-3E7C-408D-B1D2-E7B88EAD8DF0}" dt="2024-06-13T17:48:26.976" v="13059" actId="27636"/>
          <ac:spMkLst>
            <pc:docMk/>
            <pc:sldMk cId="2060886005" sldId="1079"/>
            <ac:spMk id="32" creationId="{2A263222-6128-356F-171B-D29AE1FC5242}"/>
          </ac:spMkLst>
        </pc:spChg>
        <pc:spChg chg="mod">
          <ac:chgData name="Jana Lu" userId="76d7ce9a-58f9-4227-9ce6-18dcc353422d" providerId="ADAL" clId="{0DB16442-3E7C-408D-B1D2-E7B88EAD8DF0}" dt="2024-06-13T17:48:26.966" v="13053" actId="27636"/>
          <ac:spMkLst>
            <pc:docMk/>
            <pc:sldMk cId="2060886005" sldId="1079"/>
            <ac:spMk id="33" creationId="{730BFB34-6292-72DD-7011-9425E78335E2}"/>
          </ac:spMkLst>
        </pc:spChg>
        <pc:spChg chg="mod">
          <ac:chgData name="Jana Lu" userId="76d7ce9a-58f9-4227-9ce6-18dcc353422d" providerId="ADAL" clId="{0DB16442-3E7C-408D-B1D2-E7B88EAD8DF0}" dt="2024-06-13T17:48:26.971" v="13056" actId="27636"/>
          <ac:spMkLst>
            <pc:docMk/>
            <pc:sldMk cId="2060886005" sldId="1079"/>
            <ac:spMk id="34" creationId="{36647E05-95CD-FDD4-C741-6DFABE971EBD}"/>
          </ac:spMkLst>
        </pc:spChg>
        <pc:spChg chg="mod">
          <ac:chgData name="Jana Lu" userId="76d7ce9a-58f9-4227-9ce6-18dcc353422d" providerId="ADAL" clId="{0DB16442-3E7C-408D-B1D2-E7B88EAD8DF0}" dt="2024-06-13T17:48:26.954" v="13048" actId="27636"/>
          <ac:spMkLst>
            <pc:docMk/>
            <pc:sldMk cId="2060886005" sldId="1079"/>
            <ac:spMk id="35" creationId="{616B9D2B-50E3-F107-8754-1535C9EB0FC1}"/>
          </ac:spMkLst>
        </pc:spChg>
        <pc:spChg chg="mod">
          <ac:chgData name="Jana Lu" userId="76d7ce9a-58f9-4227-9ce6-18dcc353422d" providerId="ADAL" clId="{0DB16442-3E7C-408D-B1D2-E7B88EAD8DF0}" dt="2024-06-13T17:48:26.949" v="13045" actId="27636"/>
          <ac:spMkLst>
            <pc:docMk/>
            <pc:sldMk cId="2060886005" sldId="1079"/>
            <ac:spMk id="36" creationId="{CBB26517-29C6-6A7E-B47A-D4E921983246}"/>
          </ac:spMkLst>
        </pc:spChg>
        <pc:spChg chg="mod">
          <ac:chgData name="Jana Lu" userId="76d7ce9a-58f9-4227-9ce6-18dcc353422d" providerId="ADAL" clId="{0DB16442-3E7C-408D-B1D2-E7B88EAD8DF0}" dt="2024-06-13T17:48:26.964" v="13052" actId="27636"/>
          <ac:spMkLst>
            <pc:docMk/>
            <pc:sldMk cId="2060886005" sldId="1079"/>
            <ac:spMk id="37" creationId="{44A36C21-5F8A-B509-5E53-0EF1F265D241}"/>
          </ac:spMkLst>
        </pc:spChg>
        <pc:spChg chg="mod">
          <ac:chgData name="Jana Lu" userId="76d7ce9a-58f9-4227-9ce6-18dcc353422d" providerId="ADAL" clId="{0DB16442-3E7C-408D-B1D2-E7B88EAD8DF0}" dt="2024-06-13T17:48:26.972" v="13057" actId="27636"/>
          <ac:spMkLst>
            <pc:docMk/>
            <pc:sldMk cId="2060886005" sldId="1079"/>
            <ac:spMk id="38" creationId="{4F41A2B8-CE18-3DB2-2110-A6F45BF3238F}"/>
          </ac:spMkLst>
        </pc:spChg>
        <pc:spChg chg="mod">
          <ac:chgData name="Jana Lu" userId="76d7ce9a-58f9-4227-9ce6-18dcc353422d" providerId="ADAL" clId="{0DB16442-3E7C-408D-B1D2-E7B88EAD8DF0}" dt="2024-06-13T17:48:26.974" v="13058" actId="27636"/>
          <ac:spMkLst>
            <pc:docMk/>
            <pc:sldMk cId="2060886005" sldId="1079"/>
            <ac:spMk id="39" creationId="{01587E61-1FCD-A146-06A8-C24A60296693}"/>
          </ac:spMkLst>
        </pc:spChg>
        <pc:spChg chg="mod">
          <ac:chgData name="Jana Lu" userId="76d7ce9a-58f9-4227-9ce6-18dcc353422d" providerId="ADAL" clId="{0DB16442-3E7C-408D-B1D2-E7B88EAD8DF0}" dt="2024-06-13T17:48:26.963" v="13051" actId="27636"/>
          <ac:spMkLst>
            <pc:docMk/>
            <pc:sldMk cId="2060886005" sldId="1079"/>
            <ac:spMk id="40" creationId="{495613BE-B348-3E7A-61C3-B0CFD6AAE5BD}"/>
          </ac:spMkLst>
        </pc:spChg>
        <pc:spChg chg="mod">
          <ac:chgData name="Jana Lu" userId="76d7ce9a-58f9-4227-9ce6-18dcc353422d" providerId="ADAL" clId="{0DB16442-3E7C-408D-B1D2-E7B88EAD8DF0}" dt="2024-06-13T17:48:26.946" v="13044" actId="27636"/>
          <ac:spMkLst>
            <pc:docMk/>
            <pc:sldMk cId="2060886005" sldId="1079"/>
            <ac:spMk id="41" creationId="{92B93844-C1AC-2877-3ACD-D416AC4579E8}"/>
          </ac:spMkLst>
        </pc:spChg>
        <pc:spChg chg="mod">
          <ac:chgData name="Jana Lu" userId="76d7ce9a-58f9-4227-9ce6-18dcc353422d" providerId="ADAL" clId="{0DB16442-3E7C-408D-B1D2-E7B88EAD8DF0}" dt="2024-06-13T17:48:26.981" v="13062" actId="27636"/>
          <ac:spMkLst>
            <pc:docMk/>
            <pc:sldMk cId="2060886005" sldId="1079"/>
            <ac:spMk id="42" creationId="{14590CEC-CB2F-482C-0562-DDB74440D4AA}"/>
          </ac:spMkLst>
        </pc:spChg>
        <pc:spChg chg="mod">
          <ac:chgData name="Jana Lu" userId="76d7ce9a-58f9-4227-9ce6-18dcc353422d" providerId="ADAL" clId="{0DB16442-3E7C-408D-B1D2-E7B88EAD8DF0}" dt="2024-06-13T17:48:26.961" v="13050" actId="27636"/>
          <ac:spMkLst>
            <pc:docMk/>
            <pc:sldMk cId="2060886005" sldId="1079"/>
            <ac:spMk id="43" creationId="{827D0367-898D-5E44-753B-FEBE8DDCE51E}"/>
          </ac:spMkLst>
        </pc:spChg>
        <pc:spChg chg="mod">
          <ac:chgData name="Jana Lu" userId="76d7ce9a-58f9-4227-9ce6-18dcc353422d" providerId="ADAL" clId="{0DB16442-3E7C-408D-B1D2-E7B88EAD8DF0}" dt="2024-06-13T17:48:26.968" v="13054" actId="27636"/>
          <ac:spMkLst>
            <pc:docMk/>
            <pc:sldMk cId="2060886005" sldId="1079"/>
            <ac:spMk id="44" creationId="{EBFDCF77-E9E4-C040-01B1-557EC2B3F57E}"/>
          </ac:spMkLst>
        </pc:spChg>
      </pc:sldChg>
      <pc:sldChg chg="del">
        <pc:chgData name="Jana Lu" userId="76d7ce9a-58f9-4227-9ce6-18dcc353422d" providerId="ADAL" clId="{0DB16442-3E7C-408D-B1D2-E7B88EAD8DF0}" dt="2024-06-10T16:57:07.659" v="953" actId="47"/>
        <pc:sldMkLst>
          <pc:docMk/>
          <pc:sldMk cId="2510804277" sldId="1080"/>
        </pc:sldMkLst>
      </pc:sldChg>
      <pc:sldChg chg="delSp modSp add mod addCm modNotesTx">
        <pc:chgData name="Jana Lu" userId="76d7ce9a-58f9-4227-9ce6-18dcc353422d" providerId="ADAL" clId="{0DB16442-3E7C-408D-B1D2-E7B88EAD8DF0}" dt="2024-06-13T17:48:26.199" v="12849" actId="27636"/>
        <pc:sldMkLst>
          <pc:docMk/>
          <pc:sldMk cId="1279160646" sldId="1081"/>
        </pc:sldMkLst>
        <pc:spChg chg="mod">
          <ac:chgData name="Jana Lu" userId="76d7ce9a-58f9-4227-9ce6-18dcc353422d" providerId="ADAL" clId="{0DB16442-3E7C-408D-B1D2-E7B88EAD8DF0}" dt="2024-06-13T17:48:24.966" v="12410"/>
          <ac:spMkLst>
            <pc:docMk/>
            <pc:sldMk cId="1279160646" sldId="1081"/>
            <ac:spMk id="2" creationId="{173D865E-571B-D260-6EC0-070EDF19E5DB}"/>
          </ac:spMkLst>
        </pc:spChg>
        <pc:spChg chg="mod">
          <ac:chgData name="Jana Lu" userId="76d7ce9a-58f9-4227-9ce6-18dcc353422d" providerId="ADAL" clId="{0DB16442-3E7C-408D-B1D2-E7B88EAD8DF0}" dt="2024-06-13T00:36:26.349" v="8388" actId="6549"/>
          <ac:spMkLst>
            <pc:docMk/>
            <pc:sldMk cId="1279160646" sldId="1081"/>
            <ac:spMk id="3" creationId="{83811AB5-1E14-D6CA-701E-F322024400A7}"/>
          </ac:spMkLst>
        </pc:spChg>
        <pc:spChg chg="mod">
          <ac:chgData name="Jana Lu" userId="76d7ce9a-58f9-4227-9ce6-18dcc353422d" providerId="ADAL" clId="{0DB16442-3E7C-408D-B1D2-E7B88EAD8DF0}" dt="2024-06-13T00:35:52.692" v="8356" actId="20577"/>
          <ac:spMkLst>
            <pc:docMk/>
            <pc:sldMk cId="1279160646" sldId="1081"/>
            <ac:spMk id="4" creationId="{716D36BD-560E-DEAD-4DE9-3D5D9819F9E6}"/>
          </ac:spMkLst>
        </pc:spChg>
        <pc:spChg chg="mod">
          <ac:chgData name="Jana Lu" userId="76d7ce9a-58f9-4227-9ce6-18dcc353422d" providerId="ADAL" clId="{0DB16442-3E7C-408D-B1D2-E7B88EAD8DF0}" dt="2024-06-13T17:48:26.133" v="12831" actId="27636"/>
          <ac:spMkLst>
            <pc:docMk/>
            <pc:sldMk cId="1279160646" sldId="1081"/>
            <ac:spMk id="5" creationId="{9CE33B19-F660-0FD7-6A73-8A974F3AD2FD}"/>
          </ac:spMkLst>
        </pc:spChg>
        <pc:spChg chg="mod">
          <ac:chgData name="Jana Lu" userId="76d7ce9a-58f9-4227-9ce6-18dcc353422d" providerId="ADAL" clId="{0DB16442-3E7C-408D-B1D2-E7B88EAD8DF0}" dt="2024-06-13T17:48:26.199" v="12849" actId="27636"/>
          <ac:spMkLst>
            <pc:docMk/>
            <pc:sldMk cId="1279160646" sldId="1081"/>
            <ac:spMk id="6" creationId="{CD707C5D-78ED-6281-2D6B-46CED8716361}"/>
          </ac:spMkLst>
        </pc:spChg>
        <pc:spChg chg="mod">
          <ac:chgData name="Jana Lu" userId="76d7ce9a-58f9-4227-9ce6-18dcc353422d" providerId="ADAL" clId="{0DB16442-3E7C-408D-B1D2-E7B88EAD8DF0}" dt="2024-06-13T17:48:26.167" v="12841" actId="27636"/>
          <ac:spMkLst>
            <pc:docMk/>
            <pc:sldMk cId="1279160646" sldId="1081"/>
            <ac:spMk id="7" creationId="{060AAF10-8FBC-A703-155C-28DFDA786983}"/>
          </ac:spMkLst>
        </pc:spChg>
        <pc:spChg chg="mod">
          <ac:chgData name="Jana Lu" userId="76d7ce9a-58f9-4227-9ce6-18dcc353422d" providerId="ADAL" clId="{0DB16442-3E7C-408D-B1D2-E7B88EAD8DF0}" dt="2024-06-13T17:48:26.155" v="12837" actId="27636"/>
          <ac:spMkLst>
            <pc:docMk/>
            <pc:sldMk cId="1279160646" sldId="1081"/>
            <ac:spMk id="8" creationId="{62AF6B8E-E0ED-15A6-58BF-AE76DC810A25}"/>
          </ac:spMkLst>
        </pc:spChg>
        <pc:spChg chg="mod">
          <ac:chgData name="Jana Lu" userId="76d7ce9a-58f9-4227-9ce6-18dcc353422d" providerId="ADAL" clId="{0DB16442-3E7C-408D-B1D2-E7B88EAD8DF0}" dt="2024-06-13T17:48:26.164" v="12840" actId="27636"/>
          <ac:spMkLst>
            <pc:docMk/>
            <pc:sldMk cId="1279160646" sldId="1081"/>
            <ac:spMk id="9" creationId="{69B2778D-08F0-F940-0C29-AA34D11F4F02}"/>
          </ac:spMkLst>
        </pc:spChg>
        <pc:spChg chg="mod">
          <ac:chgData name="Jana Lu" userId="76d7ce9a-58f9-4227-9ce6-18dcc353422d" providerId="ADAL" clId="{0DB16442-3E7C-408D-B1D2-E7B88EAD8DF0}" dt="2024-06-13T17:48:26.137" v="12832" actId="27636"/>
          <ac:spMkLst>
            <pc:docMk/>
            <pc:sldMk cId="1279160646" sldId="1081"/>
            <ac:spMk id="10" creationId="{F44F9BF4-B7C7-19C9-84F5-8A16178957A3}"/>
          </ac:spMkLst>
        </pc:spChg>
        <pc:spChg chg="mod">
          <ac:chgData name="Jana Lu" userId="76d7ce9a-58f9-4227-9ce6-18dcc353422d" providerId="ADAL" clId="{0DB16442-3E7C-408D-B1D2-E7B88EAD8DF0}" dt="2024-06-13T17:48:26.169" v="12842" actId="27636"/>
          <ac:spMkLst>
            <pc:docMk/>
            <pc:sldMk cId="1279160646" sldId="1081"/>
            <ac:spMk id="11" creationId="{178608EE-3B2A-A6AE-2BA2-F1C05E19BBEA}"/>
          </ac:spMkLst>
        </pc:spChg>
        <pc:spChg chg="mod">
          <ac:chgData name="Jana Lu" userId="76d7ce9a-58f9-4227-9ce6-18dcc353422d" providerId="ADAL" clId="{0DB16442-3E7C-408D-B1D2-E7B88EAD8DF0}" dt="2024-06-13T17:48:26.158" v="12838" actId="27636"/>
          <ac:spMkLst>
            <pc:docMk/>
            <pc:sldMk cId="1279160646" sldId="1081"/>
            <ac:spMk id="12" creationId="{D806BFD1-1EB4-21A1-7D7A-8EE7800A856B}"/>
          </ac:spMkLst>
        </pc:spChg>
        <pc:spChg chg="mod">
          <ac:chgData name="Jana Lu" userId="76d7ce9a-58f9-4227-9ce6-18dcc353422d" providerId="ADAL" clId="{0DB16442-3E7C-408D-B1D2-E7B88EAD8DF0}" dt="2024-06-13T17:48:26.187" v="12845" actId="27636"/>
          <ac:spMkLst>
            <pc:docMk/>
            <pc:sldMk cId="1279160646" sldId="1081"/>
            <ac:spMk id="13" creationId="{19746D67-540C-C9B0-7A73-F6D0F85E5E65}"/>
          </ac:spMkLst>
        </pc:spChg>
        <pc:spChg chg="mod">
          <ac:chgData name="Jana Lu" userId="76d7ce9a-58f9-4227-9ce6-18dcc353422d" providerId="ADAL" clId="{0DB16442-3E7C-408D-B1D2-E7B88EAD8DF0}" dt="2024-06-13T17:48:26.141" v="12833" actId="27636"/>
          <ac:spMkLst>
            <pc:docMk/>
            <pc:sldMk cId="1279160646" sldId="1081"/>
            <ac:spMk id="14" creationId="{9F79B58F-B1B7-55CE-AFF7-43971BB4810A}"/>
          </ac:spMkLst>
        </pc:spChg>
        <pc:spChg chg="mod">
          <ac:chgData name="Jana Lu" userId="76d7ce9a-58f9-4227-9ce6-18dcc353422d" providerId="ADAL" clId="{0DB16442-3E7C-408D-B1D2-E7B88EAD8DF0}" dt="2024-06-13T17:48:26.193" v="12847" actId="27636"/>
          <ac:spMkLst>
            <pc:docMk/>
            <pc:sldMk cId="1279160646" sldId="1081"/>
            <ac:spMk id="15" creationId="{9077BA5B-B1C2-D752-642A-9061FBCB0922}"/>
          </ac:spMkLst>
        </pc:spChg>
        <pc:spChg chg="mod">
          <ac:chgData name="Jana Lu" userId="76d7ce9a-58f9-4227-9ce6-18dcc353422d" providerId="ADAL" clId="{0DB16442-3E7C-408D-B1D2-E7B88EAD8DF0}" dt="2024-06-13T17:48:26.177" v="12843" actId="27636"/>
          <ac:spMkLst>
            <pc:docMk/>
            <pc:sldMk cId="1279160646" sldId="1081"/>
            <ac:spMk id="16" creationId="{3EF0B5D5-3065-1EDA-2922-D5C5DC0BA29E}"/>
          </ac:spMkLst>
        </pc:spChg>
        <pc:spChg chg="mod">
          <ac:chgData name="Jana Lu" userId="76d7ce9a-58f9-4227-9ce6-18dcc353422d" providerId="ADAL" clId="{0DB16442-3E7C-408D-B1D2-E7B88EAD8DF0}" dt="2024-06-13T17:48:26.161" v="12839" actId="27636"/>
          <ac:spMkLst>
            <pc:docMk/>
            <pc:sldMk cId="1279160646" sldId="1081"/>
            <ac:spMk id="17" creationId="{383FF104-425E-8160-DB6C-012B5E3FB8E8}"/>
          </ac:spMkLst>
        </pc:spChg>
        <pc:spChg chg="mod">
          <ac:chgData name="Jana Lu" userId="76d7ce9a-58f9-4227-9ce6-18dcc353422d" providerId="ADAL" clId="{0DB16442-3E7C-408D-B1D2-E7B88EAD8DF0}" dt="2024-06-13T17:48:26.153" v="12836" actId="27636"/>
          <ac:spMkLst>
            <pc:docMk/>
            <pc:sldMk cId="1279160646" sldId="1081"/>
            <ac:spMk id="18" creationId="{2DA091C0-D378-E40E-D219-4A08683C9A35}"/>
          </ac:spMkLst>
        </pc:spChg>
        <pc:spChg chg="mod">
          <ac:chgData name="Jana Lu" userId="76d7ce9a-58f9-4227-9ce6-18dcc353422d" providerId="ADAL" clId="{0DB16442-3E7C-408D-B1D2-E7B88EAD8DF0}" dt="2024-06-13T17:48:26.144" v="12834" actId="27636"/>
          <ac:spMkLst>
            <pc:docMk/>
            <pc:sldMk cId="1279160646" sldId="1081"/>
            <ac:spMk id="19" creationId="{D2395AE1-B0F9-E569-6FE9-AF3E169E4B86}"/>
          </ac:spMkLst>
        </pc:spChg>
        <pc:spChg chg="mod">
          <ac:chgData name="Jana Lu" userId="76d7ce9a-58f9-4227-9ce6-18dcc353422d" providerId="ADAL" clId="{0DB16442-3E7C-408D-B1D2-E7B88EAD8DF0}" dt="2024-06-13T17:48:26.184" v="12844" actId="27636"/>
          <ac:spMkLst>
            <pc:docMk/>
            <pc:sldMk cId="1279160646" sldId="1081"/>
            <ac:spMk id="20" creationId="{991EACB0-E9B5-E7A2-5043-C8E1BF7CA312}"/>
          </ac:spMkLst>
        </pc:spChg>
        <pc:spChg chg="mod">
          <ac:chgData name="Jana Lu" userId="76d7ce9a-58f9-4227-9ce6-18dcc353422d" providerId="ADAL" clId="{0DB16442-3E7C-408D-B1D2-E7B88EAD8DF0}" dt="2024-06-13T17:48:26.191" v="12846" actId="27636"/>
          <ac:spMkLst>
            <pc:docMk/>
            <pc:sldMk cId="1279160646" sldId="1081"/>
            <ac:spMk id="21" creationId="{9721E06D-A708-9C32-3DC5-52FB517FAE13}"/>
          </ac:spMkLst>
        </pc:spChg>
        <pc:spChg chg="mod">
          <ac:chgData name="Jana Lu" userId="76d7ce9a-58f9-4227-9ce6-18dcc353422d" providerId="ADAL" clId="{0DB16442-3E7C-408D-B1D2-E7B88EAD8DF0}" dt="2024-06-13T17:48:26.149" v="12835" actId="27636"/>
          <ac:spMkLst>
            <pc:docMk/>
            <pc:sldMk cId="1279160646" sldId="1081"/>
            <ac:spMk id="22" creationId="{6EB20D50-92D8-D04A-7ACE-125CA6C33612}"/>
          </ac:spMkLst>
        </pc:spChg>
        <pc:spChg chg="mod">
          <ac:chgData name="Jana Lu" userId="76d7ce9a-58f9-4227-9ce6-18dcc353422d" providerId="ADAL" clId="{0DB16442-3E7C-408D-B1D2-E7B88EAD8DF0}" dt="2024-06-13T17:48:26.197" v="12848" actId="27636"/>
          <ac:spMkLst>
            <pc:docMk/>
            <pc:sldMk cId="1279160646" sldId="1081"/>
            <ac:spMk id="23" creationId="{92E1EAC1-2805-2B67-BD18-B0FF6625524A}"/>
          </ac:spMkLst>
        </pc:spChg>
        <pc:spChg chg="mod">
          <ac:chgData name="Jana Lu" userId="76d7ce9a-58f9-4227-9ce6-18dcc353422d" providerId="ADAL" clId="{0DB16442-3E7C-408D-B1D2-E7B88EAD8DF0}" dt="2024-06-13T17:48:24.966" v="12410"/>
          <ac:spMkLst>
            <pc:docMk/>
            <pc:sldMk cId="1279160646" sldId="1081"/>
            <ac:spMk id="24" creationId="{7331A79F-15E2-810B-5F3A-05DF2BD64715}"/>
          </ac:spMkLst>
        </pc:spChg>
        <pc:spChg chg="del mod">
          <ac:chgData name="Jana Lu" userId="76d7ce9a-58f9-4227-9ce6-18dcc353422d" providerId="ADAL" clId="{0DB16442-3E7C-408D-B1D2-E7B88EAD8DF0}" dt="2024-06-13T00:32:45.497" v="8294" actId="478"/>
          <ac:spMkLst>
            <pc:docMk/>
            <pc:sldMk cId="1279160646" sldId="1081"/>
            <ac:spMk id="26" creationId="{72B1CE08-4D28-4F80-2401-AD9A0B391894}"/>
          </ac:spMkLst>
        </pc:spChg>
        <pc:picChg chg="mod">
          <ac:chgData name="Jana Lu" userId="76d7ce9a-58f9-4227-9ce6-18dcc353422d" providerId="ADAL" clId="{0DB16442-3E7C-408D-B1D2-E7B88EAD8DF0}" dt="2024-06-13T00:34:11.307" v="8306"/>
          <ac:picMkLst>
            <pc:docMk/>
            <pc:sldMk cId="1279160646" sldId="1081"/>
            <ac:picMk id="7170" creationId="{42A12721-EF42-D4BE-F833-8E9EFC466401}"/>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00:33:50.938" v="8305"/>
              <pc2:cmMkLst xmlns:pc2="http://schemas.microsoft.com/office/powerpoint/2019/9/main/command">
                <pc:docMk/>
                <pc:sldMk cId="1279160646" sldId="1081"/>
                <pc2:cmMk id="{582E7B1F-F8EE-497C-A735-63F055724359}"/>
              </pc2:cmMkLst>
            </pc226:cmChg>
          </p:ext>
        </pc:extLst>
      </pc:sldChg>
      <pc:sldChg chg="del">
        <pc:chgData name="Jana Lu" userId="76d7ce9a-58f9-4227-9ce6-18dcc353422d" providerId="ADAL" clId="{0DB16442-3E7C-408D-B1D2-E7B88EAD8DF0}" dt="2024-06-10T16:57:16.512" v="954" actId="47"/>
        <pc:sldMkLst>
          <pc:docMk/>
          <pc:sldMk cId="1985986846" sldId="1081"/>
        </pc:sldMkLst>
      </pc:sldChg>
      <pc:sldChg chg="del">
        <pc:chgData name="Jana Lu" userId="76d7ce9a-58f9-4227-9ce6-18dcc353422d" providerId="ADAL" clId="{0DB16442-3E7C-408D-B1D2-E7B88EAD8DF0}" dt="2024-06-10T16:57:22.692" v="955" actId="47"/>
        <pc:sldMkLst>
          <pc:docMk/>
          <pc:sldMk cId="1568325780" sldId="1082"/>
        </pc:sldMkLst>
      </pc:sldChg>
      <pc:sldChg chg="del">
        <pc:chgData name="Jana Lu" userId="76d7ce9a-58f9-4227-9ce6-18dcc353422d" providerId="ADAL" clId="{0DB16442-3E7C-408D-B1D2-E7B88EAD8DF0}" dt="2024-06-10T16:57:24.442" v="956" actId="47"/>
        <pc:sldMkLst>
          <pc:docMk/>
          <pc:sldMk cId="1013886654" sldId="1083"/>
        </pc:sldMkLst>
      </pc:sldChg>
      <pc:sldChg chg="modSp add mod">
        <pc:chgData name="Jana Lu" userId="76d7ce9a-58f9-4227-9ce6-18dcc353422d" providerId="ADAL" clId="{0DB16442-3E7C-408D-B1D2-E7B88EAD8DF0}" dt="2024-06-13T20:36:55.303" v="14680" actId="20577"/>
        <pc:sldMkLst>
          <pc:docMk/>
          <pc:sldMk cId="2794043861" sldId="1114"/>
        </pc:sldMkLst>
        <pc:spChg chg="mod">
          <ac:chgData name="Jana Lu" userId="76d7ce9a-58f9-4227-9ce6-18dcc353422d" providerId="ADAL" clId="{0DB16442-3E7C-408D-B1D2-E7B88EAD8DF0}" dt="2024-06-13T17:48:24.966" v="12410"/>
          <ac:spMkLst>
            <pc:docMk/>
            <pc:sldMk cId="2794043861" sldId="1114"/>
            <ac:spMk id="23" creationId="{26EB9576-5CA6-ADEA-6DBF-CF1756F617B4}"/>
          </ac:spMkLst>
        </pc:spChg>
        <pc:spChg chg="mod">
          <ac:chgData name="Jana Lu" userId="76d7ce9a-58f9-4227-9ce6-18dcc353422d" providerId="ADAL" clId="{0DB16442-3E7C-408D-B1D2-E7B88EAD8DF0}" dt="2024-06-13T17:48:24.966" v="12410"/>
          <ac:spMkLst>
            <pc:docMk/>
            <pc:sldMk cId="2794043861" sldId="1114"/>
            <ac:spMk id="25" creationId="{F43F93A3-9938-DC35-BF1B-215393329ECE}"/>
          </ac:spMkLst>
        </pc:spChg>
        <pc:spChg chg="mod">
          <ac:chgData name="Jana Lu" userId="76d7ce9a-58f9-4227-9ce6-18dcc353422d" providerId="ADAL" clId="{0DB16442-3E7C-408D-B1D2-E7B88EAD8DF0}" dt="2024-06-13T20:36:55.303" v="14680" actId="20577"/>
          <ac:spMkLst>
            <pc:docMk/>
            <pc:sldMk cId="2794043861" sldId="1114"/>
            <ac:spMk id="26" creationId="{23DC2AE1-0A2F-C3EA-1300-0586F85404E4}"/>
          </ac:spMkLst>
        </pc:spChg>
        <pc:spChg chg="mod">
          <ac:chgData name="Jana Lu" userId="76d7ce9a-58f9-4227-9ce6-18dcc353422d" providerId="ADAL" clId="{0DB16442-3E7C-408D-B1D2-E7B88EAD8DF0}" dt="2024-06-13T17:48:24.966" v="12410"/>
          <ac:spMkLst>
            <pc:docMk/>
            <pc:sldMk cId="2794043861" sldId="1114"/>
            <ac:spMk id="27" creationId="{7C2F82F2-A8D2-81F9-A0B7-C9F9237E563C}"/>
          </ac:spMkLst>
        </pc:spChg>
        <pc:spChg chg="mod">
          <ac:chgData name="Jana Lu" userId="76d7ce9a-58f9-4227-9ce6-18dcc353422d" providerId="ADAL" clId="{0DB16442-3E7C-408D-B1D2-E7B88EAD8DF0}" dt="2024-06-13T17:48:24.966" v="12410"/>
          <ac:spMkLst>
            <pc:docMk/>
            <pc:sldMk cId="2794043861" sldId="1114"/>
            <ac:spMk id="28" creationId="{8095D71F-D86B-04FE-1231-2A7C11192113}"/>
          </ac:spMkLst>
        </pc:spChg>
        <pc:spChg chg="mod">
          <ac:chgData name="Jana Lu" userId="76d7ce9a-58f9-4227-9ce6-18dcc353422d" providerId="ADAL" clId="{0DB16442-3E7C-408D-B1D2-E7B88EAD8DF0}" dt="2024-06-13T17:48:24.966" v="12410"/>
          <ac:spMkLst>
            <pc:docMk/>
            <pc:sldMk cId="2794043861" sldId="1114"/>
            <ac:spMk id="29" creationId="{F06AF216-23BE-5BC0-A839-09A6B438FC61}"/>
          </ac:spMkLst>
        </pc:spChg>
        <pc:spChg chg="mod">
          <ac:chgData name="Jana Lu" userId="76d7ce9a-58f9-4227-9ce6-18dcc353422d" providerId="ADAL" clId="{0DB16442-3E7C-408D-B1D2-E7B88EAD8DF0}" dt="2024-06-13T17:48:24.966" v="12410"/>
          <ac:spMkLst>
            <pc:docMk/>
            <pc:sldMk cId="2794043861" sldId="1114"/>
            <ac:spMk id="30" creationId="{BF85BBA0-41FF-936E-7C75-535677465D49}"/>
          </ac:spMkLst>
        </pc:spChg>
        <pc:spChg chg="mod">
          <ac:chgData name="Jana Lu" userId="76d7ce9a-58f9-4227-9ce6-18dcc353422d" providerId="ADAL" clId="{0DB16442-3E7C-408D-B1D2-E7B88EAD8DF0}" dt="2024-06-13T17:48:24.966" v="12410"/>
          <ac:spMkLst>
            <pc:docMk/>
            <pc:sldMk cId="2794043861" sldId="1114"/>
            <ac:spMk id="31" creationId="{B7747A68-7CF4-9320-4DA6-69B8AAF2C5F1}"/>
          </ac:spMkLst>
        </pc:spChg>
        <pc:spChg chg="mod">
          <ac:chgData name="Jana Lu" userId="76d7ce9a-58f9-4227-9ce6-18dcc353422d" providerId="ADAL" clId="{0DB16442-3E7C-408D-B1D2-E7B88EAD8DF0}" dt="2024-06-13T17:48:24.966" v="12410"/>
          <ac:spMkLst>
            <pc:docMk/>
            <pc:sldMk cId="2794043861" sldId="1114"/>
            <ac:spMk id="32" creationId="{E9A39404-44B2-0BB6-930C-A5968C4F6A5E}"/>
          </ac:spMkLst>
        </pc:spChg>
        <pc:spChg chg="mod">
          <ac:chgData name="Jana Lu" userId="76d7ce9a-58f9-4227-9ce6-18dcc353422d" providerId="ADAL" clId="{0DB16442-3E7C-408D-B1D2-E7B88EAD8DF0}" dt="2024-06-13T17:48:24.966" v="12410"/>
          <ac:spMkLst>
            <pc:docMk/>
            <pc:sldMk cId="2794043861" sldId="1114"/>
            <ac:spMk id="33" creationId="{B40E64C4-840A-A402-BEDB-8C78AFA407A6}"/>
          </ac:spMkLst>
        </pc:spChg>
        <pc:spChg chg="mod">
          <ac:chgData name="Jana Lu" userId="76d7ce9a-58f9-4227-9ce6-18dcc353422d" providerId="ADAL" clId="{0DB16442-3E7C-408D-B1D2-E7B88EAD8DF0}" dt="2024-06-13T17:48:24.966" v="12410"/>
          <ac:spMkLst>
            <pc:docMk/>
            <pc:sldMk cId="2794043861" sldId="1114"/>
            <ac:spMk id="34" creationId="{6D1B0517-B550-972C-F4B3-A68A91E92AF1}"/>
          </ac:spMkLst>
        </pc:spChg>
        <pc:spChg chg="mod">
          <ac:chgData name="Jana Lu" userId="76d7ce9a-58f9-4227-9ce6-18dcc353422d" providerId="ADAL" clId="{0DB16442-3E7C-408D-B1D2-E7B88EAD8DF0}" dt="2024-06-13T17:48:24.966" v="12410"/>
          <ac:spMkLst>
            <pc:docMk/>
            <pc:sldMk cId="2794043861" sldId="1114"/>
            <ac:spMk id="35" creationId="{760C25E0-170A-C3A9-F8B0-B6405B9C13FA}"/>
          </ac:spMkLst>
        </pc:spChg>
        <pc:spChg chg="mod">
          <ac:chgData name="Jana Lu" userId="76d7ce9a-58f9-4227-9ce6-18dcc353422d" providerId="ADAL" clId="{0DB16442-3E7C-408D-B1D2-E7B88EAD8DF0}" dt="2024-06-13T17:48:24.966" v="12410"/>
          <ac:spMkLst>
            <pc:docMk/>
            <pc:sldMk cId="2794043861" sldId="1114"/>
            <ac:spMk id="36" creationId="{710B7980-1983-23EC-0AD1-BC6951B5E1CC}"/>
          </ac:spMkLst>
        </pc:spChg>
        <pc:spChg chg="mod">
          <ac:chgData name="Jana Lu" userId="76d7ce9a-58f9-4227-9ce6-18dcc353422d" providerId="ADAL" clId="{0DB16442-3E7C-408D-B1D2-E7B88EAD8DF0}" dt="2024-06-13T17:48:24.966" v="12410"/>
          <ac:spMkLst>
            <pc:docMk/>
            <pc:sldMk cId="2794043861" sldId="1114"/>
            <ac:spMk id="37" creationId="{29B3BAEC-4619-A0E3-B2C2-B8AB4052510A}"/>
          </ac:spMkLst>
        </pc:spChg>
        <pc:spChg chg="mod">
          <ac:chgData name="Jana Lu" userId="76d7ce9a-58f9-4227-9ce6-18dcc353422d" providerId="ADAL" clId="{0DB16442-3E7C-408D-B1D2-E7B88EAD8DF0}" dt="2024-06-13T17:48:24.966" v="12410"/>
          <ac:spMkLst>
            <pc:docMk/>
            <pc:sldMk cId="2794043861" sldId="1114"/>
            <ac:spMk id="38" creationId="{DCC8695D-C328-A3D8-550F-877B0D65292F}"/>
          </ac:spMkLst>
        </pc:spChg>
        <pc:spChg chg="mod">
          <ac:chgData name="Jana Lu" userId="76d7ce9a-58f9-4227-9ce6-18dcc353422d" providerId="ADAL" clId="{0DB16442-3E7C-408D-B1D2-E7B88EAD8DF0}" dt="2024-06-13T17:48:24.966" v="12410"/>
          <ac:spMkLst>
            <pc:docMk/>
            <pc:sldMk cId="2794043861" sldId="1114"/>
            <ac:spMk id="39" creationId="{C3E7FC02-1A4C-2F38-0D5F-B7FA445176FE}"/>
          </ac:spMkLst>
        </pc:spChg>
        <pc:spChg chg="mod">
          <ac:chgData name="Jana Lu" userId="76d7ce9a-58f9-4227-9ce6-18dcc353422d" providerId="ADAL" clId="{0DB16442-3E7C-408D-B1D2-E7B88EAD8DF0}" dt="2024-06-13T17:48:24.966" v="12410"/>
          <ac:spMkLst>
            <pc:docMk/>
            <pc:sldMk cId="2794043861" sldId="1114"/>
            <ac:spMk id="40" creationId="{C2384E96-94A3-11CE-1CB1-2AB90258CC46}"/>
          </ac:spMkLst>
        </pc:spChg>
        <pc:spChg chg="mod">
          <ac:chgData name="Jana Lu" userId="76d7ce9a-58f9-4227-9ce6-18dcc353422d" providerId="ADAL" clId="{0DB16442-3E7C-408D-B1D2-E7B88EAD8DF0}" dt="2024-06-13T17:48:24.966" v="12410"/>
          <ac:spMkLst>
            <pc:docMk/>
            <pc:sldMk cId="2794043861" sldId="1114"/>
            <ac:spMk id="41" creationId="{9A606DB8-DAF2-866D-45DD-A236017C1762}"/>
          </ac:spMkLst>
        </pc:spChg>
        <pc:spChg chg="mod">
          <ac:chgData name="Jana Lu" userId="76d7ce9a-58f9-4227-9ce6-18dcc353422d" providerId="ADAL" clId="{0DB16442-3E7C-408D-B1D2-E7B88EAD8DF0}" dt="2024-06-13T17:48:24.966" v="12410"/>
          <ac:spMkLst>
            <pc:docMk/>
            <pc:sldMk cId="2794043861" sldId="1114"/>
            <ac:spMk id="42" creationId="{46410104-52CE-73EB-0954-F3C6F26386C8}"/>
          </ac:spMkLst>
        </pc:spChg>
        <pc:spChg chg="mod">
          <ac:chgData name="Jana Lu" userId="76d7ce9a-58f9-4227-9ce6-18dcc353422d" providerId="ADAL" clId="{0DB16442-3E7C-408D-B1D2-E7B88EAD8DF0}" dt="2024-06-13T17:48:24.966" v="12410"/>
          <ac:spMkLst>
            <pc:docMk/>
            <pc:sldMk cId="2794043861" sldId="1114"/>
            <ac:spMk id="43" creationId="{CC04A2DC-1DB6-1D55-EE30-5907B17F43BC}"/>
          </ac:spMkLst>
        </pc:spChg>
        <pc:spChg chg="mod">
          <ac:chgData name="Jana Lu" userId="76d7ce9a-58f9-4227-9ce6-18dcc353422d" providerId="ADAL" clId="{0DB16442-3E7C-408D-B1D2-E7B88EAD8DF0}" dt="2024-06-13T17:48:24.966" v="12410"/>
          <ac:spMkLst>
            <pc:docMk/>
            <pc:sldMk cId="2794043861" sldId="1114"/>
            <ac:spMk id="44" creationId="{24935CFF-5CBA-2DA2-4F10-3E9D71C6B8C2}"/>
          </ac:spMkLst>
        </pc:spChg>
        <pc:spChg chg="mod">
          <ac:chgData name="Jana Lu" userId="76d7ce9a-58f9-4227-9ce6-18dcc353422d" providerId="ADAL" clId="{0DB16442-3E7C-408D-B1D2-E7B88EAD8DF0}" dt="2024-06-13T17:48:24.966" v="12410"/>
          <ac:spMkLst>
            <pc:docMk/>
            <pc:sldMk cId="2794043861" sldId="1114"/>
            <ac:spMk id="45" creationId="{CC4165E8-7D8A-51B2-3CAA-26E48E880B61}"/>
          </ac:spMkLst>
        </pc:spChg>
        <pc:spChg chg="mod">
          <ac:chgData name="Jana Lu" userId="76d7ce9a-58f9-4227-9ce6-18dcc353422d" providerId="ADAL" clId="{0DB16442-3E7C-408D-B1D2-E7B88EAD8DF0}" dt="2024-06-13T17:48:24.966" v="12410"/>
          <ac:spMkLst>
            <pc:docMk/>
            <pc:sldMk cId="2794043861" sldId="1114"/>
            <ac:spMk id="46" creationId="{8B116738-173B-E173-4074-082FBB7992A9}"/>
          </ac:spMkLst>
        </pc:spChg>
      </pc:sldChg>
      <pc:sldChg chg="modSp add">
        <pc:chgData name="Jana Lu" userId="76d7ce9a-58f9-4227-9ce6-18dcc353422d" providerId="ADAL" clId="{0DB16442-3E7C-408D-B1D2-E7B88EAD8DF0}" dt="2024-06-13T17:48:24.966" v="12410"/>
        <pc:sldMkLst>
          <pc:docMk/>
          <pc:sldMk cId="298981352" sldId="1115"/>
        </pc:sldMkLst>
        <pc:spChg chg="mod">
          <ac:chgData name="Jana Lu" userId="76d7ce9a-58f9-4227-9ce6-18dcc353422d" providerId="ADAL" clId="{0DB16442-3E7C-408D-B1D2-E7B88EAD8DF0}" dt="2024-06-13T17:48:24.966" v="12410"/>
          <ac:spMkLst>
            <pc:docMk/>
            <pc:sldMk cId="298981352" sldId="1115"/>
            <ac:spMk id="23" creationId="{EB6A386F-5C36-AD75-4BDE-D98BE8E2E43D}"/>
          </ac:spMkLst>
        </pc:spChg>
        <pc:spChg chg="mod">
          <ac:chgData name="Jana Lu" userId="76d7ce9a-58f9-4227-9ce6-18dcc353422d" providerId="ADAL" clId="{0DB16442-3E7C-408D-B1D2-E7B88EAD8DF0}" dt="2024-06-13T17:48:24.966" v="12410"/>
          <ac:spMkLst>
            <pc:docMk/>
            <pc:sldMk cId="298981352" sldId="1115"/>
            <ac:spMk id="25" creationId="{0E83F4C9-7606-D662-C8E1-8432C331B324}"/>
          </ac:spMkLst>
        </pc:spChg>
        <pc:spChg chg="mod">
          <ac:chgData name="Jana Lu" userId="76d7ce9a-58f9-4227-9ce6-18dcc353422d" providerId="ADAL" clId="{0DB16442-3E7C-408D-B1D2-E7B88EAD8DF0}" dt="2024-06-13T17:48:24.966" v="12410"/>
          <ac:spMkLst>
            <pc:docMk/>
            <pc:sldMk cId="298981352" sldId="1115"/>
            <ac:spMk id="26" creationId="{C3BD932D-4B55-57BC-D5B3-8FED647E936B}"/>
          </ac:spMkLst>
        </pc:spChg>
      </pc:sldChg>
      <pc:sldChg chg="addSp delSp modSp add mod addCm modNotesTx">
        <pc:chgData name="Jana Lu" userId="76d7ce9a-58f9-4227-9ce6-18dcc353422d" providerId="ADAL" clId="{0DB16442-3E7C-408D-B1D2-E7B88EAD8DF0}" dt="2024-06-13T21:13:40.660" v="14932" actId="20577"/>
        <pc:sldMkLst>
          <pc:docMk/>
          <pc:sldMk cId="1393327440" sldId="1146"/>
        </pc:sldMkLst>
        <pc:spChg chg="mod">
          <ac:chgData name="Jana Lu" userId="76d7ce9a-58f9-4227-9ce6-18dcc353422d" providerId="ADAL" clId="{0DB16442-3E7C-408D-B1D2-E7B88EAD8DF0}" dt="2024-06-13T17:48:24.966" v="12410"/>
          <ac:spMkLst>
            <pc:docMk/>
            <pc:sldMk cId="1393327440" sldId="1146"/>
            <ac:spMk id="2" creationId="{112B7B46-5E5A-CAE8-7C06-027DB0886FF6}"/>
          </ac:spMkLst>
        </pc:spChg>
        <pc:spChg chg="del">
          <ac:chgData name="Jana Lu" userId="76d7ce9a-58f9-4227-9ce6-18dcc353422d" providerId="ADAL" clId="{0DB16442-3E7C-408D-B1D2-E7B88EAD8DF0}" dt="2024-06-12T22:45:28.905" v="6492" actId="478"/>
          <ac:spMkLst>
            <pc:docMk/>
            <pc:sldMk cId="1393327440" sldId="1146"/>
            <ac:spMk id="4" creationId="{98713F41-EEEA-1D09-3AE2-10A876BDDDAF}"/>
          </ac:spMkLst>
        </pc:spChg>
        <pc:spChg chg="mod">
          <ac:chgData name="Jana Lu" userId="76d7ce9a-58f9-4227-9ce6-18dcc353422d" providerId="ADAL" clId="{0DB16442-3E7C-408D-B1D2-E7B88EAD8DF0}" dt="2024-06-13T21:13:40.660" v="14932" actId="20577"/>
          <ac:spMkLst>
            <pc:docMk/>
            <pc:sldMk cId="1393327440" sldId="1146"/>
            <ac:spMk id="6" creationId="{CE663A52-C74A-5DAE-5587-6D5C64BB2636}"/>
          </ac:spMkLst>
        </pc:spChg>
        <pc:spChg chg="mod">
          <ac:chgData name="Jana Lu" userId="76d7ce9a-58f9-4227-9ce6-18dcc353422d" providerId="ADAL" clId="{0DB16442-3E7C-408D-B1D2-E7B88EAD8DF0}" dt="2024-06-13T19:19:07.770" v="13871" actId="20577"/>
          <ac:spMkLst>
            <pc:docMk/>
            <pc:sldMk cId="1393327440" sldId="1146"/>
            <ac:spMk id="7" creationId="{6B788D7E-9BA7-6C27-5968-4594B496C3C2}"/>
          </ac:spMkLst>
        </pc:spChg>
        <pc:spChg chg="mod">
          <ac:chgData name="Jana Lu" userId="76d7ce9a-58f9-4227-9ce6-18dcc353422d" providerId="ADAL" clId="{0DB16442-3E7C-408D-B1D2-E7B88EAD8DF0}" dt="2024-06-12T22:57:08.181" v="6573" actId="948"/>
          <ac:spMkLst>
            <pc:docMk/>
            <pc:sldMk cId="1393327440" sldId="1146"/>
            <ac:spMk id="8" creationId="{EDF41BAC-C24C-407A-21A9-3DE879A7C07A}"/>
          </ac:spMkLst>
        </pc:spChg>
        <pc:spChg chg="mod">
          <ac:chgData name="Jana Lu" userId="76d7ce9a-58f9-4227-9ce6-18dcc353422d" providerId="ADAL" clId="{0DB16442-3E7C-408D-B1D2-E7B88EAD8DF0}" dt="2024-06-13T17:48:25.627" v="12665" actId="27636"/>
          <ac:spMkLst>
            <pc:docMk/>
            <pc:sldMk cId="1393327440" sldId="1146"/>
            <ac:spMk id="9" creationId="{E4145078-E159-ACDF-365F-55BDB9CFB78D}"/>
          </ac:spMkLst>
        </pc:spChg>
        <pc:spChg chg="mod">
          <ac:chgData name="Jana Lu" userId="76d7ce9a-58f9-4227-9ce6-18dcc353422d" providerId="ADAL" clId="{0DB16442-3E7C-408D-B1D2-E7B88EAD8DF0}" dt="2024-06-13T17:48:25.633" v="12669" actId="27636"/>
          <ac:spMkLst>
            <pc:docMk/>
            <pc:sldMk cId="1393327440" sldId="1146"/>
            <ac:spMk id="10" creationId="{5CF817A0-E2A9-CF8E-3304-9BFF9B54435D}"/>
          </ac:spMkLst>
        </pc:spChg>
        <pc:spChg chg="mod">
          <ac:chgData name="Jana Lu" userId="76d7ce9a-58f9-4227-9ce6-18dcc353422d" providerId="ADAL" clId="{0DB16442-3E7C-408D-B1D2-E7B88EAD8DF0}" dt="2024-06-13T17:48:25.624" v="12663" actId="27636"/>
          <ac:spMkLst>
            <pc:docMk/>
            <pc:sldMk cId="1393327440" sldId="1146"/>
            <ac:spMk id="11" creationId="{81FF4366-24C6-718B-598C-13C2B09F3E6B}"/>
          </ac:spMkLst>
        </pc:spChg>
        <pc:spChg chg="mod">
          <ac:chgData name="Jana Lu" userId="76d7ce9a-58f9-4227-9ce6-18dcc353422d" providerId="ADAL" clId="{0DB16442-3E7C-408D-B1D2-E7B88EAD8DF0}" dt="2024-06-13T17:48:25.637" v="12673" actId="27636"/>
          <ac:spMkLst>
            <pc:docMk/>
            <pc:sldMk cId="1393327440" sldId="1146"/>
            <ac:spMk id="12" creationId="{BB326639-4DB3-9A7C-CA60-641EA801B61A}"/>
          </ac:spMkLst>
        </pc:spChg>
        <pc:spChg chg="mod">
          <ac:chgData name="Jana Lu" userId="76d7ce9a-58f9-4227-9ce6-18dcc353422d" providerId="ADAL" clId="{0DB16442-3E7C-408D-B1D2-E7B88EAD8DF0}" dt="2024-06-13T17:48:25.635" v="12671" actId="27636"/>
          <ac:spMkLst>
            <pc:docMk/>
            <pc:sldMk cId="1393327440" sldId="1146"/>
            <ac:spMk id="13" creationId="{368CF483-5283-EABA-603B-B4BFF6D19B60}"/>
          </ac:spMkLst>
        </pc:spChg>
        <pc:spChg chg="mod">
          <ac:chgData name="Jana Lu" userId="76d7ce9a-58f9-4227-9ce6-18dcc353422d" providerId="ADAL" clId="{0DB16442-3E7C-408D-B1D2-E7B88EAD8DF0}" dt="2024-06-13T17:48:25.638" v="12674" actId="27636"/>
          <ac:spMkLst>
            <pc:docMk/>
            <pc:sldMk cId="1393327440" sldId="1146"/>
            <ac:spMk id="14" creationId="{828D7D67-AB69-5C97-2F66-663650075996}"/>
          </ac:spMkLst>
        </pc:spChg>
        <pc:spChg chg="mod">
          <ac:chgData name="Jana Lu" userId="76d7ce9a-58f9-4227-9ce6-18dcc353422d" providerId="ADAL" clId="{0DB16442-3E7C-408D-B1D2-E7B88EAD8DF0}" dt="2024-06-13T17:48:25.641" v="12675" actId="27636"/>
          <ac:spMkLst>
            <pc:docMk/>
            <pc:sldMk cId="1393327440" sldId="1146"/>
            <ac:spMk id="15" creationId="{ED657314-9993-FBF6-FAF9-F07BC9C8ECE5}"/>
          </ac:spMkLst>
        </pc:spChg>
        <pc:spChg chg="mod">
          <ac:chgData name="Jana Lu" userId="76d7ce9a-58f9-4227-9ce6-18dcc353422d" providerId="ADAL" clId="{0DB16442-3E7C-408D-B1D2-E7B88EAD8DF0}" dt="2024-06-13T17:48:25.636" v="12672" actId="27636"/>
          <ac:spMkLst>
            <pc:docMk/>
            <pc:sldMk cId="1393327440" sldId="1146"/>
            <ac:spMk id="16" creationId="{69DCB894-730F-4217-F9A9-17B0519C1266}"/>
          </ac:spMkLst>
        </pc:spChg>
        <pc:spChg chg="mod">
          <ac:chgData name="Jana Lu" userId="76d7ce9a-58f9-4227-9ce6-18dcc353422d" providerId="ADAL" clId="{0DB16442-3E7C-408D-B1D2-E7B88EAD8DF0}" dt="2024-06-13T17:48:25.628" v="12666" actId="27636"/>
          <ac:spMkLst>
            <pc:docMk/>
            <pc:sldMk cId="1393327440" sldId="1146"/>
            <ac:spMk id="17" creationId="{8AAAD3E1-0F1F-E53A-214D-1E81BAFDE09D}"/>
          </ac:spMkLst>
        </pc:spChg>
        <pc:spChg chg="mod">
          <ac:chgData name="Jana Lu" userId="76d7ce9a-58f9-4227-9ce6-18dcc353422d" providerId="ADAL" clId="{0DB16442-3E7C-408D-B1D2-E7B88EAD8DF0}" dt="2024-06-13T17:48:25.634" v="12670" actId="27636"/>
          <ac:spMkLst>
            <pc:docMk/>
            <pc:sldMk cId="1393327440" sldId="1146"/>
            <ac:spMk id="18" creationId="{8FA8ADB7-1F1B-2DD1-3E82-791DE19E4E32}"/>
          </ac:spMkLst>
        </pc:spChg>
        <pc:spChg chg="mod">
          <ac:chgData name="Jana Lu" userId="76d7ce9a-58f9-4227-9ce6-18dcc353422d" providerId="ADAL" clId="{0DB16442-3E7C-408D-B1D2-E7B88EAD8DF0}" dt="2024-06-13T17:48:25.626" v="12664" actId="27636"/>
          <ac:spMkLst>
            <pc:docMk/>
            <pc:sldMk cId="1393327440" sldId="1146"/>
            <ac:spMk id="19" creationId="{2467B5BB-6D63-C1B9-C338-F8580A7C8E3B}"/>
          </ac:spMkLst>
        </pc:spChg>
        <pc:spChg chg="mod">
          <ac:chgData name="Jana Lu" userId="76d7ce9a-58f9-4227-9ce6-18dcc353422d" providerId="ADAL" clId="{0DB16442-3E7C-408D-B1D2-E7B88EAD8DF0}" dt="2024-06-13T17:48:25.620" v="12661" actId="27636"/>
          <ac:spMkLst>
            <pc:docMk/>
            <pc:sldMk cId="1393327440" sldId="1146"/>
            <ac:spMk id="20" creationId="{D84AE082-A36E-6120-E0EB-2E02BF7169EB}"/>
          </ac:spMkLst>
        </pc:spChg>
        <pc:spChg chg="mod">
          <ac:chgData name="Jana Lu" userId="76d7ce9a-58f9-4227-9ce6-18dcc353422d" providerId="ADAL" clId="{0DB16442-3E7C-408D-B1D2-E7B88EAD8DF0}" dt="2024-06-13T17:48:25.622" v="12662" actId="27636"/>
          <ac:spMkLst>
            <pc:docMk/>
            <pc:sldMk cId="1393327440" sldId="1146"/>
            <ac:spMk id="21" creationId="{EE2347D5-67E5-7B4A-2939-5BDCAD988456}"/>
          </ac:spMkLst>
        </pc:spChg>
        <pc:spChg chg="mod">
          <ac:chgData name="Jana Lu" userId="76d7ce9a-58f9-4227-9ce6-18dcc353422d" providerId="ADAL" clId="{0DB16442-3E7C-408D-B1D2-E7B88EAD8DF0}" dt="2024-06-13T17:48:25.630" v="12667" actId="27636"/>
          <ac:spMkLst>
            <pc:docMk/>
            <pc:sldMk cId="1393327440" sldId="1146"/>
            <ac:spMk id="22" creationId="{A83C8256-0C9D-6528-AC35-66E518C4E800}"/>
          </ac:spMkLst>
        </pc:spChg>
        <pc:spChg chg="mod">
          <ac:chgData name="Jana Lu" userId="76d7ce9a-58f9-4227-9ce6-18dcc353422d" providerId="ADAL" clId="{0DB16442-3E7C-408D-B1D2-E7B88EAD8DF0}" dt="2024-06-13T17:48:25.644" v="12676" actId="27636"/>
          <ac:spMkLst>
            <pc:docMk/>
            <pc:sldMk cId="1393327440" sldId="1146"/>
            <ac:spMk id="23" creationId="{B00F4C7C-67D6-EA1A-8527-0A69094AE076}"/>
          </ac:spMkLst>
        </pc:spChg>
        <pc:spChg chg="mod">
          <ac:chgData name="Jana Lu" userId="76d7ce9a-58f9-4227-9ce6-18dcc353422d" providerId="ADAL" clId="{0DB16442-3E7C-408D-B1D2-E7B88EAD8DF0}" dt="2024-06-13T17:48:25.619" v="12660" actId="27636"/>
          <ac:spMkLst>
            <pc:docMk/>
            <pc:sldMk cId="1393327440" sldId="1146"/>
            <ac:spMk id="24" creationId="{F79AF3B6-B6F1-AE48-296C-64A57B9F1D7E}"/>
          </ac:spMkLst>
        </pc:spChg>
        <pc:spChg chg="mod">
          <ac:chgData name="Jana Lu" userId="76d7ce9a-58f9-4227-9ce6-18dcc353422d" providerId="ADAL" clId="{0DB16442-3E7C-408D-B1D2-E7B88EAD8DF0}" dt="2024-06-13T17:48:25.618" v="12659" actId="27636"/>
          <ac:spMkLst>
            <pc:docMk/>
            <pc:sldMk cId="1393327440" sldId="1146"/>
            <ac:spMk id="25" creationId="{A7DD10BB-BFFD-17BE-2A9E-BB8BD0E658F6}"/>
          </ac:spMkLst>
        </pc:spChg>
        <pc:spChg chg="mod">
          <ac:chgData name="Jana Lu" userId="76d7ce9a-58f9-4227-9ce6-18dcc353422d" providerId="ADAL" clId="{0DB16442-3E7C-408D-B1D2-E7B88EAD8DF0}" dt="2024-06-13T17:48:25.645" v="12677" actId="27636"/>
          <ac:spMkLst>
            <pc:docMk/>
            <pc:sldMk cId="1393327440" sldId="1146"/>
            <ac:spMk id="26" creationId="{F45D7AEB-992A-42D2-2BDC-290FF8DECAF6}"/>
          </ac:spMkLst>
        </pc:spChg>
        <pc:spChg chg="mod">
          <ac:chgData name="Jana Lu" userId="76d7ce9a-58f9-4227-9ce6-18dcc353422d" providerId="ADAL" clId="{0DB16442-3E7C-408D-B1D2-E7B88EAD8DF0}" dt="2024-06-13T17:48:25.632" v="12668" actId="27636"/>
          <ac:spMkLst>
            <pc:docMk/>
            <pc:sldMk cId="1393327440" sldId="1146"/>
            <ac:spMk id="27" creationId="{5E7838AB-3DA8-3EE6-2E5C-38079256D166}"/>
          </ac:spMkLst>
        </pc:spChg>
        <pc:picChg chg="add mod">
          <ac:chgData name="Jana Lu" userId="76d7ce9a-58f9-4227-9ce6-18dcc353422d" providerId="ADAL" clId="{0DB16442-3E7C-408D-B1D2-E7B88EAD8DF0}" dt="2024-06-12T22:57:17.040" v="6575" actId="1076"/>
          <ac:picMkLst>
            <pc:docMk/>
            <pc:sldMk cId="1393327440" sldId="1146"/>
            <ac:picMk id="3" creationId="{8A741CED-BE43-03CF-6955-F839D6440E1F}"/>
          </ac:picMkLst>
        </pc:picChg>
        <pc:picChg chg="del mod">
          <ac:chgData name="Jana Lu" userId="76d7ce9a-58f9-4227-9ce6-18dcc353422d" providerId="ADAL" clId="{0DB16442-3E7C-408D-B1D2-E7B88EAD8DF0}" dt="2024-06-12T22:48:14.690" v="6504" actId="478"/>
          <ac:picMkLst>
            <pc:docMk/>
            <pc:sldMk cId="1393327440" sldId="1146"/>
            <ac:picMk id="1026" creationId="{51F66CEA-2194-558A-BF7B-001A29CF4210}"/>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2:51:50.057" v="6510"/>
              <pc2:cmMkLst xmlns:pc2="http://schemas.microsoft.com/office/powerpoint/2019/9/main/command">
                <pc:docMk/>
                <pc:sldMk cId="1393327440" sldId="1146"/>
                <pc2:cmMk id="{4A25B914-9F51-432B-8819-905E9D99ACBE}"/>
              </pc2:cmMkLst>
            </pc226:cmChg>
          </p:ext>
        </pc:extLst>
      </pc:sldChg>
      <pc:sldChg chg="addSp delSp modSp add mod addCm delCm modCm">
        <pc:chgData name="Jana Lu" userId="76d7ce9a-58f9-4227-9ce6-18dcc353422d" providerId="ADAL" clId="{0DB16442-3E7C-408D-B1D2-E7B88EAD8DF0}" dt="2024-06-13T17:48:24.966" v="12410"/>
        <pc:sldMkLst>
          <pc:docMk/>
          <pc:sldMk cId="1192451559" sldId="1147"/>
        </pc:sldMkLst>
        <pc:spChg chg="mod">
          <ac:chgData name="Jana Lu" userId="76d7ce9a-58f9-4227-9ce6-18dcc353422d" providerId="ADAL" clId="{0DB16442-3E7C-408D-B1D2-E7B88EAD8DF0}" dt="2024-06-13T17:48:24.966" v="12410"/>
          <ac:spMkLst>
            <pc:docMk/>
            <pc:sldMk cId="1192451559" sldId="1147"/>
            <ac:spMk id="2" creationId="{D8FCCA01-D351-9D3A-8F51-1951DEDFC528}"/>
          </ac:spMkLst>
        </pc:spChg>
        <pc:spChg chg="add mod">
          <ac:chgData name="Jana Lu" userId="76d7ce9a-58f9-4227-9ce6-18dcc353422d" providerId="ADAL" clId="{0DB16442-3E7C-408D-B1D2-E7B88EAD8DF0}" dt="2024-06-13T17:48:24.966" v="12410"/>
          <ac:spMkLst>
            <pc:docMk/>
            <pc:sldMk cId="1192451559" sldId="1147"/>
            <ac:spMk id="5" creationId="{97960B9C-5C59-EE90-0363-A53581653F56}"/>
          </ac:spMkLst>
        </pc:spChg>
        <pc:spChg chg="add del">
          <ac:chgData name="Jana Lu" userId="76d7ce9a-58f9-4227-9ce6-18dcc353422d" providerId="ADAL" clId="{0DB16442-3E7C-408D-B1D2-E7B88EAD8DF0}" dt="2024-06-13T01:36:47.271" v="10231" actId="22"/>
          <ac:spMkLst>
            <pc:docMk/>
            <pc:sldMk cId="1192451559" sldId="1147"/>
            <ac:spMk id="7" creationId="{B943E9EB-4C24-538E-FD1B-538FD3AEC323}"/>
          </ac:spMkLst>
        </pc:spChg>
        <pc:spChg chg="add mod">
          <ac:chgData name="Jana Lu" userId="76d7ce9a-58f9-4227-9ce6-18dcc353422d" providerId="ADAL" clId="{0DB16442-3E7C-408D-B1D2-E7B88EAD8DF0}" dt="2024-06-13T01:36:55.704" v="10234" actId="14100"/>
          <ac:spMkLst>
            <pc:docMk/>
            <pc:sldMk cId="1192451559" sldId="1147"/>
            <ac:spMk id="8" creationId="{CEB83E0F-7736-4605-D402-E74497CB8367}"/>
          </ac:spMkLst>
        </pc:spChg>
        <pc:spChg chg="mod">
          <ac:chgData name="Jana Lu" userId="76d7ce9a-58f9-4227-9ce6-18dcc353422d" providerId="ADAL" clId="{0DB16442-3E7C-408D-B1D2-E7B88EAD8DF0}" dt="2024-06-10T16:33:00.877" v="54" actId="20577"/>
          <ac:spMkLst>
            <pc:docMk/>
            <pc:sldMk cId="1192451559" sldId="1147"/>
            <ac:spMk id="27" creationId="{B25777FE-B6C0-17F7-AB6C-7E7010600BB4}"/>
          </ac:spMkLst>
        </pc:spChg>
        <pc:spChg chg="mod">
          <ac:chgData name="Jana Lu" userId="76d7ce9a-58f9-4227-9ce6-18dcc353422d" providerId="ADAL" clId="{0DB16442-3E7C-408D-B1D2-E7B88EAD8DF0}" dt="2024-06-13T01:40:22.138" v="10256" actId="14100"/>
          <ac:spMkLst>
            <pc:docMk/>
            <pc:sldMk cId="1192451559" sldId="1147"/>
            <ac:spMk id="28" creationId="{9544757A-D69F-E9A1-D034-BED53ACFA35C}"/>
          </ac:spMkLst>
        </pc:spChg>
        <pc:spChg chg="del">
          <ac:chgData name="Jana Lu" userId="76d7ce9a-58f9-4227-9ce6-18dcc353422d" providerId="ADAL" clId="{0DB16442-3E7C-408D-B1D2-E7B88EAD8DF0}" dt="2024-06-10T16:35:07.710" v="60" actId="478"/>
          <ac:spMkLst>
            <pc:docMk/>
            <pc:sldMk cId="1192451559" sldId="1147"/>
            <ac:spMk id="29" creationId="{B8AC158C-7058-87D7-893E-A780449EF6C2}"/>
          </ac:spMkLst>
        </pc:spChg>
        <pc:spChg chg="mod">
          <ac:chgData name="Jana Lu" userId="76d7ce9a-58f9-4227-9ce6-18dcc353422d" providerId="ADAL" clId="{0DB16442-3E7C-408D-B1D2-E7B88EAD8DF0}" dt="2024-06-13T17:48:24.966" v="12410"/>
          <ac:spMkLst>
            <pc:docMk/>
            <pc:sldMk cId="1192451559" sldId="1147"/>
            <ac:spMk id="30" creationId="{7E247627-7658-F77F-FC11-F7D2C5D94712}"/>
          </ac:spMkLst>
        </pc:spChg>
        <pc:spChg chg="mod">
          <ac:chgData name="Jana Lu" userId="76d7ce9a-58f9-4227-9ce6-18dcc353422d" providerId="ADAL" clId="{0DB16442-3E7C-408D-B1D2-E7B88EAD8DF0}" dt="2024-06-13T17:48:24.966" v="12410"/>
          <ac:spMkLst>
            <pc:docMk/>
            <pc:sldMk cId="1192451559" sldId="1147"/>
            <ac:spMk id="31" creationId="{088166E2-0A5C-F8E9-1E6C-02E58D159E10}"/>
          </ac:spMkLst>
        </pc:spChg>
        <pc:spChg chg="mod">
          <ac:chgData name="Jana Lu" userId="76d7ce9a-58f9-4227-9ce6-18dcc353422d" providerId="ADAL" clId="{0DB16442-3E7C-408D-B1D2-E7B88EAD8DF0}" dt="2024-06-13T17:48:24.966" v="12410"/>
          <ac:spMkLst>
            <pc:docMk/>
            <pc:sldMk cId="1192451559" sldId="1147"/>
            <ac:spMk id="32" creationId="{81BA5953-7E83-2353-796D-6511604130E9}"/>
          </ac:spMkLst>
        </pc:spChg>
        <pc:spChg chg="mod">
          <ac:chgData name="Jana Lu" userId="76d7ce9a-58f9-4227-9ce6-18dcc353422d" providerId="ADAL" clId="{0DB16442-3E7C-408D-B1D2-E7B88EAD8DF0}" dt="2024-06-13T17:48:24.966" v="12410"/>
          <ac:spMkLst>
            <pc:docMk/>
            <pc:sldMk cId="1192451559" sldId="1147"/>
            <ac:spMk id="33" creationId="{1CABC0B4-10C2-2A8C-C943-B48923396175}"/>
          </ac:spMkLst>
        </pc:spChg>
        <pc:spChg chg="mod">
          <ac:chgData name="Jana Lu" userId="76d7ce9a-58f9-4227-9ce6-18dcc353422d" providerId="ADAL" clId="{0DB16442-3E7C-408D-B1D2-E7B88EAD8DF0}" dt="2024-06-13T17:48:24.966" v="12410"/>
          <ac:spMkLst>
            <pc:docMk/>
            <pc:sldMk cId="1192451559" sldId="1147"/>
            <ac:spMk id="34" creationId="{5E8924E3-EAE7-39DB-80C8-C4E58E3526AE}"/>
          </ac:spMkLst>
        </pc:spChg>
        <pc:spChg chg="mod">
          <ac:chgData name="Jana Lu" userId="76d7ce9a-58f9-4227-9ce6-18dcc353422d" providerId="ADAL" clId="{0DB16442-3E7C-408D-B1D2-E7B88EAD8DF0}" dt="2024-06-13T17:48:24.966" v="12410"/>
          <ac:spMkLst>
            <pc:docMk/>
            <pc:sldMk cId="1192451559" sldId="1147"/>
            <ac:spMk id="35" creationId="{45BBCCC1-4FCE-3225-3B20-219B354536DB}"/>
          </ac:spMkLst>
        </pc:spChg>
        <pc:spChg chg="mod">
          <ac:chgData name="Jana Lu" userId="76d7ce9a-58f9-4227-9ce6-18dcc353422d" providerId="ADAL" clId="{0DB16442-3E7C-408D-B1D2-E7B88EAD8DF0}" dt="2024-06-13T17:48:24.966" v="12410"/>
          <ac:spMkLst>
            <pc:docMk/>
            <pc:sldMk cId="1192451559" sldId="1147"/>
            <ac:spMk id="36" creationId="{5FCC4368-D257-E501-85AB-72C34EB64AFA}"/>
          </ac:spMkLst>
        </pc:spChg>
        <pc:spChg chg="mod">
          <ac:chgData name="Jana Lu" userId="76d7ce9a-58f9-4227-9ce6-18dcc353422d" providerId="ADAL" clId="{0DB16442-3E7C-408D-B1D2-E7B88EAD8DF0}" dt="2024-06-13T17:48:24.966" v="12410"/>
          <ac:spMkLst>
            <pc:docMk/>
            <pc:sldMk cId="1192451559" sldId="1147"/>
            <ac:spMk id="37" creationId="{342B7509-02E2-8D06-57E2-FF6A3DF78025}"/>
          </ac:spMkLst>
        </pc:spChg>
        <pc:spChg chg="mod">
          <ac:chgData name="Jana Lu" userId="76d7ce9a-58f9-4227-9ce6-18dcc353422d" providerId="ADAL" clId="{0DB16442-3E7C-408D-B1D2-E7B88EAD8DF0}" dt="2024-06-13T17:48:24.966" v="12410"/>
          <ac:spMkLst>
            <pc:docMk/>
            <pc:sldMk cId="1192451559" sldId="1147"/>
            <ac:spMk id="38" creationId="{6466D715-FF78-EA83-BFDB-70E8C2B0ED87}"/>
          </ac:spMkLst>
        </pc:spChg>
        <pc:spChg chg="mod">
          <ac:chgData name="Jana Lu" userId="76d7ce9a-58f9-4227-9ce6-18dcc353422d" providerId="ADAL" clId="{0DB16442-3E7C-408D-B1D2-E7B88EAD8DF0}" dt="2024-06-13T17:48:24.966" v="12410"/>
          <ac:spMkLst>
            <pc:docMk/>
            <pc:sldMk cId="1192451559" sldId="1147"/>
            <ac:spMk id="39" creationId="{FD8017C1-E26B-B449-7E7F-0A0E0D1BB9D4}"/>
          </ac:spMkLst>
        </pc:spChg>
        <pc:spChg chg="mod">
          <ac:chgData name="Jana Lu" userId="76d7ce9a-58f9-4227-9ce6-18dcc353422d" providerId="ADAL" clId="{0DB16442-3E7C-408D-B1D2-E7B88EAD8DF0}" dt="2024-06-13T17:48:24.966" v="12410"/>
          <ac:spMkLst>
            <pc:docMk/>
            <pc:sldMk cId="1192451559" sldId="1147"/>
            <ac:spMk id="40" creationId="{39DF7283-CDDE-3A76-EDFD-22CDACAACB31}"/>
          </ac:spMkLst>
        </pc:spChg>
        <pc:spChg chg="mod">
          <ac:chgData name="Jana Lu" userId="76d7ce9a-58f9-4227-9ce6-18dcc353422d" providerId="ADAL" clId="{0DB16442-3E7C-408D-B1D2-E7B88EAD8DF0}" dt="2024-06-13T17:48:24.966" v="12410"/>
          <ac:spMkLst>
            <pc:docMk/>
            <pc:sldMk cId="1192451559" sldId="1147"/>
            <ac:spMk id="41" creationId="{19CD43E4-4325-6C48-FB01-0139A1AFBC78}"/>
          </ac:spMkLst>
        </pc:spChg>
        <pc:spChg chg="mod">
          <ac:chgData name="Jana Lu" userId="76d7ce9a-58f9-4227-9ce6-18dcc353422d" providerId="ADAL" clId="{0DB16442-3E7C-408D-B1D2-E7B88EAD8DF0}" dt="2024-06-13T17:48:24.966" v="12410"/>
          <ac:spMkLst>
            <pc:docMk/>
            <pc:sldMk cId="1192451559" sldId="1147"/>
            <ac:spMk id="42" creationId="{8D190544-C28A-6473-7F7F-C3E59DE2293C}"/>
          </ac:spMkLst>
        </pc:spChg>
        <pc:spChg chg="mod">
          <ac:chgData name="Jana Lu" userId="76d7ce9a-58f9-4227-9ce6-18dcc353422d" providerId="ADAL" clId="{0DB16442-3E7C-408D-B1D2-E7B88EAD8DF0}" dt="2024-06-13T17:48:24.966" v="12410"/>
          <ac:spMkLst>
            <pc:docMk/>
            <pc:sldMk cId="1192451559" sldId="1147"/>
            <ac:spMk id="43" creationId="{97AA5EFC-EBCA-B3DA-BFA6-B4F6DFE01DF2}"/>
          </ac:spMkLst>
        </pc:spChg>
        <pc:spChg chg="mod">
          <ac:chgData name="Jana Lu" userId="76d7ce9a-58f9-4227-9ce6-18dcc353422d" providerId="ADAL" clId="{0DB16442-3E7C-408D-B1D2-E7B88EAD8DF0}" dt="2024-06-13T17:48:24.966" v="12410"/>
          <ac:spMkLst>
            <pc:docMk/>
            <pc:sldMk cId="1192451559" sldId="1147"/>
            <ac:spMk id="44" creationId="{746CF3EA-10BA-10D7-1F70-0B1678BE2AEE}"/>
          </ac:spMkLst>
        </pc:spChg>
        <pc:spChg chg="mod">
          <ac:chgData name="Jana Lu" userId="76d7ce9a-58f9-4227-9ce6-18dcc353422d" providerId="ADAL" clId="{0DB16442-3E7C-408D-B1D2-E7B88EAD8DF0}" dt="2024-06-13T17:48:24.966" v="12410"/>
          <ac:spMkLst>
            <pc:docMk/>
            <pc:sldMk cId="1192451559" sldId="1147"/>
            <ac:spMk id="45" creationId="{69206973-134A-A1C1-C23B-AB2792C50D01}"/>
          </ac:spMkLst>
        </pc:spChg>
        <pc:spChg chg="mod">
          <ac:chgData name="Jana Lu" userId="76d7ce9a-58f9-4227-9ce6-18dcc353422d" providerId="ADAL" clId="{0DB16442-3E7C-408D-B1D2-E7B88EAD8DF0}" dt="2024-06-13T17:48:24.966" v="12410"/>
          <ac:spMkLst>
            <pc:docMk/>
            <pc:sldMk cId="1192451559" sldId="1147"/>
            <ac:spMk id="46" creationId="{0C64F694-3D56-30EF-C52D-D97A345FDFF3}"/>
          </ac:spMkLst>
        </pc:spChg>
        <pc:spChg chg="mod">
          <ac:chgData name="Jana Lu" userId="76d7ce9a-58f9-4227-9ce6-18dcc353422d" providerId="ADAL" clId="{0DB16442-3E7C-408D-B1D2-E7B88EAD8DF0}" dt="2024-06-13T17:48:24.966" v="12410"/>
          <ac:spMkLst>
            <pc:docMk/>
            <pc:sldMk cId="1192451559" sldId="1147"/>
            <ac:spMk id="47" creationId="{D05C3F5F-EB86-9AB8-A4A7-966A2B4478B2}"/>
          </ac:spMkLst>
        </pc:spChg>
        <pc:spChg chg="mod">
          <ac:chgData name="Jana Lu" userId="76d7ce9a-58f9-4227-9ce6-18dcc353422d" providerId="ADAL" clId="{0DB16442-3E7C-408D-B1D2-E7B88EAD8DF0}" dt="2024-06-13T17:48:24.966" v="12410"/>
          <ac:spMkLst>
            <pc:docMk/>
            <pc:sldMk cId="1192451559" sldId="1147"/>
            <ac:spMk id="48" creationId="{09AD8AB9-F5D0-72E0-1BD6-1CABCAD0BEB3}"/>
          </ac:spMkLst>
        </pc:spChg>
        <pc:picChg chg="del">
          <ac:chgData name="Jana Lu" userId="76d7ce9a-58f9-4227-9ce6-18dcc353422d" providerId="ADAL" clId="{0DB16442-3E7C-408D-B1D2-E7B88EAD8DF0}" dt="2024-06-10T16:33:05.465" v="55" actId="478"/>
          <ac:picMkLst>
            <pc:docMk/>
            <pc:sldMk cId="1192451559" sldId="1147"/>
            <ac:picMk id="3" creationId="{1BB9D2C0-2C94-562E-2BEA-D890C99A5504}"/>
          </ac:picMkLst>
        </pc:picChg>
        <pc:picChg chg="add mod">
          <ac:chgData name="Jana Lu" userId="76d7ce9a-58f9-4227-9ce6-18dcc353422d" providerId="ADAL" clId="{0DB16442-3E7C-408D-B1D2-E7B88EAD8DF0}" dt="2024-06-13T01:40:05.017" v="10253" actId="14861"/>
          <ac:picMkLst>
            <pc:docMk/>
            <pc:sldMk cId="1192451559" sldId="1147"/>
            <ac:picMk id="9" creationId="{F05EFAEC-78CB-D8D1-0CED-8C13D3697D7A}"/>
          </ac:picMkLst>
        </pc:picChg>
        <pc:picChg chg="add mod">
          <ac:chgData name="Jana Lu" userId="76d7ce9a-58f9-4227-9ce6-18dcc353422d" providerId="ADAL" clId="{0DB16442-3E7C-408D-B1D2-E7B88EAD8DF0}" dt="2024-06-13T01:39:01.804" v="10240" actId="14100"/>
          <ac:picMkLst>
            <pc:docMk/>
            <pc:sldMk cId="1192451559" sldId="1147"/>
            <ac:picMk id="4100" creationId="{85671C18-015F-C26A-3E4D-DBF4E554F536}"/>
          </ac:picMkLst>
        </pc:picChg>
        <pc:picChg chg="add mod">
          <ac:chgData name="Jana Lu" userId="76d7ce9a-58f9-4227-9ce6-18dcc353422d" providerId="ADAL" clId="{0DB16442-3E7C-408D-B1D2-E7B88EAD8DF0}" dt="2024-06-13T01:40:14.887" v="10255" actId="1076"/>
          <ac:picMkLst>
            <pc:docMk/>
            <pc:sldMk cId="1192451559" sldId="1147"/>
            <ac:picMk id="4102" creationId="{BAF176B2-0E10-D30D-819C-6922395C620F}"/>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01:39:20.791" v="10247"/>
              <pc2:cmMkLst xmlns:pc2="http://schemas.microsoft.com/office/powerpoint/2019/9/main/command">
                <pc:docMk/>
                <pc:sldMk cId="1192451559" sldId="1147"/>
                <pc2:cmMk id="{71B46B1F-6DAD-4325-B7B7-C3072A1CB824}"/>
              </pc2:cmMkLst>
            </pc226:cmChg>
            <pc226:cmChg xmlns:pc226="http://schemas.microsoft.com/office/powerpoint/2022/06/main/command" chg="del mod">
              <pc226:chgData name="Jana Lu" userId="76d7ce9a-58f9-4227-9ce6-18dcc353422d" providerId="ADAL" clId="{0DB16442-3E7C-408D-B1D2-E7B88EAD8DF0}" dt="2024-06-10T16:33:07.876" v="57"/>
              <pc2:cmMkLst xmlns:pc2="http://schemas.microsoft.com/office/powerpoint/2019/9/main/command">
                <pc:docMk/>
                <pc:sldMk cId="1192451559" sldId="1147"/>
                <pc2:cmMk id="{F0EDEF93-FEE5-4BA4-8CFD-C5E7A2D9E7D7}"/>
              </pc2:cmMkLst>
            </pc226:cmChg>
          </p:ext>
        </pc:extLst>
      </pc:sldChg>
      <pc:sldChg chg="add del">
        <pc:chgData name="Jana Lu" userId="76d7ce9a-58f9-4227-9ce6-18dcc353422d" providerId="ADAL" clId="{0DB16442-3E7C-408D-B1D2-E7B88EAD8DF0}" dt="2024-06-13T13:02:17.876" v="10774"/>
        <pc:sldMkLst>
          <pc:docMk/>
          <pc:sldMk cId="3729270941" sldId="1148"/>
        </pc:sldMkLst>
      </pc:sldChg>
      <pc:sldChg chg="delSp modSp add mod addCm modNotesTx">
        <pc:chgData name="Jana Lu" userId="76d7ce9a-58f9-4227-9ce6-18dcc353422d" providerId="ADAL" clId="{0DB16442-3E7C-408D-B1D2-E7B88EAD8DF0}" dt="2024-06-13T21:14:34.484" v="14934" actId="20577"/>
        <pc:sldMkLst>
          <pc:docMk/>
          <pc:sldMk cId="1090957218" sldId="1149"/>
        </pc:sldMkLst>
        <pc:spChg chg="mod">
          <ac:chgData name="Jana Lu" userId="76d7ce9a-58f9-4227-9ce6-18dcc353422d" providerId="ADAL" clId="{0DB16442-3E7C-408D-B1D2-E7B88EAD8DF0}" dt="2024-06-12T23:36:02.578" v="7747" actId="14100"/>
          <ac:spMkLst>
            <pc:docMk/>
            <pc:sldMk cId="1090957218" sldId="1149"/>
            <ac:spMk id="2" creationId="{17ED51D1-F171-D541-1D5F-AFDE2C03CA87}"/>
          </ac:spMkLst>
        </pc:spChg>
        <pc:spChg chg="mod">
          <ac:chgData name="Jana Lu" userId="76d7ce9a-58f9-4227-9ce6-18dcc353422d" providerId="ADAL" clId="{0DB16442-3E7C-408D-B1D2-E7B88EAD8DF0}" dt="2024-06-12T23:36:29.913" v="7760" actId="20577"/>
          <ac:spMkLst>
            <pc:docMk/>
            <pc:sldMk cId="1090957218" sldId="1149"/>
            <ac:spMk id="3" creationId="{1D420761-D430-437C-8C10-554D9E68454A}"/>
          </ac:spMkLst>
        </pc:spChg>
        <pc:spChg chg="mod">
          <ac:chgData name="Jana Lu" userId="76d7ce9a-58f9-4227-9ce6-18dcc353422d" providerId="ADAL" clId="{0DB16442-3E7C-408D-B1D2-E7B88EAD8DF0}" dt="2024-06-13T17:48:25.694" v="12698" actId="27636"/>
          <ac:spMkLst>
            <pc:docMk/>
            <pc:sldMk cId="1090957218" sldId="1149"/>
            <ac:spMk id="4" creationId="{AD11FE54-E8CC-7ACC-75E1-88E9EC72F282}"/>
          </ac:spMkLst>
        </pc:spChg>
        <pc:spChg chg="mod">
          <ac:chgData name="Jana Lu" userId="76d7ce9a-58f9-4227-9ce6-18dcc353422d" providerId="ADAL" clId="{0DB16442-3E7C-408D-B1D2-E7B88EAD8DF0}" dt="2024-06-13T17:48:25.709" v="12708" actId="27636"/>
          <ac:spMkLst>
            <pc:docMk/>
            <pc:sldMk cId="1090957218" sldId="1149"/>
            <ac:spMk id="5" creationId="{CE993F98-B08B-29C7-605F-6DB839AE3CEF}"/>
          </ac:spMkLst>
        </pc:spChg>
        <pc:spChg chg="mod">
          <ac:chgData name="Jana Lu" userId="76d7ce9a-58f9-4227-9ce6-18dcc353422d" providerId="ADAL" clId="{0DB16442-3E7C-408D-B1D2-E7B88EAD8DF0}" dt="2024-06-13T17:48:25.698" v="12700" actId="27636"/>
          <ac:spMkLst>
            <pc:docMk/>
            <pc:sldMk cId="1090957218" sldId="1149"/>
            <ac:spMk id="6" creationId="{A1D59520-C12D-4DF0-6D40-BACB2E2A022E}"/>
          </ac:spMkLst>
        </pc:spChg>
        <pc:spChg chg="mod">
          <ac:chgData name="Jana Lu" userId="76d7ce9a-58f9-4227-9ce6-18dcc353422d" providerId="ADAL" clId="{0DB16442-3E7C-408D-B1D2-E7B88EAD8DF0}" dt="2024-06-13T17:48:25.706" v="12706" actId="27636"/>
          <ac:spMkLst>
            <pc:docMk/>
            <pc:sldMk cId="1090957218" sldId="1149"/>
            <ac:spMk id="7" creationId="{2A056A47-A4EA-70BD-9D4B-A3B8E2F57C91}"/>
          </ac:spMkLst>
        </pc:spChg>
        <pc:spChg chg="mod">
          <ac:chgData name="Jana Lu" userId="76d7ce9a-58f9-4227-9ce6-18dcc353422d" providerId="ADAL" clId="{0DB16442-3E7C-408D-B1D2-E7B88EAD8DF0}" dt="2024-06-13T17:48:25.718" v="12714" actId="27636"/>
          <ac:spMkLst>
            <pc:docMk/>
            <pc:sldMk cId="1090957218" sldId="1149"/>
            <ac:spMk id="8" creationId="{7FFC751E-8298-4675-115D-697EA99BD545}"/>
          </ac:spMkLst>
        </pc:spChg>
        <pc:spChg chg="mod">
          <ac:chgData name="Jana Lu" userId="76d7ce9a-58f9-4227-9ce6-18dcc353422d" providerId="ADAL" clId="{0DB16442-3E7C-408D-B1D2-E7B88EAD8DF0}" dt="2024-06-13T17:48:25.719" v="12715" actId="27636"/>
          <ac:spMkLst>
            <pc:docMk/>
            <pc:sldMk cId="1090957218" sldId="1149"/>
            <ac:spMk id="9" creationId="{7D8ADA87-4361-591F-8323-C1763E2DBE0A}"/>
          </ac:spMkLst>
        </pc:spChg>
        <pc:spChg chg="mod">
          <ac:chgData name="Jana Lu" userId="76d7ce9a-58f9-4227-9ce6-18dcc353422d" providerId="ADAL" clId="{0DB16442-3E7C-408D-B1D2-E7B88EAD8DF0}" dt="2024-06-13T17:48:25.696" v="12699" actId="27636"/>
          <ac:spMkLst>
            <pc:docMk/>
            <pc:sldMk cId="1090957218" sldId="1149"/>
            <ac:spMk id="10" creationId="{26602963-3A5B-584A-1BC3-951108FDA351}"/>
          </ac:spMkLst>
        </pc:spChg>
        <pc:spChg chg="mod">
          <ac:chgData name="Jana Lu" userId="76d7ce9a-58f9-4227-9ce6-18dcc353422d" providerId="ADAL" clId="{0DB16442-3E7C-408D-B1D2-E7B88EAD8DF0}" dt="2024-06-13T17:48:25.721" v="12716" actId="27636"/>
          <ac:spMkLst>
            <pc:docMk/>
            <pc:sldMk cId="1090957218" sldId="1149"/>
            <ac:spMk id="11" creationId="{8CE54FAF-49DA-9ECE-24DC-9F774CD2931B}"/>
          </ac:spMkLst>
        </pc:spChg>
        <pc:spChg chg="mod">
          <ac:chgData name="Jana Lu" userId="76d7ce9a-58f9-4227-9ce6-18dcc353422d" providerId="ADAL" clId="{0DB16442-3E7C-408D-B1D2-E7B88EAD8DF0}" dt="2024-06-13T17:48:25.703" v="12704" actId="27636"/>
          <ac:spMkLst>
            <pc:docMk/>
            <pc:sldMk cId="1090957218" sldId="1149"/>
            <ac:spMk id="12" creationId="{36F7A377-57AC-6170-5F55-EA59B1130A9A}"/>
          </ac:spMkLst>
        </pc:spChg>
        <pc:spChg chg="mod">
          <ac:chgData name="Jana Lu" userId="76d7ce9a-58f9-4227-9ce6-18dcc353422d" providerId="ADAL" clId="{0DB16442-3E7C-408D-B1D2-E7B88EAD8DF0}" dt="2024-06-13T17:48:25.702" v="12703" actId="27636"/>
          <ac:spMkLst>
            <pc:docMk/>
            <pc:sldMk cId="1090957218" sldId="1149"/>
            <ac:spMk id="13" creationId="{857E8FBF-DA1D-D494-64E5-832405371A98}"/>
          </ac:spMkLst>
        </pc:spChg>
        <pc:spChg chg="mod">
          <ac:chgData name="Jana Lu" userId="76d7ce9a-58f9-4227-9ce6-18dcc353422d" providerId="ADAL" clId="{0DB16442-3E7C-408D-B1D2-E7B88EAD8DF0}" dt="2024-06-13T17:48:25.701" v="12702" actId="27636"/>
          <ac:spMkLst>
            <pc:docMk/>
            <pc:sldMk cId="1090957218" sldId="1149"/>
            <ac:spMk id="14" creationId="{4A972F4F-78A0-A5DF-FA9B-9D8A38A2B5D5}"/>
          </ac:spMkLst>
        </pc:spChg>
        <pc:spChg chg="mod">
          <ac:chgData name="Jana Lu" userId="76d7ce9a-58f9-4227-9ce6-18dcc353422d" providerId="ADAL" clId="{0DB16442-3E7C-408D-B1D2-E7B88EAD8DF0}" dt="2024-06-13T17:48:25.704" v="12705" actId="27636"/>
          <ac:spMkLst>
            <pc:docMk/>
            <pc:sldMk cId="1090957218" sldId="1149"/>
            <ac:spMk id="15" creationId="{3FC39166-65AE-6BB2-F4E4-C62976E290EF}"/>
          </ac:spMkLst>
        </pc:spChg>
        <pc:spChg chg="mod">
          <ac:chgData name="Jana Lu" userId="76d7ce9a-58f9-4227-9ce6-18dcc353422d" providerId="ADAL" clId="{0DB16442-3E7C-408D-B1D2-E7B88EAD8DF0}" dt="2024-06-13T17:48:25.707" v="12707" actId="27636"/>
          <ac:spMkLst>
            <pc:docMk/>
            <pc:sldMk cId="1090957218" sldId="1149"/>
            <ac:spMk id="16" creationId="{4B769F05-12DE-CA96-0B58-6653EB3C5067}"/>
          </ac:spMkLst>
        </pc:spChg>
        <pc:spChg chg="mod">
          <ac:chgData name="Jana Lu" userId="76d7ce9a-58f9-4227-9ce6-18dcc353422d" providerId="ADAL" clId="{0DB16442-3E7C-408D-B1D2-E7B88EAD8DF0}" dt="2024-06-13T17:48:25.713" v="12711" actId="27636"/>
          <ac:spMkLst>
            <pc:docMk/>
            <pc:sldMk cId="1090957218" sldId="1149"/>
            <ac:spMk id="17" creationId="{8E624823-47AD-C90F-8BA2-538D3B7D3AE4}"/>
          </ac:spMkLst>
        </pc:spChg>
        <pc:spChg chg="mod">
          <ac:chgData name="Jana Lu" userId="76d7ce9a-58f9-4227-9ce6-18dcc353422d" providerId="ADAL" clId="{0DB16442-3E7C-408D-B1D2-E7B88EAD8DF0}" dt="2024-06-13T17:48:25.710" v="12709" actId="27636"/>
          <ac:spMkLst>
            <pc:docMk/>
            <pc:sldMk cId="1090957218" sldId="1149"/>
            <ac:spMk id="18" creationId="{D416DD43-FAA7-1D8F-EE22-ECF8DE18E35A}"/>
          </ac:spMkLst>
        </pc:spChg>
        <pc:spChg chg="mod">
          <ac:chgData name="Jana Lu" userId="76d7ce9a-58f9-4227-9ce6-18dcc353422d" providerId="ADAL" clId="{0DB16442-3E7C-408D-B1D2-E7B88EAD8DF0}" dt="2024-06-13T17:48:25.712" v="12710" actId="27636"/>
          <ac:spMkLst>
            <pc:docMk/>
            <pc:sldMk cId="1090957218" sldId="1149"/>
            <ac:spMk id="19" creationId="{5C9607AB-B829-AD32-F321-FD949C9E18B2}"/>
          </ac:spMkLst>
        </pc:spChg>
        <pc:spChg chg="mod">
          <ac:chgData name="Jana Lu" userId="76d7ce9a-58f9-4227-9ce6-18dcc353422d" providerId="ADAL" clId="{0DB16442-3E7C-408D-B1D2-E7B88EAD8DF0}" dt="2024-06-13T17:48:25.716" v="12713" actId="27636"/>
          <ac:spMkLst>
            <pc:docMk/>
            <pc:sldMk cId="1090957218" sldId="1149"/>
            <ac:spMk id="20" creationId="{5AC8F06B-E66D-1C2C-1AF0-CE33FC19666B}"/>
          </ac:spMkLst>
        </pc:spChg>
        <pc:spChg chg="mod">
          <ac:chgData name="Jana Lu" userId="76d7ce9a-58f9-4227-9ce6-18dcc353422d" providerId="ADAL" clId="{0DB16442-3E7C-408D-B1D2-E7B88EAD8DF0}" dt="2024-06-13T17:48:25.714" v="12712" actId="27636"/>
          <ac:spMkLst>
            <pc:docMk/>
            <pc:sldMk cId="1090957218" sldId="1149"/>
            <ac:spMk id="21" creationId="{070EE715-BB29-E671-E3F5-2EF34F745DD0}"/>
          </ac:spMkLst>
        </pc:spChg>
        <pc:spChg chg="mod">
          <ac:chgData name="Jana Lu" userId="76d7ce9a-58f9-4227-9ce6-18dcc353422d" providerId="ADAL" clId="{0DB16442-3E7C-408D-B1D2-E7B88EAD8DF0}" dt="2024-06-13T17:48:25.699" v="12701" actId="27636"/>
          <ac:spMkLst>
            <pc:docMk/>
            <pc:sldMk cId="1090957218" sldId="1149"/>
            <ac:spMk id="22" creationId="{2A498989-843D-552A-4D37-72C4AF9A5E21}"/>
          </ac:spMkLst>
        </pc:spChg>
        <pc:spChg chg="mod">
          <ac:chgData name="Jana Lu" userId="76d7ce9a-58f9-4227-9ce6-18dcc353422d" providerId="ADAL" clId="{0DB16442-3E7C-408D-B1D2-E7B88EAD8DF0}" dt="2024-06-13T17:48:24.966" v="12410"/>
          <ac:spMkLst>
            <pc:docMk/>
            <pc:sldMk cId="1090957218" sldId="1149"/>
            <ac:spMk id="23" creationId="{39416C08-9DCA-90F8-F165-3C9FC4C0F443}"/>
          </ac:spMkLst>
        </pc:spChg>
        <pc:spChg chg="mod">
          <ac:chgData name="Jana Lu" userId="76d7ce9a-58f9-4227-9ce6-18dcc353422d" providerId="ADAL" clId="{0DB16442-3E7C-408D-B1D2-E7B88EAD8DF0}" dt="2024-06-13T21:14:34.484" v="14934" actId="20577"/>
          <ac:spMkLst>
            <pc:docMk/>
            <pc:sldMk cId="1090957218" sldId="1149"/>
            <ac:spMk id="24" creationId="{C9A92752-1698-A2C0-EBD4-718723D55F81}"/>
          </ac:spMkLst>
        </pc:spChg>
        <pc:spChg chg="del">
          <ac:chgData name="Jana Lu" userId="76d7ce9a-58f9-4227-9ce6-18dcc353422d" providerId="ADAL" clId="{0DB16442-3E7C-408D-B1D2-E7B88EAD8DF0}" dt="2024-06-12T23:28:42.674" v="7507" actId="478"/>
          <ac:spMkLst>
            <pc:docMk/>
            <pc:sldMk cId="1090957218" sldId="1149"/>
            <ac:spMk id="26" creationId="{A8AF0E3B-0E0F-2750-42FA-0195F3C18C65}"/>
          </ac:spMkLst>
        </pc:spChg>
        <pc:picChg chg="mod">
          <ac:chgData name="Jana Lu" userId="76d7ce9a-58f9-4227-9ce6-18dcc353422d" providerId="ADAL" clId="{0DB16442-3E7C-408D-B1D2-E7B88EAD8DF0}" dt="2024-06-12T23:36:43.428" v="7762" actId="1076"/>
          <ac:picMkLst>
            <pc:docMk/>
            <pc:sldMk cId="1090957218" sldId="1149"/>
            <ac:picMk id="2050" creationId="{C21B74D8-9580-4195-D8DF-CA481EF65027}"/>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15:04.385" v="6729"/>
              <pc2:cmMkLst xmlns:pc2="http://schemas.microsoft.com/office/powerpoint/2019/9/main/command">
                <pc:docMk/>
                <pc:sldMk cId="1090957218" sldId="1149"/>
                <pc2:cmMk id="{AC7586B8-BFFC-4042-9D1D-19D456398EC5}"/>
              </pc2:cmMkLst>
            </pc226:cmChg>
          </p:ext>
        </pc:extLst>
      </pc:sldChg>
      <pc:sldChg chg="delSp modSp add mod addCm modNotesTx">
        <pc:chgData name="Jana Lu" userId="76d7ce9a-58f9-4227-9ce6-18dcc353422d" providerId="ADAL" clId="{0DB16442-3E7C-408D-B1D2-E7B88EAD8DF0}" dt="2024-06-13T19:22:17.975" v="13972" actId="1036"/>
        <pc:sldMkLst>
          <pc:docMk/>
          <pc:sldMk cId="2297160221" sldId="1150"/>
        </pc:sldMkLst>
        <pc:spChg chg="mod">
          <ac:chgData name="Jana Lu" userId="76d7ce9a-58f9-4227-9ce6-18dcc353422d" providerId="ADAL" clId="{0DB16442-3E7C-408D-B1D2-E7B88EAD8DF0}" dt="2024-06-12T23:44:30.282" v="7931" actId="20577"/>
          <ac:spMkLst>
            <pc:docMk/>
            <pc:sldMk cId="2297160221" sldId="1150"/>
            <ac:spMk id="2" creationId="{98334B12-0636-E7E6-6CF8-3FEE6EF9DC9D}"/>
          </ac:spMkLst>
        </pc:spChg>
        <pc:spChg chg="mod">
          <ac:chgData name="Jana Lu" userId="76d7ce9a-58f9-4227-9ce6-18dcc353422d" providerId="ADAL" clId="{0DB16442-3E7C-408D-B1D2-E7B88EAD8DF0}" dt="2024-06-12T23:44:09.956" v="7924" actId="1076"/>
          <ac:spMkLst>
            <pc:docMk/>
            <pc:sldMk cId="2297160221" sldId="1150"/>
            <ac:spMk id="3" creationId="{746EC3B6-014A-0391-DBC6-D715455CAF19}"/>
          </ac:spMkLst>
        </pc:spChg>
        <pc:spChg chg="mod">
          <ac:chgData name="Jana Lu" userId="76d7ce9a-58f9-4227-9ce6-18dcc353422d" providerId="ADAL" clId="{0DB16442-3E7C-408D-B1D2-E7B88EAD8DF0}" dt="2024-06-13T17:48:25.744" v="12727" actId="27636"/>
          <ac:spMkLst>
            <pc:docMk/>
            <pc:sldMk cId="2297160221" sldId="1150"/>
            <ac:spMk id="4" creationId="{E7604FFD-FCFD-97C2-94CE-7D20742CFCC2}"/>
          </ac:spMkLst>
        </pc:spChg>
        <pc:spChg chg="mod">
          <ac:chgData name="Jana Lu" userId="76d7ce9a-58f9-4227-9ce6-18dcc353422d" providerId="ADAL" clId="{0DB16442-3E7C-408D-B1D2-E7B88EAD8DF0}" dt="2024-06-13T17:48:25.726" v="12717" actId="27636"/>
          <ac:spMkLst>
            <pc:docMk/>
            <pc:sldMk cId="2297160221" sldId="1150"/>
            <ac:spMk id="5" creationId="{2514A8B8-3F2E-3B24-C29E-5C089E2D61F7}"/>
          </ac:spMkLst>
        </pc:spChg>
        <pc:spChg chg="mod">
          <ac:chgData name="Jana Lu" userId="76d7ce9a-58f9-4227-9ce6-18dcc353422d" providerId="ADAL" clId="{0DB16442-3E7C-408D-B1D2-E7B88EAD8DF0}" dt="2024-06-13T17:48:25.735" v="12723" actId="27636"/>
          <ac:spMkLst>
            <pc:docMk/>
            <pc:sldMk cId="2297160221" sldId="1150"/>
            <ac:spMk id="6" creationId="{DC326977-E4E3-EF15-8022-8D4F4456E24E}"/>
          </ac:spMkLst>
        </pc:spChg>
        <pc:spChg chg="mod">
          <ac:chgData name="Jana Lu" userId="76d7ce9a-58f9-4227-9ce6-18dcc353422d" providerId="ADAL" clId="{0DB16442-3E7C-408D-B1D2-E7B88EAD8DF0}" dt="2024-06-13T17:48:25.730" v="12719" actId="27636"/>
          <ac:spMkLst>
            <pc:docMk/>
            <pc:sldMk cId="2297160221" sldId="1150"/>
            <ac:spMk id="7" creationId="{13D17CD4-0F6F-7625-961A-A81297876FB6}"/>
          </ac:spMkLst>
        </pc:spChg>
        <pc:spChg chg="mod">
          <ac:chgData name="Jana Lu" userId="76d7ce9a-58f9-4227-9ce6-18dcc353422d" providerId="ADAL" clId="{0DB16442-3E7C-408D-B1D2-E7B88EAD8DF0}" dt="2024-06-13T17:48:25.757" v="12733" actId="27636"/>
          <ac:spMkLst>
            <pc:docMk/>
            <pc:sldMk cId="2297160221" sldId="1150"/>
            <ac:spMk id="8" creationId="{1DB8B79E-C2E8-D848-4301-F2331E1CE1C1}"/>
          </ac:spMkLst>
        </pc:spChg>
        <pc:spChg chg="mod">
          <ac:chgData name="Jana Lu" userId="76d7ce9a-58f9-4227-9ce6-18dcc353422d" providerId="ADAL" clId="{0DB16442-3E7C-408D-B1D2-E7B88EAD8DF0}" dt="2024-06-13T17:48:25.752" v="12731" actId="27636"/>
          <ac:spMkLst>
            <pc:docMk/>
            <pc:sldMk cId="2297160221" sldId="1150"/>
            <ac:spMk id="9" creationId="{398D8794-4047-1983-3194-A8CFD73BEF9A}"/>
          </ac:spMkLst>
        </pc:spChg>
        <pc:spChg chg="mod">
          <ac:chgData name="Jana Lu" userId="76d7ce9a-58f9-4227-9ce6-18dcc353422d" providerId="ADAL" clId="{0DB16442-3E7C-408D-B1D2-E7B88EAD8DF0}" dt="2024-06-13T17:48:25.758" v="12734" actId="27636"/>
          <ac:spMkLst>
            <pc:docMk/>
            <pc:sldMk cId="2297160221" sldId="1150"/>
            <ac:spMk id="10" creationId="{2F5F6B0F-57CD-5881-C375-660D525C4DE0}"/>
          </ac:spMkLst>
        </pc:spChg>
        <pc:spChg chg="mod">
          <ac:chgData name="Jana Lu" userId="76d7ce9a-58f9-4227-9ce6-18dcc353422d" providerId="ADAL" clId="{0DB16442-3E7C-408D-B1D2-E7B88EAD8DF0}" dt="2024-06-13T17:48:25.740" v="12726" actId="27636"/>
          <ac:spMkLst>
            <pc:docMk/>
            <pc:sldMk cId="2297160221" sldId="1150"/>
            <ac:spMk id="11" creationId="{D77636A1-F65D-C571-9EE3-EC0A26DCAD89}"/>
          </ac:spMkLst>
        </pc:spChg>
        <pc:spChg chg="mod">
          <ac:chgData name="Jana Lu" userId="76d7ce9a-58f9-4227-9ce6-18dcc353422d" providerId="ADAL" clId="{0DB16442-3E7C-408D-B1D2-E7B88EAD8DF0}" dt="2024-06-13T17:48:25.734" v="12722" actId="27636"/>
          <ac:spMkLst>
            <pc:docMk/>
            <pc:sldMk cId="2297160221" sldId="1150"/>
            <ac:spMk id="12" creationId="{0EC803DE-4DDC-E5C0-B5E4-64766E2F633E}"/>
          </ac:spMkLst>
        </pc:spChg>
        <pc:spChg chg="mod">
          <ac:chgData name="Jana Lu" userId="76d7ce9a-58f9-4227-9ce6-18dcc353422d" providerId="ADAL" clId="{0DB16442-3E7C-408D-B1D2-E7B88EAD8DF0}" dt="2024-06-13T17:48:25.746" v="12728" actId="27636"/>
          <ac:spMkLst>
            <pc:docMk/>
            <pc:sldMk cId="2297160221" sldId="1150"/>
            <ac:spMk id="13" creationId="{F59B18AE-ED25-0F92-FE86-EE1BC6EA81F8}"/>
          </ac:spMkLst>
        </pc:spChg>
        <pc:spChg chg="mod">
          <ac:chgData name="Jana Lu" userId="76d7ce9a-58f9-4227-9ce6-18dcc353422d" providerId="ADAL" clId="{0DB16442-3E7C-408D-B1D2-E7B88EAD8DF0}" dt="2024-06-13T17:48:25.738" v="12725" actId="27636"/>
          <ac:spMkLst>
            <pc:docMk/>
            <pc:sldMk cId="2297160221" sldId="1150"/>
            <ac:spMk id="14" creationId="{AF59E28B-18FA-2C8D-F0AD-0625B7BBF5FC}"/>
          </ac:spMkLst>
        </pc:spChg>
        <pc:spChg chg="mod">
          <ac:chgData name="Jana Lu" userId="76d7ce9a-58f9-4227-9ce6-18dcc353422d" providerId="ADAL" clId="{0DB16442-3E7C-408D-B1D2-E7B88EAD8DF0}" dt="2024-06-13T17:48:25.749" v="12730" actId="27636"/>
          <ac:spMkLst>
            <pc:docMk/>
            <pc:sldMk cId="2297160221" sldId="1150"/>
            <ac:spMk id="15" creationId="{E47483FE-4F7B-1EC1-7876-0F94F5FAB033}"/>
          </ac:spMkLst>
        </pc:spChg>
        <pc:spChg chg="mod">
          <ac:chgData name="Jana Lu" userId="76d7ce9a-58f9-4227-9ce6-18dcc353422d" providerId="ADAL" clId="{0DB16442-3E7C-408D-B1D2-E7B88EAD8DF0}" dt="2024-06-13T17:48:25.737" v="12724" actId="27636"/>
          <ac:spMkLst>
            <pc:docMk/>
            <pc:sldMk cId="2297160221" sldId="1150"/>
            <ac:spMk id="16" creationId="{F8888F36-F41F-A9B3-375B-7ABE78F2FCD1}"/>
          </ac:spMkLst>
        </pc:spChg>
        <pc:spChg chg="mod">
          <ac:chgData name="Jana Lu" userId="76d7ce9a-58f9-4227-9ce6-18dcc353422d" providerId="ADAL" clId="{0DB16442-3E7C-408D-B1D2-E7B88EAD8DF0}" dt="2024-06-13T17:48:25.755" v="12732" actId="27636"/>
          <ac:spMkLst>
            <pc:docMk/>
            <pc:sldMk cId="2297160221" sldId="1150"/>
            <ac:spMk id="17" creationId="{230B666A-1696-9693-7CAD-1EC44CDCFF2F}"/>
          </ac:spMkLst>
        </pc:spChg>
        <pc:spChg chg="mod">
          <ac:chgData name="Jana Lu" userId="76d7ce9a-58f9-4227-9ce6-18dcc353422d" providerId="ADAL" clId="{0DB16442-3E7C-408D-B1D2-E7B88EAD8DF0}" dt="2024-06-13T17:48:25.761" v="12735" actId="27636"/>
          <ac:spMkLst>
            <pc:docMk/>
            <pc:sldMk cId="2297160221" sldId="1150"/>
            <ac:spMk id="18" creationId="{3B9EBDAA-AB74-6D19-F57A-289AF8E57B62}"/>
          </ac:spMkLst>
        </pc:spChg>
        <pc:spChg chg="mod">
          <ac:chgData name="Jana Lu" userId="76d7ce9a-58f9-4227-9ce6-18dcc353422d" providerId="ADAL" clId="{0DB16442-3E7C-408D-B1D2-E7B88EAD8DF0}" dt="2024-06-13T17:48:25.734" v="12721" actId="27636"/>
          <ac:spMkLst>
            <pc:docMk/>
            <pc:sldMk cId="2297160221" sldId="1150"/>
            <ac:spMk id="19" creationId="{4EF3919C-EAD5-D7E6-DC5D-685F13DEBA06}"/>
          </ac:spMkLst>
        </pc:spChg>
        <pc:spChg chg="mod">
          <ac:chgData name="Jana Lu" userId="76d7ce9a-58f9-4227-9ce6-18dcc353422d" providerId="ADAL" clId="{0DB16442-3E7C-408D-B1D2-E7B88EAD8DF0}" dt="2024-06-13T17:48:25.730" v="12718" actId="27636"/>
          <ac:spMkLst>
            <pc:docMk/>
            <pc:sldMk cId="2297160221" sldId="1150"/>
            <ac:spMk id="20" creationId="{5813F142-248A-1E23-C13C-05B4D512F71F}"/>
          </ac:spMkLst>
        </pc:spChg>
        <pc:spChg chg="mod">
          <ac:chgData name="Jana Lu" userId="76d7ce9a-58f9-4227-9ce6-18dcc353422d" providerId="ADAL" clId="{0DB16442-3E7C-408D-B1D2-E7B88EAD8DF0}" dt="2024-06-13T17:48:25.733" v="12720" actId="27636"/>
          <ac:spMkLst>
            <pc:docMk/>
            <pc:sldMk cId="2297160221" sldId="1150"/>
            <ac:spMk id="21" creationId="{4682C8D6-B232-6401-0011-63A5C7D01C95}"/>
          </ac:spMkLst>
        </pc:spChg>
        <pc:spChg chg="mod">
          <ac:chgData name="Jana Lu" userId="76d7ce9a-58f9-4227-9ce6-18dcc353422d" providerId="ADAL" clId="{0DB16442-3E7C-408D-B1D2-E7B88EAD8DF0}" dt="2024-06-13T17:48:25.747" v="12729" actId="27636"/>
          <ac:spMkLst>
            <pc:docMk/>
            <pc:sldMk cId="2297160221" sldId="1150"/>
            <ac:spMk id="22" creationId="{77DE4507-66B5-CA96-57FE-71CDF3F7401E}"/>
          </ac:spMkLst>
        </pc:spChg>
        <pc:spChg chg="mod">
          <ac:chgData name="Jana Lu" userId="76d7ce9a-58f9-4227-9ce6-18dcc353422d" providerId="ADAL" clId="{0DB16442-3E7C-408D-B1D2-E7B88EAD8DF0}" dt="2024-06-13T17:48:24.966" v="12410"/>
          <ac:spMkLst>
            <pc:docMk/>
            <pc:sldMk cId="2297160221" sldId="1150"/>
            <ac:spMk id="23" creationId="{2EDC5D10-7BDB-41AD-7AD6-2D6954B7913C}"/>
          </ac:spMkLst>
        </pc:spChg>
        <pc:spChg chg="mod">
          <ac:chgData name="Jana Lu" userId="76d7ce9a-58f9-4227-9ce6-18dcc353422d" providerId="ADAL" clId="{0DB16442-3E7C-408D-B1D2-E7B88EAD8DF0}" dt="2024-06-12T23:40:27.960" v="7797" actId="20577"/>
          <ac:spMkLst>
            <pc:docMk/>
            <pc:sldMk cId="2297160221" sldId="1150"/>
            <ac:spMk id="24" creationId="{0BF841AF-A67F-5799-D929-1E6AFD619BE5}"/>
          </ac:spMkLst>
        </pc:spChg>
        <pc:spChg chg="del">
          <ac:chgData name="Jana Lu" userId="76d7ce9a-58f9-4227-9ce6-18dcc353422d" providerId="ADAL" clId="{0DB16442-3E7C-408D-B1D2-E7B88EAD8DF0}" dt="2024-06-12T23:39:26.672" v="7792" actId="478"/>
          <ac:spMkLst>
            <pc:docMk/>
            <pc:sldMk cId="2297160221" sldId="1150"/>
            <ac:spMk id="26" creationId="{B810C611-1ED8-F602-585F-2966103CEC74}"/>
          </ac:spMkLst>
        </pc:spChg>
        <pc:picChg chg="mod">
          <ac:chgData name="Jana Lu" userId="76d7ce9a-58f9-4227-9ce6-18dcc353422d" providerId="ADAL" clId="{0DB16442-3E7C-408D-B1D2-E7B88EAD8DF0}" dt="2024-06-13T19:22:17.975" v="13972" actId="1036"/>
          <ac:picMkLst>
            <pc:docMk/>
            <pc:sldMk cId="2297160221" sldId="1150"/>
            <ac:picMk id="3074" creationId="{6322DF8A-A380-810D-04D7-351BCCBACF81}"/>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39:43.064" v="7795"/>
              <pc2:cmMkLst xmlns:pc2="http://schemas.microsoft.com/office/powerpoint/2019/9/main/command">
                <pc:docMk/>
                <pc:sldMk cId="2297160221" sldId="1150"/>
                <pc2:cmMk id="{076AA709-8D3E-4EB0-AF9F-906A8CD9FE17}"/>
              </pc2:cmMkLst>
            </pc226:cmChg>
          </p:ext>
        </pc:extLst>
      </pc:sldChg>
      <pc:sldChg chg="addSp delSp modSp add mod ord delCm modCm modNotesTx">
        <pc:chgData name="Jana Lu" userId="76d7ce9a-58f9-4227-9ce6-18dcc353422d" providerId="ADAL" clId="{0DB16442-3E7C-408D-B1D2-E7B88EAD8DF0}" dt="2024-06-13T20:35:24.120" v="14655" actId="1076"/>
        <pc:sldMkLst>
          <pc:docMk/>
          <pc:sldMk cId="2766743655" sldId="1151"/>
        </pc:sldMkLst>
        <pc:spChg chg="mod">
          <ac:chgData name="Jana Lu" userId="76d7ce9a-58f9-4227-9ce6-18dcc353422d" providerId="ADAL" clId="{0DB16442-3E7C-408D-B1D2-E7B88EAD8DF0}" dt="2024-06-13T13:20:25.616" v="11516" actId="20577"/>
          <ac:spMkLst>
            <pc:docMk/>
            <pc:sldMk cId="2766743655" sldId="1151"/>
            <ac:spMk id="2" creationId="{FFECB751-D5AE-B480-AB7E-FFE5FBA620EE}"/>
          </ac:spMkLst>
        </pc:spChg>
        <pc:spChg chg="mod">
          <ac:chgData name="Jana Lu" userId="76d7ce9a-58f9-4227-9ce6-18dcc353422d" providerId="ADAL" clId="{0DB16442-3E7C-408D-B1D2-E7B88EAD8DF0}" dt="2024-06-13T13:21:07.733" v="11601" actId="20577"/>
          <ac:spMkLst>
            <pc:docMk/>
            <pc:sldMk cId="2766743655" sldId="1151"/>
            <ac:spMk id="3" creationId="{9313A05E-A3DF-E16C-53F3-E650839BC8F2}"/>
          </ac:spMkLst>
        </pc:spChg>
        <pc:spChg chg="mod">
          <ac:chgData name="Jana Lu" userId="76d7ce9a-58f9-4227-9ce6-18dcc353422d" providerId="ADAL" clId="{0DB16442-3E7C-408D-B1D2-E7B88EAD8DF0}" dt="2024-06-13T13:21:26" v="11651" actId="14100"/>
          <ac:spMkLst>
            <pc:docMk/>
            <pc:sldMk cId="2766743655" sldId="1151"/>
            <ac:spMk id="4" creationId="{35C96C0F-D899-D7EE-A952-D40FFB8292F4}"/>
          </ac:spMkLst>
        </pc:spChg>
        <pc:spChg chg="mod">
          <ac:chgData name="Jana Lu" userId="76d7ce9a-58f9-4227-9ce6-18dcc353422d" providerId="ADAL" clId="{0DB16442-3E7C-408D-B1D2-E7B88EAD8DF0}" dt="2024-06-13T17:48:26.753" v="12989" actId="27636"/>
          <ac:spMkLst>
            <pc:docMk/>
            <pc:sldMk cId="2766743655" sldId="1151"/>
            <ac:spMk id="5" creationId="{2FFB845E-E86B-70AD-764E-CC591E71EEFD}"/>
          </ac:spMkLst>
        </pc:spChg>
        <pc:spChg chg="mod">
          <ac:chgData name="Jana Lu" userId="76d7ce9a-58f9-4227-9ce6-18dcc353422d" providerId="ADAL" clId="{0DB16442-3E7C-408D-B1D2-E7B88EAD8DF0}" dt="2024-06-13T17:48:26.785" v="12999" actId="27636"/>
          <ac:spMkLst>
            <pc:docMk/>
            <pc:sldMk cId="2766743655" sldId="1151"/>
            <ac:spMk id="6" creationId="{D3F44AFB-5183-4E01-D2E4-D718F6D71631}"/>
          </ac:spMkLst>
        </pc:spChg>
        <pc:spChg chg="mod">
          <ac:chgData name="Jana Lu" userId="76d7ce9a-58f9-4227-9ce6-18dcc353422d" providerId="ADAL" clId="{0DB16442-3E7C-408D-B1D2-E7B88EAD8DF0}" dt="2024-06-13T17:48:26.790" v="13000" actId="27636"/>
          <ac:spMkLst>
            <pc:docMk/>
            <pc:sldMk cId="2766743655" sldId="1151"/>
            <ac:spMk id="7" creationId="{AA1F392C-CB9B-A8EB-BFBC-1ED836C662B3}"/>
          </ac:spMkLst>
        </pc:spChg>
        <pc:spChg chg="mod">
          <ac:chgData name="Jana Lu" userId="76d7ce9a-58f9-4227-9ce6-18dcc353422d" providerId="ADAL" clId="{0DB16442-3E7C-408D-B1D2-E7B88EAD8DF0}" dt="2024-06-13T17:48:26.783" v="12998" actId="27636"/>
          <ac:spMkLst>
            <pc:docMk/>
            <pc:sldMk cId="2766743655" sldId="1151"/>
            <ac:spMk id="8" creationId="{D14ADED5-A5FF-D353-62AD-FF0D8764AD18}"/>
          </ac:spMkLst>
        </pc:spChg>
        <pc:spChg chg="mod">
          <ac:chgData name="Jana Lu" userId="76d7ce9a-58f9-4227-9ce6-18dcc353422d" providerId="ADAL" clId="{0DB16442-3E7C-408D-B1D2-E7B88EAD8DF0}" dt="2024-06-13T17:48:26.792" v="13001" actId="27636"/>
          <ac:spMkLst>
            <pc:docMk/>
            <pc:sldMk cId="2766743655" sldId="1151"/>
            <ac:spMk id="9" creationId="{A2780540-F900-9F8C-C6DD-90E2B025AFD6}"/>
          </ac:spMkLst>
        </pc:spChg>
        <pc:spChg chg="mod">
          <ac:chgData name="Jana Lu" userId="76d7ce9a-58f9-4227-9ce6-18dcc353422d" providerId="ADAL" clId="{0DB16442-3E7C-408D-B1D2-E7B88EAD8DF0}" dt="2024-06-13T17:48:26.761" v="12991" actId="27636"/>
          <ac:spMkLst>
            <pc:docMk/>
            <pc:sldMk cId="2766743655" sldId="1151"/>
            <ac:spMk id="10" creationId="{A563DE74-9464-DD2B-AEBB-8C684E279ABA}"/>
          </ac:spMkLst>
        </pc:spChg>
        <pc:spChg chg="mod">
          <ac:chgData name="Jana Lu" userId="76d7ce9a-58f9-4227-9ce6-18dcc353422d" providerId="ADAL" clId="{0DB16442-3E7C-408D-B1D2-E7B88EAD8DF0}" dt="2024-06-13T17:48:26.749" v="12987" actId="27636"/>
          <ac:spMkLst>
            <pc:docMk/>
            <pc:sldMk cId="2766743655" sldId="1151"/>
            <ac:spMk id="11" creationId="{5B805DD4-251D-7ADA-94C4-CF45BEF11E1A}"/>
          </ac:spMkLst>
        </pc:spChg>
        <pc:spChg chg="mod">
          <ac:chgData name="Jana Lu" userId="76d7ce9a-58f9-4227-9ce6-18dcc353422d" providerId="ADAL" clId="{0DB16442-3E7C-408D-B1D2-E7B88EAD8DF0}" dt="2024-06-13T17:48:26.756" v="12990" actId="27636"/>
          <ac:spMkLst>
            <pc:docMk/>
            <pc:sldMk cId="2766743655" sldId="1151"/>
            <ac:spMk id="12" creationId="{F338DBD3-388E-3612-F5CA-40C128C7C2F7}"/>
          </ac:spMkLst>
        </pc:spChg>
        <pc:spChg chg="mod">
          <ac:chgData name="Jana Lu" userId="76d7ce9a-58f9-4227-9ce6-18dcc353422d" providerId="ADAL" clId="{0DB16442-3E7C-408D-B1D2-E7B88EAD8DF0}" dt="2024-06-13T17:48:26.746" v="12986" actId="27636"/>
          <ac:spMkLst>
            <pc:docMk/>
            <pc:sldMk cId="2766743655" sldId="1151"/>
            <ac:spMk id="13" creationId="{C5632AE5-B2AB-5CA6-ACED-089192A6D531}"/>
          </ac:spMkLst>
        </pc:spChg>
        <pc:spChg chg="mod">
          <ac:chgData name="Jana Lu" userId="76d7ce9a-58f9-4227-9ce6-18dcc353422d" providerId="ADAL" clId="{0DB16442-3E7C-408D-B1D2-E7B88EAD8DF0}" dt="2024-06-13T17:48:26.773" v="12994" actId="27636"/>
          <ac:spMkLst>
            <pc:docMk/>
            <pc:sldMk cId="2766743655" sldId="1151"/>
            <ac:spMk id="14" creationId="{C5AA757B-2564-A666-2596-58A7602C6336}"/>
          </ac:spMkLst>
        </pc:spChg>
        <pc:spChg chg="mod">
          <ac:chgData name="Jana Lu" userId="76d7ce9a-58f9-4227-9ce6-18dcc353422d" providerId="ADAL" clId="{0DB16442-3E7C-408D-B1D2-E7B88EAD8DF0}" dt="2024-06-13T17:48:26.765" v="12992" actId="27636"/>
          <ac:spMkLst>
            <pc:docMk/>
            <pc:sldMk cId="2766743655" sldId="1151"/>
            <ac:spMk id="15" creationId="{3C27FCCE-5DAE-1655-DB34-8D4EBB99733E}"/>
          </ac:spMkLst>
        </pc:spChg>
        <pc:spChg chg="mod">
          <ac:chgData name="Jana Lu" userId="76d7ce9a-58f9-4227-9ce6-18dcc353422d" providerId="ADAL" clId="{0DB16442-3E7C-408D-B1D2-E7B88EAD8DF0}" dt="2024-06-13T17:48:26.769" v="12993" actId="27636"/>
          <ac:spMkLst>
            <pc:docMk/>
            <pc:sldMk cId="2766743655" sldId="1151"/>
            <ac:spMk id="16" creationId="{18AC2B53-B173-4D54-F080-14FC2210B0B4}"/>
          </ac:spMkLst>
        </pc:spChg>
        <pc:spChg chg="mod">
          <ac:chgData name="Jana Lu" userId="76d7ce9a-58f9-4227-9ce6-18dcc353422d" providerId="ADAL" clId="{0DB16442-3E7C-408D-B1D2-E7B88EAD8DF0}" dt="2024-06-13T17:48:26.797" v="13003" actId="27636"/>
          <ac:spMkLst>
            <pc:docMk/>
            <pc:sldMk cId="2766743655" sldId="1151"/>
            <ac:spMk id="17" creationId="{05780FAA-3023-62D8-1002-71E4E80054FA}"/>
          </ac:spMkLst>
        </pc:spChg>
        <pc:spChg chg="mod">
          <ac:chgData name="Jana Lu" userId="76d7ce9a-58f9-4227-9ce6-18dcc353422d" providerId="ADAL" clId="{0DB16442-3E7C-408D-B1D2-E7B88EAD8DF0}" dt="2024-06-13T17:48:26.779" v="12996" actId="27636"/>
          <ac:spMkLst>
            <pc:docMk/>
            <pc:sldMk cId="2766743655" sldId="1151"/>
            <ac:spMk id="18" creationId="{E2A8F125-2A48-FE13-9F0B-A4DFC033D0D4}"/>
          </ac:spMkLst>
        </pc:spChg>
        <pc:spChg chg="mod">
          <ac:chgData name="Jana Lu" userId="76d7ce9a-58f9-4227-9ce6-18dcc353422d" providerId="ADAL" clId="{0DB16442-3E7C-408D-B1D2-E7B88EAD8DF0}" dt="2024-06-13T17:48:26.751" v="12988" actId="27636"/>
          <ac:spMkLst>
            <pc:docMk/>
            <pc:sldMk cId="2766743655" sldId="1151"/>
            <ac:spMk id="19" creationId="{1D404CE5-E934-3C5D-11D6-32C085867B48}"/>
          </ac:spMkLst>
        </pc:spChg>
        <pc:spChg chg="mod">
          <ac:chgData name="Jana Lu" userId="76d7ce9a-58f9-4227-9ce6-18dcc353422d" providerId="ADAL" clId="{0DB16442-3E7C-408D-B1D2-E7B88EAD8DF0}" dt="2024-06-13T17:48:26.781" v="12997" actId="27636"/>
          <ac:spMkLst>
            <pc:docMk/>
            <pc:sldMk cId="2766743655" sldId="1151"/>
            <ac:spMk id="20" creationId="{F5E1D772-5418-2E9F-D68E-974590F18EA4}"/>
          </ac:spMkLst>
        </pc:spChg>
        <pc:spChg chg="mod">
          <ac:chgData name="Jana Lu" userId="76d7ce9a-58f9-4227-9ce6-18dcc353422d" providerId="ADAL" clId="{0DB16442-3E7C-408D-B1D2-E7B88EAD8DF0}" dt="2024-06-13T17:48:26.777" v="12995" actId="27636"/>
          <ac:spMkLst>
            <pc:docMk/>
            <pc:sldMk cId="2766743655" sldId="1151"/>
            <ac:spMk id="21" creationId="{CB693A86-C2C6-A497-CEFF-F014A1E0C991}"/>
          </ac:spMkLst>
        </pc:spChg>
        <pc:spChg chg="mod">
          <ac:chgData name="Jana Lu" userId="76d7ce9a-58f9-4227-9ce6-18dcc353422d" providerId="ADAL" clId="{0DB16442-3E7C-408D-B1D2-E7B88EAD8DF0}" dt="2024-06-13T17:48:26.795" v="13002" actId="27636"/>
          <ac:spMkLst>
            <pc:docMk/>
            <pc:sldMk cId="2766743655" sldId="1151"/>
            <ac:spMk id="22" creationId="{BAB8FAA1-8AA6-C023-CCEB-DADA50A4F54F}"/>
          </ac:spMkLst>
        </pc:spChg>
        <pc:spChg chg="mod">
          <ac:chgData name="Jana Lu" userId="76d7ce9a-58f9-4227-9ce6-18dcc353422d" providerId="ADAL" clId="{0DB16442-3E7C-408D-B1D2-E7B88EAD8DF0}" dt="2024-06-13T17:48:24.966" v="12410"/>
          <ac:spMkLst>
            <pc:docMk/>
            <pc:sldMk cId="2766743655" sldId="1151"/>
            <ac:spMk id="23" creationId="{7D77AC3A-97F9-7A17-2895-A176750D5635}"/>
          </ac:spMkLst>
        </pc:spChg>
        <pc:spChg chg="mod">
          <ac:chgData name="Jana Lu" userId="76d7ce9a-58f9-4227-9ce6-18dcc353422d" providerId="ADAL" clId="{0DB16442-3E7C-408D-B1D2-E7B88EAD8DF0}" dt="2024-06-13T17:48:24.966" v="12410"/>
          <ac:spMkLst>
            <pc:docMk/>
            <pc:sldMk cId="2766743655" sldId="1151"/>
            <ac:spMk id="24" creationId="{9111F08E-47C5-4843-32A1-231DF06D713F}"/>
          </ac:spMkLst>
        </pc:spChg>
        <pc:spChg chg="add">
          <ac:chgData name="Jana Lu" userId="76d7ce9a-58f9-4227-9ce6-18dcc353422d" providerId="ADAL" clId="{0DB16442-3E7C-408D-B1D2-E7B88EAD8DF0}" dt="2024-06-13T20:31:59.651" v="14611"/>
          <ac:spMkLst>
            <pc:docMk/>
            <pc:sldMk cId="2766743655" sldId="1151"/>
            <ac:spMk id="25" creationId="{5C92FF6E-6F79-E4AD-93F3-E3BEAB909FB7}"/>
          </ac:spMkLst>
        </pc:spChg>
        <pc:spChg chg="add">
          <ac:chgData name="Jana Lu" userId="76d7ce9a-58f9-4227-9ce6-18dcc353422d" providerId="ADAL" clId="{0DB16442-3E7C-408D-B1D2-E7B88EAD8DF0}" dt="2024-06-13T20:32:05.621" v="14612"/>
          <ac:spMkLst>
            <pc:docMk/>
            <pc:sldMk cId="2766743655" sldId="1151"/>
            <ac:spMk id="26" creationId="{B4120FA9-4722-ED28-B1E0-CF69A658BBCD}"/>
          </ac:spMkLst>
        </pc:spChg>
        <pc:spChg chg="add mod">
          <ac:chgData name="Jana Lu" userId="76d7ce9a-58f9-4227-9ce6-18dcc353422d" providerId="ADAL" clId="{0DB16442-3E7C-408D-B1D2-E7B88EAD8DF0}" dt="2024-06-13T20:32:26.126" v="14617" actId="1076"/>
          <ac:spMkLst>
            <pc:docMk/>
            <pc:sldMk cId="2766743655" sldId="1151"/>
            <ac:spMk id="28" creationId="{18D293CF-274A-19D9-7669-F2792D684D8D}"/>
          </ac:spMkLst>
        </pc:spChg>
        <pc:picChg chg="del">
          <ac:chgData name="Jana Lu" userId="76d7ce9a-58f9-4227-9ce6-18dcc353422d" providerId="ADAL" clId="{0DB16442-3E7C-408D-B1D2-E7B88EAD8DF0}" dt="2024-06-13T20:35:15.128" v="14653" actId="478"/>
          <ac:picMkLst>
            <pc:docMk/>
            <pc:sldMk cId="2766743655" sldId="1151"/>
            <ac:picMk id="27" creationId="{F04D6768-37BB-9D35-6EA3-D09236BE7FFD}"/>
          </ac:picMkLst>
        </pc:picChg>
        <pc:picChg chg="add mod modCrop">
          <ac:chgData name="Jana Lu" userId="76d7ce9a-58f9-4227-9ce6-18dcc353422d" providerId="ADAL" clId="{0DB16442-3E7C-408D-B1D2-E7B88EAD8DF0}" dt="2024-06-13T20:34:54.339" v="14647" actId="1076"/>
          <ac:picMkLst>
            <pc:docMk/>
            <pc:sldMk cId="2766743655" sldId="1151"/>
            <ac:picMk id="29" creationId="{79088913-7E93-BE79-DE0A-B2F18AE62D3A}"/>
          </ac:picMkLst>
        </pc:picChg>
        <pc:picChg chg="add mod modCrop">
          <ac:chgData name="Jana Lu" userId="76d7ce9a-58f9-4227-9ce6-18dcc353422d" providerId="ADAL" clId="{0DB16442-3E7C-408D-B1D2-E7B88EAD8DF0}" dt="2024-06-13T20:35:24.120" v="14655" actId="1076"/>
          <ac:picMkLst>
            <pc:docMk/>
            <pc:sldMk cId="2766743655" sldId="1151"/>
            <ac:picMk id="30" creationId="{141B4A8C-6F64-94C8-9CC1-D5E950CEF0A9}"/>
          </ac:picMkLst>
        </pc:picChg>
        <pc:picChg chg="del mod">
          <ac:chgData name="Jana Lu" userId="76d7ce9a-58f9-4227-9ce6-18dcc353422d" providerId="ADAL" clId="{0DB16442-3E7C-408D-B1D2-E7B88EAD8DF0}" dt="2024-06-13T20:34:40.418" v="14644" actId="478"/>
          <ac:picMkLst>
            <pc:docMk/>
            <pc:sldMk cId="2766743655" sldId="1151"/>
            <ac:picMk id="1026" creationId="{20FFBB77-8EE6-2661-6E15-6668AAACAE36}"/>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0DB16442-3E7C-408D-B1D2-E7B88EAD8DF0}" dt="2024-06-13T20:31:47.968" v="14610"/>
              <pc2:cmMkLst xmlns:pc2="http://schemas.microsoft.com/office/powerpoint/2019/9/main/command">
                <pc:docMk/>
                <pc:sldMk cId="2766743655" sldId="1151"/>
                <pc2:cmMk id="{02FE81DD-601E-4301-8902-6A4685155575}"/>
              </pc2:cmMkLst>
              <pc226:cmRplyChg chg="add">
                <pc226:chgData name="Jana Lu" userId="76d7ce9a-58f9-4227-9ce6-18dcc353422d" providerId="ADAL" clId="{0DB16442-3E7C-408D-B1D2-E7B88EAD8DF0}" dt="2024-06-13T13:22:00.266" v="11652"/>
                <pc2:cmRplyMkLst xmlns:pc2="http://schemas.microsoft.com/office/powerpoint/2019/9/main/command">
                  <pc:docMk/>
                  <pc:sldMk cId="2766743655" sldId="1151"/>
                  <pc2:cmMk id="{02FE81DD-601E-4301-8902-6A4685155575}"/>
                  <pc2:cmRplyMk id="{80097D4B-A3EC-4FFA-95A1-95E5BDD74374}"/>
                </pc2:cmRplyMkLst>
              </pc226:cmRplyChg>
            </pc226:cmChg>
          </p:ext>
        </pc:extLst>
      </pc:sldChg>
      <pc:sldChg chg="addSp delSp modSp new mod modClrScheme addCm delCm modCm chgLayout modNotesTx">
        <pc:chgData name="Jana Lu" userId="76d7ce9a-58f9-4227-9ce6-18dcc353422d" providerId="ADAL" clId="{0DB16442-3E7C-408D-B1D2-E7B88EAD8DF0}" dt="2024-06-14T16:04:13.550" v="15016"/>
        <pc:sldMkLst>
          <pc:docMk/>
          <pc:sldMk cId="1637619383" sldId="1152"/>
        </pc:sldMkLst>
        <pc:spChg chg="mod ord">
          <ac:chgData name="Jana Lu" userId="76d7ce9a-58f9-4227-9ce6-18dcc353422d" providerId="ADAL" clId="{0DB16442-3E7C-408D-B1D2-E7B88EAD8DF0}" dt="2024-06-14T16:02:43.989" v="15007" actId="20577"/>
          <ac:spMkLst>
            <pc:docMk/>
            <pc:sldMk cId="1637619383" sldId="1152"/>
            <ac:spMk id="2" creationId="{AFA81F9E-CF71-4DCB-F2D2-4AC0CB9A2FEF}"/>
          </ac:spMkLst>
        </pc:spChg>
        <pc:spChg chg="mod ord">
          <ac:chgData name="Jana Lu" userId="76d7ce9a-58f9-4227-9ce6-18dcc353422d" providerId="ADAL" clId="{0DB16442-3E7C-408D-B1D2-E7B88EAD8DF0}" dt="2024-06-13T20:24:46.855" v="14539" actId="1036"/>
          <ac:spMkLst>
            <pc:docMk/>
            <pc:sldMk cId="1637619383" sldId="1152"/>
            <ac:spMk id="3" creationId="{90A64DC6-7DC5-7B1B-9355-6DF93D4A27F3}"/>
          </ac:spMkLst>
        </pc:spChg>
        <pc:spChg chg="del mod ord">
          <ac:chgData name="Jana Lu" userId="76d7ce9a-58f9-4227-9ce6-18dcc353422d" providerId="ADAL" clId="{0DB16442-3E7C-408D-B1D2-E7B88EAD8DF0}" dt="2024-06-10T16:37:42.622" v="220" actId="700"/>
          <ac:spMkLst>
            <pc:docMk/>
            <pc:sldMk cId="1637619383" sldId="1152"/>
            <ac:spMk id="4" creationId="{3A858BDC-DF8F-E217-67CC-254C52E6DB18}"/>
          </ac:spMkLst>
        </pc:spChg>
        <pc:spChg chg="del mod ord">
          <ac:chgData name="Jana Lu" userId="76d7ce9a-58f9-4227-9ce6-18dcc353422d" providerId="ADAL" clId="{0DB16442-3E7C-408D-B1D2-E7B88EAD8DF0}" dt="2024-06-10T16:37:42.622" v="220" actId="700"/>
          <ac:spMkLst>
            <pc:docMk/>
            <pc:sldMk cId="1637619383" sldId="1152"/>
            <ac:spMk id="5" creationId="{78A2A8AB-6CF6-2A68-DBA6-ACE6A7082384}"/>
          </ac:spMkLst>
        </pc:spChg>
        <pc:spChg chg="del mod ord">
          <ac:chgData name="Jana Lu" userId="76d7ce9a-58f9-4227-9ce6-18dcc353422d" providerId="ADAL" clId="{0DB16442-3E7C-408D-B1D2-E7B88EAD8DF0}" dt="2024-06-10T16:37:42.622" v="220" actId="700"/>
          <ac:spMkLst>
            <pc:docMk/>
            <pc:sldMk cId="1637619383" sldId="1152"/>
            <ac:spMk id="6" creationId="{71B4F7DF-0276-5206-8289-1CF4EE1B3C1A}"/>
          </ac:spMkLst>
        </pc:spChg>
        <pc:spChg chg="del mod ord">
          <ac:chgData name="Jana Lu" userId="76d7ce9a-58f9-4227-9ce6-18dcc353422d" providerId="ADAL" clId="{0DB16442-3E7C-408D-B1D2-E7B88EAD8DF0}" dt="2024-06-10T16:37:42.622" v="220" actId="700"/>
          <ac:spMkLst>
            <pc:docMk/>
            <pc:sldMk cId="1637619383" sldId="1152"/>
            <ac:spMk id="7" creationId="{8B1256A7-BFD4-70E1-E84A-A07E591B9F06}"/>
          </ac:spMkLst>
        </pc:spChg>
        <pc:spChg chg="del mod ord">
          <ac:chgData name="Jana Lu" userId="76d7ce9a-58f9-4227-9ce6-18dcc353422d" providerId="ADAL" clId="{0DB16442-3E7C-408D-B1D2-E7B88EAD8DF0}" dt="2024-06-10T16:37:42.622" v="220" actId="700"/>
          <ac:spMkLst>
            <pc:docMk/>
            <pc:sldMk cId="1637619383" sldId="1152"/>
            <ac:spMk id="8" creationId="{FF04237E-DC9E-A2D5-CB2B-228197B260C0}"/>
          </ac:spMkLst>
        </pc:spChg>
        <pc:spChg chg="del mod ord">
          <ac:chgData name="Jana Lu" userId="76d7ce9a-58f9-4227-9ce6-18dcc353422d" providerId="ADAL" clId="{0DB16442-3E7C-408D-B1D2-E7B88EAD8DF0}" dt="2024-06-10T16:37:42.622" v="220" actId="700"/>
          <ac:spMkLst>
            <pc:docMk/>
            <pc:sldMk cId="1637619383" sldId="1152"/>
            <ac:spMk id="9" creationId="{5330565E-8D37-A9B2-2461-C7BDC5D1AADA}"/>
          </ac:spMkLst>
        </pc:spChg>
        <pc:spChg chg="del mod ord">
          <ac:chgData name="Jana Lu" userId="76d7ce9a-58f9-4227-9ce6-18dcc353422d" providerId="ADAL" clId="{0DB16442-3E7C-408D-B1D2-E7B88EAD8DF0}" dt="2024-06-10T16:37:42.622" v="220" actId="700"/>
          <ac:spMkLst>
            <pc:docMk/>
            <pc:sldMk cId="1637619383" sldId="1152"/>
            <ac:spMk id="10" creationId="{9B82FECB-ED9E-22D4-9EFD-F2FF34DF438B}"/>
          </ac:spMkLst>
        </pc:spChg>
        <pc:spChg chg="del mod ord">
          <ac:chgData name="Jana Lu" userId="76d7ce9a-58f9-4227-9ce6-18dcc353422d" providerId="ADAL" clId="{0DB16442-3E7C-408D-B1D2-E7B88EAD8DF0}" dt="2024-06-10T16:37:42.622" v="220" actId="700"/>
          <ac:spMkLst>
            <pc:docMk/>
            <pc:sldMk cId="1637619383" sldId="1152"/>
            <ac:spMk id="11" creationId="{E9CE720C-0828-399F-68D3-2040F6729D7D}"/>
          </ac:spMkLst>
        </pc:spChg>
        <pc:spChg chg="del mod ord">
          <ac:chgData name="Jana Lu" userId="76d7ce9a-58f9-4227-9ce6-18dcc353422d" providerId="ADAL" clId="{0DB16442-3E7C-408D-B1D2-E7B88EAD8DF0}" dt="2024-06-10T16:37:42.622" v="220" actId="700"/>
          <ac:spMkLst>
            <pc:docMk/>
            <pc:sldMk cId="1637619383" sldId="1152"/>
            <ac:spMk id="12" creationId="{12F04C6D-4B07-59DA-9724-89084232F31F}"/>
          </ac:spMkLst>
        </pc:spChg>
        <pc:spChg chg="del mod ord">
          <ac:chgData name="Jana Lu" userId="76d7ce9a-58f9-4227-9ce6-18dcc353422d" providerId="ADAL" clId="{0DB16442-3E7C-408D-B1D2-E7B88EAD8DF0}" dt="2024-06-10T16:37:42.622" v="220" actId="700"/>
          <ac:spMkLst>
            <pc:docMk/>
            <pc:sldMk cId="1637619383" sldId="1152"/>
            <ac:spMk id="13" creationId="{A741093B-35C5-A35F-1AFA-31DFD90C53ED}"/>
          </ac:spMkLst>
        </pc:spChg>
        <pc:spChg chg="del mod ord">
          <ac:chgData name="Jana Lu" userId="76d7ce9a-58f9-4227-9ce6-18dcc353422d" providerId="ADAL" clId="{0DB16442-3E7C-408D-B1D2-E7B88EAD8DF0}" dt="2024-06-10T16:37:42.622" v="220" actId="700"/>
          <ac:spMkLst>
            <pc:docMk/>
            <pc:sldMk cId="1637619383" sldId="1152"/>
            <ac:spMk id="14" creationId="{34095ACF-106F-E61D-4B93-794F48AB4B6D}"/>
          </ac:spMkLst>
        </pc:spChg>
        <pc:spChg chg="del mod ord">
          <ac:chgData name="Jana Lu" userId="76d7ce9a-58f9-4227-9ce6-18dcc353422d" providerId="ADAL" clId="{0DB16442-3E7C-408D-B1D2-E7B88EAD8DF0}" dt="2024-06-10T16:37:42.622" v="220" actId="700"/>
          <ac:spMkLst>
            <pc:docMk/>
            <pc:sldMk cId="1637619383" sldId="1152"/>
            <ac:spMk id="15" creationId="{E71D94B4-9FCA-502F-433E-86F224A216AF}"/>
          </ac:spMkLst>
        </pc:spChg>
        <pc:spChg chg="del mod ord">
          <ac:chgData name="Jana Lu" userId="76d7ce9a-58f9-4227-9ce6-18dcc353422d" providerId="ADAL" clId="{0DB16442-3E7C-408D-B1D2-E7B88EAD8DF0}" dt="2024-06-10T16:37:42.622" v="220" actId="700"/>
          <ac:spMkLst>
            <pc:docMk/>
            <pc:sldMk cId="1637619383" sldId="1152"/>
            <ac:spMk id="16" creationId="{A85DF17E-F863-B6F9-021B-150A16B00EF7}"/>
          </ac:spMkLst>
        </pc:spChg>
        <pc:spChg chg="del mod ord">
          <ac:chgData name="Jana Lu" userId="76d7ce9a-58f9-4227-9ce6-18dcc353422d" providerId="ADAL" clId="{0DB16442-3E7C-408D-B1D2-E7B88EAD8DF0}" dt="2024-06-10T16:37:42.622" v="220" actId="700"/>
          <ac:spMkLst>
            <pc:docMk/>
            <pc:sldMk cId="1637619383" sldId="1152"/>
            <ac:spMk id="17" creationId="{9F5184D9-CEB9-EA8D-2126-AB657017D751}"/>
          </ac:spMkLst>
        </pc:spChg>
        <pc:spChg chg="del mod ord">
          <ac:chgData name="Jana Lu" userId="76d7ce9a-58f9-4227-9ce6-18dcc353422d" providerId="ADAL" clId="{0DB16442-3E7C-408D-B1D2-E7B88EAD8DF0}" dt="2024-06-10T16:37:42.622" v="220" actId="700"/>
          <ac:spMkLst>
            <pc:docMk/>
            <pc:sldMk cId="1637619383" sldId="1152"/>
            <ac:spMk id="18" creationId="{94F48092-19B3-9CC8-3020-040296A8E440}"/>
          </ac:spMkLst>
        </pc:spChg>
        <pc:spChg chg="del mod ord">
          <ac:chgData name="Jana Lu" userId="76d7ce9a-58f9-4227-9ce6-18dcc353422d" providerId="ADAL" clId="{0DB16442-3E7C-408D-B1D2-E7B88EAD8DF0}" dt="2024-06-10T16:37:42.622" v="220" actId="700"/>
          <ac:spMkLst>
            <pc:docMk/>
            <pc:sldMk cId="1637619383" sldId="1152"/>
            <ac:spMk id="19" creationId="{0E2609A5-3EB3-CBC9-4515-84C4A0FD972C}"/>
          </ac:spMkLst>
        </pc:spChg>
        <pc:spChg chg="del mod ord">
          <ac:chgData name="Jana Lu" userId="76d7ce9a-58f9-4227-9ce6-18dcc353422d" providerId="ADAL" clId="{0DB16442-3E7C-408D-B1D2-E7B88EAD8DF0}" dt="2024-06-10T16:37:42.622" v="220" actId="700"/>
          <ac:spMkLst>
            <pc:docMk/>
            <pc:sldMk cId="1637619383" sldId="1152"/>
            <ac:spMk id="20" creationId="{7D34E7F2-9F6A-BA38-7FC9-1FA7B7B83EB8}"/>
          </ac:spMkLst>
        </pc:spChg>
        <pc:spChg chg="del mod ord">
          <ac:chgData name="Jana Lu" userId="76d7ce9a-58f9-4227-9ce6-18dcc353422d" providerId="ADAL" clId="{0DB16442-3E7C-408D-B1D2-E7B88EAD8DF0}" dt="2024-06-10T16:37:42.622" v="220" actId="700"/>
          <ac:spMkLst>
            <pc:docMk/>
            <pc:sldMk cId="1637619383" sldId="1152"/>
            <ac:spMk id="21" creationId="{CF911D33-2583-2671-EC10-A308CFA3C413}"/>
          </ac:spMkLst>
        </pc:spChg>
        <pc:spChg chg="del mod ord">
          <ac:chgData name="Jana Lu" userId="76d7ce9a-58f9-4227-9ce6-18dcc353422d" providerId="ADAL" clId="{0DB16442-3E7C-408D-B1D2-E7B88EAD8DF0}" dt="2024-06-10T16:37:42.622" v="220" actId="700"/>
          <ac:spMkLst>
            <pc:docMk/>
            <pc:sldMk cId="1637619383" sldId="1152"/>
            <ac:spMk id="22" creationId="{B0ACD91E-FCE3-F871-4EBD-906B50A2F77F}"/>
          </ac:spMkLst>
        </pc:spChg>
        <pc:spChg chg="del mod ord">
          <ac:chgData name="Jana Lu" userId="76d7ce9a-58f9-4227-9ce6-18dcc353422d" providerId="ADAL" clId="{0DB16442-3E7C-408D-B1D2-E7B88EAD8DF0}" dt="2024-06-10T16:37:42.622" v="220" actId="700"/>
          <ac:spMkLst>
            <pc:docMk/>
            <pc:sldMk cId="1637619383" sldId="1152"/>
            <ac:spMk id="23" creationId="{D6F22EC4-2189-3EC4-0C42-6090D74F3F5C}"/>
          </ac:spMkLst>
        </pc:spChg>
        <pc:spChg chg="mod ord">
          <ac:chgData name="Jana Lu" userId="76d7ce9a-58f9-4227-9ce6-18dcc353422d" providerId="ADAL" clId="{0DB16442-3E7C-408D-B1D2-E7B88EAD8DF0}" dt="2024-06-13T17:48:24.966" v="12410"/>
          <ac:spMkLst>
            <pc:docMk/>
            <pc:sldMk cId="1637619383" sldId="1152"/>
            <ac:spMk id="24" creationId="{78D58AD7-9885-01BC-4DAF-FCA948550816}"/>
          </ac:spMkLst>
        </pc:spChg>
        <pc:spChg chg="add del mod ord">
          <ac:chgData name="Jana Lu" userId="76d7ce9a-58f9-4227-9ce6-18dcc353422d" providerId="ADAL" clId="{0DB16442-3E7C-408D-B1D2-E7B88EAD8DF0}" dt="2024-06-13T01:32:25.821" v="10076"/>
          <ac:spMkLst>
            <pc:docMk/>
            <pc:sldMk cId="1637619383" sldId="1152"/>
            <ac:spMk id="33" creationId="{984F481F-1871-9320-4583-8E1751409C64}"/>
          </ac:spMkLst>
        </pc:spChg>
        <pc:spChg chg="add mod ord">
          <ac:chgData name="Jana Lu" userId="76d7ce9a-58f9-4227-9ce6-18dcc353422d" providerId="ADAL" clId="{0DB16442-3E7C-408D-B1D2-E7B88EAD8DF0}" dt="2024-06-13T17:48:26.639" v="12973" actId="27636"/>
          <ac:spMkLst>
            <pc:docMk/>
            <pc:sldMk cId="1637619383" sldId="1152"/>
            <ac:spMk id="34" creationId="{B802C4A7-811C-4315-C4F2-5E70A5AA798C}"/>
          </ac:spMkLst>
        </pc:spChg>
        <pc:spChg chg="add mod ord">
          <ac:chgData name="Jana Lu" userId="76d7ce9a-58f9-4227-9ce6-18dcc353422d" providerId="ADAL" clId="{0DB16442-3E7C-408D-B1D2-E7B88EAD8DF0}" dt="2024-06-13T17:48:26.637" v="12972" actId="27636"/>
          <ac:spMkLst>
            <pc:docMk/>
            <pc:sldMk cId="1637619383" sldId="1152"/>
            <ac:spMk id="35" creationId="{02E5BE02-9829-79B4-3105-26B19FA015CA}"/>
          </ac:spMkLst>
        </pc:spChg>
        <pc:spChg chg="add mod ord">
          <ac:chgData name="Jana Lu" userId="76d7ce9a-58f9-4227-9ce6-18dcc353422d" providerId="ADAL" clId="{0DB16442-3E7C-408D-B1D2-E7B88EAD8DF0}" dt="2024-06-13T17:48:26.667" v="12982" actId="27636"/>
          <ac:spMkLst>
            <pc:docMk/>
            <pc:sldMk cId="1637619383" sldId="1152"/>
            <ac:spMk id="36" creationId="{85844721-DC9B-E97B-ABB8-445E1B6DCFEF}"/>
          </ac:spMkLst>
        </pc:spChg>
        <pc:spChg chg="add mod ord">
          <ac:chgData name="Jana Lu" userId="76d7ce9a-58f9-4227-9ce6-18dcc353422d" providerId="ADAL" clId="{0DB16442-3E7C-408D-B1D2-E7B88EAD8DF0}" dt="2024-06-13T17:48:26.662" v="12980" actId="27636"/>
          <ac:spMkLst>
            <pc:docMk/>
            <pc:sldMk cId="1637619383" sldId="1152"/>
            <ac:spMk id="37" creationId="{CE48438D-8DA6-DC5C-E771-6EC71B7A8FC5}"/>
          </ac:spMkLst>
        </pc:spChg>
        <pc:spChg chg="add mod ord">
          <ac:chgData name="Jana Lu" userId="76d7ce9a-58f9-4227-9ce6-18dcc353422d" providerId="ADAL" clId="{0DB16442-3E7C-408D-B1D2-E7B88EAD8DF0}" dt="2024-06-13T17:48:26.664" v="12981" actId="27636"/>
          <ac:spMkLst>
            <pc:docMk/>
            <pc:sldMk cId="1637619383" sldId="1152"/>
            <ac:spMk id="38" creationId="{5A80F83F-827F-112A-4FCC-18CA060543A7}"/>
          </ac:spMkLst>
        </pc:spChg>
        <pc:spChg chg="add mod ord">
          <ac:chgData name="Jana Lu" userId="76d7ce9a-58f9-4227-9ce6-18dcc353422d" providerId="ADAL" clId="{0DB16442-3E7C-408D-B1D2-E7B88EAD8DF0}" dt="2024-06-13T17:48:26.654" v="12978" actId="27636"/>
          <ac:spMkLst>
            <pc:docMk/>
            <pc:sldMk cId="1637619383" sldId="1152"/>
            <ac:spMk id="39" creationId="{C031B023-5775-B907-6460-7555C4F0EA86}"/>
          </ac:spMkLst>
        </pc:spChg>
        <pc:spChg chg="add mod ord">
          <ac:chgData name="Jana Lu" userId="76d7ce9a-58f9-4227-9ce6-18dcc353422d" providerId="ADAL" clId="{0DB16442-3E7C-408D-B1D2-E7B88EAD8DF0}" dt="2024-06-13T17:48:26.652" v="12977" actId="27636"/>
          <ac:spMkLst>
            <pc:docMk/>
            <pc:sldMk cId="1637619383" sldId="1152"/>
            <ac:spMk id="40" creationId="{873412E7-3DD6-CCE6-E294-A0E54DE400DD}"/>
          </ac:spMkLst>
        </pc:spChg>
        <pc:spChg chg="add mod ord">
          <ac:chgData name="Jana Lu" userId="76d7ce9a-58f9-4227-9ce6-18dcc353422d" providerId="ADAL" clId="{0DB16442-3E7C-408D-B1D2-E7B88EAD8DF0}" dt="2024-06-13T17:48:26.632" v="12970" actId="27636"/>
          <ac:spMkLst>
            <pc:docMk/>
            <pc:sldMk cId="1637619383" sldId="1152"/>
            <ac:spMk id="41" creationId="{9C3CEF06-F5B0-7C48-15C4-1E6E8543B5CD}"/>
          </ac:spMkLst>
        </pc:spChg>
        <pc:spChg chg="add mod ord">
          <ac:chgData name="Jana Lu" userId="76d7ce9a-58f9-4227-9ce6-18dcc353422d" providerId="ADAL" clId="{0DB16442-3E7C-408D-B1D2-E7B88EAD8DF0}" dt="2024-06-13T17:48:26.643" v="12974" actId="27636"/>
          <ac:spMkLst>
            <pc:docMk/>
            <pc:sldMk cId="1637619383" sldId="1152"/>
            <ac:spMk id="42" creationId="{006A96E5-5478-5DBF-8B87-8DE7569FDAAD}"/>
          </ac:spMkLst>
        </pc:spChg>
        <pc:spChg chg="add mod ord">
          <ac:chgData name="Jana Lu" userId="76d7ce9a-58f9-4227-9ce6-18dcc353422d" providerId="ADAL" clId="{0DB16442-3E7C-408D-B1D2-E7B88EAD8DF0}" dt="2024-06-13T17:48:26.622" v="12968" actId="27636"/>
          <ac:spMkLst>
            <pc:docMk/>
            <pc:sldMk cId="1637619383" sldId="1152"/>
            <ac:spMk id="43" creationId="{BD0C23E8-B534-FE66-143F-ACE54EF2F9E3}"/>
          </ac:spMkLst>
        </pc:spChg>
        <pc:spChg chg="add mod ord">
          <ac:chgData name="Jana Lu" userId="76d7ce9a-58f9-4227-9ce6-18dcc353422d" providerId="ADAL" clId="{0DB16442-3E7C-408D-B1D2-E7B88EAD8DF0}" dt="2024-06-13T17:48:26.673" v="12984" actId="27636"/>
          <ac:spMkLst>
            <pc:docMk/>
            <pc:sldMk cId="1637619383" sldId="1152"/>
            <ac:spMk id="44" creationId="{03E5910D-4DD7-6872-76E3-3F1E8C433B3B}"/>
          </ac:spMkLst>
        </pc:spChg>
        <pc:spChg chg="add mod ord">
          <ac:chgData name="Jana Lu" userId="76d7ce9a-58f9-4227-9ce6-18dcc353422d" providerId="ADAL" clId="{0DB16442-3E7C-408D-B1D2-E7B88EAD8DF0}" dt="2024-06-13T17:48:26.645" v="12975" actId="27636"/>
          <ac:spMkLst>
            <pc:docMk/>
            <pc:sldMk cId="1637619383" sldId="1152"/>
            <ac:spMk id="45" creationId="{0C71C6E7-FBAC-6EEC-3363-798D82C4836F}"/>
          </ac:spMkLst>
        </pc:spChg>
        <pc:spChg chg="add mod ord">
          <ac:chgData name="Jana Lu" userId="76d7ce9a-58f9-4227-9ce6-18dcc353422d" providerId="ADAL" clId="{0DB16442-3E7C-408D-B1D2-E7B88EAD8DF0}" dt="2024-06-13T17:48:26.676" v="12985" actId="27636"/>
          <ac:spMkLst>
            <pc:docMk/>
            <pc:sldMk cId="1637619383" sldId="1152"/>
            <ac:spMk id="46" creationId="{6781FCAD-991B-2032-4C14-B1C90C7805DC}"/>
          </ac:spMkLst>
        </pc:spChg>
        <pc:spChg chg="add mod ord">
          <ac:chgData name="Jana Lu" userId="76d7ce9a-58f9-4227-9ce6-18dcc353422d" providerId="ADAL" clId="{0DB16442-3E7C-408D-B1D2-E7B88EAD8DF0}" dt="2024-06-13T17:48:26.658" v="12979" actId="27636"/>
          <ac:spMkLst>
            <pc:docMk/>
            <pc:sldMk cId="1637619383" sldId="1152"/>
            <ac:spMk id="47" creationId="{9AC03ECC-A5D4-9324-D61C-87C4E343FA1E}"/>
          </ac:spMkLst>
        </pc:spChg>
        <pc:spChg chg="add mod ord">
          <ac:chgData name="Jana Lu" userId="76d7ce9a-58f9-4227-9ce6-18dcc353422d" providerId="ADAL" clId="{0DB16442-3E7C-408D-B1D2-E7B88EAD8DF0}" dt="2024-06-13T17:48:26.634" v="12971" actId="27636"/>
          <ac:spMkLst>
            <pc:docMk/>
            <pc:sldMk cId="1637619383" sldId="1152"/>
            <ac:spMk id="48" creationId="{6E35C02F-C548-6AF3-975A-E10DDEE08295}"/>
          </ac:spMkLst>
        </pc:spChg>
        <pc:spChg chg="add mod ord">
          <ac:chgData name="Jana Lu" userId="76d7ce9a-58f9-4227-9ce6-18dcc353422d" providerId="ADAL" clId="{0DB16442-3E7C-408D-B1D2-E7B88EAD8DF0}" dt="2024-06-13T17:48:26.649" v="12976" actId="27636"/>
          <ac:spMkLst>
            <pc:docMk/>
            <pc:sldMk cId="1637619383" sldId="1152"/>
            <ac:spMk id="49" creationId="{5E6E4485-BEC7-DFDF-3FBE-5AF3FE572F00}"/>
          </ac:spMkLst>
        </pc:spChg>
        <pc:spChg chg="add mod ord">
          <ac:chgData name="Jana Lu" userId="76d7ce9a-58f9-4227-9ce6-18dcc353422d" providerId="ADAL" clId="{0DB16442-3E7C-408D-B1D2-E7B88EAD8DF0}" dt="2024-06-13T17:48:26.629" v="12969" actId="27636"/>
          <ac:spMkLst>
            <pc:docMk/>
            <pc:sldMk cId="1637619383" sldId="1152"/>
            <ac:spMk id="50" creationId="{1DE26BA5-4577-0533-3E4E-D29766F0272A}"/>
          </ac:spMkLst>
        </pc:spChg>
        <pc:spChg chg="add mod ord">
          <ac:chgData name="Jana Lu" userId="76d7ce9a-58f9-4227-9ce6-18dcc353422d" providerId="ADAL" clId="{0DB16442-3E7C-408D-B1D2-E7B88EAD8DF0}" dt="2024-06-13T17:48:26.615" v="12967" actId="27636"/>
          <ac:spMkLst>
            <pc:docMk/>
            <pc:sldMk cId="1637619383" sldId="1152"/>
            <ac:spMk id="51" creationId="{B79A7D73-145E-5165-F93E-9E6FECE3E817}"/>
          </ac:spMkLst>
        </pc:spChg>
        <pc:spChg chg="add mod ord">
          <ac:chgData name="Jana Lu" userId="76d7ce9a-58f9-4227-9ce6-18dcc353422d" providerId="ADAL" clId="{0DB16442-3E7C-408D-B1D2-E7B88EAD8DF0}" dt="2024-06-13T17:48:26.669" v="12983" actId="27636"/>
          <ac:spMkLst>
            <pc:docMk/>
            <pc:sldMk cId="1637619383" sldId="1152"/>
            <ac:spMk id="52" creationId="{F65BE32F-5D04-B3ED-8989-98F642E2FF7A}"/>
          </ac:spMkLst>
        </pc:spChg>
        <pc:spChg chg="add mod">
          <ac:chgData name="Jana Lu" userId="76d7ce9a-58f9-4227-9ce6-18dcc353422d" providerId="ADAL" clId="{0DB16442-3E7C-408D-B1D2-E7B88EAD8DF0}" dt="2024-06-14T16:03:29.446" v="15014" actId="12788"/>
          <ac:spMkLst>
            <pc:docMk/>
            <pc:sldMk cId="1637619383" sldId="1152"/>
            <ac:spMk id="53" creationId="{21973022-06AE-92FB-CACA-C63E872A8401}"/>
          </ac:spMkLst>
        </pc:spChg>
        <pc:grpChg chg="add mod">
          <ac:chgData name="Jana Lu" userId="76d7ce9a-58f9-4227-9ce6-18dcc353422d" providerId="ADAL" clId="{0DB16442-3E7C-408D-B1D2-E7B88EAD8DF0}" dt="2024-06-13T20:24:46.855" v="14539" actId="1036"/>
          <ac:grpSpMkLst>
            <pc:docMk/>
            <pc:sldMk cId="1637619383" sldId="1152"/>
            <ac:grpSpMk id="25" creationId="{95DBA877-ED6A-139E-6619-3D14634E2852}"/>
          </ac:grpSpMkLst>
        </pc:grpChg>
        <pc:picChg chg="mod">
          <ac:chgData name="Jana Lu" userId="76d7ce9a-58f9-4227-9ce6-18dcc353422d" providerId="ADAL" clId="{0DB16442-3E7C-408D-B1D2-E7B88EAD8DF0}" dt="2024-06-10T16:36:22.043" v="129"/>
          <ac:picMkLst>
            <pc:docMk/>
            <pc:sldMk cId="1637619383" sldId="1152"/>
            <ac:picMk id="26" creationId="{4DCE0231-7DB4-D113-6464-050FD34EA378}"/>
          </ac:picMkLst>
        </pc:picChg>
        <pc:picChg chg="mod">
          <ac:chgData name="Jana Lu" userId="76d7ce9a-58f9-4227-9ce6-18dcc353422d" providerId="ADAL" clId="{0DB16442-3E7C-408D-B1D2-E7B88EAD8DF0}" dt="2024-06-10T16:36:22.043" v="129"/>
          <ac:picMkLst>
            <pc:docMk/>
            <pc:sldMk cId="1637619383" sldId="1152"/>
            <ac:picMk id="27" creationId="{129FCC8A-CE6B-132A-05EE-8DAD3F663F36}"/>
          </ac:picMkLst>
        </pc:picChg>
        <pc:picChg chg="mod">
          <ac:chgData name="Jana Lu" userId="76d7ce9a-58f9-4227-9ce6-18dcc353422d" providerId="ADAL" clId="{0DB16442-3E7C-408D-B1D2-E7B88EAD8DF0}" dt="2024-06-10T16:36:22.043" v="129"/>
          <ac:picMkLst>
            <pc:docMk/>
            <pc:sldMk cId="1637619383" sldId="1152"/>
            <ac:picMk id="28" creationId="{8A9C3A6B-FFCD-01AD-11C9-BCBFA7E5572F}"/>
          </ac:picMkLst>
        </pc:picChg>
        <pc:picChg chg="mod">
          <ac:chgData name="Jana Lu" userId="76d7ce9a-58f9-4227-9ce6-18dcc353422d" providerId="ADAL" clId="{0DB16442-3E7C-408D-B1D2-E7B88EAD8DF0}" dt="2024-06-10T16:36:22.043" v="129"/>
          <ac:picMkLst>
            <pc:docMk/>
            <pc:sldMk cId="1637619383" sldId="1152"/>
            <ac:picMk id="29" creationId="{5A6A39DA-221C-AC86-5F6F-57122B4D4597}"/>
          </ac:picMkLst>
        </pc:picChg>
        <pc:picChg chg="mod">
          <ac:chgData name="Jana Lu" userId="76d7ce9a-58f9-4227-9ce6-18dcc353422d" providerId="ADAL" clId="{0DB16442-3E7C-408D-B1D2-E7B88EAD8DF0}" dt="2024-06-10T16:36:22.043" v="129"/>
          <ac:picMkLst>
            <pc:docMk/>
            <pc:sldMk cId="1637619383" sldId="1152"/>
            <ac:picMk id="30" creationId="{5F06CE69-F30C-2108-6C1F-88EC44167B4F}"/>
          </ac:picMkLst>
        </pc:picChg>
        <pc:picChg chg="mod">
          <ac:chgData name="Jana Lu" userId="76d7ce9a-58f9-4227-9ce6-18dcc353422d" providerId="ADAL" clId="{0DB16442-3E7C-408D-B1D2-E7B88EAD8DF0}" dt="2024-06-10T16:36:22.043" v="129"/>
          <ac:picMkLst>
            <pc:docMk/>
            <pc:sldMk cId="1637619383" sldId="1152"/>
            <ac:picMk id="31" creationId="{DB0821BC-06A0-290A-6A74-F8C7329D4DB0}"/>
          </ac:picMkLst>
        </pc:picChg>
        <pc:picChg chg="mod">
          <ac:chgData name="Jana Lu" userId="76d7ce9a-58f9-4227-9ce6-18dcc353422d" providerId="ADAL" clId="{0DB16442-3E7C-408D-B1D2-E7B88EAD8DF0}" dt="2024-06-10T16:36:22.043" v="129"/>
          <ac:picMkLst>
            <pc:docMk/>
            <pc:sldMk cId="1637619383" sldId="1152"/>
            <ac:picMk id="32" creationId="{0263A6EC-75EE-A297-E602-310556F39228}"/>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20:24:09.423" v="14518"/>
              <pc2:cmMkLst xmlns:pc2="http://schemas.microsoft.com/office/powerpoint/2019/9/main/command">
                <pc:docMk/>
                <pc:sldMk cId="1637619383" sldId="1152"/>
                <pc2:cmMk id="{9881E910-90D8-4572-93DD-639D9B9165CD}"/>
              </pc2:cmMkLst>
            </pc226:cmChg>
            <pc226:cmChg xmlns:pc226="http://schemas.microsoft.com/office/powerpoint/2022/06/main/command" chg="add mod">
              <pc226:chgData name="Jana Lu" userId="76d7ce9a-58f9-4227-9ce6-18dcc353422d" providerId="ADAL" clId="{0DB16442-3E7C-408D-B1D2-E7B88EAD8DF0}" dt="2024-06-13T20:39:52.268" v="14696"/>
              <pc2:cmMkLst xmlns:pc2="http://schemas.microsoft.com/office/powerpoint/2019/9/main/command">
                <pc:docMk/>
                <pc:sldMk cId="1637619383" sldId="1152"/>
                <pc2:cmMk id="{8B56941D-1A15-4AC1-8BEA-927C23A032EC}"/>
              </pc2:cmMkLst>
            </pc226:cmChg>
            <pc226:cmChg xmlns:pc226="http://schemas.microsoft.com/office/powerpoint/2022/06/main/command" chg="add del">
              <pc226:chgData name="Jana Lu" userId="76d7ce9a-58f9-4227-9ce6-18dcc353422d" providerId="ADAL" clId="{0DB16442-3E7C-408D-B1D2-E7B88EAD8DF0}" dt="2024-06-13T20:24:14.943" v="14519"/>
              <pc2:cmMkLst xmlns:pc2="http://schemas.microsoft.com/office/powerpoint/2019/9/main/command">
                <pc:docMk/>
                <pc:sldMk cId="1637619383" sldId="1152"/>
                <pc2:cmMk id="{FE112E20-BEA4-49E9-9CD8-8FF57DBDACA6}"/>
              </pc2:cmMkLst>
              <pc226:cmRplyChg chg="add">
                <pc226:chgData name="Jana Lu" userId="76d7ce9a-58f9-4227-9ce6-18dcc353422d" providerId="ADAL" clId="{0DB16442-3E7C-408D-B1D2-E7B88EAD8DF0}" dt="2024-06-13T17:39:11.131" v="12407"/>
                <pc2:cmRplyMkLst xmlns:pc2="http://schemas.microsoft.com/office/powerpoint/2019/9/main/command">
                  <pc:docMk/>
                  <pc:sldMk cId="1637619383" sldId="1152"/>
                  <pc2:cmMk id="{FE112E20-BEA4-49E9-9CD8-8FF57DBDACA6}"/>
                  <pc2:cmRplyMk id="{490E4C7D-72AF-4BBB-9A53-A73AB390B89C}"/>
                </pc2:cmRplyMkLst>
              </pc226:cmRplyChg>
            </pc226:cmChg>
            <pc226:cmChg xmlns:pc226="http://schemas.microsoft.com/office/powerpoint/2022/06/main/command" chg="add del">
              <pc226:chgData name="Jana Lu" userId="76d7ce9a-58f9-4227-9ce6-18dcc353422d" providerId="ADAL" clId="{0DB16442-3E7C-408D-B1D2-E7B88EAD8DF0}" dt="2024-06-14T16:03:04.701" v="15011"/>
              <pc2:cmMkLst xmlns:pc2="http://schemas.microsoft.com/office/powerpoint/2019/9/main/command">
                <pc:docMk/>
                <pc:sldMk cId="1637619383" sldId="1152"/>
                <pc2:cmMk id="{6520FD39-B37C-497E-84E5-0916C63AC521}"/>
              </pc2:cmMkLst>
            </pc226:cmChg>
            <pc226:cmChg xmlns:pc226="http://schemas.microsoft.com/office/powerpoint/2022/06/main/command" chg="add del mod">
              <pc226:chgData name="Jana Lu" userId="76d7ce9a-58f9-4227-9ce6-18dcc353422d" providerId="ADAL" clId="{0DB16442-3E7C-408D-B1D2-E7B88EAD8DF0}" dt="2024-06-14T16:04:13.550" v="15016"/>
              <pc2:cmMkLst xmlns:pc2="http://schemas.microsoft.com/office/powerpoint/2019/9/main/command">
                <pc:docMk/>
                <pc:sldMk cId="1637619383" sldId="1152"/>
                <pc2:cmMk id="{19AEF93D-766A-4D6F-9AB7-C8D0A5DC2144}"/>
              </pc2:cmMkLst>
            </pc226:cmChg>
            <pc226:cmChg xmlns:pc226="http://schemas.microsoft.com/office/powerpoint/2022/06/main/command" chg="add">
              <pc226:chgData name="Jana Lu" userId="76d7ce9a-58f9-4227-9ce6-18dcc353422d" providerId="ADAL" clId="{0DB16442-3E7C-408D-B1D2-E7B88EAD8DF0}" dt="2024-06-14T16:04:11.712" v="15015"/>
              <pc2:cmMkLst xmlns:pc2="http://schemas.microsoft.com/office/powerpoint/2019/9/main/command">
                <pc:docMk/>
                <pc:sldMk cId="1637619383" sldId="1152"/>
                <pc2:cmMk id="{6E7B9FD9-4D9F-4837-9135-0FD83B6E67BF}"/>
              </pc2:cmMkLst>
            </pc226:cmChg>
          </p:ext>
        </pc:extLst>
      </pc:sldChg>
      <pc:sldChg chg="addSp delSp modSp new mod addCm">
        <pc:chgData name="Jana Lu" userId="76d7ce9a-58f9-4227-9ce6-18dcc353422d" providerId="ADAL" clId="{0DB16442-3E7C-408D-B1D2-E7B88EAD8DF0}" dt="2024-06-13T17:48:24.966" v="12410"/>
        <pc:sldMkLst>
          <pc:docMk/>
          <pc:sldMk cId="1644581002" sldId="1153"/>
        </pc:sldMkLst>
        <pc:spChg chg="mod">
          <ac:chgData name="Jana Lu" userId="76d7ce9a-58f9-4227-9ce6-18dcc353422d" providerId="ADAL" clId="{0DB16442-3E7C-408D-B1D2-E7B88EAD8DF0}" dt="2024-06-13T17:48:24.966" v="12410"/>
          <ac:spMkLst>
            <pc:docMk/>
            <pc:sldMk cId="1644581002" sldId="1153"/>
            <ac:spMk id="2" creationId="{C36448AD-CAED-39AA-357C-51B23AA4E82D}"/>
          </ac:spMkLst>
        </pc:spChg>
        <pc:spChg chg="mod">
          <ac:chgData name="Jana Lu" userId="76d7ce9a-58f9-4227-9ce6-18dcc353422d" providerId="ADAL" clId="{0DB16442-3E7C-408D-B1D2-E7B88EAD8DF0}" dt="2024-06-13T12:37:57.100" v="10318" actId="14100"/>
          <ac:spMkLst>
            <pc:docMk/>
            <pc:sldMk cId="1644581002" sldId="1153"/>
            <ac:spMk id="3" creationId="{DDFDC77C-6704-1277-E683-D2000E664F72}"/>
          </ac:spMkLst>
        </pc:spChg>
        <pc:spChg chg="mod">
          <ac:chgData name="Jana Lu" userId="76d7ce9a-58f9-4227-9ce6-18dcc353422d" providerId="ADAL" clId="{0DB16442-3E7C-408D-B1D2-E7B88EAD8DF0}" dt="2024-06-13T12:39:12.182" v="10344" actId="1036"/>
          <ac:spMkLst>
            <pc:docMk/>
            <pc:sldMk cId="1644581002" sldId="1153"/>
            <ac:spMk id="4" creationId="{A6713F1D-B270-F55F-6781-C784B84683FF}"/>
          </ac:spMkLst>
        </pc:spChg>
        <pc:spChg chg="mod">
          <ac:chgData name="Jana Lu" userId="76d7ce9a-58f9-4227-9ce6-18dcc353422d" providerId="ADAL" clId="{0DB16442-3E7C-408D-B1D2-E7B88EAD8DF0}" dt="2024-06-13T17:48:24.966" v="12410"/>
          <ac:spMkLst>
            <pc:docMk/>
            <pc:sldMk cId="1644581002" sldId="1153"/>
            <ac:spMk id="5" creationId="{36BFFC8F-904D-952A-00BA-7E5C4FE3725D}"/>
          </ac:spMkLst>
        </pc:spChg>
        <pc:spChg chg="mod">
          <ac:chgData name="Jana Lu" userId="76d7ce9a-58f9-4227-9ce6-18dcc353422d" providerId="ADAL" clId="{0DB16442-3E7C-408D-B1D2-E7B88EAD8DF0}" dt="2024-06-13T17:48:24.966" v="12410"/>
          <ac:spMkLst>
            <pc:docMk/>
            <pc:sldMk cId="1644581002" sldId="1153"/>
            <ac:spMk id="6" creationId="{81F37B3B-4F4C-8CCE-659F-58AA560FFFD8}"/>
          </ac:spMkLst>
        </pc:spChg>
        <pc:spChg chg="mod">
          <ac:chgData name="Jana Lu" userId="76d7ce9a-58f9-4227-9ce6-18dcc353422d" providerId="ADAL" clId="{0DB16442-3E7C-408D-B1D2-E7B88EAD8DF0}" dt="2024-06-13T17:48:24.966" v="12410"/>
          <ac:spMkLst>
            <pc:docMk/>
            <pc:sldMk cId="1644581002" sldId="1153"/>
            <ac:spMk id="7" creationId="{C2DEC404-2644-6001-270C-2F00606D6125}"/>
          </ac:spMkLst>
        </pc:spChg>
        <pc:spChg chg="mod">
          <ac:chgData name="Jana Lu" userId="76d7ce9a-58f9-4227-9ce6-18dcc353422d" providerId="ADAL" clId="{0DB16442-3E7C-408D-B1D2-E7B88EAD8DF0}" dt="2024-06-13T17:48:24.966" v="12410"/>
          <ac:spMkLst>
            <pc:docMk/>
            <pc:sldMk cId="1644581002" sldId="1153"/>
            <ac:spMk id="8" creationId="{117C0684-D78D-9284-5444-3CF16F02DF36}"/>
          </ac:spMkLst>
        </pc:spChg>
        <pc:spChg chg="mod">
          <ac:chgData name="Jana Lu" userId="76d7ce9a-58f9-4227-9ce6-18dcc353422d" providerId="ADAL" clId="{0DB16442-3E7C-408D-B1D2-E7B88EAD8DF0}" dt="2024-06-13T17:48:24.966" v="12410"/>
          <ac:spMkLst>
            <pc:docMk/>
            <pc:sldMk cId="1644581002" sldId="1153"/>
            <ac:spMk id="9" creationId="{CE007F82-6F0D-2D3C-3278-B33C04A928D1}"/>
          </ac:spMkLst>
        </pc:spChg>
        <pc:spChg chg="mod">
          <ac:chgData name="Jana Lu" userId="76d7ce9a-58f9-4227-9ce6-18dcc353422d" providerId="ADAL" clId="{0DB16442-3E7C-408D-B1D2-E7B88EAD8DF0}" dt="2024-06-13T17:48:24.966" v="12410"/>
          <ac:spMkLst>
            <pc:docMk/>
            <pc:sldMk cId="1644581002" sldId="1153"/>
            <ac:spMk id="10" creationId="{6EA45CE3-3515-791B-0CB9-181C167E9EC0}"/>
          </ac:spMkLst>
        </pc:spChg>
        <pc:spChg chg="mod">
          <ac:chgData name="Jana Lu" userId="76d7ce9a-58f9-4227-9ce6-18dcc353422d" providerId="ADAL" clId="{0DB16442-3E7C-408D-B1D2-E7B88EAD8DF0}" dt="2024-06-13T17:48:24.966" v="12410"/>
          <ac:spMkLst>
            <pc:docMk/>
            <pc:sldMk cId="1644581002" sldId="1153"/>
            <ac:spMk id="11" creationId="{2ED0E90E-FEEB-7F07-B92A-0A2CE26B8862}"/>
          </ac:spMkLst>
        </pc:spChg>
        <pc:spChg chg="mod">
          <ac:chgData name="Jana Lu" userId="76d7ce9a-58f9-4227-9ce6-18dcc353422d" providerId="ADAL" clId="{0DB16442-3E7C-408D-B1D2-E7B88EAD8DF0}" dt="2024-06-13T17:48:24.966" v="12410"/>
          <ac:spMkLst>
            <pc:docMk/>
            <pc:sldMk cId="1644581002" sldId="1153"/>
            <ac:spMk id="12" creationId="{037D32DA-AAC2-EF0D-50F0-A0591D9D4B2D}"/>
          </ac:spMkLst>
        </pc:spChg>
        <pc:spChg chg="mod">
          <ac:chgData name="Jana Lu" userId="76d7ce9a-58f9-4227-9ce6-18dcc353422d" providerId="ADAL" clId="{0DB16442-3E7C-408D-B1D2-E7B88EAD8DF0}" dt="2024-06-13T17:48:24.966" v="12410"/>
          <ac:spMkLst>
            <pc:docMk/>
            <pc:sldMk cId="1644581002" sldId="1153"/>
            <ac:spMk id="13" creationId="{67E7EEE2-1132-DE8B-58B5-073F589D890E}"/>
          </ac:spMkLst>
        </pc:spChg>
        <pc:spChg chg="mod">
          <ac:chgData name="Jana Lu" userId="76d7ce9a-58f9-4227-9ce6-18dcc353422d" providerId="ADAL" clId="{0DB16442-3E7C-408D-B1D2-E7B88EAD8DF0}" dt="2024-06-13T17:48:24.966" v="12410"/>
          <ac:spMkLst>
            <pc:docMk/>
            <pc:sldMk cId="1644581002" sldId="1153"/>
            <ac:spMk id="14" creationId="{6059F304-0447-C20F-84AD-7C219B7BFF68}"/>
          </ac:spMkLst>
        </pc:spChg>
        <pc:spChg chg="mod">
          <ac:chgData name="Jana Lu" userId="76d7ce9a-58f9-4227-9ce6-18dcc353422d" providerId="ADAL" clId="{0DB16442-3E7C-408D-B1D2-E7B88EAD8DF0}" dt="2024-06-13T17:48:24.966" v="12410"/>
          <ac:spMkLst>
            <pc:docMk/>
            <pc:sldMk cId="1644581002" sldId="1153"/>
            <ac:spMk id="15" creationId="{C9E4164D-71AE-E0A1-CDC8-644A629925DF}"/>
          </ac:spMkLst>
        </pc:spChg>
        <pc:spChg chg="mod">
          <ac:chgData name="Jana Lu" userId="76d7ce9a-58f9-4227-9ce6-18dcc353422d" providerId="ADAL" clId="{0DB16442-3E7C-408D-B1D2-E7B88EAD8DF0}" dt="2024-06-13T17:48:24.966" v="12410"/>
          <ac:spMkLst>
            <pc:docMk/>
            <pc:sldMk cId="1644581002" sldId="1153"/>
            <ac:spMk id="16" creationId="{3A3FF0DA-D777-FB56-4B76-487A98B61014}"/>
          </ac:spMkLst>
        </pc:spChg>
        <pc:spChg chg="mod">
          <ac:chgData name="Jana Lu" userId="76d7ce9a-58f9-4227-9ce6-18dcc353422d" providerId="ADAL" clId="{0DB16442-3E7C-408D-B1D2-E7B88EAD8DF0}" dt="2024-06-13T17:48:24.966" v="12410"/>
          <ac:spMkLst>
            <pc:docMk/>
            <pc:sldMk cId="1644581002" sldId="1153"/>
            <ac:spMk id="17" creationId="{9C0D6FDB-D51D-434E-45AA-95E0811DFB40}"/>
          </ac:spMkLst>
        </pc:spChg>
        <pc:spChg chg="mod">
          <ac:chgData name="Jana Lu" userId="76d7ce9a-58f9-4227-9ce6-18dcc353422d" providerId="ADAL" clId="{0DB16442-3E7C-408D-B1D2-E7B88EAD8DF0}" dt="2024-06-13T17:48:24.966" v="12410"/>
          <ac:spMkLst>
            <pc:docMk/>
            <pc:sldMk cId="1644581002" sldId="1153"/>
            <ac:spMk id="18" creationId="{87145F2A-14EB-D216-8A5A-A1F3D9CB98DB}"/>
          </ac:spMkLst>
        </pc:spChg>
        <pc:spChg chg="mod">
          <ac:chgData name="Jana Lu" userId="76d7ce9a-58f9-4227-9ce6-18dcc353422d" providerId="ADAL" clId="{0DB16442-3E7C-408D-B1D2-E7B88EAD8DF0}" dt="2024-06-13T17:48:24.966" v="12410"/>
          <ac:spMkLst>
            <pc:docMk/>
            <pc:sldMk cId="1644581002" sldId="1153"/>
            <ac:spMk id="19" creationId="{6ABB8A40-14B0-7ADD-B41D-2BC2F09DB0D9}"/>
          </ac:spMkLst>
        </pc:spChg>
        <pc:spChg chg="mod">
          <ac:chgData name="Jana Lu" userId="76d7ce9a-58f9-4227-9ce6-18dcc353422d" providerId="ADAL" clId="{0DB16442-3E7C-408D-B1D2-E7B88EAD8DF0}" dt="2024-06-13T17:48:24.966" v="12410"/>
          <ac:spMkLst>
            <pc:docMk/>
            <pc:sldMk cId="1644581002" sldId="1153"/>
            <ac:spMk id="20" creationId="{717FF321-7038-0C99-E914-5FB8FE78C63D}"/>
          </ac:spMkLst>
        </pc:spChg>
        <pc:spChg chg="mod">
          <ac:chgData name="Jana Lu" userId="76d7ce9a-58f9-4227-9ce6-18dcc353422d" providerId="ADAL" clId="{0DB16442-3E7C-408D-B1D2-E7B88EAD8DF0}" dt="2024-06-13T17:48:24.966" v="12410"/>
          <ac:spMkLst>
            <pc:docMk/>
            <pc:sldMk cId="1644581002" sldId="1153"/>
            <ac:spMk id="21" creationId="{69F807CC-2D36-5919-F78D-E773EED94D2A}"/>
          </ac:spMkLst>
        </pc:spChg>
        <pc:spChg chg="mod">
          <ac:chgData name="Jana Lu" userId="76d7ce9a-58f9-4227-9ce6-18dcc353422d" providerId="ADAL" clId="{0DB16442-3E7C-408D-B1D2-E7B88EAD8DF0}" dt="2024-06-13T17:48:24.966" v="12410"/>
          <ac:spMkLst>
            <pc:docMk/>
            <pc:sldMk cId="1644581002" sldId="1153"/>
            <ac:spMk id="22" creationId="{3DCDA1D7-6149-ED13-A458-DE0522C83659}"/>
          </ac:spMkLst>
        </pc:spChg>
        <pc:spChg chg="mod">
          <ac:chgData name="Jana Lu" userId="76d7ce9a-58f9-4227-9ce6-18dcc353422d" providerId="ADAL" clId="{0DB16442-3E7C-408D-B1D2-E7B88EAD8DF0}" dt="2024-06-13T17:48:24.966" v="12410"/>
          <ac:spMkLst>
            <pc:docMk/>
            <pc:sldMk cId="1644581002" sldId="1153"/>
            <ac:spMk id="23" creationId="{58710306-5D5A-7FFA-2402-09B1045022E3}"/>
          </ac:spMkLst>
        </pc:spChg>
        <pc:spChg chg="mod">
          <ac:chgData name="Jana Lu" userId="76d7ce9a-58f9-4227-9ce6-18dcc353422d" providerId="ADAL" clId="{0DB16442-3E7C-408D-B1D2-E7B88EAD8DF0}" dt="2024-06-13T17:48:24.966" v="12410"/>
          <ac:spMkLst>
            <pc:docMk/>
            <pc:sldMk cId="1644581002" sldId="1153"/>
            <ac:spMk id="24" creationId="{8977819F-8A06-0250-B933-55D120960E09}"/>
          </ac:spMkLst>
        </pc:spChg>
        <pc:spChg chg="add del">
          <ac:chgData name="Jana Lu" userId="76d7ce9a-58f9-4227-9ce6-18dcc353422d" providerId="ADAL" clId="{0DB16442-3E7C-408D-B1D2-E7B88EAD8DF0}" dt="2024-06-13T12:37:09.211" v="10301" actId="22"/>
          <ac:spMkLst>
            <pc:docMk/>
            <pc:sldMk cId="1644581002" sldId="1153"/>
            <ac:spMk id="26" creationId="{14B272F9-E2DC-9FEB-FF23-E291BD64C016}"/>
          </ac:spMkLst>
        </pc:spChg>
        <pc:picChg chg="add mod">
          <ac:chgData name="Jana Lu" userId="76d7ce9a-58f9-4227-9ce6-18dcc353422d" providerId="ADAL" clId="{0DB16442-3E7C-408D-B1D2-E7B88EAD8DF0}" dt="2024-06-13T12:39:08.710" v="10343" actId="1076"/>
          <ac:picMkLst>
            <pc:docMk/>
            <pc:sldMk cId="1644581002" sldId="1153"/>
            <ac:picMk id="27" creationId="{EED8EB11-56FB-77A9-D464-5A06B936E0CF}"/>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2:37:30.036" v="10306"/>
              <pc2:cmMkLst xmlns:pc2="http://schemas.microsoft.com/office/powerpoint/2019/9/main/command">
                <pc:docMk/>
                <pc:sldMk cId="1644581002" sldId="1153"/>
                <pc2:cmMk id="{27839BFE-641A-4BFC-8A3A-1DB20BCD5319}"/>
              </pc2:cmMkLst>
            </pc226:cmChg>
          </p:ext>
        </pc:extLst>
      </pc:sldChg>
      <pc:sldChg chg="addSp delSp modSp new mod addCm">
        <pc:chgData name="Jana Lu" userId="76d7ce9a-58f9-4227-9ce6-18dcc353422d" providerId="ADAL" clId="{0DB16442-3E7C-408D-B1D2-E7B88EAD8DF0}" dt="2024-06-13T17:48:24.966" v="12410"/>
        <pc:sldMkLst>
          <pc:docMk/>
          <pc:sldMk cId="1465601417" sldId="1154"/>
        </pc:sldMkLst>
        <pc:spChg chg="mod">
          <ac:chgData name="Jana Lu" userId="76d7ce9a-58f9-4227-9ce6-18dcc353422d" providerId="ADAL" clId="{0DB16442-3E7C-408D-B1D2-E7B88EAD8DF0}" dt="2024-06-13T17:48:24.966" v="12410"/>
          <ac:spMkLst>
            <pc:docMk/>
            <pc:sldMk cId="1465601417" sldId="1154"/>
            <ac:spMk id="2" creationId="{6BD1B913-2F24-AA0C-A016-F137365615C9}"/>
          </ac:spMkLst>
        </pc:spChg>
        <pc:spChg chg="mod">
          <ac:chgData name="Jana Lu" userId="76d7ce9a-58f9-4227-9ce6-18dcc353422d" providerId="ADAL" clId="{0DB16442-3E7C-408D-B1D2-E7B88EAD8DF0}" dt="2024-06-13T12:54:14.139" v="10644" actId="14100"/>
          <ac:spMkLst>
            <pc:docMk/>
            <pc:sldMk cId="1465601417" sldId="1154"/>
            <ac:spMk id="3" creationId="{5F439E4F-2CA5-8C1E-9B6F-59E8B8152BAA}"/>
          </ac:spMkLst>
        </pc:spChg>
        <pc:spChg chg="mod">
          <ac:chgData name="Jana Lu" userId="76d7ce9a-58f9-4227-9ce6-18dcc353422d" providerId="ADAL" clId="{0DB16442-3E7C-408D-B1D2-E7B88EAD8DF0}" dt="2024-06-13T12:55:37.906" v="10670" actId="1036"/>
          <ac:spMkLst>
            <pc:docMk/>
            <pc:sldMk cId="1465601417" sldId="1154"/>
            <ac:spMk id="4" creationId="{E4CDA567-F413-4976-504D-8F89E425DB15}"/>
          </ac:spMkLst>
        </pc:spChg>
        <pc:spChg chg="mod">
          <ac:chgData name="Jana Lu" userId="76d7ce9a-58f9-4227-9ce6-18dcc353422d" providerId="ADAL" clId="{0DB16442-3E7C-408D-B1D2-E7B88EAD8DF0}" dt="2024-06-13T17:48:24.966" v="12410"/>
          <ac:spMkLst>
            <pc:docMk/>
            <pc:sldMk cId="1465601417" sldId="1154"/>
            <ac:spMk id="5" creationId="{0D78AC89-562E-EDC5-9794-E60556512CBB}"/>
          </ac:spMkLst>
        </pc:spChg>
        <pc:spChg chg="mod">
          <ac:chgData name="Jana Lu" userId="76d7ce9a-58f9-4227-9ce6-18dcc353422d" providerId="ADAL" clId="{0DB16442-3E7C-408D-B1D2-E7B88EAD8DF0}" dt="2024-06-13T17:48:24.966" v="12410"/>
          <ac:spMkLst>
            <pc:docMk/>
            <pc:sldMk cId="1465601417" sldId="1154"/>
            <ac:spMk id="6" creationId="{CF7B947E-5FD1-5A49-1553-6395F04D9E2B}"/>
          </ac:spMkLst>
        </pc:spChg>
        <pc:spChg chg="mod">
          <ac:chgData name="Jana Lu" userId="76d7ce9a-58f9-4227-9ce6-18dcc353422d" providerId="ADAL" clId="{0DB16442-3E7C-408D-B1D2-E7B88EAD8DF0}" dt="2024-06-13T17:48:24.966" v="12410"/>
          <ac:spMkLst>
            <pc:docMk/>
            <pc:sldMk cId="1465601417" sldId="1154"/>
            <ac:spMk id="7" creationId="{A6F583B5-A2EE-BA1E-45C8-A5D5C0D46BF3}"/>
          </ac:spMkLst>
        </pc:spChg>
        <pc:spChg chg="mod">
          <ac:chgData name="Jana Lu" userId="76d7ce9a-58f9-4227-9ce6-18dcc353422d" providerId="ADAL" clId="{0DB16442-3E7C-408D-B1D2-E7B88EAD8DF0}" dt="2024-06-13T17:48:24.966" v="12410"/>
          <ac:spMkLst>
            <pc:docMk/>
            <pc:sldMk cId="1465601417" sldId="1154"/>
            <ac:spMk id="8" creationId="{947B67DC-2D26-9DA8-D099-C75FF9AEA5E1}"/>
          </ac:spMkLst>
        </pc:spChg>
        <pc:spChg chg="mod">
          <ac:chgData name="Jana Lu" userId="76d7ce9a-58f9-4227-9ce6-18dcc353422d" providerId="ADAL" clId="{0DB16442-3E7C-408D-B1D2-E7B88EAD8DF0}" dt="2024-06-13T17:48:24.966" v="12410"/>
          <ac:spMkLst>
            <pc:docMk/>
            <pc:sldMk cId="1465601417" sldId="1154"/>
            <ac:spMk id="9" creationId="{CB1A51F2-3A38-4095-60C5-74199F1CB36C}"/>
          </ac:spMkLst>
        </pc:spChg>
        <pc:spChg chg="mod">
          <ac:chgData name="Jana Lu" userId="76d7ce9a-58f9-4227-9ce6-18dcc353422d" providerId="ADAL" clId="{0DB16442-3E7C-408D-B1D2-E7B88EAD8DF0}" dt="2024-06-13T17:48:24.966" v="12410"/>
          <ac:spMkLst>
            <pc:docMk/>
            <pc:sldMk cId="1465601417" sldId="1154"/>
            <ac:spMk id="10" creationId="{3B4DF811-6648-1067-1A4A-81E994490655}"/>
          </ac:spMkLst>
        </pc:spChg>
        <pc:spChg chg="mod">
          <ac:chgData name="Jana Lu" userId="76d7ce9a-58f9-4227-9ce6-18dcc353422d" providerId="ADAL" clId="{0DB16442-3E7C-408D-B1D2-E7B88EAD8DF0}" dt="2024-06-13T17:48:24.966" v="12410"/>
          <ac:spMkLst>
            <pc:docMk/>
            <pc:sldMk cId="1465601417" sldId="1154"/>
            <ac:spMk id="11" creationId="{11BC6A50-D592-29A4-011B-974838190E70}"/>
          </ac:spMkLst>
        </pc:spChg>
        <pc:spChg chg="mod">
          <ac:chgData name="Jana Lu" userId="76d7ce9a-58f9-4227-9ce6-18dcc353422d" providerId="ADAL" clId="{0DB16442-3E7C-408D-B1D2-E7B88EAD8DF0}" dt="2024-06-13T17:48:24.966" v="12410"/>
          <ac:spMkLst>
            <pc:docMk/>
            <pc:sldMk cId="1465601417" sldId="1154"/>
            <ac:spMk id="12" creationId="{724FF1D9-D689-EF76-CB7E-2C0FE2A1CEB3}"/>
          </ac:spMkLst>
        </pc:spChg>
        <pc:spChg chg="mod">
          <ac:chgData name="Jana Lu" userId="76d7ce9a-58f9-4227-9ce6-18dcc353422d" providerId="ADAL" clId="{0DB16442-3E7C-408D-B1D2-E7B88EAD8DF0}" dt="2024-06-13T17:48:24.966" v="12410"/>
          <ac:spMkLst>
            <pc:docMk/>
            <pc:sldMk cId="1465601417" sldId="1154"/>
            <ac:spMk id="13" creationId="{5F95F229-29F0-B921-EB01-5F38EEC2B3E2}"/>
          </ac:spMkLst>
        </pc:spChg>
        <pc:spChg chg="mod">
          <ac:chgData name="Jana Lu" userId="76d7ce9a-58f9-4227-9ce6-18dcc353422d" providerId="ADAL" clId="{0DB16442-3E7C-408D-B1D2-E7B88EAD8DF0}" dt="2024-06-13T17:48:24.966" v="12410"/>
          <ac:spMkLst>
            <pc:docMk/>
            <pc:sldMk cId="1465601417" sldId="1154"/>
            <ac:spMk id="14" creationId="{F289991F-ED57-BCA7-4986-4559C5440400}"/>
          </ac:spMkLst>
        </pc:spChg>
        <pc:spChg chg="mod">
          <ac:chgData name="Jana Lu" userId="76d7ce9a-58f9-4227-9ce6-18dcc353422d" providerId="ADAL" clId="{0DB16442-3E7C-408D-B1D2-E7B88EAD8DF0}" dt="2024-06-13T17:48:24.966" v="12410"/>
          <ac:spMkLst>
            <pc:docMk/>
            <pc:sldMk cId="1465601417" sldId="1154"/>
            <ac:spMk id="15" creationId="{10FFE127-A2BE-B1AC-4CFF-D5F989F22F01}"/>
          </ac:spMkLst>
        </pc:spChg>
        <pc:spChg chg="mod">
          <ac:chgData name="Jana Lu" userId="76d7ce9a-58f9-4227-9ce6-18dcc353422d" providerId="ADAL" clId="{0DB16442-3E7C-408D-B1D2-E7B88EAD8DF0}" dt="2024-06-13T17:48:24.966" v="12410"/>
          <ac:spMkLst>
            <pc:docMk/>
            <pc:sldMk cId="1465601417" sldId="1154"/>
            <ac:spMk id="16" creationId="{FDC8D156-2FD0-F348-CEEB-82B146FD83DD}"/>
          </ac:spMkLst>
        </pc:spChg>
        <pc:spChg chg="mod">
          <ac:chgData name="Jana Lu" userId="76d7ce9a-58f9-4227-9ce6-18dcc353422d" providerId="ADAL" clId="{0DB16442-3E7C-408D-B1D2-E7B88EAD8DF0}" dt="2024-06-13T17:48:24.966" v="12410"/>
          <ac:spMkLst>
            <pc:docMk/>
            <pc:sldMk cId="1465601417" sldId="1154"/>
            <ac:spMk id="17" creationId="{8B852EBB-5857-310E-232C-B93278EA1CC3}"/>
          </ac:spMkLst>
        </pc:spChg>
        <pc:spChg chg="mod">
          <ac:chgData name="Jana Lu" userId="76d7ce9a-58f9-4227-9ce6-18dcc353422d" providerId="ADAL" clId="{0DB16442-3E7C-408D-B1D2-E7B88EAD8DF0}" dt="2024-06-13T17:48:24.966" v="12410"/>
          <ac:spMkLst>
            <pc:docMk/>
            <pc:sldMk cId="1465601417" sldId="1154"/>
            <ac:spMk id="18" creationId="{64607BCB-6009-4254-F6A2-69311DE4601C}"/>
          </ac:spMkLst>
        </pc:spChg>
        <pc:spChg chg="mod">
          <ac:chgData name="Jana Lu" userId="76d7ce9a-58f9-4227-9ce6-18dcc353422d" providerId="ADAL" clId="{0DB16442-3E7C-408D-B1D2-E7B88EAD8DF0}" dt="2024-06-13T17:48:24.966" v="12410"/>
          <ac:spMkLst>
            <pc:docMk/>
            <pc:sldMk cId="1465601417" sldId="1154"/>
            <ac:spMk id="19" creationId="{53E8FCF4-EF32-6886-3ECA-091C6C9C6E1A}"/>
          </ac:spMkLst>
        </pc:spChg>
        <pc:spChg chg="mod">
          <ac:chgData name="Jana Lu" userId="76d7ce9a-58f9-4227-9ce6-18dcc353422d" providerId="ADAL" clId="{0DB16442-3E7C-408D-B1D2-E7B88EAD8DF0}" dt="2024-06-13T17:48:24.966" v="12410"/>
          <ac:spMkLst>
            <pc:docMk/>
            <pc:sldMk cId="1465601417" sldId="1154"/>
            <ac:spMk id="20" creationId="{024FE640-9207-DAE9-A5C5-1DD4083BD3F8}"/>
          </ac:spMkLst>
        </pc:spChg>
        <pc:spChg chg="mod">
          <ac:chgData name="Jana Lu" userId="76d7ce9a-58f9-4227-9ce6-18dcc353422d" providerId="ADAL" clId="{0DB16442-3E7C-408D-B1D2-E7B88EAD8DF0}" dt="2024-06-13T17:48:24.966" v="12410"/>
          <ac:spMkLst>
            <pc:docMk/>
            <pc:sldMk cId="1465601417" sldId="1154"/>
            <ac:spMk id="21" creationId="{2BAD1FDD-4B61-AD41-4685-9EFF3E0DC4C1}"/>
          </ac:spMkLst>
        </pc:spChg>
        <pc:spChg chg="mod">
          <ac:chgData name="Jana Lu" userId="76d7ce9a-58f9-4227-9ce6-18dcc353422d" providerId="ADAL" clId="{0DB16442-3E7C-408D-B1D2-E7B88EAD8DF0}" dt="2024-06-13T17:48:24.966" v="12410"/>
          <ac:spMkLst>
            <pc:docMk/>
            <pc:sldMk cId="1465601417" sldId="1154"/>
            <ac:spMk id="22" creationId="{0B831324-0B1C-E1ED-51EF-A14047AA72FC}"/>
          </ac:spMkLst>
        </pc:spChg>
        <pc:spChg chg="mod">
          <ac:chgData name="Jana Lu" userId="76d7ce9a-58f9-4227-9ce6-18dcc353422d" providerId="ADAL" clId="{0DB16442-3E7C-408D-B1D2-E7B88EAD8DF0}" dt="2024-06-13T17:48:24.966" v="12410"/>
          <ac:spMkLst>
            <pc:docMk/>
            <pc:sldMk cId="1465601417" sldId="1154"/>
            <ac:spMk id="23" creationId="{3C460208-3C37-BA7C-F079-10998242025C}"/>
          </ac:spMkLst>
        </pc:spChg>
        <pc:spChg chg="mod">
          <ac:chgData name="Jana Lu" userId="76d7ce9a-58f9-4227-9ce6-18dcc353422d" providerId="ADAL" clId="{0DB16442-3E7C-408D-B1D2-E7B88EAD8DF0}" dt="2024-06-13T17:48:24.966" v="12410"/>
          <ac:spMkLst>
            <pc:docMk/>
            <pc:sldMk cId="1465601417" sldId="1154"/>
            <ac:spMk id="24" creationId="{0D435396-2534-BCE4-11DB-B43FCE07525A}"/>
          </ac:spMkLst>
        </pc:spChg>
        <pc:grpChg chg="add del mod">
          <ac:chgData name="Jana Lu" userId="76d7ce9a-58f9-4227-9ce6-18dcc353422d" providerId="ADAL" clId="{0DB16442-3E7C-408D-B1D2-E7B88EAD8DF0}" dt="2024-06-13T01:43:51.821" v="10293" actId="478"/>
          <ac:grpSpMkLst>
            <pc:docMk/>
            <pc:sldMk cId="1465601417" sldId="1154"/>
            <ac:grpSpMk id="25" creationId="{9AAF2038-A981-1687-9DCB-CAF72995210D}"/>
          </ac:grpSpMkLst>
        </pc:grpChg>
        <pc:picChg chg="mod">
          <ac:chgData name="Jana Lu" userId="76d7ce9a-58f9-4227-9ce6-18dcc353422d" providerId="ADAL" clId="{0DB16442-3E7C-408D-B1D2-E7B88EAD8DF0}" dt="2024-06-10T16:38:21.286" v="256"/>
          <ac:picMkLst>
            <pc:docMk/>
            <pc:sldMk cId="1465601417" sldId="1154"/>
            <ac:picMk id="26" creationId="{6F6FF322-1551-7230-0553-AC426512BC0F}"/>
          </ac:picMkLst>
        </pc:picChg>
        <pc:picChg chg="mod">
          <ac:chgData name="Jana Lu" userId="76d7ce9a-58f9-4227-9ce6-18dcc353422d" providerId="ADAL" clId="{0DB16442-3E7C-408D-B1D2-E7B88EAD8DF0}" dt="2024-06-10T16:38:21.286" v="256"/>
          <ac:picMkLst>
            <pc:docMk/>
            <pc:sldMk cId="1465601417" sldId="1154"/>
            <ac:picMk id="27" creationId="{38AEE4F5-5306-63C8-2DC1-70D320B2EA82}"/>
          </ac:picMkLst>
        </pc:picChg>
        <pc:picChg chg="mod">
          <ac:chgData name="Jana Lu" userId="76d7ce9a-58f9-4227-9ce6-18dcc353422d" providerId="ADAL" clId="{0DB16442-3E7C-408D-B1D2-E7B88EAD8DF0}" dt="2024-06-10T16:38:21.286" v="256"/>
          <ac:picMkLst>
            <pc:docMk/>
            <pc:sldMk cId="1465601417" sldId="1154"/>
            <ac:picMk id="28" creationId="{9CFC16C4-0D57-73BD-A9E1-2FCBE1ADD527}"/>
          </ac:picMkLst>
        </pc:picChg>
        <pc:picChg chg="mod">
          <ac:chgData name="Jana Lu" userId="76d7ce9a-58f9-4227-9ce6-18dcc353422d" providerId="ADAL" clId="{0DB16442-3E7C-408D-B1D2-E7B88EAD8DF0}" dt="2024-06-10T16:38:21.286" v="256"/>
          <ac:picMkLst>
            <pc:docMk/>
            <pc:sldMk cId="1465601417" sldId="1154"/>
            <ac:picMk id="29" creationId="{8CEFEC6E-3107-BEE3-6447-2C4F57C6799D}"/>
          </ac:picMkLst>
        </pc:picChg>
        <pc:picChg chg="mod">
          <ac:chgData name="Jana Lu" userId="76d7ce9a-58f9-4227-9ce6-18dcc353422d" providerId="ADAL" clId="{0DB16442-3E7C-408D-B1D2-E7B88EAD8DF0}" dt="2024-06-10T16:38:21.286" v="256"/>
          <ac:picMkLst>
            <pc:docMk/>
            <pc:sldMk cId="1465601417" sldId="1154"/>
            <ac:picMk id="30" creationId="{E9B02E4B-85B8-2737-9E0B-B96936FC3B6B}"/>
          </ac:picMkLst>
        </pc:picChg>
        <pc:picChg chg="mod">
          <ac:chgData name="Jana Lu" userId="76d7ce9a-58f9-4227-9ce6-18dcc353422d" providerId="ADAL" clId="{0DB16442-3E7C-408D-B1D2-E7B88EAD8DF0}" dt="2024-06-10T16:38:21.286" v="256"/>
          <ac:picMkLst>
            <pc:docMk/>
            <pc:sldMk cId="1465601417" sldId="1154"/>
            <ac:picMk id="31" creationId="{CE6D300A-89F0-C4CC-ED1C-E68EF90BFD6D}"/>
          </ac:picMkLst>
        </pc:picChg>
        <pc:picChg chg="mod">
          <ac:chgData name="Jana Lu" userId="76d7ce9a-58f9-4227-9ce6-18dcc353422d" providerId="ADAL" clId="{0DB16442-3E7C-408D-B1D2-E7B88EAD8DF0}" dt="2024-06-10T16:38:21.286" v="256"/>
          <ac:picMkLst>
            <pc:docMk/>
            <pc:sldMk cId="1465601417" sldId="1154"/>
            <ac:picMk id="32" creationId="{43D2A126-2D31-9370-C6ED-4C9F5ED45E36}"/>
          </ac:picMkLst>
        </pc:picChg>
        <pc:picChg chg="add mod">
          <ac:chgData name="Jana Lu" userId="76d7ce9a-58f9-4227-9ce6-18dcc353422d" providerId="ADAL" clId="{0DB16442-3E7C-408D-B1D2-E7B88EAD8DF0}" dt="2024-06-13T12:55:01.437" v="10656" actId="14861"/>
          <ac:picMkLst>
            <pc:docMk/>
            <pc:sldMk cId="1465601417" sldId="1154"/>
            <ac:picMk id="5122" creationId="{1BA39966-0066-CC9F-0FE4-AC4704B648C3}"/>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2:55:06.346" v="10657"/>
              <pc2:cmMkLst xmlns:pc2="http://schemas.microsoft.com/office/powerpoint/2019/9/main/command">
                <pc:docMk/>
                <pc:sldMk cId="1465601417" sldId="1154"/>
                <pc2:cmMk id="{7DC8F92A-26CB-4C53-B093-233825BEBFBB}"/>
              </pc2:cmMkLst>
            </pc226:cmChg>
          </p:ext>
        </pc:extLst>
      </pc:sldChg>
      <pc:sldChg chg="addSp delSp modSp new mod addCm modCm">
        <pc:chgData name="Jana Lu" userId="76d7ce9a-58f9-4227-9ce6-18dcc353422d" providerId="ADAL" clId="{0DB16442-3E7C-408D-B1D2-E7B88EAD8DF0}" dt="2024-06-13T20:30:52.235" v="14609" actId="1037"/>
        <pc:sldMkLst>
          <pc:docMk/>
          <pc:sldMk cId="2589076752" sldId="1155"/>
        </pc:sldMkLst>
        <pc:spChg chg="mod">
          <ac:chgData name="Jana Lu" userId="76d7ce9a-58f9-4227-9ce6-18dcc353422d" providerId="ADAL" clId="{0DB16442-3E7C-408D-B1D2-E7B88EAD8DF0}" dt="2024-06-10T17:19:29.725" v="1264" actId="20577"/>
          <ac:spMkLst>
            <pc:docMk/>
            <pc:sldMk cId="2589076752" sldId="1155"/>
            <ac:spMk id="2" creationId="{85E60F92-A820-45D5-0658-0BE8A58AFCDB}"/>
          </ac:spMkLst>
        </pc:spChg>
        <pc:spChg chg="del">
          <ac:chgData name="Jana Lu" userId="76d7ce9a-58f9-4227-9ce6-18dcc353422d" providerId="ADAL" clId="{0DB16442-3E7C-408D-B1D2-E7B88EAD8DF0}" dt="2024-06-10T16:39:40.332" v="326" actId="3680"/>
          <ac:spMkLst>
            <pc:docMk/>
            <pc:sldMk cId="2589076752" sldId="1155"/>
            <ac:spMk id="3" creationId="{90FB0100-87BC-F4E1-1917-57CFADC92A62}"/>
          </ac:spMkLst>
        </pc:spChg>
        <pc:spChg chg="mod">
          <ac:chgData name="Jana Lu" userId="76d7ce9a-58f9-4227-9ce6-18dcc353422d" providerId="ADAL" clId="{0DB16442-3E7C-408D-B1D2-E7B88EAD8DF0}" dt="2024-06-13T17:48:24.966" v="12410"/>
          <ac:spMkLst>
            <pc:docMk/>
            <pc:sldMk cId="2589076752" sldId="1155"/>
            <ac:spMk id="4" creationId="{FC1BD68D-BFF9-3F74-B382-E415CB649AAD}"/>
          </ac:spMkLst>
        </pc:spChg>
        <pc:spChg chg="mod">
          <ac:chgData name="Jana Lu" userId="76d7ce9a-58f9-4227-9ce6-18dcc353422d" providerId="ADAL" clId="{0DB16442-3E7C-408D-B1D2-E7B88EAD8DF0}" dt="2024-06-13T17:48:24.966" v="12410"/>
          <ac:spMkLst>
            <pc:docMk/>
            <pc:sldMk cId="2589076752" sldId="1155"/>
            <ac:spMk id="5" creationId="{42902072-30E8-75DE-A39E-95ACB9DC8845}"/>
          </ac:spMkLst>
        </pc:spChg>
        <pc:spChg chg="mod">
          <ac:chgData name="Jana Lu" userId="76d7ce9a-58f9-4227-9ce6-18dcc353422d" providerId="ADAL" clId="{0DB16442-3E7C-408D-B1D2-E7B88EAD8DF0}" dt="2024-06-13T17:48:24.966" v="12410"/>
          <ac:spMkLst>
            <pc:docMk/>
            <pc:sldMk cId="2589076752" sldId="1155"/>
            <ac:spMk id="6" creationId="{C01D0613-C8E3-1D50-4A9C-9E0DF907CA90}"/>
          </ac:spMkLst>
        </pc:spChg>
        <pc:spChg chg="mod">
          <ac:chgData name="Jana Lu" userId="76d7ce9a-58f9-4227-9ce6-18dcc353422d" providerId="ADAL" clId="{0DB16442-3E7C-408D-B1D2-E7B88EAD8DF0}" dt="2024-06-13T17:48:24.966" v="12410"/>
          <ac:spMkLst>
            <pc:docMk/>
            <pc:sldMk cId="2589076752" sldId="1155"/>
            <ac:spMk id="7" creationId="{B398CE45-DEF4-EEE4-6753-37A25E9BC480}"/>
          </ac:spMkLst>
        </pc:spChg>
        <pc:spChg chg="mod">
          <ac:chgData name="Jana Lu" userId="76d7ce9a-58f9-4227-9ce6-18dcc353422d" providerId="ADAL" clId="{0DB16442-3E7C-408D-B1D2-E7B88EAD8DF0}" dt="2024-06-13T17:48:24.966" v="12410"/>
          <ac:spMkLst>
            <pc:docMk/>
            <pc:sldMk cId="2589076752" sldId="1155"/>
            <ac:spMk id="8" creationId="{C8569BCA-1D80-5FAE-1620-EACAFF668A08}"/>
          </ac:spMkLst>
        </pc:spChg>
        <pc:spChg chg="mod">
          <ac:chgData name="Jana Lu" userId="76d7ce9a-58f9-4227-9ce6-18dcc353422d" providerId="ADAL" clId="{0DB16442-3E7C-408D-B1D2-E7B88EAD8DF0}" dt="2024-06-13T17:48:24.966" v="12410"/>
          <ac:spMkLst>
            <pc:docMk/>
            <pc:sldMk cId="2589076752" sldId="1155"/>
            <ac:spMk id="9" creationId="{D9E86BDA-E4C6-A579-85E4-578AA765CC8E}"/>
          </ac:spMkLst>
        </pc:spChg>
        <pc:spChg chg="mod">
          <ac:chgData name="Jana Lu" userId="76d7ce9a-58f9-4227-9ce6-18dcc353422d" providerId="ADAL" clId="{0DB16442-3E7C-408D-B1D2-E7B88EAD8DF0}" dt="2024-06-13T17:48:24.966" v="12410"/>
          <ac:spMkLst>
            <pc:docMk/>
            <pc:sldMk cId="2589076752" sldId="1155"/>
            <ac:spMk id="10" creationId="{1BD3E334-9354-DB9C-2FAF-E9BD383EDCB3}"/>
          </ac:spMkLst>
        </pc:spChg>
        <pc:spChg chg="mod">
          <ac:chgData name="Jana Lu" userId="76d7ce9a-58f9-4227-9ce6-18dcc353422d" providerId="ADAL" clId="{0DB16442-3E7C-408D-B1D2-E7B88EAD8DF0}" dt="2024-06-13T17:48:24.966" v="12410"/>
          <ac:spMkLst>
            <pc:docMk/>
            <pc:sldMk cId="2589076752" sldId="1155"/>
            <ac:spMk id="11" creationId="{0B347448-87AD-E349-EFC5-4ECCD87ED2F0}"/>
          </ac:spMkLst>
        </pc:spChg>
        <pc:spChg chg="mod">
          <ac:chgData name="Jana Lu" userId="76d7ce9a-58f9-4227-9ce6-18dcc353422d" providerId="ADAL" clId="{0DB16442-3E7C-408D-B1D2-E7B88EAD8DF0}" dt="2024-06-13T17:48:24.966" v="12410"/>
          <ac:spMkLst>
            <pc:docMk/>
            <pc:sldMk cId="2589076752" sldId="1155"/>
            <ac:spMk id="12" creationId="{E07708A7-8696-28BF-4B34-5D44EA19CB8C}"/>
          </ac:spMkLst>
        </pc:spChg>
        <pc:spChg chg="mod">
          <ac:chgData name="Jana Lu" userId="76d7ce9a-58f9-4227-9ce6-18dcc353422d" providerId="ADAL" clId="{0DB16442-3E7C-408D-B1D2-E7B88EAD8DF0}" dt="2024-06-13T17:48:24.966" v="12410"/>
          <ac:spMkLst>
            <pc:docMk/>
            <pc:sldMk cId="2589076752" sldId="1155"/>
            <ac:spMk id="13" creationId="{D5BFA9FA-49C7-6AB8-F5C9-C7CE2C24AB37}"/>
          </ac:spMkLst>
        </pc:spChg>
        <pc:spChg chg="mod">
          <ac:chgData name="Jana Lu" userId="76d7ce9a-58f9-4227-9ce6-18dcc353422d" providerId="ADAL" clId="{0DB16442-3E7C-408D-B1D2-E7B88EAD8DF0}" dt="2024-06-13T17:48:24.966" v="12410"/>
          <ac:spMkLst>
            <pc:docMk/>
            <pc:sldMk cId="2589076752" sldId="1155"/>
            <ac:spMk id="14" creationId="{5242C082-CB85-5E0B-3CCC-03B02BB8D827}"/>
          </ac:spMkLst>
        </pc:spChg>
        <pc:spChg chg="mod">
          <ac:chgData name="Jana Lu" userId="76d7ce9a-58f9-4227-9ce6-18dcc353422d" providerId="ADAL" clId="{0DB16442-3E7C-408D-B1D2-E7B88EAD8DF0}" dt="2024-06-13T17:48:24.966" v="12410"/>
          <ac:spMkLst>
            <pc:docMk/>
            <pc:sldMk cId="2589076752" sldId="1155"/>
            <ac:spMk id="15" creationId="{1FF213C6-0AA3-2C90-EECD-2F84456705DC}"/>
          </ac:spMkLst>
        </pc:spChg>
        <pc:spChg chg="mod">
          <ac:chgData name="Jana Lu" userId="76d7ce9a-58f9-4227-9ce6-18dcc353422d" providerId="ADAL" clId="{0DB16442-3E7C-408D-B1D2-E7B88EAD8DF0}" dt="2024-06-13T17:48:24.966" v="12410"/>
          <ac:spMkLst>
            <pc:docMk/>
            <pc:sldMk cId="2589076752" sldId="1155"/>
            <ac:spMk id="16" creationId="{1C4C8FAF-DF91-4F7A-6A29-E326098D02DC}"/>
          </ac:spMkLst>
        </pc:spChg>
        <pc:spChg chg="mod">
          <ac:chgData name="Jana Lu" userId="76d7ce9a-58f9-4227-9ce6-18dcc353422d" providerId="ADAL" clId="{0DB16442-3E7C-408D-B1D2-E7B88EAD8DF0}" dt="2024-06-13T17:48:24.966" v="12410"/>
          <ac:spMkLst>
            <pc:docMk/>
            <pc:sldMk cId="2589076752" sldId="1155"/>
            <ac:spMk id="17" creationId="{A2354D72-BCBF-7278-B380-90625C9920D4}"/>
          </ac:spMkLst>
        </pc:spChg>
        <pc:spChg chg="mod">
          <ac:chgData name="Jana Lu" userId="76d7ce9a-58f9-4227-9ce6-18dcc353422d" providerId="ADAL" clId="{0DB16442-3E7C-408D-B1D2-E7B88EAD8DF0}" dt="2024-06-13T17:48:24.966" v="12410"/>
          <ac:spMkLst>
            <pc:docMk/>
            <pc:sldMk cId="2589076752" sldId="1155"/>
            <ac:spMk id="18" creationId="{7159A99E-A568-7550-1688-BAE6BFB29EDF}"/>
          </ac:spMkLst>
        </pc:spChg>
        <pc:spChg chg="mod">
          <ac:chgData name="Jana Lu" userId="76d7ce9a-58f9-4227-9ce6-18dcc353422d" providerId="ADAL" clId="{0DB16442-3E7C-408D-B1D2-E7B88EAD8DF0}" dt="2024-06-13T17:48:24.966" v="12410"/>
          <ac:spMkLst>
            <pc:docMk/>
            <pc:sldMk cId="2589076752" sldId="1155"/>
            <ac:spMk id="19" creationId="{B7578E25-0AB1-4ACA-2E13-F5632436A45F}"/>
          </ac:spMkLst>
        </pc:spChg>
        <pc:spChg chg="mod">
          <ac:chgData name="Jana Lu" userId="76d7ce9a-58f9-4227-9ce6-18dcc353422d" providerId="ADAL" clId="{0DB16442-3E7C-408D-B1D2-E7B88EAD8DF0}" dt="2024-06-13T17:48:24.966" v="12410"/>
          <ac:spMkLst>
            <pc:docMk/>
            <pc:sldMk cId="2589076752" sldId="1155"/>
            <ac:spMk id="20" creationId="{591CDB64-0329-DC8F-B9DB-A1C28A7D4A9D}"/>
          </ac:spMkLst>
        </pc:spChg>
        <pc:spChg chg="mod">
          <ac:chgData name="Jana Lu" userId="76d7ce9a-58f9-4227-9ce6-18dcc353422d" providerId="ADAL" clId="{0DB16442-3E7C-408D-B1D2-E7B88EAD8DF0}" dt="2024-06-13T17:48:24.966" v="12410"/>
          <ac:spMkLst>
            <pc:docMk/>
            <pc:sldMk cId="2589076752" sldId="1155"/>
            <ac:spMk id="21" creationId="{3258714B-9ACB-B9EC-75D2-21C87A4EE3C5}"/>
          </ac:spMkLst>
        </pc:spChg>
        <pc:spChg chg="mod">
          <ac:chgData name="Jana Lu" userId="76d7ce9a-58f9-4227-9ce6-18dcc353422d" providerId="ADAL" clId="{0DB16442-3E7C-408D-B1D2-E7B88EAD8DF0}" dt="2024-06-13T17:48:24.966" v="12410"/>
          <ac:spMkLst>
            <pc:docMk/>
            <pc:sldMk cId="2589076752" sldId="1155"/>
            <ac:spMk id="22" creationId="{E3E3EEF8-117A-8086-588A-0A21A27383D8}"/>
          </ac:spMkLst>
        </pc:spChg>
        <pc:spChg chg="mod">
          <ac:chgData name="Jana Lu" userId="76d7ce9a-58f9-4227-9ce6-18dcc353422d" providerId="ADAL" clId="{0DB16442-3E7C-408D-B1D2-E7B88EAD8DF0}" dt="2024-06-13T17:48:24.966" v="12410"/>
          <ac:spMkLst>
            <pc:docMk/>
            <pc:sldMk cId="2589076752" sldId="1155"/>
            <ac:spMk id="23" creationId="{B10759BF-E650-E717-AF99-47AA42C91D05}"/>
          </ac:spMkLst>
        </pc:spChg>
        <pc:spChg chg="mod">
          <ac:chgData name="Jana Lu" userId="76d7ce9a-58f9-4227-9ce6-18dcc353422d" providerId="ADAL" clId="{0DB16442-3E7C-408D-B1D2-E7B88EAD8DF0}" dt="2024-06-13T17:48:24.966" v="12410"/>
          <ac:spMkLst>
            <pc:docMk/>
            <pc:sldMk cId="2589076752" sldId="1155"/>
            <ac:spMk id="24" creationId="{9FB257FD-32C7-CF87-C918-D9258A233C02}"/>
          </ac:spMkLst>
        </pc:spChg>
        <pc:graphicFrameChg chg="add mod ord modGraphic">
          <ac:chgData name="Jana Lu" userId="76d7ce9a-58f9-4227-9ce6-18dcc353422d" providerId="ADAL" clId="{0DB16442-3E7C-408D-B1D2-E7B88EAD8DF0}" dt="2024-06-13T20:30:52.235" v="14609" actId="1037"/>
          <ac:graphicFrameMkLst>
            <pc:docMk/>
            <pc:sldMk cId="2589076752" sldId="1155"/>
            <ac:graphicFrameMk id="25" creationId="{43A437F6-EF0B-185D-9631-C7DD957A1BA9}"/>
          </ac:graphicFrameMkLst>
        </pc:graphicFrameChg>
        <pc:picChg chg="add mod">
          <ac:chgData name="Jana Lu" userId="76d7ce9a-58f9-4227-9ce6-18dcc353422d" providerId="ADAL" clId="{0DB16442-3E7C-408D-B1D2-E7B88EAD8DF0}" dt="2024-06-13T20:26:40.779" v="14596" actId="1036"/>
          <ac:picMkLst>
            <pc:docMk/>
            <pc:sldMk cId="2589076752" sldId="1155"/>
            <ac:picMk id="26" creationId="{DB839544-A3AC-DA56-D57E-06B2A407B5AE}"/>
          </ac:picMkLst>
        </pc:picChg>
        <pc:picChg chg="add mod">
          <ac:chgData name="Jana Lu" userId="76d7ce9a-58f9-4227-9ce6-18dcc353422d" providerId="ADAL" clId="{0DB16442-3E7C-408D-B1D2-E7B88EAD8DF0}" dt="2024-06-13T20:26:40.779" v="14596" actId="1036"/>
          <ac:picMkLst>
            <pc:docMk/>
            <pc:sldMk cId="2589076752" sldId="1155"/>
            <ac:picMk id="27" creationId="{13F2951F-9D14-FD92-051F-C46B26F0E7F3}"/>
          </ac:picMkLst>
        </pc:picChg>
        <pc:picChg chg="add del mod">
          <ac:chgData name="Jana Lu" userId="76d7ce9a-58f9-4227-9ce6-18dcc353422d" providerId="ADAL" clId="{0DB16442-3E7C-408D-B1D2-E7B88EAD8DF0}" dt="2024-06-13T13:11:52.422" v="10833" actId="478"/>
          <ac:picMkLst>
            <pc:docMk/>
            <pc:sldMk cId="2589076752" sldId="1155"/>
            <ac:picMk id="28" creationId="{A3F5C503-35C5-D679-3F3B-C0EF5A368730}"/>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2:59:20.661" v="10752"/>
              <pc2:cmMkLst xmlns:pc2="http://schemas.microsoft.com/office/powerpoint/2019/9/main/command">
                <pc:docMk/>
                <pc:sldMk cId="2589076752" sldId="1155"/>
                <pc2:cmMk id="{C7696710-BBA0-44ED-917E-0A920BE9A8D9}"/>
              </pc2:cmMkLst>
              <pc226:cmRplyChg chg="add">
                <pc226:chgData name="Jana Lu" userId="76d7ce9a-58f9-4227-9ce6-18dcc353422d" providerId="ADAL" clId="{0DB16442-3E7C-408D-B1D2-E7B88EAD8DF0}" dt="2024-06-13T12:59:20.661" v="10752"/>
                <pc2:cmRplyMkLst xmlns:pc2="http://schemas.microsoft.com/office/powerpoint/2019/9/main/command">
                  <pc:docMk/>
                  <pc:sldMk cId="2589076752" sldId="1155"/>
                  <pc2:cmMk id="{C7696710-BBA0-44ED-917E-0A920BE9A8D9}"/>
                  <pc2:cmRplyMk id="{1A7E8E23-A8B0-422B-9B35-DE84B1E960FC}"/>
                </pc2:cmRplyMkLst>
              </pc226:cmRplyChg>
            </pc226:cmChg>
          </p:ext>
        </pc:extLst>
      </pc:sldChg>
      <pc:sldChg chg="addSp modSp new mod addCm modCm">
        <pc:chgData name="Jana Lu" userId="76d7ce9a-58f9-4227-9ce6-18dcc353422d" providerId="ADAL" clId="{0DB16442-3E7C-408D-B1D2-E7B88EAD8DF0}" dt="2024-06-13T20:29:07.385" v="14600"/>
        <pc:sldMkLst>
          <pc:docMk/>
          <pc:sldMk cId="857137727" sldId="1156"/>
        </pc:sldMkLst>
        <pc:spChg chg="mod">
          <ac:chgData name="Jana Lu" userId="76d7ce9a-58f9-4227-9ce6-18dcc353422d" providerId="ADAL" clId="{0DB16442-3E7C-408D-B1D2-E7B88EAD8DF0}" dt="2024-06-13T20:26:57.318" v="14599" actId="1035"/>
          <ac:spMkLst>
            <pc:docMk/>
            <pc:sldMk cId="857137727" sldId="1156"/>
            <ac:spMk id="2" creationId="{0EFA291E-88EE-E804-F745-E764CA4D4152}"/>
          </ac:spMkLst>
        </pc:spChg>
        <pc:spChg chg="mod">
          <ac:chgData name="Jana Lu" userId="76d7ce9a-58f9-4227-9ce6-18dcc353422d" providerId="ADAL" clId="{0DB16442-3E7C-408D-B1D2-E7B88EAD8DF0}" dt="2024-06-13T13:00:27.557" v="10756" actId="14100"/>
          <ac:spMkLst>
            <pc:docMk/>
            <pc:sldMk cId="857137727" sldId="1156"/>
            <ac:spMk id="3" creationId="{A2E652DA-4754-941E-6438-7793403BF784}"/>
          </ac:spMkLst>
        </pc:spChg>
        <pc:spChg chg="mod">
          <ac:chgData name="Jana Lu" userId="76d7ce9a-58f9-4227-9ce6-18dcc353422d" providerId="ADAL" clId="{0DB16442-3E7C-408D-B1D2-E7B88EAD8DF0}" dt="2024-06-13T13:01:18.411" v="10772" actId="948"/>
          <ac:spMkLst>
            <pc:docMk/>
            <pc:sldMk cId="857137727" sldId="1156"/>
            <ac:spMk id="4" creationId="{6E43F98B-2185-25AA-532B-4EC31ECC0C3B}"/>
          </ac:spMkLst>
        </pc:spChg>
        <pc:spChg chg="mod">
          <ac:chgData name="Jana Lu" userId="76d7ce9a-58f9-4227-9ce6-18dcc353422d" providerId="ADAL" clId="{0DB16442-3E7C-408D-B1D2-E7B88EAD8DF0}" dt="2024-06-13T17:48:24.966" v="12410"/>
          <ac:spMkLst>
            <pc:docMk/>
            <pc:sldMk cId="857137727" sldId="1156"/>
            <ac:spMk id="5" creationId="{B5B35F95-B75A-55CE-A5DF-B9AD2DA9028A}"/>
          </ac:spMkLst>
        </pc:spChg>
        <pc:spChg chg="mod">
          <ac:chgData name="Jana Lu" userId="76d7ce9a-58f9-4227-9ce6-18dcc353422d" providerId="ADAL" clId="{0DB16442-3E7C-408D-B1D2-E7B88EAD8DF0}" dt="2024-06-13T17:48:24.966" v="12410"/>
          <ac:spMkLst>
            <pc:docMk/>
            <pc:sldMk cId="857137727" sldId="1156"/>
            <ac:spMk id="6" creationId="{B2509BF6-4421-152B-EEAE-96C7B0081090}"/>
          </ac:spMkLst>
        </pc:spChg>
        <pc:spChg chg="mod">
          <ac:chgData name="Jana Lu" userId="76d7ce9a-58f9-4227-9ce6-18dcc353422d" providerId="ADAL" clId="{0DB16442-3E7C-408D-B1D2-E7B88EAD8DF0}" dt="2024-06-13T17:48:24.966" v="12410"/>
          <ac:spMkLst>
            <pc:docMk/>
            <pc:sldMk cId="857137727" sldId="1156"/>
            <ac:spMk id="7" creationId="{2A644625-7BED-6F61-513C-12F4222A24CE}"/>
          </ac:spMkLst>
        </pc:spChg>
        <pc:spChg chg="mod">
          <ac:chgData name="Jana Lu" userId="76d7ce9a-58f9-4227-9ce6-18dcc353422d" providerId="ADAL" clId="{0DB16442-3E7C-408D-B1D2-E7B88EAD8DF0}" dt="2024-06-13T17:48:24.966" v="12410"/>
          <ac:spMkLst>
            <pc:docMk/>
            <pc:sldMk cId="857137727" sldId="1156"/>
            <ac:spMk id="8" creationId="{054EEA79-5798-F729-D677-7C740CCC1BD8}"/>
          </ac:spMkLst>
        </pc:spChg>
        <pc:spChg chg="mod">
          <ac:chgData name="Jana Lu" userId="76d7ce9a-58f9-4227-9ce6-18dcc353422d" providerId="ADAL" clId="{0DB16442-3E7C-408D-B1D2-E7B88EAD8DF0}" dt="2024-06-13T17:48:24.966" v="12410"/>
          <ac:spMkLst>
            <pc:docMk/>
            <pc:sldMk cId="857137727" sldId="1156"/>
            <ac:spMk id="9" creationId="{5620773E-D924-7E05-E435-7BBF366FCC78}"/>
          </ac:spMkLst>
        </pc:spChg>
        <pc:spChg chg="mod">
          <ac:chgData name="Jana Lu" userId="76d7ce9a-58f9-4227-9ce6-18dcc353422d" providerId="ADAL" clId="{0DB16442-3E7C-408D-B1D2-E7B88EAD8DF0}" dt="2024-06-13T17:48:24.966" v="12410"/>
          <ac:spMkLst>
            <pc:docMk/>
            <pc:sldMk cId="857137727" sldId="1156"/>
            <ac:spMk id="10" creationId="{52624793-7E9F-F195-1E1B-500B07B49875}"/>
          </ac:spMkLst>
        </pc:spChg>
        <pc:spChg chg="mod">
          <ac:chgData name="Jana Lu" userId="76d7ce9a-58f9-4227-9ce6-18dcc353422d" providerId="ADAL" clId="{0DB16442-3E7C-408D-B1D2-E7B88EAD8DF0}" dt="2024-06-13T17:48:24.966" v="12410"/>
          <ac:spMkLst>
            <pc:docMk/>
            <pc:sldMk cId="857137727" sldId="1156"/>
            <ac:spMk id="11" creationId="{B8BB9D3B-F712-267D-04E0-18F75FA25C13}"/>
          </ac:spMkLst>
        </pc:spChg>
        <pc:spChg chg="mod">
          <ac:chgData name="Jana Lu" userId="76d7ce9a-58f9-4227-9ce6-18dcc353422d" providerId="ADAL" clId="{0DB16442-3E7C-408D-B1D2-E7B88EAD8DF0}" dt="2024-06-13T17:48:24.966" v="12410"/>
          <ac:spMkLst>
            <pc:docMk/>
            <pc:sldMk cId="857137727" sldId="1156"/>
            <ac:spMk id="12" creationId="{653495D2-5EA7-13FF-433F-B8C866EFF199}"/>
          </ac:spMkLst>
        </pc:spChg>
        <pc:spChg chg="mod">
          <ac:chgData name="Jana Lu" userId="76d7ce9a-58f9-4227-9ce6-18dcc353422d" providerId="ADAL" clId="{0DB16442-3E7C-408D-B1D2-E7B88EAD8DF0}" dt="2024-06-13T17:48:24.966" v="12410"/>
          <ac:spMkLst>
            <pc:docMk/>
            <pc:sldMk cId="857137727" sldId="1156"/>
            <ac:spMk id="13" creationId="{1AA2F984-BF73-67DC-DE0B-D7F2C0AE1FA1}"/>
          </ac:spMkLst>
        </pc:spChg>
        <pc:spChg chg="mod">
          <ac:chgData name="Jana Lu" userId="76d7ce9a-58f9-4227-9ce6-18dcc353422d" providerId="ADAL" clId="{0DB16442-3E7C-408D-B1D2-E7B88EAD8DF0}" dt="2024-06-13T17:48:24.966" v="12410"/>
          <ac:spMkLst>
            <pc:docMk/>
            <pc:sldMk cId="857137727" sldId="1156"/>
            <ac:spMk id="14" creationId="{C31145F3-A99B-FBFD-A169-BDC9504E9A67}"/>
          </ac:spMkLst>
        </pc:spChg>
        <pc:spChg chg="mod">
          <ac:chgData name="Jana Lu" userId="76d7ce9a-58f9-4227-9ce6-18dcc353422d" providerId="ADAL" clId="{0DB16442-3E7C-408D-B1D2-E7B88EAD8DF0}" dt="2024-06-13T17:48:24.966" v="12410"/>
          <ac:spMkLst>
            <pc:docMk/>
            <pc:sldMk cId="857137727" sldId="1156"/>
            <ac:spMk id="15" creationId="{CEB4871F-0C62-2385-3AF6-70060EE1F305}"/>
          </ac:spMkLst>
        </pc:spChg>
        <pc:spChg chg="mod">
          <ac:chgData name="Jana Lu" userId="76d7ce9a-58f9-4227-9ce6-18dcc353422d" providerId="ADAL" clId="{0DB16442-3E7C-408D-B1D2-E7B88EAD8DF0}" dt="2024-06-13T17:48:24.966" v="12410"/>
          <ac:spMkLst>
            <pc:docMk/>
            <pc:sldMk cId="857137727" sldId="1156"/>
            <ac:spMk id="16" creationId="{91000064-2C0E-2040-0E43-44D000FA11BA}"/>
          </ac:spMkLst>
        </pc:spChg>
        <pc:spChg chg="mod">
          <ac:chgData name="Jana Lu" userId="76d7ce9a-58f9-4227-9ce6-18dcc353422d" providerId="ADAL" clId="{0DB16442-3E7C-408D-B1D2-E7B88EAD8DF0}" dt="2024-06-13T17:48:24.966" v="12410"/>
          <ac:spMkLst>
            <pc:docMk/>
            <pc:sldMk cId="857137727" sldId="1156"/>
            <ac:spMk id="17" creationId="{9AE818B1-7573-33D6-E7C3-2007B224D3F7}"/>
          </ac:spMkLst>
        </pc:spChg>
        <pc:spChg chg="mod">
          <ac:chgData name="Jana Lu" userId="76d7ce9a-58f9-4227-9ce6-18dcc353422d" providerId="ADAL" clId="{0DB16442-3E7C-408D-B1D2-E7B88EAD8DF0}" dt="2024-06-13T17:48:24.966" v="12410"/>
          <ac:spMkLst>
            <pc:docMk/>
            <pc:sldMk cId="857137727" sldId="1156"/>
            <ac:spMk id="18" creationId="{441308EB-526F-385C-3562-1BED4CC6D40B}"/>
          </ac:spMkLst>
        </pc:spChg>
        <pc:spChg chg="mod">
          <ac:chgData name="Jana Lu" userId="76d7ce9a-58f9-4227-9ce6-18dcc353422d" providerId="ADAL" clId="{0DB16442-3E7C-408D-B1D2-E7B88EAD8DF0}" dt="2024-06-13T17:48:24.966" v="12410"/>
          <ac:spMkLst>
            <pc:docMk/>
            <pc:sldMk cId="857137727" sldId="1156"/>
            <ac:spMk id="19" creationId="{53FE13A7-26C4-DAC0-12BA-6FECEFB70F03}"/>
          </ac:spMkLst>
        </pc:spChg>
        <pc:spChg chg="mod">
          <ac:chgData name="Jana Lu" userId="76d7ce9a-58f9-4227-9ce6-18dcc353422d" providerId="ADAL" clId="{0DB16442-3E7C-408D-B1D2-E7B88EAD8DF0}" dt="2024-06-13T17:48:24.966" v="12410"/>
          <ac:spMkLst>
            <pc:docMk/>
            <pc:sldMk cId="857137727" sldId="1156"/>
            <ac:spMk id="20" creationId="{BA50DBA1-B46E-A4F6-0FE3-CB36A457B999}"/>
          </ac:spMkLst>
        </pc:spChg>
        <pc:spChg chg="mod">
          <ac:chgData name="Jana Lu" userId="76d7ce9a-58f9-4227-9ce6-18dcc353422d" providerId="ADAL" clId="{0DB16442-3E7C-408D-B1D2-E7B88EAD8DF0}" dt="2024-06-13T17:48:24.966" v="12410"/>
          <ac:spMkLst>
            <pc:docMk/>
            <pc:sldMk cId="857137727" sldId="1156"/>
            <ac:spMk id="21" creationId="{024ED978-1410-5007-09A3-58924FC55B7E}"/>
          </ac:spMkLst>
        </pc:spChg>
        <pc:spChg chg="mod">
          <ac:chgData name="Jana Lu" userId="76d7ce9a-58f9-4227-9ce6-18dcc353422d" providerId="ADAL" clId="{0DB16442-3E7C-408D-B1D2-E7B88EAD8DF0}" dt="2024-06-13T17:48:24.966" v="12410"/>
          <ac:spMkLst>
            <pc:docMk/>
            <pc:sldMk cId="857137727" sldId="1156"/>
            <ac:spMk id="22" creationId="{6DC49537-B047-0101-FDF5-BFB3B2A2D04D}"/>
          </ac:spMkLst>
        </pc:spChg>
        <pc:spChg chg="mod">
          <ac:chgData name="Jana Lu" userId="76d7ce9a-58f9-4227-9ce6-18dcc353422d" providerId="ADAL" clId="{0DB16442-3E7C-408D-B1D2-E7B88EAD8DF0}" dt="2024-06-13T17:48:24.966" v="12410"/>
          <ac:spMkLst>
            <pc:docMk/>
            <pc:sldMk cId="857137727" sldId="1156"/>
            <ac:spMk id="23" creationId="{2E613347-3C91-9FE1-AFC8-84C581B4542F}"/>
          </ac:spMkLst>
        </pc:spChg>
        <pc:spChg chg="mod">
          <ac:chgData name="Jana Lu" userId="76d7ce9a-58f9-4227-9ce6-18dcc353422d" providerId="ADAL" clId="{0DB16442-3E7C-408D-B1D2-E7B88EAD8DF0}" dt="2024-06-13T17:48:24.966" v="12410"/>
          <ac:spMkLst>
            <pc:docMk/>
            <pc:sldMk cId="857137727" sldId="1156"/>
            <ac:spMk id="24" creationId="{E16925F5-2D54-EE29-B455-F71F1581A38D}"/>
          </ac:spMkLst>
        </pc:spChg>
        <pc:picChg chg="add mod">
          <ac:chgData name="Jana Lu" userId="76d7ce9a-58f9-4227-9ce6-18dcc353422d" providerId="ADAL" clId="{0DB16442-3E7C-408D-B1D2-E7B88EAD8DF0}" dt="2024-06-13T13:02:30.328" v="10776" actId="1076"/>
          <ac:picMkLst>
            <pc:docMk/>
            <pc:sldMk cId="857137727" sldId="1156"/>
            <ac:picMk id="25" creationId="{F3D7502D-1D2B-550A-4DD4-EE141F640407}"/>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20:29:07.385" v="14600"/>
              <pc2:cmMkLst xmlns:pc2="http://schemas.microsoft.com/office/powerpoint/2019/9/main/command">
                <pc:docMk/>
                <pc:sldMk cId="857137727" sldId="1156"/>
                <pc2:cmMk id="{86CBAEC0-CF37-44CB-A4EF-B9188EE81123}"/>
              </pc2:cmMkLst>
              <pc226:cmRplyChg chg="add del">
                <pc226:chgData name="Jana Lu" userId="76d7ce9a-58f9-4227-9ce6-18dcc353422d" providerId="ADAL" clId="{0DB16442-3E7C-408D-B1D2-E7B88EAD8DF0}" dt="2024-06-13T20:29:07.385" v="14600"/>
                <pc2:cmRplyMkLst xmlns:pc2="http://schemas.microsoft.com/office/powerpoint/2019/9/main/command">
                  <pc:docMk/>
                  <pc:sldMk cId="857137727" sldId="1156"/>
                  <pc2:cmMk id="{86CBAEC0-CF37-44CB-A4EF-B9188EE81123}"/>
                  <pc2:cmRplyMk id="{27458AD2-5270-4759-BA65-3086E0DDA287}"/>
                </pc2:cmRplyMkLst>
              </pc226:cmRplyChg>
            </pc226:cmChg>
          </p:ext>
        </pc:extLst>
      </pc:sldChg>
      <pc:sldChg chg="addSp delSp modSp new mod addCm delCm modCm modNotesTx">
        <pc:chgData name="Jana Lu" userId="76d7ce9a-58f9-4227-9ce6-18dcc353422d" providerId="ADAL" clId="{0DB16442-3E7C-408D-B1D2-E7B88EAD8DF0}" dt="2024-06-13T21:01:16.204" v="14896" actId="1035"/>
        <pc:sldMkLst>
          <pc:docMk/>
          <pc:sldMk cId="2199776922" sldId="1157"/>
        </pc:sldMkLst>
        <pc:spChg chg="mod">
          <ac:chgData name="Jana Lu" userId="76d7ce9a-58f9-4227-9ce6-18dcc353422d" providerId="ADAL" clId="{0DB16442-3E7C-408D-B1D2-E7B88EAD8DF0}" dt="2024-06-13T13:03:23.825" v="10782" actId="1035"/>
          <ac:spMkLst>
            <pc:docMk/>
            <pc:sldMk cId="2199776922" sldId="1157"/>
            <ac:spMk id="2" creationId="{CAA47DD0-018A-887F-DDDE-AB9969C00AE6}"/>
          </ac:spMkLst>
        </pc:spChg>
        <pc:spChg chg="mod">
          <ac:chgData name="Jana Lu" userId="76d7ce9a-58f9-4227-9ce6-18dcc353422d" providerId="ADAL" clId="{0DB16442-3E7C-408D-B1D2-E7B88EAD8DF0}" dt="2024-06-13T21:01:09.301" v="14893" actId="948"/>
          <ac:spMkLst>
            <pc:docMk/>
            <pc:sldMk cId="2199776922" sldId="1157"/>
            <ac:spMk id="3" creationId="{0AC54B3C-C792-4CC8-FFB6-DE56E8A1E45A}"/>
          </ac:spMkLst>
        </pc:spChg>
        <pc:spChg chg="mod">
          <ac:chgData name="Jana Lu" userId="76d7ce9a-58f9-4227-9ce6-18dcc353422d" providerId="ADAL" clId="{0DB16442-3E7C-408D-B1D2-E7B88EAD8DF0}" dt="2024-06-13T21:01:16.204" v="14896" actId="1035"/>
          <ac:spMkLst>
            <pc:docMk/>
            <pc:sldMk cId="2199776922" sldId="1157"/>
            <ac:spMk id="4" creationId="{34F8590E-8ECB-6E34-B112-AAEBF9B73A92}"/>
          </ac:spMkLst>
        </pc:spChg>
        <pc:spChg chg="mod">
          <ac:chgData name="Jana Lu" userId="76d7ce9a-58f9-4227-9ce6-18dcc353422d" providerId="ADAL" clId="{0DB16442-3E7C-408D-B1D2-E7B88EAD8DF0}" dt="2024-06-13T17:48:24.966" v="12410"/>
          <ac:spMkLst>
            <pc:docMk/>
            <pc:sldMk cId="2199776922" sldId="1157"/>
            <ac:spMk id="5" creationId="{3B429250-07CF-0E6B-6A98-DD57D754B0FF}"/>
          </ac:spMkLst>
        </pc:spChg>
        <pc:spChg chg="mod">
          <ac:chgData name="Jana Lu" userId="76d7ce9a-58f9-4227-9ce6-18dcc353422d" providerId="ADAL" clId="{0DB16442-3E7C-408D-B1D2-E7B88EAD8DF0}" dt="2024-06-13T17:48:24.966" v="12410"/>
          <ac:spMkLst>
            <pc:docMk/>
            <pc:sldMk cId="2199776922" sldId="1157"/>
            <ac:spMk id="6" creationId="{5E260FFD-D346-D5BC-3CD5-1EB0103FEBCE}"/>
          </ac:spMkLst>
        </pc:spChg>
        <pc:spChg chg="mod">
          <ac:chgData name="Jana Lu" userId="76d7ce9a-58f9-4227-9ce6-18dcc353422d" providerId="ADAL" clId="{0DB16442-3E7C-408D-B1D2-E7B88EAD8DF0}" dt="2024-06-13T17:48:24.966" v="12410"/>
          <ac:spMkLst>
            <pc:docMk/>
            <pc:sldMk cId="2199776922" sldId="1157"/>
            <ac:spMk id="7" creationId="{77672176-DD1A-F78F-83B3-8CB4DBFFAEC9}"/>
          </ac:spMkLst>
        </pc:spChg>
        <pc:spChg chg="mod">
          <ac:chgData name="Jana Lu" userId="76d7ce9a-58f9-4227-9ce6-18dcc353422d" providerId="ADAL" clId="{0DB16442-3E7C-408D-B1D2-E7B88EAD8DF0}" dt="2024-06-13T17:48:24.966" v="12410"/>
          <ac:spMkLst>
            <pc:docMk/>
            <pc:sldMk cId="2199776922" sldId="1157"/>
            <ac:spMk id="8" creationId="{C975FF13-0145-2FA0-63CB-5B549D1D7CB9}"/>
          </ac:spMkLst>
        </pc:spChg>
        <pc:spChg chg="mod">
          <ac:chgData name="Jana Lu" userId="76d7ce9a-58f9-4227-9ce6-18dcc353422d" providerId="ADAL" clId="{0DB16442-3E7C-408D-B1D2-E7B88EAD8DF0}" dt="2024-06-13T17:48:24.966" v="12410"/>
          <ac:spMkLst>
            <pc:docMk/>
            <pc:sldMk cId="2199776922" sldId="1157"/>
            <ac:spMk id="9" creationId="{4363F6DB-81A1-259F-FA22-032AB957D490}"/>
          </ac:spMkLst>
        </pc:spChg>
        <pc:spChg chg="mod">
          <ac:chgData name="Jana Lu" userId="76d7ce9a-58f9-4227-9ce6-18dcc353422d" providerId="ADAL" clId="{0DB16442-3E7C-408D-B1D2-E7B88EAD8DF0}" dt="2024-06-13T17:48:24.966" v="12410"/>
          <ac:spMkLst>
            <pc:docMk/>
            <pc:sldMk cId="2199776922" sldId="1157"/>
            <ac:spMk id="10" creationId="{DC93D879-54CF-0E22-83F8-2ACB8CB474DC}"/>
          </ac:spMkLst>
        </pc:spChg>
        <pc:spChg chg="mod">
          <ac:chgData name="Jana Lu" userId="76d7ce9a-58f9-4227-9ce6-18dcc353422d" providerId="ADAL" clId="{0DB16442-3E7C-408D-B1D2-E7B88EAD8DF0}" dt="2024-06-13T17:48:24.966" v="12410"/>
          <ac:spMkLst>
            <pc:docMk/>
            <pc:sldMk cId="2199776922" sldId="1157"/>
            <ac:spMk id="11" creationId="{79ACDAD7-4B51-9693-DC6B-73FFF1AF54A1}"/>
          </ac:spMkLst>
        </pc:spChg>
        <pc:spChg chg="mod">
          <ac:chgData name="Jana Lu" userId="76d7ce9a-58f9-4227-9ce6-18dcc353422d" providerId="ADAL" clId="{0DB16442-3E7C-408D-B1D2-E7B88EAD8DF0}" dt="2024-06-13T17:48:24.966" v="12410"/>
          <ac:spMkLst>
            <pc:docMk/>
            <pc:sldMk cId="2199776922" sldId="1157"/>
            <ac:spMk id="12" creationId="{7EBBA942-D7C4-6474-F0DE-09C42B13D209}"/>
          </ac:spMkLst>
        </pc:spChg>
        <pc:spChg chg="mod">
          <ac:chgData name="Jana Lu" userId="76d7ce9a-58f9-4227-9ce6-18dcc353422d" providerId="ADAL" clId="{0DB16442-3E7C-408D-B1D2-E7B88EAD8DF0}" dt="2024-06-13T17:48:24.966" v="12410"/>
          <ac:spMkLst>
            <pc:docMk/>
            <pc:sldMk cId="2199776922" sldId="1157"/>
            <ac:spMk id="13" creationId="{5B8057E0-EDB0-6AFE-1E11-B55ADF420871}"/>
          </ac:spMkLst>
        </pc:spChg>
        <pc:spChg chg="mod">
          <ac:chgData name="Jana Lu" userId="76d7ce9a-58f9-4227-9ce6-18dcc353422d" providerId="ADAL" clId="{0DB16442-3E7C-408D-B1D2-E7B88EAD8DF0}" dt="2024-06-13T17:48:24.966" v="12410"/>
          <ac:spMkLst>
            <pc:docMk/>
            <pc:sldMk cId="2199776922" sldId="1157"/>
            <ac:spMk id="14" creationId="{84BB800E-61BB-4B5F-91A1-3E8E4E06A00C}"/>
          </ac:spMkLst>
        </pc:spChg>
        <pc:spChg chg="mod">
          <ac:chgData name="Jana Lu" userId="76d7ce9a-58f9-4227-9ce6-18dcc353422d" providerId="ADAL" clId="{0DB16442-3E7C-408D-B1D2-E7B88EAD8DF0}" dt="2024-06-13T17:48:24.966" v="12410"/>
          <ac:spMkLst>
            <pc:docMk/>
            <pc:sldMk cId="2199776922" sldId="1157"/>
            <ac:spMk id="15" creationId="{770660A5-1FB3-A988-7ADE-747E31B6A28A}"/>
          </ac:spMkLst>
        </pc:spChg>
        <pc:spChg chg="mod">
          <ac:chgData name="Jana Lu" userId="76d7ce9a-58f9-4227-9ce6-18dcc353422d" providerId="ADAL" clId="{0DB16442-3E7C-408D-B1D2-E7B88EAD8DF0}" dt="2024-06-13T17:48:24.966" v="12410"/>
          <ac:spMkLst>
            <pc:docMk/>
            <pc:sldMk cId="2199776922" sldId="1157"/>
            <ac:spMk id="16" creationId="{75430FBC-3946-4577-3F5A-25BA76FC599D}"/>
          </ac:spMkLst>
        </pc:spChg>
        <pc:spChg chg="mod">
          <ac:chgData name="Jana Lu" userId="76d7ce9a-58f9-4227-9ce6-18dcc353422d" providerId="ADAL" clId="{0DB16442-3E7C-408D-B1D2-E7B88EAD8DF0}" dt="2024-06-13T17:48:24.966" v="12410"/>
          <ac:spMkLst>
            <pc:docMk/>
            <pc:sldMk cId="2199776922" sldId="1157"/>
            <ac:spMk id="17" creationId="{D66CFA6E-087A-3086-882E-D4359C2AD800}"/>
          </ac:spMkLst>
        </pc:spChg>
        <pc:spChg chg="mod">
          <ac:chgData name="Jana Lu" userId="76d7ce9a-58f9-4227-9ce6-18dcc353422d" providerId="ADAL" clId="{0DB16442-3E7C-408D-B1D2-E7B88EAD8DF0}" dt="2024-06-13T17:48:24.966" v="12410"/>
          <ac:spMkLst>
            <pc:docMk/>
            <pc:sldMk cId="2199776922" sldId="1157"/>
            <ac:spMk id="18" creationId="{1B360072-86EC-21F4-A438-400F94AEB8E9}"/>
          </ac:spMkLst>
        </pc:spChg>
        <pc:spChg chg="mod">
          <ac:chgData name="Jana Lu" userId="76d7ce9a-58f9-4227-9ce6-18dcc353422d" providerId="ADAL" clId="{0DB16442-3E7C-408D-B1D2-E7B88EAD8DF0}" dt="2024-06-13T17:48:24.966" v="12410"/>
          <ac:spMkLst>
            <pc:docMk/>
            <pc:sldMk cId="2199776922" sldId="1157"/>
            <ac:spMk id="19" creationId="{459D5270-260F-2AB9-7D20-F1E82CD0AA40}"/>
          </ac:spMkLst>
        </pc:spChg>
        <pc:spChg chg="mod">
          <ac:chgData name="Jana Lu" userId="76d7ce9a-58f9-4227-9ce6-18dcc353422d" providerId="ADAL" clId="{0DB16442-3E7C-408D-B1D2-E7B88EAD8DF0}" dt="2024-06-13T17:48:24.966" v="12410"/>
          <ac:spMkLst>
            <pc:docMk/>
            <pc:sldMk cId="2199776922" sldId="1157"/>
            <ac:spMk id="20" creationId="{2339C57D-983D-0999-23E0-92BCF66790F6}"/>
          </ac:spMkLst>
        </pc:spChg>
        <pc:spChg chg="mod">
          <ac:chgData name="Jana Lu" userId="76d7ce9a-58f9-4227-9ce6-18dcc353422d" providerId="ADAL" clId="{0DB16442-3E7C-408D-B1D2-E7B88EAD8DF0}" dt="2024-06-13T17:48:24.966" v="12410"/>
          <ac:spMkLst>
            <pc:docMk/>
            <pc:sldMk cId="2199776922" sldId="1157"/>
            <ac:spMk id="21" creationId="{A6F80F94-9166-7E8D-2689-7BEFEBCCA223}"/>
          </ac:spMkLst>
        </pc:spChg>
        <pc:spChg chg="mod">
          <ac:chgData name="Jana Lu" userId="76d7ce9a-58f9-4227-9ce6-18dcc353422d" providerId="ADAL" clId="{0DB16442-3E7C-408D-B1D2-E7B88EAD8DF0}" dt="2024-06-13T17:48:24.966" v="12410"/>
          <ac:spMkLst>
            <pc:docMk/>
            <pc:sldMk cId="2199776922" sldId="1157"/>
            <ac:spMk id="22" creationId="{1CE4CCA1-6734-C31B-9A99-50A6C2F5CB9F}"/>
          </ac:spMkLst>
        </pc:spChg>
        <pc:spChg chg="mod">
          <ac:chgData name="Jana Lu" userId="76d7ce9a-58f9-4227-9ce6-18dcc353422d" providerId="ADAL" clId="{0DB16442-3E7C-408D-B1D2-E7B88EAD8DF0}" dt="2024-06-13T17:48:24.966" v="12410"/>
          <ac:spMkLst>
            <pc:docMk/>
            <pc:sldMk cId="2199776922" sldId="1157"/>
            <ac:spMk id="23" creationId="{1BAFA021-8EB8-CCF8-85F4-4DB78787F9AB}"/>
          </ac:spMkLst>
        </pc:spChg>
        <pc:spChg chg="mod">
          <ac:chgData name="Jana Lu" userId="76d7ce9a-58f9-4227-9ce6-18dcc353422d" providerId="ADAL" clId="{0DB16442-3E7C-408D-B1D2-E7B88EAD8DF0}" dt="2024-06-13T17:48:24.966" v="12410"/>
          <ac:spMkLst>
            <pc:docMk/>
            <pc:sldMk cId="2199776922" sldId="1157"/>
            <ac:spMk id="24" creationId="{C9031199-827B-E581-59D7-7BBCAE0274BF}"/>
          </ac:spMkLst>
        </pc:spChg>
        <pc:spChg chg="add del">
          <ac:chgData name="Jana Lu" userId="76d7ce9a-58f9-4227-9ce6-18dcc353422d" providerId="ADAL" clId="{0DB16442-3E7C-408D-B1D2-E7B88EAD8DF0}" dt="2024-06-13T13:04:33.753" v="10784" actId="22"/>
          <ac:spMkLst>
            <pc:docMk/>
            <pc:sldMk cId="2199776922" sldId="1157"/>
            <ac:spMk id="26" creationId="{E438834D-206D-81F0-2246-D835C5337D3B}"/>
          </ac:spMkLst>
        </pc:spChg>
        <pc:spChg chg="add del">
          <ac:chgData name="Jana Lu" userId="76d7ce9a-58f9-4227-9ce6-18dcc353422d" providerId="ADAL" clId="{0DB16442-3E7C-408D-B1D2-E7B88EAD8DF0}" dt="2024-06-13T13:04:36.803" v="10786" actId="22"/>
          <ac:spMkLst>
            <pc:docMk/>
            <pc:sldMk cId="2199776922" sldId="1157"/>
            <ac:spMk id="28" creationId="{27F651F7-4374-EC16-3493-B7F2329CEA34}"/>
          </ac:spMkLst>
        </pc:spChg>
        <pc:spChg chg="add mod ord">
          <ac:chgData name="Jana Lu" userId="76d7ce9a-58f9-4227-9ce6-18dcc353422d" providerId="ADAL" clId="{0DB16442-3E7C-408D-B1D2-E7B88EAD8DF0}" dt="2024-06-13T13:14:21.191" v="10858" actId="1076"/>
          <ac:spMkLst>
            <pc:docMk/>
            <pc:sldMk cId="2199776922" sldId="1157"/>
            <ac:spMk id="31" creationId="{EA0DD861-D2F6-055F-E3B9-D81ACB2E9F20}"/>
          </ac:spMkLst>
        </pc:spChg>
        <pc:picChg chg="add mod modCrop">
          <ac:chgData name="Jana Lu" userId="76d7ce9a-58f9-4227-9ce6-18dcc353422d" providerId="ADAL" clId="{0DB16442-3E7C-408D-B1D2-E7B88EAD8DF0}" dt="2024-06-13T13:14:21.191" v="10858" actId="1076"/>
          <ac:picMkLst>
            <pc:docMk/>
            <pc:sldMk cId="2199776922" sldId="1157"/>
            <ac:picMk id="30" creationId="{4FDC206B-7EC3-78D0-51AA-556A0ABD77DD}"/>
          </ac:picMkLst>
        </pc:picChg>
        <pc:picChg chg="add mod">
          <ac:chgData name="Jana Lu" userId="76d7ce9a-58f9-4227-9ce6-18dcc353422d" providerId="ADAL" clId="{0DB16442-3E7C-408D-B1D2-E7B88EAD8DF0}" dt="2024-06-13T13:14:37.084" v="10860" actId="1076"/>
          <ac:picMkLst>
            <pc:docMk/>
            <pc:sldMk cId="2199776922" sldId="1157"/>
            <ac:picMk id="6146" creationId="{4A856A96-DF72-796D-3703-417FD92B4EB0}"/>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21:00:50.120" v="14871" actId="20577"/>
              <pc2:cmMkLst xmlns:pc2="http://schemas.microsoft.com/office/powerpoint/2019/9/main/command">
                <pc:docMk/>
                <pc:sldMk cId="2199776922" sldId="1157"/>
                <pc2:cmMk id="{6130080A-CF2C-448B-9169-51B9CDA2EF9D}"/>
              </pc2:cmMkLst>
            </pc226:cmChg>
            <pc226:cmChg xmlns:pc226="http://schemas.microsoft.com/office/powerpoint/2022/06/main/command" chg="add mod">
              <pc226:chgData name="Jana Lu" userId="76d7ce9a-58f9-4227-9ce6-18dcc353422d" providerId="ADAL" clId="{0DB16442-3E7C-408D-B1D2-E7B88EAD8DF0}" dt="2024-06-13T20:40:17.105" v="14697"/>
              <pc2:cmMkLst xmlns:pc2="http://schemas.microsoft.com/office/powerpoint/2019/9/main/command">
                <pc:docMk/>
                <pc:sldMk cId="2199776922" sldId="1157"/>
                <pc2:cmMk id="{3789A16D-7468-43FF-B2AE-916849339768}"/>
              </pc2:cmMkLst>
            </pc226:cmChg>
            <pc226:cmChg xmlns:pc226="http://schemas.microsoft.com/office/powerpoint/2022/06/main/command" chg="add">
              <pc226:chgData name="Jana Lu" userId="76d7ce9a-58f9-4227-9ce6-18dcc353422d" providerId="ADAL" clId="{0DB16442-3E7C-408D-B1D2-E7B88EAD8DF0}" dt="2024-06-13T20:38:41.236" v="14689"/>
              <pc2:cmMkLst xmlns:pc2="http://schemas.microsoft.com/office/powerpoint/2019/9/main/command">
                <pc:docMk/>
                <pc:sldMk cId="2199776922" sldId="1157"/>
                <pc2:cmMk id="{83BB4CA7-3067-4C5E-9BCD-C0B4AE12F5C4}"/>
              </pc2:cmMkLst>
            </pc226:cmChg>
            <pc226:cmChg xmlns:pc226="http://schemas.microsoft.com/office/powerpoint/2022/06/main/command" chg="add del">
              <pc226:chgData name="Jana Lu" userId="76d7ce9a-58f9-4227-9ce6-18dcc353422d" providerId="ADAL" clId="{0DB16442-3E7C-408D-B1D2-E7B88EAD8DF0}" dt="2024-06-13T20:37:13.551" v="14681"/>
              <pc2:cmMkLst xmlns:pc2="http://schemas.microsoft.com/office/powerpoint/2019/9/main/command">
                <pc:docMk/>
                <pc:sldMk cId="2199776922" sldId="1157"/>
                <pc2:cmMk id="{E962ADB3-AFA8-4882-8149-02CFD130A3F7}"/>
              </pc2:cmMkLst>
              <pc226:cmRplyChg chg="add">
                <pc226:chgData name="Jana Lu" userId="76d7ce9a-58f9-4227-9ce6-18dcc353422d" providerId="ADAL" clId="{0DB16442-3E7C-408D-B1D2-E7B88EAD8DF0}" dt="2024-06-13T14:47:54.206" v="12367"/>
                <pc2:cmRplyMkLst xmlns:pc2="http://schemas.microsoft.com/office/powerpoint/2019/9/main/command">
                  <pc:docMk/>
                  <pc:sldMk cId="2199776922" sldId="1157"/>
                  <pc2:cmMk id="{E962ADB3-AFA8-4882-8149-02CFD130A3F7}"/>
                  <pc2:cmRplyMk id="{D0C53102-6D22-455B-9D94-54514E5D2786}"/>
                </pc2:cmRplyMkLst>
              </pc226:cmRplyChg>
              <pc226:cmRplyChg chg="add">
                <pc226:chgData name="Jana Lu" userId="76d7ce9a-58f9-4227-9ce6-18dcc353422d" providerId="ADAL" clId="{0DB16442-3E7C-408D-B1D2-E7B88EAD8DF0}" dt="2024-06-13T13:14:31.934" v="10859"/>
                <pc2:cmRplyMkLst xmlns:pc2="http://schemas.microsoft.com/office/powerpoint/2019/9/main/command">
                  <pc:docMk/>
                  <pc:sldMk cId="2199776922" sldId="1157"/>
                  <pc2:cmMk id="{E962ADB3-AFA8-4882-8149-02CFD130A3F7}"/>
                  <pc2:cmRplyMk id="{50885908-72E2-4DB2-BDE7-6618F339D568}"/>
                </pc2:cmRplyMkLst>
              </pc226:cmRplyChg>
              <pc226:cmRplyChg chg="add">
                <pc226:chgData name="Jana Lu" userId="76d7ce9a-58f9-4227-9ce6-18dcc353422d" providerId="ADAL" clId="{0DB16442-3E7C-408D-B1D2-E7B88EAD8DF0}" dt="2024-06-13T14:47:30.840" v="12366"/>
                <pc2:cmRplyMkLst xmlns:pc2="http://schemas.microsoft.com/office/powerpoint/2019/9/main/command">
                  <pc:docMk/>
                  <pc:sldMk cId="2199776922" sldId="1157"/>
                  <pc2:cmMk id="{E962ADB3-AFA8-4882-8149-02CFD130A3F7}"/>
                  <pc2:cmRplyMk id="{A669CF8C-C5EA-4D34-98A0-E36BAC65A09D}"/>
                </pc2:cmRplyMkLst>
              </pc226:cmRplyChg>
            </pc226:cmChg>
            <pc226:cmChg xmlns:pc226="http://schemas.microsoft.com/office/powerpoint/2022/06/main/command" chg="add del mod">
              <pc226:chgData name="Jana Lu" userId="76d7ce9a-58f9-4227-9ce6-18dcc353422d" providerId="ADAL" clId="{0DB16442-3E7C-408D-B1D2-E7B88EAD8DF0}" dt="2024-06-13T20:38:36.560" v="14688"/>
              <pc2:cmMkLst xmlns:pc2="http://schemas.microsoft.com/office/powerpoint/2019/9/main/command">
                <pc:docMk/>
                <pc:sldMk cId="2199776922" sldId="1157"/>
                <pc2:cmMk id="{66EAAED0-AF34-4C98-95FF-142E7820BD5E}"/>
              </pc2:cmMkLst>
            </pc226:cmChg>
          </p:ext>
        </pc:extLst>
      </pc:sldChg>
      <pc:sldChg chg="new del">
        <pc:chgData name="Jana Lu" userId="76d7ce9a-58f9-4227-9ce6-18dcc353422d" providerId="ADAL" clId="{0DB16442-3E7C-408D-B1D2-E7B88EAD8DF0}" dt="2024-06-10T20:27:51.355" v="1319" actId="47"/>
        <pc:sldMkLst>
          <pc:docMk/>
          <pc:sldMk cId="3181863775" sldId="1158"/>
        </pc:sldMkLst>
      </pc:sldChg>
      <pc:sldChg chg="modSp add mod modNotesTx">
        <pc:chgData name="Jana Lu" userId="76d7ce9a-58f9-4227-9ce6-18dcc353422d" providerId="ADAL" clId="{0DB16442-3E7C-408D-B1D2-E7B88EAD8DF0}" dt="2024-06-13T18:53:43.007" v="13611" actId="20577"/>
        <pc:sldMkLst>
          <pc:docMk/>
          <pc:sldMk cId="2483849936" sldId="1159"/>
        </pc:sldMkLst>
        <pc:spChg chg="mod">
          <ac:chgData name="Jana Lu" userId="76d7ce9a-58f9-4227-9ce6-18dcc353422d" providerId="ADAL" clId="{0DB16442-3E7C-408D-B1D2-E7B88EAD8DF0}" dt="2024-06-13T17:48:25.188" v="12478" actId="27636"/>
          <ac:spMkLst>
            <pc:docMk/>
            <pc:sldMk cId="2483849936" sldId="1159"/>
            <ac:spMk id="2" creationId="{55706990-34F6-580E-741D-CDB0E96586DD}"/>
          </ac:spMkLst>
        </pc:spChg>
        <pc:spChg chg="mod">
          <ac:chgData name="Jana Lu" userId="76d7ce9a-58f9-4227-9ce6-18dcc353422d" providerId="ADAL" clId="{0DB16442-3E7C-408D-B1D2-E7B88EAD8DF0}" dt="2024-06-13T17:48:25.189" v="12479" actId="27636"/>
          <ac:spMkLst>
            <pc:docMk/>
            <pc:sldMk cId="2483849936" sldId="1159"/>
            <ac:spMk id="4" creationId="{631E82D7-E290-1CB7-492B-25865A989071}"/>
          </ac:spMkLst>
        </pc:spChg>
        <pc:spChg chg="mod">
          <ac:chgData name="Jana Lu" userId="76d7ce9a-58f9-4227-9ce6-18dcc353422d" providerId="ADAL" clId="{0DB16442-3E7C-408D-B1D2-E7B88EAD8DF0}" dt="2024-06-13T17:48:25.186" v="12476" actId="27636"/>
          <ac:spMkLst>
            <pc:docMk/>
            <pc:sldMk cId="2483849936" sldId="1159"/>
            <ac:spMk id="5" creationId="{16129BCE-DD17-7B17-D458-79AE6B7AD802}"/>
          </ac:spMkLst>
        </pc:spChg>
        <pc:spChg chg="mod">
          <ac:chgData name="Jana Lu" userId="76d7ce9a-58f9-4227-9ce6-18dcc353422d" providerId="ADAL" clId="{0DB16442-3E7C-408D-B1D2-E7B88EAD8DF0}" dt="2024-06-13T17:48:25.187" v="12477" actId="27636"/>
          <ac:spMkLst>
            <pc:docMk/>
            <pc:sldMk cId="2483849936" sldId="1159"/>
            <ac:spMk id="6" creationId="{625FED31-23AA-4BA8-ABFA-63DF1D4D3CCB}"/>
          </ac:spMkLst>
        </pc:spChg>
        <pc:spChg chg="mod">
          <ac:chgData name="Jana Lu" userId="76d7ce9a-58f9-4227-9ce6-18dcc353422d" providerId="ADAL" clId="{0DB16442-3E7C-408D-B1D2-E7B88EAD8DF0}" dt="2024-06-13T17:48:25.196" v="12481" actId="27636"/>
          <ac:spMkLst>
            <pc:docMk/>
            <pc:sldMk cId="2483849936" sldId="1159"/>
            <ac:spMk id="7" creationId="{5576711B-DBAD-1F32-7A2C-04ACA96B619D}"/>
          </ac:spMkLst>
        </pc:spChg>
        <pc:spChg chg="mod">
          <ac:chgData name="Jana Lu" userId="76d7ce9a-58f9-4227-9ce6-18dcc353422d" providerId="ADAL" clId="{0DB16442-3E7C-408D-B1D2-E7B88EAD8DF0}" dt="2024-06-13T17:48:25.204" v="12486" actId="27636"/>
          <ac:spMkLst>
            <pc:docMk/>
            <pc:sldMk cId="2483849936" sldId="1159"/>
            <ac:spMk id="8" creationId="{01CF62D2-5529-B925-F0D6-2FFEF49E4F9E}"/>
          </ac:spMkLst>
        </pc:spChg>
        <pc:spChg chg="mod">
          <ac:chgData name="Jana Lu" userId="76d7ce9a-58f9-4227-9ce6-18dcc353422d" providerId="ADAL" clId="{0DB16442-3E7C-408D-B1D2-E7B88EAD8DF0}" dt="2024-06-12T19:02:54.451" v="3863" actId="12788"/>
          <ac:spMkLst>
            <pc:docMk/>
            <pc:sldMk cId="2483849936" sldId="1159"/>
            <ac:spMk id="9" creationId="{7B03B47B-1F02-690C-00F8-22F653B9FBCE}"/>
          </ac:spMkLst>
        </pc:spChg>
        <pc:spChg chg="mod">
          <ac:chgData name="Jana Lu" userId="76d7ce9a-58f9-4227-9ce6-18dcc353422d" providerId="ADAL" clId="{0DB16442-3E7C-408D-B1D2-E7B88EAD8DF0}" dt="2024-06-13T17:48:25.179" v="12474" actId="27636"/>
          <ac:spMkLst>
            <pc:docMk/>
            <pc:sldMk cId="2483849936" sldId="1159"/>
            <ac:spMk id="10" creationId="{30B6A0AD-EDA6-8AC3-5064-EE81A5448CC5}"/>
          </ac:spMkLst>
        </pc:spChg>
        <pc:spChg chg="mod">
          <ac:chgData name="Jana Lu" userId="76d7ce9a-58f9-4227-9ce6-18dcc353422d" providerId="ADAL" clId="{0DB16442-3E7C-408D-B1D2-E7B88EAD8DF0}" dt="2024-06-13T17:48:25.174" v="12472" actId="27636"/>
          <ac:spMkLst>
            <pc:docMk/>
            <pc:sldMk cId="2483849936" sldId="1159"/>
            <ac:spMk id="11" creationId="{D9355E78-C4FE-B84F-7A84-E798FF4C5367}"/>
          </ac:spMkLst>
        </pc:spChg>
        <pc:spChg chg="mod">
          <ac:chgData name="Jana Lu" userId="76d7ce9a-58f9-4227-9ce6-18dcc353422d" providerId="ADAL" clId="{0DB16442-3E7C-408D-B1D2-E7B88EAD8DF0}" dt="2024-06-13T17:48:25.199" v="12483" actId="27636"/>
          <ac:spMkLst>
            <pc:docMk/>
            <pc:sldMk cId="2483849936" sldId="1159"/>
            <ac:spMk id="12" creationId="{D8C8A177-52A8-99C0-A9A5-15D7C3CAE584}"/>
          </ac:spMkLst>
        </pc:spChg>
        <pc:spChg chg="mod">
          <ac:chgData name="Jana Lu" userId="76d7ce9a-58f9-4227-9ce6-18dcc353422d" providerId="ADAL" clId="{0DB16442-3E7C-408D-B1D2-E7B88EAD8DF0}" dt="2024-06-13T17:48:25.198" v="12482" actId="27636"/>
          <ac:spMkLst>
            <pc:docMk/>
            <pc:sldMk cId="2483849936" sldId="1159"/>
            <ac:spMk id="13" creationId="{7BA26F04-892C-4C5B-91E2-EBDD0B0BC1D2}"/>
          </ac:spMkLst>
        </pc:spChg>
        <pc:spChg chg="mod">
          <ac:chgData name="Jana Lu" userId="76d7ce9a-58f9-4227-9ce6-18dcc353422d" providerId="ADAL" clId="{0DB16442-3E7C-408D-B1D2-E7B88EAD8DF0}" dt="2024-06-13T17:48:25.167" v="12468" actId="27636"/>
          <ac:spMkLst>
            <pc:docMk/>
            <pc:sldMk cId="2483849936" sldId="1159"/>
            <ac:spMk id="14" creationId="{5B0EE7B2-6212-216B-1A75-204D292848E6}"/>
          </ac:spMkLst>
        </pc:spChg>
        <pc:spChg chg="mod">
          <ac:chgData name="Jana Lu" userId="76d7ce9a-58f9-4227-9ce6-18dcc353422d" providerId="ADAL" clId="{0DB16442-3E7C-408D-B1D2-E7B88EAD8DF0}" dt="2024-06-13T17:48:25.203" v="12485" actId="27636"/>
          <ac:spMkLst>
            <pc:docMk/>
            <pc:sldMk cId="2483849936" sldId="1159"/>
            <ac:spMk id="15" creationId="{7A0153C1-B629-8881-F569-3D2958183BF3}"/>
          </ac:spMkLst>
        </pc:spChg>
        <pc:spChg chg="mod">
          <ac:chgData name="Jana Lu" userId="76d7ce9a-58f9-4227-9ce6-18dcc353422d" providerId="ADAL" clId="{0DB16442-3E7C-408D-B1D2-E7B88EAD8DF0}" dt="2024-06-13T17:48:25.171" v="12471" actId="27636"/>
          <ac:spMkLst>
            <pc:docMk/>
            <pc:sldMk cId="2483849936" sldId="1159"/>
            <ac:spMk id="16" creationId="{55A82B69-AE12-EF6C-1FC6-07D6AA843053}"/>
          </ac:spMkLst>
        </pc:spChg>
        <pc:spChg chg="mod">
          <ac:chgData name="Jana Lu" userId="76d7ce9a-58f9-4227-9ce6-18dcc353422d" providerId="ADAL" clId="{0DB16442-3E7C-408D-B1D2-E7B88EAD8DF0}" dt="2024-06-13T17:48:25.183" v="12475" actId="27636"/>
          <ac:spMkLst>
            <pc:docMk/>
            <pc:sldMk cId="2483849936" sldId="1159"/>
            <ac:spMk id="17" creationId="{68330171-6E63-C34C-143C-69FCF3BB5025}"/>
          </ac:spMkLst>
        </pc:spChg>
        <pc:spChg chg="mod">
          <ac:chgData name="Jana Lu" userId="76d7ce9a-58f9-4227-9ce6-18dcc353422d" providerId="ADAL" clId="{0DB16442-3E7C-408D-B1D2-E7B88EAD8DF0}" dt="2024-06-13T17:48:25.166" v="12467" actId="27636"/>
          <ac:spMkLst>
            <pc:docMk/>
            <pc:sldMk cId="2483849936" sldId="1159"/>
            <ac:spMk id="18" creationId="{0ABC3756-DFC5-16FB-48C2-E4E1E323F1CC}"/>
          </ac:spMkLst>
        </pc:spChg>
        <pc:spChg chg="mod">
          <ac:chgData name="Jana Lu" userId="76d7ce9a-58f9-4227-9ce6-18dcc353422d" providerId="ADAL" clId="{0DB16442-3E7C-408D-B1D2-E7B88EAD8DF0}" dt="2024-06-13T17:48:25.168" v="12469" actId="27636"/>
          <ac:spMkLst>
            <pc:docMk/>
            <pc:sldMk cId="2483849936" sldId="1159"/>
            <ac:spMk id="19" creationId="{F03069E8-740A-2F71-1606-383F423B10C5}"/>
          </ac:spMkLst>
        </pc:spChg>
        <pc:spChg chg="mod">
          <ac:chgData name="Jana Lu" userId="76d7ce9a-58f9-4227-9ce6-18dcc353422d" providerId="ADAL" clId="{0DB16442-3E7C-408D-B1D2-E7B88EAD8DF0}" dt="2024-06-13T17:48:25.176" v="12473" actId="27636"/>
          <ac:spMkLst>
            <pc:docMk/>
            <pc:sldMk cId="2483849936" sldId="1159"/>
            <ac:spMk id="20" creationId="{018A6C4F-3F33-02F1-FD5D-2CE0E79AD2F3}"/>
          </ac:spMkLst>
        </pc:spChg>
        <pc:spChg chg="mod">
          <ac:chgData name="Jana Lu" userId="76d7ce9a-58f9-4227-9ce6-18dcc353422d" providerId="ADAL" clId="{0DB16442-3E7C-408D-B1D2-E7B88EAD8DF0}" dt="2024-06-13T17:48:25.192" v="12480" actId="27636"/>
          <ac:spMkLst>
            <pc:docMk/>
            <pc:sldMk cId="2483849936" sldId="1159"/>
            <ac:spMk id="21" creationId="{2B7BF003-CFC1-4BBF-3B29-8C1540D36178}"/>
          </ac:spMkLst>
        </pc:spChg>
        <pc:spChg chg="mod">
          <ac:chgData name="Jana Lu" userId="76d7ce9a-58f9-4227-9ce6-18dcc353422d" providerId="ADAL" clId="{0DB16442-3E7C-408D-B1D2-E7B88EAD8DF0}" dt="2024-06-13T17:48:25.201" v="12484" actId="27636"/>
          <ac:spMkLst>
            <pc:docMk/>
            <pc:sldMk cId="2483849936" sldId="1159"/>
            <ac:spMk id="22" creationId="{FA394175-48E9-41FC-6EAD-4CF873CA79D6}"/>
          </ac:spMkLst>
        </pc:spChg>
        <pc:spChg chg="mod">
          <ac:chgData name="Jana Lu" userId="76d7ce9a-58f9-4227-9ce6-18dcc353422d" providerId="ADAL" clId="{0DB16442-3E7C-408D-B1D2-E7B88EAD8DF0}" dt="2024-06-13T17:48:25.170" v="12470" actId="27636"/>
          <ac:spMkLst>
            <pc:docMk/>
            <pc:sldMk cId="2483849936" sldId="1159"/>
            <ac:spMk id="23" creationId="{F150F0F3-EF11-886F-8881-B0990FDC68C5}"/>
          </ac:spMkLst>
        </pc:spChg>
        <pc:spChg chg="mod">
          <ac:chgData name="Jana Lu" userId="76d7ce9a-58f9-4227-9ce6-18dcc353422d" providerId="ADAL" clId="{0DB16442-3E7C-408D-B1D2-E7B88EAD8DF0}" dt="2024-06-13T17:48:24.966" v="12410"/>
          <ac:spMkLst>
            <pc:docMk/>
            <pc:sldMk cId="2483849936" sldId="1159"/>
            <ac:spMk id="25" creationId="{E71D7AD7-7E14-34EA-58A6-99B8D206242B}"/>
          </ac:spMkLst>
        </pc:spChg>
        <pc:spChg chg="mod">
          <ac:chgData name="Jana Lu" userId="76d7ce9a-58f9-4227-9ce6-18dcc353422d" providerId="ADAL" clId="{0DB16442-3E7C-408D-B1D2-E7B88EAD8DF0}" dt="2024-06-12T18:48:18.391" v="3072" actId="1076"/>
          <ac:spMkLst>
            <pc:docMk/>
            <pc:sldMk cId="2483849936" sldId="1159"/>
            <ac:spMk id="55" creationId="{305BC576-3A7B-2B53-DD65-216A1FF7A327}"/>
          </ac:spMkLst>
        </pc:spChg>
        <pc:picChg chg="mod">
          <ac:chgData name="Jana Lu" userId="76d7ce9a-58f9-4227-9ce6-18dcc353422d" providerId="ADAL" clId="{0DB16442-3E7C-408D-B1D2-E7B88EAD8DF0}" dt="2024-06-12T18:47:58.945" v="3071" actId="14100"/>
          <ac:picMkLst>
            <pc:docMk/>
            <pc:sldMk cId="2483849936" sldId="1159"/>
            <ac:picMk id="3" creationId="{7F57F4AD-9A2F-DF4C-A45B-FF65E0C85507}"/>
          </ac:picMkLst>
        </pc:picChg>
      </pc:sldChg>
      <pc:sldChg chg="del">
        <pc:chgData name="Jana Lu" userId="76d7ce9a-58f9-4227-9ce6-18dcc353422d" providerId="ADAL" clId="{0DB16442-3E7C-408D-B1D2-E7B88EAD8DF0}" dt="2024-06-12T19:36:12.370" v="4785" actId="47"/>
        <pc:sldMkLst>
          <pc:docMk/>
          <pc:sldMk cId="3129386224" sldId="1160"/>
        </pc:sldMkLst>
      </pc:sldChg>
      <pc:sldChg chg="addSp delSp modSp new mod addCm modCm modNotesTx">
        <pc:chgData name="Jana Lu" userId="76d7ce9a-58f9-4227-9ce6-18dcc353422d" providerId="ADAL" clId="{0DB16442-3E7C-408D-B1D2-E7B88EAD8DF0}" dt="2024-06-13T18:53:49.037" v="13616" actId="20577"/>
        <pc:sldMkLst>
          <pc:docMk/>
          <pc:sldMk cId="3146346893" sldId="1161"/>
        </pc:sldMkLst>
        <pc:spChg chg="mod">
          <ac:chgData name="Jana Lu" userId="76d7ce9a-58f9-4227-9ce6-18dcc353422d" providerId="ADAL" clId="{0DB16442-3E7C-408D-B1D2-E7B88EAD8DF0}" dt="2024-06-12T19:07:38.490" v="3890" actId="1076"/>
          <ac:spMkLst>
            <pc:docMk/>
            <pc:sldMk cId="3146346893" sldId="1161"/>
            <ac:spMk id="2" creationId="{65606F51-4506-2615-C949-BFA490D459F9}"/>
          </ac:spMkLst>
        </pc:spChg>
        <pc:spChg chg="mod">
          <ac:chgData name="Jana Lu" userId="76d7ce9a-58f9-4227-9ce6-18dcc353422d" providerId="ADAL" clId="{0DB16442-3E7C-408D-B1D2-E7B88EAD8DF0}" dt="2024-06-12T19:00:43.084" v="3834" actId="1036"/>
          <ac:spMkLst>
            <pc:docMk/>
            <pc:sldMk cId="3146346893" sldId="1161"/>
            <ac:spMk id="3" creationId="{CEAE9BC1-5327-F42A-7148-32E6AFC43590}"/>
          </ac:spMkLst>
        </pc:spChg>
        <pc:spChg chg="mod">
          <ac:chgData name="Jana Lu" userId="76d7ce9a-58f9-4227-9ce6-18dcc353422d" providerId="ADAL" clId="{0DB16442-3E7C-408D-B1D2-E7B88EAD8DF0}" dt="2024-06-13T18:52:45.050" v="13602" actId="1038"/>
          <ac:spMkLst>
            <pc:docMk/>
            <pc:sldMk cId="3146346893" sldId="1161"/>
            <ac:spMk id="4" creationId="{BCD8649D-E75E-7354-DCD1-EAC960623130}"/>
          </ac:spMkLst>
        </pc:spChg>
        <pc:spChg chg="mod">
          <ac:chgData name="Jana Lu" userId="76d7ce9a-58f9-4227-9ce6-18dcc353422d" providerId="ADAL" clId="{0DB16442-3E7C-408D-B1D2-E7B88EAD8DF0}" dt="2024-06-12T19:00:43.084" v="3834" actId="1036"/>
          <ac:spMkLst>
            <pc:docMk/>
            <pc:sldMk cId="3146346893" sldId="1161"/>
            <ac:spMk id="5" creationId="{7038954F-6759-1999-B523-0459D91C7CE6}"/>
          </ac:spMkLst>
        </pc:spChg>
        <pc:spChg chg="mod">
          <ac:chgData name="Jana Lu" userId="76d7ce9a-58f9-4227-9ce6-18dcc353422d" providerId="ADAL" clId="{0DB16442-3E7C-408D-B1D2-E7B88EAD8DF0}" dt="2024-06-13T17:48:25.248" v="12503" actId="27636"/>
          <ac:spMkLst>
            <pc:docMk/>
            <pc:sldMk cId="3146346893" sldId="1161"/>
            <ac:spMk id="6" creationId="{FDD88991-3C4C-60DF-6DA1-CBF1F5A7B3B3}"/>
          </ac:spMkLst>
        </pc:spChg>
        <pc:spChg chg="mod">
          <ac:chgData name="Jana Lu" userId="76d7ce9a-58f9-4227-9ce6-18dcc353422d" providerId="ADAL" clId="{0DB16442-3E7C-408D-B1D2-E7B88EAD8DF0}" dt="2024-06-13T17:48:25.215" v="12489" actId="27636"/>
          <ac:spMkLst>
            <pc:docMk/>
            <pc:sldMk cId="3146346893" sldId="1161"/>
            <ac:spMk id="7" creationId="{D7023195-BFDA-2F63-981A-1C5C7B53078D}"/>
          </ac:spMkLst>
        </pc:spChg>
        <pc:spChg chg="mod">
          <ac:chgData name="Jana Lu" userId="76d7ce9a-58f9-4227-9ce6-18dcc353422d" providerId="ADAL" clId="{0DB16442-3E7C-408D-B1D2-E7B88EAD8DF0}" dt="2024-06-13T17:48:25.217" v="12490" actId="27636"/>
          <ac:spMkLst>
            <pc:docMk/>
            <pc:sldMk cId="3146346893" sldId="1161"/>
            <ac:spMk id="8" creationId="{2F35C7AE-E12E-C39A-48AE-23E4C98DCE03}"/>
          </ac:spMkLst>
        </pc:spChg>
        <pc:spChg chg="mod">
          <ac:chgData name="Jana Lu" userId="76d7ce9a-58f9-4227-9ce6-18dcc353422d" providerId="ADAL" clId="{0DB16442-3E7C-408D-B1D2-E7B88EAD8DF0}" dt="2024-06-13T17:48:25.239" v="12500" actId="27636"/>
          <ac:spMkLst>
            <pc:docMk/>
            <pc:sldMk cId="3146346893" sldId="1161"/>
            <ac:spMk id="9" creationId="{2096F23B-D6A6-CC70-F332-C98756B2D2DC}"/>
          </ac:spMkLst>
        </pc:spChg>
        <pc:spChg chg="mod">
          <ac:chgData name="Jana Lu" userId="76d7ce9a-58f9-4227-9ce6-18dcc353422d" providerId="ADAL" clId="{0DB16442-3E7C-408D-B1D2-E7B88EAD8DF0}" dt="2024-06-13T17:48:25.230" v="12494" actId="27636"/>
          <ac:spMkLst>
            <pc:docMk/>
            <pc:sldMk cId="3146346893" sldId="1161"/>
            <ac:spMk id="10" creationId="{79E01662-DF26-EFCF-337C-9D9B98C51776}"/>
          </ac:spMkLst>
        </pc:spChg>
        <pc:spChg chg="mod">
          <ac:chgData name="Jana Lu" userId="76d7ce9a-58f9-4227-9ce6-18dcc353422d" providerId="ADAL" clId="{0DB16442-3E7C-408D-B1D2-E7B88EAD8DF0}" dt="2024-06-13T17:48:25.210" v="12487" actId="27636"/>
          <ac:spMkLst>
            <pc:docMk/>
            <pc:sldMk cId="3146346893" sldId="1161"/>
            <ac:spMk id="11" creationId="{7224C77E-0A0E-3935-5FD1-0080D51403C7}"/>
          </ac:spMkLst>
        </pc:spChg>
        <pc:spChg chg="mod">
          <ac:chgData name="Jana Lu" userId="76d7ce9a-58f9-4227-9ce6-18dcc353422d" providerId="ADAL" clId="{0DB16442-3E7C-408D-B1D2-E7B88EAD8DF0}" dt="2024-06-13T17:48:25.232" v="12495" actId="27636"/>
          <ac:spMkLst>
            <pc:docMk/>
            <pc:sldMk cId="3146346893" sldId="1161"/>
            <ac:spMk id="12" creationId="{516DCDEB-3DF8-6BA2-2529-D7A9F0C38506}"/>
          </ac:spMkLst>
        </pc:spChg>
        <pc:spChg chg="mod">
          <ac:chgData name="Jana Lu" userId="76d7ce9a-58f9-4227-9ce6-18dcc353422d" providerId="ADAL" clId="{0DB16442-3E7C-408D-B1D2-E7B88EAD8DF0}" dt="2024-06-13T17:48:25.241" v="12501" actId="27636"/>
          <ac:spMkLst>
            <pc:docMk/>
            <pc:sldMk cId="3146346893" sldId="1161"/>
            <ac:spMk id="13" creationId="{328F7D42-D916-20B2-EAA3-FAD46F726CBD}"/>
          </ac:spMkLst>
        </pc:spChg>
        <pc:spChg chg="mod">
          <ac:chgData name="Jana Lu" userId="76d7ce9a-58f9-4227-9ce6-18dcc353422d" providerId="ADAL" clId="{0DB16442-3E7C-408D-B1D2-E7B88EAD8DF0}" dt="2024-06-13T17:48:25.249" v="12504" actId="27636"/>
          <ac:spMkLst>
            <pc:docMk/>
            <pc:sldMk cId="3146346893" sldId="1161"/>
            <ac:spMk id="14" creationId="{A23A31B6-8D42-EAE9-F0F1-3356DF61D765}"/>
          </ac:spMkLst>
        </pc:spChg>
        <pc:spChg chg="mod">
          <ac:chgData name="Jana Lu" userId="76d7ce9a-58f9-4227-9ce6-18dcc353422d" providerId="ADAL" clId="{0DB16442-3E7C-408D-B1D2-E7B88EAD8DF0}" dt="2024-06-13T17:48:25.233" v="12496" actId="27636"/>
          <ac:spMkLst>
            <pc:docMk/>
            <pc:sldMk cId="3146346893" sldId="1161"/>
            <ac:spMk id="15" creationId="{9A094E22-BF90-3703-BCD2-BD094BAEBE7D}"/>
          </ac:spMkLst>
        </pc:spChg>
        <pc:spChg chg="mod">
          <ac:chgData name="Jana Lu" userId="76d7ce9a-58f9-4227-9ce6-18dcc353422d" providerId="ADAL" clId="{0DB16442-3E7C-408D-B1D2-E7B88EAD8DF0}" dt="2024-06-13T17:48:25.250" v="12505" actId="27636"/>
          <ac:spMkLst>
            <pc:docMk/>
            <pc:sldMk cId="3146346893" sldId="1161"/>
            <ac:spMk id="16" creationId="{BDC58143-3974-5A5B-3F6E-073278E821A0}"/>
          </ac:spMkLst>
        </pc:spChg>
        <pc:spChg chg="mod">
          <ac:chgData name="Jana Lu" userId="76d7ce9a-58f9-4227-9ce6-18dcc353422d" providerId="ADAL" clId="{0DB16442-3E7C-408D-B1D2-E7B88EAD8DF0}" dt="2024-06-13T17:48:25.226" v="12493" actId="27636"/>
          <ac:spMkLst>
            <pc:docMk/>
            <pc:sldMk cId="3146346893" sldId="1161"/>
            <ac:spMk id="17" creationId="{0EF8DEC2-33F1-83AE-F93B-7764AAAE8C27}"/>
          </ac:spMkLst>
        </pc:spChg>
        <pc:spChg chg="mod">
          <ac:chgData name="Jana Lu" userId="76d7ce9a-58f9-4227-9ce6-18dcc353422d" providerId="ADAL" clId="{0DB16442-3E7C-408D-B1D2-E7B88EAD8DF0}" dt="2024-06-13T17:48:25.219" v="12491" actId="27636"/>
          <ac:spMkLst>
            <pc:docMk/>
            <pc:sldMk cId="3146346893" sldId="1161"/>
            <ac:spMk id="18" creationId="{09F9AFE6-22E9-C32B-A1A3-A362A744BF10}"/>
          </ac:spMkLst>
        </pc:spChg>
        <pc:spChg chg="mod">
          <ac:chgData name="Jana Lu" userId="76d7ce9a-58f9-4227-9ce6-18dcc353422d" providerId="ADAL" clId="{0DB16442-3E7C-408D-B1D2-E7B88EAD8DF0}" dt="2024-06-13T17:48:25.214" v="12488" actId="27636"/>
          <ac:spMkLst>
            <pc:docMk/>
            <pc:sldMk cId="3146346893" sldId="1161"/>
            <ac:spMk id="19" creationId="{72B7BBA8-C560-659E-1275-DD938DDC9109}"/>
          </ac:spMkLst>
        </pc:spChg>
        <pc:spChg chg="mod">
          <ac:chgData name="Jana Lu" userId="76d7ce9a-58f9-4227-9ce6-18dcc353422d" providerId="ADAL" clId="{0DB16442-3E7C-408D-B1D2-E7B88EAD8DF0}" dt="2024-06-13T17:48:25.235" v="12497" actId="27636"/>
          <ac:spMkLst>
            <pc:docMk/>
            <pc:sldMk cId="3146346893" sldId="1161"/>
            <ac:spMk id="20" creationId="{D5A3937D-D160-1833-F101-8F0779844F70}"/>
          </ac:spMkLst>
        </pc:spChg>
        <pc:spChg chg="mod">
          <ac:chgData name="Jana Lu" userId="76d7ce9a-58f9-4227-9ce6-18dcc353422d" providerId="ADAL" clId="{0DB16442-3E7C-408D-B1D2-E7B88EAD8DF0}" dt="2024-06-13T17:48:25.246" v="12502" actId="27636"/>
          <ac:spMkLst>
            <pc:docMk/>
            <pc:sldMk cId="3146346893" sldId="1161"/>
            <ac:spMk id="21" creationId="{46DBD4C4-4624-D67F-ACDB-8748FFC32618}"/>
          </ac:spMkLst>
        </pc:spChg>
        <pc:spChg chg="mod">
          <ac:chgData name="Jana Lu" userId="76d7ce9a-58f9-4227-9ce6-18dcc353422d" providerId="ADAL" clId="{0DB16442-3E7C-408D-B1D2-E7B88EAD8DF0}" dt="2024-06-13T17:48:25.237" v="12498" actId="27636"/>
          <ac:spMkLst>
            <pc:docMk/>
            <pc:sldMk cId="3146346893" sldId="1161"/>
            <ac:spMk id="22" creationId="{64593399-7B61-0DE3-E298-1D7D35A2EE55}"/>
          </ac:spMkLst>
        </pc:spChg>
        <pc:spChg chg="mod">
          <ac:chgData name="Jana Lu" userId="76d7ce9a-58f9-4227-9ce6-18dcc353422d" providerId="ADAL" clId="{0DB16442-3E7C-408D-B1D2-E7B88EAD8DF0}" dt="2024-06-13T17:48:25.238" v="12499" actId="27636"/>
          <ac:spMkLst>
            <pc:docMk/>
            <pc:sldMk cId="3146346893" sldId="1161"/>
            <ac:spMk id="23" creationId="{D2FB8FDC-3659-3209-252C-826EECBE5BB2}"/>
          </ac:spMkLst>
        </pc:spChg>
        <pc:spChg chg="mod">
          <ac:chgData name="Jana Lu" userId="76d7ce9a-58f9-4227-9ce6-18dcc353422d" providerId="ADAL" clId="{0DB16442-3E7C-408D-B1D2-E7B88EAD8DF0}" dt="2024-06-13T17:48:24.966" v="12410"/>
          <ac:spMkLst>
            <pc:docMk/>
            <pc:sldMk cId="3146346893" sldId="1161"/>
            <ac:spMk id="24" creationId="{5214A07F-67AA-BEBD-4EE2-129323A62D9D}"/>
          </ac:spMkLst>
        </pc:spChg>
        <pc:picChg chg="add del mod">
          <ac:chgData name="Jana Lu" userId="76d7ce9a-58f9-4227-9ce6-18dcc353422d" providerId="ADAL" clId="{0DB16442-3E7C-408D-B1D2-E7B88EAD8DF0}" dt="2024-06-13T18:47:16.103" v="13550" actId="478"/>
          <ac:picMkLst>
            <pc:docMk/>
            <pc:sldMk cId="3146346893" sldId="1161"/>
            <ac:picMk id="25" creationId="{D6719990-B325-9F8A-2213-81FD1B7E623E}"/>
          </ac:picMkLst>
        </pc:picChg>
        <pc:picChg chg="add mod">
          <ac:chgData name="Jana Lu" userId="76d7ce9a-58f9-4227-9ce6-18dcc353422d" providerId="ADAL" clId="{0DB16442-3E7C-408D-B1D2-E7B88EAD8DF0}" dt="2024-06-13T18:47:20.194" v="13552" actId="1076"/>
          <ac:picMkLst>
            <pc:docMk/>
            <pc:sldMk cId="3146346893" sldId="1161"/>
            <ac:picMk id="26" creationId="{EC857463-F12F-9340-DABF-723337FAEC2F}"/>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8:47:33.722" v="13555"/>
              <pc2:cmMkLst xmlns:pc2="http://schemas.microsoft.com/office/powerpoint/2019/9/main/command">
                <pc:docMk/>
                <pc:sldMk cId="3146346893" sldId="1161"/>
                <pc2:cmMk id="{9104D2F2-2133-413B-B3A3-C5CA208B9DC1}"/>
              </pc2:cmMkLst>
            </pc226:cmChg>
          </p:ext>
        </pc:extLst>
      </pc:sldChg>
      <pc:sldChg chg="new del">
        <pc:chgData name="Jana Lu" userId="76d7ce9a-58f9-4227-9ce6-18dcc353422d" providerId="ADAL" clId="{0DB16442-3E7C-408D-B1D2-E7B88EAD8DF0}" dt="2024-06-12T18:40:27.503" v="2915" actId="47"/>
        <pc:sldMkLst>
          <pc:docMk/>
          <pc:sldMk cId="4010642378" sldId="1161"/>
        </pc:sldMkLst>
      </pc:sldChg>
      <pc:sldChg chg="delSp modSp add mod addCm delCm modNotesTx">
        <pc:chgData name="Jana Lu" userId="76d7ce9a-58f9-4227-9ce6-18dcc353422d" providerId="ADAL" clId="{0DB16442-3E7C-408D-B1D2-E7B88EAD8DF0}" dt="2024-06-13T21:11:38.479" v="14931" actId="14100"/>
        <pc:sldMkLst>
          <pc:docMk/>
          <pc:sldMk cId="1713779698" sldId="1162"/>
        </pc:sldMkLst>
        <pc:spChg chg="mod">
          <ac:chgData name="Jana Lu" userId="76d7ce9a-58f9-4227-9ce6-18dcc353422d" providerId="ADAL" clId="{0DB16442-3E7C-408D-B1D2-E7B88EAD8DF0}" dt="2024-06-13T17:48:25.285" v="12514" actId="27636"/>
          <ac:spMkLst>
            <pc:docMk/>
            <pc:sldMk cId="1713779698" sldId="1162"/>
            <ac:spMk id="3" creationId="{7C07286F-8E7E-4C47-9F36-39920DC99831}"/>
          </ac:spMkLst>
        </pc:spChg>
        <pc:spChg chg="mod">
          <ac:chgData name="Jana Lu" userId="76d7ce9a-58f9-4227-9ce6-18dcc353422d" providerId="ADAL" clId="{0DB16442-3E7C-408D-B1D2-E7B88EAD8DF0}" dt="2024-06-13T17:48:25.306" v="12524" actId="27636"/>
          <ac:spMkLst>
            <pc:docMk/>
            <pc:sldMk cId="1713779698" sldId="1162"/>
            <ac:spMk id="4" creationId="{772C2088-F195-4804-BDCD-11CFC8B6524F}"/>
          </ac:spMkLst>
        </pc:spChg>
        <pc:spChg chg="mod">
          <ac:chgData name="Jana Lu" userId="76d7ce9a-58f9-4227-9ce6-18dcc353422d" providerId="ADAL" clId="{0DB16442-3E7C-408D-B1D2-E7B88EAD8DF0}" dt="2024-06-13T17:48:25.293" v="12518" actId="27636"/>
          <ac:spMkLst>
            <pc:docMk/>
            <pc:sldMk cId="1713779698" sldId="1162"/>
            <ac:spMk id="5" creationId="{14DDE44C-3052-46C2-BA88-A483CE04D110}"/>
          </ac:spMkLst>
        </pc:spChg>
        <pc:spChg chg="mod">
          <ac:chgData name="Jana Lu" userId="76d7ce9a-58f9-4227-9ce6-18dcc353422d" providerId="ADAL" clId="{0DB16442-3E7C-408D-B1D2-E7B88EAD8DF0}" dt="2024-06-13T17:48:25.299" v="12522" actId="27636"/>
          <ac:spMkLst>
            <pc:docMk/>
            <pc:sldMk cId="1713779698" sldId="1162"/>
            <ac:spMk id="6" creationId="{BF04F89B-556C-4A5C-8C1E-BAB7C00B1A17}"/>
          </ac:spMkLst>
        </pc:spChg>
        <pc:spChg chg="mod">
          <ac:chgData name="Jana Lu" userId="76d7ce9a-58f9-4227-9ce6-18dcc353422d" providerId="ADAL" clId="{0DB16442-3E7C-408D-B1D2-E7B88EAD8DF0}" dt="2024-06-13T17:48:25.309" v="12525" actId="27636"/>
          <ac:spMkLst>
            <pc:docMk/>
            <pc:sldMk cId="1713779698" sldId="1162"/>
            <ac:spMk id="7" creationId="{A0FA3BA3-15C6-4643-9DB2-EA0720E02B78}"/>
          </ac:spMkLst>
        </pc:spChg>
        <pc:spChg chg="mod">
          <ac:chgData name="Jana Lu" userId="76d7ce9a-58f9-4227-9ce6-18dcc353422d" providerId="ADAL" clId="{0DB16442-3E7C-408D-B1D2-E7B88EAD8DF0}" dt="2024-06-13T17:48:25.283" v="12512" actId="27636"/>
          <ac:spMkLst>
            <pc:docMk/>
            <pc:sldMk cId="1713779698" sldId="1162"/>
            <ac:spMk id="8" creationId="{94F6A915-6CC6-4D69-BF76-5AB4352E6971}"/>
          </ac:spMkLst>
        </pc:spChg>
        <pc:spChg chg="mod">
          <ac:chgData name="Jana Lu" userId="76d7ce9a-58f9-4227-9ce6-18dcc353422d" providerId="ADAL" clId="{0DB16442-3E7C-408D-B1D2-E7B88EAD8DF0}" dt="2024-06-13T17:48:25.270" v="12506" actId="27636"/>
          <ac:spMkLst>
            <pc:docMk/>
            <pc:sldMk cId="1713779698" sldId="1162"/>
            <ac:spMk id="9" creationId="{6D52C76F-E2D2-42D7-9EC4-7725D1453591}"/>
          </ac:spMkLst>
        </pc:spChg>
        <pc:spChg chg="mod">
          <ac:chgData name="Jana Lu" userId="76d7ce9a-58f9-4227-9ce6-18dcc353422d" providerId="ADAL" clId="{0DB16442-3E7C-408D-B1D2-E7B88EAD8DF0}" dt="2024-06-13T17:48:25.280" v="12510" actId="27636"/>
          <ac:spMkLst>
            <pc:docMk/>
            <pc:sldMk cId="1713779698" sldId="1162"/>
            <ac:spMk id="10" creationId="{78D109E9-8CAA-41BA-B564-0BE609788BA1}"/>
          </ac:spMkLst>
        </pc:spChg>
        <pc:spChg chg="mod">
          <ac:chgData name="Jana Lu" userId="76d7ce9a-58f9-4227-9ce6-18dcc353422d" providerId="ADAL" clId="{0DB16442-3E7C-408D-B1D2-E7B88EAD8DF0}" dt="2024-06-13T17:48:25.291" v="12517" actId="27636"/>
          <ac:spMkLst>
            <pc:docMk/>
            <pc:sldMk cId="1713779698" sldId="1162"/>
            <ac:spMk id="11" creationId="{8E751DFA-28FD-48F9-831A-53494B4E0EDA}"/>
          </ac:spMkLst>
        </pc:spChg>
        <pc:spChg chg="mod">
          <ac:chgData name="Jana Lu" userId="76d7ce9a-58f9-4227-9ce6-18dcc353422d" providerId="ADAL" clId="{0DB16442-3E7C-408D-B1D2-E7B88EAD8DF0}" dt="2024-06-13T17:48:25.302" v="12523" actId="27636"/>
          <ac:spMkLst>
            <pc:docMk/>
            <pc:sldMk cId="1713779698" sldId="1162"/>
            <ac:spMk id="12" creationId="{FEB651BC-02CE-40F7-B51C-1F3694F4A822}"/>
          </ac:spMkLst>
        </pc:spChg>
        <pc:spChg chg="mod">
          <ac:chgData name="Jana Lu" userId="76d7ce9a-58f9-4227-9ce6-18dcc353422d" providerId="ADAL" clId="{0DB16442-3E7C-408D-B1D2-E7B88EAD8DF0}" dt="2024-06-13T17:48:25.286" v="12515" actId="27636"/>
          <ac:spMkLst>
            <pc:docMk/>
            <pc:sldMk cId="1713779698" sldId="1162"/>
            <ac:spMk id="13" creationId="{DAF754D5-9796-4DF3-96E3-1699C64269CA}"/>
          </ac:spMkLst>
        </pc:spChg>
        <pc:spChg chg="mod">
          <ac:chgData name="Jana Lu" userId="76d7ce9a-58f9-4227-9ce6-18dcc353422d" providerId="ADAL" clId="{0DB16442-3E7C-408D-B1D2-E7B88EAD8DF0}" dt="2024-06-13T17:48:25.284" v="12513" actId="27636"/>
          <ac:spMkLst>
            <pc:docMk/>
            <pc:sldMk cId="1713779698" sldId="1162"/>
            <ac:spMk id="14" creationId="{A42FAAA4-925D-4FD2-9BD9-1AE1C9D7ACD9}"/>
          </ac:spMkLst>
        </pc:spChg>
        <pc:spChg chg="mod">
          <ac:chgData name="Jana Lu" userId="76d7ce9a-58f9-4227-9ce6-18dcc353422d" providerId="ADAL" clId="{0DB16442-3E7C-408D-B1D2-E7B88EAD8DF0}" dt="2024-06-13T17:48:25.272" v="12507" actId="27636"/>
          <ac:spMkLst>
            <pc:docMk/>
            <pc:sldMk cId="1713779698" sldId="1162"/>
            <ac:spMk id="15" creationId="{C4F31ECD-4811-4836-96B6-6C7FDE6238E4}"/>
          </ac:spMkLst>
        </pc:spChg>
        <pc:spChg chg="mod">
          <ac:chgData name="Jana Lu" userId="76d7ce9a-58f9-4227-9ce6-18dcc353422d" providerId="ADAL" clId="{0DB16442-3E7C-408D-B1D2-E7B88EAD8DF0}" dt="2024-06-13T17:48:25.276" v="12509" actId="27636"/>
          <ac:spMkLst>
            <pc:docMk/>
            <pc:sldMk cId="1713779698" sldId="1162"/>
            <ac:spMk id="16" creationId="{6192F67E-BB60-4C4D-ABD6-3A22A5DD6B01}"/>
          </ac:spMkLst>
        </pc:spChg>
        <pc:spChg chg="mod">
          <ac:chgData name="Jana Lu" userId="76d7ce9a-58f9-4227-9ce6-18dcc353422d" providerId="ADAL" clId="{0DB16442-3E7C-408D-B1D2-E7B88EAD8DF0}" dt="2024-06-13T17:48:25.288" v="12516" actId="27636"/>
          <ac:spMkLst>
            <pc:docMk/>
            <pc:sldMk cId="1713779698" sldId="1162"/>
            <ac:spMk id="17" creationId="{841C5577-F24F-4EAF-86A8-C20A8FD0C5CF}"/>
          </ac:spMkLst>
        </pc:spChg>
        <pc:spChg chg="mod">
          <ac:chgData name="Jana Lu" userId="76d7ce9a-58f9-4227-9ce6-18dcc353422d" providerId="ADAL" clId="{0DB16442-3E7C-408D-B1D2-E7B88EAD8DF0}" dt="2024-06-13T17:48:25.298" v="12521" actId="27636"/>
          <ac:spMkLst>
            <pc:docMk/>
            <pc:sldMk cId="1713779698" sldId="1162"/>
            <ac:spMk id="18" creationId="{F0DB2D09-EE8E-4799-A824-D5CF18ECD364}"/>
          </ac:spMkLst>
        </pc:spChg>
        <pc:spChg chg="mod">
          <ac:chgData name="Jana Lu" userId="76d7ce9a-58f9-4227-9ce6-18dcc353422d" providerId="ADAL" clId="{0DB16442-3E7C-408D-B1D2-E7B88EAD8DF0}" dt="2024-06-13T17:48:25.281" v="12511" actId="27636"/>
          <ac:spMkLst>
            <pc:docMk/>
            <pc:sldMk cId="1713779698" sldId="1162"/>
            <ac:spMk id="19" creationId="{D68FD8CC-601B-42AE-BCBA-C2B2E7299F13}"/>
          </ac:spMkLst>
        </pc:spChg>
        <pc:spChg chg="mod">
          <ac:chgData name="Jana Lu" userId="76d7ce9a-58f9-4227-9ce6-18dcc353422d" providerId="ADAL" clId="{0DB16442-3E7C-408D-B1D2-E7B88EAD8DF0}" dt="2024-06-13T17:48:25.296" v="12520" actId="27636"/>
          <ac:spMkLst>
            <pc:docMk/>
            <pc:sldMk cId="1713779698" sldId="1162"/>
            <ac:spMk id="20" creationId="{23603AE6-A09D-49E7-B591-764FE1C33204}"/>
          </ac:spMkLst>
        </pc:spChg>
        <pc:spChg chg="mod">
          <ac:chgData name="Jana Lu" userId="76d7ce9a-58f9-4227-9ce6-18dcc353422d" providerId="ADAL" clId="{0DB16442-3E7C-408D-B1D2-E7B88EAD8DF0}" dt="2024-06-13T17:48:25.295" v="12519" actId="27636"/>
          <ac:spMkLst>
            <pc:docMk/>
            <pc:sldMk cId="1713779698" sldId="1162"/>
            <ac:spMk id="21" creationId="{A090C651-A70A-4BA1-91DD-1364FC9715DD}"/>
          </ac:spMkLst>
        </pc:spChg>
        <pc:spChg chg="mod">
          <ac:chgData name="Jana Lu" userId="76d7ce9a-58f9-4227-9ce6-18dcc353422d" providerId="ADAL" clId="{0DB16442-3E7C-408D-B1D2-E7B88EAD8DF0}" dt="2024-06-13T17:48:25.273" v="12508" actId="27636"/>
          <ac:spMkLst>
            <pc:docMk/>
            <pc:sldMk cId="1713779698" sldId="1162"/>
            <ac:spMk id="22" creationId="{7A6842FD-DC1F-4259-BDBD-BFD6D2B27817}"/>
          </ac:spMkLst>
        </pc:spChg>
        <pc:spChg chg="mod">
          <ac:chgData name="Jana Lu" userId="76d7ce9a-58f9-4227-9ce6-18dcc353422d" providerId="ADAL" clId="{0DB16442-3E7C-408D-B1D2-E7B88EAD8DF0}" dt="2024-06-13T17:48:24.966" v="12410"/>
          <ac:spMkLst>
            <pc:docMk/>
            <pc:sldMk cId="1713779698" sldId="1162"/>
            <ac:spMk id="23" creationId="{46EEF0E5-8283-439C-8A75-B360C3A48099}"/>
          </ac:spMkLst>
        </pc:spChg>
        <pc:spChg chg="mod">
          <ac:chgData name="Jana Lu" userId="76d7ce9a-58f9-4227-9ce6-18dcc353422d" providerId="ADAL" clId="{0DB16442-3E7C-408D-B1D2-E7B88EAD8DF0}" dt="2024-06-13T21:11:38.479" v="14931" actId="14100"/>
          <ac:spMkLst>
            <pc:docMk/>
            <pc:sldMk cId="1713779698" sldId="1162"/>
            <ac:spMk id="24" creationId="{3692D799-1334-4BE8-8745-526F1E141006}"/>
          </ac:spMkLst>
        </pc:spChg>
        <pc:spChg chg="del">
          <ac:chgData name="Jana Lu" userId="76d7ce9a-58f9-4227-9ce6-18dcc353422d" providerId="ADAL" clId="{0DB16442-3E7C-408D-B1D2-E7B88EAD8DF0}" dt="2024-06-12T19:32:15.002" v="4750" actId="478"/>
          <ac:spMkLst>
            <pc:docMk/>
            <pc:sldMk cId="1713779698" sldId="1162"/>
            <ac:spMk id="26" creationId="{19A97F34-7537-8D3B-A912-780D1D4EC42F}"/>
          </ac:spMkLst>
        </pc:spChg>
        <pc:graphicFrameChg chg="mod modGraphic">
          <ac:chgData name="Jana Lu" userId="76d7ce9a-58f9-4227-9ce6-18dcc353422d" providerId="ADAL" clId="{0DB16442-3E7C-408D-B1D2-E7B88EAD8DF0}" dt="2024-06-13T17:27:48.385" v="12401" actId="1076"/>
          <ac:graphicFrameMkLst>
            <pc:docMk/>
            <pc:sldMk cId="1713779698" sldId="1162"/>
            <ac:graphicFrameMk id="29" creationId="{7A65EFB5-76E8-437B-86BE-31A2E68BEEF3}"/>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18:53:15.104" v="13605"/>
              <pc2:cmMkLst xmlns:pc2="http://schemas.microsoft.com/office/powerpoint/2019/9/main/command">
                <pc:docMk/>
                <pc:sldMk cId="1713779698" sldId="1162"/>
                <pc2:cmMk id="{40C7EF53-FE19-4003-BDAE-86DD3732409E}"/>
              </pc2:cmMkLst>
            </pc226:cmChg>
            <pc226:cmChg xmlns:pc226="http://schemas.microsoft.com/office/powerpoint/2022/06/main/command" chg="add del">
              <pc226:chgData name="Jana Lu" userId="76d7ce9a-58f9-4227-9ce6-18dcc353422d" providerId="ADAL" clId="{0DB16442-3E7C-408D-B1D2-E7B88EAD8DF0}" dt="2024-06-13T18:53:09.678" v="13603"/>
              <pc2:cmMkLst xmlns:pc2="http://schemas.microsoft.com/office/powerpoint/2019/9/main/command">
                <pc:docMk/>
                <pc:sldMk cId="1713779698" sldId="1162"/>
                <pc2:cmMk id="{C1C29199-677B-4575-A9B5-C12029409AB7}"/>
              </pc2:cmMkLst>
            </pc226:cmChg>
            <pc226:cmChg xmlns:pc226="http://schemas.microsoft.com/office/powerpoint/2022/06/main/command" chg="add del">
              <pc226:chgData name="Jana Lu" userId="76d7ce9a-58f9-4227-9ce6-18dcc353422d" providerId="ADAL" clId="{0DB16442-3E7C-408D-B1D2-E7B88EAD8DF0}" dt="2024-06-13T18:53:13.726" v="13604"/>
              <pc2:cmMkLst xmlns:pc2="http://schemas.microsoft.com/office/powerpoint/2019/9/main/command">
                <pc:docMk/>
                <pc:sldMk cId="1713779698" sldId="1162"/>
                <pc2:cmMk id="{58A67CDC-3CE6-4A20-99D1-DF9E8E494D47}"/>
              </pc2:cmMkLst>
            </pc226:cmChg>
          </p:ext>
        </pc:extLst>
      </pc:sldChg>
      <pc:sldChg chg="addSp delSp modSp new del mod modClrScheme chgLayout">
        <pc:chgData name="Jana Lu" userId="76d7ce9a-58f9-4227-9ce6-18dcc353422d" providerId="ADAL" clId="{0DB16442-3E7C-408D-B1D2-E7B88EAD8DF0}" dt="2024-06-12T19:39:08.156" v="4809" actId="47"/>
        <pc:sldMkLst>
          <pc:docMk/>
          <pc:sldMk cId="145038931" sldId="1163"/>
        </pc:sldMkLst>
        <pc:spChg chg="del mod ord">
          <ac:chgData name="Jana Lu" userId="76d7ce9a-58f9-4227-9ce6-18dcc353422d" providerId="ADAL" clId="{0DB16442-3E7C-408D-B1D2-E7B88EAD8DF0}" dt="2024-06-12T19:38:28.020" v="4802" actId="700"/>
          <ac:spMkLst>
            <pc:docMk/>
            <pc:sldMk cId="145038931" sldId="1163"/>
            <ac:spMk id="2" creationId="{0B6327BE-22C9-45F0-E10F-B5EDE0E0197F}"/>
          </ac:spMkLst>
        </pc:spChg>
        <pc:spChg chg="del">
          <ac:chgData name="Jana Lu" userId="76d7ce9a-58f9-4227-9ce6-18dcc353422d" providerId="ADAL" clId="{0DB16442-3E7C-408D-B1D2-E7B88EAD8DF0}" dt="2024-06-12T19:38:28.020" v="4802" actId="700"/>
          <ac:spMkLst>
            <pc:docMk/>
            <pc:sldMk cId="145038931" sldId="1163"/>
            <ac:spMk id="3" creationId="{0EF26D57-90FC-137C-9F1F-FCA8086D7C22}"/>
          </ac:spMkLst>
        </pc:spChg>
        <pc:spChg chg="del mod ord">
          <ac:chgData name="Jana Lu" userId="76d7ce9a-58f9-4227-9ce6-18dcc353422d" providerId="ADAL" clId="{0DB16442-3E7C-408D-B1D2-E7B88EAD8DF0}" dt="2024-06-12T19:38:28.020" v="4802" actId="700"/>
          <ac:spMkLst>
            <pc:docMk/>
            <pc:sldMk cId="145038931" sldId="1163"/>
            <ac:spMk id="4" creationId="{AFA8FF18-9179-099D-7696-E8C9D1265ECC}"/>
          </ac:spMkLst>
        </pc:spChg>
        <pc:spChg chg="del">
          <ac:chgData name="Jana Lu" userId="76d7ce9a-58f9-4227-9ce6-18dcc353422d" providerId="ADAL" clId="{0DB16442-3E7C-408D-B1D2-E7B88EAD8DF0}" dt="2024-06-12T19:38:28.020" v="4802" actId="700"/>
          <ac:spMkLst>
            <pc:docMk/>
            <pc:sldMk cId="145038931" sldId="1163"/>
            <ac:spMk id="5" creationId="{BABAF360-0766-EE50-AEFD-2FA1AE8560AC}"/>
          </ac:spMkLst>
        </pc:spChg>
        <pc:spChg chg="del">
          <ac:chgData name="Jana Lu" userId="76d7ce9a-58f9-4227-9ce6-18dcc353422d" providerId="ADAL" clId="{0DB16442-3E7C-408D-B1D2-E7B88EAD8DF0}" dt="2024-06-12T19:38:28.020" v="4802" actId="700"/>
          <ac:spMkLst>
            <pc:docMk/>
            <pc:sldMk cId="145038931" sldId="1163"/>
            <ac:spMk id="6" creationId="{2A5D6443-FB40-3736-65B9-F4BC87BABA00}"/>
          </ac:spMkLst>
        </pc:spChg>
        <pc:spChg chg="del">
          <ac:chgData name="Jana Lu" userId="76d7ce9a-58f9-4227-9ce6-18dcc353422d" providerId="ADAL" clId="{0DB16442-3E7C-408D-B1D2-E7B88EAD8DF0}" dt="2024-06-12T19:38:28.020" v="4802" actId="700"/>
          <ac:spMkLst>
            <pc:docMk/>
            <pc:sldMk cId="145038931" sldId="1163"/>
            <ac:spMk id="7" creationId="{D384E271-24D6-8557-6113-1CC77981BEEB}"/>
          </ac:spMkLst>
        </pc:spChg>
        <pc:spChg chg="del">
          <ac:chgData name="Jana Lu" userId="76d7ce9a-58f9-4227-9ce6-18dcc353422d" providerId="ADAL" clId="{0DB16442-3E7C-408D-B1D2-E7B88EAD8DF0}" dt="2024-06-12T19:38:28.020" v="4802" actId="700"/>
          <ac:spMkLst>
            <pc:docMk/>
            <pc:sldMk cId="145038931" sldId="1163"/>
            <ac:spMk id="8" creationId="{67CE859E-EC8A-358B-7699-21596673A442}"/>
          </ac:spMkLst>
        </pc:spChg>
        <pc:spChg chg="del">
          <ac:chgData name="Jana Lu" userId="76d7ce9a-58f9-4227-9ce6-18dcc353422d" providerId="ADAL" clId="{0DB16442-3E7C-408D-B1D2-E7B88EAD8DF0}" dt="2024-06-12T19:38:28.020" v="4802" actId="700"/>
          <ac:spMkLst>
            <pc:docMk/>
            <pc:sldMk cId="145038931" sldId="1163"/>
            <ac:spMk id="9" creationId="{3F695142-0261-4FC2-7210-B4A16A6EB896}"/>
          </ac:spMkLst>
        </pc:spChg>
        <pc:spChg chg="del">
          <ac:chgData name="Jana Lu" userId="76d7ce9a-58f9-4227-9ce6-18dcc353422d" providerId="ADAL" clId="{0DB16442-3E7C-408D-B1D2-E7B88EAD8DF0}" dt="2024-06-12T19:38:28.020" v="4802" actId="700"/>
          <ac:spMkLst>
            <pc:docMk/>
            <pc:sldMk cId="145038931" sldId="1163"/>
            <ac:spMk id="10" creationId="{F6B00072-902D-8B0B-9F93-A3F6F72A32EA}"/>
          </ac:spMkLst>
        </pc:spChg>
        <pc:spChg chg="del">
          <ac:chgData name="Jana Lu" userId="76d7ce9a-58f9-4227-9ce6-18dcc353422d" providerId="ADAL" clId="{0DB16442-3E7C-408D-B1D2-E7B88EAD8DF0}" dt="2024-06-12T19:38:28.020" v="4802" actId="700"/>
          <ac:spMkLst>
            <pc:docMk/>
            <pc:sldMk cId="145038931" sldId="1163"/>
            <ac:spMk id="11" creationId="{262DFD0F-36B1-3759-AD01-11A295884FAA}"/>
          </ac:spMkLst>
        </pc:spChg>
        <pc:spChg chg="del">
          <ac:chgData name="Jana Lu" userId="76d7ce9a-58f9-4227-9ce6-18dcc353422d" providerId="ADAL" clId="{0DB16442-3E7C-408D-B1D2-E7B88EAD8DF0}" dt="2024-06-12T19:38:28.020" v="4802" actId="700"/>
          <ac:spMkLst>
            <pc:docMk/>
            <pc:sldMk cId="145038931" sldId="1163"/>
            <ac:spMk id="12" creationId="{2AFCB6EB-2C8C-1C19-38C7-007988B9F548}"/>
          </ac:spMkLst>
        </pc:spChg>
        <pc:spChg chg="del">
          <ac:chgData name="Jana Lu" userId="76d7ce9a-58f9-4227-9ce6-18dcc353422d" providerId="ADAL" clId="{0DB16442-3E7C-408D-B1D2-E7B88EAD8DF0}" dt="2024-06-12T19:38:28.020" v="4802" actId="700"/>
          <ac:spMkLst>
            <pc:docMk/>
            <pc:sldMk cId="145038931" sldId="1163"/>
            <ac:spMk id="13" creationId="{88F88E51-96F0-0934-442B-F16038D91F3D}"/>
          </ac:spMkLst>
        </pc:spChg>
        <pc:spChg chg="del">
          <ac:chgData name="Jana Lu" userId="76d7ce9a-58f9-4227-9ce6-18dcc353422d" providerId="ADAL" clId="{0DB16442-3E7C-408D-B1D2-E7B88EAD8DF0}" dt="2024-06-12T19:38:28.020" v="4802" actId="700"/>
          <ac:spMkLst>
            <pc:docMk/>
            <pc:sldMk cId="145038931" sldId="1163"/>
            <ac:spMk id="14" creationId="{0CADBD17-E8CC-8CD1-2C30-2BE7C73933FD}"/>
          </ac:spMkLst>
        </pc:spChg>
        <pc:spChg chg="del">
          <ac:chgData name="Jana Lu" userId="76d7ce9a-58f9-4227-9ce6-18dcc353422d" providerId="ADAL" clId="{0DB16442-3E7C-408D-B1D2-E7B88EAD8DF0}" dt="2024-06-12T19:38:28.020" v="4802" actId="700"/>
          <ac:spMkLst>
            <pc:docMk/>
            <pc:sldMk cId="145038931" sldId="1163"/>
            <ac:spMk id="15" creationId="{4E8D042E-8174-216E-0D2D-8EB4E3165706}"/>
          </ac:spMkLst>
        </pc:spChg>
        <pc:spChg chg="del">
          <ac:chgData name="Jana Lu" userId="76d7ce9a-58f9-4227-9ce6-18dcc353422d" providerId="ADAL" clId="{0DB16442-3E7C-408D-B1D2-E7B88EAD8DF0}" dt="2024-06-12T19:38:28.020" v="4802" actId="700"/>
          <ac:spMkLst>
            <pc:docMk/>
            <pc:sldMk cId="145038931" sldId="1163"/>
            <ac:spMk id="16" creationId="{AD969236-C18D-4A46-B18F-37122B5B2792}"/>
          </ac:spMkLst>
        </pc:spChg>
        <pc:spChg chg="del">
          <ac:chgData name="Jana Lu" userId="76d7ce9a-58f9-4227-9ce6-18dcc353422d" providerId="ADAL" clId="{0DB16442-3E7C-408D-B1D2-E7B88EAD8DF0}" dt="2024-06-12T19:38:28.020" v="4802" actId="700"/>
          <ac:spMkLst>
            <pc:docMk/>
            <pc:sldMk cId="145038931" sldId="1163"/>
            <ac:spMk id="17" creationId="{0442A398-1186-D57F-14D6-839A5D4B1407}"/>
          </ac:spMkLst>
        </pc:spChg>
        <pc:spChg chg="del">
          <ac:chgData name="Jana Lu" userId="76d7ce9a-58f9-4227-9ce6-18dcc353422d" providerId="ADAL" clId="{0DB16442-3E7C-408D-B1D2-E7B88EAD8DF0}" dt="2024-06-12T19:38:28.020" v="4802" actId="700"/>
          <ac:spMkLst>
            <pc:docMk/>
            <pc:sldMk cId="145038931" sldId="1163"/>
            <ac:spMk id="18" creationId="{6CD63A5B-3897-7F80-335D-AEBD3E933491}"/>
          </ac:spMkLst>
        </pc:spChg>
        <pc:spChg chg="del">
          <ac:chgData name="Jana Lu" userId="76d7ce9a-58f9-4227-9ce6-18dcc353422d" providerId="ADAL" clId="{0DB16442-3E7C-408D-B1D2-E7B88EAD8DF0}" dt="2024-06-12T19:38:28.020" v="4802" actId="700"/>
          <ac:spMkLst>
            <pc:docMk/>
            <pc:sldMk cId="145038931" sldId="1163"/>
            <ac:spMk id="19" creationId="{580D43B8-3A63-75B5-A25F-757DE0D73047}"/>
          </ac:spMkLst>
        </pc:spChg>
        <pc:spChg chg="del">
          <ac:chgData name="Jana Lu" userId="76d7ce9a-58f9-4227-9ce6-18dcc353422d" providerId="ADAL" clId="{0DB16442-3E7C-408D-B1D2-E7B88EAD8DF0}" dt="2024-06-12T19:38:28.020" v="4802" actId="700"/>
          <ac:spMkLst>
            <pc:docMk/>
            <pc:sldMk cId="145038931" sldId="1163"/>
            <ac:spMk id="20" creationId="{17E07A08-C197-6C91-4902-A35608771AFB}"/>
          </ac:spMkLst>
        </pc:spChg>
        <pc:spChg chg="del">
          <ac:chgData name="Jana Lu" userId="76d7ce9a-58f9-4227-9ce6-18dcc353422d" providerId="ADAL" clId="{0DB16442-3E7C-408D-B1D2-E7B88EAD8DF0}" dt="2024-06-12T19:38:28.020" v="4802" actId="700"/>
          <ac:spMkLst>
            <pc:docMk/>
            <pc:sldMk cId="145038931" sldId="1163"/>
            <ac:spMk id="21" creationId="{F44EC304-3F8F-FA7B-F015-38AD878BA090}"/>
          </ac:spMkLst>
        </pc:spChg>
        <pc:spChg chg="del">
          <ac:chgData name="Jana Lu" userId="76d7ce9a-58f9-4227-9ce6-18dcc353422d" providerId="ADAL" clId="{0DB16442-3E7C-408D-B1D2-E7B88EAD8DF0}" dt="2024-06-12T19:38:28.020" v="4802" actId="700"/>
          <ac:spMkLst>
            <pc:docMk/>
            <pc:sldMk cId="145038931" sldId="1163"/>
            <ac:spMk id="22" creationId="{8A2BD64A-FD89-A90C-59A1-054F42AFBCAE}"/>
          </ac:spMkLst>
        </pc:spChg>
        <pc:spChg chg="del">
          <ac:chgData name="Jana Lu" userId="76d7ce9a-58f9-4227-9ce6-18dcc353422d" providerId="ADAL" clId="{0DB16442-3E7C-408D-B1D2-E7B88EAD8DF0}" dt="2024-06-12T19:38:28.020" v="4802" actId="700"/>
          <ac:spMkLst>
            <pc:docMk/>
            <pc:sldMk cId="145038931" sldId="1163"/>
            <ac:spMk id="23" creationId="{F2D3B648-1490-69A8-4A35-1D13FE3296AE}"/>
          </ac:spMkLst>
        </pc:spChg>
        <pc:spChg chg="mod ord">
          <ac:chgData name="Jana Lu" userId="76d7ce9a-58f9-4227-9ce6-18dcc353422d" providerId="ADAL" clId="{0DB16442-3E7C-408D-B1D2-E7B88EAD8DF0}" dt="2024-06-12T19:38:28.020" v="4802" actId="700"/>
          <ac:spMkLst>
            <pc:docMk/>
            <pc:sldMk cId="145038931" sldId="1163"/>
            <ac:spMk id="24" creationId="{5E158E50-CB8C-7C2A-4C24-ABFAF606A0DA}"/>
          </ac:spMkLst>
        </pc:spChg>
        <pc:spChg chg="add mod ord">
          <ac:chgData name="Jana Lu" userId="76d7ce9a-58f9-4227-9ce6-18dcc353422d" providerId="ADAL" clId="{0DB16442-3E7C-408D-B1D2-E7B88EAD8DF0}" dt="2024-06-12T19:38:42.639" v="4805"/>
          <ac:spMkLst>
            <pc:docMk/>
            <pc:sldMk cId="145038931" sldId="1163"/>
            <ac:spMk id="25" creationId="{E7D07FAD-B10F-F7C8-85A7-FE9D82357823}"/>
          </ac:spMkLst>
        </pc:spChg>
        <pc:spChg chg="add mod ord">
          <ac:chgData name="Jana Lu" userId="76d7ce9a-58f9-4227-9ce6-18dcc353422d" providerId="ADAL" clId="{0DB16442-3E7C-408D-B1D2-E7B88EAD8DF0}" dt="2024-06-12T19:38:28.020" v="4802" actId="700"/>
          <ac:spMkLst>
            <pc:docMk/>
            <pc:sldMk cId="145038931" sldId="1163"/>
            <ac:spMk id="26" creationId="{6BDD9421-2F06-7369-9282-646215E2CDD1}"/>
          </ac:spMkLst>
        </pc:spChg>
      </pc:sldChg>
      <pc:sldChg chg="new del">
        <pc:chgData name="Jana Lu" userId="76d7ce9a-58f9-4227-9ce6-18dcc353422d" providerId="ADAL" clId="{0DB16442-3E7C-408D-B1D2-E7B88EAD8DF0}" dt="2024-06-12T19:36:38.319" v="4787" actId="47"/>
        <pc:sldMkLst>
          <pc:docMk/>
          <pc:sldMk cId="1319316157" sldId="1163"/>
        </pc:sldMkLst>
      </pc:sldChg>
      <pc:sldChg chg="addSp delSp modSp new del mod modClrScheme chgLayout">
        <pc:chgData name="Jana Lu" userId="76d7ce9a-58f9-4227-9ce6-18dcc353422d" providerId="ADAL" clId="{0DB16442-3E7C-408D-B1D2-E7B88EAD8DF0}" dt="2024-06-12T19:38:21.603" v="4800" actId="2696"/>
        <pc:sldMkLst>
          <pc:docMk/>
          <pc:sldMk cId="4093663336" sldId="1163"/>
        </pc:sldMkLst>
        <pc:spChg chg="add del mod ord">
          <ac:chgData name="Jana Lu" userId="76d7ce9a-58f9-4227-9ce6-18dcc353422d" providerId="ADAL" clId="{0DB16442-3E7C-408D-B1D2-E7B88EAD8DF0}" dt="2024-06-12T19:37:24.782" v="4793" actId="700"/>
          <ac:spMkLst>
            <pc:docMk/>
            <pc:sldMk cId="4093663336" sldId="1163"/>
            <ac:spMk id="2" creationId="{46E90A14-D89E-E4C2-46DF-B04CBE7D10BB}"/>
          </ac:spMkLst>
        </pc:spChg>
        <pc:spChg chg="add del">
          <ac:chgData name="Jana Lu" userId="76d7ce9a-58f9-4227-9ce6-18dcc353422d" providerId="ADAL" clId="{0DB16442-3E7C-408D-B1D2-E7B88EAD8DF0}" dt="2024-06-12T19:37:24.782" v="4793" actId="700"/>
          <ac:spMkLst>
            <pc:docMk/>
            <pc:sldMk cId="4093663336" sldId="1163"/>
            <ac:spMk id="3" creationId="{588E382D-04CA-98CC-D67E-CCBD20E9D193}"/>
          </ac:spMkLst>
        </pc:spChg>
        <pc:spChg chg="add del mod ord">
          <ac:chgData name="Jana Lu" userId="76d7ce9a-58f9-4227-9ce6-18dcc353422d" providerId="ADAL" clId="{0DB16442-3E7C-408D-B1D2-E7B88EAD8DF0}" dt="2024-06-12T19:37:24.782" v="4793" actId="700"/>
          <ac:spMkLst>
            <pc:docMk/>
            <pc:sldMk cId="4093663336" sldId="1163"/>
            <ac:spMk id="4" creationId="{53F5D1EB-7FC1-8E02-2F17-5C3531DFF6CB}"/>
          </ac:spMkLst>
        </pc:spChg>
        <pc:spChg chg="add del">
          <ac:chgData name="Jana Lu" userId="76d7ce9a-58f9-4227-9ce6-18dcc353422d" providerId="ADAL" clId="{0DB16442-3E7C-408D-B1D2-E7B88EAD8DF0}" dt="2024-06-12T19:37:24.782" v="4793" actId="700"/>
          <ac:spMkLst>
            <pc:docMk/>
            <pc:sldMk cId="4093663336" sldId="1163"/>
            <ac:spMk id="5" creationId="{8E793D65-25AB-A8F3-F02A-FA89E160FDB8}"/>
          </ac:spMkLst>
        </pc:spChg>
        <pc:spChg chg="add del">
          <ac:chgData name="Jana Lu" userId="76d7ce9a-58f9-4227-9ce6-18dcc353422d" providerId="ADAL" clId="{0DB16442-3E7C-408D-B1D2-E7B88EAD8DF0}" dt="2024-06-12T19:37:24.782" v="4793" actId="700"/>
          <ac:spMkLst>
            <pc:docMk/>
            <pc:sldMk cId="4093663336" sldId="1163"/>
            <ac:spMk id="6" creationId="{FAF2A0DD-063A-6606-71EB-D11004FCEBA2}"/>
          </ac:spMkLst>
        </pc:spChg>
        <pc:spChg chg="add del">
          <ac:chgData name="Jana Lu" userId="76d7ce9a-58f9-4227-9ce6-18dcc353422d" providerId="ADAL" clId="{0DB16442-3E7C-408D-B1D2-E7B88EAD8DF0}" dt="2024-06-12T19:37:24.782" v="4793" actId="700"/>
          <ac:spMkLst>
            <pc:docMk/>
            <pc:sldMk cId="4093663336" sldId="1163"/>
            <ac:spMk id="7" creationId="{C50DE59B-442F-FDAF-F64A-949036F4699A}"/>
          </ac:spMkLst>
        </pc:spChg>
        <pc:spChg chg="add del">
          <ac:chgData name="Jana Lu" userId="76d7ce9a-58f9-4227-9ce6-18dcc353422d" providerId="ADAL" clId="{0DB16442-3E7C-408D-B1D2-E7B88EAD8DF0}" dt="2024-06-12T19:37:24.782" v="4793" actId="700"/>
          <ac:spMkLst>
            <pc:docMk/>
            <pc:sldMk cId="4093663336" sldId="1163"/>
            <ac:spMk id="8" creationId="{2A2D31B1-BD67-4F91-6A47-EEC8A936219D}"/>
          </ac:spMkLst>
        </pc:spChg>
        <pc:spChg chg="add del">
          <ac:chgData name="Jana Lu" userId="76d7ce9a-58f9-4227-9ce6-18dcc353422d" providerId="ADAL" clId="{0DB16442-3E7C-408D-B1D2-E7B88EAD8DF0}" dt="2024-06-12T19:37:24.782" v="4793" actId="700"/>
          <ac:spMkLst>
            <pc:docMk/>
            <pc:sldMk cId="4093663336" sldId="1163"/>
            <ac:spMk id="9" creationId="{EFF4E55D-D50F-7BA9-A428-2227D3EF0552}"/>
          </ac:spMkLst>
        </pc:spChg>
        <pc:spChg chg="add del">
          <ac:chgData name="Jana Lu" userId="76d7ce9a-58f9-4227-9ce6-18dcc353422d" providerId="ADAL" clId="{0DB16442-3E7C-408D-B1D2-E7B88EAD8DF0}" dt="2024-06-12T19:37:24.782" v="4793" actId="700"/>
          <ac:spMkLst>
            <pc:docMk/>
            <pc:sldMk cId="4093663336" sldId="1163"/>
            <ac:spMk id="10" creationId="{2DC14190-1D63-96CB-2E22-E0850025D0DE}"/>
          </ac:spMkLst>
        </pc:spChg>
        <pc:spChg chg="add del">
          <ac:chgData name="Jana Lu" userId="76d7ce9a-58f9-4227-9ce6-18dcc353422d" providerId="ADAL" clId="{0DB16442-3E7C-408D-B1D2-E7B88EAD8DF0}" dt="2024-06-12T19:37:24.782" v="4793" actId="700"/>
          <ac:spMkLst>
            <pc:docMk/>
            <pc:sldMk cId="4093663336" sldId="1163"/>
            <ac:spMk id="11" creationId="{9BBBC1CC-E8FB-429D-8BE3-439D30050516}"/>
          </ac:spMkLst>
        </pc:spChg>
        <pc:spChg chg="add del">
          <ac:chgData name="Jana Lu" userId="76d7ce9a-58f9-4227-9ce6-18dcc353422d" providerId="ADAL" clId="{0DB16442-3E7C-408D-B1D2-E7B88EAD8DF0}" dt="2024-06-12T19:37:24.782" v="4793" actId="700"/>
          <ac:spMkLst>
            <pc:docMk/>
            <pc:sldMk cId="4093663336" sldId="1163"/>
            <ac:spMk id="12" creationId="{461FCDEB-1DD2-1EEF-C630-9F722F364584}"/>
          </ac:spMkLst>
        </pc:spChg>
        <pc:spChg chg="add del">
          <ac:chgData name="Jana Lu" userId="76d7ce9a-58f9-4227-9ce6-18dcc353422d" providerId="ADAL" clId="{0DB16442-3E7C-408D-B1D2-E7B88EAD8DF0}" dt="2024-06-12T19:37:24.782" v="4793" actId="700"/>
          <ac:spMkLst>
            <pc:docMk/>
            <pc:sldMk cId="4093663336" sldId="1163"/>
            <ac:spMk id="13" creationId="{2E65CF63-9843-6A52-505E-5496CE8FE929}"/>
          </ac:spMkLst>
        </pc:spChg>
        <pc:spChg chg="add del">
          <ac:chgData name="Jana Lu" userId="76d7ce9a-58f9-4227-9ce6-18dcc353422d" providerId="ADAL" clId="{0DB16442-3E7C-408D-B1D2-E7B88EAD8DF0}" dt="2024-06-12T19:37:24.782" v="4793" actId="700"/>
          <ac:spMkLst>
            <pc:docMk/>
            <pc:sldMk cId="4093663336" sldId="1163"/>
            <ac:spMk id="14" creationId="{A4599F67-475E-538D-E160-A351332953C5}"/>
          </ac:spMkLst>
        </pc:spChg>
        <pc:spChg chg="add del">
          <ac:chgData name="Jana Lu" userId="76d7ce9a-58f9-4227-9ce6-18dcc353422d" providerId="ADAL" clId="{0DB16442-3E7C-408D-B1D2-E7B88EAD8DF0}" dt="2024-06-12T19:37:24.782" v="4793" actId="700"/>
          <ac:spMkLst>
            <pc:docMk/>
            <pc:sldMk cId="4093663336" sldId="1163"/>
            <ac:spMk id="15" creationId="{7DA707C9-B734-6216-62A6-7FADFFDD104C}"/>
          </ac:spMkLst>
        </pc:spChg>
        <pc:spChg chg="add del">
          <ac:chgData name="Jana Lu" userId="76d7ce9a-58f9-4227-9ce6-18dcc353422d" providerId="ADAL" clId="{0DB16442-3E7C-408D-B1D2-E7B88EAD8DF0}" dt="2024-06-12T19:37:24.782" v="4793" actId="700"/>
          <ac:spMkLst>
            <pc:docMk/>
            <pc:sldMk cId="4093663336" sldId="1163"/>
            <ac:spMk id="16" creationId="{2E5A4D32-1F15-3F49-272E-30258CC40D53}"/>
          </ac:spMkLst>
        </pc:spChg>
        <pc:spChg chg="add del">
          <ac:chgData name="Jana Lu" userId="76d7ce9a-58f9-4227-9ce6-18dcc353422d" providerId="ADAL" clId="{0DB16442-3E7C-408D-B1D2-E7B88EAD8DF0}" dt="2024-06-12T19:37:24.782" v="4793" actId="700"/>
          <ac:spMkLst>
            <pc:docMk/>
            <pc:sldMk cId="4093663336" sldId="1163"/>
            <ac:spMk id="17" creationId="{2C738E8A-FE27-F995-33B9-8ED3C619914A}"/>
          </ac:spMkLst>
        </pc:spChg>
        <pc:spChg chg="add del">
          <ac:chgData name="Jana Lu" userId="76d7ce9a-58f9-4227-9ce6-18dcc353422d" providerId="ADAL" clId="{0DB16442-3E7C-408D-B1D2-E7B88EAD8DF0}" dt="2024-06-12T19:37:24.782" v="4793" actId="700"/>
          <ac:spMkLst>
            <pc:docMk/>
            <pc:sldMk cId="4093663336" sldId="1163"/>
            <ac:spMk id="18" creationId="{CDFC2B50-DFD6-B73D-B4A5-37563548506C}"/>
          </ac:spMkLst>
        </pc:spChg>
        <pc:spChg chg="add del">
          <ac:chgData name="Jana Lu" userId="76d7ce9a-58f9-4227-9ce6-18dcc353422d" providerId="ADAL" clId="{0DB16442-3E7C-408D-B1D2-E7B88EAD8DF0}" dt="2024-06-12T19:37:24.782" v="4793" actId="700"/>
          <ac:spMkLst>
            <pc:docMk/>
            <pc:sldMk cId="4093663336" sldId="1163"/>
            <ac:spMk id="19" creationId="{1CF953EB-8E83-004A-8657-644FCC3E75BA}"/>
          </ac:spMkLst>
        </pc:spChg>
        <pc:spChg chg="add del">
          <ac:chgData name="Jana Lu" userId="76d7ce9a-58f9-4227-9ce6-18dcc353422d" providerId="ADAL" clId="{0DB16442-3E7C-408D-B1D2-E7B88EAD8DF0}" dt="2024-06-12T19:37:24.782" v="4793" actId="700"/>
          <ac:spMkLst>
            <pc:docMk/>
            <pc:sldMk cId="4093663336" sldId="1163"/>
            <ac:spMk id="20" creationId="{C68AB444-ABF9-D00E-3931-5E7C921DB376}"/>
          </ac:spMkLst>
        </pc:spChg>
        <pc:spChg chg="add del">
          <ac:chgData name="Jana Lu" userId="76d7ce9a-58f9-4227-9ce6-18dcc353422d" providerId="ADAL" clId="{0DB16442-3E7C-408D-B1D2-E7B88EAD8DF0}" dt="2024-06-12T19:37:24.782" v="4793" actId="700"/>
          <ac:spMkLst>
            <pc:docMk/>
            <pc:sldMk cId="4093663336" sldId="1163"/>
            <ac:spMk id="21" creationId="{AAB7C6D9-7B0D-F15C-5FFB-BF6857D3A0AD}"/>
          </ac:spMkLst>
        </pc:spChg>
        <pc:spChg chg="add del">
          <ac:chgData name="Jana Lu" userId="76d7ce9a-58f9-4227-9ce6-18dcc353422d" providerId="ADAL" clId="{0DB16442-3E7C-408D-B1D2-E7B88EAD8DF0}" dt="2024-06-12T19:37:24.782" v="4793" actId="700"/>
          <ac:spMkLst>
            <pc:docMk/>
            <pc:sldMk cId="4093663336" sldId="1163"/>
            <ac:spMk id="22" creationId="{0E56C316-BB05-61A3-2B3F-43E6CA708693}"/>
          </ac:spMkLst>
        </pc:spChg>
        <pc:spChg chg="add del">
          <ac:chgData name="Jana Lu" userId="76d7ce9a-58f9-4227-9ce6-18dcc353422d" providerId="ADAL" clId="{0DB16442-3E7C-408D-B1D2-E7B88EAD8DF0}" dt="2024-06-12T19:37:24.782" v="4793" actId="700"/>
          <ac:spMkLst>
            <pc:docMk/>
            <pc:sldMk cId="4093663336" sldId="1163"/>
            <ac:spMk id="23" creationId="{3BD47922-6B27-1A63-AC9B-63AAB915FCEB}"/>
          </ac:spMkLst>
        </pc:spChg>
        <pc:spChg chg="mod ord">
          <ac:chgData name="Jana Lu" userId="76d7ce9a-58f9-4227-9ce6-18dcc353422d" providerId="ADAL" clId="{0DB16442-3E7C-408D-B1D2-E7B88EAD8DF0}" dt="2024-06-12T19:37:24.782" v="4793" actId="700"/>
          <ac:spMkLst>
            <pc:docMk/>
            <pc:sldMk cId="4093663336" sldId="1163"/>
            <ac:spMk id="24" creationId="{45643DA8-20BC-612F-E2C1-B11F02A7FE49}"/>
          </ac:spMkLst>
        </pc:spChg>
        <pc:spChg chg="add del mod ord">
          <ac:chgData name="Jana Lu" userId="76d7ce9a-58f9-4227-9ce6-18dcc353422d" providerId="ADAL" clId="{0DB16442-3E7C-408D-B1D2-E7B88EAD8DF0}" dt="2024-06-12T19:37:18.720" v="4792" actId="700"/>
          <ac:spMkLst>
            <pc:docMk/>
            <pc:sldMk cId="4093663336" sldId="1163"/>
            <ac:spMk id="25" creationId="{8968B9C9-D632-5F6D-D578-FA34AB7846BF}"/>
          </ac:spMkLst>
        </pc:spChg>
        <pc:spChg chg="add del mod ord">
          <ac:chgData name="Jana Lu" userId="76d7ce9a-58f9-4227-9ce6-18dcc353422d" providerId="ADAL" clId="{0DB16442-3E7C-408D-B1D2-E7B88EAD8DF0}" dt="2024-06-12T19:37:18.720" v="4792" actId="700"/>
          <ac:spMkLst>
            <pc:docMk/>
            <pc:sldMk cId="4093663336" sldId="1163"/>
            <ac:spMk id="26" creationId="{F75A6B07-E23C-4645-62D7-E7C704B9F94C}"/>
          </ac:spMkLst>
        </pc:spChg>
        <pc:spChg chg="add mod ord">
          <ac:chgData name="Jana Lu" userId="76d7ce9a-58f9-4227-9ce6-18dcc353422d" providerId="ADAL" clId="{0DB16442-3E7C-408D-B1D2-E7B88EAD8DF0}" dt="2024-06-12T19:38:15.182" v="4798" actId="20577"/>
          <ac:spMkLst>
            <pc:docMk/>
            <pc:sldMk cId="4093663336" sldId="1163"/>
            <ac:spMk id="27" creationId="{FF6ACFB5-F5DB-0EFA-98B0-C665250E482A}"/>
          </ac:spMkLst>
        </pc:spChg>
        <pc:spChg chg="add mod ord">
          <ac:chgData name="Jana Lu" userId="76d7ce9a-58f9-4227-9ce6-18dcc353422d" providerId="ADAL" clId="{0DB16442-3E7C-408D-B1D2-E7B88EAD8DF0}" dt="2024-06-12T19:38:15.782" v="4799"/>
          <ac:spMkLst>
            <pc:docMk/>
            <pc:sldMk cId="4093663336" sldId="1163"/>
            <ac:spMk id="28" creationId="{43606310-7F7A-EA20-8A0E-D1755ABF4D47}"/>
          </ac:spMkLst>
        </pc:spChg>
      </pc:sldChg>
      <pc:sldChg chg="addSp delSp modSp new mod modClrScheme addCm modCm chgLayout">
        <pc:chgData name="Jana Lu" userId="76d7ce9a-58f9-4227-9ce6-18dcc353422d" providerId="ADAL" clId="{0DB16442-3E7C-408D-B1D2-E7B88EAD8DF0}" dt="2024-06-13T19:01:56.346" v="13679" actId="1035"/>
        <pc:sldMkLst>
          <pc:docMk/>
          <pc:sldMk cId="156560293" sldId="1164"/>
        </pc:sldMkLst>
        <pc:spChg chg="del">
          <ac:chgData name="Jana Lu" userId="76d7ce9a-58f9-4227-9ce6-18dcc353422d" providerId="ADAL" clId="{0DB16442-3E7C-408D-B1D2-E7B88EAD8DF0}" dt="2024-06-12T19:39:02.581" v="4807" actId="700"/>
          <ac:spMkLst>
            <pc:docMk/>
            <pc:sldMk cId="156560293" sldId="1164"/>
            <ac:spMk id="2" creationId="{5F7C5980-D998-C206-9F51-E549CE6FE446}"/>
          </ac:spMkLst>
        </pc:spChg>
        <pc:spChg chg="del">
          <ac:chgData name="Jana Lu" userId="76d7ce9a-58f9-4227-9ce6-18dcc353422d" providerId="ADAL" clId="{0DB16442-3E7C-408D-B1D2-E7B88EAD8DF0}" dt="2024-06-12T19:39:02.581" v="4807" actId="700"/>
          <ac:spMkLst>
            <pc:docMk/>
            <pc:sldMk cId="156560293" sldId="1164"/>
            <ac:spMk id="3" creationId="{0462E017-991D-2B10-978C-E9CB18D69E6A}"/>
          </ac:spMkLst>
        </pc:spChg>
        <pc:spChg chg="mod ord">
          <ac:chgData name="Jana Lu" userId="76d7ce9a-58f9-4227-9ce6-18dcc353422d" providerId="ADAL" clId="{0DB16442-3E7C-408D-B1D2-E7B88EAD8DF0}" dt="2024-06-13T17:49:53.062" v="13066" actId="700"/>
          <ac:spMkLst>
            <pc:docMk/>
            <pc:sldMk cId="156560293" sldId="1164"/>
            <ac:spMk id="4" creationId="{BA6D321C-8332-6DD8-C71E-F488611832BA}"/>
          </ac:spMkLst>
        </pc:spChg>
        <pc:spChg chg="add del mod ord">
          <ac:chgData name="Jana Lu" userId="76d7ce9a-58f9-4227-9ce6-18dcc353422d" providerId="ADAL" clId="{0DB16442-3E7C-408D-B1D2-E7B88EAD8DF0}" dt="2024-06-12T19:39:14.948" v="4810" actId="478"/>
          <ac:spMkLst>
            <pc:docMk/>
            <pc:sldMk cId="156560293" sldId="1164"/>
            <ac:spMk id="5" creationId="{06FFCC98-96EA-7041-22F8-844822781B95}"/>
          </ac:spMkLst>
        </pc:spChg>
        <pc:spChg chg="add del mod ord">
          <ac:chgData name="Jana Lu" userId="76d7ce9a-58f9-4227-9ce6-18dcc353422d" providerId="ADAL" clId="{0DB16442-3E7C-408D-B1D2-E7B88EAD8DF0}" dt="2024-06-13T18:55:56.109" v="13631" actId="478"/>
          <ac:spMkLst>
            <pc:docMk/>
            <pc:sldMk cId="156560293" sldId="1164"/>
            <ac:spMk id="6" creationId="{684930B3-7BAD-5596-15D1-D4FF76808023}"/>
          </ac:spMkLst>
        </pc:spChg>
        <pc:spChg chg="mod">
          <ac:chgData name="Jana Lu" userId="76d7ce9a-58f9-4227-9ce6-18dcc353422d" providerId="ADAL" clId="{0DB16442-3E7C-408D-B1D2-E7B88EAD8DF0}" dt="2024-06-13T19:01:39.087" v="13673" actId="14100"/>
          <ac:spMkLst>
            <pc:docMk/>
            <pc:sldMk cId="156560293" sldId="1164"/>
            <ac:spMk id="10" creationId="{2A4829D6-33A1-1370-79C4-03184F8E1A97}"/>
          </ac:spMkLst>
        </pc:spChg>
        <pc:spChg chg="mod">
          <ac:chgData name="Jana Lu" userId="76d7ce9a-58f9-4227-9ce6-18dcc353422d" providerId="ADAL" clId="{0DB16442-3E7C-408D-B1D2-E7B88EAD8DF0}" dt="2024-06-13T18:54:31.999" v="13624" actId="207"/>
          <ac:spMkLst>
            <pc:docMk/>
            <pc:sldMk cId="156560293" sldId="1164"/>
            <ac:spMk id="11" creationId="{CB0A3D4E-58FE-D6F7-F5A1-C96EC060EDFA}"/>
          </ac:spMkLst>
        </pc:spChg>
        <pc:spChg chg="mod">
          <ac:chgData name="Jana Lu" userId="76d7ce9a-58f9-4227-9ce6-18dcc353422d" providerId="ADAL" clId="{0DB16442-3E7C-408D-B1D2-E7B88EAD8DF0}" dt="2024-06-13T18:54:11.059" v="13622" actId="207"/>
          <ac:spMkLst>
            <pc:docMk/>
            <pc:sldMk cId="156560293" sldId="1164"/>
            <ac:spMk id="12" creationId="{3C049B6F-B1F3-C853-691A-F823DFBF9F11}"/>
          </ac:spMkLst>
        </pc:spChg>
        <pc:spChg chg="del mod">
          <ac:chgData name="Jana Lu" userId="76d7ce9a-58f9-4227-9ce6-18dcc353422d" providerId="ADAL" clId="{0DB16442-3E7C-408D-B1D2-E7B88EAD8DF0}" dt="2024-06-12T19:49:58.458" v="5005" actId="478"/>
          <ac:spMkLst>
            <pc:docMk/>
            <pc:sldMk cId="156560293" sldId="1164"/>
            <ac:spMk id="13" creationId="{00A59905-747A-DF6F-6C9E-6FA84A0FDE4A}"/>
          </ac:spMkLst>
        </pc:spChg>
        <pc:spChg chg="del mod">
          <ac:chgData name="Jana Lu" userId="76d7ce9a-58f9-4227-9ce6-18dcc353422d" providerId="ADAL" clId="{0DB16442-3E7C-408D-B1D2-E7B88EAD8DF0}" dt="2024-06-12T19:50:05.314" v="5009" actId="478"/>
          <ac:spMkLst>
            <pc:docMk/>
            <pc:sldMk cId="156560293" sldId="1164"/>
            <ac:spMk id="14" creationId="{4ED827C3-3028-2314-33B5-64A2F56CCBFA}"/>
          </ac:spMkLst>
        </pc:spChg>
        <pc:spChg chg="del mod">
          <ac:chgData name="Jana Lu" userId="76d7ce9a-58f9-4227-9ce6-18dcc353422d" providerId="ADAL" clId="{0DB16442-3E7C-408D-B1D2-E7B88EAD8DF0}" dt="2024-06-12T19:50:03.347" v="5008" actId="478"/>
          <ac:spMkLst>
            <pc:docMk/>
            <pc:sldMk cId="156560293" sldId="1164"/>
            <ac:spMk id="15" creationId="{051BBC95-69EB-0EE1-4E34-87AB2868F967}"/>
          </ac:spMkLst>
        </pc:spChg>
        <pc:spChg chg="add mod ord">
          <ac:chgData name="Jana Lu" userId="76d7ce9a-58f9-4227-9ce6-18dcc353422d" providerId="ADAL" clId="{0DB16442-3E7C-408D-B1D2-E7B88EAD8DF0}" dt="2024-06-13T19:01:56.346" v="13679" actId="1035"/>
          <ac:spMkLst>
            <pc:docMk/>
            <pc:sldMk cId="156560293" sldId="1164"/>
            <ac:spMk id="17" creationId="{9DD296DD-2CAD-6932-F538-B022E2781B82}"/>
          </ac:spMkLst>
        </pc:spChg>
        <pc:spChg chg="add del mod ord">
          <ac:chgData name="Jana Lu" userId="76d7ce9a-58f9-4227-9ce6-18dcc353422d" providerId="ADAL" clId="{0DB16442-3E7C-408D-B1D2-E7B88EAD8DF0}" dt="2024-06-13T18:56:35.408" v="13641" actId="478"/>
          <ac:spMkLst>
            <pc:docMk/>
            <pc:sldMk cId="156560293" sldId="1164"/>
            <ac:spMk id="18" creationId="{8DACD670-D30E-79D3-DA18-B12C1E53D692}"/>
          </ac:spMkLst>
        </pc:spChg>
        <pc:grpChg chg="add del mod">
          <ac:chgData name="Jana Lu" userId="76d7ce9a-58f9-4227-9ce6-18dcc353422d" providerId="ADAL" clId="{0DB16442-3E7C-408D-B1D2-E7B88EAD8DF0}" dt="2024-06-13T19:01:40.762" v="13675" actId="14100"/>
          <ac:grpSpMkLst>
            <pc:docMk/>
            <pc:sldMk cId="156560293" sldId="1164"/>
            <ac:grpSpMk id="9" creationId="{12240B19-71CA-3B1F-0B4A-3A686FAD3864}"/>
          </ac:grpSpMkLst>
        </pc:grpChg>
        <pc:graphicFrameChg chg="add del modGraphic">
          <ac:chgData name="Jana Lu" userId="76d7ce9a-58f9-4227-9ce6-18dcc353422d" providerId="ADAL" clId="{0DB16442-3E7C-408D-B1D2-E7B88EAD8DF0}" dt="2024-06-12T19:43:13.101" v="4814" actId="18245"/>
          <ac:graphicFrameMkLst>
            <pc:docMk/>
            <pc:sldMk cId="156560293" sldId="1164"/>
            <ac:graphicFrameMk id="8" creationId="{F6C37B75-8C63-1939-DDC5-DE6A7678CB78}"/>
          </ac:graphicFrameMkLst>
        </pc:graphicFrameChg>
        <pc:picChg chg="add del mod">
          <ac:chgData name="Jana Lu" userId="76d7ce9a-58f9-4227-9ce6-18dcc353422d" providerId="ADAL" clId="{0DB16442-3E7C-408D-B1D2-E7B88EAD8DF0}" dt="2024-06-12T19:39:47.758" v="4812" actId="478"/>
          <ac:picMkLst>
            <pc:docMk/>
            <pc:sldMk cId="156560293" sldId="1164"/>
            <ac:picMk id="7" creationId="{F965662B-492B-AA61-245B-60D7113A4A12}"/>
          </ac:picMkLst>
        </pc:picChg>
        <pc:picChg chg="add mod">
          <ac:chgData name="Jana Lu" userId="76d7ce9a-58f9-4227-9ce6-18dcc353422d" providerId="ADAL" clId="{0DB16442-3E7C-408D-B1D2-E7B88EAD8DF0}" dt="2024-06-13T13:30:40.414" v="12299" actId="1076"/>
          <ac:picMkLst>
            <pc:docMk/>
            <pc:sldMk cId="156560293" sldId="1164"/>
            <ac:picMk id="16" creationId="{BDB6E263-71B0-08C2-F33F-E8B3A9737644}"/>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9:01:49.055" v="13677"/>
              <pc2:cmMkLst xmlns:pc2="http://schemas.microsoft.com/office/powerpoint/2019/9/main/command">
                <pc:docMk/>
                <pc:sldMk cId="156560293" sldId="1164"/>
                <pc2:cmMk id="{084562B7-77FB-4A42-B7AD-7CDF96CCD23F}"/>
              </pc2:cmMkLst>
              <pc226:cmRplyChg chg="add del">
                <pc226:chgData name="Jana Lu" userId="76d7ce9a-58f9-4227-9ce6-18dcc353422d" providerId="ADAL" clId="{0DB16442-3E7C-408D-B1D2-E7B88EAD8DF0}" dt="2024-06-13T19:01:49.055" v="13677"/>
                <pc2:cmRplyMkLst xmlns:pc2="http://schemas.microsoft.com/office/powerpoint/2019/9/main/command">
                  <pc:docMk/>
                  <pc:sldMk cId="156560293" sldId="1164"/>
                  <pc2:cmMk id="{084562B7-77FB-4A42-B7AD-7CDF96CCD23F}"/>
                  <pc2:cmRplyMk id="{4B3CE537-2264-411A-B0C3-6DD2D473D561}"/>
                </pc2:cmRplyMkLst>
              </pc226:cmRplyChg>
              <pc226:cmRplyChg chg="add">
                <pc226:chgData name="Jana Lu" userId="76d7ce9a-58f9-4227-9ce6-18dcc353422d" providerId="ADAL" clId="{0DB16442-3E7C-408D-B1D2-E7B88EAD8DF0}" dt="2024-06-13T18:59:40.837" v="13668"/>
                <pc2:cmRplyMkLst xmlns:pc2="http://schemas.microsoft.com/office/powerpoint/2019/9/main/command">
                  <pc:docMk/>
                  <pc:sldMk cId="156560293" sldId="1164"/>
                  <pc2:cmMk id="{084562B7-77FB-4A42-B7AD-7CDF96CCD23F}"/>
                  <pc2:cmRplyMk id="{DD4EADC6-E66B-42C9-995A-6A2DF6F069DE}"/>
                </pc2:cmRplyMkLst>
              </pc226:cmRplyChg>
            </pc226:cmChg>
          </p:ext>
        </pc:extLst>
      </pc:sldChg>
      <pc:sldChg chg="modSp add del mod">
        <pc:chgData name="Jana Lu" userId="76d7ce9a-58f9-4227-9ce6-18dcc353422d" providerId="ADAL" clId="{0DB16442-3E7C-408D-B1D2-E7B88EAD8DF0}" dt="2024-06-12T22:33:56.844" v="6425" actId="47"/>
        <pc:sldMkLst>
          <pc:docMk/>
          <pc:sldMk cId="2138359169" sldId="1165"/>
        </pc:sldMkLst>
        <pc:spChg chg="mod">
          <ac:chgData name="Jana Lu" userId="76d7ce9a-58f9-4227-9ce6-18dcc353422d" providerId="ADAL" clId="{0DB16442-3E7C-408D-B1D2-E7B88EAD8DF0}" dt="2024-06-12T19:52:12.931" v="5065" actId="20577"/>
          <ac:spMkLst>
            <pc:docMk/>
            <pc:sldMk cId="2138359169" sldId="1165"/>
            <ac:spMk id="6" creationId="{684930B3-7BAD-5596-15D1-D4FF76808023}"/>
          </ac:spMkLst>
        </pc:spChg>
        <pc:grpChg chg="mod">
          <ac:chgData name="Jana Lu" userId="76d7ce9a-58f9-4227-9ce6-18dcc353422d" providerId="ADAL" clId="{0DB16442-3E7C-408D-B1D2-E7B88EAD8DF0}" dt="2024-06-12T19:53:17.981" v="5094" actId="12788"/>
          <ac:grpSpMkLst>
            <pc:docMk/>
            <pc:sldMk cId="2138359169" sldId="1165"/>
            <ac:grpSpMk id="9" creationId="{12240B19-71CA-3B1F-0B4A-3A686FAD3864}"/>
          </ac:grpSpMkLst>
        </pc:grpChg>
      </pc:sldChg>
      <pc:sldChg chg="modSp add del mod">
        <pc:chgData name="Jana Lu" userId="76d7ce9a-58f9-4227-9ce6-18dcc353422d" providerId="ADAL" clId="{0DB16442-3E7C-408D-B1D2-E7B88EAD8DF0}" dt="2024-06-12T23:53:26.828" v="8054" actId="47"/>
        <pc:sldMkLst>
          <pc:docMk/>
          <pc:sldMk cId="1456121679" sldId="1166"/>
        </pc:sldMkLst>
        <pc:spChg chg="mod">
          <ac:chgData name="Jana Lu" userId="76d7ce9a-58f9-4227-9ce6-18dcc353422d" providerId="ADAL" clId="{0DB16442-3E7C-408D-B1D2-E7B88EAD8DF0}" dt="2024-06-12T19:52:28.847" v="5090" actId="20577"/>
          <ac:spMkLst>
            <pc:docMk/>
            <pc:sldMk cId="1456121679" sldId="1166"/>
            <ac:spMk id="6" creationId="{684930B3-7BAD-5596-15D1-D4FF76808023}"/>
          </ac:spMkLst>
        </pc:spChg>
        <pc:grpChg chg="mod">
          <ac:chgData name="Jana Lu" userId="76d7ce9a-58f9-4227-9ce6-18dcc353422d" providerId="ADAL" clId="{0DB16442-3E7C-408D-B1D2-E7B88EAD8DF0}" dt="2024-06-12T19:53:10.069" v="5093" actId="12788"/>
          <ac:grpSpMkLst>
            <pc:docMk/>
            <pc:sldMk cId="1456121679" sldId="1166"/>
            <ac:grpSpMk id="9" creationId="{12240B19-71CA-3B1F-0B4A-3A686FAD3864}"/>
          </ac:grpSpMkLst>
        </pc:grpChg>
      </pc:sldChg>
      <pc:sldChg chg="modSp add del mod">
        <pc:chgData name="Jana Lu" userId="76d7ce9a-58f9-4227-9ce6-18dcc353422d" providerId="ADAL" clId="{0DB16442-3E7C-408D-B1D2-E7B88EAD8DF0}" dt="2024-06-13T19:02:39.512" v="13730" actId="47"/>
        <pc:sldMkLst>
          <pc:docMk/>
          <pc:sldMk cId="1750374157" sldId="1167"/>
        </pc:sldMkLst>
        <pc:spChg chg="mod">
          <ac:chgData name="Jana Lu" userId="76d7ce9a-58f9-4227-9ce6-18dcc353422d" providerId="ADAL" clId="{0DB16442-3E7C-408D-B1D2-E7B88EAD8DF0}" dt="2024-06-13T17:48:24.966" v="12410"/>
          <ac:spMkLst>
            <pc:docMk/>
            <pc:sldMk cId="1750374157" sldId="1167"/>
            <ac:spMk id="4" creationId="{BA6D321C-8332-6DD8-C71E-F488611832BA}"/>
          </ac:spMkLst>
        </pc:spChg>
        <pc:spChg chg="mod">
          <ac:chgData name="Jana Lu" userId="76d7ce9a-58f9-4227-9ce6-18dcc353422d" providerId="ADAL" clId="{0DB16442-3E7C-408D-B1D2-E7B88EAD8DF0}" dt="2024-06-12T22:33:52.574" v="6424"/>
          <ac:spMkLst>
            <pc:docMk/>
            <pc:sldMk cId="1750374157" sldId="1167"/>
            <ac:spMk id="6" creationId="{684930B3-7BAD-5596-15D1-D4FF76808023}"/>
          </ac:spMkLst>
        </pc:spChg>
        <pc:spChg chg="mod">
          <ac:chgData name="Jana Lu" userId="76d7ce9a-58f9-4227-9ce6-18dcc353422d" providerId="ADAL" clId="{0DB16442-3E7C-408D-B1D2-E7B88EAD8DF0}" dt="2024-06-12T23:53:56.339" v="8056" actId="115"/>
          <ac:spMkLst>
            <pc:docMk/>
            <pc:sldMk cId="1750374157" sldId="1167"/>
            <ac:spMk id="11" creationId="{CB0A3D4E-58FE-D6F7-F5A1-C96EC060EDFA}"/>
          </ac:spMkLst>
        </pc:spChg>
      </pc:sldChg>
      <pc:sldChg chg="addSp delSp modSp new mod addCm delCm modNotesTx">
        <pc:chgData name="Jana Lu" userId="76d7ce9a-58f9-4227-9ce6-18dcc353422d" providerId="ADAL" clId="{0DB16442-3E7C-408D-B1D2-E7B88EAD8DF0}" dt="2024-06-13T19:21:37.903" v="13957" actId="1036"/>
        <pc:sldMkLst>
          <pc:docMk/>
          <pc:sldMk cId="400136949" sldId="1168"/>
        </pc:sldMkLst>
        <pc:spChg chg="mod">
          <ac:chgData name="Jana Lu" userId="76d7ce9a-58f9-4227-9ce6-18dcc353422d" providerId="ADAL" clId="{0DB16442-3E7C-408D-B1D2-E7B88EAD8DF0}" dt="2024-06-13T17:48:24.966" v="12410"/>
          <ac:spMkLst>
            <pc:docMk/>
            <pc:sldMk cId="400136949" sldId="1168"/>
            <ac:spMk id="2" creationId="{9FF5E9BC-34D7-7918-EDA6-B6F3E5069E37}"/>
          </ac:spMkLst>
        </pc:spChg>
        <pc:spChg chg="del">
          <ac:chgData name="Jana Lu" userId="76d7ce9a-58f9-4227-9ce6-18dcc353422d" providerId="ADAL" clId="{0DB16442-3E7C-408D-B1D2-E7B88EAD8DF0}" dt="2024-06-12T23:02:13.083" v="6602" actId="3680"/>
          <ac:spMkLst>
            <pc:docMk/>
            <pc:sldMk cId="400136949" sldId="1168"/>
            <ac:spMk id="3" creationId="{D21C3992-D769-2B32-66C3-7B8AB021AA26}"/>
          </ac:spMkLst>
        </pc:spChg>
        <pc:spChg chg="mod">
          <ac:chgData name="Jana Lu" userId="76d7ce9a-58f9-4227-9ce6-18dcc353422d" providerId="ADAL" clId="{0DB16442-3E7C-408D-B1D2-E7B88EAD8DF0}" dt="2024-06-13T17:48:25.663" v="12686" actId="27636"/>
          <ac:spMkLst>
            <pc:docMk/>
            <pc:sldMk cId="400136949" sldId="1168"/>
            <ac:spMk id="4" creationId="{B21DDB31-FE65-8758-8A5A-EE94FD019B78}"/>
          </ac:spMkLst>
        </pc:spChg>
        <pc:spChg chg="mod">
          <ac:chgData name="Jana Lu" userId="76d7ce9a-58f9-4227-9ce6-18dcc353422d" providerId="ADAL" clId="{0DB16442-3E7C-408D-B1D2-E7B88EAD8DF0}" dt="2024-06-13T17:48:25.688" v="12697" actId="27636"/>
          <ac:spMkLst>
            <pc:docMk/>
            <pc:sldMk cId="400136949" sldId="1168"/>
            <ac:spMk id="5" creationId="{D5EA60A8-6947-2818-5C44-D3032E390036}"/>
          </ac:spMkLst>
        </pc:spChg>
        <pc:spChg chg="mod">
          <ac:chgData name="Jana Lu" userId="76d7ce9a-58f9-4227-9ce6-18dcc353422d" providerId="ADAL" clId="{0DB16442-3E7C-408D-B1D2-E7B88EAD8DF0}" dt="2024-06-13T17:48:25.673" v="12691" actId="27636"/>
          <ac:spMkLst>
            <pc:docMk/>
            <pc:sldMk cId="400136949" sldId="1168"/>
            <ac:spMk id="6" creationId="{5C96E8E3-4977-5E50-5DCF-EB40B02E42F0}"/>
          </ac:spMkLst>
        </pc:spChg>
        <pc:spChg chg="mod">
          <ac:chgData name="Jana Lu" userId="76d7ce9a-58f9-4227-9ce6-18dcc353422d" providerId="ADAL" clId="{0DB16442-3E7C-408D-B1D2-E7B88EAD8DF0}" dt="2024-06-13T17:48:25.656" v="12682" actId="27636"/>
          <ac:spMkLst>
            <pc:docMk/>
            <pc:sldMk cId="400136949" sldId="1168"/>
            <ac:spMk id="7" creationId="{29B8BA5D-BC15-6AD7-8139-34464874DAAD}"/>
          </ac:spMkLst>
        </pc:spChg>
        <pc:spChg chg="mod">
          <ac:chgData name="Jana Lu" userId="76d7ce9a-58f9-4227-9ce6-18dcc353422d" providerId="ADAL" clId="{0DB16442-3E7C-408D-B1D2-E7B88EAD8DF0}" dt="2024-06-13T17:48:25.653" v="12680" actId="27636"/>
          <ac:spMkLst>
            <pc:docMk/>
            <pc:sldMk cId="400136949" sldId="1168"/>
            <ac:spMk id="8" creationId="{099538BD-9029-3AE1-40DF-77E8335E180C}"/>
          </ac:spMkLst>
        </pc:spChg>
        <pc:spChg chg="mod">
          <ac:chgData name="Jana Lu" userId="76d7ce9a-58f9-4227-9ce6-18dcc353422d" providerId="ADAL" clId="{0DB16442-3E7C-408D-B1D2-E7B88EAD8DF0}" dt="2024-06-13T17:48:25.664" v="12687" actId="27636"/>
          <ac:spMkLst>
            <pc:docMk/>
            <pc:sldMk cId="400136949" sldId="1168"/>
            <ac:spMk id="9" creationId="{C069819F-0F58-AD82-2998-1BC898216D27}"/>
          </ac:spMkLst>
        </pc:spChg>
        <pc:spChg chg="mod">
          <ac:chgData name="Jana Lu" userId="76d7ce9a-58f9-4227-9ce6-18dcc353422d" providerId="ADAL" clId="{0DB16442-3E7C-408D-B1D2-E7B88EAD8DF0}" dt="2024-06-13T17:48:25.668" v="12689" actId="27636"/>
          <ac:spMkLst>
            <pc:docMk/>
            <pc:sldMk cId="400136949" sldId="1168"/>
            <ac:spMk id="10" creationId="{65B2D918-2585-1A2C-15E0-0FF0021AD08E}"/>
          </ac:spMkLst>
        </pc:spChg>
        <pc:spChg chg="mod">
          <ac:chgData name="Jana Lu" userId="76d7ce9a-58f9-4227-9ce6-18dcc353422d" providerId="ADAL" clId="{0DB16442-3E7C-408D-B1D2-E7B88EAD8DF0}" dt="2024-06-13T17:48:25.671" v="12690" actId="27636"/>
          <ac:spMkLst>
            <pc:docMk/>
            <pc:sldMk cId="400136949" sldId="1168"/>
            <ac:spMk id="11" creationId="{919A7CA5-908C-3175-C49B-778EEFE899BA}"/>
          </ac:spMkLst>
        </pc:spChg>
        <pc:spChg chg="mod">
          <ac:chgData name="Jana Lu" userId="76d7ce9a-58f9-4227-9ce6-18dcc353422d" providerId="ADAL" clId="{0DB16442-3E7C-408D-B1D2-E7B88EAD8DF0}" dt="2024-06-13T17:48:25.660" v="12684" actId="27636"/>
          <ac:spMkLst>
            <pc:docMk/>
            <pc:sldMk cId="400136949" sldId="1168"/>
            <ac:spMk id="12" creationId="{46D666E4-1240-3E68-5649-4BAB24D87366}"/>
          </ac:spMkLst>
        </pc:spChg>
        <pc:spChg chg="mod">
          <ac:chgData name="Jana Lu" userId="76d7ce9a-58f9-4227-9ce6-18dcc353422d" providerId="ADAL" clId="{0DB16442-3E7C-408D-B1D2-E7B88EAD8DF0}" dt="2024-06-13T17:48:25.675" v="12692" actId="27636"/>
          <ac:spMkLst>
            <pc:docMk/>
            <pc:sldMk cId="400136949" sldId="1168"/>
            <ac:spMk id="13" creationId="{15BE2F5E-15C3-6710-24D8-EB374F13B9B0}"/>
          </ac:spMkLst>
        </pc:spChg>
        <pc:spChg chg="mod">
          <ac:chgData name="Jana Lu" userId="76d7ce9a-58f9-4227-9ce6-18dcc353422d" providerId="ADAL" clId="{0DB16442-3E7C-408D-B1D2-E7B88EAD8DF0}" dt="2024-06-13T17:48:25.678" v="12694" actId="27636"/>
          <ac:spMkLst>
            <pc:docMk/>
            <pc:sldMk cId="400136949" sldId="1168"/>
            <ac:spMk id="14" creationId="{B752124B-245C-0F50-D7A1-FA30F3061364}"/>
          </ac:spMkLst>
        </pc:spChg>
        <pc:spChg chg="mod">
          <ac:chgData name="Jana Lu" userId="76d7ce9a-58f9-4227-9ce6-18dcc353422d" providerId="ADAL" clId="{0DB16442-3E7C-408D-B1D2-E7B88EAD8DF0}" dt="2024-06-13T17:48:25.662" v="12685" actId="27636"/>
          <ac:spMkLst>
            <pc:docMk/>
            <pc:sldMk cId="400136949" sldId="1168"/>
            <ac:spMk id="15" creationId="{F3F40CF1-7118-8355-C7FF-D02C0CB169CD}"/>
          </ac:spMkLst>
        </pc:spChg>
        <pc:spChg chg="mod">
          <ac:chgData name="Jana Lu" userId="76d7ce9a-58f9-4227-9ce6-18dcc353422d" providerId="ADAL" clId="{0DB16442-3E7C-408D-B1D2-E7B88EAD8DF0}" dt="2024-06-13T17:48:25.654" v="12681" actId="27636"/>
          <ac:spMkLst>
            <pc:docMk/>
            <pc:sldMk cId="400136949" sldId="1168"/>
            <ac:spMk id="16" creationId="{3A95DA6F-F54F-9D00-063C-AA2E61E57786}"/>
          </ac:spMkLst>
        </pc:spChg>
        <pc:spChg chg="mod">
          <ac:chgData name="Jana Lu" userId="76d7ce9a-58f9-4227-9ce6-18dcc353422d" providerId="ADAL" clId="{0DB16442-3E7C-408D-B1D2-E7B88EAD8DF0}" dt="2024-06-13T17:48:25.676" v="12693" actId="27636"/>
          <ac:spMkLst>
            <pc:docMk/>
            <pc:sldMk cId="400136949" sldId="1168"/>
            <ac:spMk id="17" creationId="{29CF9851-67E9-F768-14ED-BAB00F02BE64}"/>
          </ac:spMkLst>
        </pc:spChg>
        <pc:spChg chg="mod">
          <ac:chgData name="Jana Lu" userId="76d7ce9a-58f9-4227-9ce6-18dcc353422d" providerId="ADAL" clId="{0DB16442-3E7C-408D-B1D2-E7B88EAD8DF0}" dt="2024-06-13T17:48:25.658" v="12683" actId="27636"/>
          <ac:spMkLst>
            <pc:docMk/>
            <pc:sldMk cId="400136949" sldId="1168"/>
            <ac:spMk id="18" creationId="{3D380F5A-BBAF-0B1D-523B-E03C9D77667D}"/>
          </ac:spMkLst>
        </pc:spChg>
        <pc:spChg chg="mod">
          <ac:chgData name="Jana Lu" userId="76d7ce9a-58f9-4227-9ce6-18dcc353422d" providerId="ADAL" clId="{0DB16442-3E7C-408D-B1D2-E7B88EAD8DF0}" dt="2024-06-13T17:48:25.666" v="12688" actId="27636"/>
          <ac:spMkLst>
            <pc:docMk/>
            <pc:sldMk cId="400136949" sldId="1168"/>
            <ac:spMk id="19" creationId="{46B675EE-F2AF-D4B2-71BB-A9F9E5319AD8}"/>
          </ac:spMkLst>
        </pc:spChg>
        <pc:spChg chg="mod">
          <ac:chgData name="Jana Lu" userId="76d7ce9a-58f9-4227-9ce6-18dcc353422d" providerId="ADAL" clId="{0DB16442-3E7C-408D-B1D2-E7B88EAD8DF0}" dt="2024-06-13T17:48:25.651" v="12679" actId="27636"/>
          <ac:spMkLst>
            <pc:docMk/>
            <pc:sldMk cId="400136949" sldId="1168"/>
            <ac:spMk id="20" creationId="{4BB68234-CFCB-D9EC-7187-F5D1520F7BF8}"/>
          </ac:spMkLst>
        </pc:spChg>
        <pc:spChg chg="mod">
          <ac:chgData name="Jana Lu" userId="76d7ce9a-58f9-4227-9ce6-18dcc353422d" providerId="ADAL" clId="{0DB16442-3E7C-408D-B1D2-E7B88EAD8DF0}" dt="2024-06-13T17:48:25.648" v="12678" actId="27636"/>
          <ac:spMkLst>
            <pc:docMk/>
            <pc:sldMk cId="400136949" sldId="1168"/>
            <ac:spMk id="21" creationId="{2605A48A-A291-BED2-C8C1-45C10E9515A5}"/>
          </ac:spMkLst>
        </pc:spChg>
        <pc:spChg chg="mod">
          <ac:chgData name="Jana Lu" userId="76d7ce9a-58f9-4227-9ce6-18dcc353422d" providerId="ADAL" clId="{0DB16442-3E7C-408D-B1D2-E7B88EAD8DF0}" dt="2024-06-13T17:48:25.684" v="12696" actId="27636"/>
          <ac:spMkLst>
            <pc:docMk/>
            <pc:sldMk cId="400136949" sldId="1168"/>
            <ac:spMk id="22" creationId="{C3DBB563-41D2-E895-5752-37DCF12BB934}"/>
          </ac:spMkLst>
        </pc:spChg>
        <pc:spChg chg="mod">
          <ac:chgData name="Jana Lu" userId="76d7ce9a-58f9-4227-9ce6-18dcc353422d" providerId="ADAL" clId="{0DB16442-3E7C-408D-B1D2-E7B88EAD8DF0}" dt="2024-06-13T17:48:25.680" v="12695" actId="27636"/>
          <ac:spMkLst>
            <pc:docMk/>
            <pc:sldMk cId="400136949" sldId="1168"/>
            <ac:spMk id="23" creationId="{DF44E928-E158-D7E9-3D48-E853BA169703}"/>
          </ac:spMkLst>
        </pc:spChg>
        <pc:spChg chg="mod">
          <ac:chgData name="Jana Lu" userId="76d7ce9a-58f9-4227-9ce6-18dcc353422d" providerId="ADAL" clId="{0DB16442-3E7C-408D-B1D2-E7B88EAD8DF0}" dt="2024-06-13T17:48:24.966" v="12410"/>
          <ac:spMkLst>
            <pc:docMk/>
            <pc:sldMk cId="400136949" sldId="1168"/>
            <ac:spMk id="24" creationId="{C9DDE41B-32F3-458F-93F2-EAAD1CA723B9}"/>
          </ac:spMkLst>
        </pc:spChg>
        <pc:graphicFrameChg chg="add mod ord modGraphic">
          <ac:chgData name="Jana Lu" userId="76d7ce9a-58f9-4227-9ce6-18dcc353422d" providerId="ADAL" clId="{0DB16442-3E7C-408D-B1D2-E7B88EAD8DF0}" dt="2024-06-13T19:21:37.903" v="13957" actId="1036"/>
          <ac:graphicFrameMkLst>
            <pc:docMk/>
            <pc:sldMk cId="400136949" sldId="1168"/>
            <ac:graphicFrameMk id="25" creationId="{4CBCD60C-FEB4-9F7B-A8FA-EC5744A0DA3D}"/>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19:19:53.750" v="13872"/>
              <pc2:cmMkLst xmlns:pc2="http://schemas.microsoft.com/office/powerpoint/2019/9/main/command">
                <pc:docMk/>
                <pc:sldMk cId="400136949" sldId="1168"/>
                <pc2:cmMk id="{16D0732B-B2B7-4810-9784-314AA57CD21C}"/>
              </pc2:cmMkLst>
            </pc226:cmChg>
            <pc226:cmChg xmlns:pc226="http://schemas.microsoft.com/office/powerpoint/2022/06/main/command" chg="add del">
              <pc226:chgData name="Jana Lu" userId="76d7ce9a-58f9-4227-9ce6-18dcc353422d" providerId="ADAL" clId="{0DB16442-3E7C-408D-B1D2-E7B88EAD8DF0}" dt="2024-06-13T19:19:55.336" v="13873"/>
              <pc2:cmMkLst xmlns:pc2="http://schemas.microsoft.com/office/powerpoint/2019/9/main/command">
                <pc:docMk/>
                <pc:sldMk cId="400136949" sldId="1168"/>
                <pc2:cmMk id="{A802616F-2C0F-41F7-8032-67AF4105F55F}"/>
              </pc2:cmMkLst>
            </pc226:cmChg>
          </p:ext>
        </pc:extLst>
      </pc:sldChg>
      <pc:sldChg chg="delSp modSp add mod addCm modNotesTx">
        <pc:chgData name="Jana Lu" userId="76d7ce9a-58f9-4227-9ce6-18dcc353422d" providerId="ADAL" clId="{0DB16442-3E7C-408D-B1D2-E7B88EAD8DF0}" dt="2024-06-13T19:22:49.003" v="13974" actId="1035"/>
        <pc:sldMkLst>
          <pc:docMk/>
          <pc:sldMk cId="1707411125" sldId="1169"/>
        </pc:sldMkLst>
        <pc:spChg chg="mod">
          <ac:chgData name="Jana Lu" userId="76d7ce9a-58f9-4227-9ce6-18dcc353422d" providerId="ADAL" clId="{0DB16442-3E7C-408D-B1D2-E7B88EAD8DF0}" dt="2024-06-12T23:46:31.539" v="7962" actId="20577"/>
          <ac:spMkLst>
            <pc:docMk/>
            <pc:sldMk cId="1707411125" sldId="1169"/>
            <ac:spMk id="2" creationId="{6A1C2CFB-D2D6-00B2-6307-5C3F9BFFDBCE}"/>
          </ac:spMkLst>
        </pc:spChg>
        <pc:spChg chg="mod">
          <ac:chgData name="Jana Lu" userId="76d7ce9a-58f9-4227-9ce6-18dcc353422d" providerId="ADAL" clId="{0DB16442-3E7C-408D-B1D2-E7B88EAD8DF0}" dt="2024-06-12T23:49:14.228" v="7981" actId="1076"/>
          <ac:spMkLst>
            <pc:docMk/>
            <pc:sldMk cId="1707411125" sldId="1169"/>
            <ac:spMk id="3" creationId="{0E7F01A5-EE37-A2FE-7AB7-B1FC6354BE95}"/>
          </ac:spMkLst>
        </pc:spChg>
        <pc:spChg chg="mod">
          <ac:chgData name="Jana Lu" userId="76d7ce9a-58f9-4227-9ce6-18dcc353422d" providerId="ADAL" clId="{0DB16442-3E7C-408D-B1D2-E7B88EAD8DF0}" dt="2024-06-13T17:48:25.771" v="12738" actId="27636"/>
          <ac:spMkLst>
            <pc:docMk/>
            <pc:sldMk cId="1707411125" sldId="1169"/>
            <ac:spMk id="4" creationId="{34204C3A-EA4F-5F51-EFA1-B5769C6F1173}"/>
          </ac:spMkLst>
        </pc:spChg>
        <pc:spChg chg="mod">
          <ac:chgData name="Jana Lu" userId="76d7ce9a-58f9-4227-9ce6-18dcc353422d" providerId="ADAL" clId="{0DB16442-3E7C-408D-B1D2-E7B88EAD8DF0}" dt="2024-06-13T17:48:25.794" v="12749" actId="27636"/>
          <ac:spMkLst>
            <pc:docMk/>
            <pc:sldMk cId="1707411125" sldId="1169"/>
            <ac:spMk id="5" creationId="{6BE56A93-5ECF-DF34-79D7-292AF0FC5DD6}"/>
          </ac:spMkLst>
        </pc:spChg>
        <pc:spChg chg="mod">
          <ac:chgData name="Jana Lu" userId="76d7ce9a-58f9-4227-9ce6-18dcc353422d" providerId="ADAL" clId="{0DB16442-3E7C-408D-B1D2-E7B88EAD8DF0}" dt="2024-06-13T17:48:25.805" v="12754" actId="27636"/>
          <ac:spMkLst>
            <pc:docMk/>
            <pc:sldMk cId="1707411125" sldId="1169"/>
            <ac:spMk id="6" creationId="{4613E88F-17C5-4382-66C5-B2936A3F8AB4}"/>
          </ac:spMkLst>
        </pc:spChg>
        <pc:spChg chg="mod">
          <ac:chgData name="Jana Lu" userId="76d7ce9a-58f9-4227-9ce6-18dcc353422d" providerId="ADAL" clId="{0DB16442-3E7C-408D-B1D2-E7B88EAD8DF0}" dt="2024-06-13T17:48:25.778" v="12742" actId="27636"/>
          <ac:spMkLst>
            <pc:docMk/>
            <pc:sldMk cId="1707411125" sldId="1169"/>
            <ac:spMk id="7" creationId="{61A236E7-47FF-873D-281B-F8D9AE108954}"/>
          </ac:spMkLst>
        </pc:spChg>
        <pc:spChg chg="mod">
          <ac:chgData name="Jana Lu" userId="76d7ce9a-58f9-4227-9ce6-18dcc353422d" providerId="ADAL" clId="{0DB16442-3E7C-408D-B1D2-E7B88EAD8DF0}" dt="2024-06-13T17:48:25.775" v="12741" actId="27636"/>
          <ac:spMkLst>
            <pc:docMk/>
            <pc:sldMk cId="1707411125" sldId="1169"/>
            <ac:spMk id="8" creationId="{36558747-07F6-A815-3EC2-A47AC8C0AA7A}"/>
          </ac:spMkLst>
        </pc:spChg>
        <pc:spChg chg="mod">
          <ac:chgData name="Jana Lu" userId="76d7ce9a-58f9-4227-9ce6-18dcc353422d" providerId="ADAL" clId="{0DB16442-3E7C-408D-B1D2-E7B88EAD8DF0}" dt="2024-06-13T17:48:25.781" v="12744" actId="27636"/>
          <ac:spMkLst>
            <pc:docMk/>
            <pc:sldMk cId="1707411125" sldId="1169"/>
            <ac:spMk id="9" creationId="{191BE8F6-5D8D-2EA7-850A-EDFB195DF47D}"/>
          </ac:spMkLst>
        </pc:spChg>
        <pc:spChg chg="mod">
          <ac:chgData name="Jana Lu" userId="76d7ce9a-58f9-4227-9ce6-18dcc353422d" providerId="ADAL" clId="{0DB16442-3E7C-408D-B1D2-E7B88EAD8DF0}" dt="2024-06-13T17:48:25.803" v="12753" actId="27636"/>
          <ac:spMkLst>
            <pc:docMk/>
            <pc:sldMk cId="1707411125" sldId="1169"/>
            <ac:spMk id="10" creationId="{2285AD7B-BA73-1208-FBB5-BA15DF91DF03}"/>
          </ac:spMkLst>
        </pc:spChg>
        <pc:spChg chg="mod">
          <ac:chgData name="Jana Lu" userId="76d7ce9a-58f9-4227-9ce6-18dcc353422d" providerId="ADAL" clId="{0DB16442-3E7C-408D-B1D2-E7B88EAD8DF0}" dt="2024-06-13T17:48:25.788" v="12747" actId="27636"/>
          <ac:spMkLst>
            <pc:docMk/>
            <pc:sldMk cId="1707411125" sldId="1169"/>
            <ac:spMk id="11" creationId="{1F6302EF-D471-DC4E-2717-4772AA8B921E}"/>
          </ac:spMkLst>
        </pc:spChg>
        <pc:spChg chg="mod">
          <ac:chgData name="Jana Lu" userId="76d7ce9a-58f9-4227-9ce6-18dcc353422d" providerId="ADAL" clId="{0DB16442-3E7C-408D-B1D2-E7B88EAD8DF0}" dt="2024-06-13T17:48:25.800" v="12752" actId="27636"/>
          <ac:spMkLst>
            <pc:docMk/>
            <pc:sldMk cId="1707411125" sldId="1169"/>
            <ac:spMk id="12" creationId="{FB72072B-610B-B224-57AF-B4709EA8AF91}"/>
          </ac:spMkLst>
        </pc:spChg>
        <pc:spChg chg="mod">
          <ac:chgData name="Jana Lu" userId="76d7ce9a-58f9-4227-9ce6-18dcc353422d" providerId="ADAL" clId="{0DB16442-3E7C-408D-B1D2-E7B88EAD8DF0}" dt="2024-06-13T17:48:25.792" v="12748" actId="27636"/>
          <ac:spMkLst>
            <pc:docMk/>
            <pc:sldMk cId="1707411125" sldId="1169"/>
            <ac:spMk id="13" creationId="{AEE62B0F-5DE9-3F12-2DE6-02BCF82AA406}"/>
          </ac:spMkLst>
        </pc:spChg>
        <pc:spChg chg="mod">
          <ac:chgData name="Jana Lu" userId="76d7ce9a-58f9-4227-9ce6-18dcc353422d" providerId="ADAL" clId="{0DB16442-3E7C-408D-B1D2-E7B88EAD8DF0}" dt="2024-06-13T17:48:25.797" v="12751" actId="27636"/>
          <ac:spMkLst>
            <pc:docMk/>
            <pc:sldMk cId="1707411125" sldId="1169"/>
            <ac:spMk id="14" creationId="{F4EFAA17-28FA-204A-B725-AB33DA76223F}"/>
          </ac:spMkLst>
        </pc:spChg>
        <pc:spChg chg="mod">
          <ac:chgData name="Jana Lu" userId="76d7ce9a-58f9-4227-9ce6-18dcc353422d" providerId="ADAL" clId="{0DB16442-3E7C-408D-B1D2-E7B88EAD8DF0}" dt="2024-06-13T17:48:25.779" v="12743" actId="27636"/>
          <ac:spMkLst>
            <pc:docMk/>
            <pc:sldMk cId="1707411125" sldId="1169"/>
            <ac:spMk id="15" creationId="{43F29F63-1F64-1B04-7311-89E691561494}"/>
          </ac:spMkLst>
        </pc:spChg>
        <pc:spChg chg="mod">
          <ac:chgData name="Jana Lu" userId="76d7ce9a-58f9-4227-9ce6-18dcc353422d" providerId="ADAL" clId="{0DB16442-3E7C-408D-B1D2-E7B88EAD8DF0}" dt="2024-06-13T17:48:25.768" v="12736" actId="27636"/>
          <ac:spMkLst>
            <pc:docMk/>
            <pc:sldMk cId="1707411125" sldId="1169"/>
            <ac:spMk id="16" creationId="{D4B51E61-5976-6D1D-A22E-2037297517D9}"/>
          </ac:spMkLst>
        </pc:spChg>
        <pc:spChg chg="mod">
          <ac:chgData name="Jana Lu" userId="76d7ce9a-58f9-4227-9ce6-18dcc353422d" providerId="ADAL" clId="{0DB16442-3E7C-408D-B1D2-E7B88EAD8DF0}" dt="2024-06-13T17:48:25.783" v="12745" actId="27636"/>
          <ac:spMkLst>
            <pc:docMk/>
            <pc:sldMk cId="1707411125" sldId="1169"/>
            <ac:spMk id="17" creationId="{96656221-107D-02DD-8D86-9422DE2CAFDA}"/>
          </ac:spMkLst>
        </pc:spChg>
        <pc:spChg chg="mod">
          <ac:chgData name="Jana Lu" userId="76d7ce9a-58f9-4227-9ce6-18dcc353422d" providerId="ADAL" clId="{0DB16442-3E7C-408D-B1D2-E7B88EAD8DF0}" dt="2024-06-13T17:48:25.785" v="12746" actId="27636"/>
          <ac:spMkLst>
            <pc:docMk/>
            <pc:sldMk cId="1707411125" sldId="1169"/>
            <ac:spMk id="18" creationId="{9568F505-B29D-4A09-275E-E99B4A628F7A}"/>
          </ac:spMkLst>
        </pc:spChg>
        <pc:spChg chg="mod">
          <ac:chgData name="Jana Lu" userId="76d7ce9a-58f9-4227-9ce6-18dcc353422d" providerId="ADAL" clId="{0DB16442-3E7C-408D-B1D2-E7B88EAD8DF0}" dt="2024-06-13T17:48:25.773" v="12739" actId="27636"/>
          <ac:spMkLst>
            <pc:docMk/>
            <pc:sldMk cId="1707411125" sldId="1169"/>
            <ac:spMk id="19" creationId="{268ECC25-002E-24D0-5A2C-8E2623031A0A}"/>
          </ac:spMkLst>
        </pc:spChg>
        <pc:spChg chg="mod">
          <ac:chgData name="Jana Lu" userId="76d7ce9a-58f9-4227-9ce6-18dcc353422d" providerId="ADAL" clId="{0DB16442-3E7C-408D-B1D2-E7B88EAD8DF0}" dt="2024-06-13T17:48:25.774" v="12740" actId="27636"/>
          <ac:spMkLst>
            <pc:docMk/>
            <pc:sldMk cId="1707411125" sldId="1169"/>
            <ac:spMk id="20" creationId="{001BC17B-5ACA-6070-6351-77FB72978573}"/>
          </ac:spMkLst>
        </pc:spChg>
        <pc:spChg chg="mod">
          <ac:chgData name="Jana Lu" userId="76d7ce9a-58f9-4227-9ce6-18dcc353422d" providerId="ADAL" clId="{0DB16442-3E7C-408D-B1D2-E7B88EAD8DF0}" dt="2024-06-13T17:48:25.770" v="12737" actId="27636"/>
          <ac:spMkLst>
            <pc:docMk/>
            <pc:sldMk cId="1707411125" sldId="1169"/>
            <ac:spMk id="21" creationId="{CE66C1BE-1556-8896-90B0-38882162CD1C}"/>
          </ac:spMkLst>
        </pc:spChg>
        <pc:spChg chg="mod">
          <ac:chgData name="Jana Lu" userId="76d7ce9a-58f9-4227-9ce6-18dcc353422d" providerId="ADAL" clId="{0DB16442-3E7C-408D-B1D2-E7B88EAD8DF0}" dt="2024-06-13T17:48:25.796" v="12750" actId="27636"/>
          <ac:spMkLst>
            <pc:docMk/>
            <pc:sldMk cId="1707411125" sldId="1169"/>
            <ac:spMk id="22" creationId="{1DA5E958-C24E-6432-A8BD-5F6E6A8F9522}"/>
          </ac:spMkLst>
        </pc:spChg>
        <pc:spChg chg="mod">
          <ac:chgData name="Jana Lu" userId="76d7ce9a-58f9-4227-9ce6-18dcc353422d" providerId="ADAL" clId="{0DB16442-3E7C-408D-B1D2-E7B88EAD8DF0}" dt="2024-06-13T17:48:24.966" v="12410"/>
          <ac:spMkLst>
            <pc:docMk/>
            <pc:sldMk cId="1707411125" sldId="1169"/>
            <ac:spMk id="23" creationId="{9187529F-1BDF-9C84-DF19-D16B43834564}"/>
          </ac:spMkLst>
        </pc:spChg>
        <pc:spChg chg="mod">
          <ac:chgData name="Jana Lu" userId="76d7ce9a-58f9-4227-9ce6-18dcc353422d" providerId="ADAL" clId="{0DB16442-3E7C-408D-B1D2-E7B88EAD8DF0}" dt="2024-06-13T19:22:49.003" v="13974" actId="1035"/>
          <ac:spMkLst>
            <pc:docMk/>
            <pc:sldMk cId="1707411125" sldId="1169"/>
            <ac:spMk id="24" creationId="{D9B11451-9340-50E9-3485-69DA56C606E3}"/>
          </ac:spMkLst>
        </pc:spChg>
        <pc:spChg chg="del">
          <ac:chgData name="Jana Lu" userId="76d7ce9a-58f9-4227-9ce6-18dcc353422d" providerId="ADAL" clId="{0DB16442-3E7C-408D-B1D2-E7B88EAD8DF0}" dt="2024-06-12T23:47:39.122" v="7966" actId="478"/>
          <ac:spMkLst>
            <pc:docMk/>
            <pc:sldMk cId="1707411125" sldId="1169"/>
            <ac:spMk id="26" creationId="{704DFCE7-DD77-0048-89B8-61EFFEE9AC4A}"/>
          </ac:spMkLst>
        </pc:spChg>
        <pc:picChg chg="mod">
          <ac:chgData name="Jana Lu" userId="76d7ce9a-58f9-4227-9ce6-18dcc353422d" providerId="ADAL" clId="{0DB16442-3E7C-408D-B1D2-E7B88EAD8DF0}" dt="2024-06-12T23:49:30.795" v="7982" actId="1076"/>
          <ac:picMkLst>
            <pc:docMk/>
            <pc:sldMk cId="1707411125" sldId="1169"/>
            <ac:picMk id="4098" creationId="{A61046A4-C429-9598-8EBD-D20D35D14EDC}"/>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47:21.030" v="7965"/>
              <pc2:cmMkLst xmlns:pc2="http://schemas.microsoft.com/office/powerpoint/2019/9/main/command">
                <pc:docMk/>
                <pc:sldMk cId="1707411125" sldId="1169"/>
                <pc2:cmMk id="{B1803214-A986-47BC-B33C-17D36DA52467}"/>
              </pc2:cmMkLst>
            </pc226:cmChg>
          </p:ext>
        </pc:extLst>
      </pc:sldChg>
      <pc:sldChg chg="addSp modSp new del">
        <pc:chgData name="Jana Lu" userId="76d7ce9a-58f9-4227-9ce6-18dcc353422d" providerId="ADAL" clId="{0DB16442-3E7C-408D-B1D2-E7B88EAD8DF0}" dt="2024-06-12T23:38:18.994" v="7787" actId="47"/>
        <pc:sldMkLst>
          <pc:docMk/>
          <pc:sldMk cId="4199834981" sldId="1169"/>
        </pc:sldMkLst>
        <pc:picChg chg="add mod">
          <ac:chgData name="Jana Lu" userId="76d7ce9a-58f9-4227-9ce6-18dcc353422d" providerId="ADAL" clId="{0DB16442-3E7C-408D-B1D2-E7B88EAD8DF0}" dt="2024-06-12T23:38:08.339" v="7766"/>
          <ac:picMkLst>
            <pc:docMk/>
            <pc:sldMk cId="4199834981" sldId="1169"/>
            <ac:picMk id="25" creationId="{8C1BFBC5-DEC4-9C46-3220-B7516E0426EB}"/>
          </ac:picMkLst>
        </pc:picChg>
      </pc:sldChg>
      <pc:sldChg chg="delSp modSp add mod addCm modNotesTx">
        <pc:chgData name="Jana Lu" userId="76d7ce9a-58f9-4227-9ce6-18dcc353422d" providerId="ADAL" clId="{0DB16442-3E7C-408D-B1D2-E7B88EAD8DF0}" dt="2024-06-13T19:23:27.607" v="13977" actId="14100"/>
        <pc:sldMkLst>
          <pc:docMk/>
          <pc:sldMk cId="451878062" sldId="1170"/>
        </pc:sldMkLst>
        <pc:spChg chg="mod">
          <ac:chgData name="Jana Lu" userId="76d7ce9a-58f9-4227-9ce6-18dcc353422d" providerId="ADAL" clId="{0DB16442-3E7C-408D-B1D2-E7B88EAD8DF0}" dt="2024-06-13T19:23:27.607" v="13977" actId="14100"/>
          <ac:spMkLst>
            <pc:docMk/>
            <pc:sldMk cId="451878062" sldId="1170"/>
            <ac:spMk id="2" creationId="{4CA13799-1FE3-D74B-4A4A-814E668C40DB}"/>
          </ac:spMkLst>
        </pc:spChg>
        <pc:spChg chg="mod">
          <ac:chgData name="Jana Lu" userId="76d7ce9a-58f9-4227-9ce6-18dcc353422d" providerId="ADAL" clId="{0DB16442-3E7C-408D-B1D2-E7B88EAD8DF0}" dt="2024-06-13T19:23:18.563" v="13976" actId="255"/>
          <ac:spMkLst>
            <pc:docMk/>
            <pc:sldMk cId="451878062" sldId="1170"/>
            <ac:spMk id="3" creationId="{B9117E50-65A7-93A3-FD73-4819587BF096}"/>
          </ac:spMkLst>
        </pc:spChg>
        <pc:spChg chg="mod">
          <ac:chgData name="Jana Lu" userId="76d7ce9a-58f9-4227-9ce6-18dcc353422d" providerId="ADAL" clId="{0DB16442-3E7C-408D-B1D2-E7B88EAD8DF0}" dt="2024-06-13T17:48:25.820" v="12760" actId="27636"/>
          <ac:spMkLst>
            <pc:docMk/>
            <pc:sldMk cId="451878062" sldId="1170"/>
            <ac:spMk id="4" creationId="{ED439596-216F-CB09-0A13-1E344609B319}"/>
          </ac:spMkLst>
        </pc:spChg>
        <pc:spChg chg="mod">
          <ac:chgData name="Jana Lu" userId="76d7ce9a-58f9-4227-9ce6-18dcc353422d" providerId="ADAL" clId="{0DB16442-3E7C-408D-B1D2-E7B88EAD8DF0}" dt="2024-06-13T17:48:25.833" v="12767" actId="27636"/>
          <ac:spMkLst>
            <pc:docMk/>
            <pc:sldMk cId="451878062" sldId="1170"/>
            <ac:spMk id="5" creationId="{1D8FA2AD-E990-9BB9-6F4C-E201B9CB2E01}"/>
          </ac:spMkLst>
        </pc:spChg>
        <pc:spChg chg="mod">
          <ac:chgData name="Jana Lu" userId="76d7ce9a-58f9-4227-9ce6-18dcc353422d" providerId="ADAL" clId="{0DB16442-3E7C-408D-B1D2-E7B88EAD8DF0}" dt="2024-06-13T17:48:25.840" v="12771" actId="27636"/>
          <ac:spMkLst>
            <pc:docMk/>
            <pc:sldMk cId="451878062" sldId="1170"/>
            <ac:spMk id="6" creationId="{EAFCCEED-FF67-1B46-002A-4FE9FBF9BFCC}"/>
          </ac:spMkLst>
        </pc:spChg>
        <pc:spChg chg="mod">
          <ac:chgData name="Jana Lu" userId="76d7ce9a-58f9-4227-9ce6-18dcc353422d" providerId="ADAL" clId="{0DB16442-3E7C-408D-B1D2-E7B88EAD8DF0}" dt="2024-06-13T17:48:25.832" v="12766" actId="27636"/>
          <ac:spMkLst>
            <pc:docMk/>
            <pc:sldMk cId="451878062" sldId="1170"/>
            <ac:spMk id="7" creationId="{77A3ADCB-80DD-84C5-534D-B427F169724C}"/>
          </ac:spMkLst>
        </pc:spChg>
        <pc:spChg chg="mod">
          <ac:chgData name="Jana Lu" userId="76d7ce9a-58f9-4227-9ce6-18dcc353422d" providerId="ADAL" clId="{0DB16442-3E7C-408D-B1D2-E7B88EAD8DF0}" dt="2024-06-13T17:48:25.827" v="12763" actId="27636"/>
          <ac:spMkLst>
            <pc:docMk/>
            <pc:sldMk cId="451878062" sldId="1170"/>
            <ac:spMk id="8" creationId="{6E8A045F-F93E-F336-9184-3D43DD08BF36}"/>
          </ac:spMkLst>
        </pc:spChg>
        <pc:spChg chg="mod">
          <ac:chgData name="Jana Lu" userId="76d7ce9a-58f9-4227-9ce6-18dcc353422d" providerId="ADAL" clId="{0DB16442-3E7C-408D-B1D2-E7B88EAD8DF0}" dt="2024-06-13T17:48:25.828" v="12764" actId="27636"/>
          <ac:spMkLst>
            <pc:docMk/>
            <pc:sldMk cId="451878062" sldId="1170"/>
            <ac:spMk id="9" creationId="{C5131C26-5ADE-3495-8411-5348B1755DDA}"/>
          </ac:spMkLst>
        </pc:spChg>
        <pc:spChg chg="mod">
          <ac:chgData name="Jana Lu" userId="76d7ce9a-58f9-4227-9ce6-18dcc353422d" providerId="ADAL" clId="{0DB16442-3E7C-408D-B1D2-E7B88EAD8DF0}" dt="2024-06-13T17:48:25.847" v="12773" actId="27636"/>
          <ac:spMkLst>
            <pc:docMk/>
            <pc:sldMk cId="451878062" sldId="1170"/>
            <ac:spMk id="10" creationId="{FB9557E5-457A-01DD-31F9-1CA04BB07EA4}"/>
          </ac:spMkLst>
        </pc:spChg>
        <pc:spChg chg="mod">
          <ac:chgData name="Jana Lu" userId="76d7ce9a-58f9-4227-9ce6-18dcc353422d" providerId="ADAL" clId="{0DB16442-3E7C-408D-B1D2-E7B88EAD8DF0}" dt="2024-06-13T17:48:25.825" v="12762" actId="27636"/>
          <ac:spMkLst>
            <pc:docMk/>
            <pc:sldMk cId="451878062" sldId="1170"/>
            <ac:spMk id="11" creationId="{9D18D1AC-E672-07CF-639E-45F793C486C3}"/>
          </ac:spMkLst>
        </pc:spChg>
        <pc:spChg chg="mod">
          <ac:chgData name="Jana Lu" userId="76d7ce9a-58f9-4227-9ce6-18dcc353422d" providerId="ADAL" clId="{0DB16442-3E7C-408D-B1D2-E7B88EAD8DF0}" dt="2024-06-13T17:48:25.822" v="12761" actId="27636"/>
          <ac:spMkLst>
            <pc:docMk/>
            <pc:sldMk cId="451878062" sldId="1170"/>
            <ac:spMk id="12" creationId="{EAF64409-1E79-74C8-0836-3EC1A384C454}"/>
          </ac:spMkLst>
        </pc:spChg>
        <pc:spChg chg="mod">
          <ac:chgData name="Jana Lu" userId="76d7ce9a-58f9-4227-9ce6-18dcc353422d" providerId="ADAL" clId="{0DB16442-3E7C-408D-B1D2-E7B88EAD8DF0}" dt="2024-06-13T17:48:25.819" v="12759" actId="27636"/>
          <ac:spMkLst>
            <pc:docMk/>
            <pc:sldMk cId="451878062" sldId="1170"/>
            <ac:spMk id="13" creationId="{E2F401CF-D9DD-3890-676F-ADE75F9F83AF}"/>
          </ac:spMkLst>
        </pc:spChg>
        <pc:spChg chg="mod">
          <ac:chgData name="Jana Lu" userId="76d7ce9a-58f9-4227-9ce6-18dcc353422d" providerId="ADAL" clId="{0DB16442-3E7C-408D-B1D2-E7B88EAD8DF0}" dt="2024-06-13T17:48:25.830" v="12765" actId="27636"/>
          <ac:spMkLst>
            <pc:docMk/>
            <pc:sldMk cId="451878062" sldId="1170"/>
            <ac:spMk id="14" creationId="{840D37BD-A9B8-FB63-DA7D-5F8914D8A26F}"/>
          </ac:spMkLst>
        </pc:spChg>
        <pc:spChg chg="mod">
          <ac:chgData name="Jana Lu" userId="76d7ce9a-58f9-4227-9ce6-18dcc353422d" providerId="ADAL" clId="{0DB16442-3E7C-408D-B1D2-E7B88EAD8DF0}" dt="2024-06-13T17:48:25.816" v="12757" actId="27636"/>
          <ac:spMkLst>
            <pc:docMk/>
            <pc:sldMk cId="451878062" sldId="1170"/>
            <ac:spMk id="15" creationId="{D1E47A50-7CF0-0E58-38D9-F00B05BE9B6F}"/>
          </ac:spMkLst>
        </pc:spChg>
        <pc:spChg chg="mod">
          <ac:chgData name="Jana Lu" userId="76d7ce9a-58f9-4227-9ce6-18dcc353422d" providerId="ADAL" clId="{0DB16442-3E7C-408D-B1D2-E7B88EAD8DF0}" dt="2024-06-13T17:48:25.843" v="12772" actId="27636"/>
          <ac:spMkLst>
            <pc:docMk/>
            <pc:sldMk cId="451878062" sldId="1170"/>
            <ac:spMk id="16" creationId="{13C102F6-3129-BABE-F1B2-F8A7C05B2E46}"/>
          </ac:spMkLst>
        </pc:spChg>
        <pc:spChg chg="mod">
          <ac:chgData name="Jana Lu" userId="76d7ce9a-58f9-4227-9ce6-18dcc353422d" providerId="ADAL" clId="{0DB16442-3E7C-408D-B1D2-E7B88EAD8DF0}" dt="2024-06-13T17:48:25.812" v="12755" actId="27636"/>
          <ac:spMkLst>
            <pc:docMk/>
            <pc:sldMk cId="451878062" sldId="1170"/>
            <ac:spMk id="17" creationId="{40BD3B54-2265-41C7-397B-FF65C43A5396}"/>
          </ac:spMkLst>
        </pc:spChg>
        <pc:spChg chg="mod">
          <ac:chgData name="Jana Lu" userId="76d7ce9a-58f9-4227-9ce6-18dcc353422d" providerId="ADAL" clId="{0DB16442-3E7C-408D-B1D2-E7B88EAD8DF0}" dt="2024-06-13T17:48:25.814" v="12756" actId="27636"/>
          <ac:spMkLst>
            <pc:docMk/>
            <pc:sldMk cId="451878062" sldId="1170"/>
            <ac:spMk id="18" creationId="{7093E50B-568E-8235-2A3C-E2C537A7C1C4}"/>
          </ac:spMkLst>
        </pc:spChg>
        <pc:spChg chg="mod">
          <ac:chgData name="Jana Lu" userId="76d7ce9a-58f9-4227-9ce6-18dcc353422d" providerId="ADAL" clId="{0DB16442-3E7C-408D-B1D2-E7B88EAD8DF0}" dt="2024-06-13T17:48:25.834" v="12768" actId="27636"/>
          <ac:spMkLst>
            <pc:docMk/>
            <pc:sldMk cId="451878062" sldId="1170"/>
            <ac:spMk id="19" creationId="{B79D5656-B7BD-B8FD-5B67-9EBADB08C2F5}"/>
          </ac:spMkLst>
        </pc:spChg>
        <pc:spChg chg="mod">
          <ac:chgData name="Jana Lu" userId="76d7ce9a-58f9-4227-9ce6-18dcc353422d" providerId="ADAL" clId="{0DB16442-3E7C-408D-B1D2-E7B88EAD8DF0}" dt="2024-06-13T17:48:25.818" v="12758" actId="27636"/>
          <ac:spMkLst>
            <pc:docMk/>
            <pc:sldMk cId="451878062" sldId="1170"/>
            <ac:spMk id="20" creationId="{83CADAD2-0B92-6D55-0DBA-D43C6D2CE501}"/>
          </ac:spMkLst>
        </pc:spChg>
        <pc:spChg chg="mod">
          <ac:chgData name="Jana Lu" userId="76d7ce9a-58f9-4227-9ce6-18dcc353422d" providerId="ADAL" clId="{0DB16442-3E7C-408D-B1D2-E7B88EAD8DF0}" dt="2024-06-13T17:48:25.838" v="12770" actId="27636"/>
          <ac:spMkLst>
            <pc:docMk/>
            <pc:sldMk cId="451878062" sldId="1170"/>
            <ac:spMk id="21" creationId="{B33A58E7-5CAE-0951-7CE2-A3C7F7F56295}"/>
          </ac:spMkLst>
        </pc:spChg>
        <pc:spChg chg="mod">
          <ac:chgData name="Jana Lu" userId="76d7ce9a-58f9-4227-9ce6-18dcc353422d" providerId="ADAL" clId="{0DB16442-3E7C-408D-B1D2-E7B88EAD8DF0}" dt="2024-06-13T17:48:25.836" v="12769" actId="27636"/>
          <ac:spMkLst>
            <pc:docMk/>
            <pc:sldMk cId="451878062" sldId="1170"/>
            <ac:spMk id="22" creationId="{EF8D9D2B-C59F-05E6-95C6-6D7FCC0E866F}"/>
          </ac:spMkLst>
        </pc:spChg>
        <pc:spChg chg="mod">
          <ac:chgData name="Jana Lu" userId="76d7ce9a-58f9-4227-9ce6-18dcc353422d" providerId="ADAL" clId="{0DB16442-3E7C-408D-B1D2-E7B88EAD8DF0}" dt="2024-06-13T17:48:24.966" v="12410"/>
          <ac:spMkLst>
            <pc:docMk/>
            <pc:sldMk cId="451878062" sldId="1170"/>
            <ac:spMk id="23" creationId="{A23EF733-13F1-8585-9005-4972EFBB19AE}"/>
          </ac:spMkLst>
        </pc:spChg>
        <pc:spChg chg="mod">
          <ac:chgData name="Jana Lu" userId="76d7ce9a-58f9-4227-9ce6-18dcc353422d" providerId="ADAL" clId="{0DB16442-3E7C-408D-B1D2-E7B88EAD8DF0}" dt="2024-06-13T19:22:44.074" v="13973" actId="1035"/>
          <ac:spMkLst>
            <pc:docMk/>
            <pc:sldMk cId="451878062" sldId="1170"/>
            <ac:spMk id="24" creationId="{40A9B0DB-3B8D-AF3D-D874-783848B61A0E}"/>
          </ac:spMkLst>
        </pc:spChg>
        <pc:spChg chg="del">
          <ac:chgData name="Jana Lu" userId="76d7ce9a-58f9-4227-9ce6-18dcc353422d" providerId="ADAL" clId="{0DB16442-3E7C-408D-B1D2-E7B88EAD8DF0}" dt="2024-06-12T23:50:38.573" v="8017" actId="478"/>
          <ac:spMkLst>
            <pc:docMk/>
            <pc:sldMk cId="451878062" sldId="1170"/>
            <ac:spMk id="25" creationId="{7E3AB023-B7D5-7811-2818-D4B2484A12DE}"/>
          </ac:spMkLst>
        </pc:spChg>
        <pc:picChg chg="mod">
          <ac:chgData name="Jana Lu" userId="76d7ce9a-58f9-4227-9ce6-18dcc353422d" providerId="ADAL" clId="{0DB16442-3E7C-408D-B1D2-E7B88EAD8DF0}" dt="2024-06-12T23:52:46.177" v="8050" actId="1076"/>
          <ac:picMkLst>
            <pc:docMk/>
            <pc:sldMk cId="451878062" sldId="1170"/>
            <ac:picMk id="5124" creationId="{58D36E53-2F65-677B-E26C-C1059837E57A}"/>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50:58.145" v="8018"/>
              <pc2:cmMkLst xmlns:pc2="http://schemas.microsoft.com/office/powerpoint/2019/9/main/command">
                <pc:docMk/>
                <pc:sldMk cId="451878062" sldId="1170"/>
                <pc2:cmMk id="{194C9D29-3CC6-49E7-92FB-34F8E7882036}"/>
              </pc2:cmMkLst>
            </pc226:cmChg>
          </p:ext>
        </pc:extLst>
      </pc:sldChg>
      <pc:sldChg chg="addSp modSp add del mod modClrScheme chgLayout">
        <pc:chgData name="Jana Lu" userId="76d7ce9a-58f9-4227-9ce6-18dcc353422d" providerId="ADAL" clId="{0DB16442-3E7C-408D-B1D2-E7B88EAD8DF0}" dt="2024-06-13T19:02:59.021" v="13759" actId="47"/>
        <pc:sldMkLst>
          <pc:docMk/>
          <pc:sldMk cId="91445797" sldId="1171"/>
        </pc:sldMkLst>
        <pc:spChg chg="add mod ord">
          <ac:chgData name="Jana Lu" userId="76d7ce9a-58f9-4227-9ce6-18dcc353422d" providerId="ADAL" clId="{0DB16442-3E7C-408D-B1D2-E7B88EAD8DF0}" dt="2024-06-13T17:49:34.229" v="13064" actId="700"/>
          <ac:spMkLst>
            <pc:docMk/>
            <pc:sldMk cId="91445797" sldId="1171"/>
            <ac:spMk id="2" creationId="{9C49E8EE-D768-4E0C-70BA-4BB680D2072A}"/>
          </ac:spMkLst>
        </pc:spChg>
        <pc:spChg chg="add mod ord">
          <ac:chgData name="Jana Lu" userId="76d7ce9a-58f9-4227-9ce6-18dcc353422d" providerId="ADAL" clId="{0DB16442-3E7C-408D-B1D2-E7B88EAD8DF0}" dt="2024-06-13T17:49:34.229" v="13064" actId="700"/>
          <ac:spMkLst>
            <pc:docMk/>
            <pc:sldMk cId="91445797" sldId="1171"/>
            <ac:spMk id="3" creationId="{A70B5783-C61B-E7E3-994E-73D39DE35ED7}"/>
          </ac:spMkLst>
        </pc:spChg>
        <pc:spChg chg="mod ord">
          <ac:chgData name="Jana Lu" userId="76d7ce9a-58f9-4227-9ce6-18dcc353422d" providerId="ADAL" clId="{0DB16442-3E7C-408D-B1D2-E7B88EAD8DF0}" dt="2024-06-13T17:49:34.229" v="13064" actId="700"/>
          <ac:spMkLst>
            <pc:docMk/>
            <pc:sldMk cId="91445797" sldId="1171"/>
            <ac:spMk id="4" creationId="{BA6D321C-8332-6DD8-C71E-F488611832BA}"/>
          </ac:spMkLst>
        </pc:spChg>
        <pc:spChg chg="mod ord">
          <ac:chgData name="Jana Lu" userId="76d7ce9a-58f9-4227-9ce6-18dcc353422d" providerId="ADAL" clId="{0DB16442-3E7C-408D-B1D2-E7B88EAD8DF0}" dt="2024-06-13T17:49:34.279" v="13065" actId="27636"/>
          <ac:spMkLst>
            <pc:docMk/>
            <pc:sldMk cId="91445797" sldId="1171"/>
            <ac:spMk id="6" creationId="{684930B3-7BAD-5596-15D1-D4FF76808023}"/>
          </ac:spMkLst>
        </pc:spChg>
        <pc:spChg chg="mod">
          <ac:chgData name="Jana Lu" userId="76d7ce9a-58f9-4227-9ce6-18dcc353422d" providerId="ADAL" clId="{0DB16442-3E7C-408D-B1D2-E7B88EAD8DF0}" dt="2024-06-12T23:53:48.520" v="8055" actId="115"/>
          <ac:spMkLst>
            <pc:docMk/>
            <pc:sldMk cId="91445797" sldId="1171"/>
            <ac:spMk id="12" creationId="{3C049B6F-B1F3-C853-691A-F823DFBF9F11}"/>
          </ac:spMkLst>
        </pc:spChg>
      </pc:sldChg>
      <pc:sldChg chg="addSp delSp modSp new mod addCm delCm modNotesTx">
        <pc:chgData name="Jana Lu" userId="76d7ce9a-58f9-4227-9ce6-18dcc353422d" providerId="ADAL" clId="{0DB16442-3E7C-408D-B1D2-E7B88EAD8DF0}" dt="2024-06-13T20:20:44.996" v="14483"/>
        <pc:sldMkLst>
          <pc:docMk/>
          <pc:sldMk cId="1168252184" sldId="1172"/>
        </pc:sldMkLst>
        <pc:spChg chg="mod">
          <ac:chgData name="Jana Lu" userId="76d7ce9a-58f9-4227-9ce6-18dcc353422d" providerId="ADAL" clId="{0DB16442-3E7C-408D-B1D2-E7B88EAD8DF0}" dt="2024-06-13T20:09:58" v="14067" actId="20577"/>
          <ac:spMkLst>
            <pc:docMk/>
            <pc:sldMk cId="1168252184" sldId="1172"/>
            <ac:spMk id="2" creationId="{ABF6E69E-8DEB-9BFC-468C-6F54EB377416}"/>
          </ac:spMkLst>
        </pc:spChg>
        <pc:spChg chg="del mod">
          <ac:chgData name="Jana Lu" userId="76d7ce9a-58f9-4227-9ce6-18dcc353422d" providerId="ADAL" clId="{0DB16442-3E7C-408D-B1D2-E7B88EAD8DF0}" dt="2024-06-13T01:25:04.747" v="10021" actId="478"/>
          <ac:spMkLst>
            <pc:docMk/>
            <pc:sldMk cId="1168252184" sldId="1172"/>
            <ac:spMk id="3" creationId="{55BC5BAA-2353-AC1C-6D29-A507BCD2264F}"/>
          </ac:spMkLst>
        </pc:spChg>
        <pc:spChg chg="mod">
          <ac:chgData name="Jana Lu" userId="76d7ce9a-58f9-4227-9ce6-18dcc353422d" providerId="ADAL" clId="{0DB16442-3E7C-408D-B1D2-E7B88EAD8DF0}" dt="2024-06-13T20:20:02.835" v="14471" actId="255"/>
          <ac:spMkLst>
            <pc:docMk/>
            <pc:sldMk cId="1168252184" sldId="1172"/>
            <ac:spMk id="4" creationId="{45A2C60C-85FA-320A-056F-7FFFD6574161}"/>
          </ac:spMkLst>
        </pc:spChg>
        <pc:spChg chg="mod">
          <ac:chgData name="Jana Lu" userId="76d7ce9a-58f9-4227-9ce6-18dcc353422d" providerId="ADAL" clId="{0DB16442-3E7C-408D-B1D2-E7B88EAD8DF0}" dt="2024-06-13T17:48:26.568" v="12958" actId="27636"/>
          <ac:spMkLst>
            <pc:docMk/>
            <pc:sldMk cId="1168252184" sldId="1172"/>
            <ac:spMk id="5" creationId="{DA9B6ED1-2388-6037-7C2A-EF3E4B12578A}"/>
          </ac:spMkLst>
        </pc:spChg>
        <pc:spChg chg="mod">
          <ac:chgData name="Jana Lu" userId="76d7ce9a-58f9-4227-9ce6-18dcc353422d" providerId="ADAL" clId="{0DB16442-3E7C-408D-B1D2-E7B88EAD8DF0}" dt="2024-06-13T17:48:26.547" v="12952" actId="27636"/>
          <ac:spMkLst>
            <pc:docMk/>
            <pc:sldMk cId="1168252184" sldId="1172"/>
            <ac:spMk id="6" creationId="{6C1E8EB5-76FF-A095-04E4-681F51F8CF6A}"/>
          </ac:spMkLst>
        </pc:spChg>
        <pc:spChg chg="mod">
          <ac:chgData name="Jana Lu" userId="76d7ce9a-58f9-4227-9ce6-18dcc353422d" providerId="ADAL" clId="{0DB16442-3E7C-408D-B1D2-E7B88EAD8DF0}" dt="2024-06-13T17:48:26.539" v="12949" actId="27636"/>
          <ac:spMkLst>
            <pc:docMk/>
            <pc:sldMk cId="1168252184" sldId="1172"/>
            <ac:spMk id="7" creationId="{A70F59F5-1E31-F5DC-9D7D-BD5A1A4472F5}"/>
          </ac:spMkLst>
        </pc:spChg>
        <pc:spChg chg="mod">
          <ac:chgData name="Jana Lu" userId="76d7ce9a-58f9-4227-9ce6-18dcc353422d" providerId="ADAL" clId="{0DB16442-3E7C-408D-B1D2-E7B88EAD8DF0}" dt="2024-06-13T17:48:26.542" v="12950" actId="27636"/>
          <ac:spMkLst>
            <pc:docMk/>
            <pc:sldMk cId="1168252184" sldId="1172"/>
            <ac:spMk id="8" creationId="{DE4EB8F6-A963-690F-FBBD-22370F63FF39}"/>
          </ac:spMkLst>
        </pc:spChg>
        <pc:spChg chg="mod">
          <ac:chgData name="Jana Lu" userId="76d7ce9a-58f9-4227-9ce6-18dcc353422d" providerId="ADAL" clId="{0DB16442-3E7C-408D-B1D2-E7B88EAD8DF0}" dt="2024-06-13T17:48:26.554" v="12954" actId="27636"/>
          <ac:spMkLst>
            <pc:docMk/>
            <pc:sldMk cId="1168252184" sldId="1172"/>
            <ac:spMk id="9" creationId="{7FC9528E-8DE6-1202-DA68-BF25A6E058C0}"/>
          </ac:spMkLst>
        </pc:spChg>
        <pc:spChg chg="mod">
          <ac:chgData name="Jana Lu" userId="76d7ce9a-58f9-4227-9ce6-18dcc353422d" providerId="ADAL" clId="{0DB16442-3E7C-408D-B1D2-E7B88EAD8DF0}" dt="2024-06-13T17:48:26.583" v="12963" actId="27636"/>
          <ac:spMkLst>
            <pc:docMk/>
            <pc:sldMk cId="1168252184" sldId="1172"/>
            <ac:spMk id="10" creationId="{C5816E90-18FD-D277-90F4-E41F21C6854D}"/>
          </ac:spMkLst>
        </pc:spChg>
        <pc:spChg chg="mod">
          <ac:chgData name="Jana Lu" userId="76d7ce9a-58f9-4227-9ce6-18dcc353422d" providerId="ADAL" clId="{0DB16442-3E7C-408D-B1D2-E7B88EAD8DF0}" dt="2024-06-13T17:48:26.573" v="12959" actId="27636"/>
          <ac:spMkLst>
            <pc:docMk/>
            <pc:sldMk cId="1168252184" sldId="1172"/>
            <ac:spMk id="11" creationId="{89C970CB-E50B-CC3C-B359-D45F3EFEE5A3}"/>
          </ac:spMkLst>
        </pc:spChg>
        <pc:spChg chg="mod">
          <ac:chgData name="Jana Lu" userId="76d7ce9a-58f9-4227-9ce6-18dcc353422d" providerId="ADAL" clId="{0DB16442-3E7C-408D-B1D2-E7B88EAD8DF0}" dt="2024-06-13T17:48:26.578" v="12961" actId="27636"/>
          <ac:spMkLst>
            <pc:docMk/>
            <pc:sldMk cId="1168252184" sldId="1172"/>
            <ac:spMk id="12" creationId="{73036261-E3E0-B2F5-2CCB-D3538CFF99CF}"/>
          </ac:spMkLst>
        </pc:spChg>
        <pc:spChg chg="mod">
          <ac:chgData name="Jana Lu" userId="76d7ce9a-58f9-4227-9ce6-18dcc353422d" providerId="ADAL" clId="{0DB16442-3E7C-408D-B1D2-E7B88EAD8DF0}" dt="2024-06-13T17:48:26.576" v="12960" actId="27636"/>
          <ac:spMkLst>
            <pc:docMk/>
            <pc:sldMk cId="1168252184" sldId="1172"/>
            <ac:spMk id="13" creationId="{3CB49E1C-A4DD-5719-F763-3525CD73B5CC}"/>
          </ac:spMkLst>
        </pc:spChg>
        <pc:spChg chg="mod">
          <ac:chgData name="Jana Lu" userId="76d7ce9a-58f9-4227-9ce6-18dcc353422d" providerId="ADAL" clId="{0DB16442-3E7C-408D-B1D2-E7B88EAD8DF0}" dt="2024-06-13T17:48:26.535" v="12947" actId="27636"/>
          <ac:spMkLst>
            <pc:docMk/>
            <pc:sldMk cId="1168252184" sldId="1172"/>
            <ac:spMk id="14" creationId="{0EEF057D-D7DE-5B75-FC51-F096871658BC}"/>
          </ac:spMkLst>
        </pc:spChg>
        <pc:spChg chg="mod">
          <ac:chgData name="Jana Lu" userId="76d7ce9a-58f9-4227-9ce6-18dcc353422d" providerId="ADAL" clId="{0DB16442-3E7C-408D-B1D2-E7B88EAD8DF0}" dt="2024-06-13T17:48:26.560" v="12956" actId="27636"/>
          <ac:spMkLst>
            <pc:docMk/>
            <pc:sldMk cId="1168252184" sldId="1172"/>
            <ac:spMk id="15" creationId="{D54AE320-3A1F-E3CF-9398-12D118E1768E}"/>
          </ac:spMkLst>
        </pc:spChg>
        <pc:spChg chg="mod">
          <ac:chgData name="Jana Lu" userId="76d7ce9a-58f9-4227-9ce6-18dcc353422d" providerId="ADAL" clId="{0DB16442-3E7C-408D-B1D2-E7B88EAD8DF0}" dt="2024-06-13T17:48:26.587" v="12964" actId="27636"/>
          <ac:spMkLst>
            <pc:docMk/>
            <pc:sldMk cId="1168252184" sldId="1172"/>
            <ac:spMk id="16" creationId="{7BBC1B8A-AD0B-104F-9376-A59B9CEBB24D}"/>
          </ac:spMkLst>
        </pc:spChg>
        <pc:spChg chg="mod">
          <ac:chgData name="Jana Lu" userId="76d7ce9a-58f9-4227-9ce6-18dcc353422d" providerId="ADAL" clId="{0DB16442-3E7C-408D-B1D2-E7B88EAD8DF0}" dt="2024-06-13T17:48:26.537" v="12948" actId="27636"/>
          <ac:spMkLst>
            <pc:docMk/>
            <pc:sldMk cId="1168252184" sldId="1172"/>
            <ac:spMk id="17" creationId="{63EF53FB-6579-C91D-193E-67922CE61EE5}"/>
          </ac:spMkLst>
        </pc:spChg>
        <pc:spChg chg="mod">
          <ac:chgData name="Jana Lu" userId="76d7ce9a-58f9-4227-9ce6-18dcc353422d" providerId="ADAL" clId="{0DB16442-3E7C-408D-B1D2-E7B88EAD8DF0}" dt="2024-06-13T17:48:26.580" v="12962" actId="27636"/>
          <ac:spMkLst>
            <pc:docMk/>
            <pc:sldMk cId="1168252184" sldId="1172"/>
            <ac:spMk id="18" creationId="{71CB4D10-E88F-2C2E-DE1A-96E82B861A7F}"/>
          </ac:spMkLst>
        </pc:spChg>
        <pc:spChg chg="mod">
          <ac:chgData name="Jana Lu" userId="76d7ce9a-58f9-4227-9ce6-18dcc353422d" providerId="ADAL" clId="{0DB16442-3E7C-408D-B1D2-E7B88EAD8DF0}" dt="2024-06-13T17:48:26.595" v="12966" actId="27636"/>
          <ac:spMkLst>
            <pc:docMk/>
            <pc:sldMk cId="1168252184" sldId="1172"/>
            <ac:spMk id="19" creationId="{222897BA-2581-E6FF-8214-0FA3EEA738D0}"/>
          </ac:spMkLst>
        </pc:spChg>
        <pc:spChg chg="mod">
          <ac:chgData name="Jana Lu" userId="76d7ce9a-58f9-4227-9ce6-18dcc353422d" providerId="ADAL" clId="{0DB16442-3E7C-408D-B1D2-E7B88EAD8DF0}" dt="2024-06-13T17:48:26.590" v="12965" actId="27636"/>
          <ac:spMkLst>
            <pc:docMk/>
            <pc:sldMk cId="1168252184" sldId="1172"/>
            <ac:spMk id="20" creationId="{0C74343C-900B-A96D-C88D-C8303416EC7D}"/>
          </ac:spMkLst>
        </pc:spChg>
        <pc:spChg chg="mod">
          <ac:chgData name="Jana Lu" userId="76d7ce9a-58f9-4227-9ce6-18dcc353422d" providerId="ADAL" clId="{0DB16442-3E7C-408D-B1D2-E7B88EAD8DF0}" dt="2024-06-13T17:48:26.551" v="12953" actId="27636"/>
          <ac:spMkLst>
            <pc:docMk/>
            <pc:sldMk cId="1168252184" sldId="1172"/>
            <ac:spMk id="21" creationId="{6650183E-7EA1-34EF-87FE-A2834CB67EBC}"/>
          </ac:spMkLst>
        </pc:spChg>
        <pc:spChg chg="mod">
          <ac:chgData name="Jana Lu" userId="76d7ce9a-58f9-4227-9ce6-18dcc353422d" providerId="ADAL" clId="{0DB16442-3E7C-408D-B1D2-E7B88EAD8DF0}" dt="2024-06-13T17:48:26.557" v="12955" actId="27636"/>
          <ac:spMkLst>
            <pc:docMk/>
            <pc:sldMk cId="1168252184" sldId="1172"/>
            <ac:spMk id="22" creationId="{1CA727B5-9458-DB31-F49F-9534B295500B}"/>
          </ac:spMkLst>
        </pc:spChg>
        <pc:spChg chg="mod">
          <ac:chgData name="Jana Lu" userId="76d7ce9a-58f9-4227-9ce6-18dcc353422d" providerId="ADAL" clId="{0DB16442-3E7C-408D-B1D2-E7B88EAD8DF0}" dt="2024-06-13T17:48:26.545" v="12951" actId="27636"/>
          <ac:spMkLst>
            <pc:docMk/>
            <pc:sldMk cId="1168252184" sldId="1172"/>
            <ac:spMk id="23" creationId="{88BFBC7F-37E7-2381-44A1-4D836A25C261}"/>
          </ac:spMkLst>
        </pc:spChg>
        <pc:spChg chg="mod">
          <ac:chgData name="Jana Lu" userId="76d7ce9a-58f9-4227-9ce6-18dcc353422d" providerId="ADAL" clId="{0DB16442-3E7C-408D-B1D2-E7B88EAD8DF0}" dt="2024-06-13T17:48:24.966" v="12410"/>
          <ac:spMkLst>
            <pc:docMk/>
            <pc:sldMk cId="1168252184" sldId="1172"/>
            <ac:spMk id="24" creationId="{71757267-A201-3A4D-3FA8-FDD599735057}"/>
          </ac:spMkLst>
        </pc:spChg>
        <pc:spChg chg="add del mod">
          <ac:chgData name="Jana Lu" userId="76d7ce9a-58f9-4227-9ce6-18dcc353422d" providerId="ADAL" clId="{0DB16442-3E7C-408D-B1D2-E7B88EAD8DF0}" dt="2024-06-13T20:08:31.237" v="14058" actId="478"/>
          <ac:spMkLst>
            <pc:docMk/>
            <pc:sldMk cId="1168252184" sldId="1172"/>
            <ac:spMk id="26" creationId="{B38858CC-D32D-E84B-5A48-E3A6C834CFF5}"/>
          </ac:spMkLst>
        </pc:spChg>
        <pc:spChg chg="add mod">
          <ac:chgData name="Jana Lu" userId="76d7ce9a-58f9-4227-9ce6-18dcc353422d" providerId="ADAL" clId="{0DB16442-3E7C-408D-B1D2-E7B88EAD8DF0}" dt="2024-06-13T20:08:25.679" v="14056" actId="767"/>
          <ac:spMkLst>
            <pc:docMk/>
            <pc:sldMk cId="1168252184" sldId="1172"/>
            <ac:spMk id="27" creationId="{97793750-8BCB-4AD4-57AC-12195800936B}"/>
          </ac:spMkLst>
        </pc:spChg>
        <pc:graphicFrameChg chg="add mod modGraphic">
          <ac:chgData name="Jana Lu" userId="76d7ce9a-58f9-4227-9ce6-18dcc353422d" providerId="ADAL" clId="{0DB16442-3E7C-408D-B1D2-E7B88EAD8DF0}" dt="2024-06-13T20:20:12.942" v="14482" actId="1035"/>
          <ac:graphicFrameMkLst>
            <pc:docMk/>
            <pc:sldMk cId="1168252184" sldId="1172"/>
            <ac:graphicFrameMk id="25" creationId="{9947CD5A-A9EF-BE68-219F-67AB1E15C3F7}"/>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20:20:44.996" v="14483"/>
              <pc2:cmMkLst xmlns:pc2="http://schemas.microsoft.com/office/powerpoint/2019/9/main/command">
                <pc:docMk/>
                <pc:sldMk cId="1168252184" sldId="1172"/>
                <pc2:cmMk id="{286F66CF-35C6-43BC-BC26-43EE5555E263}"/>
              </pc2:cmMkLst>
            </pc226:cmChg>
          </p:ext>
        </pc:extLst>
      </pc:sldChg>
      <pc:sldChg chg="modSp add mod">
        <pc:chgData name="Jana Lu" userId="76d7ce9a-58f9-4227-9ce6-18dcc353422d" providerId="ADAL" clId="{0DB16442-3E7C-408D-B1D2-E7B88EAD8DF0}" dt="2024-06-13T19:02:36.903" v="13729" actId="20577"/>
        <pc:sldMkLst>
          <pc:docMk/>
          <pc:sldMk cId="3732015243" sldId="1173"/>
        </pc:sldMkLst>
        <pc:spChg chg="mod">
          <ac:chgData name="Jana Lu" userId="76d7ce9a-58f9-4227-9ce6-18dcc353422d" providerId="ADAL" clId="{0DB16442-3E7C-408D-B1D2-E7B88EAD8DF0}" dt="2024-06-13T19:02:26.703" v="13681" actId="115"/>
          <ac:spMkLst>
            <pc:docMk/>
            <pc:sldMk cId="3732015243" sldId="1173"/>
            <ac:spMk id="10" creationId="{2A4829D6-33A1-1370-79C4-03184F8E1A97}"/>
          </ac:spMkLst>
        </pc:spChg>
        <pc:spChg chg="mod">
          <ac:chgData name="Jana Lu" userId="76d7ce9a-58f9-4227-9ce6-18dcc353422d" providerId="ADAL" clId="{0DB16442-3E7C-408D-B1D2-E7B88EAD8DF0}" dt="2024-06-13T19:02:28.937" v="13682" actId="115"/>
          <ac:spMkLst>
            <pc:docMk/>
            <pc:sldMk cId="3732015243" sldId="1173"/>
            <ac:spMk id="11" creationId="{CB0A3D4E-58FE-D6F7-F5A1-C96EC060EDFA}"/>
          </ac:spMkLst>
        </pc:spChg>
        <pc:spChg chg="mod">
          <ac:chgData name="Jana Lu" userId="76d7ce9a-58f9-4227-9ce6-18dcc353422d" providerId="ADAL" clId="{0DB16442-3E7C-408D-B1D2-E7B88EAD8DF0}" dt="2024-06-13T19:02:36.903" v="13729" actId="20577"/>
          <ac:spMkLst>
            <pc:docMk/>
            <pc:sldMk cId="3732015243" sldId="1173"/>
            <ac:spMk id="17" creationId="{9DD296DD-2CAD-6932-F538-B022E2781B82}"/>
          </ac:spMkLst>
        </pc:spChg>
      </pc:sldChg>
      <pc:sldChg chg="modSp add mod">
        <pc:chgData name="Jana Lu" userId="76d7ce9a-58f9-4227-9ce6-18dcc353422d" providerId="ADAL" clId="{0DB16442-3E7C-408D-B1D2-E7B88EAD8DF0}" dt="2024-06-13T21:15:46.034" v="14936" actId="115"/>
        <pc:sldMkLst>
          <pc:docMk/>
          <pc:sldMk cId="21617764" sldId="1174"/>
        </pc:sldMkLst>
        <pc:spChg chg="mod">
          <ac:chgData name="Jana Lu" userId="76d7ce9a-58f9-4227-9ce6-18dcc353422d" providerId="ADAL" clId="{0DB16442-3E7C-408D-B1D2-E7B88EAD8DF0}" dt="2024-06-13T21:15:46.034" v="14936" actId="115"/>
          <ac:spMkLst>
            <pc:docMk/>
            <pc:sldMk cId="21617764" sldId="1174"/>
            <ac:spMk id="10" creationId="{2A4829D6-33A1-1370-79C4-03184F8E1A97}"/>
          </ac:spMkLst>
        </pc:spChg>
        <pc:spChg chg="mod">
          <ac:chgData name="Jana Lu" userId="76d7ce9a-58f9-4227-9ce6-18dcc353422d" providerId="ADAL" clId="{0DB16442-3E7C-408D-B1D2-E7B88EAD8DF0}" dt="2024-06-13T21:15:42.694" v="14935" actId="115"/>
          <ac:spMkLst>
            <pc:docMk/>
            <pc:sldMk cId="21617764" sldId="1174"/>
            <ac:spMk id="12" creationId="{3C049B6F-B1F3-C853-691A-F823DFBF9F11}"/>
          </ac:spMkLst>
        </pc:spChg>
        <pc:spChg chg="mod">
          <ac:chgData name="Jana Lu" userId="76d7ce9a-58f9-4227-9ce6-18dcc353422d" providerId="ADAL" clId="{0DB16442-3E7C-408D-B1D2-E7B88EAD8DF0}" dt="2024-06-13T19:02:54.116" v="13758" actId="14100"/>
          <ac:spMkLst>
            <pc:docMk/>
            <pc:sldMk cId="21617764" sldId="1174"/>
            <ac:spMk id="17" creationId="{9DD296DD-2CAD-6932-F538-B022E2781B82}"/>
          </ac:spMkLst>
        </pc:spChg>
      </pc:sldChg>
      <pc:sldChg chg="modSp new del mod">
        <pc:chgData name="Jana Lu" userId="76d7ce9a-58f9-4227-9ce6-18dcc353422d" providerId="ADAL" clId="{0DB16442-3E7C-408D-B1D2-E7B88EAD8DF0}" dt="2024-06-13T20:45:46.935" v="14754" actId="47"/>
        <pc:sldMkLst>
          <pc:docMk/>
          <pc:sldMk cId="3542883827" sldId="1175"/>
        </pc:sldMkLst>
        <pc:spChg chg="mod">
          <ac:chgData name="Jana Lu" userId="76d7ce9a-58f9-4227-9ce6-18dcc353422d" providerId="ADAL" clId="{0DB16442-3E7C-408D-B1D2-E7B88EAD8DF0}" dt="2024-06-13T20:45:45.101" v="14738" actId="27636"/>
          <ac:spMkLst>
            <pc:docMk/>
            <pc:sldMk cId="3542883827" sldId="1175"/>
            <ac:spMk id="4" creationId="{D76304B8-A48F-5442-CEEF-14AEF2CD5E10}"/>
          </ac:spMkLst>
        </pc:spChg>
        <pc:spChg chg="mod">
          <ac:chgData name="Jana Lu" userId="76d7ce9a-58f9-4227-9ce6-18dcc353422d" providerId="ADAL" clId="{0DB16442-3E7C-408D-B1D2-E7B88EAD8DF0}" dt="2024-06-13T20:45:45.101" v="14739" actId="27636"/>
          <ac:spMkLst>
            <pc:docMk/>
            <pc:sldMk cId="3542883827" sldId="1175"/>
            <ac:spMk id="5" creationId="{E7F8BF1C-1663-9F4B-0E79-7C35E222ED80}"/>
          </ac:spMkLst>
        </pc:spChg>
        <pc:spChg chg="mod">
          <ac:chgData name="Jana Lu" userId="76d7ce9a-58f9-4227-9ce6-18dcc353422d" providerId="ADAL" clId="{0DB16442-3E7C-408D-B1D2-E7B88EAD8DF0}" dt="2024-06-13T20:45:45.101" v="14740" actId="27636"/>
          <ac:spMkLst>
            <pc:docMk/>
            <pc:sldMk cId="3542883827" sldId="1175"/>
            <ac:spMk id="6" creationId="{7DA14339-8657-540C-6743-45D4C1A5D513}"/>
          </ac:spMkLst>
        </pc:spChg>
        <pc:spChg chg="mod">
          <ac:chgData name="Jana Lu" userId="76d7ce9a-58f9-4227-9ce6-18dcc353422d" providerId="ADAL" clId="{0DB16442-3E7C-408D-B1D2-E7B88EAD8DF0}" dt="2024-06-13T20:45:45.113" v="14744" actId="27636"/>
          <ac:spMkLst>
            <pc:docMk/>
            <pc:sldMk cId="3542883827" sldId="1175"/>
            <ac:spMk id="7" creationId="{07E464C6-D7C3-D41D-0792-D22E5504294F}"/>
          </ac:spMkLst>
        </pc:spChg>
        <pc:spChg chg="mod">
          <ac:chgData name="Jana Lu" userId="76d7ce9a-58f9-4227-9ce6-18dcc353422d" providerId="ADAL" clId="{0DB16442-3E7C-408D-B1D2-E7B88EAD8DF0}" dt="2024-06-13T20:45:45.118" v="14747" actId="27636"/>
          <ac:spMkLst>
            <pc:docMk/>
            <pc:sldMk cId="3542883827" sldId="1175"/>
            <ac:spMk id="8" creationId="{CD57FC59-B8F4-A1FD-09FF-6E1240B836C5}"/>
          </ac:spMkLst>
        </pc:spChg>
        <pc:spChg chg="mod">
          <ac:chgData name="Jana Lu" userId="76d7ce9a-58f9-4227-9ce6-18dcc353422d" providerId="ADAL" clId="{0DB16442-3E7C-408D-B1D2-E7B88EAD8DF0}" dt="2024-06-13T20:45:45.118" v="14749" actId="27636"/>
          <ac:spMkLst>
            <pc:docMk/>
            <pc:sldMk cId="3542883827" sldId="1175"/>
            <ac:spMk id="9" creationId="{C2E1E503-1CF0-C788-427F-04F4C0F8E881}"/>
          </ac:spMkLst>
        </pc:spChg>
        <pc:spChg chg="mod">
          <ac:chgData name="Jana Lu" userId="76d7ce9a-58f9-4227-9ce6-18dcc353422d" providerId="ADAL" clId="{0DB16442-3E7C-408D-B1D2-E7B88EAD8DF0}" dt="2024-06-13T20:45:45.118" v="14748" actId="27636"/>
          <ac:spMkLst>
            <pc:docMk/>
            <pc:sldMk cId="3542883827" sldId="1175"/>
            <ac:spMk id="10" creationId="{33B37EB2-AD82-7938-155C-CB019BB8E18A}"/>
          </ac:spMkLst>
        </pc:spChg>
        <pc:spChg chg="mod">
          <ac:chgData name="Jana Lu" userId="76d7ce9a-58f9-4227-9ce6-18dcc353422d" providerId="ADAL" clId="{0DB16442-3E7C-408D-B1D2-E7B88EAD8DF0}" dt="2024-06-13T20:45:45.101" v="14736" actId="27636"/>
          <ac:spMkLst>
            <pc:docMk/>
            <pc:sldMk cId="3542883827" sldId="1175"/>
            <ac:spMk id="11" creationId="{7BD43BFE-ADE0-E35E-95FB-AB059B9B30B9}"/>
          </ac:spMkLst>
        </pc:spChg>
        <pc:spChg chg="mod">
          <ac:chgData name="Jana Lu" userId="76d7ce9a-58f9-4227-9ce6-18dcc353422d" providerId="ADAL" clId="{0DB16442-3E7C-408D-B1D2-E7B88EAD8DF0}" dt="2024-06-13T20:45:45.118" v="14753" actId="27636"/>
          <ac:spMkLst>
            <pc:docMk/>
            <pc:sldMk cId="3542883827" sldId="1175"/>
            <ac:spMk id="12" creationId="{92CE79F7-6E65-4AA9-3969-17408F4678FA}"/>
          </ac:spMkLst>
        </pc:spChg>
        <pc:spChg chg="mod">
          <ac:chgData name="Jana Lu" userId="76d7ce9a-58f9-4227-9ce6-18dcc353422d" providerId="ADAL" clId="{0DB16442-3E7C-408D-B1D2-E7B88EAD8DF0}" dt="2024-06-13T20:45:45.118" v="14750" actId="27636"/>
          <ac:spMkLst>
            <pc:docMk/>
            <pc:sldMk cId="3542883827" sldId="1175"/>
            <ac:spMk id="13" creationId="{E3FD4EBA-7DD2-5DC6-D630-269768010761}"/>
          </ac:spMkLst>
        </pc:spChg>
        <pc:spChg chg="mod">
          <ac:chgData name="Jana Lu" userId="76d7ce9a-58f9-4227-9ce6-18dcc353422d" providerId="ADAL" clId="{0DB16442-3E7C-408D-B1D2-E7B88EAD8DF0}" dt="2024-06-13T20:45:45.101" v="14737" actId="27636"/>
          <ac:spMkLst>
            <pc:docMk/>
            <pc:sldMk cId="3542883827" sldId="1175"/>
            <ac:spMk id="14" creationId="{C2AC7FE5-78F6-1862-F1F9-07824A9BEE6B}"/>
          </ac:spMkLst>
        </pc:spChg>
        <pc:spChg chg="mod">
          <ac:chgData name="Jana Lu" userId="76d7ce9a-58f9-4227-9ce6-18dcc353422d" providerId="ADAL" clId="{0DB16442-3E7C-408D-B1D2-E7B88EAD8DF0}" dt="2024-06-13T20:45:45.118" v="14752" actId="27636"/>
          <ac:spMkLst>
            <pc:docMk/>
            <pc:sldMk cId="3542883827" sldId="1175"/>
            <ac:spMk id="15" creationId="{C9DEE9B6-408C-A794-43FA-F2AA5613B017}"/>
          </ac:spMkLst>
        </pc:spChg>
        <pc:spChg chg="mod">
          <ac:chgData name="Jana Lu" userId="76d7ce9a-58f9-4227-9ce6-18dcc353422d" providerId="ADAL" clId="{0DB16442-3E7C-408D-B1D2-E7B88EAD8DF0}" dt="2024-06-13T20:45:45.118" v="14751" actId="27636"/>
          <ac:spMkLst>
            <pc:docMk/>
            <pc:sldMk cId="3542883827" sldId="1175"/>
            <ac:spMk id="16" creationId="{70EA6784-8A7D-4A6A-17C4-504B4B0E29A4}"/>
          </ac:spMkLst>
        </pc:spChg>
        <pc:spChg chg="mod">
          <ac:chgData name="Jana Lu" userId="76d7ce9a-58f9-4227-9ce6-18dcc353422d" providerId="ADAL" clId="{0DB16442-3E7C-408D-B1D2-E7B88EAD8DF0}" dt="2024-06-13T20:45:45.101" v="14743" actId="27636"/>
          <ac:spMkLst>
            <pc:docMk/>
            <pc:sldMk cId="3542883827" sldId="1175"/>
            <ac:spMk id="17" creationId="{672D4212-0DD9-D934-DADC-18816A01DBD5}"/>
          </ac:spMkLst>
        </pc:spChg>
        <pc:spChg chg="mod">
          <ac:chgData name="Jana Lu" userId="76d7ce9a-58f9-4227-9ce6-18dcc353422d" providerId="ADAL" clId="{0DB16442-3E7C-408D-B1D2-E7B88EAD8DF0}" dt="2024-06-13T20:45:45.118" v="14746" actId="27636"/>
          <ac:spMkLst>
            <pc:docMk/>
            <pc:sldMk cId="3542883827" sldId="1175"/>
            <ac:spMk id="18" creationId="{F54AFFCA-0CB9-D99F-8F1C-6F5A43396B3E}"/>
          </ac:spMkLst>
        </pc:spChg>
        <pc:spChg chg="mod">
          <ac:chgData name="Jana Lu" userId="76d7ce9a-58f9-4227-9ce6-18dcc353422d" providerId="ADAL" clId="{0DB16442-3E7C-408D-B1D2-E7B88EAD8DF0}" dt="2024-06-13T20:45:45.101" v="14742" actId="27636"/>
          <ac:spMkLst>
            <pc:docMk/>
            <pc:sldMk cId="3542883827" sldId="1175"/>
            <ac:spMk id="19" creationId="{0A838DEB-4AAD-972E-3B5D-C8C0917035D3}"/>
          </ac:spMkLst>
        </pc:spChg>
        <pc:spChg chg="mod">
          <ac:chgData name="Jana Lu" userId="76d7ce9a-58f9-4227-9ce6-18dcc353422d" providerId="ADAL" clId="{0DB16442-3E7C-408D-B1D2-E7B88EAD8DF0}" dt="2024-06-13T20:45:45.113" v="14745" actId="27636"/>
          <ac:spMkLst>
            <pc:docMk/>
            <pc:sldMk cId="3542883827" sldId="1175"/>
            <ac:spMk id="20" creationId="{8503F735-82FA-0D17-6848-CE7E68BAA046}"/>
          </ac:spMkLst>
        </pc:spChg>
        <pc:spChg chg="mod">
          <ac:chgData name="Jana Lu" userId="76d7ce9a-58f9-4227-9ce6-18dcc353422d" providerId="ADAL" clId="{0DB16442-3E7C-408D-B1D2-E7B88EAD8DF0}" dt="2024-06-13T20:45:45.097" v="14734" actId="27636"/>
          <ac:spMkLst>
            <pc:docMk/>
            <pc:sldMk cId="3542883827" sldId="1175"/>
            <ac:spMk id="21" creationId="{A219832A-6B2F-105B-5C30-EBCE2210774D}"/>
          </ac:spMkLst>
        </pc:spChg>
        <pc:spChg chg="mod">
          <ac:chgData name="Jana Lu" userId="76d7ce9a-58f9-4227-9ce6-18dcc353422d" providerId="ADAL" clId="{0DB16442-3E7C-408D-B1D2-E7B88EAD8DF0}" dt="2024-06-13T20:45:45.101" v="14741" actId="27636"/>
          <ac:spMkLst>
            <pc:docMk/>
            <pc:sldMk cId="3542883827" sldId="1175"/>
            <ac:spMk id="22" creationId="{21F3254F-3B62-B38F-844A-FE18EBA9D5F9}"/>
          </ac:spMkLst>
        </pc:spChg>
        <pc:spChg chg="mod">
          <ac:chgData name="Jana Lu" userId="76d7ce9a-58f9-4227-9ce6-18dcc353422d" providerId="ADAL" clId="{0DB16442-3E7C-408D-B1D2-E7B88EAD8DF0}" dt="2024-06-13T20:45:45.101" v="14735" actId="27636"/>
          <ac:spMkLst>
            <pc:docMk/>
            <pc:sldMk cId="3542883827" sldId="1175"/>
            <ac:spMk id="23" creationId="{16111F1A-7BF2-8B7D-1DA6-C550B83150CA}"/>
          </ac:spMkLst>
        </pc:spChg>
      </pc:sldChg>
      <pc:sldChg chg="modSp add mod">
        <pc:chgData name="Jana Lu" userId="76d7ce9a-58f9-4227-9ce6-18dcc353422d" providerId="ADAL" clId="{0DB16442-3E7C-408D-B1D2-E7B88EAD8DF0}" dt="2024-06-13T20:49:29.101" v="14795"/>
        <pc:sldMkLst>
          <pc:docMk/>
          <pc:sldMk cId="2608818684" sldId="1176"/>
        </pc:sldMkLst>
        <pc:spChg chg="mod">
          <ac:chgData name="Jana Lu" userId="76d7ce9a-58f9-4227-9ce6-18dcc353422d" providerId="ADAL" clId="{0DB16442-3E7C-408D-B1D2-E7B88EAD8DF0}" dt="2024-06-13T20:49:29.101" v="14795"/>
          <ac:spMkLst>
            <pc:docMk/>
            <pc:sldMk cId="2608818684" sldId="1176"/>
            <ac:spMk id="3" creationId="{F25D2926-1908-4467-E125-2A364DBCE170}"/>
          </ac:spMkLst>
        </pc:spChg>
      </pc:sldChg>
      <pc:sldChg chg="modSp add mod">
        <pc:chgData name="Jana Lu" userId="76d7ce9a-58f9-4227-9ce6-18dcc353422d" providerId="ADAL" clId="{0DB16442-3E7C-408D-B1D2-E7B88EAD8DF0}" dt="2024-06-13T20:50:03.524" v="14800" actId="14100"/>
        <pc:sldMkLst>
          <pc:docMk/>
          <pc:sldMk cId="3416807218" sldId="1177"/>
        </pc:sldMkLst>
        <pc:spChg chg="mod">
          <ac:chgData name="Jana Lu" userId="76d7ce9a-58f9-4227-9ce6-18dcc353422d" providerId="ADAL" clId="{0DB16442-3E7C-408D-B1D2-E7B88EAD8DF0}" dt="2024-06-13T20:50:03.524" v="14800" actId="14100"/>
          <ac:spMkLst>
            <pc:docMk/>
            <pc:sldMk cId="3416807218" sldId="1177"/>
            <ac:spMk id="3" creationId="{F25D2926-1908-4467-E125-2A364DBCE170}"/>
          </ac:spMkLst>
        </pc:spChg>
      </pc:sldChg>
      <pc:sldChg chg="add del">
        <pc:chgData name="Jana Lu" userId="76d7ce9a-58f9-4227-9ce6-18dcc353422d" providerId="ADAL" clId="{0DB16442-3E7C-408D-B1D2-E7B88EAD8DF0}" dt="2024-06-13T20:50:05.822" v="14801" actId="47"/>
        <pc:sldMkLst>
          <pc:docMk/>
          <pc:sldMk cId="599376251" sldId="1178"/>
        </pc:sldMkLst>
      </pc:sldChg>
      <pc:sldMasterChg chg="addSldLayout delSldLayout modSldLayout">
        <pc:chgData name="Jana Lu" userId="76d7ce9a-58f9-4227-9ce6-18dcc353422d" providerId="ADAL" clId="{0DB16442-3E7C-408D-B1D2-E7B88EAD8DF0}" dt="2024-06-13T17:48:11.674" v="12409" actId="11236"/>
        <pc:sldMasterMkLst>
          <pc:docMk/>
          <pc:sldMasterMk cId="2789436409" sldId="2147483675"/>
        </pc:sldMasterMkLst>
        <pc:sldLayoutChg chg="new del mod">
          <pc:chgData name="Jana Lu" userId="76d7ce9a-58f9-4227-9ce6-18dcc353422d" providerId="ADAL" clId="{0DB16442-3E7C-408D-B1D2-E7B88EAD8DF0}" dt="2024-06-13T17:48:11.674" v="12409" actId="11236"/>
          <pc:sldLayoutMkLst>
            <pc:docMk/>
            <pc:sldMasterMk cId="2789436409" sldId="2147483675"/>
            <pc:sldLayoutMk cId="2876057314" sldId="2147483682"/>
          </pc:sldLayoutMkLst>
        </pc:sldLayoutChg>
      </pc:sldMasterChg>
      <pc:sldMasterChg chg="modSp mod delSldLayout">
        <pc:chgData name="Jana Lu" userId="76d7ce9a-58f9-4227-9ce6-18dcc353422d" providerId="ADAL" clId="{0DB16442-3E7C-408D-B1D2-E7B88EAD8DF0}" dt="2024-06-13T21:09:42.141" v="14928" actId="20577"/>
        <pc:sldMasterMkLst>
          <pc:docMk/>
          <pc:sldMasterMk cId="629163254" sldId="2147483682"/>
        </pc:sldMasterMkLst>
        <pc:spChg chg="mod">
          <ac:chgData name="Jana Lu" userId="76d7ce9a-58f9-4227-9ce6-18dcc353422d" providerId="ADAL" clId="{0DB16442-3E7C-408D-B1D2-E7B88EAD8DF0}" dt="2024-06-13T21:09:42.141" v="14928" actId="20577"/>
          <ac:spMkLst>
            <pc:docMk/>
            <pc:sldMasterMk cId="629163254" sldId="2147483682"/>
            <ac:spMk id="15" creationId="{EAEB803E-BCEE-876D-9A2E-80CB57F6A31D}"/>
          </ac:spMkLst>
        </pc:spChg>
        <pc:sldLayoutChg chg="del">
          <pc:chgData name="Jana Lu" userId="76d7ce9a-58f9-4227-9ce6-18dcc353422d" providerId="ADAL" clId="{0DB16442-3E7C-408D-B1D2-E7B88EAD8DF0}" dt="2024-06-13T19:02:39.512" v="13730" actId="47"/>
          <pc:sldLayoutMkLst>
            <pc:docMk/>
            <pc:sldMasterMk cId="629163254" sldId="2147483682"/>
            <pc:sldLayoutMk cId="1740979630" sldId="2147483689"/>
          </pc:sldLayoutMkLst>
        </pc:sldLayoutChg>
      </pc:sldMasterChg>
    </pc:docChg>
  </pc:docChgLst>
  <pc:docChgLst>
    <pc:chgData name="Jana Lu" userId="76d7ce9a-58f9-4227-9ce6-18dcc353422d" providerId="ADAL" clId="{26858F26-D4CA-469A-B1BF-F40EF0181FAA}"/>
    <pc:docChg chg="undo custSel addSld modSld">
      <pc:chgData name="Jana Lu" userId="76d7ce9a-58f9-4227-9ce6-18dcc353422d" providerId="ADAL" clId="{26858F26-D4CA-469A-B1BF-F40EF0181FAA}" dt="2024-06-11T01:42:25.602" v="197" actId="27918"/>
      <pc:docMkLst>
        <pc:docMk/>
      </pc:docMkLst>
      <pc:sldChg chg="addSp delSp modSp new mod addCm">
        <pc:chgData name="Jana Lu" userId="76d7ce9a-58f9-4227-9ce6-18dcc353422d" providerId="ADAL" clId="{26858F26-D4CA-469A-B1BF-F40EF0181FAA}" dt="2024-06-11T01:42:25.602" v="197" actId="27918"/>
        <pc:sldMkLst>
          <pc:docMk/>
          <pc:sldMk cId="3129386224" sldId="1160"/>
        </pc:sldMkLst>
        <pc:spChg chg="del">
          <ac:chgData name="Jana Lu" userId="76d7ce9a-58f9-4227-9ce6-18dcc353422d" providerId="ADAL" clId="{26858F26-D4CA-469A-B1BF-F40EF0181FAA}" dt="2024-06-11T01:05:28.797" v="60" actId="1957"/>
          <ac:spMkLst>
            <pc:docMk/>
            <pc:sldMk cId="3129386224" sldId="1160"/>
            <ac:spMk id="3" creationId="{BA48B0FA-E66A-1B3E-BD49-A86347660358}"/>
          </ac:spMkLst>
        </pc:spChg>
        <pc:spChg chg="mod">
          <ac:chgData name="Jana Lu" userId="76d7ce9a-58f9-4227-9ce6-18dcc353422d" providerId="ADAL" clId="{26858F26-D4CA-469A-B1BF-F40EF0181FAA}" dt="2024-06-11T01:20:41.666" v="171" actId="255"/>
          <ac:spMkLst>
            <pc:docMk/>
            <pc:sldMk cId="3129386224" sldId="1160"/>
            <ac:spMk id="4" creationId="{B3AD108D-C345-9FC0-A84D-072B5D250230}"/>
          </ac:spMkLst>
        </pc:spChg>
        <pc:spChg chg="add del mod">
          <ac:chgData name="Jana Lu" userId="76d7ce9a-58f9-4227-9ce6-18dcc353422d" providerId="ADAL" clId="{26858F26-D4CA-469A-B1BF-F40EF0181FAA}" dt="2024-06-11T00:53:07.439" v="6" actId="11529"/>
          <ac:spMkLst>
            <pc:docMk/>
            <pc:sldMk cId="3129386224" sldId="1160"/>
            <ac:spMk id="25" creationId="{1B3030AD-9615-F7A3-7A22-B2933524DDCD}"/>
          </ac:spMkLst>
        </pc:spChg>
        <pc:spChg chg="add del mod">
          <ac:chgData name="Jana Lu" userId="76d7ce9a-58f9-4227-9ce6-18dcc353422d" providerId="ADAL" clId="{26858F26-D4CA-469A-B1BF-F40EF0181FAA}" dt="2024-06-11T00:53:47.311" v="12" actId="11529"/>
          <ac:spMkLst>
            <pc:docMk/>
            <pc:sldMk cId="3129386224" sldId="1160"/>
            <ac:spMk id="26" creationId="{221BD811-CA47-7341-1246-9FA64CCD5F53}"/>
          </ac:spMkLst>
        </pc:spChg>
        <pc:spChg chg="add del mod">
          <ac:chgData name="Jana Lu" userId="76d7ce9a-58f9-4227-9ce6-18dcc353422d" providerId="ADAL" clId="{26858F26-D4CA-469A-B1BF-F40EF0181FAA}" dt="2024-06-11T00:54:42.555" v="20" actId="11529"/>
          <ac:spMkLst>
            <pc:docMk/>
            <pc:sldMk cId="3129386224" sldId="1160"/>
            <ac:spMk id="27" creationId="{C00C4021-6D8A-F70F-744D-FDA463F1B9B9}"/>
          </ac:spMkLst>
        </pc:spChg>
        <pc:spChg chg="add del mod">
          <ac:chgData name="Jana Lu" userId="76d7ce9a-58f9-4227-9ce6-18dcc353422d" providerId="ADAL" clId="{26858F26-D4CA-469A-B1BF-F40EF0181FAA}" dt="2024-06-11T00:56:48.042" v="24" actId="11529"/>
          <ac:spMkLst>
            <pc:docMk/>
            <pc:sldMk cId="3129386224" sldId="1160"/>
            <ac:spMk id="28" creationId="{C7744F88-F98D-D4E7-A63B-9ECE3EFE8CBF}"/>
          </ac:spMkLst>
        </pc:spChg>
        <pc:spChg chg="add del mod">
          <ac:chgData name="Jana Lu" userId="76d7ce9a-58f9-4227-9ce6-18dcc353422d" providerId="ADAL" clId="{26858F26-D4CA-469A-B1BF-F40EF0181FAA}" dt="2024-06-11T01:04:50.073" v="57" actId="478"/>
          <ac:spMkLst>
            <pc:docMk/>
            <pc:sldMk cId="3129386224" sldId="1160"/>
            <ac:spMk id="29" creationId="{F0BD4FDD-DEFB-3535-4AE6-CC1AAC6C58AD}"/>
          </ac:spMkLst>
        </pc:spChg>
        <pc:spChg chg="add del mod">
          <ac:chgData name="Jana Lu" userId="76d7ce9a-58f9-4227-9ce6-18dcc353422d" providerId="ADAL" clId="{26858F26-D4CA-469A-B1BF-F40EF0181FAA}" dt="2024-06-11T01:02:59.510" v="43" actId="478"/>
          <ac:spMkLst>
            <pc:docMk/>
            <pc:sldMk cId="3129386224" sldId="1160"/>
            <ac:spMk id="30" creationId="{67446DFA-44A7-9EC4-277D-11B637DD50E2}"/>
          </ac:spMkLst>
        </pc:spChg>
        <pc:spChg chg="add del mod">
          <ac:chgData name="Jana Lu" userId="76d7ce9a-58f9-4227-9ce6-18dcc353422d" providerId="ADAL" clId="{26858F26-D4CA-469A-B1BF-F40EF0181FAA}" dt="2024-06-11T01:04:49.112" v="56" actId="478"/>
          <ac:spMkLst>
            <pc:docMk/>
            <pc:sldMk cId="3129386224" sldId="1160"/>
            <ac:spMk id="31" creationId="{ACF679C2-635B-B5BE-F93B-FE05551A191F}"/>
          </ac:spMkLst>
        </pc:spChg>
        <pc:graphicFrameChg chg="add mod">
          <ac:chgData name="Jana Lu" userId="76d7ce9a-58f9-4227-9ce6-18dcc353422d" providerId="ADAL" clId="{26858F26-D4CA-469A-B1BF-F40EF0181FAA}" dt="2024-06-11T01:31:16.433" v="193"/>
          <ac:graphicFrameMkLst>
            <pc:docMk/>
            <pc:sldMk cId="3129386224" sldId="1160"/>
            <ac:graphicFrameMk id="34" creationId="{154D8C4F-6A8A-7798-8CEA-47ADBEEA1BB8}"/>
          </ac:graphicFrameMkLst>
        </pc:graphicFrameChg>
        <pc:extLst>
          <p:ext xmlns:p="http://schemas.openxmlformats.org/presentationml/2006/main" uri="{D6D511B9-2390-475A-947B-AFAB55BFBCF1}">
            <pc226:cmChg xmlns:pc226="http://schemas.microsoft.com/office/powerpoint/2022/06/main/command" chg="add">
              <pc226:chgData name="Jana Lu" userId="76d7ce9a-58f9-4227-9ce6-18dcc353422d" providerId="ADAL" clId="{26858F26-D4CA-469A-B1BF-F40EF0181FAA}" dt="2024-06-11T01:31:40.968" v="194"/>
              <pc2:cmMkLst xmlns:pc2="http://schemas.microsoft.com/office/powerpoint/2019/9/main/command">
                <pc:docMk/>
                <pc:sldMk cId="3129386224" sldId="1160"/>
                <pc2:cmMk id="{DBE8BB3F-C033-433A-8DC6-266CE985B833}"/>
              </pc2:cmMkLst>
            </pc226:cmChg>
            <pc226:cmChg xmlns:pc226="http://schemas.microsoft.com/office/powerpoint/2022/06/main/command" chg="add">
              <pc226:chgData name="Jana Lu" userId="76d7ce9a-58f9-4227-9ce6-18dcc353422d" providerId="ADAL" clId="{26858F26-D4CA-469A-B1BF-F40EF0181FAA}" dt="2024-06-11T01:32:20.008" v="195"/>
              <pc2:cmMkLst xmlns:pc2="http://schemas.microsoft.com/office/powerpoint/2019/9/main/command">
                <pc:docMk/>
                <pc:sldMk cId="3129386224" sldId="1160"/>
                <pc2:cmMk id="{6D3EDD9C-71A6-4084-85C6-CBBF35F9BC83}"/>
              </pc2:cmMkLst>
            </pc226:cmChg>
            <pc226:cmChg xmlns:pc226="http://schemas.microsoft.com/office/powerpoint/2022/06/main/command" chg="add">
              <pc226:chgData name="Jana Lu" userId="76d7ce9a-58f9-4227-9ce6-18dcc353422d" providerId="ADAL" clId="{26858F26-D4CA-469A-B1BF-F40EF0181FAA}" dt="2024-06-11T01:32:50.493" v="196"/>
              <pc2:cmMkLst xmlns:pc2="http://schemas.microsoft.com/office/powerpoint/2019/9/main/command">
                <pc:docMk/>
                <pc:sldMk cId="3129386224" sldId="1160"/>
                <pc2:cmMk id="{B54447B8-AC24-4F3A-9EF4-151328133E4F}"/>
              </pc2:cmMkLst>
            </pc226:cmChg>
          </p:ext>
        </pc:extLst>
      </pc:sldChg>
    </pc:docChg>
  </pc:docChgLst>
  <pc:docChgLst>
    <pc:chgData name="Jana Lu" userId="76d7ce9a-58f9-4227-9ce6-18dcc353422d" providerId="ADAL" clId="{FC6B882A-CB91-4F47-964F-778525EAFE0B}"/>
    <pc:docChg chg="custSel modSld">
      <pc:chgData name="Jana Lu" userId="76d7ce9a-58f9-4227-9ce6-18dcc353422d" providerId="ADAL" clId="{FC6B882A-CB91-4F47-964F-778525EAFE0B}" dt="2024-06-25T22:24:34.509" v="16" actId="255"/>
      <pc:docMkLst>
        <pc:docMk/>
      </pc:docMkLst>
      <pc:sldChg chg="modSp mod">
        <pc:chgData name="Jana Lu" userId="76d7ce9a-58f9-4227-9ce6-18dcc353422d" providerId="ADAL" clId="{FC6B882A-CB91-4F47-964F-778525EAFE0B}" dt="2024-06-25T22:24:34.509" v="16" actId="255"/>
        <pc:sldMkLst>
          <pc:docMk/>
          <pc:sldMk cId="1637619383" sldId="1152"/>
        </pc:sldMkLst>
        <pc:spChg chg="mod">
          <ac:chgData name="Jana Lu" userId="76d7ce9a-58f9-4227-9ce6-18dcc353422d" providerId="ADAL" clId="{FC6B882A-CB91-4F47-964F-778525EAFE0B}" dt="2024-06-25T22:24:34.509" v="16" actId="255"/>
          <ac:spMkLst>
            <pc:docMk/>
            <pc:sldMk cId="1637619383" sldId="1152"/>
            <ac:spMk id="2" creationId="{AFA81F9E-CF71-4DCB-F2D2-4AC0CB9A2FEF}"/>
          </ac:spMkLst>
        </pc:spChg>
      </pc:sldChg>
      <pc:sldChg chg="modSp mod">
        <pc:chgData name="Jana Lu" userId="76d7ce9a-58f9-4227-9ce6-18dcc353422d" providerId="ADAL" clId="{FC6B882A-CB91-4F47-964F-778525EAFE0B}" dt="2024-06-25T22:24:08.425" v="11" actId="20577"/>
        <pc:sldMkLst>
          <pc:docMk/>
          <pc:sldMk cId="889529999" sldId="1190"/>
        </pc:sldMkLst>
        <pc:spChg chg="mod">
          <ac:chgData name="Jana Lu" userId="76d7ce9a-58f9-4227-9ce6-18dcc353422d" providerId="ADAL" clId="{FC6B882A-CB91-4F47-964F-778525EAFE0B}" dt="2024-06-25T22:24:08.425" v="11" actId="20577"/>
          <ac:spMkLst>
            <pc:docMk/>
            <pc:sldMk cId="889529999" sldId="1190"/>
            <ac:spMk id="4" creationId="{AB20D90F-9234-3AAB-ADA4-E73E406149DB}"/>
          </ac:spMkLst>
        </pc:spChg>
      </pc:sldChg>
    </pc:docChg>
  </pc:docChgLst>
  <pc:docChgLst>
    <pc:chgData name="Jana Lu" userId="76d7ce9a-58f9-4227-9ce6-18dcc353422d" providerId="ADAL" clId="{2FBEFD77-14B2-4E0C-9FBF-7AD921EDF5B0}"/>
    <pc:docChg chg="undo custSel addSld delSld modSld">
      <pc:chgData name="Jana Lu" userId="76d7ce9a-58f9-4227-9ce6-18dcc353422d" providerId="ADAL" clId="{2FBEFD77-14B2-4E0C-9FBF-7AD921EDF5B0}" dt="2024-09-11T20:10:54.021" v="3818" actId="962"/>
      <pc:docMkLst>
        <pc:docMk/>
      </pc:docMkLst>
      <pc:sldChg chg="modSp">
        <pc:chgData name="Jana Lu" userId="76d7ce9a-58f9-4227-9ce6-18dcc353422d" providerId="ADAL" clId="{2FBEFD77-14B2-4E0C-9FBF-7AD921EDF5B0}" dt="2024-09-03T17:46:25.460" v="4" actId="13244"/>
        <pc:sldMkLst>
          <pc:docMk/>
          <pc:sldMk cId="3914304202" sldId="256"/>
        </pc:sldMkLst>
        <pc:spChg chg="mod">
          <ac:chgData name="Jana Lu" userId="76d7ce9a-58f9-4227-9ce6-18dcc353422d" providerId="ADAL" clId="{2FBEFD77-14B2-4E0C-9FBF-7AD921EDF5B0}" dt="2024-09-03T17:46:25.460" v="4" actId="13244"/>
          <ac:spMkLst>
            <pc:docMk/>
            <pc:sldMk cId="3914304202" sldId="256"/>
            <ac:spMk id="13" creationId="{AF2958D5-1619-BC47-A469-9664C492C525}"/>
          </ac:spMkLst>
        </pc:spChg>
      </pc:sldChg>
      <pc:sldChg chg="delSp modSp mod">
        <pc:chgData name="Jana Lu" userId="76d7ce9a-58f9-4227-9ce6-18dcc353422d" providerId="ADAL" clId="{2FBEFD77-14B2-4E0C-9FBF-7AD921EDF5B0}" dt="2024-09-03T21:05:01.508" v="2931" actId="13244"/>
        <pc:sldMkLst>
          <pc:docMk/>
          <pc:sldMk cId="4237759428" sldId="667"/>
        </pc:sldMkLst>
        <pc:spChg chg="del">
          <ac:chgData name="Jana Lu" userId="76d7ce9a-58f9-4227-9ce6-18dcc353422d" providerId="ADAL" clId="{2FBEFD77-14B2-4E0C-9FBF-7AD921EDF5B0}" dt="2024-09-03T18:21:28.792" v="315" actId="478"/>
          <ac:spMkLst>
            <pc:docMk/>
            <pc:sldMk cId="4237759428" sldId="667"/>
            <ac:spMk id="2" creationId="{1208D28E-9CE7-7D46-31D4-382851E7415D}"/>
          </ac:spMkLst>
        </pc:spChg>
        <pc:spChg chg="del">
          <ac:chgData name="Jana Lu" userId="76d7ce9a-58f9-4227-9ce6-18dcc353422d" providerId="ADAL" clId="{2FBEFD77-14B2-4E0C-9FBF-7AD921EDF5B0}" dt="2024-09-03T18:21:28.792" v="315" actId="478"/>
          <ac:spMkLst>
            <pc:docMk/>
            <pc:sldMk cId="4237759428" sldId="667"/>
            <ac:spMk id="5" creationId="{25504E57-B78D-E4CE-A465-CDFBF962382E}"/>
          </ac:spMkLst>
        </pc:spChg>
        <pc:spChg chg="del">
          <ac:chgData name="Jana Lu" userId="76d7ce9a-58f9-4227-9ce6-18dcc353422d" providerId="ADAL" clId="{2FBEFD77-14B2-4E0C-9FBF-7AD921EDF5B0}" dt="2024-09-03T18:21:28.792" v="315" actId="478"/>
          <ac:spMkLst>
            <pc:docMk/>
            <pc:sldMk cId="4237759428" sldId="667"/>
            <ac:spMk id="6" creationId="{8D14D3D3-E5B0-25E0-AD6D-5C344775AE0E}"/>
          </ac:spMkLst>
        </pc:spChg>
        <pc:spChg chg="del">
          <ac:chgData name="Jana Lu" userId="76d7ce9a-58f9-4227-9ce6-18dcc353422d" providerId="ADAL" clId="{2FBEFD77-14B2-4E0C-9FBF-7AD921EDF5B0}" dt="2024-09-03T18:21:28.792" v="315" actId="478"/>
          <ac:spMkLst>
            <pc:docMk/>
            <pc:sldMk cId="4237759428" sldId="667"/>
            <ac:spMk id="8" creationId="{3565246A-A13A-AC3E-C329-ED922C0415E0}"/>
          </ac:spMkLst>
        </pc:spChg>
        <pc:spChg chg="del">
          <ac:chgData name="Jana Lu" userId="76d7ce9a-58f9-4227-9ce6-18dcc353422d" providerId="ADAL" clId="{2FBEFD77-14B2-4E0C-9FBF-7AD921EDF5B0}" dt="2024-09-03T18:21:28.792" v="315" actId="478"/>
          <ac:spMkLst>
            <pc:docMk/>
            <pc:sldMk cId="4237759428" sldId="667"/>
            <ac:spMk id="10" creationId="{D0E63204-0BAA-A4E4-3E4C-FDA6D972AD95}"/>
          </ac:spMkLst>
        </pc:spChg>
        <pc:spChg chg="del">
          <ac:chgData name="Jana Lu" userId="76d7ce9a-58f9-4227-9ce6-18dcc353422d" providerId="ADAL" clId="{2FBEFD77-14B2-4E0C-9FBF-7AD921EDF5B0}" dt="2024-09-03T18:21:28.792" v="315" actId="478"/>
          <ac:spMkLst>
            <pc:docMk/>
            <pc:sldMk cId="4237759428" sldId="667"/>
            <ac:spMk id="11" creationId="{C52D8413-A0AE-FAF6-5144-E1F830AC153E}"/>
          </ac:spMkLst>
        </pc:spChg>
        <pc:spChg chg="del">
          <ac:chgData name="Jana Lu" userId="76d7ce9a-58f9-4227-9ce6-18dcc353422d" providerId="ADAL" clId="{2FBEFD77-14B2-4E0C-9FBF-7AD921EDF5B0}" dt="2024-09-03T18:21:28.792" v="315" actId="478"/>
          <ac:spMkLst>
            <pc:docMk/>
            <pc:sldMk cId="4237759428" sldId="667"/>
            <ac:spMk id="12" creationId="{D60B3ED2-75D0-71BE-B3A5-90CBB7B8E8F6}"/>
          </ac:spMkLst>
        </pc:spChg>
        <pc:spChg chg="del">
          <ac:chgData name="Jana Lu" userId="76d7ce9a-58f9-4227-9ce6-18dcc353422d" providerId="ADAL" clId="{2FBEFD77-14B2-4E0C-9FBF-7AD921EDF5B0}" dt="2024-09-03T18:21:28.792" v="315" actId="478"/>
          <ac:spMkLst>
            <pc:docMk/>
            <pc:sldMk cId="4237759428" sldId="667"/>
            <ac:spMk id="13" creationId="{DB472D9D-F34D-76B2-761A-5EE5CBE777CB}"/>
          </ac:spMkLst>
        </pc:spChg>
        <pc:spChg chg="del">
          <ac:chgData name="Jana Lu" userId="76d7ce9a-58f9-4227-9ce6-18dcc353422d" providerId="ADAL" clId="{2FBEFD77-14B2-4E0C-9FBF-7AD921EDF5B0}" dt="2024-09-03T18:21:28.792" v="315" actId="478"/>
          <ac:spMkLst>
            <pc:docMk/>
            <pc:sldMk cId="4237759428" sldId="667"/>
            <ac:spMk id="14" creationId="{8254C3D7-94C9-9887-F6C5-018B88D23AB0}"/>
          </ac:spMkLst>
        </pc:spChg>
        <pc:spChg chg="del">
          <ac:chgData name="Jana Lu" userId="76d7ce9a-58f9-4227-9ce6-18dcc353422d" providerId="ADAL" clId="{2FBEFD77-14B2-4E0C-9FBF-7AD921EDF5B0}" dt="2024-09-03T18:21:28.792" v="315" actId="478"/>
          <ac:spMkLst>
            <pc:docMk/>
            <pc:sldMk cId="4237759428" sldId="667"/>
            <ac:spMk id="15" creationId="{4D424D6A-6CC6-A3A0-53AB-ED76C55D5AE0}"/>
          </ac:spMkLst>
        </pc:spChg>
        <pc:spChg chg="del">
          <ac:chgData name="Jana Lu" userId="76d7ce9a-58f9-4227-9ce6-18dcc353422d" providerId="ADAL" clId="{2FBEFD77-14B2-4E0C-9FBF-7AD921EDF5B0}" dt="2024-09-03T18:21:28.792" v="315" actId="478"/>
          <ac:spMkLst>
            <pc:docMk/>
            <pc:sldMk cId="4237759428" sldId="667"/>
            <ac:spMk id="16" creationId="{BDD1DD81-3C63-9A25-D6FE-15FC8F23E114}"/>
          </ac:spMkLst>
        </pc:spChg>
        <pc:spChg chg="del">
          <ac:chgData name="Jana Lu" userId="76d7ce9a-58f9-4227-9ce6-18dcc353422d" providerId="ADAL" clId="{2FBEFD77-14B2-4E0C-9FBF-7AD921EDF5B0}" dt="2024-09-03T18:21:28.792" v="315" actId="478"/>
          <ac:spMkLst>
            <pc:docMk/>
            <pc:sldMk cId="4237759428" sldId="667"/>
            <ac:spMk id="17" creationId="{B390B119-99E6-6002-FF89-2A8F55432480}"/>
          </ac:spMkLst>
        </pc:spChg>
        <pc:spChg chg="del">
          <ac:chgData name="Jana Lu" userId="76d7ce9a-58f9-4227-9ce6-18dcc353422d" providerId="ADAL" clId="{2FBEFD77-14B2-4E0C-9FBF-7AD921EDF5B0}" dt="2024-09-03T18:21:42.453" v="316" actId="478"/>
          <ac:spMkLst>
            <pc:docMk/>
            <pc:sldMk cId="4237759428" sldId="667"/>
            <ac:spMk id="18" creationId="{ED74EBD3-3DF4-B655-5AC5-BCD7CA201433}"/>
          </ac:spMkLst>
        </pc:spChg>
        <pc:spChg chg="del">
          <ac:chgData name="Jana Lu" userId="76d7ce9a-58f9-4227-9ce6-18dcc353422d" providerId="ADAL" clId="{2FBEFD77-14B2-4E0C-9FBF-7AD921EDF5B0}" dt="2024-09-03T18:21:42.453" v="316" actId="478"/>
          <ac:spMkLst>
            <pc:docMk/>
            <pc:sldMk cId="4237759428" sldId="667"/>
            <ac:spMk id="19" creationId="{5B58DDF4-E6A2-DB51-3BAF-C6782571CB9C}"/>
          </ac:spMkLst>
        </pc:spChg>
        <pc:spChg chg="del">
          <ac:chgData name="Jana Lu" userId="76d7ce9a-58f9-4227-9ce6-18dcc353422d" providerId="ADAL" clId="{2FBEFD77-14B2-4E0C-9FBF-7AD921EDF5B0}" dt="2024-09-03T18:21:42.453" v="316" actId="478"/>
          <ac:spMkLst>
            <pc:docMk/>
            <pc:sldMk cId="4237759428" sldId="667"/>
            <ac:spMk id="20" creationId="{563E8B80-76B9-515D-F251-2B9F43492640}"/>
          </ac:spMkLst>
        </pc:spChg>
        <pc:spChg chg="del">
          <ac:chgData name="Jana Lu" userId="76d7ce9a-58f9-4227-9ce6-18dcc353422d" providerId="ADAL" clId="{2FBEFD77-14B2-4E0C-9FBF-7AD921EDF5B0}" dt="2024-09-03T18:21:42.453" v="316" actId="478"/>
          <ac:spMkLst>
            <pc:docMk/>
            <pc:sldMk cId="4237759428" sldId="667"/>
            <ac:spMk id="21" creationId="{3B6CA264-C779-CBB1-3A90-445DF6E0EBB1}"/>
          </ac:spMkLst>
        </pc:spChg>
        <pc:spChg chg="del">
          <ac:chgData name="Jana Lu" userId="76d7ce9a-58f9-4227-9ce6-18dcc353422d" providerId="ADAL" clId="{2FBEFD77-14B2-4E0C-9FBF-7AD921EDF5B0}" dt="2024-09-03T18:21:42.453" v="316" actId="478"/>
          <ac:spMkLst>
            <pc:docMk/>
            <pc:sldMk cId="4237759428" sldId="667"/>
            <ac:spMk id="22" creationId="{5F53E5F4-D6AB-1A8C-4277-AFD84FD175DD}"/>
          </ac:spMkLst>
        </pc:spChg>
        <pc:spChg chg="del">
          <ac:chgData name="Jana Lu" userId="76d7ce9a-58f9-4227-9ce6-18dcc353422d" providerId="ADAL" clId="{2FBEFD77-14B2-4E0C-9FBF-7AD921EDF5B0}" dt="2024-09-03T18:21:42.453" v="316" actId="478"/>
          <ac:spMkLst>
            <pc:docMk/>
            <pc:sldMk cId="4237759428" sldId="667"/>
            <ac:spMk id="23" creationId="{9F79DD90-538E-2DD8-D8A9-7B0C1BCB9B41}"/>
          </ac:spMkLst>
        </pc:spChg>
        <pc:spChg chg="mod">
          <ac:chgData name="Jana Lu" userId="76d7ce9a-58f9-4227-9ce6-18dcc353422d" providerId="ADAL" clId="{2FBEFD77-14B2-4E0C-9FBF-7AD921EDF5B0}" dt="2024-09-03T18:28:40.137" v="1054" actId="13244"/>
          <ac:spMkLst>
            <pc:docMk/>
            <pc:sldMk cId="4237759428" sldId="667"/>
            <ac:spMk id="25" creationId="{E23C84E8-3168-B83F-9564-969CAF678292}"/>
          </ac:spMkLst>
        </pc:spChg>
        <pc:picChg chg="mod ord">
          <ac:chgData name="Jana Lu" userId="76d7ce9a-58f9-4227-9ce6-18dcc353422d" providerId="ADAL" clId="{2FBEFD77-14B2-4E0C-9FBF-7AD921EDF5B0}" dt="2024-09-03T21:04:54.938" v="2929" actId="13244"/>
          <ac:picMkLst>
            <pc:docMk/>
            <pc:sldMk cId="4237759428" sldId="667"/>
            <ac:picMk id="3074" creationId="{0DBF0CC3-6871-89BF-2D91-E85D8C166F50}"/>
          </ac:picMkLst>
        </pc:picChg>
        <pc:picChg chg="mod ord">
          <ac:chgData name="Jana Lu" userId="76d7ce9a-58f9-4227-9ce6-18dcc353422d" providerId="ADAL" clId="{2FBEFD77-14B2-4E0C-9FBF-7AD921EDF5B0}" dt="2024-09-03T21:04:59.122" v="2930" actId="13244"/>
          <ac:picMkLst>
            <pc:docMk/>
            <pc:sldMk cId="4237759428" sldId="667"/>
            <ac:picMk id="3076" creationId="{FCC2A639-E740-CCE1-D41E-3CA9C12A0DEE}"/>
          </ac:picMkLst>
        </pc:picChg>
        <pc:picChg chg="mod ord">
          <ac:chgData name="Jana Lu" userId="76d7ce9a-58f9-4227-9ce6-18dcc353422d" providerId="ADAL" clId="{2FBEFD77-14B2-4E0C-9FBF-7AD921EDF5B0}" dt="2024-09-03T21:05:01.508" v="2931" actId="13244"/>
          <ac:picMkLst>
            <pc:docMk/>
            <pc:sldMk cId="4237759428" sldId="667"/>
            <ac:picMk id="3080" creationId="{00792E68-716A-48C2-AF17-B6C6A41B5456}"/>
          </ac:picMkLst>
        </pc:picChg>
      </pc:sldChg>
      <pc:sldChg chg="delSp modSp mod">
        <pc:chgData name="Jana Lu" userId="76d7ce9a-58f9-4227-9ce6-18dcc353422d" providerId="ADAL" clId="{2FBEFD77-14B2-4E0C-9FBF-7AD921EDF5B0}" dt="2024-09-03T18:56:50.504" v="1710" actId="13244"/>
        <pc:sldMkLst>
          <pc:docMk/>
          <pc:sldMk cId="2082655316" sldId="672"/>
        </pc:sldMkLst>
        <pc:spChg chg="del">
          <ac:chgData name="Jana Lu" userId="76d7ce9a-58f9-4227-9ce6-18dcc353422d" providerId="ADAL" clId="{2FBEFD77-14B2-4E0C-9FBF-7AD921EDF5B0}" dt="2024-09-03T18:55:23.749" v="1706" actId="478"/>
          <ac:spMkLst>
            <pc:docMk/>
            <pc:sldMk cId="2082655316" sldId="672"/>
            <ac:spMk id="2" creationId="{694953A0-001C-C76E-B75F-96A5D31CE75B}"/>
          </ac:spMkLst>
        </pc:spChg>
        <pc:spChg chg="del">
          <ac:chgData name="Jana Lu" userId="76d7ce9a-58f9-4227-9ce6-18dcc353422d" providerId="ADAL" clId="{2FBEFD77-14B2-4E0C-9FBF-7AD921EDF5B0}" dt="2024-09-03T18:55:23.749" v="1706" actId="478"/>
          <ac:spMkLst>
            <pc:docMk/>
            <pc:sldMk cId="2082655316" sldId="672"/>
            <ac:spMk id="4" creationId="{C2F3DF85-8A32-F2FD-178F-DDFD4061994C}"/>
          </ac:spMkLst>
        </pc:spChg>
        <pc:spChg chg="del">
          <ac:chgData name="Jana Lu" userId="76d7ce9a-58f9-4227-9ce6-18dcc353422d" providerId="ADAL" clId="{2FBEFD77-14B2-4E0C-9FBF-7AD921EDF5B0}" dt="2024-09-03T18:55:23.749" v="1706" actId="478"/>
          <ac:spMkLst>
            <pc:docMk/>
            <pc:sldMk cId="2082655316" sldId="672"/>
            <ac:spMk id="5" creationId="{DC139C25-96A3-D007-7B6B-218FD9C34C36}"/>
          </ac:spMkLst>
        </pc:spChg>
        <pc:spChg chg="del">
          <ac:chgData name="Jana Lu" userId="76d7ce9a-58f9-4227-9ce6-18dcc353422d" providerId="ADAL" clId="{2FBEFD77-14B2-4E0C-9FBF-7AD921EDF5B0}" dt="2024-09-03T18:55:23.749" v="1706" actId="478"/>
          <ac:spMkLst>
            <pc:docMk/>
            <pc:sldMk cId="2082655316" sldId="672"/>
            <ac:spMk id="7" creationId="{CB98C6CB-4B66-6CD6-4889-781561BE6394}"/>
          </ac:spMkLst>
        </pc:spChg>
        <pc:spChg chg="del">
          <ac:chgData name="Jana Lu" userId="76d7ce9a-58f9-4227-9ce6-18dcc353422d" providerId="ADAL" clId="{2FBEFD77-14B2-4E0C-9FBF-7AD921EDF5B0}" dt="2024-09-03T18:55:23.749" v="1706" actId="478"/>
          <ac:spMkLst>
            <pc:docMk/>
            <pc:sldMk cId="2082655316" sldId="672"/>
            <ac:spMk id="8" creationId="{D9CBF940-E03A-A398-3161-F08AC1257A20}"/>
          </ac:spMkLst>
        </pc:spChg>
        <pc:spChg chg="del">
          <ac:chgData name="Jana Lu" userId="76d7ce9a-58f9-4227-9ce6-18dcc353422d" providerId="ADAL" clId="{2FBEFD77-14B2-4E0C-9FBF-7AD921EDF5B0}" dt="2024-09-03T18:55:23.749" v="1706" actId="478"/>
          <ac:spMkLst>
            <pc:docMk/>
            <pc:sldMk cId="2082655316" sldId="672"/>
            <ac:spMk id="9" creationId="{89CA849B-5D5B-6360-B78E-A1DB3145378E}"/>
          </ac:spMkLst>
        </pc:spChg>
        <pc:spChg chg="del">
          <ac:chgData name="Jana Lu" userId="76d7ce9a-58f9-4227-9ce6-18dcc353422d" providerId="ADAL" clId="{2FBEFD77-14B2-4E0C-9FBF-7AD921EDF5B0}" dt="2024-09-03T18:55:23.749" v="1706" actId="478"/>
          <ac:spMkLst>
            <pc:docMk/>
            <pc:sldMk cId="2082655316" sldId="672"/>
            <ac:spMk id="10" creationId="{1070FBB9-74B1-409A-BAD2-536E977E5CC5}"/>
          </ac:spMkLst>
        </pc:spChg>
        <pc:spChg chg="del">
          <ac:chgData name="Jana Lu" userId="76d7ce9a-58f9-4227-9ce6-18dcc353422d" providerId="ADAL" clId="{2FBEFD77-14B2-4E0C-9FBF-7AD921EDF5B0}" dt="2024-09-03T18:55:23.749" v="1706" actId="478"/>
          <ac:spMkLst>
            <pc:docMk/>
            <pc:sldMk cId="2082655316" sldId="672"/>
            <ac:spMk id="11" creationId="{99B819CA-1C08-DB68-8163-5702A6493131}"/>
          </ac:spMkLst>
        </pc:spChg>
        <pc:spChg chg="del">
          <ac:chgData name="Jana Lu" userId="76d7ce9a-58f9-4227-9ce6-18dcc353422d" providerId="ADAL" clId="{2FBEFD77-14B2-4E0C-9FBF-7AD921EDF5B0}" dt="2024-09-03T18:55:23.749" v="1706" actId="478"/>
          <ac:spMkLst>
            <pc:docMk/>
            <pc:sldMk cId="2082655316" sldId="672"/>
            <ac:spMk id="12" creationId="{210E9B2A-AB57-53B8-BEF5-281D06F13A36}"/>
          </ac:spMkLst>
        </pc:spChg>
        <pc:spChg chg="del">
          <ac:chgData name="Jana Lu" userId="76d7ce9a-58f9-4227-9ce6-18dcc353422d" providerId="ADAL" clId="{2FBEFD77-14B2-4E0C-9FBF-7AD921EDF5B0}" dt="2024-09-03T18:55:23.749" v="1706" actId="478"/>
          <ac:spMkLst>
            <pc:docMk/>
            <pc:sldMk cId="2082655316" sldId="672"/>
            <ac:spMk id="14" creationId="{7FB18A22-B682-40A1-AFCD-7949364B7DE8}"/>
          </ac:spMkLst>
        </pc:spChg>
        <pc:spChg chg="del">
          <ac:chgData name="Jana Lu" userId="76d7ce9a-58f9-4227-9ce6-18dcc353422d" providerId="ADAL" clId="{2FBEFD77-14B2-4E0C-9FBF-7AD921EDF5B0}" dt="2024-09-03T18:55:23.749" v="1706" actId="478"/>
          <ac:spMkLst>
            <pc:docMk/>
            <pc:sldMk cId="2082655316" sldId="672"/>
            <ac:spMk id="15" creationId="{86A2DE9B-6ACD-CE1A-5066-35C5C8EA7E15}"/>
          </ac:spMkLst>
        </pc:spChg>
        <pc:spChg chg="del">
          <ac:chgData name="Jana Lu" userId="76d7ce9a-58f9-4227-9ce6-18dcc353422d" providerId="ADAL" clId="{2FBEFD77-14B2-4E0C-9FBF-7AD921EDF5B0}" dt="2024-09-03T18:55:23.749" v="1706" actId="478"/>
          <ac:spMkLst>
            <pc:docMk/>
            <pc:sldMk cId="2082655316" sldId="672"/>
            <ac:spMk id="16" creationId="{B680B024-E1D1-D984-216F-8E1CC735995B}"/>
          </ac:spMkLst>
        </pc:spChg>
        <pc:spChg chg="del">
          <ac:chgData name="Jana Lu" userId="76d7ce9a-58f9-4227-9ce6-18dcc353422d" providerId="ADAL" clId="{2FBEFD77-14B2-4E0C-9FBF-7AD921EDF5B0}" dt="2024-09-03T18:55:23.749" v="1706" actId="478"/>
          <ac:spMkLst>
            <pc:docMk/>
            <pc:sldMk cId="2082655316" sldId="672"/>
            <ac:spMk id="17" creationId="{2F0CCCAC-76E6-3B7B-7B4B-ECC8A523621F}"/>
          </ac:spMkLst>
        </pc:spChg>
        <pc:spChg chg="del">
          <ac:chgData name="Jana Lu" userId="76d7ce9a-58f9-4227-9ce6-18dcc353422d" providerId="ADAL" clId="{2FBEFD77-14B2-4E0C-9FBF-7AD921EDF5B0}" dt="2024-09-03T18:55:23.749" v="1706" actId="478"/>
          <ac:spMkLst>
            <pc:docMk/>
            <pc:sldMk cId="2082655316" sldId="672"/>
            <ac:spMk id="18" creationId="{33EED7FE-6779-F66D-2EB9-D8CC044C2E34}"/>
          </ac:spMkLst>
        </pc:spChg>
        <pc:spChg chg="del">
          <ac:chgData name="Jana Lu" userId="76d7ce9a-58f9-4227-9ce6-18dcc353422d" providerId="ADAL" clId="{2FBEFD77-14B2-4E0C-9FBF-7AD921EDF5B0}" dt="2024-09-03T18:55:23.749" v="1706" actId="478"/>
          <ac:spMkLst>
            <pc:docMk/>
            <pc:sldMk cId="2082655316" sldId="672"/>
            <ac:spMk id="19" creationId="{AF5CEF9A-80D7-DA15-608B-90F733089F4C}"/>
          </ac:spMkLst>
        </pc:spChg>
        <pc:spChg chg="del">
          <ac:chgData name="Jana Lu" userId="76d7ce9a-58f9-4227-9ce6-18dcc353422d" providerId="ADAL" clId="{2FBEFD77-14B2-4E0C-9FBF-7AD921EDF5B0}" dt="2024-09-03T18:55:23.749" v="1706" actId="478"/>
          <ac:spMkLst>
            <pc:docMk/>
            <pc:sldMk cId="2082655316" sldId="672"/>
            <ac:spMk id="20" creationId="{3598F6C6-1172-6FBD-F141-6066EA92EE6D}"/>
          </ac:spMkLst>
        </pc:spChg>
        <pc:spChg chg="del">
          <ac:chgData name="Jana Lu" userId="76d7ce9a-58f9-4227-9ce6-18dcc353422d" providerId="ADAL" clId="{2FBEFD77-14B2-4E0C-9FBF-7AD921EDF5B0}" dt="2024-09-03T18:55:25.328" v="1707" actId="478"/>
          <ac:spMkLst>
            <pc:docMk/>
            <pc:sldMk cId="2082655316" sldId="672"/>
            <ac:spMk id="21" creationId="{BA4D3BDF-2D16-CE2D-C714-74A4FD36EA75}"/>
          </ac:spMkLst>
        </pc:spChg>
        <pc:spChg chg="del">
          <ac:chgData name="Jana Lu" userId="76d7ce9a-58f9-4227-9ce6-18dcc353422d" providerId="ADAL" clId="{2FBEFD77-14B2-4E0C-9FBF-7AD921EDF5B0}" dt="2024-09-03T18:55:25.328" v="1707" actId="478"/>
          <ac:spMkLst>
            <pc:docMk/>
            <pc:sldMk cId="2082655316" sldId="672"/>
            <ac:spMk id="22" creationId="{D12BB1E4-D3BD-A169-4CE0-5BD7C16AA711}"/>
          </ac:spMkLst>
        </pc:spChg>
        <pc:spChg chg="del">
          <ac:chgData name="Jana Lu" userId="76d7ce9a-58f9-4227-9ce6-18dcc353422d" providerId="ADAL" clId="{2FBEFD77-14B2-4E0C-9FBF-7AD921EDF5B0}" dt="2024-09-03T18:55:25.328" v="1707" actId="478"/>
          <ac:spMkLst>
            <pc:docMk/>
            <pc:sldMk cId="2082655316" sldId="672"/>
            <ac:spMk id="23" creationId="{F6001EC8-E418-EB5F-DDE4-DD18B37E651C}"/>
          </ac:spMkLst>
        </pc:spChg>
        <pc:spChg chg="del">
          <ac:chgData name="Jana Lu" userId="76d7ce9a-58f9-4227-9ce6-18dcc353422d" providerId="ADAL" clId="{2FBEFD77-14B2-4E0C-9FBF-7AD921EDF5B0}" dt="2024-09-03T18:55:25.328" v="1707" actId="478"/>
          <ac:spMkLst>
            <pc:docMk/>
            <pc:sldMk cId="2082655316" sldId="672"/>
            <ac:spMk id="24" creationId="{08606376-9F4C-F084-4C88-008C89B10EC2}"/>
          </ac:spMkLst>
        </pc:spChg>
        <pc:spChg chg="ord">
          <ac:chgData name="Jana Lu" userId="76d7ce9a-58f9-4227-9ce6-18dcc353422d" providerId="ADAL" clId="{2FBEFD77-14B2-4E0C-9FBF-7AD921EDF5B0}" dt="2024-09-03T18:56:50.504" v="1710" actId="13244"/>
          <ac:spMkLst>
            <pc:docMk/>
            <pc:sldMk cId="2082655316" sldId="672"/>
            <ac:spMk id="26" creationId="{BB989864-3D3A-106F-B561-6CBCD1A8A3D3}"/>
          </ac:spMkLst>
        </pc:spChg>
        <pc:picChg chg="mod">
          <ac:chgData name="Jana Lu" userId="76d7ce9a-58f9-4227-9ce6-18dcc353422d" providerId="ADAL" clId="{2FBEFD77-14B2-4E0C-9FBF-7AD921EDF5B0}" dt="2024-09-03T18:56:47.221" v="1709" actId="962"/>
          <ac:picMkLst>
            <pc:docMk/>
            <pc:sldMk cId="2082655316" sldId="672"/>
            <ac:picMk id="6" creationId="{34F72A27-827E-DC2F-59AE-EA69327F8D54}"/>
          </ac:picMkLst>
        </pc:picChg>
      </pc:sldChg>
      <pc:sldChg chg="modSp">
        <pc:chgData name="Jana Lu" userId="76d7ce9a-58f9-4227-9ce6-18dcc353422d" providerId="ADAL" clId="{2FBEFD77-14B2-4E0C-9FBF-7AD921EDF5B0}" dt="2024-09-03T18:00:24.436" v="55" actId="962"/>
        <pc:sldMkLst>
          <pc:docMk/>
          <pc:sldMk cId="2202775932" sldId="824"/>
        </pc:sldMkLst>
        <pc:spChg chg="mod">
          <ac:chgData name="Jana Lu" userId="76d7ce9a-58f9-4227-9ce6-18dcc353422d" providerId="ADAL" clId="{2FBEFD77-14B2-4E0C-9FBF-7AD921EDF5B0}" dt="2024-09-03T17:59:04.353" v="51" actId="13244"/>
          <ac:spMkLst>
            <pc:docMk/>
            <pc:sldMk cId="2202775932" sldId="824"/>
            <ac:spMk id="6" creationId="{FAD98AA2-5651-DFC7-AC96-85B1F3556B47}"/>
          </ac:spMkLst>
        </pc:spChg>
        <pc:spChg chg="mod">
          <ac:chgData name="Jana Lu" userId="76d7ce9a-58f9-4227-9ce6-18dcc353422d" providerId="ADAL" clId="{2FBEFD77-14B2-4E0C-9FBF-7AD921EDF5B0}" dt="2024-09-03T17:52:37.927" v="22" actId="20577"/>
          <ac:spMkLst>
            <pc:docMk/>
            <pc:sldMk cId="2202775932" sldId="824"/>
            <ac:spMk id="7" creationId="{81E3F58E-3102-76B0-4576-9EA3D9382240}"/>
          </ac:spMkLst>
        </pc:spChg>
        <pc:picChg chg="mod">
          <ac:chgData name="Jana Lu" userId="76d7ce9a-58f9-4227-9ce6-18dcc353422d" providerId="ADAL" clId="{2FBEFD77-14B2-4E0C-9FBF-7AD921EDF5B0}" dt="2024-09-03T18:00:15.866" v="54" actId="962"/>
          <ac:picMkLst>
            <pc:docMk/>
            <pc:sldMk cId="2202775932" sldId="824"/>
            <ac:picMk id="3" creationId="{65FED3E9-C4FB-BC87-904A-03293A4FB41E}"/>
          </ac:picMkLst>
        </pc:picChg>
        <pc:picChg chg="mod">
          <ac:chgData name="Jana Lu" userId="76d7ce9a-58f9-4227-9ce6-18dcc353422d" providerId="ADAL" clId="{2FBEFD77-14B2-4E0C-9FBF-7AD921EDF5B0}" dt="2024-09-03T18:00:24.436" v="55" actId="962"/>
          <ac:picMkLst>
            <pc:docMk/>
            <pc:sldMk cId="2202775932" sldId="824"/>
            <ac:picMk id="4" creationId="{912EA595-F862-7885-5A70-1909336C4120}"/>
          </ac:picMkLst>
        </pc:picChg>
        <pc:picChg chg="mod">
          <ac:chgData name="Jana Lu" userId="76d7ce9a-58f9-4227-9ce6-18dcc353422d" providerId="ADAL" clId="{2FBEFD77-14B2-4E0C-9FBF-7AD921EDF5B0}" dt="2024-09-03T17:58:46.639" v="46" actId="962"/>
          <ac:picMkLst>
            <pc:docMk/>
            <pc:sldMk cId="2202775932" sldId="824"/>
            <ac:picMk id="31" creationId="{A51F79CA-A80E-28D4-B1DD-75CB2EB328D7}"/>
          </ac:picMkLst>
        </pc:picChg>
        <pc:picChg chg="mod">
          <ac:chgData name="Jana Lu" userId="76d7ce9a-58f9-4227-9ce6-18dcc353422d" providerId="ADAL" clId="{2FBEFD77-14B2-4E0C-9FBF-7AD921EDF5B0}" dt="2024-09-03T17:58:57.927" v="50" actId="13244"/>
          <ac:picMkLst>
            <pc:docMk/>
            <pc:sldMk cId="2202775932" sldId="824"/>
            <ac:picMk id="35" creationId="{CA22824F-21CF-21E0-A1BD-AD13CCFEC4D5}"/>
          </ac:picMkLst>
        </pc:picChg>
      </pc:sldChg>
      <pc:sldChg chg="delSp">
        <pc:chgData name="Jana Lu" userId="76d7ce9a-58f9-4227-9ce6-18dcc353422d" providerId="ADAL" clId="{2FBEFD77-14B2-4E0C-9FBF-7AD921EDF5B0}" dt="2024-09-03T20:42:35.355" v="2593" actId="478"/>
        <pc:sldMkLst>
          <pc:docMk/>
          <pc:sldMk cId="4011119883" sldId="925"/>
        </pc:sldMkLst>
        <pc:spChg chg="del">
          <ac:chgData name="Jana Lu" userId="76d7ce9a-58f9-4227-9ce6-18dcc353422d" providerId="ADAL" clId="{2FBEFD77-14B2-4E0C-9FBF-7AD921EDF5B0}" dt="2024-09-03T20:42:00.988" v="2591" actId="478"/>
          <ac:spMkLst>
            <pc:docMk/>
            <pc:sldMk cId="4011119883" sldId="925"/>
            <ac:spMk id="2" creationId="{A36E5369-DC82-33E3-D3ED-68B9B87F767B}"/>
          </ac:spMkLst>
        </pc:spChg>
        <pc:spChg chg="del">
          <ac:chgData name="Jana Lu" userId="76d7ce9a-58f9-4227-9ce6-18dcc353422d" providerId="ADAL" clId="{2FBEFD77-14B2-4E0C-9FBF-7AD921EDF5B0}" dt="2024-09-03T20:42:00.988" v="2591" actId="478"/>
          <ac:spMkLst>
            <pc:docMk/>
            <pc:sldMk cId="4011119883" sldId="925"/>
            <ac:spMk id="4" creationId="{753D403B-7026-0F79-7406-89965D088978}"/>
          </ac:spMkLst>
        </pc:spChg>
        <pc:spChg chg="del">
          <ac:chgData name="Jana Lu" userId="76d7ce9a-58f9-4227-9ce6-18dcc353422d" providerId="ADAL" clId="{2FBEFD77-14B2-4E0C-9FBF-7AD921EDF5B0}" dt="2024-09-03T20:42:00.988" v="2591" actId="478"/>
          <ac:spMkLst>
            <pc:docMk/>
            <pc:sldMk cId="4011119883" sldId="925"/>
            <ac:spMk id="5" creationId="{8068B130-7933-E300-2149-D98BAE6CFE67}"/>
          </ac:spMkLst>
        </pc:spChg>
        <pc:spChg chg="del">
          <ac:chgData name="Jana Lu" userId="76d7ce9a-58f9-4227-9ce6-18dcc353422d" providerId="ADAL" clId="{2FBEFD77-14B2-4E0C-9FBF-7AD921EDF5B0}" dt="2024-09-03T20:42:00.988" v="2591" actId="478"/>
          <ac:spMkLst>
            <pc:docMk/>
            <pc:sldMk cId="4011119883" sldId="925"/>
            <ac:spMk id="6" creationId="{B03213FE-4438-AAE2-A264-54B67444D32C}"/>
          </ac:spMkLst>
        </pc:spChg>
        <pc:spChg chg="del">
          <ac:chgData name="Jana Lu" userId="76d7ce9a-58f9-4227-9ce6-18dcc353422d" providerId="ADAL" clId="{2FBEFD77-14B2-4E0C-9FBF-7AD921EDF5B0}" dt="2024-09-03T20:42:00.988" v="2591" actId="478"/>
          <ac:spMkLst>
            <pc:docMk/>
            <pc:sldMk cId="4011119883" sldId="925"/>
            <ac:spMk id="7" creationId="{1CE5178F-2BDD-42F2-02D7-B7A93387295C}"/>
          </ac:spMkLst>
        </pc:spChg>
        <pc:spChg chg="del">
          <ac:chgData name="Jana Lu" userId="76d7ce9a-58f9-4227-9ce6-18dcc353422d" providerId="ADAL" clId="{2FBEFD77-14B2-4E0C-9FBF-7AD921EDF5B0}" dt="2024-09-03T20:42:00.988" v="2591" actId="478"/>
          <ac:spMkLst>
            <pc:docMk/>
            <pc:sldMk cId="4011119883" sldId="925"/>
            <ac:spMk id="8" creationId="{CC8DB831-B9E2-64F8-4488-B8DEAF0CDFD4}"/>
          </ac:spMkLst>
        </pc:spChg>
        <pc:spChg chg="del">
          <ac:chgData name="Jana Lu" userId="76d7ce9a-58f9-4227-9ce6-18dcc353422d" providerId="ADAL" clId="{2FBEFD77-14B2-4E0C-9FBF-7AD921EDF5B0}" dt="2024-09-03T20:42:00.988" v="2591" actId="478"/>
          <ac:spMkLst>
            <pc:docMk/>
            <pc:sldMk cId="4011119883" sldId="925"/>
            <ac:spMk id="9" creationId="{22041E12-612B-08CB-3264-E4606D1C0AFB}"/>
          </ac:spMkLst>
        </pc:spChg>
        <pc:spChg chg="del">
          <ac:chgData name="Jana Lu" userId="76d7ce9a-58f9-4227-9ce6-18dcc353422d" providerId="ADAL" clId="{2FBEFD77-14B2-4E0C-9FBF-7AD921EDF5B0}" dt="2024-09-03T20:42:00.988" v="2591" actId="478"/>
          <ac:spMkLst>
            <pc:docMk/>
            <pc:sldMk cId="4011119883" sldId="925"/>
            <ac:spMk id="10" creationId="{BD6B1BF9-933F-5F2F-044F-095CF54BE833}"/>
          </ac:spMkLst>
        </pc:spChg>
        <pc:spChg chg="del">
          <ac:chgData name="Jana Lu" userId="76d7ce9a-58f9-4227-9ce6-18dcc353422d" providerId="ADAL" clId="{2FBEFD77-14B2-4E0C-9FBF-7AD921EDF5B0}" dt="2024-09-03T20:42:00.988" v="2591" actId="478"/>
          <ac:spMkLst>
            <pc:docMk/>
            <pc:sldMk cId="4011119883" sldId="925"/>
            <ac:spMk id="11" creationId="{43E6ECC1-22A2-6A89-9393-DA37850D1850}"/>
          </ac:spMkLst>
        </pc:spChg>
        <pc:spChg chg="del">
          <ac:chgData name="Jana Lu" userId="76d7ce9a-58f9-4227-9ce6-18dcc353422d" providerId="ADAL" clId="{2FBEFD77-14B2-4E0C-9FBF-7AD921EDF5B0}" dt="2024-09-03T20:42:00.988" v="2591" actId="478"/>
          <ac:spMkLst>
            <pc:docMk/>
            <pc:sldMk cId="4011119883" sldId="925"/>
            <ac:spMk id="12" creationId="{2B5A2EF6-1675-4A72-B8F9-3F759AC4B65B}"/>
          </ac:spMkLst>
        </pc:spChg>
        <pc:spChg chg="del">
          <ac:chgData name="Jana Lu" userId="76d7ce9a-58f9-4227-9ce6-18dcc353422d" providerId="ADAL" clId="{2FBEFD77-14B2-4E0C-9FBF-7AD921EDF5B0}" dt="2024-09-03T20:42:00.988" v="2591" actId="478"/>
          <ac:spMkLst>
            <pc:docMk/>
            <pc:sldMk cId="4011119883" sldId="925"/>
            <ac:spMk id="13" creationId="{0D3C4E75-366B-975A-BF62-D3CC691B67EB}"/>
          </ac:spMkLst>
        </pc:spChg>
        <pc:spChg chg="del">
          <ac:chgData name="Jana Lu" userId="76d7ce9a-58f9-4227-9ce6-18dcc353422d" providerId="ADAL" clId="{2FBEFD77-14B2-4E0C-9FBF-7AD921EDF5B0}" dt="2024-09-03T20:42:00.988" v="2591" actId="478"/>
          <ac:spMkLst>
            <pc:docMk/>
            <pc:sldMk cId="4011119883" sldId="925"/>
            <ac:spMk id="14" creationId="{86237DF2-BA1E-AD30-8975-2FA8F274DCBC}"/>
          </ac:spMkLst>
        </pc:spChg>
        <pc:spChg chg="del">
          <ac:chgData name="Jana Lu" userId="76d7ce9a-58f9-4227-9ce6-18dcc353422d" providerId="ADAL" clId="{2FBEFD77-14B2-4E0C-9FBF-7AD921EDF5B0}" dt="2024-09-03T20:42:00.988" v="2591" actId="478"/>
          <ac:spMkLst>
            <pc:docMk/>
            <pc:sldMk cId="4011119883" sldId="925"/>
            <ac:spMk id="15" creationId="{B7CE8444-79E8-802C-6C5B-CA20031D80FE}"/>
          </ac:spMkLst>
        </pc:spChg>
        <pc:spChg chg="del">
          <ac:chgData name="Jana Lu" userId="76d7ce9a-58f9-4227-9ce6-18dcc353422d" providerId="ADAL" clId="{2FBEFD77-14B2-4E0C-9FBF-7AD921EDF5B0}" dt="2024-09-03T20:42:00.988" v="2591" actId="478"/>
          <ac:spMkLst>
            <pc:docMk/>
            <pc:sldMk cId="4011119883" sldId="925"/>
            <ac:spMk id="16" creationId="{C06EF5E7-1854-7E7B-A992-A9CC89E6AD79}"/>
          </ac:spMkLst>
        </pc:spChg>
        <pc:spChg chg="del">
          <ac:chgData name="Jana Lu" userId="76d7ce9a-58f9-4227-9ce6-18dcc353422d" providerId="ADAL" clId="{2FBEFD77-14B2-4E0C-9FBF-7AD921EDF5B0}" dt="2024-09-03T20:42:00.988" v="2591" actId="478"/>
          <ac:spMkLst>
            <pc:docMk/>
            <pc:sldMk cId="4011119883" sldId="925"/>
            <ac:spMk id="17" creationId="{3B3E9FF5-8520-41C8-C3BE-CE5E9EF7BBF5}"/>
          </ac:spMkLst>
        </pc:spChg>
        <pc:spChg chg="del">
          <ac:chgData name="Jana Lu" userId="76d7ce9a-58f9-4227-9ce6-18dcc353422d" providerId="ADAL" clId="{2FBEFD77-14B2-4E0C-9FBF-7AD921EDF5B0}" dt="2024-09-03T20:42:00.988" v="2591" actId="478"/>
          <ac:spMkLst>
            <pc:docMk/>
            <pc:sldMk cId="4011119883" sldId="925"/>
            <ac:spMk id="18" creationId="{1D6C93F6-CAE0-2BFB-96C2-CD05055B4B53}"/>
          </ac:spMkLst>
        </pc:spChg>
        <pc:spChg chg="del">
          <ac:chgData name="Jana Lu" userId="76d7ce9a-58f9-4227-9ce6-18dcc353422d" providerId="ADAL" clId="{2FBEFD77-14B2-4E0C-9FBF-7AD921EDF5B0}" dt="2024-09-03T20:42:35.355" v="2593" actId="478"/>
          <ac:spMkLst>
            <pc:docMk/>
            <pc:sldMk cId="4011119883" sldId="925"/>
            <ac:spMk id="19" creationId="{A8962557-AD3E-65E3-2D9B-6526523DE53E}"/>
          </ac:spMkLst>
        </pc:spChg>
        <pc:spChg chg="del">
          <ac:chgData name="Jana Lu" userId="76d7ce9a-58f9-4227-9ce6-18dcc353422d" providerId="ADAL" clId="{2FBEFD77-14B2-4E0C-9FBF-7AD921EDF5B0}" dt="2024-09-03T20:42:35.355" v="2593" actId="478"/>
          <ac:spMkLst>
            <pc:docMk/>
            <pc:sldMk cId="4011119883" sldId="925"/>
            <ac:spMk id="20" creationId="{A67B0C20-9BB5-CD58-9DF0-06439002AD21}"/>
          </ac:spMkLst>
        </pc:spChg>
        <pc:spChg chg="del">
          <ac:chgData name="Jana Lu" userId="76d7ce9a-58f9-4227-9ce6-18dcc353422d" providerId="ADAL" clId="{2FBEFD77-14B2-4E0C-9FBF-7AD921EDF5B0}" dt="2024-09-03T20:42:35.355" v="2593" actId="478"/>
          <ac:spMkLst>
            <pc:docMk/>
            <pc:sldMk cId="4011119883" sldId="925"/>
            <ac:spMk id="21" creationId="{C0191047-48FF-E603-7C3C-B06BB8E924BF}"/>
          </ac:spMkLst>
        </pc:spChg>
        <pc:spChg chg="del">
          <ac:chgData name="Jana Lu" userId="76d7ce9a-58f9-4227-9ce6-18dcc353422d" providerId="ADAL" clId="{2FBEFD77-14B2-4E0C-9FBF-7AD921EDF5B0}" dt="2024-09-03T20:42:35.355" v="2593" actId="478"/>
          <ac:spMkLst>
            <pc:docMk/>
            <pc:sldMk cId="4011119883" sldId="925"/>
            <ac:spMk id="23" creationId="{F51B8B44-492B-F447-7253-EEA29D29C7BA}"/>
          </ac:spMkLst>
        </pc:spChg>
      </pc:sldChg>
      <pc:sldChg chg="addSp delSp modSp addCm delCm modCm">
        <pc:chgData name="Jana Lu" userId="76d7ce9a-58f9-4227-9ce6-18dcc353422d" providerId="ADAL" clId="{2FBEFD77-14B2-4E0C-9FBF-7AD921EDF5B0}" dt="2024-09-03T20:42:14.904" v="2592" actId="962"/>
        <pc:sldMkLst>
          <pc:docMk/>
          <pc:sldMk cId="4292446568" sldId="933"/>
        </pc:sldMkLst>
        <pc:spChg chg="del">
          <ac:chgData name="Jana Lu" userId="76d7ce9a-58f9-4227-9ce6-18dcc353422d" providerId="ADAL" clId="{2FBEFD77-14B2-4E0C-9FBF-7AD921EDF5B0}" dt="2024-09-03T20:37:52.271" v="2559" actId="478"/>
          <ac:spMkLst>
            <pc:docMk/>
            <pc:sldMk cId="4292446568" sldId="933"/>
            <ac:spMk id="2" creationId="{3CCDE64F-EE87-B9EC-A3B0-D7B5BB57882A}"/>
          </ac:spMkLst>
        </pc:spChg>
        <pc:spChg chg="del">
          <ac:chgData name="Jana Lu" userId="76d7ce9a-58f9-4227-9ce6-18dcc353422d" providerId="ADAL" clId="{2FBEFD77-14B2-4E0C-9FBF-7AD921EDF5B0}" dt="2024-09-03T20:37:52.271" v="2559" actId="478"/>
          <ac:spMkLst>
            <pc:docMk/>
            <pc:sldMk cId="4292446568" sldId="933"/>
            <ac:spMk id="4" creationId="{28E74734-C622-6735-2753-B9810A1266F5}"/>
          </ac:spMkLst>
        </pc:spChg>
        <pc:spChg chg="del">
          <ac:chgData name="Jana Lu" userId="76d7ce9a-58f9-4227-9ce6-18dcc353422d" providerId="ADAL" clId="{2FBEFD77-14B2-4E0C-9FBF-7AD921EDF5B0}" dt="2024-09-03T20:37:52.271" v="2559" actId="478"/>
          <ac:spMkLst>
            <pc:docMk/>
            <pc:sldMk cId="4292446568" sldId="933"/>
            <ac:spMk id="5" creationId="{16BFE32B-2B0B-25FC-631F-EAE7C4AB03EF}"/>
          </ac:spMkLst>
        </pc:spChg>
        <pc:spChg chg="del">
          <ac:chgData name="Jana Lu" userId="76d7ce9a-58f9-4227-9ce6-18dcc353422d" providerId="ADAL" clId="{2FBEFD77-14B2-4E0C-9FBF-7AD921EDF5B0}" dt="2024-09-03T20:37:52.271" v="2559" actId="478"/>
          <ac:spMkLst>
            <pc:docMk/>
            <pc:sldMk cId="4292446568" sldId="933"/>
            <ac:spMk id="6" creationId="{2E68FBE4-D57D-4CDE-EC21-73425F2EA55F}"/>
          </ac:spMkLst>
        </pc:spChg>
        <pc:spChg chg="del">
          <ac:chgData name="Jana Lu" userId="76d7ce9a-58f9-4227-9ce6-18dcc353422d" providerId="ADAL" clId="{2FBEFD77-14B2-4E0C-9FBF-7AD921EDF5B0}" dt="2024-09-03T20:37:52.271" v="2559" actId="478"/>
          <ac:spMkLst>
            <pc:docMk/>
            <pc:sldMk cId="4292446568" sldId="933"/>
            <ac:spMk id="8" creationId="{07070977-D1B6-165F-303B-28CBC91C7489}"/>
          </ac:spMkLst>
        </pc:spChg>
        <pc:spChg chg="del">
          <ac:chgData name="Jana Lu" userId="76d7ce9a-58f9-4227-9ce6-18dcc353422d" providerId="ADAL" clId="{2FBEFD77-14B2-4E0C-9FBF-7AD921EDF5B0}" dt="2024-09-03T20:37:52.271" v="2559" actId="478"/>
          <ac:spMkLst>
            <pc:docMk/>
            <pc:sldMk cId="4292446568" sldId="933"/>
            <ac:spMk id="10" creationId="{19BB1335-52C6-A734-E2DF-D11BB7E3D27C}"/>
          </ac:spMkLst>
        </pc:spChg>
        <pc:spChg chg="del">
          <ac:chgData name="Jana Lu" userId="76d7ce9a-58f9-4227-9ce6-18dcc353422d" providerId="ADAL" clId="{2FBEFD77-14B2-4E0C-9FBF-7AD921EDF5B0}" dt="2024-09-03T20:37:52.271" v="2559" actId="478"/>
          <ac:spMkLst>
            <pc:docMk/>
            <pc:sldMk cId="4292446568" sldId="933"/>
            <ac:spMk id="12" creationId="{009D1400-558F-67DE-FF3D-400278FB6285}"/>
          </ac:spMkLst>
        </pc:spChg>
        <pc:spChg chg="del">
          <ac:chgData name="Jana Lu" userId="76d7ce9a-58f9-4227-9ce6-18dcc353422d" providerId="ADAL" clId="{2FBEFD77-14B2-4E0C-9FBF-7AD921EDF5B0}" dt="2024-09-03T20:37:52.271" v="2559" actId="478"/>
          <ac:spMkLst>
            <pc:docMk/>
            <pc:sldMk cId="4292446568" sldId="933"/>
            <ac:spMk id="14" creationId="{E3124F95-753B-CC54-4A10-86FBA5191C0C}"/>
          </ac:spMkLst>
        </pc:spChg>
        <pc:spChg chg="del">
          <ac:chgData name="Jana Lu" userId="76d7ce9a-58f9-4227-9ce6-18dcc353422d" providerId="ADAL" clId="{2FBEFD77-14B2-4E0C-9FBF-7AD921EDF5B0}" dt="2024-09-03T20:37:52.271" v="2559" actId="478"/>
          <ac:spMkLst>
            <pc:docMk/>
            <pc:sldMk cId="4292446568" sldId="933"/>
            <ac:spMk id="16" creationId="{D6FACDFD-C199-3DFD-A319-5C157E806B19}"/>
          </ac:spMkLst>
        </pc:spChg>
        <pc:spChg chg="del">
          <ac:chgData name="Jana Lu" userId="76d7ce9a-58f9-4227-9ce6-18dcc353422d" providerId="ADAL" clId="{2FBEFD77-14B2-4E0C-9FBF-7AD921EDF5B0}" dt="2024-09-03T20:37:52.271" v="2559" actId="478"/>
          <ac:spMkLst>
            <pc:docMk/>
            <pc:sldMk cId="4292446568" sldId="933"/>
            <ac:spMk id="17" creationId="{6E942852-AC65-940F-3C78-E70C67BC40A0}"/>
          </ac:spMkLst>
        </pc:spChg>
        <pc:spChg chg="del">
          <ac:chgData name="Jana Lu" userId="76d7ce9a-58f9-4227-9ce6-18dcc353422d" providerId="ADAL" clId="{2FBEFD77-14B2-4E0C-9FBF-7AD921EDF5B0}" dt="2024-09-03T20:37:52.271" v="2559" actId="478"/>
          <ac:spMkLst>
            <pc:docMk/>
            <pc:sldMk cId="4292446568" sldId="933"/>
            <ac:spMk id="18" creationId="{528ECA6B-B852-EE88-13C0-9022CFAABAD6}"/>
          </ac:spMkLst>
        </pc:spChg>
        <pc:spChg chg="del">
          <ac:chgData name="Jana Lu" userId="76d7ce9a-58f9-4227-9ce6-18dcc353422d" providerId="ADAL" clId="{2FBEFD77-14B2-4E0C-9FBF-7AD921EDF5B0}" dt="2024-09-03T20:37:52.271" v="2559" actId="478"/>
          <ac:spMkLst>
            <pc:docMk/>
            <pc:sldMk cId="4292446568" sldId="933"/>
            <ac:spMk id="19" creationId="{FBECAFB8-1A56-ECF9-00DF-EFC6900A2341}"/>
          </ac:spMkLst>
        </pc:spChg>
        <pc:spChg chg="del">
          <ac:chgData name="Jana Lu" userId="76d7ce9a-58f9-4227-9ce6-18dcc353422d" providerId="ADAL" clId="{2FBEFD77-14B2-4E0C-9FBF-7AD921EDF5B0}" dt="2024-09-03T20:37:52.271" v="2559" actId="478"/>
          <ac:spMkLst>
            <pc:docMk/>
            <pc:sldMk cId="4292446568" sldId="933"/>
            <ac:spMk id="20" creationId="{AC6CA682-4458-BC3A-4EAD-41B7214EB3C9}"/>
          </ac:spMkLst>
        </pc:spChg>
        <pc:spChg chg="del">
          <ac:chgData name="Jana Lu" userId="76d7ce9a-58f9-4227-9ce6-18dcc353422d" providerId="ADAL" clId="{2FBEFD77-14B2-4E0C-9FBF-7AD921EDF5B0}" dt="2024-09-03T20:37:52.271" v="2559" actId="478"/>
          <ac:spMkLst>
            <pc:docMk/>
            <pc:sldMk cId="4292446568" sldId="933"/>
            <ac:spMk id="21" creationId="{608AF43E-67C4-A5D6-7B59-53C4344B3077}"/>
          </ac:spMkLst>
        </pc:spChg>
        <pc:spChg chg="del">
          <ac:chgData name="Jana Lu" userId="76d7ce9a-58f9-4227-9ce6-18dcc353422d" providerId="ADAL" clId="{2FBEFD77-14B2-4E0C-9FBF-7AD921EDF5B0}" dt="2024-09-03T20:37:52.271" v="2559" actId="478"/>
          <ac:spMkLst>
            <pc:docMk/>
            <pc:sldMk cId="4292446568" sldId="933"/>
            <ac:spMk id="22" creationId="{2E2F128B-D7A5-EE3B-AE80-6F1D51D72BBD}"/>
          </ac:spMkLst>
        </pc:spChg>
        <pc:spChg chg="del">
          <ac:chgData name="Jana Lu" userId="76d7ce9a-58f9-4227-9ce6-18dcc353422d" providerId="ADAL" clId="{2FBEFD77-14B2-4E0C-9FBF-7AD921EDF5B0}" dt="2024-09-03T20:37:52.271" v="2559" actId="478"/>
          <ac:spMkLst>
            <pc:docMk/>
            <pc:sldMk cId="4292446568" sldId="933"/>
            <ac:spMk id="23" creationId="{A38BD0C6-BF39-197F-9A9E-D91DEBC51273}"/>
          </ac:spMkLst>
        </pc:spChg>
        <pc:spChg chg="del">
          <ac:chgData name="Jana Lu" userId="76d7ce9a-58f9-4227-9ce6-18dcc353422d" providerId="ADAL" clId="{2FBEFD77-14B2-4E0C-9FBF-7AD921EDF5B0}" dt="2024-09-03T20:37:52.271" v="2559" actId="478"/>
          <ac:spMkLst>
            <pc:docMk/>
            <pc:sldMk cId="4292446568" sldId="933"/>
            <ac:spMk id="24" creationId="{36D07256-081D-D2C7-DD5B-D245F5E8DE77}"/>
          </ac:spMkLst>
        </pc:spChg>
        <pc:spChg chg="del">
          <ac:chgData name="Jana Lu" userId="76d7ce9a-58f9-4227-9ce6-18dcc353422d" providerId="ADAL" clId="{2FBEFD77-14B2-4E0C-9FBF-7AD921EDF5B0}" dt="2024-09-03T20:37:52.271" v="2559" actId="478"/>
          <ac:spMkLst>
            <pc:docMk/>
            <pc:sldMk cId="4292446568" sldId="933"/>
            <ac:spMk id="25" creationId="{E2374E75-78B0-3B69-0F62-D2ED0D6E7897}"/>
          </ac:spMkLst>
        </pc:spChg>
        <pc:spChg chg="del">
          <ac:chgData name="Jana Lu" userId="76d7ce9a-58f9-4227-9ce6-18dcc353422d" providerId="ADAL" clId="{2FBEFD77-14B2-4E0C-9FBF-7AD921EDF5B0}" dt="2024-09-03T20:37:52.271" v="2559" actId="478"/>
          <ac:spMkLst>
            <pc:docMk/>
            <pc:sldMk cId="4292446568" sldId="933"/>
            <ac:spMk id="26" creationId="{12B0F66D-CA06-C11B-FA77-4458384E697F}"/>
          </ac:spMkLst>
        </pc:spChg>
        <pc:spChg chg="del">
          <ac:chgData name="Jana Lu" userId="76d7ce9a-58f9-4227-9ce6-18dcc353422d" providerId="ADAL" clId="{2FBEFD77-14B2-4E0C-9FBF-7AD921EDF5B0}" dt="2024-09-03T20:37:52.271" v="2559" actId="478"/>
          <ac:spMkLst>
            <pc:docMk/>
            <pc:sldMk cId="4292446568" sldId="933"/>
            <ac:spMk id="27" creationId="{028BCD3C-42EA-35FA-8174-C91E1DCFCEFC}"/>
          </ac:spMkLst>
        </pc:spChg>
        <pc:picChg chg="add mod">
          <ac:chgData name="Jana Lu" userId="76d7ce9a-58f9-4227-9ce6-18dcc353422d" providerId="ADAL" clId="{2FBEFD77-14B2-4E0C-9FBF-7AD921EDF5B0}" dt="2024-09-03T20:42:14.904" v="2592" actId="962"/>
          <ac:picMkLst>
            <pc:docMk/>
            <pc:sldMk cId="4292446568" sldId="933"/>
            <ac:picMk id="28" creationId="{7C99F317-7B09-5674-797D-935F0EE41F19}"/>
          </ac:picMkLst>
        </pc:picChg>
        <pc:picChg chg="add del">
          <ac:chgData name="Jana Lu" userId="76d7ce9a-58f9-4227-9ce6-18dcc353422d" providerId="ADAL" clId="{2FBEFD77-14B2-4E0C-9FBF-7AD921EDF5B0}" dt="2024-09-03T20:41:07.554" v="2586" actId="478"/>
          <ac:picMkLst>
            <pc:docMk/>
            <pc:sldMk cId="4292446568" sldId="933"/>
            <ac:picMk id="30" creationId="{61F30C1C-9758-1196-964B-2546F1BB6E0F}"/>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2FBEFD77-14B2-4E0C-9FBF-7AD921EDF5B0}" dt="2024-09-03T20:41:22.839" v="2590"/>
              <pc2:cmMkLst xmlns:pc2="http://schemas.microsoft.com/office/powerpoint/2019/9/main/command">
                <pc:docMk/>
                <pc:sldMk cId="4292446568" sldId="933"/>
                <pc2:cmMk id="{0DA8CE01-0640-452A-BFC1-60C379082AE1}"/>
              </pc2:cmMkLst>
            </pc226:cmChg>
          </p:ext>
        </pc:extLst>
      </pc:sldChg>
      <pc:sldChg chg="delSp modSp">
        <pc:chgData name="Jana Lu" userId="76d7ce9a-58f9-4227-9ce6-18dcc353422d" providerId="ADAL" clId="{2FBEFD77-14B2-4E0C-9FBF-7AD921EDF5B0}" dt="2024-09-03T21:19:14.700" v="3540" actId="962"/>
        <pc:sldMkLst>
          <pc:docMk/>
          <pc:sldMk cId="3593668804" sldId="942"/>
        </pc:sldMkLst>
        <pc:spChg chg="del">
          <ac:chgData name="Jana Lu" userId="76d7ce9a-58f9-4227-9ce6-18dcc353422d" providerId="ADAL" clId="{2FBEFD77-14B2-4E0C-9FBF-7AD921EDF5B0}" dt="2024-09-03T19:31:25.521" v="2347" actId="478"/>
          <ac:spMkLst>
            <pc:docMk/>
            <pc:sldMk cId="3593668804" sldId="942"/>
            <ac:spMk id="4" creationId="{3BB063ED-08D6-E628-0459-D20EA2E77428}"/>
          </ac:spMkLst>
        </pc:spChg>
        <pc:spChg chg="del">
          <ac:chgData name="Jana Lu" userId="76d7ce9a-58f9-4227-9ce6-18dcc353422d" providerId="ADAL" clId="{2FBEFD77-14B2-4E0C-9FBF-7AD921EDF5B0}" dt="2024-09-03T19:31:25.521" v="2347" actId="478"/>
          <ac:spMkLst>
            <pc:docMk/>
            <pc:sldMk cId="3593668804" sldId="942"/>
            <ac:spMk id="5" creationId="{466A917D-1993-B002-C1AB-D289D648AF90}"/>
          </ac:spMkLst>
        </pc:spChg>
        <pc:spChg chg="del">
          <ac:chgData name="Jana Lu" userId="76d7ce9a-58f9-4227-9ce6-18dcc353422d" providerId="ADAL" clId="{2FBEFD77-14B2-4E0C-9FBF-7AD921EDF5B0}" dt="2024-09-03T19:31:25.521" v="2347" actId="478"/>
          <ac:spMkLst>
            <pc:docMk/>
            <pc:sldMk cId="3593668804" sldId="942"/>
            <ac:spMk id="6" creationId="{4C1D9AC5-DD8D-E77E-7764-EA040ED7958B}"/>
          </ac:spMkLst>
        </pc:spChg>
        <pc:spChg chg="del">
          <ac:chgData name="Jana Lu" userId="76d7ce9a-58f9-4227-9ce6-18dcc353422d" providerId="ADAL" clId="{2FBEFD77-14B2-4E0C-9FBF-7AD921EDF5B0}" dt="2024-09-03T19:31:25.521" v="2347" actId="478"/>
          <ac:spMkLst>
            <pc:docMk/>
            <pc:sldMk cId="3593668804" sldId="942"/>
            <ac:spMk id="7" creationId="{B899CEF3-3CCE-54F6-ABB0-DEAC338094F5}"/>
          </ac:spMkLst>
        </pc:spChg>
        <pc:spChg chg="del">
          <ac:chgData name="Jana Lu" userId="76d7ce9a-58f9-4227-9ce6-18dcc353422d" providerId="ADAL" clId="{2FBEFD77-14B2-4E0C-9FBF-7AD921EDF5B0}" dt="2024-09-03T19:31:25.521" v="2347" actId="478"/>
          <ac:spMkLst>
            <pc:docMk/>
            <pc:sldMk cId="3593668804" sldId="942"/>
            <ac:spMk id="8" creationId="{DD7BAE1C-565D-3C0B-B6C5-82C1A91C1EFF}"/>
          </ac:spMkLst>
        </pc:spChg>
        <pc:spChg chg="del">
          <ac:chgData name="Jana Lu" userId="76d7ce9a-58f9-4227-9ce6-18dcc353422d" providerId="ADAL" clId="{2FBEFD77-14B2-4E0C-9FBF-7AD921EDF5B0}" dt="2024-09-03T19:31:25.521" v="2347" actId="478"/>
          <ac:spMkLst>
            <pc:docMk/>
            <pc:sldMk cId="3593668804" sldId="942"/>
            <ac:spMk id="9" creationId="{7D69E800-AC59-4011-ADD8-D4574100DADE}"/>
          </ac:spMkLst>
        </pc:spChg>
        <pc:spChg chg="del">
          <ac:chgData name="Jana Lu" userId="76d7ce9a-58f9-4227-9ce6-18dcc353422d" providerId="ADAL" clId="{2FBEFD77-14B2-4E0C-9FBF-7AD921EDF5B0}" dt="2024-09-03T19:31:25.521" v="2347" actId="478"/>
          <ac:spMkLst>
            <pc:docMk/>
            <pc:sldMk cId="3593668804" sldId="942"/>
            <ac:spMk id="10" creationId="{EBEA2982-77CB-8A56-17CC-688C1DAB42EC}"/>
          </ac:spMkLst>
        </pc:spChg>
        <pc:spChg chg="del">
          <ac:chgData name="Jana Lu" userId="76d7ce9a-58f9-4227-9ce6-18dcc353422d" providerId="ADAL" clId="{2FBEFD77-14B2-4E0C-9FBF-7AD921EDF5B0}" dt="2024-09-03T19:31:25.521" v="2347" actId="478"/>
          <ac:spMkLst>
            <pc:docMk/>
            <pc:sldMk cId="3593668804" sldId="942"/>
            <ac:spMk id="11" creationId="{02F85AD0-2876-DDAC-07BB-9BA51A1DF561}"/>
          </ac:spMkLst>
        </pc:spChg>
        <pc:spChg chg="del">
          <ac:chgData name="Jana Lu" userId="76d7ce9a-58f9-4227-9ce6-18dcc353422d" providerId="ADAL" clId="{2FBEFD77-14B2-4E0C-9FBF-7AD921EDF5B0}" dt="2024-09-03T19:31:25.521" v="2347" actId="478"/>
          <ac:spMkLst>
            <pc:docMk/>
            <pc:sldMk cId="3593668804" sldId="942"/>
            <ac:spMk id="12" creationId="{5434CB23-1B25-EDE3-E3D2-DCDA9E39BE5B}"/>
          </ac:spMkLst>
        </pc:spChg>
        <pc:spChg chg="del">
          <ac:chgData name="Jana Lu" userId="76d7ce9a-58f9-4227-9ce6-18dcc353422d" providerId="ADAL" clId="{2FBEFD77-14B2-4E0C-9FBF-7AD921EDF5B0}" dt="2024-09-03T19:31:25.521" v="2347" actId="478"/>
          <ac:spMkLst>
            <pc:docMk/>
            <pc:sldMk cId="3593668804" sldId="942"/>
            <ac:spMk id="13" creationId="{FE9E2284-D6B5-3C18-6A49-6B3533790FAE}"/>
          </ac:spMkLst>
        </pc:spChg>
        <pc:spChg chg="del">
          <ac:chgData name="Jana Lu" userId="76d7ce9a-58f9-4227-9ce6-18dcc353422d" providerId="ADAL" clId="{2FBEFD77-14B2-4E0C-9FBF-7AD921EDF5B0}" dt="2024-09-03T19:31:25.521" v="2347" actId="478"/>
          <ac:spMkLst>
            <pc:docMk/>
            <pc:sldMk cId="3593668804" sldId="942"/>
            <ac:spMk id="14" creationId="{C217C9F8-4035-7679-E181-C48A80E73D23}"/>
          </ac:spMkLst>
        </pc:spChg>
        <pc:spChg chg="del">
          <ac:chgData name="Jana Lu" userId="76d7ce9a-58f9-4227-9ce6-18dcc353422d" providerId="ADAL" clId="{2FBEFD77-14B2-4E0C-9FBF-7AD921EDF5B0}" dt="2024-09-03T19:31:25.521" v="2347" actId="478"/>
          <ac:spMkLst>
            <pc:docMk/>
            <pc:sldMk cId="3593668804" sldId="942"/>
            <ac:spMk id="15" creationId="{6BD3B44E-73EF-F96A-446C-567E433835A4}"/>
          </ac:spMkLst>
        </pc:spChg>
        <pc:spChg chg="del">
          <ac:chgData name="Jana Lu" userId="76d7ce9a-58f9-4227-9ce6-18dcc353422d" providerId="ADAL" clId="{2FBEFD77-14B2-4E0C-9FBF-7AD921EDF5B0}" dt="2024-09-03T19:31:25.521" v="2347" actId="478"/>
          <ac:spMkLst>
            <pc:docMk/>
            <pc:sldMk cId="3593668804" sldId="942"/>
            <ac:spMk id="16" creationId="{6A728705-0E3F-BC06-5516-67E642109D8C}"/>
          </ac:spMkLst>
        </pc:spChg>
        <pc:spChg chg="del">
          <ac:chgData name="Jana Lu" userId="76d7ce9a-58f9-4227-9ce6-18dcc353422d" providerId="ADAL" clId="{2FBEFD77-14B2-4E0C-9FBF-7AD921EDF5B0}" dt="2024-09-03T19:31:25.521" v="2347" actId="478"/>
          <ac:spMkLst>
            <pc:docMk/>
            <pc:sldMk cId="3593668804" sldId="942"/>
            <ac:spMk id="17" creationId="{6C11CB39-6738-7007-0503-815E097EDC14}"/>
          </ac:spMkLst>
        </pc:spChg>
        <pc:spChg chg="del">
          <ac:chgData name="Jana Lu" userId="76d7ce9a-58f9-4227-9ce6-18dcc353422d" providerId="ADAL" clId="{2FBEFD77-14B2-4E0C-9FBF-7AD921EDF5B0}" dt="2024-09-03T19:31:25.521" v="2347" actId="478"/>
          <ac:spMkLst>
            <pc:docMk/>
            <pc:sldMk cId="3593668804" sldId="942"/>
            <ac:spMk id="18" creationId="{01521470-14AB-EAA5-4866-0B73A2404388}"/>
          </ac:spMkLst>
        </pc:spChg>
        <pc:spChg chg="del">
          <ac:chgData name="Jana Lu" userId="76d7ce9a-58f9-4227-9ce6-18dcc353422d" providerId="ADAL" clId="{2FBEFD77-14B2-4E0C-9FBF-7AD921EDF5B0}" dt="2024-09-03T19:31:25.521" v="2347" actId="478"/>
          <ac:spMkLst>
            <pc:docMk/>
            <pc:sldMk cId="3593668804" sldId="942"/>
            <ac:spMk id="19" creationId="{381A9846-16FE-7DE2-419A-CD51ED5B986F}"/>
          </ac:spMkLst>
        </pc:spChg>
        <pc:spChg chg="del">
          <ac:chgData name="Jana Lu" userId="76d7ce9a-58f9-4227-9ce6-18dcc353422d" providerId="ADAL" clId="{2FBEFD77-14B2-4E0C-9FBF-7AD921EDF5B0}" dt="2024-09-03T19:31:25.521" v="2347" actId="478"/>
          <ac:spMkLst>
            <pc:docMk/>
            <pc:sldMk cId="3593668804" sldId="942"/>
            <ac:spMk id="20" creationId="{C81495ED-4ABA-3613-3FEE-2339B3E9BF5F}"/>
          </ac:spMkLst>
        </pc:spChg>
        <pc:spChg chg="del">
          <ac:chgData name="Jana Lu" userId="76d7ce9a-58f9-4227-9ce6-18dcc353422d" providerId="ADAL" clId="{2FBEFD77-14B2-4E0C-9FBF-7AD921EDF5B0}" dt="2024-09-03T19:31:25.521" v="2347" actId="478"/>
          <ac:spMkLst>
            <pc:docMk/>
            <pc:sldMk cId="3593668804" sldId="942"/>
            <ac:spMk id="21" creationId="{A2E6E090-E01A-D56E-B175-6F79C59D1354}"/>
          </ac:spMkLst>
        </pc:spChg>
        <pc:spChg chg="del">
          <ac:chgData name="Jana Lu" userId="76d7ce9a-58f9-4227-9ce6-18dcc353422d" providerId="ADAL" clId="{2FBEFD77-14B2-4E0C-9FBF-7AD921EDF5B0}" dt="2024-09-03T19:31:25.521" v="2347" actId="478"/>
          <ac:spMkLst>
            <pc:docMk/>
            <pc:sldMk cId="3593668804" sldId="942"/>
            <ac:spMk id="22" creationId="{953EE51C-3520-7267-A5EA-155317360E3A}"/>
          </ac:spMkLst>
        </pc:spChg>
        <pc:spChg chg="mod">
          <ac:chgData name="Jana Lu" userId="76d7ce9a-58f9-4227-9ce6-18dcc353422d" providerId="ADAL" clId="{2FBEFD77-14B2-4E0C-9FBF-7AD921EDF5B0}" dt="2024-09-03T19:37:01.175" v="2353" actId="13244"/>
          <ac:spMkLst>
            <pc:docMk/>
            <pc:sldMk cId="3593668804" sldId="942"/>
            <ac:spMk id="26" creationId="{21182C68-3C9F-8EC0-4B57-54955C5A432A}"/>
          </ac:spMkLst>
        </pc:spChg>
        <pc:grpChg chg="mod">
          <ac:chgData name="Jana Lu" userId="76d7ce9a-58f9-4227-9ce6-18dcc353422d" providerId="ADAL" clId="{2FBEFD77-14B2-4E0C-9FBF-7AD921EDF5B0}" dt="2024-09-03T21:19:14.700" v="3540" actId="962"/>
          <ac:grpSpMkLst>
            <pc:docMk/>
            <pc:sldMk cId="3593668804" sldId="942"/>
            <ac:grpSpMk id="31" creationId="{4EF60516-37A0-55CB-2B5B-72618B385DCC}"/>
          </ac:grpSpMkLst>
        </pc:grpChg>
      </pc:sldChg>
      <pc:sldChg chg="delSp modSp">
        <pc:chgData name="Jana Lu" userId="76d7ce9a-58f9-4227-9ce6-18dcc353422d" providerId="ADAL" clId="{2FBEFD77-14B2-4E0C-9FBF-7AD921EDF5B0}" dt="2024-09-03T19:31:10.638" v="2346" actId="13244"/>
        <pc:sldMkLst>
          <pc:docMk/>
          <pc:sldMk cId="2775454391" sldId="944"/>
        </pc:sldMkLst>
        <pc:spChg chg="del">
          <ac:chgData name="Jana Lu" userId="76d7ce9a-58f9-4227-9ce6-18dcc353422d" providerId="ADAL" clId="{2FBEFD77-14B2-4E0C-9FBF-7AD921EDF5B0}" dt="2024-09-03T19:30:10.571" v="2336" actId="478"/>
          <ac:spMkLst>
            <pc:docMk/>
            <pc:sldMk cId="2775454391" sldId="944"/>
            <ac:spMk id="2" creationId="{223B399F-BFFA-F40F-CA5D-669BF56A5172}"/>
          </ac:spMkLst>
        </pc:spChg>
        <pc:spChg chg="del">
          <ac:chgData name="Jana Lu" userId="76d7ce9a-58f9-4227-9ce6-18dcc353422d" providerId="ADAL" clId="{2FBEFD77-14B2-4E0C-9FBF-7AD921EDF5B0}" dt="2024-09-03T19:30:10.571" v="2336" actId="478"/>
          <ac:spMkLst>
            <pc:docMk/>
            <pc:sldMk cId="2775454391" sldId="944"/>
            <ac:spMk id="3" creationId="{AA18C13C-3F22-EC96-D988-42FB91DE3DFF}"/>
          </ac:spMkLst>
        </pc:spChg>
        <pc:spChg chg="del">
          <ac:chgData name="Jana Lu" userId="76d7ce9a-58f9-4227-9ce6-18dcc353422d" providerId="ADAL" clId="{2FBEFD77-14B2-4E0C-9FBF-7AD921EDF5B0}" dt="2024-09-03T19:30:10.571" v="2336" actId="478"/>
          <ac:spMkLst>
            <pc:docMk/>
            <pc:sldMk cId="2775454391" sldId="944"/>
            <ac:spMk id="4" creationId="{534A09B3-C469-57B5-8729-7591403F88D0}"/>
          </ac:spMkLst>
        </pc:spChg>
        <pc:spChg chg="del">
          <ac:chgData name="Jana Lu" userId="76d7ce9a-58f9-4227-9ce6-18dcc353422d" providerId="ADAL" clId="{2FBEFD77-14B2-4E0C-9FBF-7AD921EDF5B0}" dt="2024-09-03T19:30:10.571" v="2336" actId="478"/>
          <ac:spMkLst>
            <pc:docMk/>
            <pc:sldMk cId="2775454391" sldId="944"/>
            <ac:spMk id="5" creationId="{3084E9E4-4E28-3810-B5C0-21A4700C440C}"/>
          </ac:spMkLst>
        </pc:spChg>
        <pc:spChg chg="del">
          <ac:chgData name="Jana Lu" userId="76d7ce9a-58f9-4227-9ce6-18dcc353422d" providerId="ADAL" clId="{2FBEFD77-14B2-4E0C-9FBF-7AD921EDF5B0}" dt="2024-09-03T19:30:10.571" v="2336" actId="478"/>
          <ac:spMkLst>
            <pc:docMk/>
            <pc:sldMk cId="2775454391" sldId="944"/>
            <ac:spMk id="6" creationId="{8873D9A4-97A6-156C-EF32-B9A43B95C603}"/>
          </ac:spMkLst>
        </pc:spChg>
        <pc:spChg chg="del">
          <ac:chgData name="Jana Lu" userId="76d7ce9a-58f9-4227-9ce6-18dcc353422d" providerId="ADAL" clId="{2FBEFD77-14B2-4E0C-9FBF-7AD921EDF5B0}" dt="2024-09-03T19:30:10.571" v="2336" actId="478"/>
          <ac:spMkLst>
            <pc:docMk/>
            <pc:sldMk cId="2775454391" sldId="944"/>
            <ac:spMk id="7" creationId="{33C8AB4C-C398-41F9-D79A-AAF456286568}"/>
          </ac:spMkLst>
        </pc:spChg>
        <pc:spChg chg="del">
          <ac:chgData name="Jana Lu" userId="76d7ce9a-58f9-4227-9ce6-18dcc353422d" providerId="ADAL" clId="{2FBEFD77-14B2-4E0C-9FBF-7AD921EDF5B0}" dt="2024-09-03T19:30:10.571" v="2336" actId="478"/>
          <ac:spMkLst>
            <pc:docMk/>
            <pc:sldMk cId="2775454391" sldId="944"/>
            <ac:spMk id="8" creationId="{3C5CAF84-0C25-6046-5D79-3A08B9156B4B}"/>
          </ac:spMkLst>
        </pc:spChg>
        <pc:spChg chg="del">
          <ac:chgData name="Jana Lu" userId="76d7ce9a-58f9-4227-9ce6-18dcc353422d" providerId="ADAL" clId="{2FBEFD77-14B2-4E0C-9FBF-7AD921EDF5B0}" dt="2024-09-03T19:30:10.571" v="2336" actId="478"/>
          <ac:spMkLst>
            <pc:docMk/>
            <pc:sldMk cId="2775454391" sldId="944"/>
            <ac:spMk id="9" creationId="{287A2B61-89F4-7802-3BDE-A8E35085E383}"/>
          </ac:spMkLst>
        </pc:spChg>
        <pc:spChg chg="del">
          <ac:chgData name="Jana Lu" userId="76d7ce9a-58f9-4227-9ce6-18dcc353422d" providerId="ADAL" clId="{2FBEFD77-14B2-4E0C-9FBF-7AD921EDF5B0}" dt="2024-09-03T19:30:10.571" v="2336" actId="478"/>
          <ac:spMkLst>
            <pc:docMk/>
            <pc:sldMk cId="2775454391" sldId="944"/>
            <ac:spMk id="10" creationId="{1D38C9CD-5FDF-2E6D-656C-7958194E10F1}"/>
          </ac:spMkLst>
        </pc:spChg>
        <pc:spChg chg="del">
          <ac:chgData name="Jana Lu" userId="76d7ce9a-58f9-4227-9ce6-18dcc353422d" providerId="ADAL" clId="{2FBEFD77-14B2-4E0C-9FBF-7AD921EDF5B0}" dt="2024-09-03T19:30:10.571" v="2336" actId="478"/>
          <ac:spMkLst>
            <pc:docMk/>
            <pc:sldMk cId="2775454391" sldId="944"/>
            <ac:spMk id="11" creationId="{0A1F90D4-50D7-78AC-CFF8-5874C272E327}"/>
          </ac:spMkLst>
        </pc:spChg>
        <pc:spChg chg="del">
          <ac:chgData name="Jana Lu" userId="76d7ce9a-58f9-4227-9ce6-18dcc353422d" providerId="ADAL" clId="{2FBEFD77-14B2-4E0C-9FBF-7AD921EDF5B0}" dt="2024-09-03T19:30:10.571" v="2336" actId="478"/>
          <ac:spMkLst>
            <pc:docMk/>
            <pc:sldMk cId="2775454391" sldId="944"/>
            <ac:spMk id="12" creationId="{9FF8B125-0150-53D7-BEBC-07C9EB9E389B}"/>
          </ac:spMkLst>
        </pc:spChg>
        <pc:spChg chg="del">
          <ac:chgData name="Jana Lu" userId="76d7ce9a-58f9-4227-9ce6-18dcc353422d" providerId="ADAL" clId="{2FBEFD77-14B2-4E0C-9FBF-7AD921EDF5B0}" dt="2024-09-03T19:30:10.571" v="2336" actId="478"/>
          <ac:spMkLst>
            <pc:docMk/>
            <pc:sldMk cId="2775454391" sldId="944"/>
            <ac:spMk id="13" creationId="{638C835E-B738-4830-5A5F-E0C0488CF122}"/>
          </ac:spMkLst>
        </pc:spChg>
        <pc:spChg chg="del">
          <ac:chgData name="Jana Lu" userId="76d7ce9a-58f9-4227-9ce6-18dcc353422d" providerId="ADAL" clId="{2FBEFD77-14B2-4E0C-9FBF-7AD921EDF5B0}" dt="2024-09-03T19:30:10.571" v="2336" actId="478"/>
          <ac:spMkLst>
            <pc:docMk/>
            <pc:sldMk cId="2775454391" sldId="944"/>
            <ac:spMk id="14" creationId="{1E0896BA-62E5-9AED-E2A8-302898C85DB0}"/>
          </ac:spMkLst>
        </pc:spChg>
        <pc:spChg chg="del">
          <ac:chgData name="Jana Lu" userId="76d7ce9a-58f9-4227-9ce6-18dcc353422d" providerId="ADAL" clId="{2FBEFD77-14B2-4E0C-9FBF-7AD921EDF5B0}" dt="2024-09-03T19:30:10.571" v="2336" actId="478"/>
          <ac:spMkLst>
            <pc:docMk/>
            <pc:sldMk cId="2775454391" sldId="944"/>
            <ac:spMk id="15" creationId="{4F739A38-92CD-F38B-3CCB-5B861C2D1466}"/>
          </ac:spMkLst>
        </pc:spChg>
        <pc:spChg chg="del">
          <ac:chgData name="Jana Lu" userId="76d7ce9a-58f9-4227-9ce6-18dcc353422d" providerId="ADAL" clId="{2FBEFD77-14B2-4E0C-9FBF-7AD921EDF5B0}" dt="2024-09-03T19:30:10.571" v="2336" actId="478"/>
          <ac:spMkLst>
            <pc:docMk/>
            <pc:sldMk cId="2775454391" sldId="944"/>
            <ac:spMk id="16" creationId="{B588DA86-94A3-8FAB-C326-7D2FD974E69F}"/>
          </ac:spMkLst>
        </pc:spChg>
        <pc:spChg chg="del">
          <ac:chgData name="Jana Lu" userId="76d7ce9a-58f9-4227-9ce6-18dcc353422d" providerId="ADAL" clId="{2FBEFD77-14B2-4E0C-9FBF-7AD921EDF5B0}" dt="2024-09-03T19:30:10.571" v="2336" actId="478"/>
          <ac:spMkLst>
            <pc:docMk/>
            <pc:sldMk cId="2775454391" sldId="944"/>
            <ac:spMk id="17" creationId="{DD53E4D1-18D1-7D66-03BB-6D4C0F4F9C1F}"/>
          </ac:spMkLst>
        </pc:spChg>
        <pc:spChg chg="del">
          <ac:chgData name="Jana Lu" userId="76d7ce9a-58f9-4227-9ce6-18dcc353422d" providerId="ADAL" clId="{2FBEFD77-14B2-4E0C-9FBF-7AD921EDF5B0}" dt="2024-09-03T19:30:10.571" v="2336" actId="478"/>
          <ac:spMkLst>
            <pc:docMk/>
            <pc:sldMk cId="2775454391" sldId="944"/>
            <ac:spMk id="18" creationId="{3CDA8099-6405-BD16-9697-864958634630}"/>
          </ac:spMkLst>
        </pc:spChg>
        <pc:spChg chg="del">
          <ac:chgData name="Jana Lu" userId="76d7ce9a-58f9-4227-9ce6-18dcc353422d" providerId="ADAL" clId="{2FBEFD77-14B2-4E0C-9FBF-7AD921EDF5B0}" dt="2024-09-03T19:30:10.571" v="2336" actId="478"/>
          <ac:spMkLst>
            <pc:docMk/>
            <pc:sldMk cId="2775454391" sldId="944"/>
            <ac:spMk id="19" creationId="{45B4FEA5-FA57-6B40-43B7-245E4E0003A4}"/>
          </ac:spMkLst>
        </pc:spChg>
        <pc:spChg chg="del">
          <ac:chgData name="Jana Lu" userId="76d7ce9a-58f9-4227-9ce6-18dcc353422d" providerId="ADAL" clId="{2FBEFD77-14B2-4E0C-9FBF-7AD921EDF5B0}" dt="2024-09-03T19:30:10.571" v="2336" actId="478"/>
          <ac:spMkLst>
            <pc:docMk/>
            <pc:sldMk cId="2775454391" sldId="944"/>
            <ac:spMk id="20" creationId="{B71436AC-044B-1379-240F-2324C5B15AB1}"/>
          </ac:spMkLst>
        </pc:spChg>
        <pc:spChg chg="del">
          <ac:chgData name="Jana Lu" userId="76d7ce9a-58f9-4227-9ce6-18dcc353422d" providerId="ADAL" clId="{2FBEFD77-14B2-4E0C-9FBF-7AD921EDF5B0}" dt="2024-09-03T19:30:10.571" v="2336" actId="478"/>
          <ac:spMkLst>
            <pc:docMk/>
            <pc:sldMk cId="2775454391" sldId="944"/>
            <ac:spMk id="21" creationId="{03FA68CC-C939-7E39-12CB-CB239B6F807F}"/>
          </ac:spMkLst>
        </pc:spChg>
        <pc:spChg chg="mod">
          <ac:chgData name="Jana Lu" userId="76d7ce9a-58f9-4227-9ce6-18dcc353422d" providerId="ADAL" clId="{2FBEFD77-14B2-4E0C-9FBF-7AD921EDF5B0}" dt="2024-09-03T19:31:06.692" v="2345" actId="13244"/>
          <ac:spMkLst>
            <pc:docMk/>
            <pc:sldMk cId="2775454391" sldId="944"/>
            <ac:spMk id="23" creationId="{6864E679-2438-9556-D231-DAE279A3B03B}"/>
          </ac:spMkLst>
        </pc:spChg>
        <pc:picChg chg="mod">
          <ac:chgData name="Jana Lu" userId="76d7ce9a-58f9-4227-9ce6-18dcc353422d" providerId="ADAL" clId="{2FBEFD77-14B2-4E0C-9FBF-7AD921EDF5B0}" dt="2024-09-03T19:31:10.638" v="2346" actId="13244"/>
          <ac:picMkLst>
            <pc:docMk/>
            <pc:sldMk cId="2775454391" sldId="944"/>
            <ac:picMk id="47" creationId="{57C32B8C-F9AC-D1E1-3F65-93DE44C86D2B}"/>
          </ac:picMkLst>
        </pc:picChg>
        <pc:picChg chg="mod">
          <ac:chgData name="Jana Lu" userId="76d7ce9a-58f9-4227-9ce6-18dcc353422d" providerId="ADAL" clId="{2FBEFD77-14B2-4E0C-9FBF-7AD921EDF5B0}" dt="2024-09-03T19:30:56.954" v="2342" actId="962"/>
          <ac:picMkLst>
            <pc:docMk/>
            <pc:sldMk cId="2775454391" sldId="944"/>
            <ac:picMk id="52" creationId="{3C331DBA-ABFB-C741-2CD2-0FA6D1C866D2}"/>
          </ac:picMkLst>
        </pc:picChg>
        <pc:picChg chg="mod">
          <ac:chgData name="Jana Lu" userId="76d7ce9a-58f9-4227-9ce6-18dcc353422d" providerId="ADAL" clId="{2FBEFD77-14B2-4E0C-9FBF-7AD921EDF5B0}" dt="2024-09-03T19:30:57.061" v="2343" actId="13244"/>
          <ac:picMkLst>
            <pc:docMk/>
            <pc:sldMk cId="2775454391" sldId="944"/>
            <ac:picMk id="54" creationId="{B692C334-17BE-C134-18D8-559126E5A34F}"/>
          </ac:picMkLst>
        </pc:picChg>
      </pc:sldChg>
      <pc:sldChg chg="addSp delSp modSp mod">
        <pc:chgData name="Jana Lu" userId="76d7ce9a-58f9-4227-9ce6-18dcc353422d" providerId="ADAL" clId="{2FBEFD77-14B2-4E0C-9FBF-7AD921EDF5B0}" dt="2024-09-03T21:07:05.155" v="2980" actId="13244"/>
        <pc:sldMkLst>
          <pc:docMk/>
          <pc:sldMk cId="877294573" sldId="945"/>
        </pc:sldMkLst>
        <pc:spChg chg="del">
          <ac:chgData name="Jana Lu" userId="76d7ce9a-58f9-4227-9ce6-18dcc353422d" providerId="ADAL" clId="{2FBEFD77-14B2-4E0C-9FBF-7AD921EDF5B0}" dt="2024-09-03T19:23:57.657" v="2282" actId="478"/>
          <ac:spMkLst>
            <pc:docMk/>
            <pc:sldMk cId="877294573" sldId="945"/>
            <ac:spMk id="2" creationId="{E5F648D8-4B3A-789D-91CD-D65173DCE570}"/>
          </ac:spMkLst>
        </pc:spChg>
        <pc:spChg chg="del">
          <ac:chgData name="Jana Lu" userId="76d7ce9a-58f9-4227-9ce6-18dcc353422d" providerId="ADAL" clId="{2FBEFD77-14B2-4E0C-9FBF-7AD921EDF5B0}" dt="2024-09-03T19:23:57.657" v="2282" actId="478"/>
          <ac:spMkLst>
            <pc:docMk/>
            <pc:sldMk cId="877294573" sldId="945"/>
            <ac:spMk id="3" creationId="{D6AB2387-B8FF-D393-364B-D6A54D1998D2}"/>
          </ac:spMkLst>
        </pc:spChg>
        <pc:spChg chg="add del mod">
          <ac:chgData name="Jana Lu" userId="76d7ce9a-58f9-4227-9ce6-18dcc353422d" providerId="ADAL" clId="{2FBEFD77-14B2-4E0C-9FBF-7AD921EDF5B0}" dt="2024-09-03T21:06:34.863" v="2979" actId="478"/>
          <ac:spMkLst>
            <pc:docMk/>
            <pc:sldMk cId="877294573" sldId="945"/>
            <ac:spMk id="3" creationId="{DA0613EF-86FB-F1E3-7560-47EB820AB1D3}"/>
          </ac:spMkLst>
        </pc:spChg>
        <pc:spChg chg="del">
          <ac:chgData name="Jana Lu" userId="76d7ce9a-58f9-4227-9ce6-18dcc353422d" providerId="ADAL" clId="{2FBEFD77-14B2-4E0C-9FBF-7AD921EDF5B0}" dt="2024-09-03T19:23:57.657" v="2282" actId="478"/>
          <ac:spMkLst>
            <pc:docMk/>
            <pc:sldMk cId="877294573" sldId="945"/>
            <ac:spMk id="6" creationId="{138CA8AC-2556-C866-0276-480D546FAAAE}"/>
          </ac:spMkLst>
        </pc:spChg>
        <pc:spChg chg="del">
          <ac:chgData name="Jana Lu" userId="76d7ce9a-58f9-4227-9ce6-18dcc353422d" providerId="ADAL" clId="{2FBEFD77-14B2-4E0C-9FBF-7AD921EDF5B0}" dt="2024-09-03T19:23:57.657" v="2282" actId="478"/>
          <ac:spMkLst>
            <pc:docMk/>
            <pc:sldMk cId="877294573" sldId="945"/>
            <ac:spMk id="7" creationId="{B8F35C78-1F18-7202-25B4-E52AD3DD9948}"/>
          </ac:spMkLst>
        </pc:spChg>
        <pc:spChg chg="del">
          <ac:chgData name="Jana Lu" userId="76d7ce9a-58f9-4227-9ce6-18dcc353422d" providerId="ADAL" clId="{2FBEFD77-14B2-4E0C-9FBF-7AD921EDF5B0}" dt="2024-09-03T19:23:57.657" v="2282" actId="478"/>
          <ac:spMkLst>
            <pc:docMk/>
            <pc:sldMk cId="877294573" sldId="945"/>
            <ac:spMk id="8" creationId="{A4393679-2C05-5590-7C45-7CF410463978}"/>
          </ac:spMkLst>
        </pc:spChg>
        <pc:spChg chg="del">
          <ac:chgData name="Jana Lu" userId="76d7ce9a-58f9-4227-9ce6-18dcc353422d" providerId="ADAL" clId="{2FBEFD77-14B2-4E0C-9FBF-7AD921EDF5B0}" dt="2024-09-03T19:23:57.657" v="2282" actId="478"/>
          <ac:spMkLst>
            <pc:docMk/>
            <pc:sldMk cId="877294573" sldId="945"/>
            <ac:spMk id="10" creationId="{77EB65D7-26A1-24EB-3F37-A5E9BDAF4E82}"/>
          </ac:spMkLst>
        </pc:spChg>
        <pc:spChg chg="del">
          <ac:chgData name="Jana Lu" userId="76d7ce9a-58f9-4227-9ce6-18dcc353422d" providerId="ADAL" clId="{2FBEFD77-14B2-4E0C-9FBF-7AD921EDF5B0}" dt="2024-09-03T19:23:57.657" v="2282" actId="478"/>
          <ac:spMkLst>
            <pc:docMk/>
            <pc:sldMk cId="877294573" sldId="945"/>
            <ac:spMk id="11" creationId="{BAC9E05F-84FC-06BD-6BCE-C0224D6507EA}"/>
          </ac:spMkLst>
        </pc:spChg>
        <pc:spChg chg="del">
          <ac:chgData name="Jana Lu" userId="76d7ce9a-58f9-4227-9ce6-18dcc353422d" providerId="ADAL" clId="{2FBEFD77-14B2-4E0C-9FBF-7AD921EDF5B0}" dt="2024-09-03T19:23:57.657" v="2282" actId="478"/>
          <ac:spMkLst>
            <pc:docMk/>
            <pc:sldMk cId="877294573" sldId="945"/>
            <ac:spMk id="12" creationId="{F0935A67-A8F7-A367-87D8-C4CBB4861A9E}"/>
          </ac:spMkLst>
        </pc:spChg>
        <pc:spChg chg="del">
          <ac:chgData name="Jana Lu" userId="76d7ce9a-58f9-4227-9ce6-18dcc353422d" providerId="ADAL" clId="{2FBEFD77-14B2-4E0C-9FBF-7AD921EDF5B0}" dt="2024-09-03T19:23:57.657" v="2282" actId="478"/>
          <ac:spMkLst>
            <pc:docMk/>
            <pc:sldMk cId="877294573" sldId="945"/>
            <ac:spMk id="13" creationId="{24119E7E-E309-A088-C056-466A3D9D7130}"/>
          </ac:spMkLst>
        </pc:spChg>
        <pc:spChg chg="del">
          <ac:chgData name="Jana Lu" userId="76d7ce9a-58f9-4227-9ce6-18dcc353422d" providerId="ADAL" clId="{2FBEFD77-14B2-4E0C-9FBF-7AD921EDF5B0}" dt="2024-09-03T19:23:57.657" v="2282" actId="478"/>
          <ac:spMkLst>
            <pc:docMk/>
            <pc:sldMk cId="877294573" sldId="945"/>
            <ac:spMk id="14" creationId="{C1B75797-88B4-4773-D780-61DD81F909C2}"/>
          </ac:spMkLst>
        </pc:spChg>
        <pc:spChg chg="del">
          <ac:chgData name="Jana Lu" userId="76d7ce9a-58f9-4227-9ce6-18dcc353422d" providerId="ADAL" clId="{2FBEFD77-14B2-4E0C-9FBF-7AD921EDF5B0}" dt="2024-09-03T19:23:57.657" v="2282" actId="478"/>
          <ac:spMkLst>
            <pc:docMk/>
            <pc:sldMk cId="877294573" sldId="945"/>
            <ac:spMk id="15" creationId="{1F8E5F1B-4F70-2569-CD04-55787FE9B5F2}"/>
          </ac:spMkLst>
        </pc:spChg>
        <pc:spChg chg="del">
          <ac:chgData name="Jana Lu" userId="76d7ce9a-58f9-4227-9ce6-18dcc353422d" providerId="ADAL" clId="{2FBEFD77-14B2-4E0C-9FBF-7AD921EDF5B0}" dt="2024-09-03T19:23:57.657" v="2282" actId="478"/>
          <ac:spMkLst>
            <pc:docMk/>
            <pc:sldMk cId="877294573" sldId="945"/>
            <ac:spMk id="16" creationId="{D55C779F-6BE1-8389-F98B-51A5B64F56B6}"/>
          </ac:spMkLst>
        </pc:spChg>
        <pc:spChg chg="del">
          <ac:chgData name="Jana Lu" userId="76d7ce9a-58f9-4227-9ce6-18dcc353422d" providerId="ADAL" clId="{2FBEFD77-14B2-4E0C-9FBF-7AD921EDF5B0}" dt="2024-09-03T19:23:57.657" v="2282" actId="478"/>
          <ac:spMkLst>
            <pc:docMk/>
            <pc:sldMk cId="877294573" sldId="945"/>
            <ac:spMk id="17" creationId="{E5BFB922-34E5-0A2A-B7ED-DF5D5DA6E5C6}"/>
          </ac:spMkLst>
        </pc:spChg>
        <pc:spChg chg="del">
          <ac:chgData name="Jana Lu" userId="76d7ce9a-58f9-4227-9ce6-18dcc353422d" providerId="ADAL" clId="{2FBEFD77-14B2-4E0C-9FBF-7AD921EDF5B0}" dt="2024-09-03T19:23:57.657" v="2282" actId="478"/>
          <ac:spMkLst>
            <pc:docMk/>
            <pc:sldMk cId="877294573" sldId="945"/>
            <ac:spMk id="18" creationId="{14F3204F-A075-4A91-F9D7-6F292BD74043}"/>
          </ac:spMkLst>
        </pc:spChg>
        <pc:spChg chg="del">
          <ac:chgData name="Jana Lu" userId="76d7ce9a-58f9-4227-9ce6-18dcc353422d" providerId="ADAL" clId="{2FBEFD77-14B2-4E0C-9FBF-7AD921EDF5B0}" dt="2024-09-03T19:23:57.657" v="2282" actId="478"/>
          <ac:spMkLst>
            <pc:docMk/>
            <pc:sldMk cId="877294573" sldId="945"/>
            <ac:spMk id="19" creationId="{EC721E7E-557E-79CC-D439-90410C632F59}"/>
          </ac:spMkLst>
        </pc:spChg>
        <pc:spChg chg="del">
          <ac:chgData name="Jana Lu" userId="76d7ce9a-58f9-4227-9ce6-18dcc353422d" providerId="ADAL" clId="{2FBEFD77-14B2-4E0C-9FBF-7AD921EDF5B0}" dt="2024-09-03T19:23:57.657" v="2282" actId="478"/>
          <ac:spMkLst>
            <pc:docMk/>
            <pc:sldMk cId="877294573" sldId="945"/>
            <ac:spMk id="20" creationId="{74CC7C08-2D81-0447-D795-EA8EFFBA21AE}"/>
          </ac:spMkLst>
        </pc:spChg>
        <pc:spChg chg="del">
          <ac:chgData name="Jana Lu" userId="76d7ce9a-58f9-4227-9ce6-18dcc353422d" providerId="ADAL" clId="{2FBEFD77-14B2-4E0C-9FBF-7AD921EDF5B0}" dt="2024-09-03T19:23:57.657" v="2282" actId="478"/>
          <ac:spMkLst>
            <pc:docMk/>
            <pc:sldMk cId="877294573" sldId="945"/>
            <ac:spMk id="21" creationId="{53F2336E-B651-9D40-5F21-BF3236182EC7}"/>
          </ac:spMkLst>
        </pc:spChg>
        <pc:spChg chg="del">
          <ac:chgData name="Jana Lu" userId="76d7ce9a-58f9-4227-9ce6-18dcc353422d" providerId="ADAL" clId="{2FBEFD77-14B2-4E0C-9FBF-7AD921EDF5B0}" dt="2024-09-03T19:23:57.657" v="2282" actId="478"/>
          <ac:spMkLst>
            <pc:docMk/>
            <pc:sldMk cId="877294573" sldId="945"/>
            <ac:spMk id="22" creationId="{087A5658-DEA3-74D6-098E-9CF073E82DDD}"/>
          </ac:spMkLst>
        </pc:spChg>
        <pc:spChg chg="ord">
          <ac:chgData name="Jana Lu" userId="76d7ce9a-58f9-4227-9ce6-18dcc353422d" providerId="ADAL" clId="{2FBEFD77-14B2-4E0C-9FBF-7AD921EDF5B0}" dt="2024-09-03T19:24:19.664" v="2285" actId="13244"/>
          <ac:spMkLst>
            <pc:docMk/>
            <pc:sldMk cId="877294573" sldId="945"/>
            <ac:spMk id="24" creationId="{4B861FBB-2432-DA4D-7E03-3D25E8B13545}"/>
          </ac:spMkLst>
        </pc:spChg>
        <pc:spChg chg="mod">
          <ac:chgData name="Jana Lu" userId="76d7ce9a-58f9-4227-9ce6-18dcc353422d" providerId="ADAL" clId="{2FBEFD77-14B2-4E0C-9FBF-7AD921EDF5B0}" dt="2024-09-03T21:06:31.072" v="2978" actId="20577"/>
          <ac:spMkLst>
            <pc:docMk/>
            <pc:sldMk cId="877294573" sldId="945"/>
            <ac:spMk id="27" creationId="{D9B9EC71-89AD-FA0C-B93B-2620F0BC140C}"/>
          </ac:spMkLst>
        </pc:spChg>
        <pc:spChg chg="del">
          <ac:chgData name="Jana Lu" userId="76d7ce9a-58f9-4227-9ce6-18dcc353422d" providerId="ADAL" clId="{2FBEFD77-14B2-4E0C-9FBF-7AD921EDF5B0}" dt="2024-09-03T21:06:28.972" v="2976" actId="478"/>
          <ac:spMkLst>
            <pc:docMk/>
            <pc:sldMk cId="877294573" sldId="945"/>
            <ac:spMk id="28" creationId="{BBEA4FF9-5FB6-26D8-B7F9-AE13CA49807B}"/>
          </ac:spMkLst>
        </pc:spChg>
        <pc:spChg chg="mod ord">
          <ac:chgData name="Jana Lu" userId="76d7ce9a-58f9-4227-9ce6-18dcc353422d" providerId="ADAL" clId="{2FBEFD77-14B2-4E0C-9FBF-7AD921EDF5B0}" dt="2024-09-03T19:25:44.404" v="2312" actId="20577"/>
          <ac:spMkLst>
            <pc:docMk/>
            <pc:sldMk cId="877294573" sldId="945"/>
            <ac:spMk id="41" creationId="{CA737090-C413-8680-67C4-9EB86ABE040F}"/>
          </ac:spMkLst>
        </pc:spChg>
        <pc:picChg chg="mod ord">
          <ac:chgData name="Jana Lu" userId="76d7ce9a-58f9-4227-9ce6-18dcc353422d" providerId="ADAL" clId="{2FBEFD77-14B2-4E0C-9FBF-7AD921EDF5B0}" dt="2024-09-03T21:05:39.457" v="2934" actId="13244"/>
          <ac:picMkLst>
            <pc:docMk/>
            <pc:sldMk cId="877294573" sldId="945"/>
            <ac:picMk id="23" creationId="{0C6C9177-E1A9-4358-BFC9-05EE79E007A7}"/>
          </ac:picMkLst>
        </pc:picChg>
        <pc:picChg chg="mod ord">
          <ac:chgData name="Jana Lu" userId="76d7ce9a-58f9-4227-9ce6-18dcc353422d" providerId="ADAL" clId="{2FBEFD77-14B2-4E0C-9FBF-7AD921EDF5B0}" dt="2024-09-03T21:07:05.155" v="2980" actId="13244"/>
          <ac:picMkLst>
            <pc:docMk/>
            <pc:sldMk cId="877294573" sldId="945"/>
            <ac:picMk id="49" creationId="{2FCE6F8C-ED66-DB8C-E625-1662AB687FA0}"/>
          </ac:picMkLst>
        </pc:picChg>
        <pc:cxnChg chg="mod ord">
          <ac:chgData name="Jana Lu" userId="76d7ce9a-58f9-4227-9ce6-18dcc353422d" providerId="ADAL" clId="{2FBEFD77-14B2-4E0C-9FBF-7AD921EDF5B0}" dt="2024-09-03T19:29:51.589" v="2335" actId="13244"/>
          <ac:cxnSpMkLst>
            <pc:docMk/>
            <pc:sldMk cId="877294573" sldId="945"/>
            <ac:cxnSpMk id="9" creationId="{6D06505A-602B-532F-7786-F9C72CDB630A}"/>
          </ac:cxnSpMkLst>
        </pc:cxnChg>
      </pc:sldChg>
      <pc:sldChg chg="delSp modSp mod modNotesTx">
        <pc:chgData name="Jana Lu" userId="76d7ce9a-58f9-4227-9ce6-18dcc353422d" providerId="ADAL" clId="{2FBEFD77-14B2-4E0C-9FBF-7AD921EDF5B0}" dt="2024-09-03T21:20:11.622" v="3545" actId="5793"/>
        <pc:sldMkLst>
          <pc:docMk/>
          <pc:sldMk cId="2668882180" sldId="953"/>
        </pc:sldMkLst>
        <pc:spChg chg="ord">
          <ac:chgData name="Jana Lu" userId="76d7ce9a-58f9-4227-9ce6-18dcc353422d" providerId="ADAL" clId="{2FBEFD77-14B2-4E0C-9FBF-7AD921EDF5B0}" dt="2024-09-03T18:52:51.223" v="1693" actId="13244"/>
          <ac:spMkLst>
            <pc:docMk/>
            <pc:sldMk cId="2668882180" sldId="953"/>
            <ac:spMk id="3" creationId="{DFFACACC-8C62-3007-0692-DB48AAA0A421}"/>
          </ac:spMkLst>
        </pc:spChg>
        <pc:spChg chg="del">
          <ac:chgData name="Jana Lu" userId="76d7ce9a-58f9-4227-9ce6-18dcc353422d" providerId="ADAL" clId="{2FBEFD77-14B2-4E0C-9FBF-7AD921EDF5B0}" dt="2024-09-03T18:52:13.521" v="1692" actId="478"/>
          <ac:spMkLst>
            <pc:docMk/>
            <pc:sldMk cId="2668882180" sldId="953"/>
            <ac:spMk id="49" creationId="{667326B0-A42F-992C-609F-A632AC8DC3C6}"/>
          </ac:spMkLst>
        </pc:spChg>
        <pc:spChg chg="del">
          <ac:chgData name="Jana Lu" userId="76d7ce9a-58f9-4227-9ce6-18dcc353422d" providerId="ADAL" clId="{2FBEFD77-14B2-4E0C-9FBF-7AD921EDF5B0}" dt="2024-09-03T18:52:13.521" v="1692" actId="478"/>
          <ac:spMkLst>
            <pc:docMk/>
            <pc:sldMk cId="2668882180" sldId="953"/>
            <ac:spMk id="50" creationId="{92D7B436-A1C5-F232-2F3F-CC718D8C1797}"/>
          </ac:spMkLst>
        </pc:spChg>
        <pc:spChg chg="del">
          <ac:chgData name="Jana Lu" userId="76d7ce9a-58f9-4227-9ce6-18dcc353422d" providerId="ADAL" clId="{2FBEFD77-14B2-4E0C-9FBF-7AD921EDF5B0}" dt="2024-09-03T18:52:13.521" v="1692" actId="478"/>
          <ac:spMkLst>
            <pc:docMk/>
            <pc:sldMk cId="2668882180" sldId="953"/>
            <ac:spMk id="51" creationId="{46C1F98A-4C98-C935-EB4F-B36B032E6F82}"/>
          </ac:spMkLst>
        </pc:spChg>
        <pc:spChg chg="del">
          <ac:chgData name="Jana Lu" userId="76d7ce9a-58f9-4227-9ce6-18dcc353422d" providerId="ADAL" clId="{2FBEFD77-14B2-4E0C-9FBF-7AD921EDF5B0}" dt="2024-09-03T18:52:13.521" v="1692" actId="478"/>
          <ac:spMkLst>
            <pc:docMk/>
            <pc:sldMk cId="2668882180" sldId="953"/>
            <ac:spMk id="52" creationId="{70E2FA94-D694-A28F-611A-B554F71A1BFC}"/>
          </ac:spMkLst>
        </pc:spChg>
        <pc:spChg chg="del">
          <ac:chgData name="Jana Lu" userId="76d7ce9a-58f9-4227-9ce6-18dcc353422d" providerId="ADAL" clId="{2FBEFD77-14B2-4E0C-9FBF-7AD921EDF5B0}" dt="2024-09-03T18:52:13.521" v="1692" actId="478"/>
          <ac:spMkLst>
            <pc:docMk/>
            <pc:sldMk cId="2668882180" sldId="953"/>
            <ac:spMk id="53" creationId="{04E9928E-2709-1337-9856-62204A6544B6}"/>
          </ac:spMkLst>
        </pc:spChg>
        <pc:spChg chg="del">
          <ac:chgData name="Jana Lu" userId="76d7ce9a-58f9-4227-9ce6-18dcc353422d" providerId="ADAL" clId="{2FBEFD77-14B2-4E0C-9FBF-7AD921EDF5B0}" dt="2024-09-03T18:52:13.521" v="1692" actId="478"/>
          <ac:spMkLst>
            <pc:docMk/>
            <pc:sldMk cId="2668882180" sldId="953"/>
            <ac:spMk id="54" creationId="{45287440-E1A4-E5C1-0C01-A7D90DA2AECF}"/>
          </ac:spMkLst>
        </pc:spChg>
        <pc:spChg chg="del">
          <ac:chgData name="Jana Lu" userId="76d7ce9a-58f9-4227-9ce6-18dcc353422d" providerId="ADAL" clId="{2FBEFD77-14B2-4E0C-9FBF-7AD921EDF5B0}" dt="2024-09-03T18:52:13.521" v="1692" actId="478"/>
          <ac:spMkLst>
            <pc:docMk/>
            <pc:sldMk cId="2668882180" sldId="953"/>
            <ac:spMk id="55" creationId="{83EBA320-9774-882D-5768-D6B9444FF10D}"/>
          </ac:spMkLst>
        </pc:spChg>
        <pc:spChg chg="del">
          <ac:chgData name="Jana Lu" userId="76d7ce9a-58f9-4227-9ce6-18dcc353422d" providerId="ADAL" clId="{2FBEFD77-14B2-4E0C-9FBF-7AD921EDF5B0}" dt="2024-09-03T18:52:13.521" v="1692" actId="478"/>
          <ac:spMkLst>
            <pc:docMk/>
            <pc:sldMk cId="2668882180" sldId="953"/>
            <ac:spMk id="56" creationId="{2BA19A89-53C1-CE61-F55C-9257F5007720}"/>
          </ac:spMkLst>
        </pc:spChg>
        <pc:spChg chg="del">
          <ac:chgData name="Jana Lu" userId="76d7ce9a-58f9-4227-9ce6-18dcc353422d" providerId="ADAL" clId="{2FBEFD77-14B2-4E0C-9FBF-7AD921EDF5B0}" dt="2024-09-03T18:52:13.521" v="1692" actId="478"/>
          <ac:spMkLst>
            <pc:docMk/>
            <pc:sldMk cId="2668882180" sldId="953"/>
            <ac:spMk id="57" creationId="{086A96DB-8D5B-784E-2FCD-CBF96F52612C}"/>
          </ac:spMkLst>
        </pc:spChg>
        <pc:spChg chg="del">
          <ac:chgData name="Jana Lu" userId="76d7ce9a-58f9-4227-9ce6-18dcc353422d" providerId="ADAL" clId="{2FBEFD77-14B2-4E0C-9FBF-7AD921EDF5B0}" dt="2024-09-03T18:52:13.521" v="1692" actId="478"/>
          <ac:spMkLst>
            <pc:docMk/>
            <pc:sldMk cId="2668882180" sldId="953"/>
            <ac:spMk id="58" creationId="{3FE91324-C46A-0A08-A8E9-190AC2AB4FA5}"/>
          </ac:spMkLst>
        </pc:spChg>
        <pc:spChg chg="del">
          <ac:chgData name="Jana Lu" userId="76d7ce9a-58f9-4227-9ce6-18dcc353422d" providerId="ADAL" clId="{2FBEFD77-14B2-4E0C-9FBF-7AD921EDF5B0}" dt="2024-09-03T18:52:13.521" v="1692" actId="478"/>
          <ac:spMkLst>
            <pc:docMk/>
            <pc:sldMk cId="2668882180" sldId="953"/>
            <ac:spMk id="59" creationId="{0B3AA725-0C60-B174-0142-4EF4B0EB933A}"/>
          </ac:spMkLst>
        </pc:spChg>
        <pc:spChg chg="del">
          <ac:chgData name="Jana Lu" userId="76d7ce9a-58f9-4227-9ce6-18dcc353422d" providerId="ADAL" clId="{2FBEFD77-14B2-4E0C-9FBF-7AD921EDF5B0}" dt="2024-09-03T18:52:13.521" v="1692" actId="478"/>
          <ac:spMkLst>
            <pc:docMk/>
            <pc:sldMk cId="2668882180" sldId="953"/>
            <ac:spMk id="60" creationId="{A4E368B8-2151-2192-B21A-1CFEA9CCE941}"/>
          </ac:spMkLst>
        </pc:spChg>
        <pc:spChg chg="del">
          <ac:chgData name="Jana Lu" userId="76d7ce9a-58f9-4227-9ce6-18dcc353422d" providerId="ADAL" clId="{2FBEFD77-14B2-4E0C-9FBF-7AD921EDF5B0}" dt="2024-09-03T18:52:13.521" v="1692" actId="478"/>
          <ac:spMkLst>
            <pc:docMk/>
            <pc:sldMk cId="2668882180" sldId="953"/>
            <ac:spMk id="61" creationId="{74FFE892-5DC6-01D8-A442-3544C5A0A35F}"/>
          </ac:spMkLst>
        </pc:spChg>
        <pc:spChg chg="del">
          <ac:chgData name="Jana Lu" userId="76d7ce9a-58f9-4227-9ce6-18dcc353422d" providerId="ADAL" clId="{2FBEFD77-14B2-4E0C-9FBF-7AD921EDF5B0}" dt="2024-09-03T18:52:13.521" v="1692" actId="478"/>
          <ac:spMkLst>
            <pc:docMk/>
            <pc:sldMk cId="2668882180" sldId="953"/>
            <ac:spMk id="62" creationId="{9E07428D-1DF9-B467-C0C0-6C075BF8AC3E}"/>
          </ac:spMkLst>
        </pc:spChg>
        <pc:spChg chg="del">
          <ac:chgData name="Jana Lu" userId="76d7ce9a-58f9-4227-9ce6-18dcc353422d" providerId="ADAL" clId="{2FBEFD77-14B2-4E0C-9FBF-7AD921EDF5B0}" dt="2024-09-03T18:52:13.521" v="1692" actId="478"/>
          <ac:spMkLst>
            <pc:docMk/>
            <pc:sldMk cId="2668882180" sldId="953"/>
            <ac:spMk id="63" creationId="{6FDA2FD8-8B39-C4AC-FBB8-0F4FA7CACE94}"/>
          </ac:spMkLst>
        </pc:spChg>
        <pc:spChg chg="del">
          <ac:chgData name="Jana Lu" userId="76d7ce9a-58f9-4227-9ce6-18dcc353422d" providerId="ADAL" clId="{2FBEFD77-14B2-4E0C-9FBF-7AD921EDF5B0}" dt="2024-09-03T18:52:13.521" v="1692" actId="478"/>
          <ac:spMkLst>
            <pc:docMk/>
            <pc:sldMk cId="2668882180" sldId="953"/>
            <ac:spMk id="64" creationId="{A53EFF37-8CAC-1AFF-61DB-A04E2AFCC7AB}"/>
          </ac:spMkLst>
        </pc:spChg>
        <pc:spChg chg="del">
          <ac:chgData name="Jana Lu" userId="76d7ce9a-58f9-4227-9ce6-18dcc353422d" providerId="ADAL" clId="{2FBEFD77-14B2-4E0C-9FBF-7AD921EDF5B0}" dt="2024-09-03T18:52:13.521" v="1692" actId="478"/>
          <ac:spMkLst>
            <pc:docMk/>
            <pc:sldMk cId="2668882180" sldId="953"/>
            <ac:spMk id="65" creationId="{7395186E-5801-7E7B-B5C9-09D42DC61AED}"/>
          </ac:spMkLst>
        </pc:spChg>
        <pc:spChg chg="del">
          <ac:chgData name="Jana Lu" userId="76d7ce9a-58f9-4227-9ce6-18dcc353422d" providerId="ADAL" clId="{2FBEFD77-14B2-4E0C-9FBF-7AD921EDF5B0}" dt="2024-09-03T18:52:13.521" v="1692" actId="478"/>
          <ac:spMkLst>
            <pc:docMk/>
            <pc:sldMk cId="2668882180" sldId="953"/>
            <ac:spMk id="66" creationId="{3CBECC6B-DAE6-25B5-0C6C-8EE73FD61AC1}"/>
          </ac:spMkLst>
        </pc:spChg>
        <pc:spChg chg="del">
          <ac:chgData name="Jana Lu" userId="76d7ce9a-58f9-4227-9ce6-18dcc353422d" providerId="ADAL" clId="{2FBEFD77-14B2-4E0C-9FBF-7AD921EDF5B0}" dt="2024-09-03T18:52:13.521" v="1692" actId="478"/>
          <ac:spMkLst>
            <pc:docMk/>
            <pc:sldMk cId="2668882180" sldId="953"/>
            <ac:spMk id="67" creationId="{DBBB2B1A-96AD-FAF3-ACF7-F088A6749BC6}"/>
          </ac:spMkLst>
        </pc:spChg>
        <pc:spChg chg="del">
          <ac:chgData name="Jana Lu" userId="76d7ce9a-58f9-4227-9ce6-18dcc353422d" providerId="ADAL" clId="{2FBEFD77-14B2-4E0C-9FBF-7AD921EDF5B0}" dt="2024-09-03T18:52:13.521" v="1692" actId="478"/>
          <ac:spMkLst>
            <pc:docMk/>
            <pc:sldMk cId="2668882180" sldId="953"/>
            <ac:spMk id="68" creationId="{07AADCD8-C0B6-9A18-5C3C-41FBA94BE347}"/>
          </ac:spMkLst>
        </pc:spChg>
        <pc:graphicFrameChg chg="mod modGraphic">
          <ac:chgData name="Jana Lu" userId="76d7ce9a-58f9-4227-9ce6-18dcc353422d" providerId="ADAL" clId="{2FBEFD77-14B2-4E0C-9FBF-7AD921EDF5B0}" dt="2024-09-03T21:13:41.789" v="3535" actId="962"/>
          <ac:graphicFrameMkLst>
            <pc:docMk/>
            <pc:sldMk cId="2668882180" sldId="953"/>
            <ac:graphicFrameMk id="7" creationId="{B1BFD9E8-D646-B209-A330-41DA4048BBAC}"/>
          </ac:graphicFrameMkLst>
        </pc:graphicFrameChg>
      </pc:sldChg>
      <pc:sldChg chg="delSp modSp mod">
        <pc:chgData name="Jana Lu" userId="76d7ce9a-58f9-4227-9ce6-18dcc353422d" providerId="ADAL" clId="{2FBEFD77-14B2-4E0C-9FBF-7AD921EDF5B0}" dt="2024-09-03T19:24:59.804" v="2293" actId="20577"/>
        <pc:sldMkLst>
          <pc:docMk/>
          <pc:sldMk cId="2747229851" sldId="960"/>
        </pc:sldMkLst>
        <pc:spChg chg="ord">
          <ac:chgData name="Jana Lu" userId="76d7ce9a-58f9-4227-9ce6-18dcc353422d" providerId="ADAL" clId="{2FBEFD77-14B2-4E0C-9FBF-7AD921EDF5B0}" dt="2024-09-03T18:34:11.387" v="1079" actId="13244"/>
          <ac:spMkLst>
            <pc:docMk/>
            <pc:sldMk cId="2747229851" sldId="960"/>
            <ac:spMk id="2" creationId="{C40F0A09-DB7C-47DA-AC59-C43347D58226}"/>
          </ac:spMkLst>
        </pc:spChg>
        <pc:spChg chg="mod">
          <ac:chgData name="Jana Lu" userId="76d7ce9a-58f9-4227-9ce6-18dcc353422d" providerId="ADAL" clId="{2FBEFD77-14B2-4E0C-9FBF-7AD921EDF5B0}" dt="2024-09-03T19:24:59.804" v="2293" actId="20577"/>
          <ac:spMkLst>
            <pc:docMk/>
            <pc:sldMk cId="2747229851" sldId="960"/>
            <ac:spMk id="3" creationId="{FFD9CE62-001B-8661-2373-A8101BA29EF2}"/>
          </ac:spMkLst>
        </pc:spChg>
        <pc:spChg chg="ord">
          <ac:chgData name="Jana Lu" userId="76d7ce9a-58f9-4227-9ce6-18dcc353422d" providerId="ADAL" clId="{2FBEFD77-14B2-4E0C-9FBF-7AD921EDF5B0}" dt="2024-09-03T18:34:05.377" v="1078" actId="13244"/>
          <ac:spMkLst>
            <pc:docMk/>
            <pc:sldMk cId="2747229851" sldId="960"/>
            <ac:spMk id="4" creationId="{DE3B0E0C-2815-D939-FBE6-1A0CBDD979BD}"/>
          </ac:spMkLst>
        </pc:spChg>
        <pc:spChg chg="del">
          <ac:chgData name="Jana Lu" userId="76d7ce9a-58f9-4227-9ce6-18dcc353422d" providerId="ADAL" clId="{2FBEFD77-14B2-4E0C-9FBF-7AD921EDF5B0}" dt="2024-09-03T18:32:07.203" v="1075" actId="478"/>
          <ac:spMkLst>
            <pc:docMk/>
            <pc:sldMk cId="2747229851" sldId="960"/>
            <ac:spMk id="5" creationId="{428B724F-E2C0-14B9-D4EB-89686BB2FB0F}"/>
          </ac:spMkLst>
        </pc:spChg>
        <pc:spChg chg="del">
          <ac:chgData name="Jana Lu" userId="76d7ce9a-58f9-4227-9ce6-18dcc353422d" providerId="ADAL" clId="{2FBEFD77-14B2-4E0C-9FBF-7AD921EDF5B0}" dt="2024-09-03T18:32:07.203" v="1075" actId="478"/>
          <ac:spMkLst>
            <pc:docMk/>
            <pc:sldMk cId="2747229851" sldId="960"/>
            <ac:spMk id="7" creationId="{DFD867E6-4162-4F40-746E-D72CE647C1A7}"/>
          </ac:spMkLst>
        </pc:spChg>
        <pc:spChg chg="del">
          <ac:chgData name="Jana Lu" userId="76d7ce9a-58f9-4227-9ce6-18dcc353422d" providerId="ADAL" clId="{2FBEFD77-14B2-4E0C-9FBF-7AD921EDF5B0}" dt="2024-09-03T18:32:07.203" v="1075" actId="478"/>
          <ac:spMkLst>
            <pc:docMk/>
            <pc:sldMk cId="2747229851" sldId="960"/>
            <ac:spMk id="9" creationId="{B8D76530-6E9B-C4D9-F3E7-4D73E576E38E}"/>
          </ac:spMkLst>
        </pc:spChg>
        <pc:spChg chg="del">
          <ac:chgData name="Jana Lu" userId="76d7ce9a-58f9-4227-9ce6-18dcc353422d" providerId="ADAL" clId="{2FBEFD77-14B2-4E0C-9FBF-7AD921EDF5B0}" dt="2024-09-03T18:32:07.203" v="1075" actId="478"/>
          <ac:spMkLst>
            <pc:docMk/>
            <pc:sldMk cId="2747229851" sldId="960"/>
            <ac:spMk id="11" creationId="{18F8CE4C-8AC7-88AE-973D-3A9A867CCB89}"/>
          </ac:spMkLst>
        </pc:spChg>
        <pc:spChg chg="del">
          <ac:chgData name="Jana Lu" userId="76d7ce9a-58f9-4227-9ce6-18dcc353422d" providerId="ADAL" clId="{2FBEFD77-14B2-4E0C-9FBF-7AD921EDF5B0}" dt="2024-09-03T18:32:07.203" v="1075" actId="478"/>
          <ac:spMkLst>
            <pc:docMk/>
            <pc:sldMk cId="2747229851" sldId="960"/>
            <ac:spMk id="12" creationId="{D438CBB2-70F0-ACBE-6329-1F78B67AA410}"/>
          </ac:spMkLst>
        </pc:spChg>
        <pc:spChg chg="del">
          <ac:chgData name="Jana Lu" userId="76d7ce9a-58f9-4227-9ce6-18dcc353422d" providerId="ADAL" clId="{2FBEFD77-14B2-4E0C-9FBF-7AD921EDF5B0}" dt="2024-09-03T18:32:07.203" v="1075" actId="478"/>
          <ac:spMkLst>
            <pc:docMk/>
            <pc:sldMk cId="2747229851" sldId="960"/>
            <ac:spMk id="13" creationId="{8F534D3C-C8D9-E8C1-EDBD-CDBC9467604E}"/>
          </ac:spMkLst>
        </pc:spChg>
        <pc:spChg chg="del">
          <ac:chgData name="Jana Lu" userId="76d7ce9a-58f9-4227-9ce6-18dcc353422d" providerId="ADAL" clId="{2FBEFD77-14B2-4E0C-9FBF-7AD921EDF5B0}" dt="2024-09-03T18:32:07.203" v="1075" actId="478"/>
          <ac:spMkLst>
            <pc:docMk/>
            <pc:sldMk cId="2747229851" sldId="960"/>
            <ac:spMk id="14" creationId="{5B8D8E92-3801-C863-0BE1-88B300323F15}"/>
          </ac:spMkLst>
        </pc:spChg>
        <pc:spChg chg="del">
          <ac:chgData name="Jana Lu" userId="76d7ce9a-58f9-4227-9ce6-18dcc353422d" providerId="ADAL" clId="{2FBEFD77-14B2-4E0C-9FBF-7AD921EDF5B0}" dt="2024-09-03T18:32:07.203" v="1075" actId="478"/>
          <ac:spMkLst>
            <pc:docMk/>
            <pc:sldMk cId="2747229851" sldId="960"/>
            <ac:spMk id="15" creationId="{17A6B57B-971E-1632-CF4A-497AB93D5DF0}"/>
          </ac:spMkLst>
        </pc:spChg>
        <pc:spChg chg="del">
          <ac:chgData name="Jana Lu" userId="76d7ce9a-58f9-4227-9ce6-18dcc353422d" providerId="ADAL" clId="{2FBEFD77-14B2-4E0C-9FBF-7AD921EDF5B0}" dt="2024-09-03T18:32:07.203" v="1075" actId="478"/>
          <ac:spMkLst>
            <pc:docMk/>
            <pc:sldMk cId="2747229851" sldId="960"/>
            <ac:spMk id="16" creationId="{FAB24D16-86FC-31CF-CA75-A6719410D3AA}"/>
          </ac:spMkLst>
        </pc:spChg>
        <pc:spChg chg="del">
          <ac:chgData name="Jana Lu" userId="76d7ce9a-58f9-4227-9ce6-18dcc353422d" providerId="ADAL" clId="{2FBEFD77-14B2-4E0C-9FBF-7AD921EDF5B0}" dt="2024-09-03T18:32:07.203" v="1075" actId="478"/>
          <ac:spMkLst>
            <pc:docMk/>
            <pc:sldMk cId="2747229851" sldId="960"/>
            <ac:spMk id="17" creationId="{137CB3DA-B643-4866-FB9E-D95CEB0C2A12}"/>
          </ac:spMkLst>
        </pc:spChg>
        <pc:spChg chg="del">
          <ac:chgData name="Jana Lu" userId="76d7ce9a-58f9-4227-9ce6-18dcc353422d" providerId="ADAL" clId="{2FBEFD77-14B2-4E0C-9FBF-7AD921EDF5B0}" dt="2024-09-03T18:32:07.203" v="1075" actId="478"/>
          <ac:spMkLst>
            <pc:docMk/>
            <pc:sldMk cId="2747229851" sldId="960"/>
            <ac:spMk id="18" creationId="{155C4087-AFD7-52B7-AE96-D6C2F8EE5FA3}"/>
          </ac:spMkLst>
        </pc:spChg>
        <pc:spChg chg="del">
          <ac:chgData name="Jana Lu" userId="76d7ce9a-58f9-4227-9ce6-18dcc353422d" providerId="ADAL" clId="{2FBEFD77-14B2-4E0C-9FBF-7AD921EDF5B0}" dt="2024-09-03T18:32:07.203" v="1075" actId="478"/>
          <ac:spMkLst>
            <pc:docMk/>
            <pc:sldMk cId="2747229851" sldId="960"/>
            <ac:spMk id="19" creationId="{74E6118C-D97C-E7F4-DC3F-325B68266926}"/>
          </ac:spMkLst>
        </pc:spChg>
        <pc:spChg chg="del">
          <ac:chgData name="Jana Lu" userId="76d7ce9a-58f9-4227-9ce6-18dcc353422d" providerId="ADAL" clId="{2FBEFD77-14B2-4E0C-9FBF-7AD921EDF5B0}" dt="2024-09-03T18:32:07.203" v="1075" actId="478"/>
          <ac:spMkLst>
            <pc:docMk/>
            <pc:sldMk cId="2747229851" sldId="960"/>
            <ac:spMk id="20" creationId="{43302426-12A0-EC39-ADC4-72B7CB865615}"/>
          </ac:spMkLst>
        </pc:spChg>
        <pc:spChg chg="del">
          <ac:chgData name="Jana Lu" userId="76d7ce9a-58f9-4227-9ce6-18dcc353422d" providerId="ADAL" clId="{2FBEFD77-14B2-4E0C-9FBF-7AD921EDF5B0}" dt="2024-09-03T18:32:07.203" v="1075" actId="478"/>
          <ac:spMkLst>
            <pc:docMk/>
            <pc:sldMk cId="2747229851" sldId="960"/>
            <ac:spMk id="21" creationId="{902EF51D-2D3B-8768-DDBA-BE73D0C99E4C}"/>
          </ac:spMkLst>
        </pc:spChg>
        <pc:spChg chg="del">
          <ac:chgData name="Jana Lu" userId="76d7ce9a-58f9-4227-9ce6-18dcc353422d" providerId="ADAL" clId="{2FBEFD77-14B2-4E0C-9FBF-7AD921EDF5B0}" dt="2024-09-03T18:32:07.203" v="1075" actId="478"/>
          <ac:spMkLst>
            <pc:docMk/>
            <pc:sldMk cId="2747229851" sldId="960"/>
            <ac:spMk id="22" creationId="{D63CF379-8D68-08B0-261E-6F1F1D90B80B}"/>
          </ac:spMkLst>
        </pc:spChg>
        <pc:spChg chg="del">
          <ac:chgData name="Jana Lu" userId="76d7ce9a-58f9-4227-9ce6-18dcc353422d" providerId="ADAL" clId="{2FBEFD77-14B2-4E0C-9FBF-7AD921EDF5B0}" dt="2024-09-03T18:32:07.203" v="1075" actId="478"/>
          <ac:spMkLst>
            <pc:docMk/>
            <pc:sldMk cId="2747229851" sldId="960"/>
            <ac:spMk id="23" creationId="{CC9AF907-14BC-99B7-EBC9-EFEB2D49986D}"/>
          </ac:spMkLst>
        </pc:spChg>
        <pc:spChg chg="del">
          <ac:chgData name="Jana Lu" userId="76d7ce9a-58f9-4227-9ce6-18dcc353422d" providerId="ADAL" clId="{2FBEFD77-14B2-4E0C-9FBF-7AD921EDF5B0}" dt="2024-09-03T18:32:07.203" v="1075" actId="478"/>
          <ac:spMkLst>
            <pc:docMk/>
            <pc:sldMk cId="2747229851" sldId="960"/>
            <ac:spMk id="24" creationId="{302A650B-6920-D4B7-F6D9-805D75AAE3CD}"/>
          </ac:spMkLst>
        </pc:spChg>
        <pc:spChg chg="ord">
          <ac:chgData name="Jana Lu" userId="76d7ce9a-58f9-4227-9ce6-18dcc353422d" providerId="ADAL" clId="{2FBEFD77-14B2-4E0C-9FBF-7AD921EDF5B0}" dt="2024-09-03T18:34:22.488" v="1082" actId="13244"/>
          <ac:spMkLst>
            <pc:docMk/>
            <pc:sldMk cId="2747229851" sldId="960"/>
            <ac:spMk id="27" creationId="{41C19CDD-08CF-4E52-5E4F-C9E2C7DD19EC}"/>
          </ac:spMkLst>
        </pc:spChg>
        <pc:spChg chg="del">
          <ac:chgData name="Jana Lu" userId="76d7ce9a-58f9-4227-9ce6-18dcc353422d" providerId="ADAL" clId="{2FBEFD77-14B2-4E0C-9FBF-7AD921EDF5B0}" dt="2024-09-03T18:32:07.203" v="1075" actId="478"/>
          <ac:spMkLst>
            <pc:docMk/>
            <pc:sldMk cId="2747229851" sldId="960"/>
            <ac:spMk id="30" creationId="{FF00CFBB-BBB4-52AE-54F1-6E78ABC5CB47}"/>
          </ac:spMkLst>
        </pc:spChg>
        <pc:grpChg chg="mod">
          <ac:chgData name="Jana Lu" userId="76d7ce9a-58f9-4227-9ce6-18dcc353422d" providerId="ADAL" clId="{2FBEFD77-14B2-4E0C-9FBF-7AD921EDF5B0}" dt="2024-09-03T18:33:46.704" v="1077" actId="962"/>
          <ac:grpSpMkLst>
            <pc:docMk/>
            <pc:sldMk cId="2747229851" sldId="960"/>
            <ac:grpSpMk id="26" creationId="{09E2A987-7D17-A667-819A-6BC3276AF55F}"/>
          </ac:grpSpMkLst>
        </pc:grpChg>
        <pc:picChg chg="mod ord">
          <ac:chgData name="Jana Lu" userId="76d7ce9a-58f9-4227-9ce6-18dcc353422d" providerId="ADAL" clId="{2FBEFD77-14B2-4E0C-9FBF-7AD921EDF5B0}" dt="2024-09-03T18:37:53.886" v="1683" actId="962"/>
          <ac:picMkLst>
            <pc:docMk/>
            <pc:sldMk cId="2747229851" sldId="960"/>
            <ac:picMk id="6" creationId="{7946B84D-2F41-B4FA-1552-DC8E5AA4E064}"/>
          </ac:picMkLst>
        </pc:picChg>
        <pc:picChg chg="mod ord">
          <ac:chgData name="Jana Lu" userId="76d7ce9a-58f9-4227-9ce6-18dcc353422d" providerId="ADAL" clId="{2FBEFD77-14B2-4E0C-9FBF-7AD921EDF5B0}" dt="2024-09-03T18:35:51.353" v="1315" actId="962"/>
          <ac:picMkLst>
            <pc:docMk/>
            <pc:sldMk cId="2747229851" sldId="960"/>
            <ac:picMk id="8" creationId="{F8DB5469-36C7-29EB-C27F-A5F56DBCA8A3}"/>
          </ac:picMkLst>
        </pc:picChg>
      </pc:sldChg>
      <pc:sldChg chg="delSp modSp mod">
        <pc:chgData name="Jana Lu" userId="76d7ce9a-58f9-4227-9ce6-18dcc353422d" providerId="ADAL" clId="{2FBEFD77-14B2-4E0C-9FBF-7AD921EDF5B0}" dt="2024-09-03T18:51:24.428" v="1690" actId="962"/>
        <pc:sldMkLst>
          <pc:docMk/>
          <pc:sldMk cId="2355665160" sldId="962"/>
        </pc:sldMkLst>
        <pc:spChg chg="ord">
          <ac:chgData name="Jana Lu" userId="76d7ce9a-58f9-4227-9ce6-18dcc353422d" providerId="ADAL" clId="{2FBEFD77-14B2-4E0C-9FBF-7AD921EDF5B0}" dt="2024-09-03T18:38:21.626" v="1684" actId="13244"/>
          <ac:spMkLst>
            <pc:docMk/>
            <pc:sldMk cId="2355665160" sldId="962"/>
            <ac:spMk id="2" creationId="{C40F0A09-DB7C-47DA-AC59-C43347D58226}"/>
          </ac:spMkLst>
        </pc:spChg>
        <pc:spChg chg="ord">
          <ac:chgData name="Jana Lu" userId="76d7ce9a-58f9-4227-9ce6-18dcc353422d" providerId="ADAL" clId="{2FBEFD77-14B2-4E0C-9FBF-7AD921EDF5B0}" dt="2024-09-03T18:38:33.087" v="1688" actId="13244"/>
          <ac:spMkLst>
            <pc:docMk/>
            <pc:sldMk cId="2355665160" sldId="962"/>
            <ac:spMk id="3" creationId="{AF1C6F18-0798-D484-7C0E-180A7C79482B}"/>
          </ac:spMkLst>
        </pc:spChg>
        <pc:spChg chg="ord">
          <ac:chgData name="Jana Lu" userId="76d7ce9a-58f9-4227-9ce6-18dcc353422d" providerId="ADAL" clId="{2FBEFD77-14B2-4E0C-9FBF-7AD921EDF5B0}" dt="2024-09-03T18:38:24.286" v="1685" actId="13244"/>
          <ac:spMkLst>
            <pc:docMk/>
            <pc:sldMk cId="2355665160" sldId="962"/>
            <ac:spMk id="4" creationId="{29CC86D6-F8B5-92A8-D5A1-B8A2FFA60819}"/>
          </ac:spMkLst>
        </pc:spChg>
        <pc:spChg chg="del">
          <ac:chgData name="Jana Lu" userId="76d7ce9a-58f9-4227-9ce6-18dcc353422d" providerId="ADAL" clId="{2FBEFD77-14B2-4E0C-9FBF-7AD921EDF5B0}" dt="2024-09-03T18:32:55.426" v="1076" actId="478"/>
          <ac:spMkLst>
            <pc:docMk/>
            <pc:sldMk cId="2355665160" sldId="962"/>
            <ac:spMk id="5" creationId="{CE55ADD1-49D9-1F80-DA36-D425CFA9C996}"/>
          </ac:spMkLst>
        </pc:spChg>
        <pc:spChg chg="del">
          <ac:chgData name="Jana Lu" userId="76d7ce9a-58f9-4227-9ce6-18dcc353422d" providerId="ADAL" clId="{2FBEFD77-14B2-4E0C-9FBF-7AD921EDF5B0}" dt="2024-09-03T18:32:55.426" v="1076" actId="478"/>
          <ac:spMkLst>
            <pc:docMk/>
            <pc:sldMk cId="2355665160" sldId="962"/>
            <ac:spMk id="6" creationId="{8B6A698A-8EF5-6A57-1376-5CFE6CC34015}"/>
          </ac:spMkLst>
        </pc:spChg>
        <pc:spChg chg="del">
          <ac:chgData name="Jana Lu" userId="76d7ce9a-58f9-4227-9ce6-18dcc353422d" providerId="ADAL" clId="{2FBEFD77-14B2-4E0C-9FBF-7AD921EDF5B0}" dt="2024-09-03T18:32:55.426" v="1076" actId="478"/>
          <ac:spMkLst>
            <pc:docMk/>
            <pc:sldMk cId="2355665160" sldId="962"/>
            <ac:spMk id="7" creationId="{A6DADE02-884A-4098-D803-51AE070F5787}"/>
          </ac:spMkLst>
        </pc:spChg>
        <pc:spChg chg="del">
          <ac:chgData name="Jana Lu" userId="76d7ce9a-58f9-4227-9ce6-18dcc353422d" providerId="ADAL" clId="{2FBEFD77-14B2-4E0C-9FBF-7AD921EDF5B0}" dt="2024-09-03T18:32:55.426" v="1076" actId="478"/>
          <ac:spMkLst>
            <pc:docMk/>
            <pc:sldMk cId="2355665160" sldId="962"/>
            <ac:spMk id="9" creationId="{F56D2702-9A5F-5BA3-BAAA-94306A5C5535}"/>
          </ac:spMkLst>
        </pc:spChg>
        <pc:spChg chg="del">
          <ac:chgData name="Jana Lu" userId="76d7ce9a-58f9-4227-9ce6-18dcc353422d" providerId="ADAL" clId="{2FBEFD77-14B2-4E0C-9FBF-7AD921EDF5B0}" dt="2024-09-03T18:32:55.426" v="1076" actId="478"/>
          <ac:spMkLst>
            <pc:docMk/>
            <pc:sldMk cId="2355665160" sldId="962"/>
            <ac:spMk id="10" creationId="{5ED1B06B-C254-F916-379B-65CAADDA8139}"/>
          </ac:spMkLst>
        </pc:spChg>
        <pc:spChg chg="del">
          <ac:chgData name="Jana Lu" userId="76d7ce9a-58f9-4227-9ce6-18dcc353422d" providerId="ADAL" clId="{2FBEFD77-14B2-4E0C-9FBF-7AD921EDF5B0}" dt="2024-09-03T18:32:55.426" v="1076" actId="478"/>
          <ac:spMkLst>
            <pc:docMk/>
            <pc:sldMk cId="2355665160" sldId="962"/>
            <ac:spMk id="11" creationId="{0E2FA031-49E6-2F43-B296-27E88B4088C1}"/>
          </ac:spMkLst>
        </pc:spChg>
        <pc:spChg chg="del">
          <ac:chgData name="Jana Lu" userId="76d7ce9a-58f9-4227-9ce6-18dcc353422d" providerId="ADAL" clId="{2FBEFD77-14B2-4E0C-9FBF-7AD921EDF5B0}" dt="2024-09-03T18:32:55.426" v="1076" actId="478"/>
          <ac:spMkLst>
            <pc:docMk/>
            <pc:sldMk cId="2355665160" sldId="962"/>
            <ac:spMk id="13" creationId="{769F4225-B2AE-F112-FAFD-1C9A2CF585D9}"/>
          </ac:spMkLst>
        </pc:spChg>
        <pc:spChg chg="del">
          <ac:chgData name="Jana Lu" userId="76d7ce9a-58f9-4227-9ce6-18dcc353422d" providerId="ADAL" clId="{2FBEFD77-14B2-4E0C-9FBF-7AD921EDF5B0}" dt="2024-09-03T18:32:55.426" v="1076" actId="478"/>
          <ac:spMkLst>
            <pc:docMk/>
            <pc:sldMk cId="2355665160" sldId="962"/>
            <ac:spMk id="14" creationId="{34364B08-4529-3BD9-6B43-8EF867C19C8D}"/>
          </ac:spMkLst>
        </pc:spChg>
        <pc:spChg chg="del">
          <ac:chgData name="Jana Lu" userId="76d7ce9a-58f9-4227-9ce6-18dcc353422d" providerId="ADAL" clId="{2FBEFD77-14B2-4E0C-9FBF-7AD921EDF5B0}" dt="2024-09-03T18:32:55.426" v="1076" actId="478"/>
          <ac:spMkLst>
            <pc:docMk/>
            <pc:sldMk cId="2355665160" sldId="962"/>
            <ac:spMk id="16" creationId="{7D4349E1-92D2-85F9-8C34-E92F4F9DC94F}"/>
          </ac:spMkLst>
        </pc:spChg>
        <pc:spChg chg="del">
          <ac:chgData name="Jana Lu" userId="76d7ce9a-58f9-4227-9ce6-18dcc353422d" providerId="ADAL" clId="{2FBEFD77-14B2-4E0C-9FBF-7AD921EDF5B0}" dt="2024-09-03T18:32:55.426" v="1076" actId="478"/>
          <ac:spMkLst>
            <pc:docMk/>
            <pc:sldMk cId="2355665160" sldId="962"/>
            <ac:spMk id="18" creationId="{A4146D8A-9CB8-541F-AEFA-6AB5E68617F9}"/>
          </ac:spMkLst>
        </pc:spChg>
        <pc:spChg chg="del">
          <ac:chgData name="Jana Lu" userId="76d7ce9a-58f9-4227-9ce6-18dcc353422d" providerId="ADAL" clId="{2FBEFD77-14B2-4E0C-9FBF-7AD921EDF5B0}" dt="2024-09-03T18:32:55.426" v="1076" actId="478"/>
          <ac:spMkLst>
            <pc:docMk/>
            <pc:sldMk cId="2355665160" sldId="962"/>
            <ac:spMk id="20" creationId="{B96210E5-C444-7237-7AFD-AEBE70328FBD}"/>
          </ac:spMkLst>
        </pc:spChg>
        <pc:spChg chg="del">
          <ac:chgData name="Jana Lu" userId="76d7ce9a-58f9-4227-9ce6-18dcc353422d" providerId="ADAL" clId="{2FBEFD77-14B2-4E0C-9FBF-7AD921EDF5B0}" dt="2024-09-03T18:32:55.426" v="1076" actId="478"/>
          <ac:spMkLst>
            <pc:docMk/>
            <pc:sldMk cId="2355665160" sldId="962"/>
            <ac:spMk id="23" creationId="{03053D5E-3C15-6699-D3B9-508E111E6246}"/>
          </ac:spMkLst>
        </pc:spChg>
        <pc:spChg chg="del">
          <ac:chgData name="Jana Lu" userId="76d7ce9a-58f9-4227-9ce6-18dcc353422d" providerId="ADAL" clId="{2FBEFD77-14B2-4E0C-9FBF-7AD921EDF5B0}" dt="2024-09-03T18:32:55.426" v="1076" actId="478"/>
          <ac:spMkLst>
            <pc:docMk/>
            <pc:sldMk cId="2355665160" sldId="962"/>
            <ac:spMk id="24" creationId="{67FB3519-6FAD-E3B4-8F55-2CE759834E9C}"/>
          </ac:spMkLst>
        </pc:spChg>
        <pc:spChg chg="del">
          <ac:chgData name="Jana Lu" userId="76d7ce9a-58f9-4227-9ce6-18dcc353422d" providerId="ADAL" clId="{2FBEFD77-14B2-4E0C-9FBF-7AD921EDF5B0}" dt="2024-09-03T18:32:55.426" v="1076" actId="478"/>
          <ac:spMkLst>
            <pc:docMk/>
            <pc:sldMk cId="2355665160" sldId="962"/>
            <ac:spMk id="25" creationId="{8D38919E-BE65-9C47-BD72-3B9C9A225272}"/>
          </ac:spMkLst>
        </pc:spChg>
        <pc:spChg chg="del">
          <ac:chgData name="Jana Lu" userId="76d7ce9a-58f9-4227-9ce6-18dcc353422d" providerId="ADAL" clId="{2FBEFD77-14B2-4E0C-9FBF-7AD921EDF5B0}" dt="2024-09-03T18:32:55.426" v="1076" actId="478"/>
          <ac:spMkLst>
            <pc:docMk/>
            <pc:sldMk cId="2355665160" sldId="962"/>
            <ac:spMk id="26" creationId="{1417E0DC-F463-4AB1-1569-1A4094ECD0DA}"/>
          </ac:spMkLst>
        </pc:spChg>
        <pc:spChg chg="del">
          <ac:chgData name="Jana Lu" userId="76d7ce9a-58f9-4227-9ce6-18dcc353422d" providerId="ADAL" clId="{2FBEFD77-14B2-4E0C-9FBF-7AD921EDF5B0}" dt="2024-09-03T18:32:55.426" v="1076" actId="478"/>
          <ac:spMkLst>
            <pc:docMk/>
            <pc:sldMk cId="2355665160" sldId="962"/>
            <ac:spMk id="27" creationId="{DA7052E5-A057-22F5-6EC7-94FC5DCF9688}"/>
          </ac:spMkLst>
        </pc:spChg>
        <pc:spChg chg="del">
          <ac:chgData name="Jana Lu" userId="76d7ce9a-58f9-4227-9ce6-18dcc353422d" providerId="ADAL" clId="{2FBEFD77-14B2-4E0C-9FBF-7AD921EDF5B0}" dt="2024-09-03T18:32:55.426" v="1076" actId="478"/>
          <ac:spMkLst>
            <pc:docMk/>
            <pc:sldMk cId="2355665160" sldId="962"/>
            <ac:spMk id="28" creationId="{32FE92F9-A839-A199-9ECB-6CC52F9EE240}"/>
          </ac:spMkLst>
        </pc:spChg>
        <pc:spChg chg="del">
          <ac:chgData name="Jana Lu" userId="76d7ce9a-58f9-4227-9ce6-18dcc353422d" providerId="ADAL" clId="{2FBEFD77-14B2-4E0C-9FBF-7AD921EDF5B0}" dt="2024-09-03T18:32:55.426" v="1076" actId="478"/>
          <ac:spMkLst>
            <pc:docMk/>
            <pc:sldMk cId="2355665160" sldId="962"/>
            <ac:spMk id="29" creationId="{361A1E5D-334A-CB6D-1F82-B77C68942CE0}"/>
          </ac:spMkLst>
        </pc:spChg>
        <pc:spChg chg="del">
          <ac:chgData name="Jana Lu" userId="76d7ce9a-58f9-4227-9ce6-18dcc353422d" providerId="ADAL" clId="{2FBEFD77-14B2-4E0C-9FBF-7AD921EDF5B0}" dt="2024-09-03T18:32:55.426" v="1076" actId="478"/>
          <ac:spMkLst>
            <pc:docMk/>
            <pc:sldMk cId="2355665160" sldId="962"/>
            <ac:spMk id="30" creationId="{67332F8F-5152-E74D-076F-41C0570CC92F}"/>
          </ac:spMkLst>
        </pc:spChg>
        <pc:grpChg chg="mod ord">
          <ac:chgData name="Jana Lu" userId="76d7ce9a-58f9-4227-9ce6-18dcc353422d" providerId="ADAL" clId="{2FBEFD77-14B2-4E0C-9FBF-7AD921EDF5B0}" dt="2024-09-03T18:38:29.353" v="1687" actId="962"/>
          <ac:grpSpMkLst>
            <pc:docMk/>
            <pc:sldMk cId="2355665160" sldId="962"/>
            <ac:grpSpMk id="8" creationId="{645BC75B-7B9C-5140-219A-0476AD428ECD}"/>
          </ac:grpSpMkLst>
        </pc:grpChg>
        <pc:picChg chg="mod">
          <ac:chgData name="Jana Lu" userId="76d7ce9a-58f9-4227-9ce6-18dcc353422d" providerId="ADAL" clId="{2FBEFD77-14B2-4E0C-9FBF-7AD921EDF5B0}" dt="2024-09-03T18:51:24.428" v="1690" actId="962"/>
          <ac:picMkLst>
            <pc:docMk/>
            <pc:sldMk cId="2355665160" sldId="962"/>
            <ac:picMk id="43" creationId="{7A4BD857-B9EE-A98B-24C7-B4C1D2C9724C}"/>
          </ac:picMkLst>
        </pc:picChg>
      </pc:sldChg>
      <pc:sldChg chg="delSp modSp mod">
        <pc:chgData name="Jana Lu" userId="76d7ce9a-58f9-4227-9ce6-18dcc353422d" providerId="ADAL" clId="{2FBEFD77-14B2-4E0C-9FBF-7AD921EDF5B0}" dt="2024-09-11T16:50:26.808" v="3816" actId="962"/>
        <pc:sldMkLst>
          <pc:docMk/>
          <pc:sldMk cId="3955491895" sldId="966"/>
        </pc:sldMkLst>
        <pc:spChg chg="ord">
          <ac:chgData name="Jana Lu" userId="76d7ce9a-58f9-4227-9ce6-18dcc353422d" providerId="ADAL" clId="{2FBEFD77-14B2-4E0C-9FBF-7AD921EDF5B0}" dt="2024-09-03T18:57:14.670" v="1714" actId="13244"/>
          <ac:spMkLst>
            <pc:docMk/>
            <pc:sldMk cId="3955491895" sldId="966"/>
            <ac:spMk id="3" creationId="{73B0346B-EB71-471E-D462-94EDF1B9914A}"/>
          </ac:spMkLst>
        </pc:spChg>
        <pc:spChg chg="del">
          <ac:chgData name="Jana Lu" userId="76d7ce9a-58f9-4227-9ce6-18dcc353422d" providerId="ADAL" clId="{2FBEFD77-14B2-4E0C-9FBF-7AD921EDF5B0}" dt="2024-09-03T18:57:00.786" v="1711" actId="478"/>
          <ac:spMkLst>
            <pc:docMk/>
            <pc:sldMk cId="3955491895" sldId="966"/>
            <ac:spMk id="7" creationId="{A4B44482-0EA4-B2B0-4FA7-F48C6A070E9E}"/>
          </ac:spMkLst>
        </pc:spChg>
        <pc:spChg chg="del">
          <ac:chgData name="Jana Lu" userId="76d7ce9a-58f9-4227-9ce6-18dcc353422d" providerId="ADAL" clId="{2FBEFD77-14B2-4E0C-9FBF-7AD921EDF5B0}" dt="2024-09-03T18:57:00.786" v="1711" actId="478"/>
          <ac:spMkLst>
            <pc:docMk/>
            <pc:sldMk cId="3955491895" sldId="966"/>
            <ac:spMk id="8" creationId="{18FD7C43-D3EB-9DCB-4B7D-72B785AFFFC7}"/>
          </ac:spMkLst>
        </pc:spChg>
        <pc:spChg chg="del">
          <ac:chgData name="Jana Lu" userId="76d7ce9a-58f9-4227-9ce6-18dcc353422d" providerId="ADAL" clId="{2FBEFD77-14B2-4E0C-9FBF-7AD921EDF5B0}" dt="2024-09-03T18:57:00.786" v="1711" actId="478"/>
          <ac:spMkLst>
            <pc:docMk/>
            <pc:sldMk cId="3955491895" sldId="966"/>
            <ac:spMk id="9" creationId="{D76DEDBD-B4DC-F762-61B0-D6D20E596936}"/>
          </ac:spMkLst>
        </pc:spChg>
        <pc:spChg chg="del">
          <ac:chgData name="Jana Lu" userId="76d7ce9a-58f9-4227-9ce6-18dcc353422d" providerId="ADAL" clId="{2FBEFD77-14B2-4E0C-9FBF-7AD921EDF5B0}" dt="2024-09-03T18:57:00.786" v="1711" actId="478"/>
          <ac:spMkLst>
            <pc:docMk/>
            <pc:sldMk cId="3955491895" sldId="966"/>
            <ac:spMk id="10" creationId="{2F84A783-49C1-86DF-3ADD-2CE16ECC8DBE}"/>
          </ac:spMkLst>
        </pc:spChg>
        <pc:spChg chg="del">
          <ac:chgData name="Jana Lu" userId="76d7ce9a-58f9-4227-9ce6-18dcc353422d" providerId="ADAL" clId="{2FBEFD77-14B2-4E0C-9FBF-7AD921EDF5B0}" dt="2024-09-03T18:57:00.786" v="1711" actId="478"/>
          <ac:spMkLst>
            <pc:docMk/>
            <pc:sldMk cId="3955491895" sldId="966"/>
            <ac:spMk id="11" creationId="{5B36EE49-0B9E-F6A6-E56A-B163EC699179}"/>
          </ac:spMkLst>
        </pc:spChg>
        <pc:spChg chg="del">
          <ac:chgData name="Jana Lu" userId="76d7ce9a-58f9-4227-9ce6-18dcc353422d" providerId="ADAL" clId="{2FBEFD77-14B2-4E0C-9FBF-7AD921EDF5B0}" dt="2024-09-03T18:57:00.786" v="1711" actId="478"/>
          <ac:spMkLst>
            <pc:docMk/>
            <pc:sldMk cId="3955491895" sldId="966"/>
            <ac:spMk id="12" creationId="{FE9165C0-E3B0-6FB0-1CAB-EE6B01982697}"/>
          </ac:spMkLst>
        </pc:spChg>
        <pc:spChg chg="del">
          <ac:chgData name="Jana Lu" userId="76d7ce9a-58f9-4227-9ce6-18dcc353422d" providerId="ADAL" clId="{2FBEFD77-14B2-4E0C-9FBF-7AD921EDF5B0}" dt="2024-09-03T18:57:00.786" v="1711" actId="478"/>
          <ac:spMkLst>
            <pc:docMk/>
            <pc:sldMk cId="3955491895" sldId="966"/>
            <ac:spMk id="13" creationId="{83133757-2709-B0D1-1780-3B8156A4F74A}"/>
          </ac:spMkLst>
        </pc:spChg>
        <pc:spChg chg="del">
          <ac:chgData name="Jana Lu" userId="76d7ce9a-58f9-4227-9ce6-18dcc353422d" providerId="ADAL" clId="{2FBEFD77-14B2-4E0C-9FBF-7AD921EDF5B0}" dt="2024-09-03T18:57:00.786" v="1711" actId="478"/>
          <ac:spMkLst>
            <pc:docMk/>
            <pc:sldMk cId="3955491895" sldId="966"/>
            <ac:spMk id="15" creationId="{81BBFD7F-2777-5F2E-1B1C-76381C20CB7B}"/>
          </ac:spMkLst>
        </pc:spChg>
        <pc:spChg chg="del">
          <ac:chgData name="Jana Lu" userId="76d7ce9a-58f9-4227-9ce6-18dcc353422d" providerId="ADAL" clId="{2FBEFD77-14B2-4E0C-9FBF-7AD921EDF5B0}" dt="2024-09-03T18:57:00.786" v="1711" actId="478"/>
          <ac:spMkLst>
            <pc:docMk/>
            <pc:sldMk cId="3955491895" sldId="966"/>
            <ac:spMk id="16" creationId="{6667F59E-072F-936F-A53F-185D36006314}"/>
          </ac:spMkLst>
        </pc:spChg>
        <pc:spChg chg="del">
          <ac:chgData name="Jana Lu" userId="76d7ce9a-58f9-4227-9ce6-18dcc353422d" providerId="ADAL" clId="{2FBEFD77-14B2-4E0C-9FBF-7AD921EDF5B0}" dt="2024-09-03T18:57:00.786" v="1711" actId="478"/>
          <ac:spMkLst>
            <pc:docMk/>
            <pc:sldMk cId="3955491895" sldId="966"/>
            <ac:spMk id="17" creationId="{B8A3A4C6-B1D8-FD70-3648-9FCF35B661FD}"/>
          </ac:spMkLst>
        </pc:spChg>
        <pc:spChg chg="del">
          <ac:chgData name="Jana Lu" userId="76d7ce9a-58f9-4227-9ce6-18dcc353422d" providerId="ADAL" clId="{2FBEFD77-14B2-4E0C-9FBF-7AD921EDF5B0}" dt="2024-09-03T18:57:00.786" v="1711" actId="478"/>
          <ac:spMkLst>
            <pc:docMk/>
            <pc:sldMk cId="3955491895" sldId="966"/>
            <ac:spMk id="18" creationId="{4177B61D-02E2-8EFC-9692-0D4E9D62C6A0}"/>
          </ac:spMkLst>
        </pc:spChg>
        <pc:spChg chg="del">
          <ac:chgData name="Jana Lu" userId="76d7ce9a-58f9-4227-9ce6-18dcc353422d" providerId="ADAL" clId="{2FBEFD77-14B2-4E0C-9FBF-7AD921EDF5B0}" dt="2024-09-03T18:57:00.786" v="1711" actId="478"/>
          <ac:spMkLst>
            <pc:docMk/>
            <pc:sldMk cId="3955491895" sldId="966"/>
            <ac:spMk id="19" creationId="{866935BF-BDB3-6F1E-7D75-6DD10E1649AC}"/>
          </ac:spMkLst>
        </pc:spChg>
        <pc:spChg chg="del">
          <ac:chgData name="Jana Lu" userId="76d7ce9a-58f9-4227-9ce6-18dcc353422d" providerId="ADAL" clId="{2FBEFD77-14B2-4E0C-9FBF-7AD921EDF5B0}" dt="2024-09-03T18:57:00.786" v="1711" actId="478"/>
          <ac:spMkLst>
            <pc:docMk/>
            <pc:sldMk cId="3955491895" sldId="966"/>
            <ac:spMk id="20" creationId="{7E847064-FB24-E267-17EE-8D517FB53AB7}"/>
          </ac:spMkLst>
        </pc:spChg>
        <pc:spChg chg="del">
          <ac:chgData name="Jana Lu" userId="76d7ce9a-58f9-4227-9ce6-18dcc353422d" providerId="ADAL" clId="{2FBEFD77-14B2-4E0C-9FBF-7AD921EDF5B0}" dt="2024-09-03T18:57:00.786" v="1711" actId="478"/>
          <ac:spMkLst>
            <pc:docMk/>
            <pc:sldMk cId="3955491895" sldId="966"/>
            <ac:spMk id="21" creationId="{25DD751C-08BC-4A9A-D001-704AB9F537E1}"/>
          </ac:spMkLst>
        </pc:spChg>
        <pc:spChg chg="del">
          <ac:chgData name="Jana Lu" userId="76d7ce9a-58f9-4227-9ce6-18dcc353422d" providerId="ADAL" clId="{2FBEFD77-14B2-4E0C-9FBF-7AD921EDF5B0}" dt="2024-09-03T18:57:00.786" v="1711" actId="478"/>
          <ac:spMkLst>
            <pc:docMk/>
            <pc:sldMk cId="3955491895" sldId="966"/>
            <ac:spMk id="22" creationId="{C74681FB-512B-9B19-0CFD-44E827F36AB2}"/>
          </ac:spMkLst>
        </pc:spChg>
        <pc:spChg chg="del">
          <ac:chgData name="Jana Lu" userId="76d7ce9a-58f9-4227-9ce6-18dcc353422d" providerId="ADAL" clId="{2FBEFD77-14B2-4E0C-9FBF-7AD921EDF5B0}" dt="2024-09-03T18:57:00.786" v="1711" actId="478"/>
          <ac:spMkLst>
            <pc:docMk/>
            <pc:sldMk cId="3955491895" sldId="966"/>
            <ac:spMk id="23" creationId="{AE157982-E751-A043-4B5C-0D89C0FE6029}"/>
          </ac:spMkLst>
        </pc:spChg>
        <pc:spChg chg="del">
          <ac:chgData name="Jana Lu" userId="76d7ce9a-58f9-4227-9ce6-18dcc353422d" providerId="ADAL" clId="{2FBEFD77-14B2-4E0C-9FBF-7AD921EDF5B0}" dt="2024-09-03T18:57:00.786" v="1711" actId="478"/>
          <ac:spMkLst>
            <pc:docMk/>
            <pc:sldMk cId="3955491895" sldId="966"/>
            <ac:spMk id="24" creationId="{D9B3B834-DDE9-6DF1-CB2C-29A655893F25}"/>
          </ac:spMkLst>
        </pc:spChg>
        <pc:spChg chg="ord">
          <ac:chgData name="Jana Lu" userId="76d7ce9a-58f9-4227-9ce6-18dcc353422d" providerId="ADAL" clId="{2FBEFD77-14B2-4E0C-9FBF-7AD921EDF5B0}" dt="2024-09-03T18:57:10.975" v="1713" actId="13244"/>
          <ac:spMkLst>
            <pc:docMk/>
            <pc:sldMk cId="3955491895" sldId="966"/>
            <ac:spMk id="26" creationId="{D18881E4-FB74-8393-A586-A8B4E5C91BE1}"/>
          </ac:spMkLst>
        </pc:spChg>
        <pc:spChg chg="del">
          <ac:chgData name="Jana Lu" userId="76d7ce9a-58f9-4227-9ce6-18dcc353422d" providerId="ADAL" clId="{2FBEFD77-14B2-4E0C-9FBF-7AD921EDF5B0}" dt="2024-09-03T18:57:00.786" v="1711" actId="478"/>
          <ac:spMkLst>
            <pc:docMk/>
            <pc:sldMk cId="3955491895" sldId="966"/>
            <ac:spMk id="27" creationId="{E4B519D7-BFCB-F2C3-466F-F20A928581EF}"/>
          </ac:spMkLst>
        </pc:spChg>
        <pc:picChg chg="mod">
          <ac:chgData name="Jana Lu" userId="76d7ce9a-58f9-4227-9ce6-18dcc353422d" providerId="ADAL" clId="{2FBEFD77-14B2-4E0C-9FBF-7AD921EDF5B0}" dt="2024-09-11T16:50:26.808" v="3816" actId="962"/>
          <ac:picMkLst>
            <pc:docMk/>
            <pc:sldMk cId="3955491895" sldId="966"/>
            <ac:picMk id="4" creationId="{655E41D2-F475-CE56-94E9-FBF51B07333D}"/>
          </ac:picMkLst>
        </pc:picChg>
        <pc:picChg chg="mod">
          <ac:chgData name="Jana Lu" userId="76d7ce9a-58f9-4227-9ce6-18dcc353422d" providerId="ADAL" clId="{2FBEFD77-14B2-4E0C-9FBF-7AD921EDF5B0}" dt="2024-09-03T18:59:25.459" v="1717" actId="962"/>
          <ac:picMkLst>
            <pc:docMk/>
            <pc:sldMk cId="3955491895" sldId="966"/>
            <ac:picMk id="29" creationId="{5ACD2099-40B5-4789-3086-507820045F3B}"/>
          </ac:picMkLst>
        </pc:picChg>
      </pc:sldChg>
      <pc:sldChg chg="delSp modSp">
        <pc:chgData name="Jana Lu" userId="76d7ce9a-58f9-4227-9ce6-18dcc353422d" providerId="ADAL" clId="{2FBEFD77-14B2-4E0C-9FBF-7AD921EDF5B0}" dt="2024-09-03T19:47:19.941" v="2550" actId="13244"/>
        <pc:sldMkLst>
          <pc:docMk/>
          <pc:sldMk cId="3296643201" sldId="986"/>
        </pc:sldMkLst>
        <pc:spChg chg="del">
          <ac:chgData name="Jana Lu" userId="76d7ce9a-58f9-4227-9ce6-18dcc353422d" providerId="ADAL" clId="{2FBEFD77-14B2-4E0C-9FBF-7AD921EDF5B0}" dt="2024-09-03T19:47:13.371" v="2549" actId="478"/>
          <ac:spMkLst>
            <pc:docMk/>
            <pc:sldMk cId="3296643201" sldId="986"/>
            <ac:spMk id="3" creationId="{CEE65A24-5B3A-3EE5-259C-4084758C4796}"/>
          </ac:spMkLst>
        </pc:spChg>
        <pc:spChg chg="del">
          <ac:chgData name="Jana Lu" userId="76d7ce9a-58f9-4227-9ce6-18dcc353422d" providerId="ADAL" clId="{2FBEFD77-14B2-4E0C-9FBF-7AD921EDF5B0}" dt="2024-09-03T19:47:13.371" v="2549" actId="478"/>
          <ac:spMkLst>
            <pc:docMk/>
            <pc:sldMk cId="3296643201" sldId="986"/>
            <ac:spMk id="4" creationId="{85CF421D-6410-504B-6002-8803892CFAE9}"/>
          </ac:spMkLst>
        </pc:spChg>
        <pc:spChg chg="del">
          <ac:chgData name="Jana Lu" userId="76d7ce9a-58f9-4227-9ce6-18dcc353422d" providerId="ADAL" clId="{2FBEFD77-14B2-4E0C-9FBF-7AD921EDF5B0}" dt="2024-09-03T19:47:13.371" v="2549" actId="478"/>
          <ac:spMkLst>
            <pc:docMk/>
            <pc:sldMk cId="3296643201" sldId="986"/>
            <ac:spMk id="5" creationId="{40333073-F575-8DD6-A424-D42A7588FFE4}"/>
          </ac:spMkLst>
        </pc:spChg>
        <pc:spChg chg="del">
          <ac:chgData name="Jana Lu" userId="76d7ce9a-58f9-4227-9ce6-18dcc353422d" providerId="ADAL" clId="{2FBEFD77-14B2-4E0C-9FBF-7AD921EDF5B0}" dt="2024-09-03T19:47:13.371" v="2549" actId="478"/>
          <ac:spMkLst>
            <pc:docMk/>
            <pc:sldMk cId="3296643201" sldId="986"/>
            <ac:spMk id="6" creationId="{36A967F5-8D44-EF7A-4939-047B2005BB5C}"/>
          </ac:spMkLst>
        </pc:spChg>
        <pc:spChg chg="del">
          <ac:chgData name="Jana Lu" userId="76d7ce9a-58f9-4227-9ce6-18dcc353422d" providerId="ADAL" clId="{2FBEFD77-14B2-4E0C-9FBF-7AD921EDF5B0}" dt="2024-09-03T19:47:13.371" v="2549" actId="478"/>
          <ac:spMkLst>
            <pc:docMk/>
            <pc:sldMk cId="3296643201" sldId="986"/>
            <ac:spMk id="7" creationId="{3A2D0CCF-5DEF-F060-909F-762BD7194B64}"/>
          </ac:spMkLst>
        </pc:spChg>
        <pc:spChg chg="del">
          <ac:chgData name="Jana Lu" userId="76d7ce9a-58f9-4227-9ce6-18dcc353422d" providerId="ADAL" clId="{2FBEFD77-14B2-4E0C-9FBF-7AD921EDF5B0}" dt="2024-09-03T19:47:13.371" v="2549" actId="478"/>
          <ac:spMkLst>
            <pc:docMk/>
            <pc:sldMk cId="3296643201" sldId="986"/>
            <ac:spMk id="8" creationId="{CCA6DABE-09C7-CFCC-25DF-449AECB60B36}"/>
          </ac:spMkLst>
        </pc:spChg>
        <pc:spChg chg="del">
          <ac:chgData name="Jana Lu" userId="76d7ce9a-58f9-4227-9ce6-18dcc353422d" providerId="ADAL" clId="{2FBEFD77-14B2-4E0C-9FBF-7AD921EDF5B0}" dt="2024-09-03T19:47:13.371" v="2549" actId="478"/>
          <ac:spMkLst>
            <pc:docMk/>
            <pc:sldMk cId="3296643201" sldId="986"/>
            <ac:spMk id="9" creationId="{BBB8CC06-ED67-9FC6-779B-8647068110F1}"/>
          </ac:spMkLst>
        </pc:spChg>
        <pc:spChg chg="del">
          <ac:chgData name="Jana Lu" userId="76d7ce9a-58f9-4227-9ce6-18dcc353422d" providerId="ADAL" clId="{2FBEFD77-14B2-4E0C-9FBF-7AD921EDF5B0}" dt="2024-09-03T19:47:13.371" v="2549" actId="478"/>
          <ac:spMkLst>
            <pc:docMk/>
            <pc:sldMk cId="3296643201" sldId="986"/>
            <ac:spMk id="10" creationId="{1CCD7B19-26F1-422F-C9C6-2777D069DE9B}"/>
          </ac:spMkLst>
        </pc:spChg>
        <pc:spChg chg="del">
          <ac:chgData name="Jana Lu" userId="76d7ce9a-58f9-4227-9ce6-18dcc353422d" providerId="ADAL" clId="{2FBEFD77-14B2-4E0C-9FBF-7AD921EDF5B0}" dt="2024-09-03T19:47:13.371" v="2549" actId="478"/>
          <ac:spMkLst>
            <pc:docMk/>
            <pc:sldMk cId="3296643201" sldId="986"/>
            <ac:spMk id="11" creationId="{B9D43256-984A-941B-AFA7-CCDC1B30D2DC}"/>
          </ac:spMkLst>
        </pc:spChg>
        <pc:spChg chg="del">
          <ac:chgData name="Jana Lu" userId="76d7ce9a-58f9-4227-9ce6-18dcc353422d" providerId="ADAL" clId="{2FBEFD77-14B2-4E0C-9FBF-7AD921EDF5B0}" dt="2024-09-03T19:47:13.371" v="2549" actId="478"/>
          <ac:spMkLst>
            <pc:docMk/>
            <pc:sldMk cId="3296643201" sldId="986"/>
            <ac:spMk id="12" creationId="{8D12273D-6BBC-3587-DCB8-F13E0F29E250}"/>
          </ac:spMkLst>
        </pc:spChg>
        <pc:spChg chg="del">
          <ac:chgData name="Jana Lu" userId="76d7ce9a-58f9-4227-9ce6-18dcc353422d" providerId="ADAL" clId="{2FBEFD77-14B2-4E0C-9FBF-7AD921EDF5B0}" dt="2024-09-03T19:47:13.371" v="2549" actId="478"/>
          <ac:spMkLst>
            <pc:docMk/>
            <pc:sldMk cId="3296643201" sldId="986"/>
            <ac:spMk id="13" creationId="{B36C02EE-056C-61B4-63A2-29743CE99A5D}"/>
          </ac:spMkLst>
        </pc:spChg>
        <pc:spChg chg="del">
          <ac:chgData name="Jana Lu" userId="76d7ce9a-58f9-4227-9ce6-18dcc353422d" providerId="ADAL" clId="{2FBEFD77-14B2-4E0C-9FBF-7AD921EDF5B0}" dt="2024-09-03T19:47:13.371" v="2549" actId="478"/>
          <ac:spMkLst>
            <pc:docMk/>
            <pc:sldMk cId="3296643201" sldId="986"/>
            <ac:spMk id="14" creationId="{42A51F80-A0BC-D80E-AD6A-6260DF9C70F3}"/>
          </ac:spMkLst>
        </pc:spChg>
        <pc:spChg chg="del">
          <ac:chgData name="Jana Lu" userId="76d7ce9a-58f9-4227-9ce6-18dcc353422d" providerId="ADAL" clId="{2FBEFD77-14B2-4E0C-9FBF-7AD921EDF5B0}" dt="2024-09-03T19:47:13.371" v="2549" actId="478"/>
          <ac:spMkLst>
            <pc:docMk/>
            <pc:sldMk cId="3296643201" sldId="986"/>
            <ac:spMk id="15" creationId="{382C016B-7140-20C2-9D55-14E2C49C3073}"/>
          </ac:spMkLst>
        </pc:spChg>
        <pc:spChg chg="del">
          <ac:chgData name="Jana Lu" userId="76d7ce9a-58f9-4227-9ce6-18dcc353422d" providerId="ADAL" clId="{2FBEFD77-14B2-4E0C-9FBF-7AD921EDF5B0}" dt="2024-09-03T19:47:13.371" v="2549" actId="478"/>
          <ac:spMkLst>
            <pc:docMk/>
            <pc:sldMk cId="3296643201" sldId="986"/>
            <ac:spMk id="16" creationId="{F99EED15-5747-90DD-AC4B-F72D3375BBA2}"/>
          </ac:spMkLst>
        </pc:spChg>
        <pc:spChg chg="del">
          <ac:chgData name="Jana Lu" userId="76d7ce9a-58f9-4227-9ce6-18dcc353422d" providerId="ADAL" clId="{2FBEFD77-14B2-4E0C-9FBF-7AD921EDF5B0}" dt="2024-09-03T19:47:13.371" v="2549" actId="478"/>
          <ac:spMkLst>
            <pc:docMk/>
            <pc:sldMk cId="3296643201" sldId="986"/>
            <ac:spMk id="17" creationId="{A907CD05-D62D-3F5F-9173-040823A6A957}"/>
          </ac:spMkLst>
        </pc:spChg>
        <pc:spChg chg="del">
          <ac:chgData name="Jana Lu" userId="76d7ce9a-58f9-4227-9ce6-18dcc353422d" providerId="ADAL" clId="{2FBEFD77-14B2-4E0C-9FBF-7AD921EDF5B0}" dt="2024-09-03T19:47:13.371" v="2549" actId="478"/>
          <ac:spMkLst>
            <pc:docMk/>
            <pc:sldMk cId="3296643201" sldId="986"/>
            <ac:spMk id="18" creationId="{215732D5-334E-2425-B62C-477064F7D45E}"/>
          </ac:spMkLst>
        </pc:spChg>
        <pc:spChg chg="del">
          <ac:chgData name="Jana Lu" userId="76d7ce9a-58f9-4227-9ce6-18dcc353422d" providerId="ADAL" clId="{2FBEFD77-14B2-4E0C-9FBF-7AD921EDF5B0}" dt="2024-09-03T19:47:13.371" v="2549" actId="478"/>
          <ac:spMkLst>
            <pc:docMk/>
            <pc:sldMk cId="3296643201" sldId="986"/>
            <ac:spMk id="20" creationId="{689A9A04-CB00-A8F1-8BF5-BE19A5A8DD57}"/>
          </ac:spMkLst>
        </pc:spChg>
        <pc:spChg chg="del">
          <ac:chgData name="Jana Lu" userId="76d7ce9a-58f9-4227-9ce6-18dcc353422d" providerId="ADAL" clId="{2FBEFD77-14B2-4E0C-9FBF-7AD921EDF5B0}" dt="2024-09-03T19:47:13.371" v="2549" actId="478"/>
          <ac:spMkLst>
            <pc:docMk/>
            <pc:sldMk cId="3296643201" sldId="986"/>
            <ac:spMk id="21" creationId="{0F14608C-6BCA-63F2-206F-C0F512B2EBDC}"/>
          </ac:spMkLst>
        </pc:spChg>
        <pc:spChg chg="del">
          <ac:chgData name="Jana Lu" userId="76d7ce9a-58f9-4227-9ce6-18dcc353422d" providerId="ADAL" clId="{2FBEFD77-14B2-4E0C-9FBF-7AD921EDF5B0}" dt="2024-09-03T19:47:13.371" v="2549" actId="478"/>
          <ac:spMkLst>
            <pc:docMk/>
            <pc:sldMk cId="3296643201" sldId="986"/>
            <ac:spMk id="22" creationId="{9F506F4C-E119-39F1-DF08-18B7D86A0E76}"/>
          </ac:spMkLst>
        </pc:spChg>
        <pc:spChg chg="mod">
          <ac:chgData name="Jana Lu" userId="76d7ce9a-58f9-4227-9ce6-18dcc353422d" providerId="ADAL" clId="{2FBEFD77-14B2-4E0C-9FBF-7AD921EDF5B0}" dt="2024-09-03T19:47:19.941" v="2550" actId="13244"/>
          <ac:spMkLst>
            <pc:docMk/>
            <pc:sldMk cId="3296643201" sldId="986"/>
            <ac:spMk id="24" creationId="{4DB0ABD9-3B98-333D-929B-B9C98EBB02B7}"/>
          </ac:spMkLst>
        </pc:spChg>
        <pc:spChg chg="mod">
          <ac:chgData name="Jana Lu" userId="76d7ce9a-58f9-4227-9ce6-18dcc353422d" providerId="ADAL" clId="{2FBEFD77-14B2-4E0C-9FBF-7AD921EDF5B0}" dt="2024-09-03T19:25:50.944" v="2316" actId="20577"/>
          <ac:spMkLst>
            <pc:docMk/>
            <pc:sldMk cId="3296643201" sldId="986"/>
            <ac:spMk id="122" creationId="{56FF037C-5827-3C19-7E38-A00823C40FEE}"/>
          </ac:spMkLst>
        </pc:spChg>
        <pc:picChg chg="mod">
          <ac:chgData name="Jana Lu" userId="76d7ce9a-58f9-4227-9ce6-18dcc353422d" providerId="ADAL" clId="{2FBEFD77-14B2-4E0C-9FBF-7AD921EDF5B0}" dt="2024-09-03T19:47:11.197" v="2548" actId="962"/>
          <ac:picMkLst>
            <pc:docMk/>
            <pc:sldMk cId="3296643201" sldId="986"/>
            <ac:picMk id="19" creationId="{1D4F269F-2802-5934-B1D1-5B393A92A136}"/>
          </ac:picMkLst>
        </pc:picChg>
      </pc:sldChg>
      <pc:sldChg chg="delSp modSp mod">
        <pc:chgData name="Jana Lu" userId="76d7ce9a-58f9-4227-9ce6-18dcc353422d" providerId="ADAL" clId="{2FBEFD77-14B2-4E0C-9FBF-7AD921EDF5B0}" dt="2024-09-03T21:19:35.979" v="3542" actId="13244"/>
        <pc:sldMkLst>
          <pc:docMk/>
          <pc:sldMk cId="2113100660" sldId="987"/>
        </pc:sldMkLst>
        <pc:spChg chg="del">
          <ac:chgData name="Jana Lu" userId="76d7ce9a-58f9-4227-9ce6-18dcc353422d" providerId="ADAL" clId="{2FBEFD77-14B2-4E0C-9FBF-7AD921EDF5B0}" dt="2024-09-03T19:47:34.104" v="2551" actId="478"/>
          <ac:spMkLst>
            <pc:docMk/>
            <pc:sldMk cId="2113100660" sldId="987"/>
            <ac:spMk id="2" creationId="{5A013D76-3B41-AEB9-C3EB-8ECA943A8C32}"/>
          </ac:spMkLst>
        </pc:spChg>
        <pc:spChg chg="del">
          <ac:chgData name="Jana Lu" userId="76d7ce9a-58f9-4227-9ce6-18dcc353422d" providerId="ADAL" clId="{2FBEFD77-14B2-4E0C-9FBF-7AD921EDF5B0}" dt="2024-09-03T19:47:34.104" v="2551" actId="478"/>
          <ac:spMkLst>
            <pc:docMk/>
            <pc:sldMk cId="2113100660" sldId="987"/>
            <ac:spMk id="3" creationId="{7C2F3554-152B-B0B2-2ABB-07B04F819A85}"/>
          </ac:spMkLst>
        </pc:spChg>
        <pc:spChg chg="del">
          <ac:chgData name="Jana Lu" userId="76d7ce9a-58f9-4227-9ce6-18dcc353422d" providerId="ADAL" clId="{2FBEFD77-14B2-4E0C-9FBF-7AD921EDF5B0}" dt="2024-09-03T19:47:34.104" v="2551" actId="478"/>
          <ac:spMkLst>
            <pc:docMk/>
            <pc:sldMk cId="2113100660" sldId="987"/>
            <ac:spMk id="4" creationId="{70603A87-5453-7CD5-4CF7-D8F1C0CCD2E3}"/>
          </ac:spMkLst>
        </pc:spChg>
        <pc:spChg chg="mod ord">
          <ac:chgData name="Jana Lu" userId="76d7ce9a-58f9-4227-9ce6-18dcc353422d" providerId="ADAL" clId="{2FBEFD77-14B2-4E0C-9FBF-7AD921EDF5B0}" dt="2024-09-03T21:19:35.979" v="3542" actId="13244"/>
          <ac:spMkLst>
            <pc:docMk/>
            <pc:sldMk cId="2113100660" sldId="987"/>
            <ac:spMk id="5" creationId="{5B466656-1A26-E606-268D-66C184E14899}"/>
          </ac:spMkLst>
        </pc:spChg>
        <pc:spChg chg="del">
          <ac:chgData name="Jana Lu" userId="76d7ce9a-58f9-4227-9ce6-18dcc353422d" providerId="ADAL" clId="{2FBEFD77-14B2-4E0C-9FBF-7AD921EDF5B0}" dt="2024-09-03T19:47:34.104" v="2551" actId="478"/>
          <ac:spMkLst>
            <pc:docMk/>
            <pc:sldMk cId="2113100660" sldId="987"/>
            <ac:spMk id="25" creationId="{ED7976C3-85F3-8568-2AF5-5BE9BB145AED}"/>
          </ac:spMkLst>
        </pc:spChg>
        <pc:spChg chg="del">
          <ac:chgData name="Jana Lu" userId="76d7ce9a-58f9-4227-9ce6-18dcc353422d" providerId="ADAL" clId="{2FBEFD77-14B2-4E0C-9FBF-7AD921EDF5B0}" dt="2024-09-03T19:47:34.104" v="2551" actId="478"/>
          <ac:spMkLst>
            <pc:docMk/>
            <pc:sldMk cId="2113100660" sldId="987"/>
            <ac:spMk id="26" creationId="{C56F5069-D5D4-460C-E439-A72BE0CB4496}"/>
          </ac:spMkLst>
        </pc:spChg>
        <pc:spChg chg="del">
          <ac:chgData name="Jana Lu" userId="76d7ce9a-58f9-4227-9ce6-18dcc353422d" providerId="ADAL" clId="{2FBEFD77-14B2-4E0C-9FBF-7AD921EDF5B0}" dt="2024-09-03T19:47:34.104" v="2551" actId="478"/>
          <ac:spMkLst>
            <pc:docMk/>
            <pc:sldMk cId="2113100660" sldId="987"/>
            <ac:spMk id="28" creationId="{FFC0973A-E72E-6317-4D16-C28748DFBB0B}"/>
          </ac:spMkLst>
        </pc:spChg>
        <pc:spChg chg="del">
          <ac:chgData name="Jana Lu" userId="76d7ce9a-58f9-4227-9ce6-18dcc353422d" providerId="ADAL" clId="{2FBEFD77-14B2-4E0C-9FBF-7AD921EDF5B0}" dt="2024-09-03T19:47:34.104" v="2551" actId="478"/>
          <ac:spMkLst>
            <pc:docMk/>
            <pc:sldMk cId="2113100660" sldId="987"/>
            <ac:spMk id="29" creationId="{9CC5AA5F-4876-D63D-1445-FC9AD79A3204}"/>
          </ac:spMkLst>
        </pc:spChg>
        <pc:spChg chg="del">
          <ac:chgData name="Jana Lu" userId="76d7ce9a-58f9-4227-9ce6-18dcc353422d" providerId="ADAL" clId="{2FBEFD77-14B2-4E0C-9FBF-7AD921EDF5B0}" dt="2024-09-03T19:47:34.104" v="2551" actId="478"/>
          <ac:spMkLst>
            <pc:docMk/>
            <pc:sldMk cId="2113100660" sldId="987"/>
            <ac:spMk id="30" creationId="{04B9DC0A-57BA-3886-B675-56E1993AC5A7}"/>
          </ac:spMkLst>
        </pc:spChg>
        <pc:spChg chg="del">
          <ac:chgData name="Jana Lu" userId="76d7ce9a-58f9-4227-9ce6-18dcc353422d" providerId="ADAL" clId="{2FBEFD77-14B2-4E0C-9FBF-7AD921EDF5B0}" dt="2024-09-03T19:47:34.104" v="2551" actId="478"/>
          <ac:spMkLst>
            <pc:docMk/>
            <pc:sldMk cId="2113100660" sldId="987"/>
            <ac:spMk id="31" creationId="{F236832D-18CC-54C1-5B62-2F3208E0299D}"/>
          </ac:spMkLst>
        </pc:spChg>
        <pc:spChg chg="del">
          <ac:chgData name="Jana Lu" userId="76d7ce9a-58f9-4227-9ce6-18dcc353422d" providerId="ADAL" clId="{2FBEFD77-14B2-4E0C-9FBF-7AD921EDF5B0}" dt="2024-09-03T19:47:34.104" v="2551" actId="478"/>
          <ac:spMkLst>
            <pc:docMk/>
            <pc:sldMk cId="2113100660" sldId="987"/>
            <ac:spMk id="32" creationId="{B4B60B01-F392-5DBD-C0CF-8F8BA825CF4D}"/>
          </ac:spMkLst>
        </pc:spChg>
        <pc:spChg chg="del">
          <ac:chgData name="Jana Lu" userId="76d7ce9a-58f9-4227-9ce6-18dcc353422d" providerId="ADAL" clId="{2FBEFD77-14B2-4E0C-9FBF-7AD921EDF5B0}" dt="2024-09-03T19:47:39.192" v="2552" actId="478"/>
          <ac:spMkLst>
            <pc:docMk/>
            <pc:sldMk cId="2113100660" sldId="987"/>
            <ac:spMk id="33" creationId="{89853F06-6D59-5FA1-1452-0F89824513D3}"/>
          </ac:spMkLst>
        </pc:spChg>
        <pc:spChg chg="del">
          <ac:chgData name="Jana Lu" userId="76d7ce9a-58f9-4227-9ce6-18dcc353422d" providerId="ADAL" clId="{2FBEFD77-14B2-4E0C-9FBF-7AD921EDF5B0}" dt="2024-09-03T19:47:39.192" v="2552" actId="478"/>
          <ac:spMkLst>
            <pc:docMk/>
            <pc:sldMk cId="2113100660" sldId="987"/>
            <ac:spMk id="34" creationId="{500B4BD4-7920-10B6-A936-559C30CEE0A2}"/>
          </ac:spMkLst>
        </pc:spChg>
        <pc:spChg chg="del">
          <ac:chgData name="Jana Lu" userId="76d7ce9a-58f9-4227-9ce6-18dcc353422d" providerId="ADAL" clId="{2FBEFD77-14B2-4E0C-9FBF-7AD921EDF5B0}" dt="2024-09-03T19:47:39.192" v="2552" actId="478"/>
          <ac:spMkLst>
            <pc:docMk/>
            <pc:sldMk cId="2113100660" sldId="987"/>
            <ac:spMk id="35" creationId="{D2AE4ACD-DE71-11BC-6B2E-2244464529BF}"/>
          </ac:spMkLst>
        </pc:spChg>
        <pc:spChg chg="del">
          <ac:chgData name="Jana Lu" userId="76d7ce9a-58f9-4227-9ce6-18dcc353422d" providerId="ADAL" clId="{2FBEFD77-14B2-4E0C-9FBF-7AD921EDF5B0}" dt="2024-09-03T19:47:39.192" v="2552" actId="478"/>
          <ac:spMkLst>
            <pc:docMk/>
            <pc:sldMk cId="2113100660" sldId="987"/>
            <ac:spMk id="36" creationId="{21E1631F-A706-ED0A-272C-4AEAB784C06D}"/>
          </ac:spMkLst>
        </pc:spChg>
        <pc:spChg chg="del">
          <ac:chgData name="Jana Lu" userId="76d7ce9a-58f9-4227-9ce6-18dcc353422d" providerId="ADAL" clId="{2FBEFD77-14B2-4E0C-9FBF-7AD921EDF5B0}" dt="2024-09-03T19:47:39.192" v="2552" actId="478"/>
          <ac:spMkLst>
            <pc:docMk/>
            <pc:sldMk cId="2113100660" sldId="987"/>
            <ac:spMk id="37" creationId="{D17B0F0F-08BC-DFCE-1FEC-DACD6DE95EA4}"/>
          </ac:spMkLst>
        </pc:spChg>
        <pc:spChg chg="del">
          <ac:chgData name="Jana Lu" userId="76d7ce9a-58f9-4227-9ce6-18dcc353422d" providerId="ADAL" clId="{2FBEFD77-14B2-4E0C-9FBF-7AD921EDF5B0}" dt="2024-09-03T19:47:39.192" v="2552" actId="478"/>
          <ac:spMkLst>
            <pc:docMk/>
            <pc:sldMk cId="2113100660" sldId="987"/>
            <ac:spMk id="40" creationId="{68D0ECA3-74C3-DD47-98A2-C0F7C6EE0BB1}"/>
          </ac:spMkLst>
        </pc:spChg>
        <pc:spChg chg="del">
          <ac:chgData name="Jana Lu" userId="76d7ce9a-58f9-4227-9ce6-18dcc353422d" providerId="ADAL" clId="{2FBEFD77-14B2-4E0C-9FBF-7AD921EDF5B0}" dt="2024-09-03T19:47:39.192" v="2552" actId="478"/>
          <ac:spMkLst>
            <pc:docMk/>
            <pc:sldMk cId="2113100660" sldId="987"/>
            <ac:spMk id="41" creationId="{DFA66CE5-7AAD-C74E-77DA-524750B5B319}"/>
          </ac:spMkLst>
        </pc:spChg>
        <pc:spChg chg="del">
          <ac:chgData name="Jana Lu" userId="76d7ce9a-58f9-4227-9ce6-18dcc353422d" providerId="ADAL" clId="{2FBEFD77-14B2-4E0C-9FBF-7AD921EDF5B0}" dt="2024-09-03T19:47:39.192" v="2552" actId="478"/>
          <ac:spMkLst>
            <pc:docMk/>
            <pc:sldMk cId="2113100660" sldId="987"/>
            <ac:spMk id="42" creationId="{E43F987D-B53A-3154-BC29-C104D9DE2526}"/>
          </ac:spMkLst>
        </pc:spChg>
        <pc:spChg chg="del">
          <ac:chgData name="Jana Lu" userId="76d7ce9a-58f9-4227-9ce6-18dcc353422d" providerId="ADAL" clId="{2FBEFD77-14B2-4E0C-9FBF-7AD921EDF5B0}" dt="2024-09-03T19:47:39.192" v="2552" actId="478"/>
          <ac:spMkLst>
            <pc:docMk/>
            <pc:sldMk cId="2113100660" sldId="987"/>
            <ac:spMk id="43" creationId="{FCA6CA0B-562D-DCA1-B92E-D6C560127F9A}"/>
          </ac:spMkLst>
        </pc:spChg>
        <pc:spChg chg="del">
          <ac:chgData name="Jana Lu" userId="76d7ce9a-58f9-4227-9ce6-18dcc353422d" providerId="ADAL" clId="{2FBEFD77-14B2-4E0C-9FBF-7AD921EDF5B0}" dt="2024-09-03T19:47:39.192" v="2552" actId="478"/>
          <ac:spMkLst>
            <pc:docMk/>
            <pc:sldMk cId="2113100660" sldId="987"/>
            <ac:spMk id="44" creationId="{36749D94-DB83-A85F-63C4-384C276EE9A0}"/>
          </ac:spMkLst>
        </pc:spChg>
        <pc:graphicFrameChg chg="mod">
          <ac:chgData name="Jana Lu" userId="76d7ce9a-58f9-4227-9ce6-18dcc353422d" providerId="ADAL" clId="{2FBEFD77-14B2-4E0C-9FBF-7AD921EDF5B0}" dt="2024-09-03T21:19:35.889" v="3541" actId="962"/>
          <ac:graphicFrameMkLst>
            <pc:docMk/>
            <pc:sldMk cId="2113100660" sldId="987"/>
            <ac:graphicFrameMk id="6" creationId="{87CCBB1C-B59B-A242-392D-67F479717BB7}"/>
          </ac:graphicFrameMkLst>
        </pc:graphicFrameChg>
      </pc:sldChg>
      <pc:sldChg chg="delSp modSp">
        <pc:chgData name="Jana Lu" userId="76d7ce9a-58f9-4227-9ce6-18dcc353422d" providerId="ADAL" clId="{2FBEFD77-14B2-4E0C-9FBF-7AD921EDF5B0}" dt="2024-09-03T18:31:24.787" v="1074" actId="20577"/>
        <pc:sldMkLst>
          <pc:docMk/>
          <pc:sldMk cId="289849873" sldId="992"/>
        </pc:sldMkLst>
        <pc:spChg chg="mod">
          <ac:chgData name="Jana Lu" userId="76d7ce9a-58f9-4227-9ce6-18dcc353422d" providerId="ADAL" clId="{2FBEFD77-14B2-4E0C-9FBF-7AD921EDF5B0}" dt="2024-09-03T18:30:26.088" v="1061" actId="13244"/>
          <ac:spMkLst>
            <pc:docMk/>
            <pc:sldMk cId="289849873" sldId="992"/>
            <ac:spMk id="2" creationId="{00000000-0000-0000-0000-000000000000}"/>
          </ac:spMkLst>
        </pc:spChg>
        <pc:spChg chg="mod">
          <ac:chgData name="Jana Lu" userId="76d7ce9a-58f9-4227-9ce6-18dcc353422d" providerId="ADAL" clId="{2FBEFD77-14B2-4E0C-9FBF-7AD921EDF5B0}" dt="2024-09-03T18:30:49.303" v="1067" actId="13244"/>
          <ac:spMkLst>
            <pc:docMk/>
            <pc:sldMk cId="289849873" sldId="992"/>
            <ac:spMk id="4" creationId="{5FB71AE1-CB4C-0FAC-C6D5-F97D5B213451}"/>
          </ac:spMkLst>
        </pc:spChg>
        <pc:spChg chg="mod">
          <ac:chgData name="Jana Lu" userId="76d7ce9a-58f9-4227-9ce6-18dcc353422d" providerId="ADAL" clId="{2FBEFD77-14B2-4E0C-9FBF-7AD921EDF5B0}" dt="2024-09-03T18:31:24.787" v="1074" actId="20577"/>
          <ac:spMkLst>
            <pc:docMk/>
            <pc:sldMk cId="289849873" sldId="992"/>
            <ac:spMk id="5" creationId="{394C47FB-2358-F9BD-302C-3B5C7321F742}"/>
          </ac:spMkLst>
        </pc:spChg>
        <pc:spChg chg="del">
          <ac:chgData name="Jana Lu" userId="76d7ce9a-58f9-4227-9ce6-18dcc353422d" providerId="ADAL" clId="{2FBEFD77-14B2-4E0C-9FBF-7AD921EDF5B0}" dt="2024-09-03T18:29:01.965" v="1057" actId="478"/>
          <ac:spMkLst>
            <pc:docMk/>
            <pc:sldMk cId="289849873" sldId="992"/>
            <ac:spMk id="6" creationId="{21BDCE77-0803-402D-A9A5-10CA778C26CB}"/>
          </ac:spMkLst>
        </pc:spChg>
        <pc:spChg chg="del">
          <ac:chgData name="Jana Lu" userId="76d7ce9a-58f9-4227-9ce6-18dcc353422d" providerId="ADAL" clId="{2FBEFD77-14B2-4E0C-9FBF-7AD921EDF5B0}" dt="2024-09-03T18:29:01.965" v="1057" actId="478"/>
          <ac:spMkLst>
            <pc:docMk/>
            <pc:sldMk cId="289849873" sldId="992"/>
            <ac:spMk id="7" creationId="{55245949-CCB3-15FB-B193-1144EABA00BE}"/>
          </ac:spMkLst>
        </pc:spChg>
        <pc:spChg chg="del">
          <ac:chgData name="Jana Lu" userId="76d7ce9a-58f9-4227-9ce6-18dcc353422d" providerId="ADAL" clId="{2FBEFD77-14B2-4E0C-9FBF-7AD921EDF5B0}" dt="2024-09-03T18:29:01.965" v="1057" actId="478"/>
          <ac:spMkLst>
            <pc:docMk/>
            <pc:sldMk cId="289849873" sldId="992"/>
            <ac:spMk id="8" creationId="{84A56A10-A3D4-4892-7090-BEFBAA4E1F71}"/>
          </ac:spMkLst>
        </pc:spChg>
        <pc:spChg chg="del">
          <ac:chgData name="Jana Lu" userId="76d7ce9a-58f9-4227-9ce6-18dcc353422d" providerId="ADAL" clId="{2FBEFD77-14B2-4E0C-9FBF-7AD921EDF5B0}" dt="2024-09-03T18:29:01.965" v="1057" actId="478"/>
          <ac:spMkLst>
            <pc:docMk/>
            <pc:sldMk cId="289849873" sldId="992"/>
            <ac:spMk id="10" creationId="{0539BFE9-9CE8-FF8E-B8B3-F7633B13A8EE}"/>
          </ac:spMkLst>
        </pc:spChg>
        <pc:spChg chg="del">
          <ac:chgData name="Jana Lu" userId="76d7ce9a-58f9-4227-9ce6-18dcc353422d" providerId="ADAL" clId="{2FBEFD77-14B2-4E0C-9FBF-7AD921EDF5B0}" dt="2024-09-03T18:29:01.965" v="1057" actId="478"/>
          <ac:spMkLst>
            <pc:docMk/>
            <pc:sldMk cId="289849873" sldId="992"/>
            <ac:spMk id="11" creationId="{90FC2218-E807-9A06-B0C0-37A557BD9001}"/>
          </ac:spMkLst>
        </pc:spChg>
        <pc:spChg chg="del">
          <ac:chgData name="Jana Lu" userId="76d7ce9a-58f9-4227-9ce6-18dcc353422d" providerId="ADAL" clId="{2FBEFD77-14B2-4E0C-9FBF-7AD921EDF5B0}" dt="2024-09-03T18:29:01.965" v="1057" actId="478"/>
          <ac:spMkLst>
            <pc:docMk/>
            <pc:sldMk cId="289849873" sldId="992"/>
            <ac:spMk id="12" creationId="{83B33893-6D1B-B1CF-88D5-48B8F24E0E0A}"/>
          </ac:spMkLst>
        </pc:spChg>
        <pc:spChg chg="del">
          <ac:chgData name="Jana Lu" userId="76d7ce9a-58f9-4227-9ce6-18dcc353422d" providerId="ADAL" clId="{2FBEFD77-14B2-4E0C-9FBF-7AD921EDF5B0}" dt="2024-09-03T18:29:01.965" v="1057" actId="478"/>
          <ac:spMkLst>
            <pc:docMk/>
            <pc:sldMk cId="289849873" sldId="992"/>
            <ac:spMk id="13" creationId="{5789445A-8D18-E172-C791-CD3B5D445EFA}"/>
          </ac:spMkLst>
        </pc:spChg>
        <pc:spChg chg="del">
          <ac:chgData name="Jana Lu" userId="76d7ce9a-58f9-4227-9ce6-18dcc353422d" providerId="ADAL" clId="{2FBEFD77-14B2-4E0C-9FBF-7AD921EDF5B0}" dt="2024-09-03T18:29:01.965" v="1057" actId="478"/>
          <ac:spMkLst>
            <pc:docMk/>
            <pc:sldMk cId="289849873" sldId="992"/>
            <ac:spMk id="14" creationId="{A261E121-E514-08F3-F71A-49FEA081BBE8}"/>
          </ac:spMkLst>
        </pc:spChg>
        <pc:spChg chg="del">
          <ac:chgData name="Jana Lu" userId="76d7ce9a-58f9-4227-9ce6-18dcc353422d" providerId="ADAL" clId="{2FBEFD77-14B2-4E0C-9FBF-7AD921EDF5B0}" dt="2024-09-03T18:29:01.965" v="1057" actId="478"/>
          <ac:spMkLst>
            <pc:docMk/>
            <pc:sldMk cId="289849873" sldId="992"/>
            <ac:spMk id="15" creationId="{2FDC4F7A-0E97-03F6-4C08-3EBADFD53EBD}"/>
          </ac:spMkLst>
        </pc:spChg>
        <pc:spChg chg="del">
          <ac:chgData name="Jana Lu" userId="76d7ce9a-58f9-4227-9ce6-18dcc353422d" providerId="ADAL" clId="{2FBEFD77-14B2-4E0C-9FBF-7AD921EDF5B0}" dt="2024-09-03T18:29:01.965" v="1057" actId="478"/>
          <ac:spMkLst>
            <pc:docMk/>
            <pc:sldMk cId="289849873" sldId="992"/>
            <ac:spMk id="16" creationId="{4D9DC852-FE40-202A-7BCE-24FD73966A79}"/>
          </ac:spMkLst>
        </pc:spChg>
        <pc:spChg chg="del">
          <ac:chgData name="Jana Lu" userId="76d7ce9a-58f9-4227-9ce6-18dcc353422d" providerId="ADAL" clId="{2FBEFD77-14B2-4E0C-9FBF-7AD921EDF5B0}" dt="2024-09-03T18:29:01.965" v="1057" actId="478"/>
          <ac:spMkLst>
            <pc:docMk/>
            <pc:sldMk cId="289849873" sldId="992"/>
            <ac:spMk id="17" creationId="{9527F79D-4F02-5C07-F2FE-A85D624529F5}"/>
          </ac:spMkLst>
        </pc:spChg>
        <pc:spChg chg="del">
          <ac:chgData name="Jana Lu" userId="76d7ce9a-58f9-4227-9ce6-18dcc353422d" providerId="ADAL" clId="{2FBEFD77-14B2-4E0C-9FBF-7AD921EDF5B0}" dt="2024-09-03T18:29:01.965" v="1057" actId="478"/>
          <ac:spMkLst>
            <pc:docMk/>
            <pc:sldMk cId="289849873" sldId="992"/>
            <ac:spMk id="18" creationId="{DAB9D112-876B-A174-A500-FDBFEE10821D}"/>
          </ac:spMkLst>
        </pc:spChg>
        <pc:spChg chg="del">
          <ac:chgData name="Jana Lu" userId="76d7ce9a-58f9-4227-9ce6-18dcc353422d" providerId="ADAL" clId="{2FBEFD77-14B2-4E0C-9FBF-7AD921EDF5B0}" dt="2024-09-03T18:29:01.965" v="1057" actId="478"/>
          <ac:spMkLst>
            <pc:docMk/>
            <pc:sldMk cId="289849873" sldId="992"/>
            <ac:spMk id="19" creationId="{2C14A73D-CF7E-8E17-743F-9693FF89E75A}"/>
          </ac:spMkLst>
        </pc:spChg>
        <pc:spChg chg="del">
          <ac:chgData name="Jana Lu" userId="76d7ce9a-58f9-4227-9ce6-18dcc353422d" providerId="ADAL" clId="{2FBEFD77-14B2-4E0C-9FBF-7AD921EDF5B0}" dt="2024-09-03T18:29:01.965" v="1057" actId="478"/>
          <ac:spMkLst>
            <pc:docMk/>
            <pc:sldMk cId="289849873" sldId="992"/>
            <ac:spMk id="20" creationId="{7D28125E-8D5F-16A0-2A6C-98B7D5A7D893}"/>
          </ac:spMkLst>
        </pc:spChg>
        <pc:spChg chg="del">
          <ac:chgData name="Jana Lu" userId="76d7ce9a-58f9-4227-9ce6-18dcc353422d" providerId="ADAL" clId="{2FBEFD77-14B2-4E0C-9FBF-7AD921EDF5B0}" dt="2024-09-03T18:29:01.965" v="1057" actId="478"/>
          <ac:spMkLst>
            <pc:docMk/>
            <pc:sldMk cId="289849873" sldId="992"/>
            <ac:spMk id="21" creationId="{53A44E0D-4449-1260-5752-AA279DBADA3E}"/>
          </ac:spMkLst>
        </pc:spChg>
        <pc:spChg chg="mod">
          <ac:chgData name="Jana Lu" userId="76d7ce9a-58f9-4227-9ce6-18dcc353422d" providerId="ADAL" clId="{2FBEFD77-14B2-4E0C-9FBF-7AD921EDF5B0}" dt="2024-09-03T18:30:56.024" v="1069" actId="13244"/>
          <ac:spMkLst>
            <pc:docMk/>
            <pc:sldMk cId="289849873" sldId="992"/>
            <ac:spMk id="22" creationId="{B517FA5C-BE3A-4094-2305-C37F96C15324}"/>
          </ac:spMkLst>
        </pc:spChg>
        <pc:spChg chg="mod">
          <ac:chgData name="Jana Lu" userId="76d7ce9a-58f9-4227-9ce6-18dcc353422d" providerId="ADAL" clId="{2FBEFD77-14B2-4E0C-9FBF-7AD921EDF5B0}" dt="2024-09-03T18:30:58.403" v="1070" actId="13244"/>
          <ac:spMkLst>
            <pc:docMk/>
            <pc:sldMk cId="289849873" sldId="992"/>
            <ac:spMk id="24" creationId="{D27A3897-9664-D0EC-60B1-E9D3ACBB3606}"/>
          </ac:spMkLst>
        </pc:spChg>
        <pc:spChg chg="mod">
          <ac:chgData name="Jana Lu" userId="76d7ce9a-58f9-4227-9ce6-18dcc353422d" providerId="ADAL" clId="{2FBEFD77-14B2-4E0C-9FBF-7AD921EDF5B0}" dt="2024-09-03T18:30:45.215" v="1066" actId="166"/>
          <ac:spMkLst>
            <pc:docMk/>
            <pc:sldMk cId="289849873" sldId="992"/>
            <ac:spMk id="30" creationId="{9281A33F-10E7-ECA4-6099-6895C3DFF5D5}"/>
          </ac:spMkLst>
        </pc:spChg>
        <pc:spChg chg="del">
          <ac:chgData name="Jana Lu" userId="76d7ce9a-58f9-4227-9ce6-18dcc353422d" providerId="ADAL" clId="{2FBEFD77-14B2-4E0C-9FBF-7AD921EDF5B0}" dt="2024-09-03T18:29:01.965" v="1057" actId="478"/>
          <ac:spMkLst>
            <pc:docMk/>
            <pc:sldMk cId="289849873" sldId="992"/>
            <ac:spMk id="33" creationId="{DB6D2701-E58F-F890-04E0-3056FF9EC0CC}"/>
          </ac:spMkLst>
        </pc:spChg>
        <pc:spChg chg="del">
          <ac:chgData name="Jana Lu" userId="76d7ce9a-58f9-4227-9ce6-18dcc353422d" providerId="ADAL" clId="{2FBEFD77-14B2-4E0C-9FBF-7AD921EDF5B0}" dt="2024-09-03T18:29:01.965" v="1057" actId="478"/>
          <ac:spMkLst>
            <pc:docMk/>
            <pc:sldMk cId="289849873" sldId="992"/>
            <ac:spMk id="36" creationId="{002C3BED-5416-53CB-1266-61F85C4613FE}"/>
          </ac:spMkLst>
        </pc:spChg>
        <pc:grpChg chg="mod">
          <ac:chgData name="Jana Lu" userId="76d7ce9a-58f9-4227-9ce6-18dcc353422d" providerId="ADAL" clId="{2FBEFD77-14B2-4E0C-9FBF-7AD921EDF5B0}" dt="2024-09-03T18:31:07.905" v="1072" actId="13244"/>
          <ac:grpSpMkLst>
            <pc:docMk/>
            <pc:sldMk cId="289849873" sldId="992"/>
            <ac:grpSpMk id="27" creationId="{3873D4BE-D2E3-C9D9-B4FA-988F201C4642}"/>
          </ac:grpSpMkLst>
        </pc:grpChg>
        <pc:grpChg chg="mod">
          <ac:chgData name="Jana Lu" userId="76d7ce9a-58f9-4227-9ce6-18dcc353422d" providerId="ADAL" clId="{2FBEFD77-14B2-4E0C-9FBF-7AD921EDF5B0}" dt="2024-09-03T18:31:03.921" v="1071" actId="13244"/>
          <ac:grpSpMkLst>
            <pc:docMk/>
            <pc:sldMk cId="289849873" sldId="992"/>
            <ac:grpSpMk id="56" creationId="{ADEA7AC4-F9F9-B3FB-C1C1-15C88971562F}"/>
          </ac:grpSpMkLst>
        </pc:grpChg>
      </pc:sldChg>
      <pc:sldChg chg="delSp modSp">
        <pc:chgData name="Jana Lu" userId="76d7ce9a-58f9-4227-9ce6-18dcc353422d" providerId="ADAL" clId="{2FBEFD77-14B2-4E0C-9FBF-7AD921EDF5B0}" dt="2024-09-03T21:03:00.238" v="2921" actId="478"/>
        <pc:sldMkLst>
          <pc:docMk/>
          <pc:sldMk cId="1456226579" sldId="993"/>
        </pc:sldMkLst>
        <pc:spChg chg="mod">
          <ac:chgData name="Jana Lu" userId="76d7ce9a-58f9-4227-9ce6-18dcc353422d" providerId="ADAL" clId="{2FBEFD77-14B2-4E0C-9FBF-7AD921EDF5B0}" dt="2024-09-03T19:26:41.288" v="2331" actId="20577"/>
          <ac:spMkLst>
            <pc:docMk/>
            <pc:sldMk cId="1456226579" sldId="993"/>
            <ac:spMk id="3" creationId="{F25D2926-1908-4467-E125-2A364DBCE170}"/>
          </ac:spMkLst>
        </pc:spChg>
        <pc:spChg chg="del">
          <ac:chgData name="Jana Lu" userId="76d7ce9a-58f9-4227-9ce6-18dcc353422d" providerId="ADAL" clId="{2FBEFD77-14B2-4E0C-9FBF-7AD921EDF5B0}" dt="2024-09-03T21:03:00.238" v="2921" actId="478"/>
          <ac:spMkLst>
            <pc:docMk/>
            <pc:sldMk cId="1456226579" sldId="993"/>
            <ac:spMk id="25" creationId="{986476F3-B4BE-461B-5C32-E67EED2C3280}"/>
          </ac:spMkLst>
        </pc:spChg>
        <pc:spChg chg="del">
          <ac:chgData name="Jana Lu" userId="76d7ce9a-58f9-4227-9ce6-18dcc353422d" providerId="ADAL" clId="{2FBEFD77-14B2-4E0C-9FBF-7AD921EDF5B0}" dt="2024-09-03T21:03:00.238" v="2921" actId="478"/>
          <ac:spMkLst>
            <pc:docMk/>
            <pc:sldMk cId="1456226579" sldId="993"/>
            <ac:spMk id="26" creationId="{89465FE4-198E-DB8A-CBF0-A8E73D39FDB1}"/>
          </ac:spMkLst>
        </pc:spChg>
        <pc:spChg chg="del">
          <ac:chgData name="Jana Lu" userId="76d7ce9a-58f9-4227-9ce6-18dcc353422d" providerId="ADAL" clId="{2FBEFD77-14B2-4E0C-9FBF-7AD921EDF5B0}" dt="2024-09-03T21:03:00.238" v="2921" actId="478"/>
          <ac:spMkLst>
            <pc:docMk/>
            <pc:sldMk cId="1456226579" sldId="993"/>
            <ac:spMk id="27" creationId="{057284DD-E5F8-9E5A-5673-075AF6D7F6AA}"/>
          </ac:spMkLst>
        </pc:spChg>
        <pc:spChg chg="del">
          <ac:chgData name="Jana Lu" userId="76d7ce9a-58f9-4227-9ce6-18dcc353422d" providerId="ADAL" clId="{2FBEFD77-14B2-4E0C-9FBF-7AD921EDF5B0}" dt="2024-09-03T21:03:00.238" v="2921" actId="478"/>
          <ac:spMkLst>
            <pc:docMk/>
            <pc:sldMk cId="1456226579" sldId="993"/>
            <ac:spMk id="28" creationId="{57345009-7DB8-2188-290C-7CDBFEC5FCF1}"/>
          </ac:spMkLst>
        </pc:spChg>
        <pc:spChg chg="del">
          <ac:chgData name="Jana Lu" userId="76d7ce9a-58f9-4227-9ce6-18dcc353422d" providerId="ADAL" clId="{2FBEFD77-14B2-4E0C-9FBF-7AD921EDF5B0}" dt="2024-09-03T21:03:00.238" v="2921" actId="478"/>
          <ac:spMkLst>
            <pc:docMk/>
            <pc:sldMk cId="1456226579" sldId="993"/>
            <ac:spMk id="29" creationId="{39CFCB12-52CC-8034-0756-672159D2AC5F}"/>
          </ac:spMkLst>
        </pc:spChg>
        <pc:spChg chg="del">
          <ac:chgData name="Jana Lu" userId="76d7ce9a-58f9-4227-9ce6-18dcc353422d" providerId="ADAL" clId="{2FBEFD77-14B2-4E0C-9FBF-7AD921EDF5B0}" dt="2024-09-03T21:03:00.238" v="2921" actId="478"/>
          <ac:spMkLst>
            <pc:docMk/>
            <pc:sldMk cId="1456226579" sldId="993"/>
            <ac:spMk id="30" creationId="{482FA612-9764-E4AB-171A-535AEF46BD8B}"/>
          </ac:spMkLst>
        </pc:spChg>
        <pc:spChg chg="del">
          <ac:chgData name="Jana Lu" userId="76d7ce9a-58f9-4227-9ce6-18dcc353422d" providerId="ADAL" clId="{2FBEFD77-14B2-4E0C-9FBF-7AD921EDF5B0}" dt="2024-09-03T21:03:00.238" v="2921" actId="478"/>
          <ac:spMkLst>
            <pc:docMk/>
            <pc:sldMk cId="1456226579" sldId="993"/>
            <ac:spMk id="31" creationId="{1581E0B4-494D-03F6-CA91-1B137D0B52E6}"/>
          </ac:spMkLst>
        </pc:spChg>
        <pc:spChg chg="del">
          <ac:chgData name="Jana Lu" userId="76d7ce9a-58f9-4227-9ce6-18dcc353422d" providerId="ADAL" clId="{2FBEFD77-14B2-4E0C-9FBF-7AD921EDF5B0}" dt="2024-09-03T21:03:00.238" v="2921" actId="478"/>
          <ac:spMkLst>
            <pc:docMk/>
            <pc:sldMk cId="1456226579" sldId="993"/>
            <ac:spMk id="32" creationId="{EAB465C5-D5E5-21EC-52C5-8A4B5C15C61A}"/>
          </ac:spMkLst>
        </pc:spChg>
        <pc:spChg chg="del">
          <ac:chgData name="Jana Lu" userId="76d7ce9a-58f9-4227-9ce6-18dcc353422d" providerId="ADAL" clId="{2FBEFD77-14B2-4E0C-9FBF-7AD921EDF5B0}" dt="2024-09-03T21:03:00.238" v="2921" actId="478"/>
          <ac:spMkLst>
            <pc:docMk/>
            <pc:sldMk cId="1456226579" sldId="993"/>
            <ac:spMk id="33" creationId="{A57289D5-FCC5-9032-E69D-B037FEB8E97E}"/>
          </ac:spMkLst>
        </pc:spChg>
        <pc:spChg chg="del">
          <ac:chgData name="Jana Lu" userId="76d7ce9a-58f9-4227-9ce6-18dcc353422d" providerId="ADAL" clId="{2FBEFD77-14B2-4E0C-9FBF-7AD921EDF5B0}" dt="2024-09-03T21:03:00.238" v="2921" actId="478"/>
          <ac:spMkLst>
            <pc:docMk/>
            <pc:sldMk cId="1456226579" sldId="993"/>
            <ac:spMk id="34" creationId="{84A2162F-0276-D9D4-399C-A25F08799F03}"/>
          </ac:spMkLst>
        </pc:spChg>
        <pc:spChg chg="del">
          <ac:chgData name="Jana Lu" userId="76d7ce9a-58f9-4227-9ce6-18dcc353422d" providerId="ADAL" clId="{2FBEFD77-14B2-4E0C-9FBF-7AD921EDF5B0}" dt="2024-09-03T21:03:00.238" v="2921" actId="478"/>
          <ac:spMkLst>
            <pc:docMk/>
            <pc:sldMk cId="1456226579" sldId="993"/>
            <ac:spMk id="35" creationId="{5B25B4D3-7D9B-6B62-8BD1-1602D6B237C7}"/>
          </ac:spMkLst>
        </pc:spChg>
        <pc:spChg chg="del">
          <ac:chgData name="Jana Lu" userId="76d7ce9a-58f9-4227-9ce6-18dcc353422d" providerId="ADAL" clId="{2FBEFD77-14B2-4E0C-9FBF-7AD921EDF5B0}" dt="2024-09-03T21:03:00.238" v="2921" actId="478"/>
          <ac:spMkLst>
            <pc:docMk/>
            <pc:sldMk cId="1456226579" sldId="993"/>
            <ac:spMk id="36" creationId="{B2535FE6-EEC0-B18B-3E71-ACCB013A8560}"/>
          </ac:spMkLst>
        </pc:spChg>
        <pc:spChg chg="del">
          <ac:chgData name="Jana Lu" userId="76d7ce9a-58f9-4227-9ce6-18dcc353422d" providerId="ADAL" clId="{2FBEFD77-14B2-4E0C-9FBF-7AD921EDF5B0}" dt="2024-09-03T21:03:00.238" v="2921" actId="478"/>
          <ac:spMkLst>
            <pc:docMk/>
            <pc:sldMk cId="1456226579" sldId="993"/>
            <ac:spMk id="37" creationId="{8E7D7054-6BD7-705C-4633-DE81BDB98848}"/>
          </ac:spMkLst>
        </pc:spChg>
        <pc:spChg chg="del">
          <ac:chgData name="Jana Lu" userId="76d7ce9a-58f9-4227-9ce6-18dcc353422d" providerId="ADAL" clId="{2FBEFD77-14B2-4E0C-9FBF-7AD921EDF5B0}" dt="2024-09-03T21:03:00.238" v="2921" actId="478"/>
          <ac:spMkLst>
            <pc:docMk/>
            <pc:sldMk cId="1456226579" sldId="993"/>
            <ac:spMk id="38" creationId="{13894187-346A-92A6-3929-3A9F7CC3B75D}"/>
          </ac:spMkLst>
        </pc:spChg>
        <pc:spChg chg="del">
          <ac:chgData name="Jana Lu" userId="76d7ce9a-58f9-4227-9ce6-18dcc353422d" providerId="ADAL" clId="{2FBEFD77-14B2-4E0C-9FBF-7AD921EDF5B0}" dt="2024-09-03T21:03:00.238" v="2921" actId="478"/>
          <ac:spMkLst>
            <pc:docMk/>
            <pc:sldMk cId="1456226579" sldId="993"/>
            <ac:spMk id="39" creationId="{DA1EF6C4-89DE-4E95-03D0-83F030FC2723}"/>
          </ac:spMkLst>
        </pc:spChg>
        <pc:spChg chg="del">
          <ac:chgData name="Jana Lu" userId="76d7ce9a-58f9-4227-9ce6-18dcc353422d" providerId="ADAL" clId="{2FBEFD77-14B2-4E0C-9FBF-7AD921EDF5B0}" dt="2024-09-03T21:03:00.238" v="2921" actId="478"/>
          <ac:spMkLst>
            <pc:docMk/>
            <pc:sldMk cId="1456226579" sldId="993"/>
            <ac:spMk id="40" creationId="{3FB8E308-7ADF-A2BA-23A0-D8325C0EC3D4}"/>
          </ac:spMkLst>
        </pc:spChg>
        <pc:spChg chg="del">
          <ac:chgData name="Jana Lu" userId="76d7ce9a-58f9-4227-9ce6-18dcc353422d" providerId="ADAL" clId="{2FBEFD77-14B2-4E0C-9FBF-7AD921EDF5B0}" dt="2024-09-03T21:03:00.238" v="2921" actId="478"/>
          <ac:spMkLst>
            <pc:docMk/>
            <pc:sldMk cId="1456226579" sldId="993"/>
            <ac:spMk id="41" creationId="{506FBA02-C017-C6F7-FA47-2C9A56E730CD}"/>
          </ac:spMkLst>
        </pc:spChg>
        <pc:spChg chg="del">
          <ac:chgData name="Jana Lu" userId="76d7ce9a-58f9-4227-9ce6-18dcc353422d" providerId="ADAL" clId="{2FBEFD77-14B2-4E0C-9FBF-7AD921EDF5B0}" dt="2024-09-03T21:03:00.238" v="2921" actId="478"/>
          <ac:spMkLst>
            <pc:docMk/>
            <pc:sldMk cId="1456226579" sldId="993"/>
            <ac:spMk id="42" creationId="{8C1DCC59-65F3-3F8D-A7E1-FBEBCB4CC8B5}"/>
          </ac:spMkLst>
        </pc:spChg>
        <pc:spChg chg="del">
          <ac:chgData name="Jana Lu" userId="76d7ce9a-58f9-4227-9ce6-18dcc353422d" providerId="ADAL" clId="{2FBEFD77-14B2-4E0C-9FBF-7AD921EDF5B0}" dt="2024-09-03T21:03:00.238" v="2921" actId="478"/>
          <ac:spMkLst>
            <pc:docMk/>
            <pc:sldMk cId="1456226579" sldId="993"/>
            <ac:spMk id="43" creationId="{709A426C-BE33-22BC-03B4-227E059096D7}"/>
          </ac:spMkLst>
        </pc:spChg>
        <pc:spChg chg="del">
          <ac:chgData name="Jana Lu" userId="76d7ce9a-58f9-4227-9ce6-18dcc353422d" providerId="ADAL" clId="{2FBEFD77-14B2-4E0C-9FBF-7AD921EDF5B0}" dt="2024-09-03T21:03:00.238" v="2921" actId="478"/>
          <ac:spMkLst>
            <pc:docMk/>
            <pc:sldMk cId="1456226579" sldId="993"/>
            <ac:spMk id="44" creationId="{38F15DD6-0FF1-59F7-AF39-793DF9805D50}"/>
          </ac:spMkLst>
        </pc:spChg>
      </pc:sldChg>
      <pc:sldChg chg="delSp">
        <pc:chgData name="Jana Lu" userId="76d7ce9a-58f9-4227-9ce6-18dcc353422d" providerId="ADAL" clId="{2FBEFD77-14B2-4E0C-9FBF-7AD921EDF5B0}" dt="2024-09-03T21:03:09.439" v="2922" actId="478"/>
        <pc:sldMkLst>
          <pc:docMk/>
          <pc:sldMk cId="2676586321" sldId="994"/>
        </pc:sldMkLst>
        <pc:spChg chg="del">
          <ac:chgData name="Jana Lu" userId="76d7ce9a-58f9-4227-9ce6-18dcc353422d" providerId="ADAL" clId="{2FBEFD77-14B2-4E0C-9FBF-7AD921EDF5B0}" dt="2024-09-03T21:03:09.439" v="2922" actId="478"/>
          <ac:spMkLst>
            <pc:docMk/>
            <pc:sldMk cId="2676586321" sldId="994"/>
            <ac:spMk id="25" creationId="{42B06387-F0B6-5BB0-AEF0-6972A1753FAF}"/>
          </ac:spMkLst>
        </pc:spChg>
        <pc:spChg chg="del">
          <ac:chgData name="Jana Lu" userId="76d7ce9a-58f9-4227-9ce6-18dcc353422d" providerId="ADAL" clId="{2FBEFD77-14B2-4E0C-9FBF-7AD921EDF5B0}" dt="2024-09-03T21:03:09.439" v="2922" actId="478"/>
          <ac:spMkLst>
            <pc:docMk/>
            <pc:sldMk cId="2676586321" sldId="994"/>
            <ac:spMk id="26" creationId="{CF26A439-8647-B95A-FDE1-92605D0ADBD7}"/>
          </ac:spMkLst>
        </pc:spChg>
        <pc:spChg chg="del">
          <ac:chgData name="Jana Lu" userId="76d7ce9a-58f9-4227-9ce6-18dcc353422d" providerId="ADAL" clId="{2FBEFD77-14B2-4E0C-9FBF-7AD921EDF5B0}" dt="2024-09-03T21:03:09.439" v="2922" actId="478"/>
          <ac:spMkLst>
            <pc:docMk/>
            <pc:sldMk cId="2676586321" sldId="994"/>
            <ac:spMk id="27" creationId="{94C78765-9787-E750-903D-8558ED376279}"/>
          </ac:spMkLst>
        </pc:spChg>
        <pc:spChg chg="del">
          <ac:chgData name="Jana Lu" userId="76d7ce9a-58f9-4227-9ce6-18dcc353422d" providerId="ADAL" clId="{2FBEFD77-14B2-4E0C-9FBF-7AD921EDF5B0}" dt="2024-09-03T21:03:09.439" v="2922" actId="478"/>
          <ac:spMkLst>
            <pc:docMk/>
            <pc:sldMk cId="2676586321" sldId="994"/>
            <ac:spMk id="28" creationId="{293FEB87-AAE7-B3CF-E206-B487D981027B}"/>
          </ac:spMkLst>
        </pc:spChg>
        <pc:spChg chg="del">
          <ac:chgData name="Jana Lu" userId="76d7ce9a-58f9-4227-9ce6-18dcc353422d" providerId="ADAL" clId="{2FBEFD77-14B2-4E0C-9FBF-7AD921EDF5B0}" dt="2024-09-03T21:03:09.439" v="2922" actId="478"/>
          <ac:spMkLst>
            <pc:docMk/>
            <pc:sldMk cId="2676586321" sldId="994"/>
            <ac:spMk id="29" creationId="{6176C24B-42CF-64FA-A0A8-A81677D0CB39}"/>
          </ac:spMkLst>
        </pc:spChg>
        <pc:spChg chg="del">
          <ac:chgData name="Jana Lu" userId="76d7ce9a-58f9-4227-9ce6-18dcc353422d" providerId="ADAL" clId="{2FBEFD77-14B2-4E0C-9FBF-7AD921EDF5B0}" dt="2024-09-03T21:03:09.439" v="2922" actId="478"/>
          <ac:spMkLst>
            <pc:docMk/>
            <pc:sldMk cId="2676586321" sldId="994"/>
            <ac:spMk id="30" creationId="{0C42DEF7-72F4-8E59-7EFA-6AE8B728F21E}"/>
          </ac:spMkLst>
        </pc:spChg>
        <pc:spChg chg="del">
          <ac:chgData name="Jana Lu" userId="76d7ce9a-58f9-4227-9ce6-18dcc353422d" providerId="ADAL" clId="{2FBEFD77-14B2-4E0C-9FBF-7AD921EDF5B0}" dt="2024-09-03T21:03:09.439" v="2922" actId="478"/>
          <ac:spMkLst>
            <pc:docMk/>
            <pc:sldMk cId="2676586321" sldId="994"/>
            <ac:spMk id="31" creationId="{A403F7FE-9EF5-7629-DDB5-E2F458BCE801}"/>
          </ac:spMkLst>
        </pc:spChg>
        <pc:spChg chg="del">
          <ac:chgData name="Jana Lu" userId="76d7ce9a-58f9-4227-9ce6-18dcc353422d" providerId="ADAL" clId="{2FBEFD77-14B2-4E0C-9FBF-7AD921EDF5B0}" dt="2024-09-03T21:03:09.439" v="2922" actId="478"/>
          <ac:spMkLst>
            <pc:docMk/>
            <pc:sldMk cId="2676586321" sldId="994"/>
            <ac:spMk id="32" creationId="{D0E8F4ED-12F6-67D5-B99E-3B85DF96316B}"/>
          </ac:spMkLst>
        </pc:spChg>
        <pc:spChg chg="del">
          <ac:chgData name="Jana Lu" userId="76d7ce9a-58f9-4227-9ce6-18dcc353422d" providerId="ADAL" clId="{2FBEFD77-14B2-4E0C-9FBF-7AD921EDF5B0}" dt="2024-09-03T21:03:09.439" v="2922" actId="478"/>
          <ac:spMkLst>
            <pc:docMk/>
            <pc:sldMk cId="2676586321" sldId="994"/>
            <ac:spMk id="33" creationId="{37C18042-8757-EE49-51B1-0E86030BC115}"/>
          </ac:spMkLst>
        </pc:spChg>
        <pc:spChg chg="del">
          <ac:chgData name="Jana Lu" userId="76d7ce9a-58f9-4227-9ce6-18dcc353422d" providerId="ADAL" clId="{2FBEFD77-14B2-4E0C-9FBF-7AD921EDF5B0}" dt="2024-09-03T21:03:09.439" v="2922" actId="478"/>
          <ac:spMkLst>
            <pc:docMk/>
            <pc:sldMk cId="2676586321" sldId="994"/>
            <ac:spMk id="34" creationId="{E8AB2467-B4FB-FEFA-3132-5A739E8B8E36}"/>
          </ac:spMkLst>
        </pc:spChg>
        <pc:spChg chg="del">
          <ac:chgData name="Jana Lu" userId="76d7ce9a-58f9-4227-9ce6-18dcc353422d" providerId="ADAL" clId="{2FBEFD77-14B2-4E0C-9FBF-7AD921EDF5B0}" dt="2024-09-03T21:03:09.439" v="2922" actId="478"/>
          <ac:spMkLst>
            <pc:docMk/>
            <pc:sldMk cId="2676586321" sldId="994"/>
            <ac:spMk id="35" creationId="{82B7EEA2-3C6E-0A87-20DA-FF37585BB5BF}"/>
          </ac:spMkLst>
        </pc:spChg>
        <pc:spChg chg="del">
          <ac:chgData name="Jana Lu" userId="76d7ce9a-58f9-4227-9ce6-18dcc353422d" providerId="ADAL" clId="{2FBEFD77-14B2-4E0C-9FBF-7AD921EDF5B0}" dt="2024-09-03T21:03:09.439" v="2922" actId="478"/>
          <ac:spMkLst>
            <pc:docMk/>
            <pc:sldMk cId="2676586321" sldId="994"/>
            <ac:spMk id="36" creationId="{0C157016-1473-DA55-557C-7600DE15D926}"/>
          </ac:spMkLst>
        </pc:spChg>
        <pc:spChg chg="del">
          <ac:chgData name="Jana Lu" userId="76d7ce9a-58f9-4227-9ce6-18dcc353422d" providerId="ADAL" clId="{2FBEFD77-14B2-4E0C-9FBF-7AD921EDF5B0}" dt="2024-09-03T21:03:09.439" v="2922" actId="478"/>
          <ac:spMkLst>
            <pc:docMk/>
            <pc:sldMk cId="2676586321" sldId="994"/>
            <ac:spMk id="37" creationId="{A38FB258-A938-9EB2-AE61-BEA014C12A0A}"/>
          </ac:spMkLst>
        </pc:spChg>
        <pc:spChg chg="del">
          <ac:chgData name="Jana Lu" userId="76d7ce9a-58f9-4227-9ce6-18dcc353422d" providerId="ADAL" clId="{2FBEFD77-14B2-4E0C-9FBF-7AD921EDF5B0}" dt="2024-09-03T21:03:09.439" v="2922" actId="478"/>
          <ac:spMkLst>
            <pc:docMk/>
            <pc:sldMk cId="2676586321" sldId="994"/>
            <ac:spMk id="38" creationId="{B412EB9F-B94F-33FD-C0AE-F00AECDAA4AE}"/>
          </ac:spMkLst>
        </pc:spChg>
        <pc:spChg chg="del">
          <ac:chgData name="Jana Lu" userId="76d7ce9a-58f9-4227-9ce6-18dcc353422d" providerId="ADAL" clId="{2FBEFD77-14B2-4E0C-9FBF-7AD921EDF5B0}" dt="2024-09-03T21:03:09.439" v="2922" actId="478"/>
          <ac:spMkLst>
            <pc:docMk/>
            <pc:sldMk cId="2676586321" sldId="994"/>
            <ac:spMk id="39" creationId="{EAA18607-F227-5B57-952E-F7EEA0032733}"/>
          </ac:spMkLst>
        </pc:spChg>
        <pc:spChg chg="del">
          <ac:chgData name="Jana Lu" userId="76d7ce9a-58f9-4227-9ce6-18dcc353422d" providerId="ADAL" clId="{2FBEFD77-14B2-4E0C-9FBF-7AD921EDF5B0}" dt="2024-09-03T21:03:09.439" v="2922" actId="478"/>
          <ac:spMkLst>
            <pc:docMk/>
            <pc:sldMk cId="2676586321" sldId="994"/>
            <ac:spMk id="40" creationId="{E526375B-6C14-5A6D-431D-5DB7D26B8517}"/>
          </ac:spMkLst>
        </pc:spChg>
        <pc:spChg chg="del">
          <ac:chgData name="Jana Lu" userId="76d7ce9a-58f9-4227-9ce6-18dcc353422d" providerId="ADAL" clId="{2FBEFD77-14B2-4E0C-9FBF-7AD921EDF5B0}" dt="2024-09-03T21:03:09.439" v="2922" actId="478"/>
          <ac:spMkLst>
            <pc:docMk/>
            <pc:sldMk cId="2676586321" sldId="994"/>
            <ac:spMk id="41" creationId="{E607D679-07B7-08AB-A5B7-33F86ECCDCE6}"/>
          </ac:spMkLst>
        </pc:spChg>
        <pc:spChg chg="del">
          <ac:chgData name="Jana Lu" userId="76d7ce9a-58f9-4227-9ce6-18dcc353422d" providerId="ADAL" clId="{2FBEFD77-14B2-4E0C-9FBF-7AD921EDF5B0}" dt="2024-09-03T21:03:09.439" v="2922" actId="478"/>
          <ac:spMkLst>
            <pc:docMk/>
            <pc:sldMk cId="2676586321" sldId="994"/>
            <ac:spMk id="42" creationId="{8F8C305E-E8D1-672F-2AB4-78D4580F0122}"/>
          </ac:spMkLst>
        </pc:spChg>
        <pc:spChg chg="del">
          <ac:chgData name="Jana Lu" userId="76d7ce9a-58f9-4227-9ce6-18dcc353422d" providerId="ADAL" clId="{2FBEFD77-14B2-4E0C-9FBF-7AD921EDF5B0}" dt="2024-09-03T21:03:09.439" v="2922" actId="478"/>
          <ac:spMkLst>
            <pc:docMk/>
            <pc:sldMk cId="2676586321" sldId="994"/>
            <ac:spMk id="43" creationId="{DA23CF2C-302E-90D4-A2ED-DFFCDB243F79}"/>
          </ac:spMkLst>
        </pc:spChg>
        <pc:spChg chg="del">
          <ac:chgData name="Jana Lu" userId="76d7ce9a-58f9-4227-9ce6-18dcc353422d" providerId="ADAL" clId="{2FBEFD77-14B2-4E0C-9FBF-7AD921EDF5B0}" dt="2024-09-03T21:03:09.439" v="2922" actId="478"/>
          <ac:spMkLst>
            <pc:docMk/>
            <pc:sldMk cId="2676586321" sldId="994"/>
            <ac:spMk id="44" creationId="{2F711F7F-4F36-FF47-90F5-990D643D4DAA}"/>
          </ac:spMkLst>
        </pc:spChg>
      </pc:sldChg>
      <pc:sldChg chg="delSp">
        <pc:chgData name="Jana Lu" userId="76d7ce9a-58f9-4227-9ce6-18dcc353422d" providerId="ADAL" clId="{2FBEFD77-14B2-4E0C-9FBF-7AD921EDF5B0}" dt="2024-09-03T21:03:18.822" v="2923" actId="478"/>
        <pc:sldMkLst>
          <pc:docMk/>
          <pc:sldMk cId="2060886005" sldId="1079"/>
        </pc:sldMkLst>
        <pc:spChg chg="del">
          <ac:chgData name="Jana Lu" userId="76d7ce9a-58f9-4227-9ce6-18dcc353422d" providerId="ADAL" clId="{2FBEFD77-14B2-4E0C-9FBF-7AD921EDF5B0}" dt="2024-09-03T21:03:18.822" v="2923" actId="478"/>
          <ac:spMkLst>
            <pc:docMk/>
            <pc:sldMk cId="2060886005" sldId="1079"/>
            <ac:spMk id="25" creationId="{9154A34D-0823-F811-6BFD-1DA262636C28}"/>
          </ac:spMkLst>
        </pc:spChg>
        <pc:spChg chg="del">
          <ac:chgData name="Jana Lu" userId="76d7ce9a-58f9-4227-9ce6-18dcc353422d" providerId="ADAL" clId="{2FBEFD77-14B2-4E0C-9FBF-7AD921EDF5B0}" dt="2024-09-03T21:03:18.822" v="2923" actId="478"/>
          <ac:spMkLst>
            <pc:docMk/>
            <pc:sldMk cId="2060886005" sldId="1079"/>
            <ac:spMk id="26" creationId="{D54988D4-DF68-C3DD-E4B9-177843396293}"/>
          </ac:spMkLst>
        </pc:spChg>
        <pc:spChg chg="del">
          <ac:chgData name="Jana Lu" userId="76d7ce9a-58f9-4227-9ce6-18dcc353422d" providerId="ADAL" clId="{2FBEFD77-14B2-4E0C-9FBF-7AD921EDF5B0}" dt="2024-09-03T21:03:18.822" v="2923" actId="478"/>
          <ac:spMkLst>
            <pc:docMk/>
            <pc:sldMk cId="2060886005" sldId="1079"/>
            <ac:spMk id="27" creationId="{5182E99A-6DB5-26E3-5064-7DA36E242839}"/>
          </ac:spMkLst>
        </pc:spChg>
        <pc:spChg chg="del">
          <ac:chgData name="Jana Lu" userId="76d7ce9a-58f9-4227-9ce6-18dcc353422d" providerId="ADAL" clId="{2FBEFD77-14B2-4E0C-9FBF-7AD921EDF5B0}" dt="2024-09-03T21:03:18.822" v="2923" actId="478"/>
          <ac:spMkLst>
            <pc:docMk/>
            <pc:sldMk cId="2060886005" sldId="1079"/>
            <ac:spMk id="28" creationId="{F34B8781-F8FB-C94B-AD7B-7AD416AC96C6}"/>
          </ac:spMkLst>
        </pc:spChg>
        <pc:spChg chg="del">
          <ac:chgData name="Jana Lu" userId="76d7ce9a-58f9-4227-9ce6-18dcc353422d" providerId="ADAL" clId="{2FBEFD77-14B2-4E0C-9FBF-7AD921EDF5B0}" dt="2024-09-03T21:03:18.822" v="2923" actId="478"/>
          <ac:spMkLst>
            <pc:docMk/>
            <pc:sldMk cId="2060886005" sldId="1079"/>
            <ac:spMk id="29" creationId="{D1324D00-98B3-756A-2CD1-24C90CD83997}"/>
          </ac:spMkLst>
        </pc:spChg>
        <pc:spChg chg="del">
          <ac:chgData name="Jana Lu" userId="76d7ce9a-58f9-4227-9ce6-18dcc353422d" providerId="ADAL" clId="{2FBEFD77-14B2-4E0C-9FBF-7AD921EDF5B0}" dt="2024-09-03T21:03:18.822" v="2923" actId="478"/>
          <ac:spMkLst>
            <pc:docMk/>
            <pc:sldMk cId="2060886005" sldId="1079"/>
            <ac:spMk id="30" creationId="{DDD4D6C5-95F0-EA1A-F90E-703B6873B1FD}"/>
          </ac:spMkLst>
        </pc:spChg>
        <pc:spChg chg="del">
          <ac:chgData name="Jana Lu" userId="76d7ce9a-58f9-4227-9ce6-18dcc353422d" providerId="ADAL" clId="{2FBEFD77-14B2-4E0C-9FBF-7AD921EDF5B0}" dt="2024-09-03T21:03:18.822" v="2923" actId="478"/>
          <ac:spMkLst>
            <pc:docMk/>
            <pc:sldMk cId="2060886005" sldId="1079"/>
            <ac:spMk id="31" creationId="{CE2333A4-7D16-C563-4799-74A1201B8AE7}"/>
          </ac:spMkLst>
        </pc:spChg>
        <pc:spChg chg="del">
          <ac:chgData name="Jana Lu" userId="76d7ce9a-58f9-4227-9ce6-18dcc353422d" providerId="ADAL" clId="{2FBEFD77-14B2-4E0C-9FBF-7AD921EDF5B0}" dt="2024-09-03T21:03:18.822" v="2923" actId="478"/>
          <ac:spMkLst>
            <pc:docMk/>
            <pc:sldMk cId="2060886005" sldId="1079"/>
            <ac:spMk id="32" creationId="{2A263222-6128-356F-171B-D29AE1FC5242}"/>
          </ac:spMkLst>
        </pc:spChg>
        <pc:spChg chg="del">
          <ac:chgData name="Jana Lu" userId="76d7ce9a-58f9-4227-9ce6-18dcc353422d" providerId="ADAL" clId="{2FBEFD77-14B2-4E0C-9FBF-7AD921EDF5B0}" dt="2024-09-03T21:03:18.822" v="2923" actId="478"/>
          <ac:spMkLst>
            <pc:docMk/>
            <pc:sldMk cId="2060886005" sldId="1079"/>
            <ac:spMk id="33" creationId="{730BFB34-6292-72DD-7011-9425E78335E2}"/>
          </ac:spMkLst>
        </pc:spChg>
        <pc:spChg chg="del">
          <ac:chgData name="Jana Lu" userId="76d7ce9a-58f9-4227-9ce6-18dcc353422d" providerId="ADAL" clId="{2FBEFD77-14B2-4E0C-9FBF-7AD921EDF5B0}" dt="2024-09-03T21:03:18.822" v="2923" actId="478"/>
          <ac:spMkLst>
            <pc:docMk/>
            <pc:sldMk cId="2060886005" sldId="1079"/>
            <ac:spMk id="34" creationId="{36647E05-95CD-FDD4-C741-6DFABE971EBD}"/>
          </ac:spMkLst>
        </pc:spChg>
        <pc:spChg chg="del">
          <ac:chgData name="Jana Lu" userId="76d7ce9a-58f9-4227-9ce6-18dcc353422d" providerId="ADAL" clId="{2FBEFD77-14B2-4E0C-9FBF-7AD921EDF5B0}" dt="2024-09-03T21:03:18.822" v="2923" actId="478"/>
          <ac:spMkLst>
            <pc:docMk/>
            <pc:sldMk cId="2060886005" sldId="1079"/>
            <ac:spMk id="35" creationId="{616B9D2B-50E3-F107-8754-1535C9EB0FC1}"/>
          </ac:spMkLst>
        </pc:spChg>
        <pc:spChg chg="del">
          <ac:chgData name="Jana Lu" userId="76d7ce9a-58f9-4227-9ce6-18dcc353422d" providerId="ADAL" clId="{2FBEFD77-14B2-4E0C-9FBF-7AD921EDF5B0}" dt="2024-09-03T21:03:18.822" v="2923" actId="478"/>
          <ac:spMkLst>
            <pc:docMk/>
            <pc:sldMk cId="2060886005" sldId="1079"/>
            <ac:spMk id="36" creationId="{CBB26517-29C6-6A7E-B47A-D4E921983246}"/>
          </ac:spMkLst>
        </pc:spChg>
        <pc:spChg chg="del">
          <ac:chgData name="Jana Lu" userId="76d7ce9a-58f9-4227-9ce6-18dcc353422d" providerId="ADAL" clId="{2FBEFD77-14B2-4E0C-9FBF-7AD921EDF5B0}" dt="2024-09-03T21:03:18.822" v="2923" actId="478"/>
          <ac:spMkLst>
            <pc:docMk/>
            <pc:sldMk cId="2060886005" sldId="1079"/>
            <ac:spMk id="37" creationId="{44A36C21-5F8A-B509-5E53-0EF1F265D241}"/>
          </ac:spMkLst>
        </pc:spChg>
        <pc:spChg chg="del">
          <ac:chgData name="Jana Lu" userId="76d7ce9a-58f9-4227-9ce6-18dcc353422d" providerId="ADAL" clId="{2FBEFD77-14B2-4E0C-9FBF-7AD921EDF5B0}" dt="2024-09-03T21:03:18.822" v="2923" actId="478"/>
          <ac:spMkLst>
            <pc:docMk/>
            <pc:sldMk cId="2060886005" sldId="1079"/>
            <ac:spMk id="38" creationId="{4F41A2B8-CE18-3DB2-2110-A6F45BF3238F}"/>
          </ac:spMkLst>
        </pc:spChg>
        <pc:spChg chg="del">
          <ac:chgData name="Jana Lu" userId="76d7ce9a-58f9-4227-9ce6-18dcc353422d" providerId="ADAL" clId="{2FBEFD77-14B2-4E0C-9FBF-7AD921EDF5B0}" dt="2024-09-03T21:03:18.822" v="2923" actId="478"/>
          <ac:spMkLst>
            <pc:docMk/>
            <pc:sldMk cId="2060886005" sldId="1079"/>
            <ac:spMk id="39" creationId="{01587E61-1FCD-A146-06A8-C24A60296693}"/>
          </ac:spMkLst>
        </pc:spChg>
        <pc:spChg chg="del">
          <ac:chgData name="Jana Lu" userId="76d7ce9a-58f9-4227-9ce6-18dcc353422d" providerId="ADAL" clId="{2FBEFD77-14B2-4E0C-9FBF-7AD921EDF5B0}" dt="2024-09-03T21:03:18.822" v="2923" actId="478"/>
          <ac:spMkLst>
            <pc:docMk/>
            <pc:sldMk cId="2060886005" sldId="1079"/>
            <ac:spMk id="40" creationId="{495613BE-B348-3E7A-61C3-B0CFD6AAE5BD}"/>
          </ac:spMkLst>
        </pc:spChg>
        <pc:spChg chg="del">
          <ac:chgData name="Jana Lu" userId="76d7ce9a-58f9-4227-9ce6-18dcc353422d" providerId="ADAL" clId="{2FBEFD77-14B2-4E0C-9FBF-7AD921EDF5B0}" dt="2024-09-03T21:03:18.822" v="2923" actId="478"/>
          <ac:spMkLst>
            <pc:docMk/>
            <pc:sldMk cId="2060886005" sldId="1079"/>
            <ac:spMk id="41" creationId="{92B93844-C1AC-2877-3ACD-D416AC4579E8}"/>
          </ac:spMkLst>
        </pc:spChg>
        <pc:spChg chg="del">
          <ac:chgData name="Jana Lu" userId="76d7ce9a-58f9-4227-9ce6-18dcc353422d" providerId="ADAL" clId="{2FBEFD77-14B2-4E0C-9FBF-7AD921EDF5B0}" dt="2024-09-03T21:03:18.822" v="2923" actId="478"/>
          <ac:spMkLst>
            <pc:docMk/>
            <pc:sldMk cId="2060886005" sldId="1079"/>
            <ac:spMk id="42" creationId="{14590CEC-CB2F-482C-0562-DDB74440D4AA}"/>
          </ac:spMkLst>
        </pc:spChg>
        <pc:spChg chg="del">
          <ac:chgData name="Jana Lu" userId="76d7ce9a-58f9-4227-9ce6-18dcc353422d" providerId="ADAL" clId="{2FBEFD77-14B2-4E0C-9FBF-7AD921EDF5B0}" dt="2024-09-03T21:03:18.822" v="2923" actId="478"/>
          <ac:spMkLst>
            <pc:docMk/>
            <pc:sldMk cId="2060886005" sldId="1079"/>
            <ac:spMk id="43" creationId="{827D0367-898D-5E44-753B-FEBE8DDCE51E}"/>
          </ac:spMkLst>
        </pc:spChg>
        <pc:spChg chg="del">
          <ac:chgData name="Jana Lu" userId="76d7ce9a-58f9-4227-9ce6-18dcc353422d" providerId="ADAL" clId="{2FBEFD77-14B2-4E0C-9FBF-7AD921EDF5B0}" dt="2024-09-03T21:03:18.822" v="2923" actId="478"/>
          <ac:spMkLst>
            <pc:docMk/>
            <pc:sldMk cId="2060886005" sldId="1079"/>
            <ac:spMk id="44" creationId="{EBFDCF77-E9E4-C040-01B1-557EC2B3F57E}"/>
          </ac:spMkLst>
        </pc:spChg>
      </pc:sldChg>
      <pc:sldChg chg="delSp modSp">
        <pc:chgData name="Jana Lu" userId="76d7ce9a-58f9-4227-9ce6-18dcc353422d" providerId="ADAL" clId="{2FBEFD77-14B2-4E0C-9FBF-7AD921EDF5B0}" dt="2024-09-03T21:07:26.241" v="2981" actId="13244"/>
        <pc:sldMkLst>
          <pc:docMk/>
          <pc:sldMk cId="1279160646" sldId="1081"/>
        </pc:sldMkLst>
        <pc:spChg chg="mod">
          <ac:chgData name="Jana Lu" userId="76d7ce9a-58f9-4227-9ce6-18dcc353422d" providerId="ADAL" clId="{2FBEFD77-14B2-4E0C-9FBF-7AD921EDF5B0}" dt="2024-09-03T19:25:48.210" v="2314" actId="20577"/>
          <ac:spMkLst>
            <pc:docMk/>
            <pc:sldMk cId="1279160646" sldId="1081"/>
            <ac:spMk id="4" creationId="{716D36BD-560E-DEAD-4DE9-3D5D9819F9E6}"/>
          </ac:spMkLst>
        </pc:spChg>
        <pc:spChg chg="del">
          <ac:chgData name="Jana Lu" userId="76d7ce9a-58f9-4227-9ce6-18dcc353422d" providerId="ADAL" clId="{2FBEFD77-14B2-4E0C-9FBF-7AD921EDF5B0}" dt="2024-09-03T19:46:34.871" v="2546" actId="478"/>
          <ac:spMkLst>
            <pc:docMk/>
            <pc:sldMk cId="1279160646" sldId="1081"/>
            <ac:spMk id="5" creationId="{9CE33B19-F660-0FD7-6A73-8A974F3AD2FD}"/>
          </ac:spMkLst>
        </pc:spChg>
        <pc:spChg chg="del">
          <ac:chgData name="Jana Lu" userId="76d7ce9a-58f9-4227-9ce6-18dcc353422d" providerId="ADAL" clId="{2FBEFD77-14B2-4E0C-9FBF-7AD921EDF5B0}" dt="2024-09-03T19:46:34.871" v="2546" actId="478"/>
          <ac:spMkLst>
            <pc:docMk/>
            <pc:sldMk cId="1279160646" sldId="1081"/>
            <ac:spMk id="6" creationId="{CD707C5D-78ED-6281-2D6B-46CED8716361}"/>
          </ac:spMkLst>
        </pc:spChg>
        <pc:spChg chg="del">
          <ac:chgData name="Jana Lu" userId="76d7ce9a-58f9-4227-9ce6-18dcc353422d" providerId="ADAL" clId="{2FBEFD77-14B2-4E0C-9FBF-7AD921EDF5B0}" dt="2024-09-03T19:46:34.871" v="2546" actId="478"/>
          <ac:spMkLst>
            <pc:docMk/>
            <pc:sldMk cId="1279160646" sldId="1081"/>
            <ac:spMk id="7" creationId="{060AAF10-8FBC-A703-155C-28DFDA786983}"/>
          </ac:spMkLst>
        </pc:spChg>
        <pc:spChg chg="del">
          <ac:chgData name="Jana Lu" userId="76d7ce9a-58f9-4227-9ce6-18dcc353422d" providerId="ADAL" clId="{2FBEFD77-14B2-4E0C-9FBF-7AD921EDF5B0}" dt="2024-09-03T19:46:34.871" v="2546" actId="478"/>
          <ac:spMkLst>
            <pc:docMk/>
            <pc:sldMk cId="1279160646" sldId="1081"/>
            <ac:spMk id="8" creationId="{62AF6B8E-E0ED-15A6-58BF-AE76DC810A25}"/>
          </ac:spMkLst>
        </pc:spChg>
        <pc:spChg chg="del">
          <ac:chgData name="Jana Lu" userId="76d7ce9a-58f9-4227-9ce6-18dcc353422d" providerId="ADAL" clId="{2FBEFD77-14B2-4E0C-9FBF-7AD921EDF5B0}" dt="2024-09-03T19:46:34.871" v="2546" actId="478"/>
          <ac:spMkLst>
            <pc:docMk/>
            <pc:sldMk cId="1279160646" sldId="1081"/>
            <ac:spMk id="9" creationId="{69B2778D-08F0-F940-0C29-AA34D11F4F02}"/>
          </ac:spMkLst>
        </pc:spChg>
        <pc:spChg chg="del">
          <ac:chgData name="Jana Lu" userId="76d7ce9a-58f9-4227-9ce6-18dcc353422d" providerId="ADAL" clId="{2FBEFD77-14B2-4E0C-9FBF-7AD921EDF5B0}" dt="2024-09-03T19:46:34.871" v="2546" actId="478"/>
          <ac:spMkLst>
            <pc:docMk/>
            <pc:sldMk cId="1279160646" sldId="1081"/>
            <ac:spMk id="10" creationId="{F44F9BF4-B7C7-19C9-84F5-8A16178957A3}"/>
          </ac:spMkLst>
        </pc:spChg>
        <pc:spChg chg="del">
          <ac:chgData name="Jana Lu" userId="76d7ce9a-58f9-4227-9ce6-18dcc353422d" providerId="ADAL" clId="{2FBEFD77-14B2-4E0C-9FBF-7AD921EDF5B0}" dt="2024-09-03T19:46:34.871" v="2546" actId="478"/>
          <ac:spMkLst>
            <pc:docMk/>
            <pc:sldMk cId="1279160646" sldId="1081"/>
            <ac:spMk id="11" creationId="{178608EE-3B2A-A6AE-2BA2-F1C05E19BBEA}"/>
          </ac:spMkLst>
        </pc:spChg>
        <pc:spChg chg="del">
          <ac:chgData name="Jana Lu" userId="76d7ce9a-58f9-4227-9ce6-18dcc353422d" providerId="ADAL" clId="{2FBEFD77-14B2-4E0C-9FBF-7AD921EDF5B0}" dt="2024-09-03T19:46:34.871" v="2546" actId="478"/>
          <ac:spMkLst>
            <pc:docMk/>
            <pc:sldMk cId="1279160646" sldId="1081"/>
            <ac:spMk id="12" creationId="{D806BFD1-1EB4-21A1-7D7A-8EE7800A856B}"/>
          </ac:spMkLst>
        </pc:spChg>
        <pc:spChg chg="del">
          <ac:chgData name="Jana Lu" userId="76d7ce9a-58f9-4227-9ce6-18dcc353422d" providerId="ADAL" clId="{2FBEFD77-14B2-4E0C-9FBF-7AD921EDF5B0}" dt="2024-09-03T19:46:34.871" v="2546" actId="478"/>
          <ac:spMkLst>
            <pc:docMk/>
            <pc:sldMk cId="1279160646" sldId="1081"/>
            <ac:spMk id="13" creationId="{19746D67-540C-C9B0-7A73-F6D0F85E5E65}"/>
          </ac:spMkLst>
        </pc:spChg>
        <pc:spChg chg="del">
          <ac:chgData name="Jana Lu" userId="76d7ce9a-58f9-4227-9ce6-18dcc353422d" providerId="ADAL" clId="{2FBEFD77-14B2-4E0C-9FBF-7AD921EDF5B0}" dt="2024-09-03T19:46:34.871" v="2546" actId="478"/>
          <ac:spMkLst>
            <pc:docMk/>
            <pc:sldMk cId="1279160646" sldId="1081"/>
            <ac:spMk id="14" creationId="{9F79B58F-B1B7-55CE-AFF7-43971BB4810A}"/>
          </ac:spMkLst>
        </pc:spChg>
        <pc:spChg chg="del">
          <ac:chgData name="Jana Lu" userId="76d7ce9a-58f9-4227-9ce6-18dcc353422d" providerId="ADAL" clId="{2FBEFD77-14B2-4E0C-9FBF-7AD921EDF5B0}" dt="2024-09-03T19:46:34.871" v="2546" actId="478"/>
          <ac:spMkLst>
            <pc:docMk/>
            <pc:sldMk cId="1279160646" sldId="1081"/>
            <ac:spMk id="15" creationId="{9077BA5B-B1C2-D752-642A-9061FBCB0922}"/>
          </ac:spMkLst>
        </pc:spChg>
        <pc:spChg chg="del">
          <ac:chgData name="Jana Lu" userId="76d7ce9a-58f9-4227-9ce6-18dcc353422d" providerId="ADAL" clId="{2FBEFD77-14B2-4E0C-9FBF-7AD921EDF5B0}" dt="2024-09-03T19:46:34.871" v="2546" actId="478"/>
          <ac:spMkLst>
            <pc:docMk/>
            <pc:sldMk cId="1279160646" sldId="1081"/>
            <ac:spMk id="16" creationId="{3EF0B5D5-3065-1EDA-2922-D5C5DC0BA29E}"/>
          </ac:spMkLst>
        </pc:spChg>
        <pc:spChg chg="del">
          <ac:chgData name="Jana Lu" userId="76d7ce9a-58f9-4227-9ce6-18dcc353422d" providerId="ADAL" clId="{2FBEFD77-14B2-4E0C-9FBF-7AD921EDF5B0}" dt="2024-09-03T19:46:34.871" v="2546" actId="478"/>
          <ac:spMkLst>
            <pc:docMk/>
            <pc:sldMk cId="1279160646" sldId="1081"/>
            <ac:spMk id="17" creationId="{383FF104-425E-8160-DB6C-012B5E3FB8E8}"/>
          </ac:spMkLst>
        </pc:spChg>
        <pc:spChg chg="del">
          <ac:chgData name="Jana Lu" userId="76d7ce9a-58f9-4227-9ce6-18dcc353422d" providerId="ADAL" clId="{2FBEFD77-14B2-4E0C-9FBF-7AD921EDF5B0}" dt="2024-09-03T19:46:34.871" v="2546" actId="478"/>
          <ac:spMkLst>
            <pc:docMk/>
            <pc:sldMk cId="1279160646" sldId="1081"/>
            <ac:spMk id="18" creationId="{2DA091C0-D378-E40E-D219-4A08683C9A35}"/>
          </ac:spMkLst>
        </pc:spChg>
        <pc:spChg chg="del">
          <ac:chgData name="Jana Lu" userId="76d7ce9a-58f9-4227-9ce6-18dcc353422d" providerId="ADAL" clId="{2FBEFD77-14B2-4E0C-9FBF-7AD921EDF5B0}" dt="2024-09-03T19:46:34.871" v="2546" actId="478"/>
          <ac:spMkLst>
            <pc:docMk/>
            <pc:sldMk cId="1279160646" sldId="1081"/>
            <ac:spMk id="19" creationId="{D2395AE1-B0F9-E569-6FE9-AF3E169E4B86}"/>
          </ac:spMkLst>
        </pc:spChg>
        <pc:spChg chg="del">
          <ac:chgData name="Jana Lu" userId="76d7ce9a-58f9-4227-9ce6-18dcc353422d" providerId="ADAL" clId="{2FBEFD77-14B2-4E0C-9FBF-7AD921EDF5B0}" dt="2024-09-03T19:46:34.871" v="2546" actId="478"/>
          <ac:spMkLst>
            <pc:docMk/>
            <pc:sldMk cId="1279160646" sldId="1081"/>
            <ac:spMk id="20" creationId="{991EACB0-E9B5-E7A2-5043-C8E1BF7CA312}"/>
          </ac:spMkLst>
        </pc:spChg>
        <pc:spChg chg="del">
          <ac:chgData name="Jana Lu" userId="76d7ce9a-58f9-4227-9ce6-18dcc353422d" providerId="ADAL" clId="{2FBEFD77-14B2-4E0C-9FBF-7AD921EDF5B0}" dt="2024-09-03T19:46:34.871" v="2546" actId="478"/>
          <ac:spMkLst>
            <pc:docMk/>
            <pc:sldMk cId="1279160646" sldId="1081"/>
            <ac:spMk id="21" creationId="{9721E06D-A708-9C32-3DC5-52FB517FAE13}"/>
          </ac:spMkLst>
        </pc:spChg>
        <pc:spChg chg="del">
          <ac:chgData name="Jana Lu" userId="76d7ce9a-58f9-4227-9ce6-18dcc353422d" providerId="ADAL" clId="{2FBEFD77-14B2-4E0C-9FBF-7AD921EDF5B0}" dt="2024-09-03T19:46:34.871" v="2546" actId="478"/>
          <ac:spMkLst>
            <pc:docMk/>
            <pc:sldMk cId="1279160646" sldId="1081"/>
            <ac:spMk id="22" creationId="{6EB20D50-92D8-D04A-7ACE-125CA6C33612}"/>
          </ac:spMkLst>
        </pc:spChg>
        <pc:spChg chg="del">
          <ac:chgData name="Jana Lu" userId="76d7ce9a-58f9-4227-9ce6-18dcc353422d" providerId="ADAL" clId="{2FBEFD77-14B2-4E0C-9FBF-7AD921EDF5B0}" dt="2024-09-03T19:46:34.871" v="2546" actId="478"/>
          <ac:spMkLst>
            <pc:docMk/>
            <pc:sldMk cId="1279160646" sldId="1081"/>
            <ac:spMk id="23" creationId="{92E1EAC1-2805-2B67-BD18-B0FF6625524A}"/>
          </ac:spMkLst>
        </pc:spChg>
        <pc:spChg chg="mod">
          <ac:chgData name="Jana Lu" userId="76d7ce9a-58f9-4227-9ce6-18dcc353422d" providerId="ADAL" clId="{2FBEFD77-14B2-4E0C-9FBF-7AD921EDF5B0}" dt="2024-09-03T19:46:41.171" v="2547" actId="13244"/>
          <ac:spMkLst>
            <pc:docMk/>
            <pc:sldMk cId="1279160646" sldId="1081"/>
            <ac:spMk id="24" creationId="{7331A79F-15E2-810B-5F3A-05DF2BD64715}"/>
          </ac:spMkLst>
        </pc:spChg>
        <pc:picChg chg="mod">
          <ac:chgData name="Jana Lu" userId="76d7ce9a-58f9-4227-9ce6-18dcc353422d" providerId="ADAL" clId="{2FBEFD77-14B2-4E0C-9FBF-7AD921EDF5B0}" dt="2024-09-03T21:07:26.241" v="2981" actId="13244"/>
          <ac:picMkLst>
            <pc:docMk/>
            <pc:sldMk cId="1279160646" sldId="1081"/>
            <ac:picMk id="7170" creationId="{42A12721-EF42-D4BE-F833-8E9EFC466401}"/>
          </ac:picMkLst>
        </pc:picChg>
      </pc:sldChg>
      <pc:sldChg chg="delSp">
        <pc:chgData name="Jana Lu" userId="76d7ce9a-58f9-4227-9ce6-18dcc353422d" providerId="ADAL" clId="{2FBEFD77-14B2-4E0C-9FBF-7AD921EDF5B0}" dt="2024-09-03T21:02:40.205" v="2920" actId="478"/>
        <pc:sldMkLst>
          <pc:docMk/>
          <pc:sldMk cId="2794043861" sldId="1114"/>
        </pc:sldMkLst>
        <pc:spChg chg="del">
          <ac:chgData name="Jana Lu" userId="76d7ce9a-58f9-4227-9ce6-18dcc353422d" providerId="ADAL" clId="{2FBEFD77-14B2-4E0C-9FBF-7AD921EDF5B0}" dt="2024-09-03T21:02:40.205" v="2920" actId="478"/>
          <ac:spMkLst>
            <pc:docMk/>
            <pc:sldMk cId="2794043861" sldId="1114"/>
            <ac:spMk id="27" creationId="{7C2F82F2-A8D2-81F9-A0B7-C9F9237E563C}"/>
          </ac:spMkLst>
        </pc:spChg>
        <pc:spChg chg="del">
          <ac:chgData name="Jana Lu" userId="76d7ce9a-58f9-4227-9ce6-18dcc353422d" providerId="ADAL" clId="{2FBEFD77-14B2-4E0C-9FBF-7AD921EDF5B0}" dt="2024-09-03T21:02:40.205" v="2920" actId="478"/>
          <ac:spMkLst>
            <pc:docMk/>
            <pc:sldMk cId="2794043861" sldId="1114"/>
            <ac:spMk id="28" creationId="{8095D71F-D86B-04FE-1231-2A7C11192113}"/>
          </ac:spMkLst>
        </pc:spChg>
        <pc:spChg chg="del">
          <ac:chgData name="Jana Lu" userId="76d7ce9a-58f9-4227-9ce6-18dcc353422d" providerId="ADAL" clId="{2FBEFD77-14B2-4E0C-9FBF-7AD921EDF5B0}" dt="2024-09-03T21:02:40.205" v="2920" actId="478"/>
          <ac:spMkLst>
            <pc:docMk/>
            <pc:sldMk cId="2794043861" sldId="1114"/>
            <ac:spMk id="29" creationId="{F06AF216-23BE-5BC0-A839-09A6B438FC61}"/>
          </ac:spMkLst>
        </pc:spChg>
        <pc:spChg chg="del">
          <ac:chgData name="Jana Lu" userId="76d7ce9a-58f9-4227-9ce6-18dcc353422d" providerId="ADAL" clId="{2FBEFD77-14B2-4E0C-9FBF-7AD921EDF5B0}" dt="2024-09-03T21:02:40.205" v="2920" actId="478"/>
          <ac:spMkLst>
            <pc:docMk/>
            <pc:sldMk cId="2794043861" sldId="1114"/>
            <ac:spMk id="30" creationId="{BF85BBA0-41FF-936E-7C75-535677465D49}"/>
          </ac:spMkLst>
        </pc:spChg>
        <pc:spChg chg="del">
          <ac:chgData name="Jana Lu" userId="76d7ce9a-58f9-4227-9ce6-18dcc353422d" providerId="ADAL" clId="{2FBEFD77-14B2-4E0C-9FBF-7AD921EDF5B0}" dt="2024-09-03T21:02:40.205" v="2920" actId="478"/>
          <ac:spMkLst>
            <pc:docMk/>
            <pc:sldMk cId="2794043861" sldId="1114"/>
            <ac:spMk id="31" creationId="{B7747A68-7CF4-9320-4DA6-69B8AAF2C5F1}"/>
          </ac:spMkLst>
        </pc:spChg>
        <pc:spChg chg="del">
          <ac:chgData name="Jana Lu" userId="76d7ce9a-58f9-4227-9ce6-18dcc353422d" providerId="ADAL" clId="{2FBEFD77-14B2-4E0C-9FBF-7AD921EDF5B0}" dt="2024-09-03T21:02:40.205" v="2920" actId="478"/>
          <ac:spMkLst>
            <pc:docMk/>
            <pc:sldMk cId="2794043861" sldId="1114"/>
            <ac:spMk id="32" creationId="{E9A39404-44B2-0BB6-930C-A5968C4F6A5E}"/>
          </ac:spMkLst>
        </pc:spChg>
        <pc:spChg chg="del">
          <ac:chgData name="Jana Lu" userId="76d7ce9a-58f9-4227-9ce6-18dcc353422d" providerId="ADAL" clId="{2FBEFD77-14B2-4E0C-9FBF-7AD921EDF5B0}" dt="2024-09-03T21:02:40.205" v="2920" actId="478"/>
          <ac:spMkLst>
            <pc:docMk/>
            <pc:sldMk cId="2794043861" sldId="1114"/>
            <ac:spMk id="33" creationId="{B40E64C4-840A-A402-BEDB-8C78AFA407A6}"/>
          </ac:spMkLst>
        </pc:spChg>
        <pc:spChg chg="del">
          <ac:chgData name="Jana Lu" userId="76d7ce9a-58f9-4227-9ce6-18dcc353422d" providerId="ADAL" clId="{2FBEFD77-14B2-4E0C-9FBF-7AD921EDF5B0}" dt="2024-09-03T21:02:40.205" v="2920" actId="478"/>
          <ac:spMkLst>
            <pc:docMk/>
            <pc:sldMk cId="2794043861" sldId="1114"/>
            <ac:spMk id="34" creationId="{6D1B0517-B550-972C-F4B3-A68A91E92AF1}"/>
          </ac:spMkLst>
        </pc:spChg>
        <pc:spChg chg="del">
          <ac:chgData name="Jana Lu" userId="76d7ce9a-58f9-4227-9ce6-18dcc353422d" providerId="ADAL" clId="{2FBEFD77-14B2-4E0C-9FBF-7AD921EDF5B0}" dt="2024-09-03T21:02:40.205" v="2920" actId="478"/>
          <ac:spMkLst>
            <pc:docMk/>
            <pc:sldMk cId="2794043861" sldId="1114"/>
            <ac:spMk id="35" creationId="{760C25E0-170A-C3A9-F8B0-B6405B9C13FA}"/>
          </ac:spMkLst>
        </pc:spChg>
        <pc:spChg chg="del">
          <ac:chgData name="Jana Lu" userId="76d7ce9a-58f9-4227-9ce6-18dcc353422d" providerId="ADAL" clId="{2FBEFD77-14B2-4E0C-9FBF-7AD921EDF5B0}" dt="2024-09-03T21:02:40.205" v="2920" actId="478"/>
          <ac:spMkLst>
            <pc:docMk/>
            <pc:sldMk cId="2794043861" sldId="1114"/>
            <ac:spMk id="36" creationId="{710B7980-1983-23EC-0AD1-BC6951B5E1CC}"/>
          </ac:spMkLst>
        </pc:spChg>
        <pc:spChg chg="del">
          <ac:chgData name="Jana Lu" userId="76d7ce9a-58f9-4227-9ce6-18dcc353422d" providerId="ADAL" clId="{2FBEFD77-14B2-4E0C-9FBF-7AD921EDF5B0}" dt="2024-09-03T21:02:40.205" v="2920" actId="478"/>
          <ac:spMkLst>
            <pc:docMk/>
            <pc:sldMk cId="2794043861" sldId="1114"/>
            <ac:spMk id="37" creationId="{29B3BAEC-4619-A0E3-B2C2-B8AB4052510A}"/>
          </ac:spMkLst>
        </pc:spChg>
        <pc:spChg chg="del">
          <ac:chgData name="Jana Lu" userId="76d7ce9a-58f9-4227-9ce6-18dcc353422d" providerId="ADAL" clId="{2FBEFD77-14B2-4E0C-9FBF-7AD921EDF5B0}" dt="2024-09-03T21:02:40.205" v="2920" actId="478"/>
          <ac:spMkLst>
            <pc:docMk/>
            <pc:sldMk cId="2794043861" sldId="1114"/>
            <ac:spMk id="38" creationId="{DCC8695D-C328-A3D8-550F-877B0D65292F}"/>
          </ac:spMkLst>
        </pc:spChg>
        <pc:spChg chg="del">
          <ac:chgData name="Jana Lu" userId="76d7ce9a-58f9-4227-9ce6-18dcc353422d" providerId="ADAL" clId="{2FBEFD77-14B2-4E0C-9FBF-7AD921EDF5B0}" dt="2024-09-03T21:02:40.205" v="2920" actId="478"/>
          <ac:spMkLst>
            <pc:docMk/>
            <pc:sldMk cId="2794043861" sldId="1114"/>
            <ac:spMk id="39" creationId="{C3E7FC02-1A4C-2F38-0D5F-B7FA445176FE}"/>
          </ac:spMkLst>
        </pc:spChg>
        <pc:spChg chg="del">
          <ac:chgData name="Jana Lu" userId="76d7ce9a-58f9-4227-9ce6-18dcc353422d" providerId="ADAL" clId="{2FBEFD77-14B2-4E0C-9FBF-7AD921EDF5B0}" dt="2024-09-03T21:02:40.205" v="2920" actId="478"/>
          <ac:spMkLst>
            <pc:docMk/>
            <pc:sldMk cId="2794043861" sldId="1114"/>
            <ac:spMk id="40" creationId="{C2384E96-94A3-11CE-1CB1-2AB90258CC46}"/>
          </ac:spMkLst>
        </pc:spChg>
        <pc:spChg chg="del">
          <ac:chgData name="Jana Lu" userId="76d7ce9a-58f9-4227-9ce6-18dcc353422d" providerId="ADAL" clId="{2FBEFD77-14B2-4E0C-9FBF-7AD921EDF5B0}" dt="2024-09-03T21:02:40.205" v="2920" actId="478"/>
          <ac:spMkLst>
            <pc:docMk/>
            <pc:sldMk cId="2794043861" sldId="1114"/>
            <ac:spMk id="41" creationId="{9A606DB8-DAF2-866D-45DD-A236017C1762}"/>
          </ac:spMkLst>
        </pc:spChg>
        <pc:spChg chg="del">
          <ac:chgData name="Jana Lu" userId="76d7ce9a-58f9-4227-9ce6-18dcc353422d" providerId="ADAL" clId="{2FBEFD77-14B2-4E0C-9FBF-7AD921EDF5B0}" dt="2024-09-03T21:02:40.205" v="2920" actId="478"/>
          <ac:spMkLst>
            <pc:docMk/>
            <pc:sldMk cId="2794043861" sldId="1114"/>
            <ac:spMk id="42" creationId="{46410104-52CE-73EB-0954-F3C6F26386C8}"/>
          </ac:spMkLst>
        </pc:spChg>
        <pc:spChg chg="del">
          <ac:chgData name="Jana Lu" userId="76d7ce9a-58f9-4227-9ce6-18dcc353422d" providerId="ADAL" clId="{2FBEFD77-14B2-4E0C-9FBF-7AD921EDF5B0}" dt="2024-09-03T21:02:40.205" v="2920" actId="478"/>
          <ac:spMkLst>
            <pc:docMk/>
            <pc:sldMk cId="2794043861" sldId="1114"/>
            <ac:spMk id="43" creationId="{CC04A2DC-1DB6-1D55-EE30-5907B17F43BC}"/>
          </ac:spMkLst>
        </pc:spChg>
        <pc:spChg chg="del">
          <ac:chgData name="Jana Lu" userId="76d7ce9a-58f9-4227-9ce6-18dcc353422d" providerId="ADAL" clId="{2FBEFD77-14B2-4E0C-9FBF-7AD921EDF5B0}" dt="2024-09-03T21:02:40.205" v="2920" actId="478"/>
          <ac:spMkLst>
            <pc:docMk/>
            <pc:sldMk cId="2794043861" sldId="1114"/>
            <ac:spMk id="44" creationId="{24935CFF-5CBA-2DA2-4F10-3E9D71C6B8C2}"/>
          </ac:spMkLst>
        </pc:spChg>
        <pc:spChg chg="del">
          <ac:chgData name="Jana Lu" userId="76d7ce9a-58f9-4227-9ce6-18dcc353422d" providerId="ADAL" clId="{2FBEFD77-14B2-4E0C-9FBF-7AD921EDF5B0}" dt="2024-09-03T21:02:40.205" v="2920" actId="478"/>
          <ac:spMkLst>
            <pc:docMk/>
            <pc:sldMk cId="2794043861" sldId="1114"/>
            <ac:spMk id="45" creationId="{CC4165E8-7D8A-51B2-3CAA-26E48E880B61}"/>
          </ac:spMkLst>
        </pc:spChg>
        <pc:spChg chg="del">
          <ac:chgData name="Jana Lu" userId="76d7ce9a-58f9-4227-9ce6-18dcc353422d" providerId="ADAL" clId="{2FBEFD77-14B2-4E0C-9FBF-7AD921EDF5B0}" dt="2024-09-03T21:02:40.205" v="2920" actId="478"/>
          <ac:spMkLst>
            <pc:docMk/>
            <pc:sldMk cId="2794043861" sldId="1114"/>
            <ac:spMk id="46" creationId="{8B116738-173B-E173-4074-082FBB7992A9}"/>
          </ac:spMkLst>
        </pc:spChg>
      </pc:sldChg>
      <pc:sldChg chg="delSp modSp mod modNotesTx">
        <pc:chgData name="Jana Lu" userId="76d7ce9a-58f9-4227-9ce6-18dcc353422d" providerId="ADAL" clId="{2FBEFD77-14B2-4E0C-9FBF-7AD921EDF5B0}" dt="2024-09-03T19:25:04.576" v="2295" actId="20577"/>
        <pc:sldMkLst>
          <pc:docMk/>
          <pc:sldMk cId="1393327440" sldId="1146"/>
        </pc:sldMkLst>
        <pc:spChg chg="ord">
          <ac:chgData name="Jana Lu" userId="76d7ce9a-58f9-4227-9ce6-18dcc353422d" providerId="ADAL" clId="{2FBEFD77-14B2-4E0C-9FBF-7AD921EDF5B0}" dt="2024-09-03T19:03:56.806" v="1860" actId="13244"/>
          <ac:spMkLst>
            <pc:docMk/>
            <pc:sldMk cId="1393327440" sldId="1146"/>
            <ac:spMk id="2" creationId="{112B7B46-5E5A-CAE8-7C06-027DB0886FF6}"/>
          </ac:spMkLst>
        </pc:spChg>
        <pc:spChg chg="mod">
          <ac:chgData name="Jana Lu" userId="76d7ce9a-58f9-4227-9ce6-18dcc353422d" providerId="ADAL" clId="{2FBEFD77-14B2-4E0C-9FBF-7AD921EDF5B0}" dt="2024-09-03T19:25:04.576" v="2295" actId="20577"/>
          <ac:spMkLst>
            <pc:docMk/>
            <pc:sldMk cId="1393327440" sldId="1146"/>
            <ac:spMk id="8" creationId="{EDF41BAC-C24C-407A-21A9-3DE879A7C07A}"/>
          </ac:spMkLst>
        </pc:spChg>
        <pc:spChg chg="del">
          <ac:chgData name="Jana Lu" userId="76d7ce9a-58f9-4227-9ce6-18dcc353422d" providerId="ADAL" clId="{2FBEFD77-14B2-4E0C-9FBF-7AD921EDF5B0}" dt="2024-09-03T19:03:31.423" v="1723" actId="478"/>
          <ac:spMkLst>
            <pc:docMk/>
            <pc:sldMk cId="1393327440" sldId="1146"/>
            <ac:spMk id="9" creationId="{E4145078-E159-ACDF-365F-55BDB9CFB78D}"/>
          </ac:spMkLst>
        </pc:spChg>
        <pc:spChg chg="del">
          <ac:chgData name="Jana Lu" userId="76d7ce9a-58f9-4227-9ce6-18dcc353422d" providerId="ADAL" clId="{2FBEFD77-14B2-4E0C-9FBF-7AD921EDF5B0}" dt="2024-09-03T19:03:31.423" v="1723" actId="478"/>
          <ac:spMkLst>
            <pc:docMk/>
            <pc:sldMk cId="1393327440" sldId="1146"/>
            <ac:spMk id="10" creationId="{5CF817A0-E2A9-CF8E-3304-9BFF9B54435D}"/>
          </ac:spMkLst>
        </pc:spChg>
        <pc:spChg chg="del">
          <ac:chgData name="Jana Lu" userId="76d7ce9a-58f9-4227-9ce6-18dcc353422d" providerId="ADAL" clId="{2FBEFD77-14B2-4E0C-9FBF-7AD921EDF5B0}" dt="2024-09-03T19:03:31.423" v="1723" actId="478"/>
          <ac:spMkLst>
            <pc:docMk/>
            <pc:sldMk cId="1393327440" sldId="1146"/>
            <ac:spMk id="11" creationId="{81FF4366-24C6-718B-598C-13C2B09F3E6B}"/>
          </ac:spMkLst>
        </pc:spChg>
        <pc:spChg chg="del">
          <ac:chgData name="Jana Lu" userId="76d7ce9a-58f9-4227-9ce6-18dcc353422d" providerId="ADAL" clId="{2FBEFD77-14B2-4E0C-9FBF-7AD921EDF5B0}" dt="2024-09-03T19:03:31.423" v="1723" actId="478"/>
          <ac:spMkLst>
            <pc:docMk/>
            <pc:sldMk cId="1393327440" sldId="1146"/>
            <ac:spMk id="12" creationId="{BB326639-4DB3-9A7C-CA60-641EA801B61A}"/>
          </ac:spMkLst>
        </pc:spChg>
        <pc:spChg chg="del">
          <ac:chgData name="Jana Lu" userId="76d7ce9a-58f9-4227-9ce6-18dcc353422d" providerId="ADAL" clId="{2FBEFD77-14B2-4E0C-9FBF-7AD921EDF5B0}" dt="2024-09-03T19:03:31.423" v="1723" actId="478"/>
          <ac:spMkLst>
            <pc:docMk/>
            <pc:sldMk cId="1393327440" sldId="1146"/>
            <ac:spMk id="13" creationId="{368CF483-5283-EABA-603B-B4BFF6D19B60}"/>
          </ac:spMkLst>
        </pc:spChg>
        <pc:spChg chg="del">
          <ac:chgData name="Jana Lu" userId="76d7ce9a-58f9-4227-9ce6-18dcc353422d" providerId="ADAL" clId="{2FBEFD77-14B2-4E0C-9FBF-7AD921EDF5B0}" dt="2024-09-03T19:03:31.423" v="1723" actId="478"/>
          <ac:spMkLst>
            <pc:docMk/>
            <pc:sldMk cId="1393327440" sldId="1146"/>
            <ac:spMk id="14" creationId="{828D7D67-AB69-5C97-2F66-663650075996}"/>
          </ac:spMkLst>
        </pc:spChg>
        <pc:spChg chg="del">
          <ac:chgData name="Jana Lu" userId="76d7ce9a-58f9-4227-9ce6-18dcc353422d" providerId="ADAL" clId="{2FBEFD77-14B2-4E0C-9FBF-7AD921EDF5B0}" dt="2024-09-03T19:03:31.423" v="1723" actId="478"/>
          <ac:spMkLst>
            <pc:docMk/>
            <pc:sldMk cId="1393327440" sldId="1146"/>
            <ac:spMk id="15" creationId="{ED657314-9993-FBF6-FAF9-F07BC9C8ECE5}"/>
          </ac:spMkLst>
        </pc:spChg>
        <pc:spChg chg="del">
          <ac:chgData name="Jana Lu" userId="76d7ce9a-58f9-4227-9ce6-18dcc353422d" providerId="ADAL" clId="{2FBEFD77-14B2-4E0C-9FBF-7AD921EDF5B0}" dt="2024-09-03T19:03:31.423" v="1723" actId="478"/>
          <ac:spMkLst>
            <pc:docMk/>
            <pc:sldMk cId="1393327440" sldId="1146"/>
            <ac:spMk id="16" creationId="{69DCB894-730F-4217-F9A9-17B0519C1266}"/>
          </ac:spMkLst>
        </pc:spChg>
        <pc:spChg chg="del">
          <ac:chgData name="Jana Lu" userId="76d7ce9a-58f9-4227-9ce6-18dcc353422d" providerId="ADAL" clId="{2FBEFD77-14B2-4E0C-9FBF-7AD921EDF5B0}" dt="2024-09-03T19:03:31.423" v="1723" actId="478"/>
          <ac:spMkLst>
            <pc:docMk/>
            <pc:sldMk cId="1393327440" sldId="1146"/>
            <ac:spMk id="17" creationId="{8AAAD3E1-0F1F-E53A-214D-1E81BAFDE09D}"/>
          </ac:spMkLst>
        </pc:spChg>
        <pc:spChg chg="del">
          <ac:chgData name="Jana Lu" userId="76d7ce9a-58f9-4227-9ce6-18dcc353422d" providerId="ADAL" clId="{2FBEFD77-14B2-4E0C-9FBF-7AD921EDF5B0}" dt="2024-09-03T19:03:31.423" v="1723" actId="478"/>
          <ac:spMkLst>
            <pc:docMk/>
            <pc:sldMk cId="1393327440" sldId="1146"/>
            <ac:spMk id="18" creationId="{8FA8ADB7-1F1B-2DD1-3E82-791DE19E4E32}"/>
          </ac:spMkLst>
        </pc:spChg>
        <pc:spChg chg="del">
          <ac:chgData name="Jana Lu" userId="76d7ce9a-58f9-4227-9ce6-18dcc353422d" providerId="ADAL" clId="{2FBEFD77-14B2-4E0C-9FBF-7AD921EDF5B0}" dt="2024-09-03T19:03:31.423" v="1723" actId="478"/>
          <ac:spMkLst>
            <pc:docMk/>
            <pc:sldMk cId="1393327440" sldId="1146"/>
            <ac:spMk id="19" creationId="{2467B5BB-6D63-C1B9-C338-F8580A7C8E3B}"/>
          </ac:spMkLst>
        </pc:spChg>
        <pc:spChg chg="del">
          <ac:chgData name="Jana Lu" userId="76d7ce9a-58f9-4227-9ce6-18dcc353422d" providerId="ADAL" clId="{2FBEFD77-14B2-4E0C-9FBF-7AD921EDF5B0}" dt="2024-09-03T19:03:31.423" v="1723" actId="478"/>
          <ac:spMkLst>
            <pc:docMk/>
            <pc:sldMk cId="1393327440" sldId="1146"/>
            <ac:spMk id="20" creationId="{D84AE082-A36E-6120-E0EB-2E02BF7169EB}"/>
          </ac:spMkLst>
        </pc:spChg>
        <pc:spChg chg="del">
          <ac:chgData name="Jana Lu" userId="76d7ce9a-58f9-4227-9ce6-18dcc353422d" providerId="ADAL" clId="{2FBEFD77-14B2-4E0C-9FBF-7AD921EDF5B0}" dt="2024-09-03T19:03:31.423" v="1723" actId="478"/>
          <ac:spMkLst>
            <pc:docMk/>
            <pc:sldMk cId="1393327440" sldId="1146"/>
            <ac:spMk id="21" creationId="{EE2347D5-67E5-7B4A-2939-5BDCAD988456}"/>
          </ac:spMkLst>
        </pc:spChg>
        <pc:spChg chg="del">
          <ac:chgData name="Jana Lu" userId="76d7ce9a-58f9-4227-9ce6-18dcc353422d" providerId="ADAL" clId="{2FBEFD77-14B2-4E0C-9FBF-7AD921EDF5B0}" dt="2024-09-03T19:03:31.423" v="1723" actId="478"/>
          <ac:spMkLst>
            <pc:docMk/>
            <pc:sldMk cId="1393327440" sldId="1146"/>
            <ac:spMk id="22" creationId="{A83C8256-0C9D-6528-AC35-66E518C4E800}"/>
          </ac:spMkLst>
        </pc:spChg>
        <pc:spChg chg="del">
          <ac:chgData name="Jana Lu" userId="76d7ce9a-58f9-4227-9ce6-18dcc353422d" providerId="ADAL" clId="{2FBEFD77-14B2-4E0C-9FBF-7AD921EDF5B0}" dt="2024-09-03T19:03:31.423" v="1723" actId="478"/>
          <ac:spMkLst>
            <pc:docMk/>
            <pc:sldMk cId="1393327440" sldId="1146"/>
            <ac:spMk id="23" creationId="{B00F4C7C-67D6-EA1A-8527-0A69094AE076}"/>
          </ac:spMkLst>
        </pc:spChg>
        <pc:spChg chg="del">
          <ac:chgData name="Jana Lu" userId="76d7ce9a-58f9-4227-9ce6-18dcc353422d" providerId="ADAL" clId="{2FBEFD77-14B2-4E0C-9FBF-7AD921EDF5B0}" dt="2024-09-03T19:03:31.423" v="1723" actId="478"/>
          <ac:spMkLst>
            <pc:docMk/>
            <pc:sldMk cId="1393327440" sldId="1146"/>
            <ac:spMk id="24" creationId="{F79AF3B6-B6F1-AE48-296C-64A57B9F1D7E}"/>
          </ac:spMkLst>
        </pc:spChg>
        <pc:spChg chg="del">
          <ac:chgData name="Jana Lu" userId="76d7ce9a-58f9-4227-9ce6-18dcc353422d" providerId="ADAL" clId="{2FBEFD77-14B2-4E0C-9FBF-7AD921EDF5B0}" dt="2024-09-03T19:03:31.423" v="1723" actId="478"/>
          <ac:spMkLst>
            <pc:docMk/>
            <pc:sldMk cId="1393327440" sldId="1146"/>
            <ac:spMk id="25" creationId="{A7DD10BB-BFFD-17BE-2A9E-BB8BD0E658F6}"/>
          </ac:spMkLst>
        </pc:spChg>
        <pc:spChg chg="del">
          <ac:chgData name="Jana Lu" userId="76d7ce9a-58f9-4227-9ce6-18dcc353422d" providerId="ADAL" clId="{2FBEFD77-14B2-4E0C-9FBF-7AD921EDF5B0}" dt="2024-09-03T19:03:31.423" v="1723" actId="478"/>
          <ac:spMkLst>
            <pc:docMk/>
            <pc:sldMk cId="1393327440" sldId="1146"/>
            <ac:spMk id="26" creationId="{F45D7AEB-992A-42D2-2BDC-290FF8DECAF6}"/>
          </ac:spMkLst>
        </pc:spChg>
        <pc:spChg chg="del">
          <ac:chgData name="Jana Lu" userId="76d7ce9a-58f9-4227-9ce6-18dcc353422d" providerId="ADAL" clId="{2FBEFD77-14B2-4E0C-9FBF-7AD921EDF5B0}" dt="2024-09-03T19:03:31.423" v="1723" actId="478"/>
          <ac:spMkLst>
            <pc:docMk/>
            <pc:sldMk cId="1393327440" sldId="1146"/>
            <ac:spMk id="27" creationId="{5E7838AB-3DA8-3EE6-2E5C-38079256D166}"/>
          </ac:spMkLst>
        </pc:spChg>
        <pc:picChg chg="mod">
          <ac:chgData name="Jana Lu" userId="76d7ce9a-58f9-4227-9ce6-18dcc353422d" providerId="ADAL" clId="{2FBEFD77-14B2-4E0C-9FBF-7AD921EDF5B0}" dt="2024-09-03T19:03:48.178" v="1859" actId="962"/>
          <ac:picMkLst>
            <pc:docMk/>
            <pc:sldMk cId="1393327440" sldId="1146"/>
            <ac:picMk id="4" creationId="{03397FEA-B73D-E89A-0E23-1213C09D5F18}"/>
          </ac:picMkLst>
        </pc:picChg>
      </pc:sldChg>
      <pc:sldChg chg="addSp delSp modSp mod modNotesTx">
        <pc:chgData name="Jana Lu" userId="76d7ce9a-58f9-4227-9ce6-18dcc353422d" providerId="ADAL" clId="{2FBEFD77-14B2-4E0C-9FBF-7AD921EDF5B0}" dt="2024-09-03T21:05:16.574" v="2932" actId="13244"/>
        <pc:sldMkLst>
          <pc:docMk/>
          <pc:sldMk cId="1090957218" sldId="1149"/>
        </pc:sldMkLst>
        <pc:spChg chg="mod">
          <ac:chgData name="Jana Lu" userId="76d7ce9a-58f9-4227-9ce6-18dcc353422d" providerId="ADAL" clId="{2FBEFD77-14B2-4E0C-9FBF-7AD921EDF5B0}" dt="2024-09-03T19:25:07.304" v="2297" actId="20577"/>
          <ac:spMkLst>
            <pc:docMk/>
            <pc:sldMk cId="1090957218" sldId="1149"/>
            <ac:spMk id="2" creationId="{17ED51D1-F171-D541-1D5F-AFDE2C03CA87}"/>
          </ac:spMkLst>
        </pc:spChg>
        <pc:spChg chg="del">
          <ac:chgData name="Jana Lu" userId="76d7ce9a-58f9-4227-9ce6-18dcc353422d" providerId="ADAL" clId="{2FBEFD77-14B2-4E0C-9FBF-7AD921EDF5B0}" dt="2024-09-03T19:04:59.404" v="1865" actId="478"/>
          <ac:spMkLst>
            <pc:docMk/>
            <pc:sldMk cId="1090957218" sldId="1149"/>
            <ac:spMk id="4" creationId="{AD11FE54-E8CC-7ACC-75E1-88E9EC72F282}"/>
          </ac:spMkLst>
        </pc:spChg>
        <pc:spChg chg="del">
          <ac:chgData name="Jana Lu" userId="76d7ce9a-58f9-4227-9ce6-18dcc353422d" providerId="ADAL" clId="{2FBEFD77-14B2-4E0C-9FBF-7AD921EDF5B0}" dt="2024-09-03T19:04:59.404" v="1865" actId="478"/>
          <ac:spMkLst>
            <pc:docMk/>
            <pc:sldMk cId="1090957218" sldId="1149"/>
            <ac:spMk id="5" creationId="{CE993F98-B08B-29C7-605F-6DB839AE3CEF}"/>
          </ac:spMkLst>
        </pc:spChg>
        <pc:spChg chg="del">
          <ac:chgData name="Jana Lu" userId="76d7ce9a-58f9-4227-9ce6-18dcc353422d" providerId="ADAL" clId="{2FBEFD77-14B2-4E0C-9FBF-7AD921EDF5B0}" dt="2024-09-03T19:04:59.404" v="1865" actId="478"/>
          <ac:spMkLst>
            <pc:docMk/>
            <pc:sldMk cId="1090957218" sldId="1149"/>
            <ac:spMk id="6" creationId="{A1D59520-C12D-4DF0-6D40-BACB2E2A022E}"/>
          </ac:spMkLst>
        </pc:spChg>
        <pc:spChg chg="del">
          <ac:chgData name="Jana Lu" userId="76d7ce9a-58f9-4227-9ce6-18dcc353422d" providerId="ADAL" clId="{2FBEFD77-14B2-4E0C-9FBF-7AD921EDF5B0}" dt="2024-09-03T19:04:59.404" v="1865" actId="478"/>
          <ac:spMkLst>
            <pc:docMk/>
            <pc:sldMk cId="1090957218" sldId="1149"/>
            <ac:spMk id="7" creationId="{2A056A47-A4EA-70BD-9D4B-A3B8E2F57C91}"/>
          </ac:spMkLst>
        </pc:spChg>
        <pc:spChg chg="del">
          <ac:chgData name="Jana Lu" userId="76d7ce9a-58f9-4227-9ce6-18dcc353422d" providerId="ADAL" clId="{2FBEFD77-14B2-4E0C-9FBF-7AD921EDF5B0}" dt="2024-09-03T19:04:59.404" v="1865" actId="478"/>
          <ac:spMkLst>
            <pc:docMk/>
            <pc:sldMk cId="1090957218" sldId="1149"/>
            <ac:spMk id="8" creationId="{7FFC751E-8298-4675-115D-697EA99BD545}"/>
          </ac:spMkLst>
        </pc:spChg>
        <pc:spChg chg="del">
          <ac:chgData name="Jana Lu" userId="76d7ce9a-58f9-4227-9ce6-18dcc353422d" providerId="ADAL" clId="{2FBEFD77-14B2-4E0C-9FBF-7AD921EDF5B0}" dt="2024-09-03T19:04:59.404" v="1865" actId="478"/>
          <ac:spMkLst>
            <pc:docMk/>
            <pc:sldMk cId="1090957218" sldId="1149"/>
            <ac:spMk id="9" creationId="{7D8ADA87-4361-591F-8323-C1763E2DBE0A}"/>
          </ac:spMkLst>
        </pc:spChg>
        <pc:spChg chg="del">
          <ac:chgData name="Jana Lu" userId="76d7ce9a-58f9-4227-9ce6-18dcc353422d" providerId="ADAL" clId="{2FBEFD77-14B2-4E0C-9FBF-7AD921EDF5B0}" dt="2024-09-03T19:04:59.404" v="1865" actId="478"/>
          <ac:spMkLst>
            <pc:docMk/>
            <pc:sldMk cId="1090957218" sldId="1149"/>
            <ac:spMk id="10" creationId="{26602963-3A5B-584A-1BC3-951108FDA351}"/>
          </ac:spMkLst>
        </pc:spChg>
        <pc:spChg chg="del">
          <ac:chgData name="Jana Lu" userId="76d7ce9a-58f9-4227-9ce6-18dcc353422d" providerId="ADAL" clId="{2FBEFD77-14B2-4E0C-9FBF-7AD921EDF5B0}" dt="2024-09-03T19:04:59.404" v="1865" actId="478"/>
          <ac:spMkLst>
            <pc:docMk/>
            <pc:sldMk cId="1090957218" sldId="1149"/>
            <ac:spMk id="11" creationId="{8CE54FAF-49DA-9ECE-24DC-9F774CD2931B}"/>
          </ac:spMkLst>
        </pc:spChg>
        <pc:spChg chg="del">
          <ac:chgData name="Jana Lu" userId="76d7ce9a-58f9-4227-9ce6-18dcc353422d" providerId="ADAL" clId="{2FBEFD77-14B2-4E0C-9FBF-7AD921EDF5B0}" dt="2024-09-03T19:04:59.404" v="1865" actId="478"/>
          <ac:spMkLst>
            <pc:docMk/>
            <pc:sldMk cId="1090957218" sldId="1149"/>
            <ac:spMk id="12" creationId="{36F7A377-57AC-6170-5F55-EA59B1130A9A}"/>
          </ac:spMkLst>
        </pc:spChg>
        <pc:spChg chg="del">
          <ac:chgData name="Jana Lu" userId="76d7ce9a-58f9-4227-9ce6-18dcc353422d" providerId="ADAL" clId="{2FBEFD77-14B2-4E0C-9FBF-7AD921EDF5B0}" dt="2024-09-03T19:04:59.404" v="1865" actId="478"/>
          <ac:spMkLst>
            <pc:docMk/>
            <pc:sldMk cId="1090957218" sldId="1149"/>
            <ac:spMk id="13" creationId="{857E8FBF-DA1D-D494-64E5-832405371A98}"/>
          </ac:spMkLst>
        </pc:spChg>
        <pc:spChg chg="del">
          <ac:chgData name="Jana Lu" userId="76d7ce9a-58f9-4227-9ce6-18dcc353422d" providerId="ADAL" clId="{2FBEFD77-14B2-4E0C-9FBF-7AD921EDF5B0}" dt="2024-09-03T19:04:59.404" v="1865" actId="478"/>
          <ac:spMkLst>
            <pc:docMk/>
            <pc:sldMk cId="1090957218" sldId="1149"/>
            <ac:spMk id="14" creationId="{4A972F4F-78A0-A5DF-FA9B-9D8A38A2B5D5}"/>
          </ac:spMkLst>
        </pc:spChg>
        <pc:spChg chg="del">
          <ac:chgData name="Jana Lu" userId="76d7ce9a-58f9-4227-9ce6-18dcc353422d" providerId="ADAL" clId="{2FBEFD77-14B2-4E0C-9FBF-7AD921EDF5B0}" dt="2024-09-03T19:04:59.404" v="1865" actId="478"/>
          <ac:spMkLst>
            <pc:docMk/>
            <pc:sldMk cId="1090957218" sldId="1149"/>
            <ac:spMk id="15" creationId="{3FC39166-65AE-6BB2-F4E4-C62976E290EF}"/>
          </ac:spMkLst>
        </pc:spChg>
        <pc:spChg chg="del">
          <ac:chgData name="Jana Lu" userId="76d7ce9a-58f9-4227-9ce6-18dcc353422d" providerId="ADAL" clId="{2FBEFD77-14B2-4E0C-9FBF-7AD921EDF5B0}" dt="2024-09-03T19:04:59.404" v="1865" actId="478"/>
          <ac:spMkLst>
            <pc:docMk/>
            <pc:sldMk cId="1090957218" sldId="1149"/>
            <ac:spMk id="16" creationId="{4B769F05-12DE-CA96-0B58-6653EB3C5067}"/>
          </ac:spMkLst>
        </pc:spChg>
        <pc:spChg chg="del">
          <ac:chgData name="Jana Lu" userId="76d7ce9a-58f9-4227-9ce6-18dcc353422d" providerId="ADAL" clId="{2FBEFD77-14B2-4E0C-9FBF-7AD921EDF5B0}" dt="2024-09-03T19:04:59.404" v="1865" actId="478"/>
          <ac:spMkLst>
            <pc:docMk/>
            <pc:sldMk cId="1090957218" sldId="1149"/>
            <ac:spMk id="17" creationId="{8E624823-47AD-C90F-8BA2-538D3B7D3AE4}"/>
          </ac:spMkLst>
        </pc:spChg>
        <pc:spChg chg="del">
          <ac:chgData name="Jana Lu" userId="76d7ce9a-58f9-4227-9ce6-18dcc353422d" providerId="ADAL" clId="{2FBEFD77-14B2-4E0C-9FBF-7AD921EDF5B0}" dt="2024-09-03T19:04:59.404" v="1865" actId="478"/>
          <ac:spMkLst>
            <pc:docMk/>
            <pc:sldMk cId="1090957218" sldId="1149"/>
            <ac:spMk id="18" creationId="{D416DD43-FAA7-1D8F-EE22-ECF8DE18E35A}"/>
          </ac:spMkLst>
        </pc:spChg>
        <pc:spChg chg="del">
          <ac:chgData name="Jana Lu" userId="76d7ce9a-58f9-4227-9ce6-18dcc353422d" providerId="ADAL" clId="{2FBEFD77-14B2-4E0C-9FBF-7AD921EDF5B0}" dt="2024-09-03T19:04:59.404" v="1865" actId="478"/>
          <ac:spMkLst>
            <pc:docMk/>
            <pc:sldMk cId="1090957218" sldId="1149"/>
            <ac:spMk id="19" creationId="{5C9607AB-B829-AD32-F321-FD949C9E18B2}"/>
          </ac:spMkLst>
        </pc:spChg>
        <pc:spChg chg="del">
          <ac:chgData name="Jana Lu" userId="76d7ce9a-58f9-4227-9ce6-18dcc353422d" providerId="ADAL" clId="{2FBEFD77-14B2-4E0C-9FBF-7AD921EDF5B0}" dt="2024-09-03T19:04:59.404" v="1865" actId="478"/>
          <ac:spMkLst>
            <pc:docMk/>
            <pc:sldMk cId="1090957218" sldId="1149"/>
            <ac:spMk id="20" creationId="{5AC8F06B-E66D-1C2C-1AF0-CE33FC19666B}"/>
          </ac:spMkLst>
        </pc:spChg>
        <pc:spChg chg="del">
          <ac:chgData name="Jana Lu" userId="76d7ce9a-58f9-4227-9ce6-18dcc353422d" providerId="ADAL" clId="{2FBEFD77-14B2-4E0C-9FBF-7AD921EDF5B0}" dt="2024-09-03T19:04:59.404" v="1865" actId="478"/>
          <ac:spMkLst>
            <pc:docMk/>
            <pc:sldMk cId="1090957218" sldId="1149"/>
            <ac:spMk id="21" creationId="{070EE715-BB29-E671-E3F5-2EF34F745DD0}"/>
          </ac:spMkLst>
        </pc:spChg>
        <pc:spChg chg="del">
          <ac:chgData name="Jana Lu" userId="76d7ce9a-58f9-4227-9ce6-18dcc353422d" providerId="ADAL" clId="{2FBEFD77-14B2-4E0C-9FBF-7AD921EDF5B0}" dt="2024-09-03T19:04:59.404" v="1865" actId="478"/>
          <ac:spMkLst>
            <pc:docMk/>
            <pc:sldMk cId="1090957218" sldId="1149"/>
            <ac:spMk id="22" creationId="{2A498989-843D-552A-4D37-72C4AF9A5E21}"/>
          </ac:spMkLst>
        </pc:spChg>
        <pc:spChg chg="ord">
          <ac:chgData name="Jana Lu" userId="76d7ce9a-58f9-4227-9ce6-18dcc353422d" providerId="ADAL" clId="{2FBEFD77-14B2-4E0C-9FBF-7AD921EDF5B0}" dt="2024-09-03T19:18:43.940" v="2124" actId="13244"/>
          <ac:spMkLst>
            <pc:docMk/>
            <pc:sldMk cId="1090957218" sldId="1149"/>
            <ac:spMk id="23" creationId="{39416C08-9DCA-90F8-F165-3C9FC4C0F443}"/>
          </ac:spMkLst>
        </pc:spChg>
        <pc:picChg chg="add del mod">
          <ac:chgData name="Jana Lu" userId="76d7ce9a-58f9-4227-9ce6-18dcc353422d" providerId="ADAL" clId="{2FBEFD77-14B2-4E0C-9FBF-7AD921EDF5B0}" dt="2024-09-03T21:05:16.574" v="2932" actId="13244"/>
          <ac:picMkLst>
            <pc:docMk/>
            <pc:sldMk cId="1090957218" sldId="1149"/>
            <ac:picMk id="2050" creationId="{C21B74D8-9580-4195-D8DF-CA481EF65027}"/>
          </ac:picMkLst>
        </pc:picChg>
      </pc:sldChg>
      <pc:sldChg chg="delSp modSp mod modNotesTx">
        <pc:chgData name="Jana Lu" userId="76d7ce9a-58f9-4227-9ce6-18dcc353422d" providerId="ADAL" clId="{2FBEFD77-14B2-4E0C-9FBF-7AD921EDF5B0}" dt="2024-09-03T19:25:11.523" v="2299" actId="20577"/>
        <pc:sldMkLst>
          <pc:docMk/>
          <pc:sldMk cId="2297160221" sldId="1150"/>
        </pc:sldMkLst>
        <pc:spChg chg="mod">
          <ac:chgData name="Jana Lu" userId="76d7ce9a-58f9-4227-9ce6-18dcc353422d" providerId="ADAL" clId="{2FBEFD77-14B2-4E0C-9FBF-7AD921EDF5B0}" dt="2024-09-03T19:25:11.523" v="2299" actId="20577"/>
          <ac:spMkLst>
            <pc:docMk/>
            <pc:sldMk cId="2297160221" sldId="1150"/>
            <ac:spMk id="3" creationId="{746EC3B6-014A-0391-DBC6-D715455CAF19}"/>
          </ac:spMkLst>
        </pc:spChg>
        <pc:spChg chg="del">
          <ac:chgData name="Jana Lu" userId="76d7ce9a-58f9-4227-9ce6-18dcc353422d" providerId="ADAL" clId="{2FBEFD77-14B2-4E0C-9FBF-7AD921EDF5B0}" dt="2024-09-03T19:18:52.555" v="2127" actId="478"/>
          <ac:spMkLst>
            <pc:docMk/>
            <pc:sldMk cId="2297160221" sldId="1150"/>
            <ac:spMk id="4" creationId="{E7604FFD-FCFD-97C2-94CE-7D20742CFCC2}"/>
          </ac:spMkLst>
        </pc:spChg>
        <pc:spChg chg="del">
          <ac:chgData name="Jana Lu" userId="76d7ce9a-58f9-4227-9ce6-18dcc353422d" providerId="ADAL" clId="{2FBEFD77-14B2-4E0C-9FBF-7AD921EDF5B0}" dt="2024-09-03T19:18:52.555" v="2127" actId="478"/>
          <ac:spMkLst>
            <pc:docMk/>
            <pc:sldMk cId="2297160221" sldId="1150"/>
            <ac:spMk id="5" creationId="{2514A8B8-3F2E-3B24-C29E-5C089E2D61F7}"/>
          </ac:spMkLst>
        </pc:spChg>
        <pc:spChg chg="del">
          <ac:chgData name="Jana Lu" userId="76d7ce9a-58f9-4227-9ce6-18dcc353422d" providerId="ADAL" clId="{2FBEFD77-14B2-4E0C-9FBF-7AD921EDF5B0}" dt="2024-09-03T19:18:52.555" v="2127" actId="478"/>
          <ac:spMkLst>
            <pc:docMk/>
            <pc:sldMk cId="2297160221" sldId="1150"/>
            <ac:spMk id="6" creationId="{DC326977-E4E3-EF15-8022-8D4F4456E24E}"/>
          </ac:spMkLst>
        </pc:spChg>
        <pc:spChg chg="del">
          <ac:chgData name="Jana Lu" userId="76d7ce9a-58f9-4227-9ce6-18dcc353422d" providerId="ADAL" clId="{2FBEFD77-14B2-4E0C-9FBF-7AD921EDF5B0}" dt="2024-09-03T19:18:52.555" v="2127" actId="478"/>
          <ac:spMkLst>
            <pc:docMk/>
            <pc:sldMk cId="2297160221" sldId="1150"/>
            <ac:spMk id="7" creationId="{13D17CD4-0F6F-7625-961A-A81297876FB6}"/>
          </ac:spMkLst>
        </pc:spChg>
        <pc:spChg chg="del">
          <ac:chgData name="Jana Lu" userId="76d7ce9a-58f9-4227-9ce6-18dcc353422d" providerId="ADAL" clId="{2FBEFD77-14B2-4E0C-9FBF-7AD921EDF5B0}" dt="2024-09-03T19:18:52.555" v="2127" actId="478"/>
          <ac:spMkLst>
            <pc:docMk/>
            <pc:sldMk cId="2297160221" sldId="1150"/>
            <ac:spMk id="8" creationId="{1DB8B79E-C2E8-D848-4301-F2331E1CE1C1}"/>
          </ac:spMkLst>
        </pc:spChg>
        <pc:spChg chg="del">
          <ac:chgData name="Jana Lu" userId="76d7ce9a-58f9-4227-9ce6-18dcc353422d" providerId="ADAL" clId="{2FBEFD77-14B2-4E0C-9FBF-7AD921EDF5B0}" dt="2024-09-03T19:18:52.555" v="2127" actId="478"/>
          <ac:spMkLst>
            <pc:docMk/>
            <pc:sldMk cId="2297160221" sldId="1150"/>
            <ac:spMk id="9" creationId="{398D8794-4047-1983-3194-A8CFD73BEF9A}"/>
          </ac:spMkLst>
        </pc:spChg>
        <pc:spChg chg="del">
          <ac:chgData name="Jana Lu" userId="76d7ce9a-58f9-4227-9ce6-18dcc353422d" providerId="ADAL" clId="{2FBEFD77-14B2-4E0C-9FBF-7AD921EDF5B0}" dt="2024-09-03T19:18:52.555" v="2127" actId="478"/>
          <ac:spMkLst>
            <pc:docMk/>
            <pc:sldMk cId="2297160221" sldId="1150"/>
            <ac:spMk id="10" creationId="{2F5F6B0F-57CD-5881-C375-660D525C4DE0}"/>
          </ac:spMkLst>
        </pc:spChg>
        <pc:spChg chg="del">
          <ac:chgData name="Jana Lu" userId="76d7ce9a-58f9-4227-9ce6-18dcc353422d" providerId="ADAL" clId="{2FBEFD77-14B2-4E0C-9FBF-7AD921EDF5B0}" dt="2024-09-03T19:18:52.555" v="2127" actId="478"/>
          <ac:spMkLst>
            <pc:docMk/>
            <pc:sldMk cId="2297160221" sldId="1150"/>
            <ac:spMk id="11" creationId="{D77636A1-F65D-C571-9EE3-EC0A26DCAD89}"/>
          </ac:spMkLst>
        </pc:spChg>
        <pc:spChg chg="del">
          <ac:chgData name="Jana Lu" userId="76d7ce9a-58f9-4227-9ce6-18dcc353422d" providerId="ADAL" clId="{2FBEFD77-14B2-4E0C-9FBF-7AD921EDF5B0}" dt="2024-09-03T19:18:52.555" v="2127" actId="478"/>
          <ac:spMkLst>
            <pc:docMk/>
            <pc:sldMk cId="2297160221" sldId="1150"/>
            <ac:spMk id="12" creationId="{0EC803DE-4DDC-E5C0-B5E4-64766E2F633E}"/>
          </ac:spMkLst>
        </pc:spChg>
        <pc:spChg chg="del">
          <ac:chgData name="Jana Lu" userId="76d7ce9a-58f9-4227-9ce6-18dcc353422d" providerId="ADAL" clId="{2FBEFD77-14B2-4E0C-9FBF-7AD921EDF5B0}" dt="2024-09-03T19:18:52.555" v="2127" actId="478"/>
          <ac:spMkLst>
            <pc:docMk/>
            <pc:sldMk cId="2297160221" sldId="1150"/>
            <ac:spMk id="13" creationId="{F59B18AE-ED25-0F92-FE86-EE1BC6EA81F8}"/>
          </ac:spMkLst>
        </pc:spChg>
        <pc:spChg chg="del">
          <ac:chgData name="Jana Lu" userId="76d7ce9a-58f9-4227-9ce6-18dcc353422d" providerId="ADAL" clId="{2FBEFD77-14B2-4E0C-9FBF-7AD921EDF5B0}" dt="2024-09-03T19:18:52.555" v="2127" actId="478"/>
          <ac:spMkLst>
            <pc:docMk/>
            <pc:sldMk cId="2297160221" sldId="1150"/>
            <ac:spMk id="14" creationId="{AF59E28B-18FA-2C8D-F0AD-0625B7BBF5FC}"/>
          </ac:spMkLst>
        </pc:spChg>
        <pc:spChg chg="del">
          <ac:chgData name="Jana Lu" userId="76d7ce9a-58f9-4227-9ce6-18dcc353422d" providerId="ADAL" clId="{2FBEFD77-14B2-4E0C-9FBF-7AD921EDF5B0}" dt="2024-09-03T19:18:52.555" v="2127" actId="478"/>
          <ac:spMkLst>
            <pc:docMk/>
            <pc:sldMk cId="2297160221" sldId="1150"/>
            <ac:spMk id="15" creationId="{E47483FE-4F7B-1EC1-7876-0F94F5FAB033}"/>
          </ac:spMkLst>
        </pc:spChg>
        <pc:spChg chg="del">
          <ac:chgData name="Jana Lu" userId="76d7ce9a-58f9-4227-9ce6-18dcc353422d" providerId="ADAL" clId="{2FBEFD77-14B2-4E0C-9FBF-7AD921EDF5B0}" dt="2024-09-03T19:18:52.555" v="2127" actId="478"/>
          <ac:spMkLst>
            <pc:docMk/>
            <pc:sldMk cId="2297160221" sldId="1150"/>
            <ac:spMk id="16" creationId="{F8888F36-F41F-A9B3-375B-7ABE78F2FCD1}"/>
          </ac:spMkLst>
        </pc:spChg>
        <pc:spChg chg="del">
          <ac:chgData name="Jana Lu" userId="76d7ce9a-58f9-4227-9ce6-18dcc353422d" providerId="ADAL" clId="{2FBEFD77-14B2-4E0C-9FBF-7AD921EDF5B0}" dt="2024-09-03T19:18:52.555" v="2127" actId="478"/>
          <ac:spMkLst>
            <pc:docMk/>
            <pc:sldMk cId="2297160221" sldId="1150"/>
            <ac:spMk id="17" creationId="{230B666A-1696-9693-7CAD-1EC44CDCFF2F}"/>
          </ac:spMkLst>
        </pc:spChg>
        <pc:spChg chg="del">
          <ac:chgData name="Jana Lu" userId="76d7ce9a-58f9-4227-9ce6-18dcc353422d" providerId="ADAL" clId="{2FBEFD77-14B2-4E0C-9FBF-7AD921EDF5B0}" dt="2024-09-03T19:18:52.555" v="2127" actId="478"/>
          <ac:spMkLst>
            <pc:docMk/>
            <pc:sldMk cId="2297160221" sldId="1150"/>
            <ac:spMk id="18" creationId="{3B9EBDAA-AB74-6D19-F57A-289AF8E57B62}"/>
          </ac:spMkLst>
        </pc:spChg>
        <pc:spChg chg="del">
          <ac:chgData name="Jana Lu" userId="76d7ce9a-58f9-4227-9ce6-18dcc353422d" providerId="ADAL" clId="{2FBEFD77-14B2-4E0C-9FBF-7AD921EDF5B0}" dt="2024-09-03T19:18:52.555" v="2127" actId="478"/>
          <ac:spMkLst>
            <pc:docMk/>
            <pc:sldMk cId="2297160221" sldId="1150"/>
            <ac:spMk id="19" creationId="{4EF3919C-EAD5-D7E6-DC5D-685F13DEBA06}"/>
          </ac:spMkLst>
        </pc:spChg>
        <pc:spChg chg="del">
          <ac:chgData name="Jana Lu" userId="76d7ce9a-58f9-4227-9ce6-18dcc353422d" providerId="ADAL" clId="{2FBEFD77-14B2-4E0C-9FBF-7AD921EDF5B0}" dt="2024-09-03T19:18:54.558" v="2128" actId="478"/>
          <ac:spMkLst>
            <pc:docMk/>
            <pc:sldMk cId="2297160221" sldId="1150"/>
            <ac:spMk id="20" creationId="{5813F142-248A-1E23-C13C-05B4D512F71F}"/>
          </ac:spMkLst>
        </pc:spChg>
        <pc:spChg chg="del">
          <ac:chgData name="Jana Lu" userId="76d7ce9a-58f9-4227-9ce6-18dcc353422d" providerId="ADAL" clId="{2FBEFD77-14B2-4E0C-9FBF-7AD921EDF5B0}" dt="2024-09-03T19:18:54.558" v="2128" actId="478"/>
          <ac:spMkLst>
            <pc:docMk/>
            <pc:sldMk cId="2297160221" sldId="1150"/>
            <ac:spMk id="21" creationId="{4682C8D6-B232-6401-0011-63A5C7D01C95}"/>
          </ac:spMkLst>
        </pc:spChg>
        <pc:spChg chg="del">
          <ac:chgData name="Jana Lu" userId="76d7ce9a-58f9-4227-9ce6-18dcc353422d" providerId="ADAL" clId="{2FBEFD77-14B2-4E0C-9FBF-7AD921EDF5B0}" dt="2024-09-03T19:19:01.592" v="2129" actId="478"/>
          <ac:spMkLst>
            <pc:docMk/>
            <pc:sldMk cId="2297160221" sldId="1150"/>
            <ac:spMk id="22" creationId="{77DE4507-66B5-CA96-57FE-71CDF3F7401E}"/>
          </ac:spMkLst>
        </pc:spChg>
        <pc:spChg chg="ord">
          <ac:chgData name="Jana Lu" userId="76d7ce9a-58f9-4227-9ce6-18dcc353422d" providerId="ADAL" clId="{2FBEFD77-14B2-4E0C-9FBF-7AD921EDF5B0}" dt="2024-09-03T19:19:22.321" v="2132" actId="13244"/>
          <ac:spMkLst>
            <pc:docMk/>
            <pc:sldMk cId="2297160221" sldId="1150"/>
            <ac:spMk id="23" creationId="{2EDC5D10-7BDB-41AD-7AD6-2D6954B7913C}"/>
          </ac:spMkLst>
        </pc:spChg>
        <pc:picChg chg="mod">
          <ac:chgData name="Jana Lu" userId="76d7ce9a-58f9-4227-9ce6-18dcc353422d" providerId="ADAL" clId="{2FBEFD77-14B2-4E0C-9FBF-7AD921EDF5B0}" dt="2024-09-03T19:19:22.206" v="2131" actId="962"/>
          <ac:picMkLst>
            <pc:docMk/>
            <pc:sldMk cId="2297160221" sldId="1150"/>
            <ac:picMk id="3074" creationId="{6322DF8A-A380-810D-04D7-351BCCBACF81}"/>
          </ac:picMkLst>
        </pc:picChg>
      </pc:sldChg>
      <pc:sldChg chg="delSp modSp">
        <pc:chgData name="Jana Lu" userId="76d7ce9a-58f9-4227-9ce6-18dcc353422d" providerId="ADAL" clId="{2FBEFD77-14B2-4E0C-9FBF-7AD921EDF5B0}" dt="2024-09-03T21:02:31.368" v="2919" actId="13244"/>
        <pc:sldMkLst>
          <pc:docMk/>
          <pc:sldMk cId="2766743655" sldId="1151"/>
        </pc:sldMkLst>
        <pc:spChg chg="mod">
          <ac:chgData name="Jana Lu" userId="76d7ce9a-58f9-4227-9ce6-18dcc353422d" providerId="ADAL" clId="{2FBEFD77-14B2-4E0C-9FBF-7AD921EDF5B0}" dt="2024-09-03T21:01:56.272" v="2917" actId="13244"/>
          <ac:spMkLst>
            <pc:docMk/>
            <pc:sldMk cId="2766743655" sldId="1151"/>
            <ac:spMk id="4" creationId="{35C96C0F-D899-D7EE-A952-D40FFB8292F4}"/>
          </ac:spMkLst>
        </pc:spChg>
        <pc:spChg chg="del">
          <ac:chgData name="Jana Lu" userId="76d7ce9a-58f9-4227-9ce6-18dcc353422d" providerId="ADAL" clId="{2FBEFD77-14B2-4E0C-9FBF-7AD921EDF5B0}" dt="2024-09-03T21:00:58.888" v="2912" actId="478"/>
          <ac:spMkLst>
            <pc:docMk/>
            <pc:sldMk cId="2766743655" sldId="1151"/>
            <ac:spMk id="5" creationId="{2FFB845E-E86B-70AD-764E-CC591E71EEFD}"/>
          </ac:spMkLst>
        </pc:spChg>
        <pc:spChg chg="del">
          <ac:chgData name="Jana Lu" userId="76d7ce9a-58f9-4227-9ce6-18dcc353422d" providerId="ADAL" clId="{2FBEFD77-14B2-4E0C-9FBF-7AD921EDF5B0}" dt="2024-09-03T21:00:58.888" v="2912" actId="478"/>
          <ac:spMkLst>
            <pc:docMk/>
            <pc:sldMk cId="2766743655" sldId="1151"/>
            <ac:spMk id="6" creationId="{D3F44AFB-5183-4E01-D2E4-D718F6D71631}"/>
          </ac:spMkLst>
        </pc:spChg>
        <pc:spChg chg="del">
          <ac:chgData name="Jana Lu" userId="76d7ce9a-58f9-4227-9ce6-18dcc353422d" providerId="ADAL" clId="{2FBEFD77-14B2-4E0C-9FBF-7AD921EDF5B0}" dt="2024-09-03T21:00:58.888" v="2912" actId="478"/>
          <ac:spMkLst>
            <pc:docMk/>
            <pc:sldMk cId="2766743655" sldId="1151"/>
            <ac:spMk id="7" creationId="{AA1F392C-CB9B-A8EB-BFBC-1ED836C662B3}"/>
          </ac:spMkLst>
        </pc:spChg>
        <pc:spChg chg="del">
          <ac:chgData name="Jana Lu" userId="76d7ce9a-58f9-4227-9ce6-18dcc353422d" providerId="ADAL" clId="{2FBEFD77-14B2-4E0C-9FBF-7AD921EDF5B0}" dt="2024-09-03T21:00:58.888" v="2912" actId="478"/>
          <ac:spMkLst>
            <pc:docMk/>
            <pc:sldMk cId="2766743655" sldId="1151"/>
            <ac:spMk id="8" creationId="{D14ADED5-A5FF-D353-62AD-FF0D8764AD18}"/>
          </ac:spMkLst>
        </pc:spChg>
        <pc:spChg chg="del">
          <ac:chgData name="Jana Lu" userId="76d7ce9a-58f9-4227-9ce6-18dcc353422d" providerId="ADAL" clId="{2FBEFD77-14B2-4E0C-9FBF-7AD921EDF5B0}" dt="2024-09-03T21:00:58.888" v="2912" actId="478"/>
          <ac:spMkLst>
            <pc:docMk/>
            <pc:sldMk cId="2766743655" sldId="1151"/>
            <ac:spMk id="9" creationId="{A2780540-F900-9F8C-C6DD-90E2B025AFD6}"/>
          </ac:spMkLst>
        </pc:spChg>
        <pc:spChg chg="del">
          <ac:chgData name="Jana Lu" userId="76d7ce9a-58f9-4227-9ce6-18dcc353422d" providerId="ADAL" clId="{2FBEFD77-14B2-4E0C-9FBF-7AD921EDF5B0}" dt="2024-09-03T21:00:58.888" v="2912" actId="478"/>
          <ac:spMkLst>
            <pc:docMk/>
            <pc:sldMk cId="2766743655" sldId="1151"/>
            <ac:spMk id="10" creationId="{A563DE74-9464-DD2B-AEBB-8C684E279ABA}"/>
          </ac:spMkLst>
        </pc:spChg>
        <pc:spChg chg="del">
          <ac:chgData name="Jana Lu" userId="76d7ce9a-58f9-4227-9ce6-18dcc353422d" providerId="ADAL" clId="{2FBEFD77-14B2-4E0C-9FBF-7AD921EDF5B0}" dt="2024-09-03T21:00:58.888" v="2912" actId="478"/>
          <ac:spMkLst>
            <pc:docMk/>
            <pc:sldMk cId="2766743655" sldId="1151"/>
            <ac:spMk id="11" creationId="{5B805DD4-251D-7ADA-94C4-CF45BEF11E1A}"/>
          </ac:spMkLst>
        </pc:spChg>
        <pc:spChg chg="del">
          <ac:chgData name="Jana Lu" userId="76d7ce9a-58f9-4227-9ce6-18dcc353422d" providerId="ADAL" clId="{2FBEFD77-14B2-4E0C-9FBF-7AD921EDF5B0}" dt="2024-09-03T21:01:37.806" v="2913" actId="478"/>
          <ac:spMkLst>
            <pc:docMk/>
            <pc:sldMk cId="2766743655" sldId="1151"/>
            <ac:spMk id="12" creationId="{F338DBD3-388E-3612-F5CA-40C128C7C2F7}"/>
          </ac:spMkLst>
        </pc:spChg>
        <pc:spChg chg="del">
          <ac:chgData name="Jana Lu" userId="76d7ce9a-58f9-4227-9ce6-18dcc353422d" providerId="ADAL" clId="{2FBEFD77-14B2-4E0C-9FBF-7AD921EDF5B0}" dt="2024-09-03T21:01:37.806" v="2913" actId="478"/>
          <ac:spMkLst>
            <pc:docMk/>
            <pc:sldMk cId="2766743655" sldId="1151"/>
            <ac:spMk id="13" creationId="{C5632AE5-B2AB-5CA6-ACED-089192A6D531}"/>
          </ac:spMkLst>
        </pc:spChg>
        <pc:spChg chg="del">
          <ac:chgData name="Jana Lu" userId="76d7ce9a-58f9-4227-9ce6-18dcc353422d" providerId="ADAL" clId="{2FBEFD77-14B2-4E0C-9FBF-7AD921EDF5B0}" dt="2024-09-03T21:01:37.806" v="2913" actId="478"/>
          <ac:spMkLst>
            <pc:docMk/>
            <pc:sldMk cId="2766743655" sldId="1151"/>
            <ac:spMk id="14" creationId="{C5AA757B-2564-A666-2596-58A7602C6336}"/>
          </ac:spMkLst>
        </pc:spChg>
        <pc:spChg chg="del">
          <ac:chgData name="Jana Lu" userId="76d7ce9a-58f9-4227-9ce6-18dcc353422d" providerId="ADAL" clId="{2FBEFD77-14B2-4E0C-9FBF-7AD921EDF5B0}" dt="2024-09-03T21:01:37.806" v="2913" actId="478"/>
          <ac:spMkLst>
            <pc:docMk/>
            <pc:sldMk cId="2766743655" sldId="1151"/>
            <ac:spMk id="15" creationId="{3C27FCCE-5DAE-1655-DB34-8D4EBB99733E}"/>
          </ac:spMkLst>
        </pc:spChg>
        <pc:spChg chg="del">
          <ac:chgData name="Jana Lu" userId="76d7ce9a-58f9-4227-9ce6-18dcc353422d" providerId="ADAL" clId="{2FBEFD77-14B2-4E0C-9FBF-7AD921EDF5B0}" dt="2024-09-03T21:01:37.806" v="2913" actId="478"/>
          <ac:spMkLst>
            <pc:docMk/>
            <pc:sldMk cId="2766743655" sldId="1151"/>
            <ac:spMk id="16" creationId="{18AC2B53-B173-4D54-F080-14FC2210B0B4}"/>
          </ac:spMkLst>
        </pc:spChg>
        <pc:spChg chg="del">
          <ac:chgData name="Jana Lu" userId="76d7ce9a-58f9-4227-9ce6-18dcc353422d" providerId="ADAL" clId="{2FBEFD77-14B2-4E0C-9FBF-7AD921EDF5B0}" dt="2024-09-03T21:01:37.806" v="2913" actId="478"/>
          <ac:spMkLst>
            <pc:docMk/>
            <pc:sldMk cId="2766743655" sldId="1151"/>
            <ac:spMk id="17" creationId="{05780FAA-3023-62D8-1002-71E4E80054FA}"/>
          </ac:spMkLst>
        </pc:spChg>
        <pc:spChg chg="del">
          <ac:chgData name="Jana Lu" userId="76d7ce9a-58f9-4227-9ce6-18dcc353422d" providerId="ADAL" clId="{2FBEFD77-14B2-4E0C-9FBF-7AD921EDF5B0}" dt="2024-09-03T21:01:37.806" v="2913" actId="478"/>
          <ac:spMkLst>
            <pc:docMk/>
            <pc:sldMk cId="2766743655" sldId="1151"/>
            <ac:spMk id="18" creationId="{E2A8F125-2A48-FE13-9F0B-A4DFC033D0D4}"/>
          </ac:spMkLst>
        </pc:spChg>
        <pc:spChg chg="del">
          <ac:chgData name="Jana Lu" userId="76d7ce9a-58f9-4227-9ce6-18dcc353422d" providerId="ADAL" clId="{2FBEFD77-14B2-4E0C-9FBF-7AD921EDF5B0}" dt="2024-09-03T21:01:37.806" v="2913" actId="478"/>
          <ac:spMkLst>
            <pc:docMk/>
            <pc:sldMk cId="2766743655" sldId="1151"/>
            <ac:spMk id="19" creationId="{1D404CE5-E934-3C5D-11D6-32C085867B48}"/>
          </ac:spMkLst>
        </pc:spChg>
        <pc:spChg chg="del">
          <ac:chgData name="Jana Lu" userId="76d7ce9a-58f9-4227-9ce6-18dcc353422d" providerId="ADAL" clId="{2FBEFD77-14B2-4E0C-9FBF-7AD921EDF5B0}" dt="2024-09-03T21:01:37.806" v="2913" actId="478"/>
          <ac:spMkLst>
            <pc:docMk/>
            <pc:sldMk cId="2766743655" sldId="1151"/>
            <ac:spMk id="20" creationId="{F5E1D772-5418-2E9F-D68E-974590F18EA4}"/>
          </ac:spMkLst>
        </pc:spChg>
        <pc:spChg chg="del">
          <ac:chgData name="Jana Lu" userId="76d7ce9a-58f9-4227-9ce6-18dcc353422d" providerId="ADAL" clId="{2FBEFD77-14B2-4E0C-9FBF-7AD921EDF5B0}" dt="2024-09-03T21:01:37.806" v="2913" actId="478"/>
          <ac:spMkLst>
            <pc:docMk/>
            <pc:sldMk cId="2766743655" sldId="1151"/>
            <ac:spMk id="21" creationId="{CB693A86-C2C6-A497-CEFF-F014A1E0C991}"/>
          </ac:spMkLst>
        </pc:spChg>
        <pc:spChg chg="del">
          <ac:chgData name="Jana Lu" userId="76d7ce9a-58f9-4227-9ce6-18dcc353422d" providerId="ADAL" clId="{2FBEFD77-14B2-4E0C-9FBF-7AD921EDF5B0}" dt="2024-09-03T21:01:37.806" v="2913" actId="478"/>
          <ac:spMkLst>
            <pc:docMk/>
            <pc:sldMk cId="2766743655" sldId="1151"/>
            <ac:spMk id="22" creationId="{BAB8FAA1-8AA6-C023-CCEB-DADA50A4F54F}"/>
          </ac:spMkLst>
        </pc:spChg>
        <pc:spChg chg="mod">
          <ac:chgData name="Jana Lu" userId="76d7ce9a-58f9-4227-9ce6-18dcc353422d" providerId="ADAL" clId="{2FBEFD77-14B2-4E0C-9FBF-7AD921EDF5B0}" dt="2024-09-03T21:02:31.368" v="2919" actId="13244"/>
          <ac:spMkLst>
            <pc:docMk/>
            <pc:sldMk cId="2766743655" sldId="1151"/>
            <ac:spMk id="23" creationId="{7D77AC3A-97F9-7A17-2895-A176750D5635}"/>
          </ac:spMkLst>
        </pc:spChg>
        <pc:picChg chg="mod">
          <ac:chgData name="Jana Lu" userId="76d7ce9a-58f9-4227-9ce6-18dcc353422d" providerId="ADAL" clId="{2FBEFD77-14B2-4E0C-9FBF-7AD921EDF5B0}" dt="2024-09-03T21:01:56.190" v="2916" actId="962"/>
          <ac:picMkLst>
            <pc:docMk/>
            <pc:sldMk cId="2766743655" sldId="1151"/>
            <ac:picMk id="29" creationId="{79088913-7E93-BE79-DE0A-B2F18AE62D3A}"/>
          </ac:picMkLst>
        </pc:picChg>
        <pc:picChg chg="mod">
          <ac:chgData name="Jana Lu" userId="76d7ce9a-58f9-4227-9ce6-18dcc353422d" providerId="ADAL" clId="{2FBEFD77-14B2-4E0C-9FBF-7AD921EDF5B0}" dt="2024-09-03T21:02:03.580" v="2918" actId="962"/>
          <ac:picMkLst>
            <pc:docMk/>
            <pc:sldMk cId="2766743655" sldId="1151"/>
            <ac:picMk id="30" creationId="{141B4A8C-6F64-94C8-9CC1-D5E950CEF0A9}"/>
          </ac:picMkLst>
        </pc:picChg>
      </pc:sldChg>
      <pc:sldChg chg="delSp modSp mod modCm">
        <pc:chgData name="Jana Lu" userId="76d7ce9a-58f9-4227-9ce6-18dcc353422d" providerId="ADAL" clId="{2FBEFD77-14B2-4E0C-9FBF-7AD921EDF5B0}" dt="2024-09-03T21:10:04.708" v="3276" actId="962"/>
        <pc:sldMkLst>
          <pc:docMk/>
          <pc:sldMk cId="1637619383" sldId="1152"/>
        </pc:sldMkLst>
        <pc:spChg chg="mod">
          <ac:chgData name="Jana Lu" userId="76d7ce9a-58f9-4227-9ce6-18dcc353422d" providerId="ADAL" clId="{2FBEFD77-14B2-4E0C-9FBF-7AD921EDF5B0}" dt="2024-09-03T20:54:26.624" v="2861" actId="13244"/>
          <ac:spMkLst>
            <pc:docMk/>
            <pc:sldMk cId="1637619383" sldId="1152"/>
            <ac:spMk id="24" creationId="{78D58AD7-9885-01BC-4DAF-FCA948550816}"/>
          </ac:spMkLst>
        </pc:spChg>
        <pc:spChg chg="mod">
          <ac:chgData name="Jana Lu" userId="76d7ce9a-58f9-4227-9ce6-18dcc353422d" providerId="ADAL" clId="{2FBEFD77-14B2-4E0C-9FBF-7AD921EDF5B0}" dt="2024-09-03T20:54:21.213" v="2860" actId="13244"/>
          <ac:spMkLst>
            <pc:docMk/>
            <pc:sldMk cId="1637619383" sldId="1152"/>
            <ac:spMk id="34" creationId="{B802C4A7-811C-4315-C4F2-5E70A5AA798C}"/>
          </ac:spMkLst>
        </pc:spChg>
        <pc:spChg chg="del">
          <ac:chgData name="Jana Lu" userId="76d7ce9a-58f9-4227-9ce6-18dcc353422d" providerId="ADAL" clId="{2FBEFD77-14B2-4E0C-9FBF-7AD921EDF5B0}" dt="2024-09-03T20:54:14.529" v="2859" actId="478"/>
          <ac:spMkLst>
            <pc:docMk/>
            <pc:sldMk cId="1637619383" sldId="1152"/>
            <ac:spMk id="35" creationId="{02E5BE02-9829-79B4-3105-26B19FA015CA}"/>
          </ac:spMkLst>
        </pc:spChg>
        <pc:spChg chg="del">
          <ac:chgData name="Jana Lu" userId="76d7ce9a-58f9-4227-9ce6-18dcc353422d" providerId="ADAL" clId="{2FBEFD77-14B2-4E0C-9FBF-7AD921EDF5B0}" dt="2024-09-03T20:54:14.529" v="2859" actId="478"/>
          <ac:spMkLst>
            <pc:docMk/>
            <pc:sldMk cId="1637619383" sldId="1152"/>
            <ac:spMk id="36" creationId="{85844721-DC9B-E97B-ABB8-445E1B6DCFEF}"/>
          </ac:spMkLst>
        </pc:spChg>
        <pc:spChg chg="del">
          <ac:chgData name="Jana Lu" userId="76d7ce9a-58f9-4227-9ce6-18dcc353422d" providerId="ADAL" clId="{2FBEFD77-14B2-4E0C-9FBF-7AD921EDF5B0}" dt="2024-09-03T20:54:14.529" v="2859" actId="478"/>
          <ac:spMkLst>
            <pc:docMk/>
            <pc:sldMk cId="1637619383" sldId="1152"/>
            <ac:spMk id="37" creationId="{CE48438D-8DA6-DC5C-E771-6EC71B7A8FC5}"/>
          </ac:spMkLst>
        </pc:spChg>
        <pc:spChg chg="del">
          <ac:chgData name="Jana Lu" userId="76d7ce9a-58f9-4227-9ce6-18dcc353422d" providerId="ADAL" clId="{2FBEFD77-14B2-4E0C-9FBF-7AD921EDF5B0}" dt="2024-09-03T20:54:14.529" v="2859" actId="478"/>
          <ac:spMkLst>
            <pc:docMk/>
            <pc:sldMk cId="1637619383" sldId="1152"/>
            <ac:spMk id="38" creationId="{5A80F83F-827F-112A-4FCC-18CA060543A7}"/>
          </ac:spMkLst>
        </pc:spChg>
        <pc:spChg chg="del">
          <ac:chgData name="Jana Lu" userId="76d7ce9a-58f9-4227-9ce6-18dcc353422d" providerId="ADAL" clId="{2FBEFD77-14B2-4E0C-9FBF-7AD921EDF5B0}" dt="2024-09-03T20:54:14.529" v="2859" actId="478"/>
          <ac:spMkLst>
            <pc:docMk/>
            <pc:sldMk cId="1637619383" sldId="1152"/>
            <ac:spMk id="39" creationId="{C031B023-5775-B907-6460-7555C4F0EA86}"/>
          </ac:spMkLst>
        </pc:spChg>
        <pc:spChg chg="del">
          <ac:chgData name="Jana Lu" userId="76d7ce9a-58f9-4227-9ce6-18dcc353422d" providerId="ADAL" clId="{2FBEFD77-14B2-4E0C-9FBF-7AD921EDF5B0}" dt="2024-09-03T20:54:14.529" v="2859" actId="478"/>
          <ac:spMkLst>
            <pc:docMk/>
            <pc:sldMk cId="1637619383" sldId="1152"/>
            <ac:spMk id="40" creationId="{873412E7-3DD6-CCE6-E294-A0E54DE400DD}"/>
          </ac:spMkLst>
        </pc:spChg>
        <pc:spChg chg="del">
          <ac:chgData name="Jana Lu" userId="76d7ce9a-58f9-4227-9ce6-18dcc353422d" providerId="ADAL" clId="{2FBEFD77-14B2-4E0C-9FBF-7AD921EDF5B0}" dt="2024-09-03T20:54:14.529" v="2859" actId="478"/>
          <ac:spMkLst>
            <pc:docMk/>
            <pc:sldMk cId="1637619383" sldId="1152"/>
            <ac:spMk id="41" creationId="{9C3CEF06-F5B0-7C48-15C4-1E6E8543B5CD}"/>
          </ac:spMkLst>
        </pc:spChg>
        <pc:spChg chg="del">
          <ac:chgData name="Jana Lu" userId="76d7ce9a-58f9-4227-9ce6-18dcc353422d" providerId="ADAL" clId="{2FBEFD77-14B2-4E0C-9FBF-7AD921EDF5B0}" dt="2024-09-03T20:54:14.529" v="2859" actId="478"/>
          <ac:spMkLst>
            <pc:docMk/>
            <pc:sldMk cId="1637619383" sldId="1152"/>
            <ac:spMk id="42" creationId="{006A96E5-5478-5DBF-8B87-8DE7569FDAAD}"/>
          </ac:spMkLst>
        </pc:spChg>
        <pc:spChg chg="del">
          <ac:chgData name="Jana Lu" userId="76d7ce9a-58f9-4227-9ce6-18dcc353422d" providerId="ADAL" clId="{2FBEFD77-14B2-4E0C-9FBF-7AD921EDF5B0}" dt="2024-09-03T20:54:14.529" v="2859" actId="478"/>
          <ac:spMkLst>
            <pc:docMk/>
            <pc:sldMk cId="1637619383" sldId="1152"/>
            <ac:spMk id="43" creationId="{BD0C23E8-B534-FE66-143F-ACE54EF2F9E3}"/>
          </ac:spMkLst>
        </pc:spChg>
        <pc:spChg chg="del">
          <ac:chgData name="Jana Lu" userId="76d7ce9a-58f9-4227-9ce6-18dcc353422d" providerId="ADAL" clId="{2FBEFD77-14B2-4E0C-9FBF-7AD921EDF5B0}" dt="2024-09-03T20:54:14.529" v="2859" actId="478"/>
          <ac:spMkLst>
            <pc:docMk/>
            <pc:sldMk cId="1637619383" sldId="1152"/>
            <ac:spMk id="44" creationId="{03E5910D-4DD7-6872-76E3-3F1E8C433B3B}"/>
          </ac:spMkLst>
        </pc:spChg>
        <pc:spChg chg="del">
          <ac:chgData name="Jana Lu" userId="76d7ce9a-58f9-4227-9ce6-18dcc353422d" providerId="ADAL" clId="{2FBEFD77-14B2-4E0C-9FBF-7AD921EDF5B0}" dt="2024-09-03T20:54:14.529" v="2859" actId="478"/>
          <ac:spMkLst>
            <pc:docMk/>
            <pc:sldMk cId="1637619383" sldId="1152"/>
            <ac:spMk id="45" creationId="{0C71C6E7-FBAC-6EEC-3363-798D82C4836F}"/>
          </ac:spMkLst>
        </pc:spChg>
        <pc:spChg chg="del">
          <ac:chgData name="Jana Lu" userId="76d7ce9a-58f9-4227-9ce6-18dcc353422d" providerId="ADAL" clId="{2FBEFD77-14B2-4E0C-9FBF-7AD921EDF5B0}" dt="2024-09-03T20:54:14.529" v="2859" actId="478"/>
          <ac:spMkLst>
            <pc:docMk/>
            <pc:sldMk cId="1637619383" sldId="1152"/>
            <ac:spMk id="46" creationId="{6781FCAD-991B-2032-4C14-B1C90C7805DC}"/>
          </ac:spMkLst>
        </pc:spChg>
        <pc:spChg chg="del">
          <ac:chgData name="Jana Lu" userId="76d7ce9a-58f9-4227-9ce6-18dcc353422d" providerId="ADAL" clId="{2FBEFD77-14B2-4E0C-9FBF-7AD921EDF5B0}" dt="2024-09-03T20:54:14.529" v="2859" actId="478"/>
          <ac:spMkLst>
            <pc:docMk/>
            <pc:sldMk cId="1637619383" sldId="1152"/>
            <ac:spMk id="47" creationId="{9AC03ECC-A5D4-9324-D61C-87C4E343FA1E}"/>
          </ac:spMkLst>
        </pc:spChg>
        <pc:spChg chg="del">
          <ac:chgData name="Jana Lu" userId="76d7ce9a-58f9-4227-9ce6-18dcc353422d" providerId="ADAL" clId="{2FBEFD77-14B2-4E0C-9FBF-7AD921EDF5B0}" dt="2024-09-03T20:54:14.529" v="2859" actId="478"/>
          <ac:spMkLst>
            <pc:docMk/>
            <pc:sldMk cId="1637619383" sldId="1152"/>
            <ac:spMk id="48" creationId="{6E35C02F-C548-6AF3-975A-E10DDEE08295}"/>
          </ac:spMkLst>
        </pc:spChg>
        <pc:spChg chg="del">
          <ac:chgData name="Jana Lu" userId="76d7ce9a-58f9-4227-9ce6-18dcc353422d" providerId="ADAL" clId="{2FBEFD77-14B2-4E0C-9FBF-7AD921EDF5B0}" dt="2024-09-03T20:54:14.529" v="2859" actId="478"/>
          <ac:spMkLst>
            <pc:docMk/>
            <pc:sldMk cId="1637619383" sldId="1152"/>
            <ac:spMk id="49" creationId="{5E6E4485-BEC7-DFDF-3FBE-5AF3FE572F00}"/>
          </ac:spMkLst>
        </pc:spChg>
        <pc:spChg chg="del">
          <ac:chgData name="Jana Lu" userId="76d7ce9a-58f9-4227-9ce6-18dcc353422d" providerId="ADAL" clId="{2FBEFD77-14B2-4E0C-9FBF-7AD921EDF5B0}" dt="2024-09-03T20:54:14.529" v="2859" actId="478"/>
          <ac:spMkLst>
            <pc:docMk/>
            <pc:sldMk cId="1637619383" sldId="1152"/>
            <ac:spMk id="50" creationId="{1DE26BA5-4577-0533-3E4E-D29766F0272A}"/>
          </ac:spMkLst>
        </pc:spChg>
        <pc:spChg chg="del">
          <ac:chgData name="Jana Lu" userId="76d7ce9a-58f9-4227-9ce6-18dcc353422d" providerId="ADAL" clId="{2FBEFD77-14B2-4E0C-9FBF-7AD921EDF5B0}" dt="2024-09-03T20:54:14.529" v="2859" actId="478"/>
          <ac:spMkLst>
            <pc:docMk/>
            <pc:sldMk cId="1637619383" sldId="1152"/>
            <ac:spMk id="51" creationId="{B79A7D73-145E-5165-F93E-9E6FECE3E817}"/>
          </ac:spMkLst>
        </pc:spChg>
        <pc:spChg chg="del">
          <ac:chgData name="Jana Lu" userId="76d7ce9a-58f9-4227-9ce6-18dcc353422d" providerId="ADAL" clId="{2FBEFD77-14B2-4E0C-9FBF-7AD921EDF5B0}" dt="2024-09-03T20:54:14.529" v="2859" actId="478"/>
          <ac:spMkLst>
            <pc:docMk/>
            <pc:sldMk cId="1637619383" sldId="1152"/>
            <ac:spMk id="52" creationId="{F65BE32F-5D04-B3ED-8989-98F642E2FF7A}"/>
          </ac:spMkLst>
        </pc:spChg>
        <pc:grpChg chg="mod ord">
          <ac:chgData name="Jana Lu" userId="76d7ce9a-58f9-4227-9ce6-18dcc353422d" providerId="ADAL" clId="{2FBEFD77-14B2-4E0C-9FBF-7AD921EDF5B0}" dt="2024-09-03T21:10:04.708" v="3276" actId="962"/>
          <ac:grpSpMkLst>
            <pc:docMk/>
            <pc:sldMk cId="1637619383" sldId="1152"/>
            <ac:grpSpMk id="6" creationId="{D474D9BE-7447-02F9-1C9B-8589C228472C}"/>
          </ac:grpSpMkLst>
        </pc:gr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2FBEFD77-14B2-4E0C-9FBF-7AD921EDF5B0}" dt="2024-09-03T17:44:15.173" v="0"/>
              <pc2:cmMkLst xmlns:pc2="http://schemas.microsoft.com/office/powerpoint/2019/9/main/command">
                <pc:docMk/>
                <pc:sldMk cId="1637619383" sldId="1152"/>
                <pc2:cmMk id="{6E7B9FD9-4D9F-4837-9135-0FD83B6E67BF}"/>
              </pc2:cmMkLst>
            </pc226:cmChg>
          </p:ext>
        </pc:extLst>
      </pc:sldChg>
      <pc:sldChg chg="delSp modSp">
        <pc:chgData name="Jana Lu" userId="76d7ce9a-58f9-4227-9ce6-18dcc353422d" providerId="ADAL" clId="{2FBEFD77-14B2-4E0C-9FBF-7AD921EDF5B0}" dt="2024-09-03T20:55:33.071" v="2865" actId="962"/>
        <pc:sldMkLst>
          <pc:docMk/>
          <pc:sldMk cId="1644581002" sldId="1153"/>
        </pc:sldMkLst>
        <pc:spChg chg="mod">
          <ac:chgData name="Jana Lu" userId="76d7ce9a-58f9-4227-9ce6-18dcc353422d" providerId="ADAL" clId="{2FBEFD77-14B2-4E0C-9FBF-7AD921EDF5B0}" dt="2024-09-03T19:25:58.700" v="2318" actId="20577"/>
          <ac:spMkLst>
            <pc:docMk/>
            <pc:sldMk cId="1644581002" sldId="1153"/>
            <ac:spMk id="4" creationId="{A6713F1D-B270-F55F-6781-C784B84683FF}"/>
          </ac:spMkLst>
        </pc:spChg>
        <pc:spChg chg="del">
          <ac:chgData name="Jana Lu" userId="76d7ce9a-58f9-4227-9ce6-18dcc353422d" providerId="ADAL" clId="{2FBEFD77-14B2-4E0C-9FBF-7AD921EDF5B0}" dt="2024-09-03T20:54:54.555" v="2863" actId="478"/>
          <ac:spMkLst>
            <pc:docMk/>
            <pc:sldMk cId="1644581002" sldId="1153"/>
            <ac:spMk id="5" creationId="{36BFFC8F-904D-952A-00BA-7E5C4FE3725D}"/>
          </ac:spMkLst>
        </pc:spChg>
        <pc:spChg chg="del">
          <ac:chgData name="Jana Lu" userId="76d7ce9a-58f9-4227-9ce6-18dcc353422d" providerId="ADAL" clId="{2FBEFD77-14B2-4E0C-9FBF-7AD921EDF5B0}" dt="2024-09-03T20:54:54.555" v="2863" actId="478"/>
          <ac:spMkLst>
            <pc:docMk/>
            <pc:sldMk cId="1644581002" sldId="1153"/>
            <ac:spMk id="6" creationId="{81F37B3B-4F4C-8CCE-659F-58AA560FFFD8}"/>
          </ac:spMkLst>
        </pc:spChg>
        <pc:spChg chg="del">
          <ac:chgData name="Jana Lu" userId="76d7ce9a-58f9-4227-9ce6-18dcc353422d" providerId="ADAL" clId="{2FBEFD77-14B2-4E0C-9FBF-7AD921EDF5B0}" dt="2024-09-03T20:54:54.555" v="2863" actId="478"/>
          <ac:spMkLst>
            <pc:docMk/>
            <pc:sldMk cId="1644581002" sldId="1153"/>
            <ac:spMk id="7" creationId="{C2DEC404-2644-6001-270C-2F00606D6125}"/>
          </ac:spMkLst>
        </pc:spChg>
        <pc:spChg chg="del">
          <ac:chgData name="Jana Lu" userId="76d7ce9a-58f9-4227-9ce6-18dcc353422d" providerId="ADAL" clId="{2FBEFD77-14B2-4E0C-9FBF-7AD921EDF5B0}" dt="2024-09-03T20:54:54.555" v="2863" actId="478"/>
          <ac:spMkLst>
            <pc:docMk/>
            <pc:sldMk cId="1644581002" sldId="1153"/>
            <ac:spMk id="8" creationId="{117C0684-D78D-9284-5444-3CF16F02DF36}"/>
          </ac:spMkLst>
        </pc:spChg>
        <pc:spChg chg="del">
          <ac:chgData name="Jana Lu" userId="76d7ce9a-58f9-4227-9ce6-18dcc353422d" providerId="ADAL" clId="{2FBEFD77-14B2-4E0C-9FBF-7AD921EDF5B0}" dt="2024-09-03T20:54:54.555" v="2863" actId="478"/>
          <ac:spMkLst>
            <pc:docMk/>
            <pc:sldMk cId="1644581002" sldId="1153"/>
            <ac:spMk id="9" creationId="{CE007F82-6F0D-2D3C-3278-B33C04A928D1}"/>
          </ac:spMkLst>
        </pc:spChg>
        <pc:spChg chg="del">
          <ac:chgData name="Jana Lu" userId="76d7ce9a-58f9-4227-9ce6-18dcc353422d" providerId="ADAL" clId="{2FBEFD77-14B2-4E0C-9FBF-7AD921EDF5B0}" dt="2024-09-03T20:54:54.555" v="2863" actId="478"/>
          <ac:spMkLst>
            <pc:docMk/>
            <pc:sldMk cId="1644581002" sldId="1153"/>
            <ac:spMk id="10" creationId="{6EA45CE3-3515-791B-0CB9-181C167E9EC0}"/>
          </ac:spMkLst>
        </pc:spChg>
        <pc:spChg chg="del">
          <ac:chgData name="Jana Lu" userId="76d7ce9a-58f9-4227-9ce6-18dcc353422d" providerId="ADAL" clId="{2FBEFD77-14B2-4E0C-9FBF-7AD921EDF5B0}" dt="2024-09-03T20:54:54.555" v="2863" actId="478"/>
          <ac:spMkLst>
            <pc:docMk/>
            <pc:sldMk cId="1644581002" sldId="1153"/>
            <ac:spMk id="11" creationId="{2ED0E90E-FEEB-7F07-B92A-0A2CE26B8862}"/>
          </ac:spMkLst>
        </pc:spChg>
        <pc:spChg chg="del">
          <ac:chgData name="Jana Lu" userId="76d7ce9a-58f9-4227-9ce6-18dcc353422d" providerId="ADAL" clId="{2FBEFD77-14B2-4E0C-9FBF-7AD921EDF5B0}" dt="2024-09-03T20:54:54.555" v="2863" actId="478"/>
          <ac:spMkLst>
            <pc:docMk/>
            <pc:sldMk cId="1644581002" sldId="1153"/>
            <ac:spMk id="12" creationId="{037D32DA-AAC2-EF0D-50F0-A0591D9D4B2D}"/>
          </ac:spMkLst>
        </pc:spChg>
        <pc:spChg chg="del">
          <ac:chgData name="Jana Lu" userId="76d7ce9a-58f9-4227-9ce6-18dcc353422d" providerId="ADAL" clId="{2FBEFD77-14B2-4E0C-9FBF-7AD921EDF5B0}" dt="2024-09-03T20:54:54.555" v="2863" actId="478"/>
          <ac:spMkLst>
            <pc:docMk/>
            <pc:sldMk cId="1644581002" sldId="1153"/>
            <ac:spMk id="13" creationId="{67E7EEE2-1132-DE8B-58B5-073F589D890E}"/>
          </ac:spMkLst>
        </pc:spChg>
        <pc:spChg chg="del">
          <ac:chgData name="Jana Lu" userId="76d7ce9a-58f9-4227-9ce6-18dcc353422d" providerId="ADAL" clId="{2FBEFD77-14B2-4E0C-9FBF-7AD921EDF5B0}" dt="2024-09-03T20:54:54.555" v="2863" actId="478"/>
          <ac:spMkLst>
            <pc:docMk/>
            <pc:sldMk cId="1644581002" sldId="1153"/>
            <ac:spMk id="14" creationId="{6059F304-0447-C20F-84AD-7C219B7BFF68}"/>
          </ac:spMkLst>
        </pc:spChg>
        <pc:spChg chg="del">
          <ac:chgData name="Jana Lu" userId="76d7ce9a-58f9-4227-9ce6-18dcc353422d" providerId="ADAL" clId="{2FBEFD77-14B2-4E0C-9FBF-7AD921EDF5B0}" dt="2024-09-03T20:54:54.555" v="2863" actId="478"/>
          <ac:spMkLst>
            <pc:docMk/>
            <pc:sldMk cId="1644581002" sldId="1153"/>
            <ac:spMk id="15" creationId="{C9E4164D-71AE-E0A1-CDC8-644A629925DF}"/>
          </ac:spMkLst>
        </pc:spChg>
        <pc:spChg chg="del">
          <ac:chgData name="Jana Lu" userId="76d7ce9a-58f9-4227-9ce6-18dcc353422d" providerId="ADAL" clId="{2FBEFD77-14B2-4E0C-9FBF-7AD921EDF5B0}" dt="2024-09-03T20:54:54.555" v="2863" actId="478"/>
          <ac:spMkLst>
            <pc:docMk/>
            <pc:sldMk cId="1644581002" sldId="1153"/>
            <ac:spMk id="16" creationId="{3A3FF0DA-D777-FB56-4B76-487A98B61014}"/>
          </ac:spMkLst>
        </pc:spChg>
        <pc:spChg chg="del">
          <ac:chgData name="Jana Lu" userId="76d7ce9a-58f9-4227-9ce6-18dcc353422d" providerId="ADAL" clId="{2FBEFD77-14B2-4E0C-9FBF-7AD921EDF5B0}" dt="2024-09-03T20:54:54.555" v="2863" actId="478"/>
          <ac:spMkLst>
            <pc:docMk/>
            <pc:sldMk cId="1644581002" sldId="1153"/>
            <ac:spMk id="17" creationId="{9C0D6FDB-D51D-434E-45AA-95E0811DFB40}"/>
          </ac:spMkLst>
        </pc:spChg>
        <pc:spChg chg="del">
          <ac:chgData name="Jana Lu" userId="76d7ce9a-58f9-4227-9ce6-18dcc353422d" providerId="ADAL" clId="{2FBEFD77-14B2-4E0C-9FBF-7AD921EDF5B0}" dt="2024-09-03T20:54:54.555" v="2863" actId="478"/>
          <ac:spMkLst>
            <pc:docMk/>
            <pc:sldMk cId="1644581002" sldId="1153"/>
            <ac:spMk id="18" creationId="{87145F2A-14EB-D216-8A5A-A1F3D9CB98DB}"/>
          </ac:spMkLst>
        </pc:spChg>
        <pc:spChg chg="del">
          <ac:chgData name="Jana Lu" userId="76d7ce9a-58f9-4227-9ce6-18dcc353422d" providerId="ADAL" clId="{2FBEFD77-14B2-4E0C-9FBF-7AD921EDF5B0}" dt="2024-09-03T20:54:54.555" v="2863" actId="478"/>
          <ac:spMkLst>
            <pc:docMk/>
            <pc:sldMk cId="1644581002" sldId="1153"/>
            <ac:spMk id="19" creationId="{6ABB8A40-14B0-7ADD-B41D-2BC2F09DB0D9}"/>
          </ac:spMkLst>
        </pc:spChg>
        <pc:spChg chg="del">
          <ac:chgData name="Jana Lu" userId="76d7ce9a-58f9-4227-9ce6-18dcc353422d" providerId="ADAL" clId="{2FBEFD77-14B2-4E0C-9FBF-7AD921EDF5B0}" dt="2024-09-03T20:54:54.555" v="2863" actId="478"/>
          <ac:spMkLst>
            <pc:docMk/>
            <pc:sldMk cId="1644581002" sldId="1153"/>
            <ac:spMk id="20" creationId="{717FF321-7038-0C99-E914-5FB8FE78C63D}"/>
          </ac:spMkLst>
        </pc:spChg>
        <pc:spChg chg="del">
          <ac:chgData name="Jana Lu" userId="76d7ce9a-58f9-4227-9ce6-18dcc353422d" providerId="ADAL" clId="{2FBEFD77-14B2-4E0C-9FBF-7AD921EDF5B0}" dt="2024-09-03T20:54:54.555" v="2863" actId="478"/>
          <ac:spMkLst>
            <pc:docMk/>
            <pc:sldMk cId="1644581002" sldId="1153"/>
            <ac:spMk id="21" creationId="{69F807CC-2D36-5919-F78D-E773EED94D2A}"/>
          </ac:spMkLst>
        </pc:spChg>
        <pc:spChg chg="del">
          <ac:chgData name="Jana Lu" userId="76d7ce9a-58f9-4227-9ce6-18dcc353422d" providerId="ADAL" clId="{2FBEFD77-14B2-4E0C-9FBF-7AD921EDF5B0}" dt="2024-09-03T20:54:54.555" v="2863" actId="478"/>
          <ac:spMkLst>
            <pc:docMk/>
            <pc:sldMk cId="1644581002" sldId="1153"/>
            <ac:spMk id="22" creationId="{3DCDA1D7-6149-ED13-A458-DE0522C83659}"/>
          </ac:spMkLst>
        </pc:spChg>
        <pc:spChg chg="del">
          <ac:chgData name="Jana Lu" userId="76d7ce9a-58f9-4227-9ce6-18dcc353422d" providerId="ADAL" clId="{2FBEFD77-14B2-4E0C-9FBF-7AD921EDF5B0}" dt="2024-09-03T20:54:54.555" v="2863" actId="478"/>
          <ac:spMkLst>
            <pc:docMk/>
            <pc:sldMk cId="1644581002" sldId="1153"/>
            <ac:spMk id="23" creationId="{58710306-5D5A-7FFA-2402-09B1045022E3}"/>
          </ac:spMkLst>
        </pc:spChg>
        <pc:spChg chg="mod">
          <ac:chgData name="Jana Lu" userId="76d7ce9a-58f9-4227-9ce6-18dcc353422d" providerId="ADAL" clId="{2FBEFD77-14B2-4E0C-9FBF-7AD921EDF5B0}" dt="2024-09-03T20:54:59.575" v="2864" actId="13244"/>
          <ac:spMkLst>
            <pc:docMk/>
            <pc:sldMk cId="1644581002" sldId="1153"/>
            <ac:spMk id="24" creationId="{8977819F-8A06-0250-B933-55D120960E09}"/>
          </ac:spMkLst>
        </pc:spChg>
        <pc:picChg chg="mod">
          <ac:chgData name="Jana Lu" userId="76d7ce9a-58f9-4227-9ce6-18dcc353422d" providerId="ADAL" clId="{2FBEFD77-14B2-4E0C-9FBF-7AD921EDF5B0}" dt="2024-09-03T20:55:33.071" v="2865" actId="962"/>
          <ac:picMkLst>
            <pc:docMk/>
            <pc:sldMk cId="1644581002" sldId="1153"/>
            <ac:picMk id="27" creationId="{EED8EB11-56FB-77A9-D464-5A06B936E0CF}"/>
          </ac:picMkLst>
        </pc:picChg>
      </pc:sldChg>
      <pc:sldChg chg="delSp modSp">
        <pc:chgData name="Jana Lu" userId="76d7ce9a-58f9-4227-9ce6-18dcc353422d" providerId="ADAL" clId="{2FBEFD77-14B2-4E0C-9FBF-7AD921EDF5B0}" dt="2024-09-03T20:56:22.038" v="2896" actId="962"/>
        <pc:sldMkLst>
          <pc:docMk/>
          <pc:sldMk cId="1465601417" sldId="1154"/>
        </pc:sldMkLst>
        <pc:spChg chg="del">
          <ac:chgData name="Jana Lu" userId="76d7ce9a-58f9-4227-9ce6-18dcc353422d" providerId="ADAL" clId="{2FBEFD77-14B2-4E0C-9FBF-7AD921EDF5B0}" dt="2024-09-03T20:55:41.479" v="2866" actId="478"/>
          <ac:spMkLst>
            <pc:docMk/>
            <pc:sldMk cId="1465601417" sldId="1154"/>
            <ac:spMk id="5" creationId="{0D78AC89-562E-EDC5-9794-E60556512CBB}"/>
          </ac:spMkLst>
        </pc:spChg>
        <pc:spChg chg="del">
          <ac:chgData name="Jana Lu" userId="76d7ce9a-58f9-4227-9ce6-18dcc353422d" providerId="ADAL" clId="{2FBEFD77-14B2-4E0C-9FBF-7AD921EDF5B0}" dt="2024-09-03T20:55:41.479" v="2866" actId="478"/>
          <ac:spMkLst>
            <pc:docMk/>
            <pc:sldMk cId="1465601417" sldId="1154"/>
            <ac:spMk id="6" creationId="{CF7B947E-5FD1-5A49-1553-6395F04D9E2B}"/>
          </ac:spMkLst>
        </pc:spChg>
        <pc:spChg chg="del">
          <ac:chgData name="Jana Lu" userId="76d7ce9a-58f9-4227-9ce6-18dcc353422d" providerId="ADAL" clId="{2FBEFD77-14B2-4E0C-9FBF-7AD921EDF5B0}" dt="2024-09-03T20:55:41.479" v="2866" actId="478"/>
          <ac:spMkLst>
            <pc:docMk/>
            <pc:sldMk cId="1465601417" sldId="1154"/>
            <ac:spMk id="7" creationId="{A6F583B5-A2EE-BA1E-45C8-A5D5C0D46BF3}"/>
          </ac:spMkLst>
        </pc:spChg>
        <pc:spChg chg="del">
          <ac:chgData name="Jana Lu" userId="76d7ce9a-58f9-4227-9ce6-18dcc353422d" providerId="ADAL" clId="{2FBEFD77-14B2-4E0C-9FBF-7AD921EDF5B0}" dt="2024-09-03T20:55:41.479" v="2866" actId="478"/>
          <ac:spMkLst>
            <pc:docMk/>
            <pc:sldMk cId="1465601417" sldId="1154"/>
            <ac:spMk id="8" creationId="{947B67DC-2D26-9DA8-D099-C75FF9AEA5E1}"/>
          </ac:spMkLst>
        </pc:spChg>
        <pc:spChg chg="del">
          <ac:chgData name="Jana Lu" userId="76d7ce9a-58f9-4227-9ce6-18dcc353422d" providerId="ADAL" clId="{2FBEFD77-14B2-4E0C-9FBF-7AD921EDF5B0}" dt="2024-09-03T20:55:41.479" v="2866" actId="478"/>
          <ac:spMkLst>
            <pc:docMk/>
            <pc:sldMk cId="1465601417" sldId="1154"/>
            <ac:spMk id="9" creationId="{CB1A51F2-3A38-4095-60C5-74199F1CB36C}"/>
          </ac:spMkLst>
        </pc:spChg>
        <pc:spChg chg="del">
          <ac:chgData name="Jana Lu" userId="76d7ce9a-58f9-4227-9ce6-18dcc353422d" providerId="ADAL" clId="{2FBEFD77-14B2-4E0C-9FBF-7AD921EDF5B0}" dt="2024-09-03T20:55:41.479" v="2866" actId="478"/>
          <ac:spMkLst>
            <pc:docMk/>
            <pc:sldMk cId="1465601417" sldId="1154"/>
            <ac:spMk id="10" creationId="{3B4DF811-6648-1067-1A4A-81E994490655}"/>
          </ac:spMkLst>
        </pc:spChg>
        <pc:spChg chg="del">
          <ac:chgData name="Jana Lu" userId="76d7ce9a-58f9-4227-9ce6-18dcc353422d" providerId="ADAL" clId="{2FBEFD77-14B2-4E0C-9FBF-7AD921EDF5B0}" dt="2024-09-03T20:55:41.479" v="2866" actId="478"/>
          <ac:spMkLst>
            <pc:docMk/>
            <pc:sldMk cId="1465601417" sldId="1154"/>
            <ac:spMk id="11" creationId="{11BC6A50-D592-29A4-011B-974838190E70}"/>
          </ac:spMkLst>
        </pc:spChg>
        <pc:spChg chg="del">
          <ac:chgData name="Jana Lu" userId="76d7ce9a-58f9-4227-9ce6-18dcc353422d" providerId="ADAL" clId="{2FBEFD77-14B2-4E0C-9FBF-7AD921EDF5B0}" dt="2024-09-03T20:55:41.479" v="2866" actId="478"/>
          <ac:spMkLst>
            <pc:docMk/>
            <pc:sldMk cId="1465601417" sldId="1154"/>
            <ac:spMk id="12" creationId="{724FF1D9-D689-EF76-CB7E-2C0FE2A1CEB3}"/>
          </ac:spMkLst>
        </pc:spChg>
        <pc:spChg chg="del">
          <ac:chgData name="Jana Lu" userId="76d7ce9a-58f9-4227-9ce6-18dcc353422d" providerId="ADAL" clId="{2FBEFD77-14B2-4E0C-9FBF-7AD921EDF5B0}" dt="2024-09-03T20:55:41.479" v="2866" actId="478"/>
          <ac:spMkLst>
            <pc:docMk/>
            <pc:sldMk cId="1465601417" sldId="1154"/>
            <ac:spMk id="13" creationId="{5F95F229-29F0-B921-EB01-5F38EEC2B3E2}"/>
          </ac:spMkLst>
        </pc:spChg>
        <pc:spChg chg="del">
          <ac:chgData name="Jana Lu" userId="76d7ce9a-58f9-4227-9ce6-18dcc353422d" providerId="ADAL" clId="{2FBEFD77-14B2-4E0C-9FBF-7AD921EDF5B0}" dt="2024-09-03T20:55:41.479" v="2866" actId="478"/>
          <ac:spMkLst>
            <pc:docMk/>
            <pc:sldMk cId="1465601417" sldId="1154"/>
            <ac:spMk id="14" creationId="{F289991F-ED57-BCA7-4986-4559C5440400}"/>
          </ac:spMkLst>
        </pc:spChg>
        <pc:spChg chg="del">
          <ac:chgData name="Jana Lu" userId="76d7ce9a-58f9-4227-9ce6-18dcc353422d" providerId="ADAL" clId="{2FBEFD77-14B2-4E0C-9FBF-7AD921EDF5B0}" dt="2024-09-03T20:55:41.479" v="2866" actId="478"/>
          <ac:spMkLst>
            <pc:docMk/>
            <pc:sldMk cId="1465601417" sldId="1154"/>
            <ac:spMk id="15" creationId="{10FFE127-A2BE-B1AC-4CFF-D5F989F22F01}"/>
          </ac:spMkLst>
        </pc:spChg>
        <pc:spChg chg="del">
          <ac:chgData name="Jana Lu" userId="76d7ce9a-58f9-4227-9ce6-18dcc353422d" providerId="ADAL" clId="{2FBEFD77-14B2-4E0C-9FBF-7AD921EDF5B0}" dt="2024-09-03T20:55:41.479" v="2866" actId="478"/>
          <ac:spMkLst>
            <pc:docMk/>
            <pc:sldMk cId="1465601417" sldId="1154"/>
            <ac:spMk id="16" creationId="{FDC8D156-2FD0-F348-CEEB-82B146FD83DD}"/>
          </ac:spMkLst>
        </pc:spChg>
        <pc:spChg chg="del">
          <ac:chgData name="Jana Lu" userId="76d7ce9a-58f9-4227-9ce6-18dcc353422d" providerId="ADAL" clId="{2FBEFD77-14B2-4E0C-9FBF-7AD921EDF5B0}" dt="2024-09-03T20:55:41.479" v="2866" actId="478"/>
          <ac:spMkLst>
            <pc:docMk/>
            <pc:sldMk cId="1465601417" sldId="1154"/>
            <ac:spMk id="17" creationId="{8B852EBB-5857-310E-232C-B93278EA1CC3}"/>
          </ac:spMkLst>
        </pc:spChg>
        <pc:spChg chg="del">
          <ac:chgData name="Jana Lu" userId="76d7ce9a-58f9-4227-9ce6-18dcc353422d" providerId="ADAL" clId="{2FBEFD77-14B2-4E0C-9FBF-7AD921EDF5B0}" dt="2024-09-03T20:55:41.479" v="2866" actId="478"/>
          <ac:spMkLst>
            <pc:docMk/>
            <pc:sldMk cId="1465601417" sldId="1154"/>
            <ac:spMk id="18" creationId="{64607BCB-6009-4254-F6A2-69311DE4601C}"/>
          </ac:spMkLst>
        </pc:spChg>
        <pc:spChg chg="del">
          <ac:chgData name="Jana Lu" userId="76d7ce9a-58f9-4227-9ce6-18dcc353422d" providerId="ADAL" clId="{2FBEFD77-14B2-4E0C-9FBF-7AD921EDF5B0}" dt="2024-09-03T20:55:41.479" v="2866" actId="478"/>
          <ac:spMkLst>
            <pc:docMk/>
            <pc:sldMk cId="1465601417" sldId="1154"/>
            <ac:spMk id="19" creationId="{53E8FCF4-EF32-6886-3ECA-091C6C9C6E1A}"/>
          </ac:spMkLst>
        </pc:spChg>
        <pc:spChg chg="del">
          <ac:chgData name="Jana Lu" userId="76d7ce9a-58f9-4227-9ce6-18dcc353422d" providerId="ADAL" clId="{2FBEFD77-14B2-4E0C-9FBF-7AD921EDF5B0}" dt="2024-09-03T20:55:41.479" v="2866" actId="478"/>
          <ac:spMkLst>
            <pc:docMk/>
            <pc:sldMk cId="1465601417" sldId="1154"/>
            <ac:spMk id="20" creationId="{024FE640-9207-DAE9-A5C5-1DD4083BD3F8}"/>
          </ac:spMkLst>
        </pc:spChg>
        <pc:spChg chg="del">
          <ac:chgData name="Jana Lu" userId="76d7ce9a-58f9-4227-9ce6-18dcc353422d" providerId="ADAL" clId="{2FBEFD77-14B2-4E0C-9FBF-7AD921EDF5B0}" dt="2024-09-03T20:55:41.479" v="2866" actId="478"/>
          <ac:spMkLst>
            <pc:docMk/>
            <pc:sldMk cId="1465601417" sldId="1154"/>
            <ac:spMk id="21" creationId="{2BAD1FDD-4B61-AD41-4685-9EFF3E0DC4C1}"/>
          </ac:spMkLst>
        </pc:spChg>
        <pc:spChg chg="del">
          <ac:chgData name="Jana Lu" userId="76d7ce9a-58f9-4227-9ce6-18dcc353422d" providerId="ADAL" clId="{2FBEFD77-14B2-4E0C-9FBF-7AD921EDF5B0}" dt="2024-09-03T20:55:41.479" v="2866" actId="478"/>
          <ac:spMkLst>
            <pc:docMk/>
            <pc:sldMk cId="1465601417" sldId="1154"/>
            <ac:spMk id="22" creationId="{0B831324-0B1C-E1ED-51EF-A14047AA72FC}"/>
          </ac:spMkLst>
        </pc:spChg>
        <pc:spChg chg="del">
          <ac:chgData name="Jana Lu" userId="76d7ce9a-58f9-4227-9ce6-18dcc353422d" providerId="ADAL" clId="{2FBEFD77-14B2-4E0C-9FBF-7AD921EDF5B0}" dt="2024-09-03T20:55:41.479" v="2866" actId="478"/>
          <ac:spMkLst>
            <pc:docMk/>
            <pc:sldMk cId="1465601417" sldId="1154"/>
            <ac:spMk id="23" creationId="{3C460208-3C37-BA7C-F079-10998242025C}"/>
          </ac:spMkLst>
        </pc:spChg>
        <pc:spChg chg="mod">
          <ac:chgData name="Jana Lu" userId="76d7ce9a-58f9-4227-9ce6-18dcc353422d" providerId="ADAL" clId="{2FBEFD77-14B2-4E0C-9FBF-7AD921EDF5B0}" dt="2024-09-03T20:55:47.121" v="2867" actId="13244"/>
          <ac:spMkLst>
            <pc:docMk/>
            <pc:sldMk cId="1465601417" sldId="1154"/>
            <ac:spMk id="24" creationId="{0D435396-2534-BCE4-11DB-B43FCE07525A}"/>
          </ac:spMkLst>
        </pc:spChg>
        <pc:picChg chg="mod">
          <ac:chgData name="Jana Lu" userId="76d7ce9a-58f9-4227-9ce6-18dcc353422d" providerId="ADAL" clId="{2FBEFD77-14B2-4E0C-9FBF-7AD921EDF5B0}" dt="2024-09-03T20:56:22.038" v="2896" actId="962"/>
          <ac:picMkLst>
            <pc:docMk/>
            <pc:sldMk cId="1465601417" sldId="1154"/>
            <ac:picMk id="25" creationId="{51E9C7FA-8C46-2040-53C6-DC274128E6C5}"/>
          </ac:picMkLst>
        </pc:picChg>
      </pc:sldChg>
      <pc:sldChg chg="delSp modSp">
        <pc:chgData name="Jana Lu" userId="76d7ce9a-58f9-4227-9ce6-18dcc353422d" providerId="ADAL" clId="{2FBEFD77-14B2-4E0C-9FBF-7AD921EDF5B0}" dt="2024-09-03T20:56:48.176" v="2900" actId="13244"/>
        <pc:sldMkLst>
          <pc:docMk/>
          <pc:sldMk cId="2589076752" sldId="1155"/>
        </pc:sldMkLst>
        <pc:spChg chg="mod">
          <ac:chgData name="Jana Lu" userId="76d7ce9a-58f9-4227-9ce6-18dcc353422d" providerId="ADAL" clId="{2FBEFD77-14B2-4E0C-9FBF-7AD921EDF5B0}" dt="2024-09-03T19:26:26.604" v="2324" actId="14100"/>
          <ac:spMkLst>
            <pc:docMk/>
            <pc:sldMk cId="2589076752" sldId="1155"/>
            <ac:spMk id="2" creationId="{85E60F92-A820-45D5-0658-0BE8A58AFCDB}"/>
          </ac:spMkLst>
        </pc:spChg>
        <pc:spChg chg="del">
          <ac:chgData name="Jana Lu" userId="76d7ce9a-58f9-4227-9ce6-18dcc353422d" providerId="ADAL" clId="{2FBEFD77-14B2-4E0C-9FBF-7AD921EDF5B0}" dt="2024-09-03T20:56:41.205" v="2899" actId="478"/>
          <ac:spMkLst>
            <pc:docMk/>
            <pc:sldMk cId="2589076752" sldId="1155"/>
            <ac:spMk id="4" creationId="{FC1BD68D-BFF9-3F74-B382-E415CB649AAD}"/>
          </ac:spMkLst>
        </pc:spChg>
        <pc:spChg chg="del">
          <ac:chgData name="Jana Lu" userId="76d7ce9a-58f9-4227-9ce6-18dcc353422d" providerId="ADAL" clId="{2FBEFD77-14B2-4E0C-9FBF-7AD921EDF5B0}" dt="2024-09-03T20:56:41.205" v="2899" actId="478"/>
          <ac:spMkLst>
            <pc:docMk/>
            <pc:sldMk cId="2589076752" sldId="1155"/>
            <ac:spMk id="5" creationId="{42902072-30E8-75DE-A39E-95ACB9DC8845}"/>
          </ac:spMkLst>
        </pc:spChg>
        <pc:spChg chg="del">
          <ac:chgData name="Jana Lu" userId="76d7ce9a-58f9-4227-9ce6-18dcc353422d" providerId="ADAL" clId="{2FBEFD77-14B2-4E0C-9FBF-7AD921EDF5B0}" dt="2024-09-03T20:56:41.205" v="2899" actId="478"/>
          <ac:spMkLst>
            <pc:docMk/>
            <pc:sldMk cId="2589076752" sldId="1155"/>
            <ac:spMk id="6" creationId="{C01D0613-C8E3-1D50-4A9C-9E0DF907CA90}"/>
          </ac:spMkLst>
        </pc:spChg>
        <pc:spChg chg="del">
          <ac:chgData name="Jana Lu" userId="76d7ce9a-58f9-4227-9ce6-18dcc353422d" providerId="ADAL" clId="{2FBEFD77-14B2-4E0C-9FBF-7AD921EDF5B0}" dt="2024-09-03T20:56:41.205" v="2899" actId="478"/>
          <ac:spMkLst>
            <pc:docMk/>
            <pc:sldMk cId="2589076752" sldId="1155"/>
            <ac:spMk id="7" creationId="{B398CE45-DEF4-EEE4-6753-37A25E9BC480}"/>
          </ac:spMkLst>
        </pc:spChg>
        <pc:spChg chg="del">
          <ac:chgData name="Jana Lu" userId="76d7ce9a-58f9-4227-9ce6-18dcc353422d" providerId="ADAL" clId="{2FBEFD77-14B2-4E0C-9FBF-7AD921EDF5B0}" dt="2024-09-03T20:56:41.205" v="2899" actId="478"/>
          <ac:spMkLst>
            <pc:docMk/>
            <pc:sldMk cId="2589076752" sldId="1155"/>
            <ac:spMk id="8" creationId="{C8569BCA-1D80-5FAE-1620-EACAFF668A08}"/>
          </ac:spMkLst>
        </pc:spChg>
        <pc:spChg chg="del">
          <ac:chgData name="Jana Lu" userId="76d7ce9a-58f9-4227-9ce6-18dcc353422d" providerId="ADAL" clId="{2FBEFD77-14B2-4E0C-9FBF-7AD921EDF5B0}" dt="2024-09-03T20:56:41.205" v="2899" actId="478"/>
          <ac:spMkLst>
            <pc:docMk/>
            <pc:sldMk cId="2589076752" sldId="1155"/>
            <ac:spMk id="9" creationId="{D9E86BDA-E4C6-A579-85E4-578AA765CC8E}"/>
          </ac:spMkLst>
        </pc:spChg>
        <pc:spChg chg="del">
          <ac:chgData name="Jana Lu" userId="76d7ce9a-58f9-4227-9ce6-18dcc353422d" providerId="ADAL" clId="{2FBEFD77-14B2-4E0C-9FBF-7AD921EDF5B0}" dt="2024-09-03T20:56:41.205" v="2899" actId="478"/>
          <ac:spMkLst>
            <pc:docMk/>
            <pc:sldMk cId="2589076752" sldId="1155"/>
            <ac:spMk id="10" creationId="{1BD3E334-9354-DB9C-2FAF-E9BD383EDCB3}"/>
          </ac:spMkLst>
        </pc:spChg>
        <pc:spChg chg="del">
          <ac:chgData name="Jana Lu" userId="76d7ce9a-58f9-4227-9ce6-18dcc353422d" providerId="ADAL" clId="{2FBEFD77-14B2-4E0C-9FBF-7AD921EDF5B0}" dt="2024-09-03T20:56:41.205" v="2899" actId="478"/>
          <ac:spMkLst>
            <pc:docMk/>
            <pc:sldMk cId="2589076752" sldId="1155"/>
            <ac:spMk id="11" creationId="{0B347448-87AD-E349-EFC5-4ECCD87ED2F0}"/>
          </ac:spMkLst>
        </pc:spChg>
        <pc:spChg chg="del">
          <ac:chgData name="Jana Lu" userId="76d7ce9a-58f9-4227-9ce6-18dcc353422d" providerId="ADAL" clId="{2FBEFD77-14B2-4E0C-9FBF-7AD921EDF5B0}" dt="2024-09-03T20:56:41.205" v="2899" actId="478"/>
          <ac:spMkLst>
            <pc:docMk/>
            <pc:sldMk cId="2589076752" sldId="1155"/>
            <ac:spMk id="12" creationId="{E07708A7-8696-28BF-4B34-5D44EA19CB8C}"/>
          </ac:spMkLst>
        </pc:spChg>
        <pc:spChg chg="del">
          <ac:chgData name="Jana Lu" userId="76d7ce9a-58f9-4227-9ce6-18dcc353422d" providerId="ADAL" clId="{2FBEFD77-14B2-4E0C-9FBF-7AD921EDF5B0}" dt="2024-09-03T20:56:41.205" v="2899" actId="478"/>
          <ac:spMkLst>
            <pc:docMk/>
            <pc:sldMk cId="2589076752" sldId="1155"/>
            <ac:spMk id="13" creationId="{D5BFA9FA-49C7-6AB8-F5C9-C7CE2C24AB37}"/>
          </ac:spMkLst>
        </pc:spChg>
        <pc:spChg chg="del">
          <ac:chgData name="Jana Lu" userId="76d7ce9a-58f9-4227-9ce6-18dcc353422d" providerId="ADAL" clId="{2FBEFD77-14B2-4E0C-9FBF-7AD921EDF5B0}" dt="2024-09-03T20:56:41.205" v="2899" actId="478"/>
          <ac:spMkLst>
            <pc:docMk/>
            <pc:sldMk cId="2589076752" sldId="1155"/>
            <ac:spMk id="14" creationId="{5242C082-CB85-5E0B-3CCC-03B02BB8D827}"/>
          </ac:spMkLst>
        </pc:spChg>
        <pc:spChg chg="del">
          <ac:chgData name="Jana Lu" userId="76d7ce9a-58f9-4227-9ce6-18dcc353422d" providerId="ADAL" clId="{2FBEFD77-14B2-4E0C-9FBF-7AD921EDF5B0}" dt="2024-09-03T20:56:41.205" v="2899" actId="478"/>
          <ac:spMkLst>
            <pc:docMk/>
            <pc:sldMk cId="2589076752" sldId="1155"/>
            <ac:spMk id="15" creationId="{1FF213C6-0AA3-2C90-EECD-2F84456705DC}"/>
          </ac:spMkLst>
        </pc:spChg>
        <pc:spChg chg="del">
          <ac:chgData name="Jana Lu" userId="76d7ce9a-58f9-4227-9ce6-18dcc353422d" providerId="ADAL" clId="{2FBEFD77-14B2-4E0C-9FBF-7AD921EDF5B0}" dt="2024-09-03T20:56:41.205" v="2899" actId="478"/>
          <ac:spMkLst>
            <pc:docMk/>
            <pc:sldMk cId="2589076752" sldId="1155"/>
            <ac:spMk id="16" creationId="{1C4C8FAF-DF91-4F7A-6A29-E326098D02DC}"/>
          </ac:spMkLst>
        </pc:spChg>
        <pc:spChg chg="del">
          <ac:chgData name="Jana Lu" userId="76d7ce9a-58f9-4227-9ce6-18dcc353422d" providerId="ADAL" clId="{2FBEFD77-14B2-4E0C-9FBF-7AD921EDF5B0}" dt="2024-09-03T20:56:41.205" v="2899" actId="478"/>
          <ac:spMkLst>
            <pc:docMk/>
            <pc:sldMk cId="2589076752" sldId="1155"/>
            <ac:spMk id="17" creationId="{A2354D72-BCBF-7278-B380-90625C9920D4}"/>
          </ac:spMkLst>
        </pc:spChg>
        <pc:spChg chg="del">
          <ac:chgData name="Jana Lu" userId="76d7ce9a-58f9-4227-9ce6-18dcc353422d" providerId="ADAL" clId="{2FBEFD77-14B2-4E0C-9FBF-7AD921EDF5B0}" dt="2024-09-03T20:56:41.205" v="2899" actId="478"/>
          <ac:spMkLst>
            <pc:docMk/>
            <pc:sldMk cId="2589076752" sldId="1155"/>
            <ac:spMk id="18" creationId="{7159A99E-A568-7550-1688-BAE6BFB29EDF}"/>
          </ac:spMkLst>
        </pc:spChg>
        <pc:spChg chg="del">
          <ac:chgData name="Jana Lu" userId="76d7ce9a-58f9-4227-9ce6-18dcc353422d" providerId="ADAL" clId="{2FBEFD77-14B2-4E0C-9FBF-7AD921EDF5B0}" dt="2024-09-03T20:56:41.205" v="2899" actId="478"/>
          <ac:spMkLst>
            <pc:docMk/>
            <pc:sldMk cId="2589076752" sldId="1155"/>
            <ac:spMk id="19" creationId="{B7578E25-0AB1-4ACA-2E13-F5632436A45F}"/>
          </ac:spMkLst>
        </pc:spChg>
        <pc:spChg chg="del">
          <ac:chgData name="Jana Lu" userId="76d7ce9a-58f9-4227-9ce6-18dcc353422d" providerId="ADAL" clId="{2FBEFD77-14B2-4E0C-9FBF-7AD921EDF5B0}" dt="2024-09-03T20:56:41.205" v="2899" actId="478"/>
          <ac:spMkLst>
            <pc:docMk/>
            <pc:sldMk cId="2589076752" sldId="1155"/>
            <ac:spMk id="20" creationId="{591CDB64-0329-DC8F-B9DB-A1C28A7D4A9D}"/>
          </ac:spMkLst>
        </pc:spChg>
        <pc:spChg chg="del">
          <ac:chgData name="Jana Lu" userId="76d7ce9a-58f9-4227-9ce6-18dcc353422d" providerId="ADAL" clId="{2FBEFD77-14B2-4E0C-9FBF-7AD921EDF5B0}" dt="2024-09-03T20:56:41.205" v="2899" actId="478"/>
          <ac:spMkLst>
            <pc:docMk/>
            <pc:sldMk cId="2589076752" sldId="1155"/>
            <ac:spMk id="21" creationId="{3258714B-9ACB-B9EC-75D2-21C87A4EE3C5}"/>
          </ac:spMkLst>
        </pc:spChg>
        <pc:spChg chg="del">
          <ac:chgData name="Jana Lu" userId="76d7ce9a-58f9-4227-9ce6-18dcc353422d" providerId="ADAL" clId="{2FBEFD77-14B2-4E0C-9FBF-7AD921EDF5B0}" dt="2024-09-03T20:56:41.205" v="2899" actId="478"/>
          <ac:spMkLst>
            <pc:docMk/>
            <pc:sldMk cId="2589076752" sldId="1155"/>
            <ac:spMk id="22" creationId="{E3E3EEF8-117A-8086-588A-0A21A27383D8}"/>
          </ac:spMkLst>
        </pc:spChg>
        <pc:spChg chg="del">
          <ac:chgData name="Jana Lu" userId="76d7ce9a-58f9-4227-9ce6-18dcc353422d" providerId="ADAL" clId="{2FBEFD77-14B2-4E0C-9FBF-7AD921EDF5B0}" dt="2024-09-03T20:56:41.205" v="2899" actId="478"/>
          <ac:spMkLst>
            <pc:docMk/>
            <pc:sldMk cId="2589076752" sldId="1155"/>
            <ac:spMk id="23" creationId="{B10759BF-E650-E717-AF99-47AA42C91D05}"/>
          </ac:spMkLst>
        </pc:spChg>
        <pc:spChg chg="mod">
          <ac:chgData name="Jana Lu" userId="76d7ce9a-58f9-4227-9ce6-18dcc353422d" providerId="ADAL" clId="{2FBEFD77-14B2-4E0C-9FBF-7AD921EDF5B0}" dt="2024-09-03T20:56:48.176" v="2900" actId="13244"/>
          <ac:spMkLst>
            <pc:docMk/>
            <pc:sldMk cId="2589076752" sldId="1155"/>
            <ac:spMk id="24" creationId="{9FB257FD-32C7-CF87-C918-D9258A233C02}"/>
          </ac:spMkLst>
        </pc:spChg>
        <pc:picChg chg="mod">
          <ac:chgData name="Jana Lu" userId="76d7ce9a-58f9-4227-9ce6-18dcc353422d" providerId="ADAL" clId="{2FBEFD77-14B2-4E0C-9FBF-7AD921EDF5B0}" dt="2024-09-03T20:56:35.971" v="2898" actId="962"/>
          <ac:picMkLst>
            <pc:docMk/>
            <pc:sldMk cId="2589076752" sldId="1155"/>
            <ac:picMk id="3" creationId="{A3827252-11B7-7DD1-95AC-BAD00E1A839D}"/>
          </ac:picMkLst>
        </pc:picChg>
        <pc:picChg chg="mod">
          <ac:chgData name="Jana Lu" userId="76d7ce9a-58f9-4227-9ce6-18dcc353422d" providerId="ADAL" clId="{2FBEFD77-14B2-4E0C-9FBF-7AD921EDF5B0}" dt="2024-09-03T20:56:32.288" v="2897" actId="962"/>
          <ac:picMkLst>
            <pc:docMk/>
            <pc:sldMk cId="2589076752" sldId="1155"/>
            <ac:picMk id="33" creationId="{01BAC0C9-D378-569C-3D28-384C9F6D1E68}"/>
          </ac:picMkLst>
        </pc:picChg>
      </pc:sldChg>
      <pc:sldChg chg="delSp modSp mod">
        <pc:chgData name="Jana Lu" userId="76d7ce9a-58f9-4227-9ce6-18dcc353422d" providerId="ADAL" clId="{2FBEFD77-14B2-4E0C-9FBF-7AD921EDF5B0}" dt="2024-09-11T20:10:54.021" v="3818" actId="962"/>
        <pc:sldMkLst>
          <pc:docMk/>
          <pc:sldMk cId="857137727" sldId="1156"/>
        </pc:sldMkLst>
        <pc:spChg chg="mod">
          <ac:chgData name="Jana Lu" userId="76d7ce9a-58f9-4227-9ce6-18dcc353422d" providerId="ADAL" clId="{2FBEFD77-14B2-4E0C-9FBF-7AD921EDF5B0}" dt="2024-09-03T19:26:30.752" v="2326" actId="20577"/>
          <ac:spMkLst>
            <pc:docMk/>
            <pc:sldMk cId="857137727" sldId="1156"/>
            <ac:spMk id="4" creationId="{6E43F98B-2185-25AA-532B-4EC31ECC0C3B}"/>
          </ac:spMkLst>
        </pc:spChg>
        <pc:spChg chg="del">
          <ac:chgData name="Jana Lu" userId="76d7ce9a-58f9-4227-9ce6-18dcc353422d" providerId="ADAL" clId="{2FBEFD77-14B2-4E0C-9FBF-7AD921EDF5B0}" dt="2024-09-03T20:57:01.579" v="2901" actId="478"/>
          <ac:spMkLst>
            <pc:docMk/>
            <pc:sldMk cId="857137727" sldId="1156"/>
            <ac:spMk id="5" creationId="{B5B35F95-B75A-55CE-A5DF-B9AD2DA9028A}"/>
          </ac:spMkLst>
        </pc:spChg>
        <pc:spChg chg="del">
          <ac:chgData name="Jana Lu" userId="76d7ce9a-58f9-4227-9ce6-18dcc353422d" providerId="ADAL" clId="{2FBEFD77-14B2-4E0C-9FBF-7AD921EDF5B0}" dt="2024-09-03T20:57:01.579" v="2901" actId="478"/>
          <ac:spMkLst>
            <pc:docMk/>
            <pc:sldMk cId="857137727" sldId="1156"/>
            <ac:spMk id="6" creationId="{B2509BF6-4421-152B-EEAE-96C7B0081090}"/>
          </ac:spMkLst>
        </pc:spChg>
        <pc:spChg chg="del">
          <ac:chgData name="Jana Lu" userId="76d7ce9a-58f9-4227-9ce6-18dcc353422d" providerId="ADAL" clId="{2FBEFD77-14B2-4E0C-9FBF-7AD921EDF5B0}" dt="2024-09-03T20:57:01.579" v="2901" actId="478"/>
          <ac:spMkLst>
            <pc:docMk/>
            <pc:sldMk cId="857137727" sldId="1156"/>
            <ac:spMk id="7" creationId="{2A644625-7BED-6F61-513C-12F4222A24CE}"/>
          </ac:spMkLst>
        </pc:spChg>
        <pc:spChg chg="del">
          <ac:chgData name="Jana Lu" userId="76d7ce9a-58f9-4227-9ce6-18dcc353422d" providerId="ADAL" clId="{2FBEFD77-14B2-4E0C-9FBF-7AD921EDF5B0}" dt="2024-09-03T20:57:01.579" v="2901" actId="478"/>
          <ac:spMkLst>
            <pc:docMk/>
            <pc:sldMk cId="857137727" sldId="1156"/>
            <ac:spMk id="8" creationId="{054EEA79-5798-F729-D677-7C740CCC1BD8}"/>
          </ac:spMkLst>
        </pc:spChg>
        <pc:spChg chg="del">
          <ac:chgData name="Jana Lu" userId="76d7ce9a-58f9-4227-9ce6-18dcc353422d" providerId="ADAL" clId="{2FBEFD77-14B2-4E0C-9FBF-7AD921EDF5B0}" dt="2024-09-03T20:57:01.579" v="2901" actId="478"/>
          <ac:spMkLst>
            <pc:docMk/>
            <pc:sldMk cId="857137727" sldId="1156"/>
            <ac:spMk id="9" creationId="{5620773E-D924-7E05-E435-7BBF366FCC78}"/>
          </ac:spMkLst>
        </pc:spChg>
        <pc:spChg chg="del">
          <ac:chgData name="Jana Lu" userId="76d7ce9a-58f9-4227-9ce6-18dcc353422d" providerId="ADAL" clId="{2FBEFD77-14B2-4E0C-9FBF-7AD921EDF5B0}" dt="2024-09-03T20:57:01.579" v="2901" actId="478"/>
          <ac:spMkLst>
            <pc:docMk/>
            <pc:sldMk cId="857137727" sldId="1156"/>
            <ac:spMk id="10" creationId="{52624793-7E9F-F195-1E1B-500B07B49875}"/>
          </ac:spMkLst>
        </pc:spChg>
        <pc:spChg chg="del">
          <ac:chgData name="Jana Lu" userId="76d7ce9a-58f9-4227-9ce6-18dcc353422d" providerId="ADAL" clId="{2FBEFD77-14B2-4E0C-9FBF-7AD921EDF5B0}" dt="2024-09-03T20:57:01.579" v="2901" actId="478"/>
          <ac:spMkLst>
            <pc:docMk/>
            <pc:sldMk cId="857137727" sldId="1156"/>
            <ac:spMk id="11" creationId="{B8BB9D3B-F712-267D-04E0-18F75FA25C13}"/>
          </ac:spMkLst>
        </pc:spChg>
        <pc:spChg chg="del">
          <ac:chgData name="Jana Lu" userId="76d7ce9a-58f9-4227-9ce6-18dcc353422d" providerId="ADAL" clId="{2FBEFD77-14B2-4E0C-9FBF-7AD921EDF5B0}" dt="2024-09-03T20:57:01.579" v="2901" actId="478"/>
          <ac:spMkLst>
            <pc:docMk/>
            <pc:sldMk cId="857137727" sldId="1156"/>
            <ac:spMk id="12" creationId="{653495D2-5EA7-13FF-433F-B8C866EFF199}"/>
          </ac:spMkLst>
        </pc:spChg>
        <pc:spChg chg="del">
          <ac:chgData name="Jana Lu" userId="76d7ce9a-58f9-4227-9ce6-18dcc353422d" providerId="ADAL" clId="{2FBEFD77-14B2-4E0C-9FBF-7AD921EDF5B0}" dt="2024-09-03T20:57:01.579" v="2901" actId="478"/>
          <ac:spMkLst>
            <pc:docMk/>
            <pc:sldMk cId="857137727" sldId="1156"/>
            <ac:spMk id="13" creationId="{1AA2F984-BF73-67DC-DE0B-D7F2C0AE1FA1}"/>
          </ac:spMkLst>
        </pc:spChg>
        <pc:spChg chg="del">
          <ac:chgData name="Jana Lu" userId="76d7ce9a-58f9-4227-9ce6-18dcc353422d" providerId="ADAL" clId="{2FBEFD77-14B2-4E0C-9FBF-7AD921EDF5B0}" dt="2024-09-03T20:57:01.579" v="2901" actId="478"/>
          <ac:spMkLst>
            <pc:docMk/>
            <pc:sldMk cId="857137727" sldId="1156"/>
            <ac:spMk id="14" creationId="{C31145F3-A99B-FBFD-A169-BDC9504E9A67}"/>
          </ac:spMkLst>
        </pc:spChg>
        <pc:spChg chg="del">
          <ac:chgData name="Jana Lu" userId="76d7ce9a-58f9-4227-9ce6-18dcc353422d" providerId="ADAL" clId="{2FBEFD77-14B2-4E0C-9FBF-7AD921EDF5B0}" dt="2024-09-03T20:57:01.579" v="2901" actId="478"/>
          <ac:spMkLst>
            <pc:docMk/>
            <pc:sldMk cId="857137727" sldId="1156"/>
            <ac:spMk id="15" creationId="{CEB4871F-0C62-2385-3AF6-70060EE1F305}"/>
          </ac:spMkLst>
        </pc:spChg>
        <pc:spChg chg="del">
          <ac:chgData name="Jana Lu" userId="76d7ce9a-58f9-4227-9ce6-18dcc353422d" providerId="ADAL" clId="{2FBEFD77-14B2-4E0C-9FBF-7AD921EDF5B0}" dt="2024-09-03T20:57:01.579" v="2901" actId="478"/>
          <ac:spMkLst>
            <pc:docMk/>
            <pc:sldMk cId="857137727" sldId="1156"/>
            <ac:spMk id="16" creationId="{91000064-2C0E-2040-0E43-44D000FA11BA}"/>
          </ac:spMkLst>
        </pc:spChg>
        <pc:spChg chg="del">
          <ac:chgData name="Jana Lu" userId="76d7ce9a-58f9-4227-9ce6-18dcc353422d" providerId="ADAL" clId="{2FBEFD77-14B2-4E0C-9FBF-7AD921EDF5B0}" dt="2024-09-03T20:57:01.579" v="2901" actId="478"/>
          <ac:spMkLst>
            <pc:docMk/>
            <pc:sldMk cId="857137727" sldId="1156"/>
            <ac:spMk id="17" creationId="{9AE818B1-7573-33D6-E7C3-2007B224D3F7}"/>
          </ac:spMkLst>
        </pc:spChg>
        <pc:spChg chg="del">
          <ac:chgData name="Jana Lu" userId="76d7ce9a-58f9-4227-9ce6-18dcc353422d" providerId="ADAL" clId="{2FBEFD77-14B2-4E0C-9FBF-7AD921EDF5B0}" dt="2024-09-03T20:57:01.579" v="2901" actId="478"/>
          <ac:spMkLst>
            <pc:docMk/>
            <pc:sldMk cId="857137727" sldId="1156"/>
            <ac:spMk id="18" creationId="{441308EB-526F-385C-3562-1BED4CC6D40B}"/>
          </ac:spMkLst>
        </pc:spChg>
        <pc:spChg chg="del">
          <ac:chgData name="Jana Lu" userId="76d7ce9a-58f9-4227-9ce6-18dcc353422d" providerId="ADAL" clId="{2FBEFD77-14B2-4E0C-9FBF-7AD921EDF5B0}" dt="2024-09-03T20:57:01.579" v="2901" actId="478"/>
          <ac:spMkLst>
            <pc:docMk/>
            <pc:sldMk cId="857137727" sldId="1156"/>
            <ac:spMk id="19" creationId="{53FE13A7-26C4-DAC0-12BA-6FECEFB70F03}"/>
          </ac:spMkLst>
        </pc:spChg>
        <pc:spChg chg="del">
          <ac:chgData name="Jana Lu" userId="76d7ce9a-58f9-4227-9ce6-18dcc353422d" providerId="ADAL" clId="{2FBEFD77-14B2-4E0C-9FBF-7AD921EDF5B0}" dt="2024-09-03T20:57:01.579" v="2901" actId="478"/>
          <ac:spMkLst>
            <pc:docMk/>
            <pc:sldMk cId="857137727" sldId="1156"/>
            <ac:spMk id="20" creationId="{BA50DBA1-B46E-A4F6-0FE3-CB36A457B999}"/>
          </ac:spMkLst>
        </pc:spChg>
        <pc:spChg chg="del">
          <ac:chgData name="Jana Lu" userId="76d7ce9a-58f9-4227-9ce6-18dcc353422d" providerId="ADAL" clId="{2FBEFD77-14B2-4E0C-9FBF-7AD921EDF5B0}" dt="2024-09-03T20:57:01.579" v="2901" actId="478"/>
          <ac:spMkLst>
            <pc:docMk/>
            <pc:sldMk cId="857137727" sldId="1156"/>
            <ac:spMk id="21" creationId="{024ED978-1410-5007-09A3-58924FC55B7E}"/>
          </ac:spMkLst>
        </pc:spChg>
        <pc:spChg chg="del">
          <ac:chgData name="Jana Lu" userId="76d7ce9a-58f9-4227-9ce6-18dcc353422d" providerId="ADAL" clId="{2FBEFD77-14B2-4E0C-9FBF-7AD921EDF5B0}" dt="2024-09-03T20:57:01.579" v="2901" actId="478"/>
          <ac:spMkLst>
            <pc:docMk/>
            <pc:sldMk cId="857137727" sldId="1156"/>
            <ac:spMk id="22" creationId="{6DC49537-B047-0101-FDF5-BFB3B2A2D04D}"/>
          </ac:spMkLst>
        </pc:spChg>
        <pc:spChg chg="del">
          <ac:chgData name="Jana Lu" userId="76d7ce9a-58f9-4227-9ce6-18dcc353422d" providerId="ADAL" clId="{2FBEFD77-14B2-4E0C-9FBF-7AD921EDF5B0}" dt="2024-09-03T20:57:01.579" v="2901" actId="478"/>
          <ac:spMkLst>
            <pc:docMk/>
            <pc:sldMk cId="857137727" sldId="1156"/>
            <ac:spMk id="23" creationId="{2E613347-3C91-9FE1-AFC8-84C581B4542F}"/>
          </ac:spMkLst>
        </pc:spChg>
        <pc:spChg chg="mod">
          <ac:chgData name="Jana Lu" userId="76d7ce9a-58f9-4227-9ce6-18dcc353422d" providerId="ADAL" clId="{2FBEFD77-14B2-4E0C-9FBF-7AD921EDF5B0}" dt="2024-09-03T20:57:56.099" v="2905" actId="13244"/>
          <ac:spMkLst>
            <pc:docMk/>
            <pc:sldMk cId="857137727" sldId="1156"/>
            <ac:spMk id="24" creationId="{E16925F5-2D54-EE29-B455-F71F1581A38D}"/>
          </ac:spMkLst>
        </pc:spChg>
        <pc:picChg chg="mod ord">
          <ac:chgData name="Jana Lu" userId="76d7ce9a-58f9-4227-9ce6-18dcc353422d" providerId="ADAL" clId="{2FBEFD77-14B2-4E0C-9FBF-7AD921EDF5B0}" dt="2024-09-11T20:10:54.021" v="3818" actId="962"/>
          <ac:picMkLst>
            <pc:docMk/>
            <pc:sldMk cId="857137727" sldId="1156"/>
            <ac:picMk id="26" creationId="{3AC0F599-ACA0-D270-1ABF-6ABC1316F61E}"/>
          </ac:picMkLst>
        </pc:picChg>
      </pc:sldChg>
      <pc:sldChg chg="delSp modSp mod">
        <pc:chgData name="Jana Lu" userId="76d7ce9a-58f9-4227-9ce6-18dcc353422d" providerId="ADAL" clId="{2FBEFD77-14B2-4E0C-9FBF-7AD921EDF5B0}" dt="2024-09-03T21:11:45.810" v="3300" actId="962"/>
        <pc:sldMkLst>
          <pc:docMk/>
          <pc:sldMk cId="2199776922" sldId="1157"/>
        </pc:sldMkLst>
        <pc:spChg chg="mod">
          <ac:chgData name="Jana Lu" userId="76d7ce9a-58f9-4227-9ce6-18dcc353422d" providerId="ADAL" clId="{2FBEFD77-14B2-4E0C-9FBF-7AD921EDF5B0}" dt="2024-09-03T21:11:32.188" v="3298" actId="1035"/>
          <ac:spMkLst>
            <pc:docMk/>
            <pc:sldMk cId="2199776922" sldId="1157"/>
            <ac:spMk id="3" creationId="{0AC54B3C-C792-4CC8-FFB6-DE56E8A1E45A}"/>
          </ac:spMkLst>
        </pc:spChg>
        <pc:spChg chg="mod">
          <ac:chgData name="Jana Lu" userId="76d7ce9a-58f9-4227-9ce6-18dcc353422d" providerId="ADAL" clId="{2FBEFD77-14B2-4E0C-9FBF-7AD921EDF5B0}" dt="2024-09-03T21:11:32.188" v="3298" actId="1035"/>
          <ac:spMkLst>
            <pc:docMk/>
            <pc:sldMk cId="2199776922" sldId="1157"/>
            <ac:spMk id="4" creationId="{34F8590E-8ECB-6E34-B112-AAEBF9B73A92}"/>
          </ac:spMkLst>
        </pc:spChg>
        <pc:spChg chg="mod">
          <ac:chgData name="Jana Lu" userId="76d7ce9a-58f9-4227-9ce6-18dcc353422d" providerId="ADAL" clId="{2FBEFD77-14B2-4E0C-9FBF-7AD921EDF5B0}" dt="2024-09-03T21:11:32.188" v="3298" actId="1035"/>
          <ac:spMkLst>
            <pc:docMk/>
            <pc:sldMk cId="2199776922" sldId="1157"/>
            <ac:spMk id="5" creationId="{3B429250-07CF-0E6B-6A98-DD57D754B0FF}"/>
          </ac:spMkLst>
        </pc:spChg>
        <pc:spChg chg="del mod">
          <ac:chgData name="Jana Lu" userId="76d7ce9a-58f9-4227-9ce6-18dcc353422d" providerId="ADAL" clId="{2FBEFD77-14B2-4E0C-9FBF-7AD921EDF5B0}" dt="2024-09-03T21:11:02.205" v="3281" actId="478"/>
          <ac:spMkLst>
            <pc:docMk/>
            <pc:sldMk cId="2199776922" sldId="1157"/>
            <ac:spMk id="6" creationId="{5E260FFD-D346-D5BC-3CD5-1EB0103FEBCE}"/>
          </ac:spMkLst>
        </pc:spChg>
        <pc:spChg chg="del">
          <ac:chgData name="Jana Lu" userId="76d7ce9a-58f9-4227-9ce6-18dcc353422d" providerId="ADAL" clId="{2FBEFD77-14B2-4E0C-9FBF-7AD921EDF5B0}" dt="2024-09-03T20:58:10.322" v="2906" actId="478"/>
          <ac:spMkLst>
            <pc:docMk/>
            <pc:sldMk cId="2199776922" sldId="1157"/>
            <ac:spMk id="7" creationId="{77672176-DD1A-F78F-83B3-8CB4DBFFAEC9}"/>
          </ac:spMkLst>
        </pc:spChg>
        <pc:spChg chg="del">
          <ac:chgData name="Jana Lu" userId="76d7ce9a-58f9-4227-9ce6-18dcc353422d" providerId="ADAL" clId="{2FBEFD77-14B2-4E0C-9FBF-7AD921EDF5B0}" dt="2024-09-03T20:58:10.322" v="2906" actId="478"/>
          <ac:spMkLst>
            <pc:docMk/>
            <pc:sldMk cId="2199776922" sldId="1157"/>
            <ac:spMk id="8" creationId="{C975FF13-0145-2FA0-63CB-5B549D1D7CB9}"/>
          </ac:spMkLst>
        </pc:spChg>
        <pc:spChg chg="del">
          <ac:chgData name="Jana Lu" userId="76d7ce9a-58f9-4227-9ce6-18dcc353422d" providerId="ADAL" clId="{2FBEFD77-14B2-4E0C-9FBF-7AD921EDF5B0}" dt="2024-09-03T20:58:10.322" v="2906" actId="478"/>
          <ac:spMkLst>
            <pc:docMk/>
            <pc:sldMk cId="2199776922" sldId="1157"/>
            <ac:spMk id="9" creationId="{4363F6DB-81A1-259F-FA22-032AB957D490}"/>
          </ac:spMkLst>
        </pc:spChg>
        <pc:spChg chg="del">
          <ac:chgData name="Jana Lu" userId="76d7ce9a-58f9-4227-9ce6-18dcc353422d" providerId="ADAL" clId="{2FBEFD77-14B2-4E0C-9FBF-7AD921EDF5B0}" dt="2024-09-03T20:58:10.322" v="2906" actId="478"/>
          <ac:spMkLst>
            <pc:docMk/>
            <pc:sldMk cId="2199776922" sldId="1157"/>
            <ac:spMk id="10" creationId="{DC93D879-54CF-0E22-83F8-2ACB8CB474DC}"/>
          </ac:spMkLst>
        </pc:spChg>
        <pc:spChg chg="del">
          <ac:chgData name="Jana Lu" userId="76d7ce9a-58f9-4227-9ce6-18dcc353422d" providerId="ADAL" clId="{2FBEFD77-14B2-4E0C-9FBF-7AD921EDF5B0}" dt="2024-09-03T20:58:10.322" v="2906" actId="478"/>
          <ac:spMkLst>
            <pc:docMk/>
            <pc:sldMk cId="2199776922" sldId="1157"/>
            <ac:spMk id="11" creationId="{79ACDAD7-4B51-9693-DC6B-73FFF1AF54A1}"/>
          </ac:spMkLst>
        </pc:spChg>
        <pc:spChg chg="del">
          <ac:chgData name="Jana Lu" userId="76d7ce9a-58f9-4227-9ce6-18dcc353422d" providerId="ADAL" clId="{2FBEFD77-14B2-4E0C-9FBF-7AD921EDF5B0}" dt="2024-09-03T20:58:10.322" v="2906" actId="478"/>
          <ac:spMkLst>
            <pc:docMk/>
            <pc:sldMk cId="2199776922" sldId="1157"/>
            <ac:spMk id="12" creationId="{7EBBA942-D7C4-6474-F0DE-09C42B13D209}"/>
          </ac:spMkLst>
        </pc:spChg>
        <pc:spChg chg="del">
          <ac:chgData name="Jana Lu" userId="76d7ce9a-58f9-4227-9ce6-18dcc353422d" providerId="ADAL" clId="{2FBEFD77-14B2-4E0C-9FBF-7AD921EDF5B0}" dt="2024-09-03T20:58:10.322" v="2906" actId="478"/>
          <ac:spMkLst>
            <pc:docMk/>
            <pc:sldMk cId="2199776922" sldId="1157"/>
            <ac:spMk id="13" creationId="{5B8057E0-EDB0-6AFE-1E11-B55ADF420871}"/>
          </ac:spMkLst>
        </pc:spChg>
        <pc:spChg chg="del">
          <ac:chgData name="Jana Lu" userId="76d7ce9a-58f9-4227-9ce6-18dcc353422d" providerId="ADAL" clId="{2FBEFD77-14B2-4E0C-9FBF-7AD921EDF5B0}" dt="2024-09-03T20:58:10.322" v="2906" actId="478"/>
          <ac:spMkLst>
            <pc:docMk/>
            <pc:sldMk cId="2199776922" sldId="1157"/>
            <ac:spMk id="14" creationId="{84BB800E-61BB-4B5F-91A1-3E8E4E06A00C}"/>
          </ac:spMkLst>
        </pc:spChg>
        <pc:spChg chg="del">
          <ac:chgData name="Jana Lu" userId="76d7ce9a-58f9-4227-9ce6-18dcc353422d" providerId="ADAL" clId="{2FBEFD77-14B2-4E0C-9FBF-7AD921EDF5B0}" dt="2024-09-03T20:58:10.322" v="2906" actId="478"/>
          <ac:spMkLst>
            <pc:docMk/>
            <pc:sldMk cId="2199776922" sldId="1157"/>
            <ac:spMk id="15" creationId="{770660A5-1FB3-A988-7ADE-747E31B6A28A}"/>
          </ac:spMkLst>
        </pc:spChg>
        <pc:spChg chg="del">
          <ac:chgData name="Jana Lu" userId="76d7ce9a-58f9-4227-9ce6-18dcc353422d" providerId="ADAL" clId="{2FBEFD77-14B2-4E0C-9FBF-7AD921EDF5B0}" dt="2024-09-03T20:58:10.322" v="2906" actId="478"/>
          <ac:spMkLst>
            <pc:docMk/>
            <pc:sldMk cId="2199776922" sldId="1157"/>
            <ac:spMk id="16" creationId="{75430FBC-3946-4577-3F5A-25BA76FC599D}"/>
          </ac:spMkLst>
        </pc:spChg>
        <pc:spChg chg="del">
          <ac:chgData name="Jana Lu" userId="76d7ce9a-58f9-4227-9ce6-18dcc353422d" providerId="ADAL" clId="{2FBEFD77-14B2-4E0C-9FBF-7AD921EDF5B0}" dt="2024-09-03T20:58:10.322" v="2906" actId="478"/>
          <ac:spMkLst>
            <pc:docMk/>
            <pc:sldMk cId="2199776922" sldId="1157"/>
            <ac:spMk id="17" creationId="{D66CFA6E-087A-3086-882E-D4359C2AD800}"/>
          </ac:spMkLst>
        </pc:spChg>
        <pc:spChg chg="del">
          <ac:chgData name="Jana Lu" userId="76d7ce9a-58f9-4227-9ce6-18dcc353422d" providerId="ADAL" clId="{2FBEFD77-14B2-4E0C-9FBF-7AD921EDF5B0}" dt="2024-09-03T20:58:10.322" v="2906" actId="478"/>
          <ac:spMkLst>
            <pc:docMk/>
            <pc:sldMk cId="2199776922" sldId="1157"/>
            <ac:spMk id="18" creationId="{1B360072-86EC-21F4-A438-400F94AEB8E9}"/>
          </ac:spMkLst>
        </pc:spChg>
        <pc:spChg chg="del">
          <ac:chgData name="Jana Lu" userId="76d7ce9a-58f9-4227-9ce6-18dcc353422d" providerId="ADAL" clId="{2FBEFD77-14B2-4E0C-9FBF-7AD921EDF5B0}" dt="2024-09-03T20:58:10.322" v="2906" actId="478"/>
          <ac:spMkLst>
            <pc:docMk/>
            <pc:sldMk cId="2199776922" sldId="1157"/>
            <ac:spMk id="19" creationId="{459D5270-260F-2AB9-7D20-F1E82CD0AA40}"/>
          </ac:spMkLst>
        </pc:spChg>
        <pc:spChg chg="del">
          <ac:chgData name="Jana Lu" userId="76d7ce9a-58f9-4227-9ce6-18dcc353422d" providerId="ADAL" clId="{2FBEFD77-14B2-4E0C-9FBF-7AD921EDF5B0}" dt="2024-09-03T20:58:10.322" v="2906" actId="478"/>
          <ac:spMkLst>
            <pc:docMk/>
            <pc:sldMk cId="2199776922" sldId="1157"/>
            <ac:spMk id="20" creationId="{2339C57D-983D-0999-23E0-92BCF66790F6}"/>
          </ac:spMkLst>
        </pc:spChg>
        <pc:spChg chg="del">
          <ac:chgData name="Jana Lu" userId="76d7ce9a-58f9-4227-9ce6-18dcc353422d" providerId="ADAL" clId="{2FBEFD77-14B2-4E0C-9FBF-7AD921EDF5B0}" dt="2024-09-03T20:58:10.322" v="2906" actId="478"/>
          <ac:spMkLst>
            <pc:docMk/>
            <pc:sldMk cId="2199776922" sldId="1157"/>
            <ac:spMk id="21" creationId="{A6F80F94-9166-7E8D-2689-7BEFEBCCA223}"/>
          </ac:spMkLst>
        </pc:spChg>
        <pc:spChg chg="del">
          <ac:chgData name="Jana Lu" userId="76d7ce9a-58f9-4227-9ce6-18dcc353422d" providerId="ADAL" clId="{2FBEFD77-14B2-4E0C-9FBF-7AD921EDF5B0}" dt="2024-09-03T20:58:10.322" v="2906" actId="478"/>
          <ac:spMkLst>
            <pc:docMk/>
            <pc:sldMk cId="2199776922" sldId="1157"/>
            <ac:spMk id="22" creationId="{1CE4CCA1-6734-C31B-9A99-50A6C2F5CB9F}"/>
          </ac:spMkLst>
        </pc:spChg>
        <pc:spChg chg="del">
          <ac:chgData name="Jana Lu" userId="76d7ce9a-58f9-4227-9ce6-18dcc353422d" providerId="ADAL" clId="{2FBEFD77-14B2-4E0C-9FBF-7AD921EDF5B0}" dt="2024-09-03T20:58:10.322" v="2906" actId="478"/>
          <ac:spMkLst>
            <pc:docMk/>
            <pc:sldMk cId="2199776922" sldId="1157"/>
            <ac:spMk id="23" creationId="{1BAFA021-8EB8-CCF8-85F4-4DB78787F9AB}"/>
          </ac:spMkLst>
        </pc:spChg>
        <pc:picChg chg="mod">
          <ac:chgData name="Jana Lu" userId="76d7ce9a-58f9-4227-9ce6-18dcc353422d" providerId="ADAL" clId="{2FBEFD77-14B2-4E0C-9FBF-7AD921EDF5B0}" dt="2024-09-03T21:11:45.810" v="3300" actId="962"/>
          <ac:picMkLst>
            <pc:docMk/>
            <pc:sldMk cId="2199776922" sldId="1157"/>
            <ac:picMk id="6146" creationId="{4A856A96-DF72-796D-3703-417FD92B4EB0}"/>
          </ac:picMkLst>
        </pc:picChg>
      </pc:sldChg>
      <pc:sldChg chg="addSp delSp modSp">
        <pc:chgData name="Jana Lu" userId="76d7ce9a-58f9-4227-9ce6-18dcc353422d" providerId="ADAL" clId="{2FBEFD77-14B2-4E0C-9FBF-7AD921EDF5B0}" dt="2024-09-03T18:09:27.104" v="62" actId="962"/>
        <pc:sldMkLst>
          <pc:docMk/>
          <pc:sldMk cId="2483849936" sldId="1159"/>
        </pc:sldMkLst>
        <pc:spChg chg="mod">
          <ac:chgData name="Jana Lu" userId="76d7ce9a-58f9-4227-9ce6-18dcc353422d" providerId="ADAL" clId="{2FBEFD77-14B2-4E0C-9FBF-7AD921EDF5B0}" dt="2024-09-03T18:00:47.353" v="57" actId="13244"/>
          <ac:spMkLst>
            <pc:docMk/>
            <pc:sldMk cId="2483849936" sldId="1159"/>
            <ac:spMk id="25" creationId="{E71D7AD7-7E14-34EA-58A6-99B8D206242B}"/>
          </ac:spMkLst>
        </pc:spChg>
        <pc:spChg chg="mod">
          <ac:chgData name="Jana Lu" userId="76d7ce9a-58f9-4227-9ce6-18dcc353422d" providerId="ADAL" clId="{2FBEFD77-14B2-4E0C-9FBF-7AD921EDF5B0}" dt="2024-09-03T18:01:40.204" v="59" actId="165"/>
          <ac:spMkLst>
            <pc:docMk/>
            <pc:sldMk cId="2483849936" sldId="1159"/>
            <ac:spMk id="28" creationId="{618E0AA6-132D-12B9-FC92-52E0F44F15D8}"/>
          </ac:spMkLst>
        </pc:spChg>
        <pc:spChg chg="mod">
          <ac:chgData name="Jana Lu" userId="76d7ce9a-58f9-4227-9ce6-18dcc353422d" providerId="ADAL" clId="{2FBEFD77-14B2-4E0C-9FBF-7AD921EDF5B0}" dt="2024-09-03T18:01:40.204" v="59" actId="165"/>
          <ac:spMkLst>
            <pc:docMk/>
            <pc:sldMk cId="2483849936" sldId="1159"/>
            <ac:spMk id="38" creationId="{B35495EB-A4F4-9961-F443-B625990BB11E}"/>
          </ac:spMkLst>
        </pc:spChg>
        <pc:spChg chg="mod">
          <ac:chgData name="Jana Lu" userId="76d7ce9a-58f9-4227-9ce6-18dcc353422d" providerId="ADAL" clId="{2FBEFD77-14B2-4E0C-9FBF-7AD921EDF5B0}" dt="2024-09-03T18:01:40.204" v="59" actId="165"/>
          <ac:spMkLst>
            <pc:docMk/>
            <pc:sldMk cId="2483849936" sldId="1159"/>
            <ac:spMk id="39" creationId="{30D6534D-E4D7-723F-BA7D-7BD8CA659A01}"/>
          </ac:spMkLst>
        </pc:spChg>
        <pc:spChg chg="del">
          <ac:chgData name="Jana Lu" userId="76d7ce9a-58f9-4227-9ce6-18dcc353422d" providerId="ADAL" clId="{2FBEFD77-14B2-4E0C-9FBF-7AD921EDF5B0}" dt="2024-09-03T18:00:41.253" v="56" actId="478"/>
          <ac:spMkLst>
            <pc:docMk/>
            <pc:sldMk cId="2483849936" sldId="1159"/>
            <ac:spMk id="64" creationId="{59D6CCEC-F9C1-455D-A7A6-6191696EFABE}"/>
          </ac:spMkLst>
        </pc:spChg>
        <pc:spChg chg="del">
          <ac:chgData name="Jana Lu" userId="76d7ce9a-58f9-4227-9ce6-18dcc353422d" providerId="ADAL" clId="{2FBEFD77-14B2-4E0C-9FBF-7AD921EDF5B0}" dt="2024-09-03T18:00:41.253" v="56" actId="478"/>
          <ac:spMkLst>
            <pc:docMk/>
            <pc:sldMk cId="2483849936" sldId="1159"/>
            <ac:spMk id="65" creationId="{7EB1AE7A-2869-FDE6-B0E9-5617DBAA6D86}"/>
          </ac:spMkLst>
        </pc:spChg>
        <pc:spChg chg="del">
          <ac:chgData name="Jana Lu" userId="76d7ce9a-58f9-4227-9ce6-18dcc353422d" providerId="ADAL" clId="{2FBEFD77-14B2-4E0C-9FBF-7AD921EDF5B0}" dt="2024-09-03T18:00:41.253" v="56" actId="478"/>
          <ac:spMkLst>
            <pc:docMk/>
            <pc:sldMk cId="2483849936" sldId="1159"/>
            <ac:spMk id="66" creationId="{15D9BCB9-A62F-6FAA-2F3D-151A781CB641}"/>
          </ac:spMkLst>
        </pc:spChg>
        <pc:spChg chg="del">
          <ac:chgData name="Jana Lu" userId="76d7ce9a-58f9-4227-9ce6-18dcc353422d" providerId="ADAL" clId="{2FBEFD77-14B2-4E0C-9FBF-7AD921EDF5B0}" dt="2024-09-03T18:00:41.253" v="56" actId="478"/>
          <ac:spMkLst>
            <pc:docMk/>
            <pc:sldMk cId="2483849936" sldId="1159"/>
            <ac:spMk id="67" creationId="{7855D884-971E-E333-A495-008F8FD03500}"/>
          </ac:spMkLst>
        </pc:spChg>
        <pc:spChg chg="del">
          <ac:chgData name="Jana Lu" userId="76d7ce9a-58f9-4227-9ce6-18dcc353422d" providerId="ADAL" clId="{2FBEFD77-14B2-4E0C-9FBF-7AD921EDF5B0}" dt="2024-09-03T18:00:41.253" v="56" actId="478"/>
          <ac:spMkLst>
            <pc:docMk/>
            <pc:sldMk cId="2483849936" sldId="1159"/>
            <ac:spMk id="68" creationId="{2E6996C6-6679-A0D4-DF63-C8875CA6FD6D}"/>
          </ac:spMkLst>
        </pc:spChg>
        <pc:spChg chg="del">
          <ac:chgData name="Jana Lu" userId="76d7ce9a-58f9-4227-9ce6-18dcc353422d" providerId="ADAL" clId="{2FBEFD77-14B2-4E0C-9FBF-7AD921EDF5B0}" dt="2024-09-03T18:00:41.253" v="56" actId="478"/>
          <ac:spMkLst>
            <pc:docMk/>
            <pc:sldMk cId="2483849936" sldId="1159"/>
            <ac:spMk id="69" creationId="{70CC55A3-32E2-F058-F14B-7688BD4A4C62}"/>
          </ac:spMkLst>
        </pc:spChg>
        <pc:spChg chg="del">
          <ac:chgData name="Jana Lu" userId="76d7ce9a-58f9-4227-9ce6-18dcc353422d" providerId="ADAL" clId="{2FBEFD77-14B2-4E0C-9FBF-7AD921EDF5B0}" dt="2024-09-03T18:00:41.253" v="56" actId="478"/>
          <ac:spMkLst>
            <pc:docMk/>
            <pc:sldMk cId="2483849936" sldId="1159"/>
            <ac:spMk id="70" creationId="{83F7019E-E88D-A9F2-1F4D-E332740A20A9}"/>
          </ac:spMkLst>
        </pc:spChg>
        <pc:spChg chg="del">
          <ac:chgData name="Jana Lu" userId="76d7ce9a-58f9-4227-9ce6-18dcc353422d" providerId="ADAL" clId="{2FBEFD77-14B2-4E0C-9FBF-7AD921EDF5B0}" dt="2024-09-03T18:00:41.253" v="56" actId="478"/>
          <ac:spMkLst>
            <pc:docMk/>
            <pc:sldMk cId="2483849936" sldId="1159"/>
            <ac:spMk id="71" creationId="{6156B51F-81B8-82B3-658C-3442D366F783}"/>
          </ac:spMkLst>
        </pc:spChg>
        <pc:spChg chg="del">
          <ac:chgData name="Jana Lu" userId="76d7ce9a-58f9-4227-9ce6-18dcc353422d" providerId="ADAL" clId="{2FBEFD77-14B2-4E0C-9FBF-7AD921EDF5B0}" dt="2024-09-03T18:00:41.253" v="56" actId="478"/>
          <ac:spMkLst>
            <pc:docMk/>
            <pc:sldMk cId="2483849936" sldId="1159"/>
            <ac:spMk id="72" creationId="{0A788C4C-8874-6D0F-B390-034E75AFF6BE}"/>
          </ac:spMkLst>
        </pc:spChg>
        <pc:spChg chg="del">
          <ac:chgData name="Jana Lu" userId="76d7ce9a-58f9-4227-9ce6-18dcc353422d" providerId="ADAL" clId="{2FBEFD77-14B2-4E0C-9FBF-7AD921EDF5B0}" dt="2024-09-03T18:00:41.253" v="56" actId="478"/>
          <ac:spMkLst>
            <pc:docMk/>
            <pc:sldMk cId="2483849936" sldId="1159"/>
            <ac:spMk id="73" creationId="{6910EB0E-CA26-E06E-0DB7-2C0C947E8CC4}"/>
          </ac:spMkLst>
        </pc:spChg>
        <pc:spChg chg="del">
          <ac:chgData name="Jana Lu" userId="76d7ce9a-58f9-4227-9ce6-18dcc353422d" providerId="ADAL" clId="{2FBEFD77-14B2-4E0C-9FBF-7AD921EDF5B0}" dt="2024-09-03T18:00:41.253" v="56" actId="478"/>
          <ac:spMkLst>
            <pc:docMk/>
            <pc:sldMk cId="2483849936" sldId="1159"/>
            <ac:spMk id="74" creationId="{AC9FB175-F555-4B2D-CEBF-B322BA6BDF71}"/>
          </ac:spMkLst>
        </pc:spChg>
        <pc:spChg chg="del">
          <ac:chgData name="Jana Lu" userId="76d7ce9a-58f9-4227-9ce6-18dcc353422d" providerId="ADAL" clId="{2FBEFD77-14B2-4E0C-9FBF-7AD921EDF5B0}" dt="2024-09-03T18:00:41.253" v="56" actId="478"/>
          <ac:spMkLst>
            <pc:docMk/>
            <pc:sldMk cId="2483849936" sldId="1159"/>
            <ac:spMk id="75" creationId="{E71C1701-61A2-D158-F491-E79EF2C0C4B9}"/>
          </ac:spMkLst>
        </pc:spChg>
        <pc:spChg chg="del">
          <ac:chgData name="Jana Lu" userId="76d7ce9a-58f9-4227-9ce6-18dcc353422d" providerId="ADAL" clId="{2FBEFD77-14B2-4E0C-9FBF-7AD921EDF5B0}" dt="2024-09-03T18:00:41.253" v="56" actId="478"/>
          <ac:spMkLst>
            <pc:docMk/>
            <pc:sldMk cId="2483849936" sldId="1159"/>
            <ac:spMk id="76" creationId="{C2B2D4C0-FB29-88D3-8535-80BD6965ED6D}"/>
          </ac:spMkLst>
        </pc:spChg>
        <pc:spChg chg="del">
          <ac:chgData name="Jana Lu" userId="76d7ce9a-58f9-4227-9ce6-18dcc353422d" providerId="ADAL" clId="{2FBEFD77-14B2-4E0C-9FBF-7AD921EDF5B0}" dt="2024-09-03T18:00:41.253" v="56" actId="478"/>
          <ac:spMkLst>
            <pc:docMk/>
            <pc:sldMk cId="2483849936" sldId="1159"/>
            <ac:spMk id="77" creationId="{E7CEC9BD-2336-4276-6D13-EF43061D981D}"/>
          </ac:spMkLst>
        </pc:spChg>
        <pc:spChg chg="del">
          <ac:chgData name="Jana Lu" userId="76d7ce9a-58f9-4227-9ce6-18dcc353422d" providerId="ADAL" clId="{2FBEFD77-14B2-4E0C-9FBF-7AD921EDF5B0}" dt="2024-09-03T18:00:41.253" v="56" actId="478"/>
          <ac:spMkLst>
            <pc:docMk/>
            <pc:sldMk cId="2483849936" sldId="1159"/>
            <ac:spMk id="78" creationId="{6AB0CF79-02D4-AA54-CB7E-97A077E9285F}"/>
          </ac:spMkLst>
        </pc:spChg>
        <pc:spChg chg="del">
          <ac:chgData name="Jana Lu" userId="76d7ce9a-58f9-4227-9ce6-18dcc353422d" providerId="ADAL" clId="{2FBEFD77-14B2-4E0C-9FBF-7AD921EDF5B0}" dt="2024-09-03T18:00:41.253" v="56" actId="478"/>
          <ac:spMkLst>
            <pc:docMk/>
            <pc:sldMk cId="2483849936" sldId="1159"/>
            <ac:spMk id="79" creationId="{5681C9BD-ED61-05F7-D4C4-FD2F4904A5B6}"/>
          </ac:spMkLst>
        </pc:spChg>
        <pc:spChg chg="del">
          <ac:chgData name="Jana Lu" userId="76d7ce9a-58f9-4227-9ce6-18dcc353422d" providerId="ADAL" clId="{2FBEFD77-14B2-4E0C-9FBF-7AD921EDF5B0}" dt="2024-09-03T18:00:41.253" v="56" actId="478"/>
          <ac:spMkLst>
            <pc:docMk/>
            <pc:sldMk cId="2483849936" sldId="1159"/>
            <ac:spMk id="80" creationId="{3FEF3D99-400D-A5BE-6BCA-D7FBDE1EBF46}"/>
          </ac:spMkLst>
        </pc:spChg>
        <pc:spChg chg="del">
          <ac:chgData name="Jana Lu" userId="76d7ce9a-58f9-4227-9ce6-18dcc353422d" providerId="ADAL" clId="{2FBEFD77-14B2-4E0C-9FBF-7AD921EDF5B0}" dt="2024-09-03T18:00:41.253" v="56" actId="478"/>
          <ac:spMkLst>
            <pc:docMk/>
            <pc:sldMk cId="2483849936" sldId="1159"/>
            <ac:spMk id="81" creationId="{66CD03EB-9792-4E35-BF2B-E95C13702744}"/>
          </ac:spMkLst>
        </pc:spChg>
        <pc:spChg chg="del">
          <ac:chgData name="Jana Lu" userId="76d7ce9a-58f9-4227-9ce6-18dcc353422d" providerId="ADAL" clId="{2FBEFD77-14B2-4E0C-9FBF-7AD921EDF5B0}" dt="2024-09-03T18:00:41.253" v="56" actId="478"/>
          <ac:spMkLst>
            <pc:docMk/>
            <pc:sldMk cId="2483849936" sldId="1159"/>
            <ac:spMk id="82" creationId="{5A41C1D2-C1BF-EE28-C7A2-14F76DC53ED6}"/>
          </ac:spMkLst>
        </pc:spChg>
        <pc:spChg chg="del">
          <ac:chgData name="Jana Lu" userId="76d7ce9a-58f9-4227-9ce6-18dcc353422d" providerId="ADAL" clId="{2FBEFD77-14B2-4E0C-9FBF-7AD921EDF5B0}" dt="2024-09-03T18:00:41.253" v="56" actId="478"/>
          <ac:spMkLst>
            <pc:docMk/>
            <pc:sldMk cId="2483849936" sldId="1159"/>
            <ac:spMk id="83" creationId="{F9F45E93-C537-A13F-CB85-19DACCF03307}"/>
          </ac:spMkLst>
        </pc:spChg>
        <pc:grpChg chg="mod topLvl">
          <ac:chgData name="Jana Lu" userId="76d7ce9a-58f9-4227-9ce6-18dcc353422d" providerId="ADAL" clId="{2FBEFD77-14B2-4E0C-9FBF-7AD921EDF5B0}" dt="2024-09-03T18:01:40.204" v="59" actId="165"/>
          <ac:grpSpMkLst>
            <pc:docMk/>
            <pc:sldMk cId="2483849936" sldId="1159"/>
            <ac:grpSpMk id="43" creationId="{F4076FAB-3B2F-765A-C6EE-7A4683D34D36}"/>
          </ac:grpSpMkLst>
        </pc:grpChg>
        <pc:grpChg chg="add del mod">
          <ac:chgData name="Jana Lu" userId="76d7ce9a-58f9-4227-9ce6-18dcc353422d" providerId="ADAL" clId="{2FBEFD77-14B2-4E0C-9FBF-7AD921EDF5B0}" dt="2024-09-03T18:09:27.104" v="62" actId="962"/>
          <ac:grpSpMkLst>
            <pc:docMk/>
            <pc:sldMk cId="2483849936" sldId="1159"/>
            <ac:grpSpMk id="44" creationId="{ACCED136-86A0-2E8B-A8D3-378BC84E488C}"/>
          </ac:grpSpMkLst>
        </pc:grpChg>
        <pc:picChg chg="mod topLvl">
          <ac:chgData name="Jana Lu" userId="76d7ce9a-58f9-4227-9ce6-18dcc353422d" providerId="ADAL" clId="{2FBEFD77-14B2-4E0C-9FBF-7AD921EDF5B0}" dt="2024-09-03T18:01:40.204" v="59" actId="165"/>
          <ac:picMkLst>
            <pc:docMk/>
            <pc:sldMk cId="2483849936" sldId="1159"/>
            <ac:picMk id="30" creationId="{3FC594CF-371C-3228-1ED6-1C9C4BEB19BD}"/>
          </ac:picMkLst>
        </pc:picChg>
        <pc:picChg chg="mod topLvl">
          <ac:chgData name="Jana Lu" userId="76d7ce9a-58f9-4227-9ce6-18dcc353422d" providerId="ADAL" clId="{2FBEFD77-14B2-4E0C-9FBF-7AD921EDF5B0}" dt="2024-09-03T18:01:40.204" v="59" actId="165"/>
          <ac:picMkLst>
            <pc:docMk/>
            <pc:sldMk cId="2483849936" sldId="1159"/>
            <ac:picMk id="32" creationId="{E2D17A21-0DE1-1200-AD44-760604A5EAF1}"/>
          </ac:picMkLst>
        </pc:picChg>
      </pc:sldChg>
      <pc:sldChg chg="delSp modSp mod">
        <pc:chgData name="Jana Lu" userId="76d7ce9a-58f9-4227-9ce6-18dcc353422d" providerId="ADAL" clId="{2FBEFD77-14B2-4E0C-9FBF-7AD921EDF5B0}" dt="2024-09-03T21:15:27.822" v="3537" actId="962"/>
        <pc:sldMkLst>
          <pc:docMk/>
          <pc:sldMk cId="1713779698" sldId="1162"/>
        </pc:sldMkLst>
        <pc:spChg chg="del">
          <ac:chgData name="Jana Lu" userId="76d7ce9a-58f9-4227-9ce6-18dcc353422d" providerId="ADAL" clId="{2FBEFD77-14B2-4E0C-9FBF-7AD921EDF5B0}" dt="2024-09-03T18:09:38.160" v="63" actId="478"/>
          <ac:spMkLst>
            <pc:docMk/>
            <pc:sldMk cId="1713779698" sldId="1162"/>
            <ac:spMk id="3" creationId="{7C07286F-8E7E-4C47-9F36-39920DC99831}"/>
          </ac:spMkLst>
        </pc:spChg>
        <pc:spChg chg="del">
          <ac:chgData name="Jana Lu" userId="76d7ce9a-58f9-4227-9ce6-18dcc353422d" providerId="ADAL" clId="{2FBEFD77-14B2-4E0C-9FBF-7AD921EDF5B0}" dt="2024-09-03T18:09:38.160" v="63" actId="478"/>
          <ac:spMkLst>
            <pc:docMk/>
            <pc:sldMk cId="1713779698" sldId="1162"/>
            <ac:spMk id="4" creationId="{772C2088-F195-4804-BDCD-11CFC8B6524F}"/>
          </ac:spMkLst>
        </pc:spChg>
        <pc:spChg chg="del">
          <ac:chgData name="Jana Lu" userId="76d7ce9a-58f9-4227-9ce6-18dcc353422d" providerId="ADAL" clId="{2FBEFD77-14B2-4E0C-9FBF-7AD921EDF5B0}" dt="2024-09-03T18:09:38.160" v="63" actId="478"/>
          <ac:spMkLst>
            <pc:docMk/>
            <pc:sldMk cId="1713779698" sldId="1162"/>
            <ac:spMk id="5" creationId="{14DDE44C-3052-46C2-BA88-A483CE04D110}"/>
          </ac:spMkLst>
        </pc:spChg>
        <pc:spChg chg="del">
          <ac:chgData name="Jana Lu" userId="76d7ce9a-58f9-4227-9ce6-18dcc353422d" providerId="ADAL" clId="{2FBEFD77-14B2-4E0C-9FBF-7AD921EDF5B0}" dt="2024-09-03T18:09:38.160" v="63" actId="478"/>
          <ac:spMkLst>
            <pc:docMk/>
            <pc:sldMk cId="1713779698" sldId="1162"/>
            <ac:spMk id="6" creationId="{BF04F89B-556C-4A5C-8C1E-BAB7C00B1A17}"/>
          </ac:spMkLst>
        </pc:spChg>
        <pc:spChg chg="del">
          <ac:chgData name="Jana Lu" userId="76d7ce9a-58f9-4227-9ce6-18dcc353422d" providerId="ADAL" clId="{2FBEFD77-14B2-4E0C-9FBF-7AD921EDF5B0}" dt="2024-09-03T18:09:38.160" v="63" actId="478"/>
          <ac:spMkLst>
            <pc:docMk/>
            <pc:sldMk cId="1713779698" sldId="1162"/>
            <ac:spMk id="7" creationId="{A0FA3BA3-15C6-4643-9DB2-EA0720E02B78}"/>
          </ac:spMkLst>
        </pc:spChg>
        <pc:spChg chg="del">
          <ac:chgData name="Jana Lu" userId="76d7ce9a-58f9-4227-9ce6-18dcc353422d" providerId="ADAL" clId="{2FBEFD77-14B2-4E0C-9FBF-7AD921EDF5B0}" dt="2024-09-03T18:09:38.160" v="63" actId="478"/>
          <ac:spMkLst>
            <pc:docMk/>
            <pc:sldMk cId="1713779698" sldId="1162"/>
            <ac:spMk id="8" creationId="{94F6A915-6CC6-4D69-BF76-5AB4352E6971}"/>
          </ac:spMkLst>
        </pc:spChg>
        <pc:spChg chg="del">
          <ac:chgData name="Jana Lu" userId="76d7ce9a-58f9-4227-9ce6-18dcc353422d" providerId="ADAL" clId="{2FBEFD77-14B2-4E0C-9FBF-7AD921EDF5B0}" dt="2024-09-03T18:09:38.160" v="63" actId="478"/>
          <ac:spMkLst>
            <pc:docMk/>
            <pc:sldMk cId="1713779698" sldId="1162"/>
            <ac:spMk id="9" creationId="{6D52C76F-E2D2-42D7-9EC4-7725D1453591}"/>
          </ac:spMkLst>
        </pc:spChg>
        <pc:spChg chg="del">
          <ac:chgData name="Jana Lu" userId="76d7ce9a-58f9-4227-9ce6-18dcc353422d" providerId="ADAL" clId="{2FBEFD77-14B2-4E0C-9FBF-7AD921EDF5B0}" dt="2024-09-03T18:09:38.160" v="63" actId="478"/>
          <ac:spMkLst>
            <pc:docMk/>
            <pc:sldMk cId="1713779698" sldId="1162"/>
            <ac:spMk id="10" creationId="{78D109E9-8CAA-41BA-B564-0BE609788BA1}"/>
          </ac:spMkLst>
        </pc:spChg>
        <pc:spChg chg="del">
          <ac:chgData name="Jana Lu" userId="76d7ce9a-58f9-4227-9ce6-18dcc353422d" providerId="ADAL" clId="{2FBEFD77-14B2-4E0C-9FBF-7AD921EDF5B0}" dt="2024-09-03T18:09:38.160" v="63" actId="478"/>
          <ac:spMkLst>
            <pc:docMk/>
            <pc:sldMk cId="1713779698" sldId="1162"/>
            <ac:spMk id="11" creationId="{8E751DFA-28FD-48F9-831A-53494B4E0EDA}"/>
          </ac:spMkLst>
        </pc:spChg>
        <pc:spChg chg="del">
          <ac:chgData name="Jana Lu" userId="76d7ce9a-58f9-4227-9ce6-18dcc353422d" providerId="ADAL" clId="{2FBEFD77-14B2-4E0C-9FBF-7AD921EDF5B0}" dt="2024-09-03T18:09:38.160" v="63" actId="478"/>
          <ac:spMkLst>
            <pc:docMk/>
            <pc:sldMk cId="1713779698" sldId="1162"/>
            <ac:spMk id="12" creationId="{FEB651BC-02CE-40F7-B51C-1F3694F4A822}"/>
          </ac:spMkLst>
        </pc:spChg>
        <pc:spChg chg="del">
          <ac:chgData name="Jana Lu" userId="76d7ce9a-58f9-4227-9ce6-18dcc353422d" providerId="ADAL" clId="{2FBEFD77-14B2-4E0C-9FBF-7AD921EDF5B0}" dt="2024-09-03T18:09:38.160" v="63" actId="478"/>
          <ac:spMkLst>
            <pc:docMk/>
            <pc:sldMk cId="1713779698" sldId="1162"/>
            <ac:spMk id="13" creationId="{DAF754D5-9796-4DF3-96E3-1699C64269CA}"/>
          </ac:spMkLst>
        </pc:spChg>
        <pc:spChg chg="del">
          <ac:chgData name="Jana Lu" userId="76d7ce9a-58f9-4227-9ce6-18dcc353422d" providerId="ADAL" clId="{2FBEFD77-14B2-4E0C-9FBF-7AD921EDF5B0}" dt="2024-09-03T18:09:38.160" v="63" actId="478"/>
          <ac:spMkLst>
            <pc:docMk/>
            <pc:sldMk cId="1713779698" sldId="1162"/>
            <ac:spMk id="14" creationId="{A42FAAA4-925D-4FD2-9BD9-1AE1C9D7ACD9}"/>
          </ac:spMkLst>
        </pc:spChg>
        <pc:spChg chg="del">
          <ac:chgData name="Jana Lu" userId="76d7ce9a-58f9-4227-9ce6-18dcc353422d" providerId="ADAL" clId="{2FBEFD77-14B2-4E0C-9FBF-7AD921EDF5B0}" dt="2024-09-03T18:09:38.160" v="63" actId="478"/>
          <ac:spMkLst>
            <pc:docMk/>
            <pc:sldMk cId="1713779698" sldId="1162"/>
            <ac:spMk id="15" creationId="{C4F31ECD-4811-4836-96B6-6C7FDE6238E4}"/>
          </ac:spMkLst>
        </pc:spChg>
        <pc:spChg chg="del">
          <ac:chgData name="Jana Lu" userId="76d7ce9a-58f9-4227-9ce6-18dcc353422d" providerId="ADAL" clId="{2FBEFD77-14B2-4E0C-9FBF-7AD921EDF5B0}" dt="2024-09-03T18:09:38.160" v="63" actId="478"/>
          <ac:spMkLst>
            <pc:docMk/>
            <pc:sldMk cId="1713779698" sldId="1162"/>
            <ac:spMk id="16" creationId="{6192F67E-BB60-4C4D-ABD6-3A22A5DD6B01}"/>
          </ac:spMkLst>
        </pc:spChg>
        <pc:spChg chg="del">
          <ac:chgData name="Jana Lu" userId="76d7ce9a-58f9-4227-9ce6-18dcc353422d" providerId="ADAL" clId="{2FBEFD77-14B2-4E0C-9FBF-7AD921EDF5B0}" dt="2024-09-03T18:09:38.160" v="63" actId="478"/>
          <ac:spMkLst>
            <pc:docMk/>
            <pc:sldMk cId="1713779698" sldId="1162"/>
            <ac:spMk id="17" creationId="{841C5577-F24F-4EAF-86A8-C20A8FD0C5CF}"/>
          </ac:spMkLst>
        </pc:spChg>
        <pc:spChg chg="del">
          <ac:chgData name="Jana Lu" userId="76d7ce9a-58f9-4227-9ce6-18dcc353422d" providerId="ADAL" clId="{2FBEFD77-14B2-4E0C-9FBF-7AD921EDF5B0}" dt="2024-09-03T18:09:38.160" v="63" actId="478"/>
          <ac:spMkLst>
            <pc:docMk/>
            <pc:sldMk cId="1713779698" sldId="1162"/>
            <ac:spMk id="18" creationId="{F0DB2D09-EE8E-4799-A824-D5CF18ECD364}"/>
          </ac:spMkLst>
        </pc:spChg>
        <pc:spChg chg="del">
          <ac:chgData name="Jana Lu" userId="76d7ce9a-58f9-4227-9ce6-18dcc353422d" providerId="ADAL" clId="{2FBEFD77-14B2-4E0C-9FBF-7AD921EDF5B0}" dt="2024-09-03T18:09:38.160" v="63" actId="478"/>
          <ac:spMkLst>
            <pc:docMk/>
            <pc:sldMk cId="1713779698" sldId="1162"/>
            <ac:spMk id="19" creationId="{D68FD8CC-601B-42AE-BCBA-C2B2E7299F13}"/>
          </ac:spMkLst>
        </pc:spChg>
        <pc:spChg chg="del">
          <ac:chgData name="Jana Lu" userId="76d7ce9a-58f9-4227-9ce6-18dcc353422d" providerId="ADAL" clId="{2FBEFD77-14B2-4E0C-9FBF-7AD921EDF5B0}" dt="2024-09-03T18:09:38.160" v="63" actId="478"/>
          <ac:spMkLst>
            <pc:docMk/>
            <pc:sldMk cId="1713779698" sldId="1162"/>
            <ac:spMk id="20" creationId="{23603AE6-A09D-49E7-B591-764FE1C33204}"/>
          </ac:spMkLst>
        </pc:spChg>
        <pc:spChg chg="del">
          <ac:chgData name="Jana Lu" userId="76d7ce9a-58f9-4227-9ce6-18dcc353422d" providerId="ADAL" clId="{2FBEFD77-14B2-4E0C-9FBF-7AD921EDF5B0}" dt="2024-09-03T18:09:38.160" v="63" actId="478"/>
          <ac:spMkLst>
            <pc:docMk/>
            <pc:sldMk cId="1713779698" sldId="1162"/>
            <ac:spMk id="21" creationId="{A090C651-A70A-4BA1-91DD-1364FC9715DD}"/>
          </ac:spMkLst>
        </pc:spChg>
        <pc:spChg chg="del">
          <ac:chgData name="Jana Lu" userId="76d7ce9a-58f9-4227-9ce6-18dcc353422d" providerId="ADAL" clId="{2FBEFD77-14B2-4E0C-9FBF-7AD921EDF5B0}" dt="2024-09-03T18:09:38.160" v="63" actId="478"/>
          <ac:spMkLst>
            <pc:docMk/>
            <pc:sldMk cId="1713779698" sldId="1162"/>
            <ac:spMk id="22" creationId="{7A6842FD-DC1F-4259-BDBD-BFD6D2B27817}"/>
          </ac:spMkLst>
        </pc:spChg>
        <pc:graphicFrameChg chg="mod">
          <ac:chgData name="Jana Lu" userId="76d7ce9a-58f9-4227-9ce6-18dcc353422d" providerId="ADAL" clId="{2FBEFD77-14B2-4E0C-9FBF-7AD921EDF5B0}" dt="2024-09-03T21:15:27.822" v="3537" actId="962"/>
          <ac:graphicFrameMkLst>
            <pc:docMk/>
            <pc:sldMk cId="1713779698" sldId="1162"/>
            <ac:graphicFrameMk id="29" creationId="{7A65EFB5-76E8-437B-86BE-31A2E68BEEF3}"/>
          </ac:graphicFrameMkLst>
        </pc:graphicFrameChg>
      </pc:sldChg>
      <pc:sldChg chg="modSp del">
        <pc:chgData name="Jana Lu" userId="76d7ce9a-58f9-4227-9ce6-18dcc353422d" providerId="ADAL" clId="{2FBEFD77-14B2-4E0C-9FBF-7AD921EDF5B0}" dt="2024-09-04T14:41:12.922" v="3640" actId="47"/>
        <pc:sldMkLst>
          <pc:docMk/>
          <pc:sldMk cId="156560293" sldId="1164"/>
        </pc:sldMkLst>
        <pc:spChg chg="mod">
          <ac:chgData name="Jana Lu" userId="76d7ce9a-58f9-4227-9ce6-18dcc353422d" providerId="ADAL" clId="{2FBEFD77-14B2-4E0C-9FBF-7AD921EDF5B0}" dt="2024-09-03T18:21:21.920" v="314" actId="13244"/>
          <ac:spMkLst>
            <pc:docMk/>
            <pc:sldMk cId="156560293" sldId="1164"/>
            <ac:spMk id="4" creationId="{BA6D321C-8332-6DD8-C71E-F488611832BA}"/>
          </ac:spMkLst>
        </pc:spChg>
        <pc:spChg chg="mod">
          <ac:chgData name="Jana Lu" userId="76d7ce9a-58f9-4227-9ce6-18dcc353422d" providerId="ADAL" clId="{2FBEFD77-14B2-4E0C-9FBF-7AD921EDF5B0}" dt="2024-09-03T18:16:22.956" v="311" actId="13244"/>
          <ac:spMkLst>
            <pc:docMk/>
            <pc:sldMk cId="156560293" sldId="1164"/>
            <ac:spMk id="17" creationId="{9DD296DD-2CAD-6932-F538-B022E2781B82}"/>
          </ac:spMkLst>
        </pc:spChg>
        <pc:grpChg chg="mod">
          <ac:chgData name="Jana Lu" userId="76d7ce9a-58f9-4227-9ce6-18dcc353422d" providerId="ADAL" clId="{2FBEFD77-14B2-4E0C-9FBF-7AD921EDF5B0}" dt="2024-09-03T18:21:21.820" v="313" actId="962"/>
          <ac:grpSpMkLst>
            <pc:docMk/>
            <pc:sldMk cId="156560293" sldId="1164"/>
            <ac:grpSpMk id="25" creationId="{397078C4-F440-10AC-9BE1-B4C77F274B5A}"/>
          </ac:grpSpMkLst>
        </pc:grpChg>
      </pc:sldChg>
      <pc:sldChg chg="delSp modSp mod modNotesTx">
        <pc:chgData name="Jana Lu" userId="76d7ce9a-58f9-4227-9ce6-18dcc353422d" providerId="ADAL" clId="{2FBEFD77-14B2-4E0C-9FBF-7AD921EDF5B0}" dt="2024-09-03T21:14:31.596" v="3536" actId="962"/>
        <pc:sldMkLst>
          <pc:docMk/>
          <pc:sldMk cId="400136949" sldId="1168"/>
        </pc:sldMkLst>
        <pc:spChg chg="del">
          <ac:chgData name="Jana Lu" userId="76d7ce9a-58f9-4227-9ce6-18dcc353422d" providerId="ADAL" clId="{2FBEFD77-14B2-4E0C-9FBF-7AD921EDF5B0}" dt="2024-09-03T19:04:08.434" v="1862" actId="478"/>
          <ac:spMkLst>
            <pc:docMk/>
            <pc:sldMk cId="400136949" sldId="1168"/>
            <ac:spMk id="4" creationId="{B21DDB31-FE65-8758-8A5A-EE94FD019B78}"/>
          </ac:spMkLst>
        </pc:spChg>
        <pc:spChg chg="del">
          <ac:chgData name="Jana Lu" userId="76d7ce9a-58f9-4227-9ce6-18dcc353422d" providerId="ADAL" clId="{2FBEFD77-14B2-4E0C-9FBF-7AD921EDF5B0}" dt="2024-09-03T19:04:08.434" v="1862" actId="478"/>
          <ac:spMkLst>
            <pc:docMk/>
            <pc:sldMk cId="400136949" sldId="1168"/>
            <ac:spMk id="5" creationId="{D5EA60A8-6947-2818-5C44-D3032E390036}"/>
          </ac:spMkLst>
        </pc:spChg>
        <pc:spChg chg="del">
          <ac:chgData name="Jana Lu" userId="76d7ce9a-58f9-4227-9ce6-18dcc353422d" providerId="ADAL" clId="{2FBEFD77-14B2-4E0C-9FBF-7AD921EDF5B0}" dt="2024-09-03T19:04:08.434" v="1862" actId="478"/>
          <ac:spMkLst>
            <pc:docMk/>
            <pc:sldMk cId="400136949" sldId="1168"/>
            <ac:spMk id="6" creationId="{5C96E8E3-4977-5E50-5DCF-EB40B02E42F0}"/>
          </ac:spMkLst>
        </pc:spChg>
        <pc:spChg chg="del">
          <ac:chgData name="Jana Lu" userId="76d7ce9a-58f9-4227-9ce6-18dcc353422d" providerId="ADAL" clId="{2FBEFD77-14B2-4E0C-9FBF-7AD921EDF5B0}" dt="2024-09-03T19:04:08.434" v="1862" actId="478"/>
          <ac:spMkLst>
            <pc:docMk/>
            <pc:sldMk cId="400136949" sldId="1168"/>
            <ac:spMk id="7" creationId="{29B8BA5D-BC15-6AD7-8139-34464874DAAD}"/>
          </ac:spMkLst>
        </pc:spChg>
        <pc:spChg chg="del">
          <ac:chgData name="Jana Lu" userId="76d7ce9a-58f9-4227-9ce6-18dcc353422d" providerId="ADAL" clId="{2FBEFD77-14B2-4E0C-9FBF-7AD921EDF5B0}" dt="2024-09-03T19:04:08.434" v="1862" actId="478"/>
          <ac:spMkLst>
            <pc:docMk/>
            <pc:sldMk cId="400136949" sldId="1168"/>
            <ac:spMk id="8" creationId="{099538BD-9029-3AE1-40DF-77E8335E180C}"/>
          </ac:spMkLst>
        </pc:spChg>
        <pc:spChg chg="del">
          <ac:chgData name="Jana Lu" userId="76d7ce9a-58f9-4227-9ce6-18dcc353422d" providerId="ADAL" clId="{2FBEFD77-14B2-4E0C-9FBF-7AD921EDF5B0}" dt="2024-09-03T19:04:08.434" v="1862" actId="478"/>
          <ac:spMkLst>
            <pc:docMk/>
            <pc:sldMk cId="400136949" sldId="1168"/>
            <ac:spMk id="9" creationId="{C069819F-0F58-AD82-2998-1BC898216D27}"/>
          </ac:spMkLst>
        </pc:spChg>
        <pc:spChg chg="del">
          <ac:chgData name="Jana Lu" userId="76d7ce9a-58f9-4227-9ce6-18dcc353422d" providerId="ADAL" clId="{2FBEFD77-14B2-4E0C-9FBF-7AD921EDF5B0}" dt="2024-09-03T19:04:08.434" v="1862" actId="478"/>
          <ac:spMkLst>
            <pc:docMk/>
            <pc:sldMk cId="400136949" sldId="1168"/>
            <ac:spMk id="10" creationId="{65B2D918-2585-1A2C-15E0-0FF0021AD08E}"/>
          </ac:spMkLst>
        </pc:spChg>
        <pc:spChg chg="del">
          <ac:chgData name="Jana Lu" userId="76d7ce9a-58f9-4227-9ce6-18dcc353422d" providerId="ADAL" clId="{2FBEFD77-14B2-4E0C-9FBF-7AD921EDF5B0}" dt="2024-09-03T19:04:08.434" v="1862" actId="478"/>
          <ac:spMkLst>
            <pc:docMk/>
            <pc:sldMk cId="400136949" sldId="1168"/>
            <ac:spMk id="11" creationId="{919A7CA5-908C-3175-C49B-778EEFE899BA}"/>
          </ac:spMkLst>
        </pc:spChg>
        <pc:spChg chg="del">
          <ac:chgData name="Jana Lu" userId="76d7ce9a-58f9-4227-9ce6-18dcc353422d" providerId="ADAL" clId="{2FBEFD77-14B2-4E0C-9FBF-7AD921EDF5B0}" dt="2024-09-03T19:04:08.434" v="1862" actId="478"/>
          <ac:spMkLst>
            <pc:docMk/>
            <pc:sldMk cId="400136949" sldId="1168"/>
            <ac:spMk id="12" creationId="{46D666E4-1240-3E68-5649-4BAB24D87366}"/>
          </ac:spMkLst>
        </pc:spChg>
        <pc:spChg chg="del">
          <ac:chgData name="Jana Lu" userId="76d7ce9a-58f9-4227-9ce6-18dcc353422d" providerId="ADAL" clId="{2FBEFD77-14B2-4E0C-9FBF-7AD921EDF5B0}" dt="2024-09-03T19:04:08.434" v="1862" actId="478"/>
          <ac:spMkLst>
            <pc:docMk/>
            <pc:sldMk cId="400136949" sldId="1168"/>
            <ac:spMk id="13" creationId="{15BE2F5E-15C3-6710-24D8-EB374F13B9B0}"/>
          </ac:spMkLst>
        </pc:spChg>
        <pc:spChg chg="del">
          <ac:chgData name="Jana Lu" userId="76d7ce9a-58f9-4227-9ce6-18dcc353422d" providerId="ADAL" clId="{2FBEFD77-14B2-4E0C-9FBF-7AD921EDF5B0}" dt="2024-09-03T19:04:08.434" v="1862" actId="478"/>
          <ac:spMkLst>
            <pc:docMk/>
            <pc:sldMk cId="400136949" sldId="1168"/>
            <ac:spMk id="14" creationId="{B752124B-245C-0F50-D7A1-FA30F3061364}"/>
          </ac:spMkLst>
        </pc:spChg>
        <pc:spChg chg="del">
          <ac:chgData name="Jana Lu" userId="76d7ce9a-58f9-4227-9ce6-18dcc353422d" providerId="ADAL" clId="{2FBEFD77-14B2-4E0C-9FBF-7AD921EDF5B0}" dt="2024-09-03T19:04:08.434" v="1862" actId="478"/>
          <ac:spMkLst>
            <pc:docMk/>
            <pc:sldMk cId="400136949" sldId="1168"/>
            <ac:spMk id="15" creationId="{F3F40CF1-7118-8355-C7FF-D02C0CB169CD}"/>
          </ac:spMkLst>
        </pc:spChg>
        <pc:spChg chg="del">
          <ac:chgData name="Jana Lu" userId="76d7ce9a-58f9-4227-9ce6-18dcc353422d" providerId="ADAL" clId="{2FBEFD77-14B2-4E0C-9FBF-7AD921EDF5B0}" dt="2024-09-03T19:04:08.434" v="1862" actId="478"/>
          <ac:spMkLst>
            <pc:docMk/>
            <pc:sldMk cId="400136949" sldId="1168"/>
            <ac:spMk id="16" creationId="{3A95DA6F-F54F-9D00-063C-AA2E61E57786}"/>
          </ac:spMkLst>
        </pc:spChg>
        <pc:spChg chg="del">
          <ac:chgData name="Jana Lu" userId="76d7ce9a-58f9-4227-9ce6-18dcc353422d" providerId="ADAL" clId="{2FBEFD77-14B2-4E0C-9FBF-7AD921EDF5B0}" dt="2024-09-03T19:04:08.434" v="1862" actId="478"/>
          <ac:spMkLst>
            <pc:docMk/>
            <pc:sldMk cId="400136949" sldId="1168"/>
            <ac:spMk id="17" creationId="{29CF9851-67E9-F768-14ED-BAB00F02BE64}"/>
          </ac:spMkLst>
        </pc:spChg>
        <pc:spChg chg="del">
          <ac:chgData name="Jana Lu" userId="76d7ce9a-58f9-4227-9ce6-18dcc353422d" providerId="ADAL" clId="{2FBEFD77-14B2-4E0C-9FBF-7AD921EDF5B0}" dt="2024-09-03T19:04:08.434" v="1862" actId="478"/>
          <ac:spMkLst>
            <pc:docMk/>
            <pc:sldMk cId="400136949" sldId="1168"/>
            <ac:spMk id="18" creationId="{3D380F5A-BBAF-0B1D-523B-E03C9D77667D}"/>
          </ac:spMkLst>
        </pc:spChg>
        <pc:spChg chg="del">
          <ac:chgData name="Jana Lu" userId="76d7ce9a-58f9-4227-9ce6-18dcc353422d" providerId="ADAL" clId="{2FBEFD77-14B2-4E0C-9FBF-7AD921EDF5B0}" dt="2024-09-03T19:04:08.434" v="1862" actId="478"/>
          <ac:spMkLst>
            <pc:docMk/>
            <pc:sldMk cId="400136949" sldId="1168"/>
            <ac:spMk id="19" creationId="{46B675EE-F2AF-D4B2-71BB-A9F9E5319AD8}"/>
          </ac:spMkLst>
        </pc:spChg>
        <pc:spChg chg="del">
          <ac:chgData name="Jana Lu" userId="76d7ce9a-58f9-4227-9ce6-18dcc353422d" providerId="ADAL" clId="{2FBEFD77-14B2-4E0C-9FBF-7AD921EDF5B0}" dt="2024-09-03T19:04:08.434" v="1862" actId="478"/>
          <ac:spMkLst>
            <pc:docMk/>
            <pc:sldMk cId="400136949" sldId="1168"/>
            <ac:spMk id="20" creationId="{4BB68234-CFCB-D9EC-7187-F5D1520F7BF8}"/>
          </ac:spMkLst>
        </pc:spChg>
        <pc:spChg chg="del">
          <ac:chgData name="Jana Lu" userId="76d7ce9a-58f9-4227-9ce6-18dcc353422d" providerId="ADAL" clId="{2FBEFD77-14B2-4E0C-9FBF-7AD921EDF5B0}" dt="2024-09-03T19:04:08.434" v="1862" actId="478"/>
          <ac:spMkLst>
            <pc:docMk/>
            <pc:sldMk cId="400136949" sldId="1168"/>
            <ac:spMk id="21" creationId="{2605A48A-A291-BED2-C8C1-45C10E9515A5}"/>
          </ac:spMkLst>
        </pc:spChg>
        <pc:spChg chg="del">
          <ac:chgData name="Jana Lu" userId="76d7ce9a-58f9-4227-9ce6-18dcc353422d" providerId="ADAL" clId="{2FBEFD77-14B2-4E0C-9FBF-7AD921EDF5B0}" dt="2024-09-03T19:04:08.434" v="1862" actId="478"/>
          <ac:spMkLst>
            <pc:docMk/>
            <pc:sldMk cId="400136949" sldId="1168"/>
            <ac:spMk id="22" creationId="{C3DBB563-41D2-E895-5752-37DCF12BB934}"/>
          </ac:spMkLst>
        </pc:spChg>
        <pc:spChg chg="del">
          <ac:chgData name="Jana Lu" userId="76d7ce9a-58f9-4227-9ce6-18dcc353422d" providerId="ADAL" clId="{2FBEFD77-14B2-4E0C-9FBF-7AD921EDF5B0}" dt="2024-09-03T19:04:08.434" v="1862" actId="478"/>
          <ac:spMkLst>
            <pc:docMk/>
            <pc:sldMk cId="400136949" sldId="1168"/>
            <ac:spMk id="23" creationId="{DF44E928-E158-D7E9-3D48-E853BA169703}"/>
          </ac:spMkLst>
        </pc:spChg>
        <pc:graphicFrameChg chg="mod">
          <ac:chgData name="Jana Lu" userId="76d7ce9a-58f9-4227-9ce6-18dcc353422d" providerId="ADAL" clId="{2FBEFD77-14B2-4E0C-9FBF-7AD921EDF5B0}" dt="2024-09-03T21:14:31.596" v="3536" actId="962"/>
          <ac:graphicFrameMkLst>
            <pc:docMk/>
            <pc:sldMk cId="400136949" sldId="1168"/>
            <ac:graphicFrameMk id="25" creationId="{4CBCD60C-FEB4-9F7B-A8FA-EC5744A0DA3D}"/>
          </ac:graphicFrameMkLst>
        </pc:graphicFrameChg>
      </pc:sldChg>
      <pc:sldChg chg="delSp modSp mod modNotesTx">
        <pc:chgData name="Jana Lu" userId="76d7ce9a-58f9-4227-9ce6-18dcc353422d" providerId="ADAL" clId="{2FBEFD77-14B2-4E0C-9FBF-7AD921EDF5B0}" dt="2024-09-03T19:25:13.967" v="2301" actId="20577"/>
        <pc:sldMkLst>
          <pc:docMk/>
          <pc:sldMk cId="1707411125" sldId="1169"/>
        </pc:sldMkLst>
        <pc:spChg chg="mod">
          <ac:chgData name="Jana Lu" userId="76d7ce9a-58f9-4227-9ce6-18dcc353422d" providerId="ADAL" clId="{2FBEFD77-14B2-4E0C-9FBF-7AD921EDF5B0}" dt="2024-09-03T19:25:13.967" v="2301" actId="20577"/>
          <ac:spMkLst>
            <pc:docMk/>
            <pc:sldMk cId="1707411125" sldId="1169"/>
            <ac:spMk id="3" creationId="{0E7F01A5-EE37-A2FE-7AB7-B1FC6354BE95}"/>
          </ac:spMkLst>
        </pc:spChg>
        <pc:spChg chg="del">
          <ac:chgData name="Jana Lu" userId="76d7ce9a-58f9-4227-9ce6-18dcc353422d" providerId="ADAL" clId="{2FBEFD77-14B2-4E0C-9FBF-7AD921EDF5B0}" dt="2024-09-03T19:19:30.604" v="2134" actId="478"/>
          <ac:spMkLst>
            <pc:docMk/>
            <pc:sldMk cId="1707411125" sldId="1169"/>
            <ac:spMk id="4" creationId="{34204C3A-EA4F-5F51-EFA1-B5769C6F1173}"/>
          </ac:spMkLst>
        </pc:spChg>
        <pc:spChg chg="del">
          <ac:chgData name="Jana Lu" userId="76d7ce9a-58f9-4227-9ce6-18dcc353422d" providerId="ADAL" clId="{2FBEFD77-14B2-4E0C-9FBF-7AD921EDF5B0}" dt="2024-09-03T19:19:30.604" v="2134" actId="478"/>
          <ac:spMkLst>
            <pc:docMk/>
            <pc:sldMk cId="1707411125" sldId="1169"/>
            <ac:spMk id="5" creationId="{6BE56A93-5ECF-DF34-79D7-292AF0FC5DD6}"/>
          </ac:spMkLst>
        </pc:spChg>
        <pc:spChg chg="del">
          <ac:chgData name="Jana Lu" userId="76d7ce9a-58f9-4227-9ce6-18dcc353422d" providerId="ADAL" clId="{2FBEFD77-14B2-4E0C-9FBF-7AD921EDF5B0}" dt="2024-09-03T19:19:30.604" v="2134" actId="478"/>
          <ac:spMkLst>
            <pc:docMk/>
            <pc:sldMk cId="1707411125" sldId="1169"/>
            <ac:spMk id="6" creationId="{4613E88F-17C5-4382-66C5-B2936A3F8AB4}"/>
          </ac:spMkLst>
        </pc:spChg>
        <pc:spChg chg="del">
          <ac:chgData name="Jana Lu" userId="76d7ce9a-58f9-4227-9ce6-18dcc353422d" providerId="ADAL" clId="{2FBEFD77-14B2-4E0C-9FBF-7AD921EDF5B0}" dt="2024-09-03T19:19:30.604" v="2134" actId="478"/>
          <ac:spMkLst>
            <pc:docMk/>
            <pc:sldMk cId="1707411125" sldId="1169"/>
            <ac:spMk id="7" creationId="{61A236E7-47FF-873D-281B-F8D9AE108954}"/>
          </ac:spMkLst>
        </pc:spChg>
        <pc:spChg chg="del">
          <ac:chgData name="Jana Lu" userId="76d7ce9a-58f9-4227-9ce6-18dcc353422d" providerId="ADAL" clId="{2FBEFD77-14B2-4E0C-9FBF-7AD921EDF5B0}" dt="2024-09-03T19:19:30.604" v="2134" actId="478"/>
          <ac:spMkLst>
            <pc:docMk/>
            <pc:sldMk cId="1707411125" sldId="1169"/>
            <ac:spMk id="8" creationId="{36558747-07F6-A815-3EC2-A47AC8C0AA7A}"/>
          </ac:spMkLst>
        </pc:spChg>
        <pc:spChg chg="del">
          <ac:chgData name="Jana Lu" userId="76d7ce9a-58f9-4227-9ce6-18dcc353422d" providerId="ADAL" clId="{2FBEFD77-14B2-4E0C-9FBF-7AD921EDF5B0}" dt="2024-09-03T19:19:30.604" v="2134" actId="478"/>
          <ac:spMkLst>
            <pc:docMk/>
            <pc:sldMk cId="1707411125" sldId="1169"/>
            <ac:spMk id="9" creationId="{191BE8F6-5D8D-2EA7-850A-EDFB195DF47D}"/>
          </ac:spMkLst>
        </pc:spChg>
        <pc:spChg chg="del">
          <ac:chgData name="Jana Lu" userId="76d7ce9a-58f9-4227-9ce6-18dcc353422d" providerId="ADAL" clId="{2FBEFD77-14B2-4E0C-9FBF-7AD921EDF5B0}" dt="2024-09-03T19:19:30.604" v="2134" actId="478"/>
          <ac:spMkLst>
            <pc:docMk/>
            <pc:sldMk cId="1707411125" sldId="1169"/>
            <ac:spMk id="10" creationId="{2285AD7B-BA73-1208-FBB5-BA15DF91DF03}"/>
          </ac:spMkLst>
        </pc:spChg>
        <pc:spChg chg="del">
          <ac:chgData name="Jana Lu" userId="76d7ce9a-58f9-4227-9ce6-18dcc353422d" providerId="ADAL" clId="{2FBEFD77-14B2-4E0C-9FBF-7AD921EDF5B0}" dt="2024-09-03T19:19:30.604" v="2134" actId="478"/>
          <ac:spMkLst>
            <pc:docMk/>
            <pc:sldMk cId="1707411125" sldId="1169"/>
            <ac:spMk id="11" creationId="{1F6302EF-D471-DC4E-2717-4772AA8B921E}"/>
          </ac:spMkLst>
        </pc:spChg>
        <pc:spChg chg="del">
          <ac:chgData name="Jana Lu" userId="76d7ce9a-58f9-4227-9ce6-18dcc353422d" providerId="ADAL" clId="{2FBEFD77-14B2-4E0C-9FBF-7AD921EDF5B0}" dt="2024-09-03T19:19:30.604" v="2134" actId="478"/>
          <ac:spMkLst>
            <pc:docMk/>
            <pc:sldMk cId="1707411125" sldId="1169"/>
            <ac:spMk id="12" creationId="{FB72072B-610B-B224-57AF-B4709EA8AF91}"/>
          </ac:spMkLst>
        </pc:spChg>
        <pc:spChg chg="del">
          <ac:chgData name="Jana Lu" userId="76d7ce9a-58f9-4227-9ce6-18dcc353422d" providerId="ADAL" clId="{2FBEFD77-14B2-4E0C-9FBF-7AD921EDF5B0}" dt="2024-09-03T19:19:30.604" v="2134" actId="478"/>
          <ac:spMkLst>
            <pc:docMk/>
            <pc:sldMk cId="1707411125" sldId="1169"/>
            <ac:spMk id="13" creationId="{AEE62B0F-5DE9-3F12-2DE6-02BCF82AA406}"/>
          </ac:spMkLst>
        </pc:spChg>
        <pc:spChg chg="del">
          <ac:chgData name="Jana Lu" userId="76d7ce9a-58f9-4227-9ce6-18dcc353422d" providerId="ADAL" clId="{2FBEFD77-14B2-4E0C-9FBF-7AD921EDF5B0}" dt="2024-09-03T19:19:30.604" v="2134" actId="478"/>
          <ac:spMkLst>
            <pc:docMk/>
            <pc:sldMk cId="1707411125" sldId="1169"/>
            <ac:spMk id="14" creationId="{F4EFAA17-28FA-204A-B725-AB33DA76223F}"/>
          </ac:spMkLst>
        </pc:spChg>
        <pc:spChg chg="del">
          <ac:chgData name="Jana Lu" userId="76d7ce9a-58f9-4227-9ce6-18dcc353422d" providerId="ADAL" clId="{2FBEFD77-14B2-4E0C-9FBF-7AD921EDF5B0}" dt="2024-09-03T19:19:30.604" v="2134" actId="478"/>
          <ac:spMkLst>
            <pc:docMk/>
            <pc:sldMk cId="1707411125" sldId="1169"/>
            <ac:spMk id="15" creationId="{43F29F63-1F64-1B04-7311-89E691561494}"/>
          </ac:spMkLst>
        </pc:spChg>
        <pc:spChg chg="del">
          <ac:chgData name="Jana Lu" userId="76d7ce9a-58f9-4227-9ce6-18dcc353422d" providerId="ADAL" clId="{2FBEFD77-14B2-4E0C-9FBF-7AD921EDF5B0}" dt="2024-09-03T19:19:30.604" v="2134" actId="478"/>
          <ac:spMkLst>
            <pc:docMk/>
            <pc:sldMk cId="1707411125" sldId="1169"/>
            <ac:spMk id="16" creationId="{D4B51E61-5976-6D1D-A22E-2037297517D9}"/>
          </ac:spMkLst>
        </pc:spChg>
        <pc:spChg chg="del">
          <ac:chgData name="Jana Lu" userId="76d7ce9a-58f9-4227-9ce6-18dcc353422d" providerId="ADAL" clId="{2FBEFD77-14B2-4E0C-9FBF-7AD921EDF5B0}" dt="2024-09-03T19:19:30.604" v="2134" actId="478"/>
          <ac:spMkLst>
            <pc:docMk/>
            <pc:sldMk cId="1707411125" sldId="1169"/>
            <ac:spMk id="17" creationId="{96656221-107D-02DD-8D86-9422DE2CAFDA}"/>
          </ac:spMkLst>
        </pc:spChg>
        <pc:spChg chg="del">
          <ac:chgData name="Jana Lu" userId="76d7ce9a-58f9-4227-9ce6-18dcc353422d" providerId="ADAL" clId="{2FBEFD77-14B2-4E0C-9FBF-7AD921EDF5B0}" dt="2024-09-03T19:19:30.604" v="2134" actId="478"/>
          <ac:spMkLst>
            <pc:docMk/>
            <pc:sldMk cId="1707411125" sldId="1169"/>
            <ac:spMk id="18" creationId="{9568F505-B29D-4A09-275E-E99B4A628F7A}"/>
          </ac:spMkLst>
        </pc:spChg>
        <pc:spChg chg="del">
          <ac:chgData name="Jana Lu" userId="76d7ce9a-58f9-4227-9ce6-18dcc353422d" providerId="ADAL" clId="{2FBEFD77-14B2-4E0C-9FBF-7AD921EDF5B0}" dt="2024-09-03T19:19:30.604" v="2134" actId="478"/>
          <ac:spMkLst>
            <pc:docMk/>
            <pc:sldMk cId="1707411125" sldId="1169"/>
            <ac:spMk id="19" creationId="{268ECC25-002E-24D0-5A2C-8E2623031A0A}"/>
          </ac:spMkLst>
        </pc:spChg>
        <pc:spChg chg="del">
          <ac:chgData name="Jana Lu" userId="76d7ce9a-58f9-4227-9ce6-18dcc353422d" providerId="ADAL" clId="{2FBEFD77-14B2-4E0C-9FBF-7AD921EDF5B0}" dt="2024-09-03T19:19:30.604" v="2134" actId="478"/>
          <ac:spMkLst>
            <pc:docMk/>
            <pc:sldMk cId="1707411125" sldId="1169"/>
            <ac:spMk id="20" creationId="{001BC17B-5ACA-6070-6351-77FB72978573}"/>
          </ac:spMkLst>
        </pc:spChg>
        <pc:spChg chg="del">
          <ac:chgData name="Jana Lu" userId="76d7ce9a-58f9-4227-9ce6-18dcc353422d" providerId="ADAL" clId="{2FBEFD77-14B2-4E0C-9FBF-7AD921EDF5B0}" dt="2024-09-03T19:19:30.604" v="2134" actId="478"/>
          <ac:spMkLst>
            <pc:docMk/>
            <pc:sldMk cId="1707411125" sldId="1169"/>
            <ac:spMk id="21" creationId="{CE66C1BE-1556-8896-90B0-38882162CD1C}"/>
          </ac:spMkLst>
        </pc:spChg>
        <pc:spChg chg="del">
          <ac:chgData name="Jana Lu" userId="76d7ce9a-58f9-4227-9ce6-18dcc353422d" providerId="ADAL" clId="{2FBEFD77-14B2-4E0C-9FBF-7AD921EDF5B0}" dt="2024-09-03T19:19:30.604" v="2134" actId="478"/>
          <ac:spMkLst>
            <pc:docMk/>
            <pc:sldMk cId="1707411125" sldId="1169"/>
            <ac:spMk id="22" creationId="{1DA5E958-C24E-6432-A8BD-5F6E6A8F9522}"/>
          </ac:spMkLst>
        </pc:spChg>
        <pc:spChg chg="ord">
          <ac:chgData name="Jana Lu" userId="76d7ce9a-58f9-4227-9ce6-18dcc353422d" providerId="ADAL" clId="{2FBEFD77-14B2-4E0C-9FBF-7AD921EDF5B0}" dt="2024-09-03T19:22:26.821" v="2272" actId="13244"/>
          <ac:spMkLst>
            <pc:docMk/>
            <pc:sldMk cId="1707411125" sldId="1169"/>
            <ac:spMk id="23" creationId="{9187529F-1BDF-9C84-DF19-D16B43834564}"/>
          </ac:spMkLst>
        </pc:spChg>
        <pc:picChg chg="mod">
          <ac:chgData name="Jana Lu" userId="76d7ce9a-58f9-4227-9ce6-18dcc353422d" providerId="ADAL" clId="{2FBEFD77-14B2-4E0C-9FBF-7AD921EDF5B0}" dt="2024-09-03T19:22:35.910" v="2273" actId="962"/>
          <ac:picMkLst>
            <pc:docMk/>
            <pc:sldMk cId="1707411125" sldId="1169"/>
            <ac:picMk id="4098" creationId="{A61046A4-C429-9598-8EBD-D20D35D14EDC}"/>
          </ac:picMkLst>
        </pc:picChg>
      </pc:sldChg>
      <pc:sldChg chg="addSp delSp modSp mod modNotesTx">
        <pc:chgData name="Jana Lu" userId="76d7ce9a-58f9-4227-9ce6-18dcc353422d" providerId="ADAL" clId="{2FBEFD77-14B2-4E0C-9FBF-7AD921EDF5B0}" dt="2024-09-04T14:42:41.637" v="3699" actId="22"/>
        <pc:sldMkLst>
          <pc:docMk/>
          <pc:sldMk cId="451878062" sldId="1170"/>
        </pc:sldMkLst>
        <pc:spChg chg="mod">
          <ac:chgData name="Jana Lu" userId="76d7ce9a-58f9-4227-9ce6-18dcc353422d" providerId="ADAL" clId="{2FBEFD77-14B2-4E0C-9FBF-7AD921EDF5B0}" dt="2024-09-03T19:25:17.168" v="2305" actId="20577"/>
          <ac:spMkLst>
            <pc:docMk/>
            <pc:sldMk cId="451878062" sldId="1170"/>
            <ac:spMk id="2" creationId="{4CA13799-1FE3-D74B-4A4A-814E668C40DB}"/>
          </ac:spMkLst>
        </pc:spChg>
        <pc:spChg chg="mod">
          <ac:chgData name="Jana Lu" userId="76d7ce9a-58f9-4227-9ce6-18dcc353422d" providerId="ADAL" clId="{2FBEFD77-14B2-4E0C-9FBF-7AD921EDF5B0}" dt="2024-09-03T19:25:19.198" v="2307" actId="20577"/>
          <ac:spMkLst>
            <pc:docMk/>
            <pc:sldMk cId="451878062" sldId="1170"/>
            <ac:spMk id="3" creationId="{B9117E50-65A7-93A3-FD73-4819587BF096}"/>
          </ac:spMkLst>
        </pc:spChg>
        <pc:spChg chg="del">
          <ac:chgData name="Jana Lu" userId="76d7ce9a-58f9-4227-9ce6-18dcc353422d" providerId="ADAL" clId="{2FBEFD77-14B2-4E0C-9FBF-7AD921EDF5B0}" dt="2024-09-03T19:22:45.098" v="2276" actId="478"/>
          <ac:spMkLst>
            <pc:docMk/>
            <pc:sldMk cId="451878062" sldId="1170"/>
            <ac:spMk id="4" creationId="{ED439596-216F-CB09-0A13-1E344609B319}"/>
          </ac:spMkLst>
        </pc:spChg>
        <pc:spChg chg="del">
          <ac:chgData name="Jana Lu" userId="76d7ce9a-58f9-4227-9ce6-18dcc353422d" providerId="ADAL" clId="{2FBEFD77-14B2-4E0C-9FBF-7AD921EDF5B0}" dt="2024-09-03T19:22:45.098" v="2276" actId="478"/>
          <ac:spMkLst>
            <pc:docMk/>
            <pc:sldMk cId="451878062" sldId="1170"/>
            <ac:spMk id="5" creationId="{1D8FA2AD-E990-9BB9-6F4C-E201B9CB2E01}"/>
          </ac:spMkLst>
        </pc:spChg>
        <pc:spChg chg="add del">
          <ac:chgData name="Jana Lu" userId="76d7ce9a-58f9-4227-9ce6-18dcc353422d" providerId="ADAL" clId="{2FBEFD77-14B2-4E0C-9FBF-7AD921EDF5B0}" dt="2024-09-04T14:42:41.637" v="3699" actId="22"/>
          <ac:spMkLst>
            <pc:docMk/>
            <pc:sldMk cId="451878062" sldId="1170"/>
            <ac:spMk id="5" creationId="{6B7FB88F-143D-EEA6-19F3-BC358C4CE61B}"/>
          </ac:spMkLst>
        </pc:spChg>
        <pc:spChg chg="del">
          <ac:chgData name="Jana Lu" userId="76d7ce9a-58f9-4227-9ce6-18dcc353422d" providerId="ADAL" clId="{2FBEFD77-14B2-4E0C-9FBF-7AD921EDF5B0}" dt="2024-09-03T19:22:45.098" v="2276" actId="478"/>
          <ac:spMkLst>
            <pc:docMk/>
            <pc:sldMk cId="451878062" sldId="1170"/>
            <ac:spMk id="6" creationId="{EAFCCEED-FF67-1B46-002A-4FE9FBF9BFCC}"/>
          </ac:spMkLst>
        </pc:spChg>
        <pc:spChg chg="del">
          <ac:chgData name="Jana Lu" userId="76d7ce9a-58f9-4227-9ce6-18dcc353422d" providerId="ADAL" clId="{2FBEFD77-14B2-4E0C-9FBF-7AD921EDF5B0}" dt="2024-09-03T19:22:45.098" v="2276" actId="478"/>
          <ac:spMkLst>
            <pc:docMk/>
            <pc:sldMk cId="451878062" sldId="1170"/>
            <ac:spMk id="7" creationId="{77A3ADCB-80DD-84C5-534D-B427F169724C}"/>
          </ac:spMkLst>
        </pc:spChg>
        <pc:spChg chg="del">
          <ac:chgData name="Jana Lu" userId="76d7ce9a-58f9-4227-9ce6-18dcc353422d" providerId="ADAL" clId="{2FBEFD77-14B2-4E0C-9FBF-7AD921EDF5B0}" dt="2024-09-03T19:22:45.098" v="2276" actId="478"/>
          <ac:spMkLst>
            <pc:docMk/>
            <pc:sldMk cId="451878062" sldId="1170"/>
            <ac:spMk id="8" creationId="{6E8A045F-F93E-F336-9184-3D43DD08BF36}"/>
          </ac:spMkLst>
        </pc:spChg>
        <pc:spChg chg="del">
          <ac:chgData name="Jana Lu" userId="76d7ce9a-58f9-4227-9ce6-18dcc353422d" providerId="ADAL" clId="{2FBEFD77-14B2-4E0C-9FBF-7AD921EDF5B0}" dt="2024-09-03T19:22:45.098" v="2276" actId="478"/>
          <ac:spMkLst>
            <pc:docMk/>
            <pc:sldMk cId="451878062" sldId="1170"/>
            <ac:spMk id="9" creationId="{C5131C26-5ADE-3495-8411-5348B1755DDA}"/>
          </ac:spMkLst>
        </pc:spChg>
        <pc:spChg chg="del">
          <ac:chgData name="Jana Lu" userId="76d7ce9a-58f9-4227-9ce6-18dcc353422d" providerId="ADAL" clId="{2FBEFD77-14B2-4E0C-9FBF-7AD921EDF5B0}" dt="2024-09-03T19:22:45.098" v="2276" actId="478"/>
          <ac:spMkLst>
            <pc:docMk/>
            <pc:sldMk cId="451878062" sldId="1170"/>
            <ac:spMk id="10" creationId="{FB9557E5-457A-01DD-31F9-1CA04BB07EA4}"/>
          </ac:spMkLst>
        </pc:spChg>
        <pc:spChg chg="del">
          <ac:chgData name="Jana Lu" userId="76d7ce9a-58f9-4227-9ce6-18dcc353422d" providerId="ADAL" clId="{2FBEFD77-14B2-4E0C-9FBF-7AD921EDF5B0}" dt="2024-09-03T19:22:45.098" v="2276" actId="478"/>
          <ac:spMkLst>
            <pc:docMk/>
            <pc:sldMk cId="451878062" sldId="1170"/>
            <ac:spMk id="11" creationId="{9D18D1AC-E672-07CF-639E-45F793C486C3}"/>
          </ac:spMkLst>
        </pc:spChg>
        <pc:spChg chg="del">
          <ac:chgData name="Jana Lu" userId="76d7ce9a-58f9-4227-9ce6-18dcc353422d" providerId="ADAL" clId="{2FBEFD77-14B2-4E0C-9FBF-7AD921EDF5B0}" dt="2024-09-03T19:22:45.098" v="2276" actId="478"/>
          <ac:spMkLst>
            <pc:docMk/>
            <pc:sldMk cId="451878062" sldId="1170"/>
            <ac:spMk id="12" creationId="{EAF64409-1E79-74C8-0836-3EC1A384C454}"/>
          </ac:spMkLst>
        </pc:spChg>
        <pc:spChg chg="del">
          <ac:chgData name="Jana Lu" userId="76d7ce9a-58f9-4227-9ce6-18dcc353422d" providerId="ADAL" clId="{2FBEFD77-14B2-4E0C-9FBF-7AD921EDF5B0}" dt="2024-09-03T19:22:45.098" v="2276" actId="478"/>
          <ac:spMkLst>
            <pc:docMk/>
            <pc:sldMk cId="451878062" sldId="1170"/>
            <ac:spMk id="13" creationId="{E2F401CF-D9DD-3890-676F-ADE75F9F83AF}"/>
          </ac:spMkLst>
        </pc:spChg>
        <pc:spChg chg="del">
          <ac:chgData name="Jana Lu" userId="76d7ce9a-58f9-4227-9ce6-18dcc353422d" providerId="ADAL" clId="{2FBEFD77-14B2-4E0C-9FBF-7AD921EDF5B0}" dt="2024-09-03T19:22:45.098" v="2276" actId="478"/>
          <ac:spMkLst>
            <pc:docMk/>
            <pc:sldMk cId="451878062" sldId="1170"/>
            <ac:spMk id="14" creationId="{840D37BD-A9B8-FB63-DA7D-5F8914D8A26F}"/>
          </ac:spMkLst>
        </pc:spChg>
        <pc:spChg chg="del">
          <ac:chgData name="Jana Lu" userId="76d7ce9a-58f9-4227-9ce6-18dcc353422d" providerId="ADAL" clId="{2FBEFD77-14B2-4E0C-9FBF-7AD921EDF5B0}" dt="2024-09-03T19:22:45.098" v="2276" actId="478"/>
          <ac:spMkLst>
            <pc:docMk/>
            <pc:sldMk cId="451878062" sldId="1170"/>
            <ac:spMk id="15" creationId="{D1E47A50-7CF0-0E58-38D9-F00B05BE9B6F}"/>
          </ac:spMkLst>
        </pc:spChg>
        <pc:spChg chg="del">
          <ac:chgData name="Jana Lu" userId="76d7ce9a-58f9-4227-9ce6-18dcc353422d" providerId="ADAL" clId="{2FBEFD77-14B2-4E0C-9FBF-7AD921EDF5B0}" dt="2024-09-03T19:22:45.098" v="2276" actId="478"/>
          <ac:spMkLst>
            <pc:docMk/>
            <pc:sldMk cId="451878062" sldId="1170"/>
            <ac:spMk id="16" creationId="{13C102F6-3129-BABE-F1B2-F8A7C05B2E46}"/>
          </ac:spMkLst>
        </pc:spChg>
        <pc:spChg chg="del">
          <ac:chgData name="Jana Lu" userId="76d7ce9a-58f9-4227-9ce6-18dcc353422d" providerId="ADAL" clId="{2FBEFD77-14B2-4E0C-9FBF-7AD921EDF5B0}" dt="2024-09-03T19:22:45.098" v="2276" actId="478"/>
          <ac:spMkLst>
            <pc:docMk/>
            <pc:sldMk cId="451878062" sldId="1170"/>
            <ac:spMk id="17" creationId="{40BD3B54-2265-41C7-397B-FF65C43A5396}"/>
          </ac:spMkLst>
        </pc:spChg>
        <pc:spChg chg="del">
          <ac:chgData name="Jana Lu" userId="76d7ce9a-58f9-4227-9ce6-18dcc353422d" providerId="ADAL" clId="{2FBEFD77-14B2-4E0C-9FBF-7AD921EDF5B0}" dt="2024-09-03T19:22:45.098" v="2276" actId="478"/>
          <ac:spMkLst>
            <pc:docMk/>
            <pc:sldMk cId="451878062" sldId="1170"/>
            <ac:spMk id="18" creationId="{7093E50B-568E-8235-2A3C-E2C537A7C1C4}"/>
          </ac:spMkLst>
        </pc:spChg>
        <pc:spChg chg="del">
          <ac:chgData name="Jana Lu" userId="76d7ce9a-58f9-4227-9ce6-18dcc353422d" providerId="ADAL" clId="{2FBEFD77-14B2-4E0C-9FBF-7AD921EDF5B0}" dt="2024-09-03T19:22:45.098" v="2276" actId="478"/>
          <ac:spMkLst>
            <pc:docMk/>
            <pc:sldMk cId="451878062" sldId="1170"/>
            <ac:spMk id="19" creationId="{B79D5656-B7BD-B8FD-5B67-9EBADB08C2F5}"/>
          </ac:spMkLst>
        </pc:spChg>
        <pc:spChg chg="del">
          <ac:chgData name="Jana Lu" userId="76d7ce9a-58f9-4227-9ce6-18dcc353422d" providerId="ADAL" clId="{2FBEFD77-14B2-4E0C-9FBF-7AD921EDF5B0}" dt="2024-09-03T19:22:45.098" v="2276" actId="478"/>
          <ac:spMkLst>
            <pc:docMk/>
            <pc:sldMk cId="451878062" sldId="1170"/>
            <ac:spMk id="20" creationId="{83CADAD2-0B92-6D55-0DBA-D43C6D2CE501}"/>
          </ac:spMkLst>
        </pc:spChg>
        <pc:spChg chg="del">
          <ac:chgData name="Jana Lu" userId="76d7ce9a-58f9-4227-9ce6-18dcc353422d" providerId="ADAL" clId="{2FBEFD77-14B2-4E0C-9FBF-7AD921EDF5B0}" dt="2024-09-03T19:22:45.098" v="2276" actId="478"/>
          <ac:spMkLst>
            <pc:docMk/>
            <pc:sldMk cId="451878062" sldId="1170"/>
            <ac:spMk id="21" creationId="{B33A58E7-5CAE-0951-7CE2-A3C7F7F56295}"/>
          </ac:spMkLst>
        </pc:spChg>
        <pc:spChg chg="del">
          <ac:chgData name="Jana Lu" userId="76d7ce9a-58f9-4227-9ce6-18dcc353422d" providerId="ADAL" clId="{2FBEFD77-14B2-4E0C-9FBF-7AD921EDF5B0}" dt="2024-09-03T19:22:45.098" v="2276" actId="478"/>
          <ac:spMkLst>
            <pc:docMk/>
            <pc:sldMk cId="451878062" sldId="1170"/>
            <ac:spMk id="22" creationId="{EF8D9D2B-C59F-05E6-95C6-6D7FCC0E866F}"/>
          </ac:spMkLst>
        </pc:spChg>
        <pc:spChg chg="ord">
          <ac:chgData name="Jana Lu" userId="76d7ce9a-58f9-4227-9ce6-18dcc353422d" providerId="ADAL" clId="{2FBEFD77-14B2-4E0C-9FBF-7AD921EDF5B0}" dt="2024-09-03T19:22:52.487" v="2277" actId="13244"/>
          <ac:spMkLst>
            <pc:docMk/>
            <pc:sldMk cId="451878062" sldId="1170"/>
            <ac:spMk id="23" creationId="{A23EF733-13F1-8585-9005-4972EFBB19AE}"/>
          </ac:spMkLst>
        </pc:spChg>
        <pc:picChg chg="mod">
          <ac:chgData name="Jana Lu" userId="76d7ce9a-58f9-4227-9ce6-18dcc353422d" providerId="ADAL" clId="{2FBEFD77-14B2-4E0C-9FBF-7AD921EDF5B0}" dt="2024-09-03T21:05:26.630" v="2933" actId="13244"/>
          <ac:picMkLst>
            <pc:docMk/>
            <pc:sldMk cId="451878062" sldId="1170"/>
            <ac:picMk id="5124" creationId="{58D36E53-2F65-677B-E26C-C1059837E57A}"/>
          </ac:picMkLst>
        </pc:picChg>
      </pc:sldChg>
      <pc:sldChg chg="delSp">
        <pc:chgData name="Jana Lu" userId="76d7ce9a-58f9-4227-9ce6-18dcc353422d" providerId="ADAL" clId="{2FBEFD77-14B2-4E0C-9FBF-7AD921EDF5B0}" dt="2024-09-03T21:03:28.372" v="2924" actId="478"/>
        <pc:sldMkLst>
          <pc:docMk/>
          <pc:sldMk cId="2608818684" sldId="1176"/>
        </pc:sldMkLst>
        <pc:spChg chg="del">
          <ac:chgData name="Jana Lu" userId="76d7ce9a-58f9-4227-9ce6-18dcc353422d" providerId="ADAL" clId="{2FBEFD77-14B2-4E0C-9FBF-7AD921EDF5B0}" dt="2024-09-03T21:03:28.372" v="2924" actId="478"/>
          <ac:spMkLst>
            <pc:docMk/>
            <pc:sldMk cId="2608818684" sldId="1176"/>
            <ac:spMk id="25" creationId="{9154A34D-0823-F811-6BFD-1DA262636C28}"/>
          </ac:spMkLst>
        </pc:spChg>
        <pc:spChg chg="del">
          <ac:chgData name="Jana Lu" userId="76d7ce9a-58f9-4227-9ce6-18dcc353422d" providerId="ADAL" clId="{2FBEFD77-14B2-4E0C-9FBF-7AD921EDF5B0}" dt="2024-09-03T21:03:28.372" v="2924" actId="478"/>
          <ac:spMkLst>
            <pc:docMk/>
            <pc:sldMk cId="2608818684" sldId="1176"/>
            <ac:spMk id="26" creationId="{D54988D4-DF68-C3DD-E4B9-177843396293}"/>
          </ac:spMkLst>
        </pc:spChg>
        <pc:spChg chg="del">
          <ac:chgData name="Jana Lu" userId="76d7ce9a-58f9-4227-9ce6-18dcc353422d" providerId="ADAL" clId="{2FBEFD77-14B2-4E0C-9FBF-7AD921EDF5B0}" dt="2024-09-03T21:03:28.372" v="2924" actId="478"/>
          <ac:spMkLst>
            <pc:docMk/>
            <pc:sldMk cId="2608818684" sldId="1176"/>
            <ac:spMk id="27" creationId="{5182E99A-6DB5-26E3-5064-7DA36E242839}"/>
          </ac:spMkLst>
        </pc:spChg>
        <pc:spChg chg="del">
          <ac:chgData name="Jana Lu" userId="76d7ce9a-58f9-4227-9ce6-18dcc353422d" providerId="ADAL" clId="{2FBEFD77-14B2-4E0C-9FBF-7AD921EDF5B0}" dt="2024-09-03T21:03:28.372" v="2924" actId="478"/>
          <ac:spMkLst>
            <pc:docMk/>
            <pc:sldMk cId="2608818684" sldId="1176"/>
            <ac:spMk id="28" creationId="{F34B8781-F8FB-C94B-AD7B-7AD416AC96C6}"/>
          </ac:spMkLst>
        </pc:spChg>
        <pc:spChg chg="del">
          <ac:chgData name="Jana Lu" userId="76d7ce9a-58f9-4227-9ce6-18dcc353422d" providerId="ADAL" clId="{2FBEFD77-14B2-4E0C-9FBF-7AD921EDF5B0}" dt="2024-09-03T21:03:28.372" v="2924" actId="478"/>
          <ac:spMkLst>
            <pc:docMk/>
            <pc:sldMk cId="2608818684" sldId="1176"/>
            <ac:spMk id="29" creationId="{D1324D00-98B3-756A-2CD1-24C90CD83997}"/>
          </ac:spMkLst>
        </pc:spChg>
        <pc:spChg chg="del">
          <ac:chgData name="Jana Lu" userId="76d7ce9a-58f9-4227-9ce6-18dcc353422d" providerId="ADAL" clId="{2FBEFD77-14B2-4E0C-9FBF-7AD921EDF5B0}" dt="2024-09-03T21:03:28.372" v="2924" actId="478"/>
          <ac:spMkLst>
            <pc:docMk/>
            <pc:sldMk cId="2608818684" sldId="1176"/>
            <ac:spMk id="30" creationId="{DDD4D6C5-95F0-EA1A-F90E-703B6873B1FD}"/>
          </ac:spMkLst>
        </pc:spChg>
        <pc:spChg chg="del">
          <ac:chgData name="Jana Lu" userId="76d7ce9a-58f9-4227-9ce6-18dcc353422d" providerId="ADAL" clId="{2FBEFD77-14B2-4E0C-9FBF-7AD921EDF5B0}" dt="2024-09-03T21:03:28.372" v="2924" actId="478"/>
          <ac:spMkLst>
            <pc:docMk/>
            <pc:sldMk cId="2608818684" sldId="1176"/>
            <ac:spMk id="31" creationId="{CE2333A4-7D16-C563-4799-74A1201B8AE7}"/>
          </ac:spMkLst>
        </pc:spChg>
        <pc:spChg chg="del">
          <ac:chgData name="Jana Lu" userId="76d7ce9a-58f9-4227-9ce6-18dcc353422d" providerId="ADAL" clId="{2FBEFD77-14B2-4E0C-9FBF-7AD921EDF5B0}" dt="2024-09-03T21:03:28.372" v="2924" actId="478"/>
          <ac:spMkLst>
            <pc:docMk/>
            <pc:sldMk cId="2608818684" sldId="1176"/>
            <ac:spMk id="32" creationId="{2A263222-6128-356F-171B-D29AE1FC5242}"/>
          </ac:spMkLst>
        </pc:spChg>
        <pc:spChg chg="del">
          <ac:chgData name="Jana Lu" userId="76d7ce9a-58f9-4227-9ce6-18dcc353422d" providerId="ADAL" clId="{2FBEFD77-14B2-4E0C-9FBF-7AD921EDF5B0}" dt="2024-09-03T21:03:28.372" v="2924" actId="478"/>
          <ac:spMkLst>
            <pc:docMk/>
            <pc:sldMk cId="2608818684" sldId="1176"/>
            <ac:spMk id="33" creationId="{730BFB34-6292-72DD-7011-9425E78335E2}"/>
          </ac:spMkLst>
        </pc:spChg>
        <pc:spChg chg="del">
          <ac:chgData name="Jana Lu" userId="76d7ce9a-58f9-4227-9ce6-18dcc353422d" providerId="ADAL" clId="{2FBEFD77-14B2-4E0C-9FBF-7AD921EDF5B0}" dt="2024-09-03T21:03:28.372" v="2924" actId="478"/>
          <ac:spMkLst>
            <pc:docMk/>
            <pc:sldMk cId="2608818684" sldId="1176"/>
            <ac:spMk id="34" creationId="{36647E05-95CD-FDD4-C741-6DFABE971EBD}"/>
          </ac:spMkLst>
        </pc:spChg>
        <pc:spChg chg="del">
          <ac:chgData name="Jana Lu" userId="76d7ce9a-58f9-4227-9ce6-18dcc353422d" providerId="ADAL" clId="{2FBEFD77-14B2-4E0C-9FBF-7AD921EDF5B0}" dt="2024-09-03T21:03:28.372" v="2924" actId="478"/>
          <ac:spMkLst>
            <pc:docMk/>
            <pc:sldMk cId="2608818684" sldId="1176"/>
            <ac:spMk id="35" creationId="{616B9D2B-50E3-F107-8754-1535C9EB0FC1}"/>
          </ac:spMkLst>
        </pc:spChg>
        <pc:spChg chg="del">
          <ac:chgData name="Jana Lu" userId="76d7ce9a-58f9-4227-9ce6-18dcc353422d" providerId="ADAL" clId="{2FBEFD77-14B2-4E0C-9FBF-7AD921EDF5B0}" dt="2024-09-03T21:03:28.372" v="2924" actId="478"/>
          <ac:spMkLst>
            <pc:docMk/>
            <pc:sldMk cId="2608818684" sldId="1176"/>
            <ac:spMk id="36" creationId="{CBB26517-29C6-6A7E-B47A-D4E921983246}"/>
          </ac:spMkLst>
        </pc:spChg>
        <pc:spChg chg="del">
          <ac:chgData name="Jana Lu" userId="76d7ce9a-58f9-4227-9ce6-18dcc353422d" providerId="ADAL" clId="{2FBEFD77-14B2-4E0C-9FBF-7AD921EDF5B0}" dt="2024-09-03T21:03:28.372" v="2924" actId="478"/>
          <ac:spMkLst>
            <pc:docMk/>
            <pc:sldMk cId="2608818684" sldId="1176"/>
            <ac:spMk id="37" creationId="{44A36C21-5F8A-B509-5E53-0EF1F265D241}"/>
          </ac:spMkLst>
        </pc:spChg>
        <pc:spChg chg="del">
          <ac:chgData name="Jana Lu" userId="76d7ce9a-58f9-4227-9ce6-18dcc353422d" providerId="ADAL" clId="{2FBEFD77-14B2-4E0C-9FBF-7AD921EDF5B0}" dt="2024-09-03T21:03:28.372" v="2924" actId="478"/>
          <ac:spMkLst>
            <pc:docMk/>
            <pc:sldMk cId="2608818684" sldId="1176"/>
            <ac:spMk id="38" creationId="{4F41A2B8-CE18-3DB2-2110-A6F45BF3238F}"/>
          </ac:spMkLst>
        </pc:spChg>
        <pc:spChg chg="del">
          <ac:chgData name="Jana Lu" userId="76d7ce9a-58f9-4227-9ce6-18dcc353422d" providerId="ADAL" clId="{2FBEFD77-14B2-4E0C-9FBF-7AD921EDF5B0}" dt="2024-09-03T21:03:28.372" v="2924" actId="478"/>
          <ac:spMkLst>
            <pc:docMk/>
            <pc:sldMk cId="2608818684" sldId="1176"/>
            <ac:spMk id="39" creationId="{01587E61-1FCD-A146-06A8-C24A60296693}"/>
          </ac:spMkLst>
        </pc:spChg>
        <pc:spChg chg="del">
          <ac:chgData name="Jana Lu" userId="76d7ce9a-58f9-4227-9ce6-18dcc353422d" providerId="ADAL" clId="{2FBEFD77-14B2-4E0C-9FBF-7AD921EDF5B0}" dt="2024-09-03T21:03:28.372" v="2924" actId="478"/>
          <ac:spMkLst>
            <pc:docMk/>
            <pc:sldMk cId="2608818684" sldId="1176"/>
            <ac:spMk id="40" creationId="{495613BE-B348-3E7A-61C3-B0CFD6AAE5BD}"/>
          </ac:spMkLst>
        </pc:spChg>
        <pc:spChg chg="del">
          <ac:chgData name="Jana Lu" userId="76d7ce9a-58f9-4227-9ce6-18dcc353422d" providerId="ADAL" clId="{2FBEFD77-14B2-4E0C-9FBF-7AD921EDF5B0}" dt="2024-09-03T21:03:28.372" v="2924" actId="478"/>
          <ac:spMkLst>
            <pc:docMk/>
            <pc:sldMk cId="2608818684" sldId="1176"/>
            <ac:spMk id="41" creationId="{92B93844-C1AC-2877-3ACD-D416AC4579E8}"/>
          </ac:spMkLst>
        </pc:spChg>
        <pc:spChg chg="del">
          <ac:chgData name="Jana Lu" userId="76d7ce9a-58f9-4227-9ce6-18dcc353422d" providerId="ADAL" clId="{2FBEFD77-14B2-4E0C-9FBF-7AD921EDF5B0}" dt="2024-09-03T21:03:28.372" v="2924" actId="478"/>
          <ac:spMkLst>
            <pc:docMk/>
            <pc:sldMk cId="2608818684" sldId="1176"/>
            <ac:spMk id="42" creationId="{14590CEC-CB2F-482C-0562-DDB74440D4AA}"/>
          </ac:spMkLst>
        </pc:spChg>
        <pc:spChg chg="del">
          <ac:chgData name="Jana Lu" userId="76d7ce9a-58f9-4227-9ce6-18dcc353422d" providerId="ADAL" clId="{2FBEFD77-14B2-4E0C-9FBF-7AD921EDF5B0}" dt="2024-09-03T21:03:28.372" v="2924" actId="478"/>
          <ac:spMkLst>
            <pc:docMk/>
            <pc:sldMk cId="2608818684" sldId="1176"/>
            <ac:spMk id="43" creationId="{827D0367-898D-5E44-753B-FEBE8DDCE51E}"/>
          </ac:spMkLst>
        </pc:spChg>
        <pc:spChg chg="del">
          <ac:chgData name="Jana Lu" userId="76d7ce9a-58f9-4227-9ce6-18dcc353422d" providerId="ADAL" clId="{2FBEFD77-14B2-4E0C-9FBF-7AD921EDF5B0}" dt="2024-09-03T21:03:28.372" v="2924" actId="478"/>
          <ac:spMkLst>
            <pc:docMk/>
            <pc:sldMk cId="2608818684" sldId="1176"/>
            <ac:spMk id="44" creationId="{EBFDCF77-E9E4-C040-01B1-557EC2B3F57E}"/>
          </ac:spMkLst>
        </pc:spChg>
      </pc:sldChg>
      <pc:sldChg chg="delSp">
        <pc:chgData name="Jana Lu" userId="76d7ce9a-58f9-4227-9ce6-18dcc353422d" providerId="ADAL" clId="{2FBEFD77-14B2-4E0C-9FBF-7AD921EDF5B0}" dt="2024-09-03T21:03:47.952" v="2925" actId="478"/>
        <pc:sldMkLst>
          <pc:docMk/>
          <pc:sldMk cId="3416807218" sldId="1177"/>
        </pc:sldMkLst>
        <pc:spChg chg="del">
          <ac:chgData name="Jana Lu" userId="76d7ce9a-58f9-4227-9ce6-18dcc353422d" providerId="ADAL" clId="{2FBEFD77-14B2-4E0C-9FBF-7AD921EDF5B0}" dt="2024-09-03T21:03:47.952" v="2925" actId="478"/>
          <ac:spMkLst>
            <pc:docMk/>
            <pc:sldMk cId="3416807218" sldId="1177"/>
            <ac:spMk id="25" creationId="{9154A34D-0823-F811-6BFD-1DA262636C28}"/>
          </ac:spMkLst>
        </pc:spChg>
        <pc:spChg chg="del">
          <ac:chgData name="Jana Lu" userId="76d7ce9a-58f9-4227-9ce6-18dcc353422d" providerId="ADAL" clId="{2FBEFD77-14B2-4E0C-9FBF-7AD921EDF5B0}" dt="2024-09-03T21:03:47.952" v="2925" actId="478"/>
          <ac:spMkLst>
            <pc:docMk/>
            <pc:sldMk cId="3416807218" sldId="1177"/>
            <ac:spMk id="26" creationId="{D54988D4-DF68-C3DD-E4B9-177843396293}"/>
          </ac:spMkLst>
        </pc:spChg>
        <pc:spChg chg="del">
          <ac:chgData name="Jana Lu" userId="76d7ce9a-58f9-4227-9ce6-18dcc353422d" providerId="ADAL" clId="{2FBEFD77-14B2-4E0C-9FBF-7AD921EDF5B0}" dt="2024-09-03T21:03:47.952" v="2925" actId="478"/>
          <ac:spMkLst>
            <pc:docMk/>
            <pc:sldMk cId="3416807218" sldId="1177"/>
            <ac:spMk id="27" creationId="{5182E99A-6DB5-26E3-5064-7DA36E242839}"/>
          </ac:spMkLst>
        </pc:spChg>
        <pc:spChg chg="del">
          <ac:chgData name="Jana Lu" userId="76d7ce9a-58f9-4227-9ce6-18dcc353422d" providerId="ADAL" clId="{2FBEFD77-14B2-4E0C-9FBF-7AD921EDF5B0}" dt="2024-09-03T21:03:47.952" v="2925" actId="478"/>
          <ac:spMkLst>
            <pc:docMk/>
            <pc:sldMk cId="3416807218" sldId="1177"/>
            <ac:spMk id="28" creationId="{F34B8781-F8FB-C94B-AD7B-7AD416AC96C6}"/>
          </ac:spMkLst>
        </pc:spChg>
        <pc:spChg chg="del">
          <ac:chgData name="Jana Lu" userId="76d7ce9a-58f9-4227-9ce6-18dcc353422d" providerId="ADAL" clId="{2FBEFD77-14B2-4E0C-9FBF-7AD921EDF5B0}" dt="2024-09-03T21:03:47.952" v="2925" actId="478"/>
          <ac:spMkLst>
            <pc:docMk/>
            <pc:sldMk cId="3416807218" sldId="1177"/>
            <ac:spMk id="29" creationId="{D1324D00-98B3-756A-2CD1-24C90CD83997}"/>
          </ac:spMkLst>
        </pc:spChg>
        <pc:spChg chg="del">
          <ac:chgData name="Jana Lu" userId="76d7ce9a-58f9-4227-9ce6-18dcc353422d" providerId="ADAL" clId="{2FBEFD77-14B2-4E0C-9FBF-7AD921EDF5B0}" dt="2024-09-03T21:03:47.952" v="2925" actId="478"/>
          <ac:spMkLst>
            <pc:docMk/>
            <pc:sldMk cId="3416807218" sldId="1177"/>
            <ac:spMk id="30" creationId="{DDD4D6C5-95F0-EA1A-F90E-703B6873B1FD}"/>
          </ac:spMkLst>
        </pc:spChg>
        <pc:spChg chg="del">
          <ac:chgData name="Jana Lu" userId="76d7ce9a-58f9-4227-9ce6-18dcc353422d" providerId="ADAL" clId="{2FBEFD77-14B2-4E0C-9FBF-7AD921EDF5B0}" dt="2024-09-03T21:03:47.952" v="2925" actId="478"/>
          <ac:spMkLst>
            <pc:docMk/>
            <pc:sldMk cId="3416807218" sldId="1177"/>
            <ac:spMk id="31" creationId="{CE2333A4-7D16-C563-4799-74A1201B8AE7}"/>
          </ac:spMkLst>
        </pc:spChg>
        <pc:spChg chg="del">
          <ac:chgData name="Jana Lu" userId="76d7ce9a-58f9-4227-9ce6-18dcc353422d" providerId="ADAL" clId="{2FBEFD77-14B2-4E0C-9FBF-7AD921EDF5B0}" dt="2024-09-03T21:03:47.952" v="2925" actId="478"/>
          <ac:spMkLst>
            <pc:docMk/>
            <pc:sldMk cId="3416807218" sldId="1177"/>
            <ac:spMk id="32" creationId="{2A263222-6128-356F-171B-D29AE1FC5242}"/>
          </ac:spMkLst>
        </pc:spChg>
        <pc:spChg chg="del">
          <ac:chgData name="Jana Lu" userId="76d7ce9a-58f9-4227-9ce6-18dcc353422d" providerId="ADAL" clId="{2FBEFD77-14B2-4E0C-9FBF-7AD921EDF5B0}" dt="2024-09-03T21:03:47.952" v="2925" actId="478"/>
          <ac:spMkLst>
            <pc:docMk/>
            <pc:sldMk cId="3416807218" sldId="1177"/>
            <ac:spMk id="33" creationId="{730BFB34-6292-72DD-7011-9425E78335E2}"/>
          </ac:spMkLst>
        </pc:spChg>
        <pc:spChg chg="del">
          <ac:chgData name="Jana Lu" userId="76d7ce9a-58f9-4227-9ce6-18dcc353422d" providerId="ADAL" clId="{2FBEFD77-14B2-4E0C-9FBF-7AD921EDF5B0}" dt="2024-09-03T21:03:47.952" v="2925" actId="478"/>
          <ac:spMkLst>
            <pc:docMk/>
            <pc:sldMk cId="3416807218" sldId="1177"/>
            <ac:spMk id="34" creationId="{36647E05-95CD-FDD4-C741-6DFABE971EBD}"/>
          </ac:spMkLst>
        </pc:spChg>
        <pc:spChg chg="del">
          <ac:chgData name="Jana Lu" userId="76d7ce9a-58f9-4227-9ce6-18dcc353422d" providerId="ADAL" clId="{2FBEFD77-14B2-4E0C-9FBF-7AD921EDF5B0}" dt="2024-09-03T21:03:47.952" v="2925" actId="478"/>
          <ac:spMkLst>
            <pc:docMk/>
            <pc:sldMk cId="3416807218" sldId="1177"/>
            <ac:spMk id="35" creationId="{616B9D2B-50E3-F107-8754-1535C9EB0FC1}"/>
          </ac:spMkLst>
        </pc:spChg>
        <pc:spChg chg="del">
          <ac:chgData name="Jana Lu" userId="76d7ce9a-58f9-4227-9ce6-18dcc353422d" providerId="ADAL" clId="{2FBEFD77-14B2-4E0C-9FBF-7AD921EDF5B0}" dt="2024-09-03T21:03:47.952" v="2925" actId="478"/>
          <ac:spMkLst>
            <pc:docMk/>
            <pc:sldMk cId="3416807218" sldId="1177"/>
            <ac:spMk id="36" creationId="{CBB26517-29C6-6A7E-B47A-D4E921983246}"/>
          </ac:spMkLst>
        </pc:spChg>
        <pc:spChg chg="del">
          <ac:chgData name="Jana Lu" userId="76d7ce9a-58f9-4227-9ce6-18dcc353422d" providerId="ADAL" clId="{2FBEFD77-14B2-4E0C-9FBF-7AD921EDF5B0}" dt="2024-09-03T21:03:47.952" v="2925" actId="478"/>
          <ac:spMkLst>
            <pc:docMk/>
            <pc:sldMk cId="3416807218" sldId="1177"/>
            <ac:spMk id="37" creationId="{44A36C21-5F8A-B509-5E53-0EF1F265D241}"/>
          </ac:spMkLst>
        </pc:spChg>
        <pc:spChg chg="del">
          <ac:chgData name="Jana Lu" userId="76d7ce9a-58f9-4227-9ce6-18dcc353422d" providerId="ADAL" clId="{2FBEFD77-14B2-4E0C-9FBF-7AD921EDF5B0}" dt="2024-09-03T21:03:47.952" v="2925" actId="478"/>
          <ac:spMkLst>
            <pc:docMk/>
            <pc:sldMk cId="3416807218" sldId="1177"/>
            <ac:spMk id="38" creationId="{4F41A2B8-CE18-3DB2-2110-A6F45BF3238F}"/>
          </ac:spMkLst>
        </pc:spChg>
        <pc:spChg chg="del">
          <ac:chgData name="Jana Lu" userId="76d7ce9a-58f9-4227-9ce6-18dcc353422d" providerId="ADAL" clId="{2FBEFD77-14B2-4E0C-9FBF-7AD921EDF5B0}" dt="2024-09-03T21:03:47.952" v="2925" actId="478"/>
          <ac:spMkLst>
            <pc:docMk/>
            <pc:sldMk cId="3416807218" sldId="1177"/>
            <ac:spMk id="39" creationId="{01587E61-1FCD-A146-06A8-C24A60296693}"/>
          </ac:spMkLst>
        </pc:spChg>
        <pc:spChg chg="del">
          <ac:chgData name="Jana Lu" userId="76d7ce9a-58f9-4227-9ce6-18dcc353422d" providerId="ADAL" clId="{2FBEFD77-14B2-4E0C-9FBF-7AD921EDF5B0}" dt="2024-09-03T21:03:47.952" v="2925" actId="478"/>
          <ac:spMkLst>
            <pc:docMk/>
            <pc:sldMk cId="3416807218" sldId="1177"/>
            <ac:spMk id="40" creationId="{495613BE-B348-3E7A-61C3-B0CFD6AAE5BD}"/>
          </ac:spMkLst>
        </pc:spChg>
        <pc:spChg chg="del">
          <ac:chgData name="Jana Lu" userId="76d7ce9a-58f9-4227-9ce6-18dcc353422d" providerId="ADAL" clId="{2FBEFD77-14B2-4E0C-9FBF-7AD921EDF5B0}" dt="2024-09-03T21:03:47.952" v="2925" actId="478"/>
          <ac:spMkLst>
            <pc:docMk/>
            <pc:sldMk cId="3416807218" sldId="1177"/>
            <ac:spMk id="41" creationId="{92B93844-C1AC-2877-3ACD-D416AC4579E8}"/>
          </ac:spMkLst>
        </pc:spChg>
        <pc:spChg chg="del">
          <ac:chgData name="Jana Lu" userId="76d7ce9a-58f9-4227-9ce6-18dcc353422d" providerId="ADAL" clId="{2FBEFD77-14B2-4E0C-9FBF-7AD921EDF5B0}" dt="2024-09-03T21:03:47.952" v="2925" actId="478"/>
          <ac:spMkLst>
            <pc:docMk/>
            <pc:sldMk cId="3416807218" sldId="1177"/>
            <ac:spMk id="42" creationId="{14590CEC-CB2F-482C-0562-DDB74440D4AA}"/>
          </ac:spMkLst>
        </pc:spChg>
        <pc:spChg chg="del">
          <ac:chgData name="Jana Lu" userId="76d7ce9a-58f9-4227-9ce6-18dcc353422d" providerId="ADAL" clId="{2FBEFD77-14B2-4E0C-9FBF-7AD921EDF5B0}" dt="2024-09-03T21:03:47.952" v="2925" actId="478"/>
          <ac:spMkLst>
            <pc:docMk/>
            <pc:sldMk cId="3416807218" sldId="1177"/>
            <ac:spMk id="43" creationId="{827D0367-898D-5E44-753B-FEBE8DDCE51E}"/>
          </ac:spMkLst>
        </pc:spChg>
        <pc:spChg chg="del">
          <ac:chgData name="Jana Lu" userId="76d7ce9a-58f9-4227-9ce6-18dcc353422d" providerId="ADAL" clId="{2FBEFD77-14B2-4E0C-9FBF-7AD921EDF5B0}" dt="2024-09-03T21:03:47.952" v="2925" actId="478"/>
          <ac:spMkLst>
            <pc:docMk/>
            <pc:sldMk cId="3416807218" sldId="1177"/>
            <ac:spMk id="44" creationId="{EBFDCF77-E9E4-C040-01B1-557EC2B3F57E}"/>
          </ac:spMkLst>
        </pc:spChg>
      </pc:sldChg>
      <pc:sldChg chg="modSp del mod">
        <pc:chgData name="Jana Lu" userId="76d7ce9a-58f9-4227-9ce6-18dcc353422d" providerId="ADAL" clId="{2FBEFD77-14B2-4E0C-9FBF-7AD921EDF5B0}" dt="2024-09-04T14:42:33.762" v="3697" actId="47"/>
        <pc:sldMkLst>
          <pc:docMk/>
          <pc:sldMk cId="179030124" sldId="1179"/>
        </pc:sldMkLst>
        <pc:spChg chg="ord">
          <ac:chgData name="Jana Lu" userId="76d7ce9a-58f9-4227-9ce6-18dcc353422d" providerId="ADAL" clId="{2FBEFD77-14B2-4E0C-9FBF-7AD921EDF5B0}" dt="2024-09-03T19:02:05.671" v="1718" actId="13244"/>
          <ac:spMkLst>
            <pc:docMk/>
            <pc:sldMk cId="179030124" sldId="1179"/>
            <ac:spMk id="17" creationId="{9DD296DD-2CAD-6932-F538-B022E2781B82}"/>
          </ac:spMkLst>
        </pc:spChg>
        <pc:grpChg chg="mod">
          <ac:chgData name="Jana Lu" userId="76d7ce9a-58f9-4227-9ce6-18dcc353422d" providerId="ADAL" clId="{2FBEFD77-14B2-4E0C-9FBF-7AD921EDF5B0}" dt="2024-09-03T19:02:43.776" v="1719" actId="962"/>
          <ac:grpSpMkLst>
            <pc:docMk/>
            <pc:sldMk cId="179030124" sldId="1179"/>
            <ac:grpSpMk id="11" creationId="{1CB048D7-DE29-7B90-FC52-F6F2A41A4566}"/>
          </ac:grpSpMkLst>
        </pc:grpChg>
      </pc:sldChg>
      <pc:sldChg chg="modSp del mod">
        <pc:chgData name="Jana Lu" userId="76d7ce9a-58f9-4227-9ce6-18dcc353422d" providerId="ADAL" clId="{2FBEFD77-14B2-4E0C-9FBF-7AD921EDF5B0}" dt="2024-09-04T14:44:06.908" v="3715" actId="47"/>
        <pc:sldMkLst>
          <pc:docMk/>
          <pc:sldMk cId="337623256" sldId="1180"/>
        </pc:sldMkLst>
        <pc:spChg chg="ord">
          <ac:chgData name="Jana Lu" userId="76d7ce9a-58f9-4227-9ce6-18dcc353422d" providerId="ADAL" clId="{2FBEFD77-14B2-4E0C-9FBF-7AD921EDF5B0}" dt="2024-09-03T19:23:11.860" v="2280" actId="13244"/>
          <ac:spMkLst>
            <pc:docMk/>
            <pc:sldMk cId="337623256" sldId="1180"/>
            <ac:spMk id="4" creationId="{BA6D321C-8332-6DD8-C71E-F488611832BA}"/>
          </ac:spMkLst>
        </pc:spChg>
        <pc:spChg chg="ord">
          <ac:chgData name="Jana Lu" userId="76d7ce9a-58f9-4227-9ce6-18dcc353422d" providerId="ADAL" clId="{2FBEFD77-14B2-4E0C-9FBF-7AD921EDF5B0}" dt="2024-09-03T19:02:49.954" v="1720" actId="13244"/>
          <ac:spMkLst>
            <pc:docMk/>
            <pc:sldMk cId="337623256" sldId="1180"/>
            <ac:spMk id="17" creationId="{9DD296DD-2CAD-6932-F538-B022E2781B82}"/>
          </ac:spMkLst>
        </pc:spChg>
        <pc:grpChg chg="mod">
          <ac:chgData name="Jana Lu" userId="76d7ce9a-58f9-4227-9ce6-18dcc353422d" providerId="ADAL" clId="{2FBEFD77-14B2-4E0C-9FBF-7AD921EDF5B0}" dt="2024-09-03T19:23:48.505" v="2281" actId="962"/>
          <ac:grpSpMkLst>
            <pc:docMk/>
            <pc:sldMk cId="337623256" sldId="1180"/>
            <ac:grpSpMk id="2" creationId="{D3313123-EF91-D760-7631-935673A12D37}"/>
          </ac:grpSpMkLst>
        </pc:grpChg>
      </pc:sldChg>
      <pc:sldChg chg="delSp modSp">
        <pc:chgData name="Jana Lu" userId="76d7ce9a-58f9-4227-9ce6-18dcc353422d" providerId="ADAL" clId="{2FBEFD77-14B2-4E0C-9FBF-7AD921EDF5B0}" dt="2024-09-03T20:43:44.071" v="2599" actId="13244"/>
        <pc:sldMkLst>
          <pc:docMk/>
          <pc:sldMk cId="657780976" sldId="1182"/>
        </pc:sldMkLst>
        <pc:spChg chg="mod">
          <ac:chgData name="Jana Lu" userId="76d7ce9a-58f9-4227-9ce6-18dcc353422d" providerId="ADAL" clId="{2FBEFD77-14B2-4E0C-9FBF-7AD921EDF5B0}" dt="2024-09-03T20:43:41.940" v="2598" actId="13244"/>
          <ac:spMkLst>
            <pc:docMk/>
            <pc:sldMk cId="657780976" sldId="1182"/>
            <ac:spMk id="2" creationId="{6DB8F735-56D8-AF85-0E90-4CD77EF2423C}"/>
          </ac:spMkLst>
        </pc:spChg>
        <pc:spChg chg="del">
          <ac:chgData name="Jana Lu" userId="76d7ce9a-58f9-4227-9ce6-18dcc353422d" providerId="ADAL" clId="{2FBEFD77-14B2-4E0C-9FBF-7AD921EDF5B0}" dt="2024-09-03T20:42:47.921" v="2594" actId="478"/>
          <ac:spMkLst>
            <pc:docMk/>
            <pc:sldMk cId="657780976" sldId="1182"/>
            <ac:spMk id="4" creationId="{BEEE1DD7-2E89-64A3-8F27-0C9625AA4912}"/>
          </ac:spMkLst>
        </pc:spChg>
        <pc:spChg chg="del">
          <ac:chgData name="Jana Lu" userId="76d7ce9a-58f9-4227-9ce6-18dcc353422d" providerId="ADAL" clId="{2FBEFD77-14B2-4E0C-9FBF-7AD921EDF5B0}" dt="2024-09-03T20:42:47.921" v="2594" actId="478"/>
          <ac:spMkLst>
            <pc:docMk/>
            <pc:sldMk cId="657780976" sldId="1182"/>
            <ac:spMk id="5" creationId="{5B6E2763-68AD-3717-C3E7-C17A147FAF3E}"/>
          </ac:spMkLst>
        </pc:spChg>
        <pc:spChg chg="del">
          <ac:chgData name="Jana Lu" userId="76d7ce9a-58f9-4227-9ce6-18dcc353422d" providerId="ADAL" clId="{2FBEFD77-14B2-4E0C-9FBF-7AD921EDF5B0}" dt="2024-09-03T20:42:47.921" v="2594" actId="478"/>
          <ac:spMkLst>
            <pc:docMk/>
            <pc:sldMk cId="657780976" sldId="1182"/>
            <ac:spMk id="6" creationId="{C90FB4CA-03F3-3FB1-D00A-2B1E6B29150D}"/>
          </ac:spMkLst>
        </pc:spChg>
        <pc:spChg chg="del">
          <ac:chgData name="Jana Lu" userId="76d7ce9a-58f9-4227-9ce6-18dcc353422d" providerId="ADAL" clId="{2FBEFD77-14B2-4E0C-9FBF-7AD921EDF5B0}" dt="2024-09-03T20:42:47.921" v="2594" actId="478"/>
          <ac:spMkLst>
            <pc:docMk/>
            <pc:sldMk cId="657780976" sldId="1182"/>
            <ac:spMk id="7" creationId="{08C71A4A-A7AB-3426-DE9A-57A3508D00F2}"/>
          </ac:spMkLst>
        </pc:spChg>
        <pc:spChg chg="del">
          <ac:chgData name="Jana Lu" userId="76d7ce9a-58f9-4227-9ce6-18dcc353422d" providerId="ADAL" clId="{2FBEFD77-14B2-4E0C-9FBF-7AD921EDF5B0}" dt="2024-09-03T20:42:47.921" v="2594" actId="478"/>
          <ac:spMkLst>
            <pc:docMk/>
            <pc:sldMk cId="657780976" sldId="1182"/>
            <ac:spMk id="26" creationId="{34719403-6894-7BC2-898D-8C14D6E09279}"/>
          </ac:spMkLst>
        </pc:spChg>
        <pc:spChg chg="del">
          <ac:chgData name="Jana Lu" userId="76d7ce9a-58f9-4227-9ce6-18dcc353422d" providerId="ADAL" clId="{2FBEFD77-14B2-4E0C-9FBF-7AD921EDF5B0}" dt="2024-09-03T20:42:47.921" v="2594" actId="478"/>
          <ac:spMkLst>
            <pc:docMk/>
            <pc:sldMk cId="657780976" sldId="1182"/>
            <ac:spMk id="28" creationId="{70A0FBCD-B8AC-0E3B-7194-BBE5BC77D0C9}"/>
          </ac:spMkLst>
        </pc:spChg>
        <pc:spChg chg="del">
          <ac:chgData name="Jana Lu" userId="76d7ce9a-58f9-4227-9ce6-18dcc353422d" providerId="ADAL" clId="{2FBEFD77-14B2-4E0C-9FBF-7AD921EDF5B0}" dt="2024-09-03T20:42:47.921" v="2594" actId="478"/>
          <ac:spMkLst>
            <pc:docMk/>
            <pc:sldMk cId="657780976" sldId="1182"/>
            <ac:spMk id="31" creationId="{F85837FD-80A0-B307-D2D8-C1444849B454}"/>
          </ac:spMkLst>
        </pc:spChg>
        <pc:spChg chg="del">
          <ac:chgData name="Jana Lu" userId="76d7ce9a-58f9-4227-9ce6-18dcc353422d" providerId="ADAL" clId="{2FBEFD77-14B2-4E0C-9FBF-7AD921EDF5B0}" dt="2024-09-03T20:42:47.921" v="2594" actId="478"/>
          <ac:spMkLst>
            <pc:docMk/>
            <pc:sldMk cId="657780976" sldId="1182"/>
            <ac:spMk id="32" creationId="{659C011D-2979-5E6B-3B7D-9C829E9176F0}"/>
          </ac:spMkLst>
        </pc:spChg>
        <pc:spChg chg="del">
          <ac:chgData name="Jana Lu" userId="76d7ce9a-58f9-4227-9ce6-18dcc353422d" providerId="ADAL" clId="{2FBEFD77-14B2-4E0C-9FBF-7AD921EDF5B0}" dt="2024-09-03T20:42:47.921" v="2594" actId="478"/>
          <ac:spMkLst>
            <pc:docMk/>
            <pc:sldMk cId="657780976" sldId="1182"/>
            <ac:spMk id="33" creationId="{5F300EE1-E133-0C50-EAA1-18C76BE10333}"/>
          </ac:spMkLst>
        </pc:spChg>
        <pc:spChg chg="del">
          <ac:chgData name="Jana Lu" userId="76d7ce9a-58f9-4227-9ce6-18dcc353422d" providerId="ADAL" clId="{2FBEFD77-14B2-4E0C-9FBF-7AD921EDF5B0}" dt="2024-09-03T20:42:47.921" v="2594" actId="478"/>
          <ac:spMkLst>
            <pc:docMk/>
            <pc:sldMk cId="657780976" sldId="1182"/>
            <ac:spMk id="34" creationId="{CBB95036-36C3-08F4-EFBD-F91238299105}"/>
          </ac:spMkLst>
        </pc:spChg>
        <pc:spChg chg="del">
          <ac:chgData name="Jana Lu" userId="76d7ce9a-58f9-4227-9ce6-18dcc353422d" providerId="ADAL" clId="{2FBEFD77-14B2-4E0C-9FBF-7AD921EDF5B0}" dt="2024-09-03T20:42:47.921" v="2594" actId="478"/>
          <ac:spMkLst>
            <pc:docMk/>
            <pc:sldMk cId="657780976" sldId="1182"/>
            <ac:spMk id="35" creationId="{ADF5F27D-BAB0-8E8E-85EA-9A35C8C973F7}"/>
          </ac:spMkLst>
        </pc:spChg>
        <pc:spChg chg="del">
          <ac:chgData name="Jana Lu" userId="76d7ce9a-58f9-4227-9ce6-18dcc353422d" providerId="ADAL" clId="{2FBEFD77-14B2-4E0C-9FBF-7AD921EDF5B0}" dt="2024-09-03T20:42:47.921" v="2594" actId="478"/>
          <ac:spMkLst>
            <pc:docMk/>
            <pc:sldMk cId="657780976" sldId="1182"/>
            <ac:spMk id="36" creationId="{E4FCD90A-82FD-D438-F240-C5C4A00F09C7}"/>
          </ac:spMkLst>
        </pc:spChg>
        <pc:spChg chg="del">
          <ac:chgData name="Jana Lu" userId="76d7ce9a-58f9-4227-9ce6-18dcc353422d" providerId="ADAL" clId="{2FBEFD77-14B2-4E0C-9FBF-7AD921EDF5B0}" dt="2024-09-03T20:42:47.921" v="2594" actId="478"/>
          <ac:spMkLst>
            <pc:docMk/>
            <pc:sldMk cId="657780976" sldId="1182"/>
            <ac:spMk id="37" creationId="{055A1FBD-06AA-7822-B200-A2D226182501}"/>
          </ac:spMkLst>
        </pc:spChg>
        <pc:spChg chg="del">
          <ac:chgData name="Jana Lu" userId="76d7ce9a-58f9-4227-9ce6-18dcc353422d" providerId="ADAL" clId="{2FBEFD77-14B2-4E0C-9FBF-7AD921EDF5B0}" dt="2024-09-03T20:42:47.921" v="2594" actId="478"/>
          <ac:spMkLst>
            <pc:docMk/>
            <pc:sldMk cId="657780976" sldId="1182"/>
            <ac:spMk id="38" creationId="{E2523847-ABCF-BF7A-0893-A40C0E00A837}"/>
          </ac:spMkLst>
        </pc:spChg>
        <pc:spChg chg="del">
          <ac:chgData name="Jana Lu" userId="76d7ce9a-58f9-4227-9ce6-18dcc353422d" providerId="ADAL" clId="{2FBEFD77-14B2-4E0C-9FBF-7AD921EDF5B0}" dt="2024-09-03T20:42:47.921" v="2594" actId="478"/>
          <ac:spMkLst>
            <pc:docMk/>
            <pc:sldMk cId="657780976" sldId="1182"/>
            <ac:spMk id="39" creationId="{F5777B02-E887-CFED-AB03-17250E66139B}"/>
          </ac:spMkLst>
        </pc:spChg>
        <pc:spChg chg="del">
          <ac:chgData name="Jana Lu" userId="76d7ce9a-58f9-4227-9ce6-18dcc353422d" providerId="ADAL" clId="{2FBEFD77-14B2-4E0C-9FBF-7AD921EDF5B0}" dt="2024-09-03T20:42:47.921" v="2594" actId="478"/>
          <ac:spMkLst>
            <pc:docMk/>
            <pc:sldMk cId="657780976" sldId="1182"/>
            <ac:spMk id="42" creationId="{8ED744E8-3C7F-F717-1499-040E996692ED}"/>
          </ac:spMkLst>
        </pc:spChg>
        <pc:spChg chg="del">
          <ac:chgData name="Jana Lu" userId="76d7ce9a-58f9-4227-9ce6-18dcc353422d" providerId="ADAL" clId="{2FBEFD77-14B2-4E0C-9FBF-7AD921EDF5B0}" dt="2024-09-03T20:42:47.921" v="2594" actId="478"/>
          <ac:spMkLst>
            <pc:docMk/>
            <pc:sldMk cId="657780976" sldId="1182"/>
            <ac:spMk id="45" creationId="{E68FC4B4-0D7C-2CDB-009A-D7F60A1E00AD}"/>
          </ac:spMkLst>
        </pc:spChg>
        <pc:spChg chg="mod">
          <ac:chgData name="Jana Lu" userId="76d7ce9a-58f9-4227-9ce6-18dcc353422d" providerId="ADAL" clId="{2FBEFD77-14B2-4E0C-9FBF-7AD921EDF5B0}" dt="2024-09-03T20:43:44.071" v="2599" actId="13244"/>
          <ac:spMkLst>
            <pc:docMk/>
            <pc:sldMk cId="657780976" sldId="1182"/>
            <ac:spMk id="46" creationId="{088C2921-E237-EE34-9677-8D56EF8659CE}"/>
          </ac:spMkLst>
        </pc:spChg>
        <pc:spChg chg="del">
          <ac:chgData name="Jana Lu" userId="76d7ce9a-58f9-4227-9ce6-18dcc353422d" providerId="ADAL" clId="{2FBEFD77-14B2-4E0C-9FBF-7AD921EDF5B0}" dt="2024-09-03T20:42:56.888" v="2595" actId="478"/>
          <ac:spMkLst>
            <pc:docMk/>
            <pc:sldMk cId="657780976" sldId="1182"/>
            <ac:spMk id="48" creationId="{BA16254F-D37A-D3A6-B8EE-8C4E0F679CE7}"/>
          </ac:spMkLst>
        </pc:spChg>
        <pc:picChg chg="mod">
          <ac:chgData name="Jana Lu" userId="76d7ce9a-58f9-4227-9ce6-18dcc353422d" providerId="ADAL" clId="{2FBEFD77-14B2-4E0C-9FBF-7AD921EDF5B0}" dt="2024-09-03T20:43:38.956" v="2597" actId="962"/>
          <ac:picMkLst>
            <pc:docMk/>
            <pc:sldMk cId="657780976" sldId="1182"/>
            <ac:picMk id="117" creationId="{A1DFED81-70E3-8CCD-4441-A4F643244B4E}"/>
          </ac:picMkLst>
        </pc:picChg>
      </pc:sldChg>
      <pc:sldChg chg="delSp modSp">
        <pc:chgData name="Jana Lu" userId="76d7ce9a-58f9-4227-9ce6-18dcc353422d" providerId="ADAL" clId="{2FBEFD77-14B2-4E0C-9FBF-7AD921EDF5B0}" dt="2024-09-03T20:46:02.309" v="2631" actId="13244"/>
        <pc:sldMkLst>
          <pc:docMk/>
          <pc:sldMk cId="1222266469" sldId="1183"/>
        </pc:sldMkLst>
        <pc:spChg chg="del">
          <ac:chgData name="Jana Lu" userId="76d7ce9a-58f9-4227-9ce6-18dcc353422d" providerId="ADAL" clId="{2FBEFD77-14B2-4E0C-9FBF-7AD921EDF5B0}" dt="2024-09-03T20:44:03.432" v="2600" actId="478"/>
          <ac:spMkLst>
            <pc:docMk/>
            <pc:sldMk cId="1222266469" sldId="1183"/>
            <ac:spMk id="6" creationId="{A322FC83-D799-620B-5259-3B60C98185FC}"/>
          </ac:spMkLst>
        </pc:spChg>
        <pc:spChg chg="mod">
          <ac:chgData name="Jana Lu" userId="76d7ce9a-58f9-4227-9ce6-18dcc353422d" providerId="ADAL" clId="{2FBEFD77-14B2-4E0C-9FBF-7AD921EDF5B0}" dt="2024-09-03T20:45:51.505" v="2629" actId="13244"/>
          <ac:spMkLst>
            <pc:docMk/>
            <pc:sldMk cId="1222266469" sldId="1183"/>
            <ac:spMk id="7" creationId="{BAF37D62-A670-0D7E-CC6E-9AF6AF153340}"/>
          </ac:spMkLst>
        </pc:spChg>
        <pc:spChg chg="del">
          <ac:chgData name="Jana Lu" userId="76d7ce9a-58f9-4227-9ce6-18dcc353422d" providerId="ADAL" clId="{2FBEFD77-14B2-4E0C-9FBF-7AD921EDF5B0}" dt="2024-09-03T20:44:03.432" v="2600" actId="478"/>
          <ac:spMkLst>
            <pc:docMk/>
            <pc:sldMk cId="1222266469" sldId="1183"/>
            <ac:spMk id="8" creationId="{01CF62D2-5529-B925-F0D6-2FFEF49E4F9E}"/>
          </ac:spMkLst>
        </pc:spChg>
        <pc:spChg chg="del">
          <ac:chgData name="Jana Lu" userId="76d7ce9a-58f9-4227-9ce6-18dcc353422d" providerId="ADAL" clId="{2FBEFD77-14B2-4E0C-9FBF-7AD921EDF5B0}" dt="2024-09-03T20:44:06.138" v="2601" actId="478"/>
          <ac:spMkLst>
            <pc:docMk/>
            <pc:sldMk cId="1222266469" sldId="1183"/>
            <ac:spMk id="10" creationId="{30B6A0AD-EDA6-8AC3-5064-EE81A5448CC5}"/>
          </ac:spMkLst>
        </pc:spChg>
        <pc:spChg chg="del">
          <ac:chgData name="Jana Lu" userId="76d7ce9a-58f9-4227-9ce6-18dcc353422d" providerId="ADAL" clId="{2FBEFD77-14B2-4E0C-9FBF-7AD921EDF5B0}" dt="2024-09-03T20:44:10.317" v="2602" actId="478"/>
          <ac:spMkLst>
            <pc:docMk/>
            <pc:sldMk cId="1222266469" sldId="1183"/>
            <ac:spMk id="11" creationId="{D9355E78-C4FE-B84F-7A84-E798FF4C5367}"/>
          </ac:spMkLst>
        </pc:spChg>
        <pc:spChg chg="del">
          <ac:chgData name="Jana Lu" userId="76d7ce9a-58f9-4227-9ce6-18dcc353422d" providerId="ADAL" clId="{2FBEFD77-14B2-4E0C-9FBF-7AD921EDF5B0}" dt="2024-09-03T20:44:10.317" v="2602" actId="478"/>
          <ac:spMkLst>
            <pc:docMk/>
            <pc:sldMk cId="1222266469" sldId="1183"/>
            <ac:spMk id="12" creationId="{D8C8A177-52A8-99C0-A9A5-15D7C3CAE584}"/>
          </ac:spMkLst>
        </pc:spChg>
        <pc:spChg chg="del">
          <ac:chgData name="Jana Lu" userId="76d7ce9a-58f9-4227-9ce6-18dcc353422d" providerId="ADAL" clId="{2FBEFD77-14B2-4E0C-9FBF-7AD921EDF5B0}" dt="2024-09-03T20:44:10.317" v="2602" actId="478"/>
          <ac:spMkLst>
            <pc:docMk/>
            <pc:sldMk cId="1222266469" sldId="1183"/>
            <ac:spMk id="13" creationId="{7BA26F04-892C-4C5B-91E2-EBDD0B0BC1D2}"/>
          </ac:spMkLst>
        </pc:spChg>
        <pc:spChg chg="del">
          <ac:chgData name="Jana Lu" userId="76d7ce9a-58f9-4227-9ce6-18dcc353422d" providerId="ADAL" clId="{2FBEFD77-14B2-4E0C-9FBF-7AD921EDF5B0}" dt="2024-09-03T20:44:10.317" v="2602" actId="478"/>
          <ac:spMkLst>
            <pc:docMk/>
            <pc:sldMk cId="1222266469" sldId="1183"/>
            <ac:spMk id="14" creationId="{5B0EE7B2-6212-216B-1A75-204D292848E6}"/>
          </ac:spMkLst>
        </pc:spChg>
        <pc:spChg chg="del">
          <ac:chgData name="Jana Lu" userId="76d7ce9a-58f9-4227-9ce6-18dcc353422d" providerId="ADAL" clId="{2FBEFD77-14B2-4E0C-9FBF-7AD921EDF5B0}" dt="2024-09-03T20:44:10.317" v="2602" actId="478"/>
          <ac:spMkLst>
            <pc:docMk/>
            <pc:sldMk cId="1222266469" sldId="1183"/>
            <ac:spMk id="15" creationId="{7A0153C1-B629-8881-F569-3D2958183BF3}"/>
          </ac:spMkLst>
        </pc:spChg>
        <pc:spChg chg="del">
          <ac:chgData name="Jana Lu" userId="76d7ce9a-58f9-4227-9ce6-18dcc353422d" providerId="ADAL" clId="{2FBEFD77-14B2-4E0C-9FBF-7AD921EDF5B0}" dt="2024-09-03T20:44:10.317" v="2602" actId="478"/>
          <ac:spMkLst>
            <pc:docMk/>
            <pc:sldMk cId="1222266469" sldId="1183"/>
            <ac:spMk id="16" creationId="{55A82B69-AE12-EF6C-1FC6-07D6AA843053}"/>
          </ac:spMkLst>
        </pc:spChg>
        <pc:spChg chg="del">
          <ac:chgData name="Jana Lu" userId="76d7ce9a-58f9-4227-9ce6-18dcc353422d" providerId="ADAL" clId="{2FBEFD77-14B2-4E0C-9FBF-7AD921EDF5B0}" dt="2024-09-03T20:44:10.317" v="2602" actId="478"/>
          <ac:spMkLst>
            <pc:docMk/>
            <pc:sldMk cId="1222266469" sldId="1183"/>
            <ac:spMk id="17" creationId="{68330171-6E63-C34C-143C-69FCF3BB5025}"/>
          </ac:spMkLst>
        </pc:spChg>
        <pc:spChg chg="del">
          <ac:chgData name="Jana Lu" userId="76d7ce9a-58f9-4227-9ce6-18dcc353422d" providerId="ADAL" clId="{2FBEFD77-14B2-4E0C-9FBF-7AD921EDF5B0}" dt="2024-09-03T20:44:10.317" v="2602" actId="478"/>
          <ac:spMkLst>
            <pc:docMk/>
            <pc:sldMk cId="1222266469" sldId="1183"/>
            <ac:spMk id="18" creationId="{0ABC3756-DFC5-16FB-48C2-E4E1E323F1CC}"/>
          </ac:spMkLst>
        </pc:spChg>
        <pc:spChg chg="del">
          <ac:chgData name="Jana Lu" userId="76d7ce9a-58f9-4227-9ce6-18dcc353422d" providerId="ADAL" clId="{2FBEFD77-14B2-4E0C-9FBF-7AD921EDF5B0}" dt="2024-09-03T20:44:10.317" v="2602" actId="478"/>
          <ac:spMkLst>
            <pc:docMk/>
            <pc:sldMk cId="1222266469" sldId="1183"/>
            <ac:spMk id="19" creationId="{F03069E8-740A-2F71-1606-383F423B10C5}"/>
          </ac:spMkLst>
        </pc:spChg>
        <pc:spChg chg="del">
          <ac:chgData name="Jana Lu" userId="76d7ce9a-58f9-4227-9ce6-18dcc353422d" providerId="ADAL" clId="{2FBEFD77-14B2-4E0C-9FBF-7AD921EDF5B0}" dt="2024-09-03T20:44:10.317" v="2602" actId="478"/>
          <ac:spMkLst>
            <pc:docMk/>
            <pc:sldMk cId="1222266469" sldId="1183"/>
            <ac:spMk id="20" creationId="{018A6C4F-3F33-02F1-FD5D-2CE0E79AD2F3}"/>
          </ac:spMkLst>
        </pc:spChg>
        <pc:spChg chg="del">
          <ac:chgData name="Jana Lu" userId="76d7ce9a-58f9-4227-9ce6-18dcc353422d" providerId="ADAL" clId="{2FBEFD77-14B2-4E0C-9FBF-7AD921EDF5B0}" dt="2024-09-03T20:44:10.317" v="2602" actId="478"/>
          <ac:spMkLst>
            <pc:docMk/>
            <pc:sldMk cId="1222266469" sldId="1183"/>
            <ac:spMk id="21" creationId="{2B7BF003-CFC1-4BBF-3B29-8C1540D36178}"/>
          </ac:spMkLst>
        </pc:spChg>
        <pc:spChg chg="del">
          <ac:chgData name="Jana Lu" userId="76d7ce9a-58f9-4227-9ce6-18dcc353422d" providerId="ADAL" clId="{2FBEFD77-14B2-4E0C-9FBF-7AD921EDF5B0}" dt="2024-09-03T20:44:10.317" v="2602" actId="478"/>
          <ac:spMkLst>
            <pc:docMk/>
            <pc:sldMk cId="1222266469" sldId="1183"/>
            <ac:spMk id="22" creationId="{FA394175-48E9-41FC-6EAD-4CF873CA79D6}"/>
          </ac:spMkLst>
        </pc:spChg>
        <pc:spChg chg="del">
          <ac:chgData name="Jana Lu" userId="76d7ce9a-58f9-4227-9ce6-18dcc353422d" providerId="ADAL" clId="{2FBEFD77-14B2-4E0C-9FBF-7AD921EDF5B0}" dt="2024-09-03T20:44:10.317" v="2602" actId="478"/>
          <ac:spMkLst>
            <pc:docMk/>
            <pc:sldMk cId="1222266469" sldId="1183"/>
            <ac:spMk id="23" creationId="{F150F0F3-EF11-886F-8881-B0990FDC68C5}"/>
          </ac:spMkLst>
        </pc:spChg>
        <pc:spChg chg="mod">
          <ac:chgData name="Jana Lu" userId="76d7ce9a-58f9-4227-9ce6-18dcc353422d" providerId="ADAL" clId="{2FBEFD77-14B2-4E0C-9FBF-7AD921EDF5B0}" dt="2024-09-03T20:46:02.309" v="2631" actId="13244"/>
          <ac:spMkLst>
            <pc:docMk/>
            <pc:sldMk cId="1222266469" sldId="1183"/>
            <ac:spMk id="25" creationId="{E71D7AD7-7E14-34EA-58A6-99B8D206242B}"/>
          </ac:spMkLst>
        </pc:spChg>
        <pc:spChg chg="del">
          <ac:chgData name="Jana Lu" userId="76d7ce9a-58f9-4227-9ce6-18dcc353422d" providerId="ADAL" clId="{2FBEFD77-14B2-4E0C-9FBF-7AD921EDF5B0}" dt="2024-09-03T20:44:03.432" v="2600" actId="478"/>
          <ac:spMkLst>
            <pc:docMk/>
            <pc:sldMk cId="1222266469" sldId="1183"/>
            <ac:spMk id="26" creationId="{BDB4D7FE-7312-659A-EBC0-06E3154A85BE}"/>
          </ac:spMkLst>
        </pc:spChg>
        <pc:picChg chg="mod">
          <ac:chgData name="Jana Lu" userId="76d7ce9a-58f9-4227-9ce6-18dcc353422d" providerId="ADAL" clId="{2FBEFD77-14B2-4E0C-9FBF-7AD921EDF5B0}" dt="2024-09-03T20:46:02.238" v="2630" actId="962"/>
          <ac:picMkLst>
            <pc:docMk/>
            <pc:sldMk cId="1222266469" sldId="1183"/>
            <ac:picMk id="2" creationId="{F2A7D573-1164-0A32-52D1-3643707ED20C}"/>
          </ac:picMkLst>
        </pc:picChg>
      </pc:sldChg>
      <pc:sldChg chg="delSp modSp">
        <pc:chgData name="Jana Lu" userId="76d7ce9a-58f9-4227-9ce6-18dcc353422d" providerId="ADAL" clId="{2FBEFD77-14B2-4E0C-9FBF-7AD921EDF5B0}" dt="2024-09-03T18:15:55.806" v="310" actId="962"/>
        <pc:sldMkLst>
          <pc:docMk/>
          <pc:sldMk cId="3768384702" sldId="1185"/>
        </pc:sldMkLst>
        <pc:spChg chg="del">
          <ac:chgData name="Jana Lu" userId="76d7ce9a-58f9-4227-9ce6-18dcc353422d" providerId="ADAL" clId="{2FBEFD77-14B2-4E0C-9FBF-7AD921EDF5B0}" dt="2024-09-03T18:13:25.489" v="308" actId="478"/>
          <ac:spMkLst>
            <pc:docMk/>
            <pc:sldMk cId="3768384702" sldId="1185"/>
            <ac:spMk id="7" creationId="{237B8793-7095-38FD-3274-3C353CBD03AA}"/>
          </ac:spMkLst>
        </pc:spChg>
        <pc:spChg chg="del">
          <ac:chgData name="Jana Lu" userId="76d7ce9a-58f9-4227-9ce6-18dcc353422d" providerId="ADAL" clId="{2FBEFD77-14B2-4E0C-9FBF-7AD921EDF5B0}" dt="2024-09-03T18:13:25.489" v="308" actId="478"/>
          <ac:spMkLst>
            <pc:docMk/>
            <pc:sldMk cId="3768384702" sldId="1185"/>
            <ac:spMk id="8" creationId="{9816B91E-3FD5-E492-A3B6-E0AB7BF22F85}"/>
          </ac:spMkLst>
        </pc:spChg>
        <pc:spChg chg="del">
          <ac:chgData name="Jana Lu" userId="76d7ce9a-58f9-4227-9ce6-18dcc353422d" providerId="ADAL" clId="{2FBEFD77-14B2-4E0C-9FBF-7AD921EDF5B0}" dt="2024-09-03T18:13:25.489" v="308" actId="478"/>
          <ac:spMkLst>
            <pc:docMk/>
            <pc:sldMk cId="3768384702" sldId="1185"/>
            <ac:spMk id="9" creationId="{64FEEF6B-9E09-54CE-AF1D-0F3EC14B9711}"/>
          </ac:spMkLst>
        </pc:spChg>
        <pc:spChg chg="del">
          <ac:chgData name="Jana Lu" userId="76d7ce9a-58f9-4227-9ce6-18dcc353422d" providerId="ADAL" clId="{2FBEFD77-14B2-4E0C-9FBF-7AD921EDF5B0}" dt="2024-09-03T18:13:25.489" v="308" actId="478"/>
          <ac:spMkLst>
            <pc:docMk/>
            <pc:sldMk cId="3768384702" sldId="1185"/>
            <ac:spMk id="10" creationId="{BF95A4FF-9155-F8B4-5FFD-CAFFC4946333}"/>
          </ac:spMkLst>
        </pc:spChg>
        <pc:spChg chg="del">
          <ac:chgData name="Jana Lu" userId="76d7ce9a-58f9-4227-9ce6-18dcc353422d" providerId="ADAL" clId="{2FBEFD77-14B2-4E0C-9FBF-7AD921EDF5B0}" dt="2024-09-03T18:13:25.489" v="308" actId="478"/>
          <ac:spMkLst>
            <pc:docMk/>
            <pc:sldMk cId="3768384702" sldId="1185"/>
            <ac:spMk id="11" creationId="{F8D68374-CDDD-AEA1-53D3-72573496F53B}"/>
          </ac:spMkLst>
        </pc:spChg>
        <pc:spChg chg="del">
          <ac:chgData name="Jana Lu" userId="76d7ce9a-58f9-4227-9ce6-18dcc353422d" providerId="ADAL" clId="{2FBEFD77-14B2-4E0C-9FBF-7AD921EDF5B0}" dt="2024-09-03T18:13:25.489" v="308" actId="478"/>
          <ac:spMkLst>
            <pc:docMk/>
            <pc:sldMk cId="3768384702" sldId="1185"/>
            <ac:spMk id="12" creationId="{AE8F136B-74F5-5BE1-18EC-2C88BBFE9A8D}"/>
          </ac:spMkLst>
        </pc:spChg>
        <pc:spChg chg="del">
          <ac:chgData name="Jana Lu" userId="76d7ce9a-58f9-4227-9ce6-18dcc353422d" providerId="ADAL" clId="{2FBEFD77-14B2-4E0C-9FBF-7AD921EDF5B0}" dt="2024-09-03T18:13:25.489" v="308" actId="478"/>
          <ac:spMkLst>
            <pc:docMk/>
            <pc:sldMk cId="3768384702" sldId="1185"/>
            <ac:spMk id="13" creationId="{5FC1C82A-A0BC-79D4-EBF8-39B9BCF28EB1}"/>
          </ac:spMkLst>
        </pc:spChg>
        <pc:spChg chg="del">
          <ac:chgData name="Jana Lu" userId="76d7ce9a-58f9-4227-9ce6-18dcc353422d" providerId="ADAL" clId="{2FBEFD77-14B2-4E0C-9FBF-7AD921EDF5B0}" dt="2024-09-03T18:13:25.489" v="308" actId="478"/>
          <ac:spMkLst>
            <pc:docMk/>
            <pc:sldMk cId="3768384702" sldId="1185"/>
            <ac:spMk id="14" creationId="{05B9DE3F-D04F-48DE-9297-953B9B24618D}"/>
          </ac:spMkLst>
        </pc:spChg>
        <pc:spChg chg="del">
          <ac:chgData name="Jana Lu" userId="76d7ce9a-58f9-4227-9ce6-18dcc353422d" providerId="ADAL" clId="{2FBEFD77-14B2-4E0C-9FBF-7AD921EDF5B0}" dt="2024-09-03T18:13:25.489" v="308" actId="478"/>
          <ac:spMkLst>
            <pc:docMk/>
            <pc:sldMk cId="3768384702" sldId="1185"/>
            <ac:spMk id="15" creationId="{AF06A8E2-7146-C2E9-6D7A-D7A81B5D701D}"/>
          </ac:spMkLst>
        </pc:spChg>
        <pc:spChg chg="del">
          <ac:chgData name="Jana Lu" userId="76d7ce9a-58f9-4227-9ce6-18dcc353422d" providerId="ADAL" clId="{2FBEFD77-14B2-4E0C-9FBF-7AD921EDF5B0}" dt="2024-09-03T18:13:25.489" v="308" actId="478"/>
          <ac:spMkLst>
            <pc:docMk/>
            <pc:sldMk cId="3768384702" sldId="1185"/>
            <ac:spMk id="16" creationId="{4F1C6F25-BC88-9E2F-C62D-B19F160171A7}"/>
          </ac:spMkLst>
        </pc:spChg>
        <pc:spChg chg="del">
          <ac:chgData name="Jana Lu" userId="76d7ce9a-58f9-4227-9ce6-18dcc353422d" providerId="ADAL" clId="{2FBEFD77-14B2-4E0C-9FBF-7AD921EDF5B0}" dt="2024-09-03T18:13:25.489" v="308" actId="478"/>
          <ac:spMkLst>
            <pc:docMk/>
            <pc:sldMk cId="3768384702" sldId="1185"/>
            <ac:spMk id="17" creationId="{9C762922-0916-878F-E11A-800A3B5B84A7}"/>
          </ac:spMkLst>
        </pc:spChg>
        <pc:spChg chg="del">
          <ac:chgData name="Jana Lu" userId="76d7ce9a-58f9-4227-9ce6-18dcc353422d" providerId="ADAL" clId="{2FBEFD77-14B2-4E0C-9FBF-7AD921EDF5B0}" dt="2024-09-03T18:13:25.489" v="308" actId="478"/>
          <ac:spMkLst>
            <pc:docMk/>
            <pc:sldMk cId="3768384702" sldId="1185"/>
            <ac:spMk id="18" creationId="{186D8DD7-9846-5BC9-84B3-95431642A0DF}"/>
          </ac:spMkLst>
        </pc:spChg>
        <pc:spChg chg="del">
          <ac:chgData name="Jana Lu" userId="76d7ce9a-58f9-4227-9ce6-18dcc353422d" providerId="ADAL" clId="{2FBEFD77-14B2-4E0C-9FBF-7AD921EDF5B0}" dt="2024-09-03T18:13:25.489" v="308" actId="478"/>
          <ac:spMkLst>
            <pc:docMk/>
            <pc:sldMk cId="3768384702" sldId="1185"/>
            <ac:spMk id="19" creationId="{EF9F4F51-3442-4D4D-8E04-4D1E696FBADE}"/>
          </ac:spMkLst>
        </pc:spChg>
        <pc:spChg chg="del">
          <ac:chgData name="Jana Lu" userId="76d7ce9a-58f9-4227-9ce6-18dcc353422d" providerId="ADAL" clId="{2FBEFD77-14B2-4E0C-9FBF-7AD921EDF5B0}" dt="2024-09-03T18:13:25.489" v="308" actId="478"/>
          <ac:spMkLst>
            <pc:docMk/>
            <pc:sldMk cId="3768384702" sldId="1185"/>
            <ac:spMk id="20" creationId="{64C46377-0A60-7343-4E3D-C967799388C2}"/>
          </ac:spMkLst>
        </pc:spChg>
        <pc:spChg chg="del">
          <ac:chgData name="Jana Lu" userId="76d7ce9a-58f9-4227-9ce6-18dcc353422d" providerId="ADAL" clId="{2FBEFD77-14B2-4E0C-9FBF-7AD921EDF5B0}" dt="2024-09-03T18:13:25.489" v="308" actId="478"/>
          <ac:spMkLst>
            <pc:docMk/>
            <pc:sldMk cId="3768384702" sldId="1185"/>
            <ac:spMk id="21" creationId="{C9CFDE6D-FF21-F094-4E67-E526F7AC85AD}"/>
          </ac:spMkLst>
        </pc:spChg>
        <pc:spChg chg="del">
          <ac:chgData name="Jana Lu" userId="76d7ce9a-58f9-4227-9ce6-18dcc353422d" providerId="ADAL" clId="{2FBEFD77-14B2-4E0C-9FBF-7AD921EDF5B0}" dt="2024-09-03T18:13:25.489" v="308" actId="478"/>
          <ac:spMkLst>
            <pc:docMk/>
            <pc:sldMk cId="3768384702" sldId="1185"/>
            <ac:spMk id="22" creationId="{A49E954B-2FA4-6E55-F279-B442B4761B0F}"/>
          </ac:spMkLst>
        </pc:spChg>
        <pc:spChg chg="del">
          <ac:chgData name="Jana Lu" userId="76d7ce9a-58f9-4227-9ce6-18dcc353422d" providerId="ADAL" clId="{2FBEFD77-14B2-4E0C-9FBF-7AD921EDF5B0}" dt="2024-09-03T18:13:25.489" v="308" actId="478"/>
          <ac:spMkLst>
            <pc:docMk/>
            <pc:sldMk cId="3768384702" sldId="1185"/>
            <ac:spMk id="23" creationId="{33C8548B-0BE8-EF31-0DF6-10EE70EBFBDD}"/>
          </ac:spMkLst>
        </pc:spChg>
        <pc:spChg chg="del">
          <ac:chgData name="Jana Lu" userId="76d7ce9a-58f9-4227-9ce6-18dcc353422d" providerId="ADAL" clId="{2FBEFD77-14B2-4E0C-9FBF-7AD921EDF5B0}" dt="2024-09-03T18:13:25.489" v="308" actId="478"/>
          <ac:spMkLst>
            <pc:docMk/>
            <pc:sldMk cId="3768384702" sldId="1185"/>
            <ac:spMk id="37" creationId="{9565D4C3-14BB-FC0D-680E-6DCFD97590F5}"/>
          </ac:spMkLst>
        </pc:spChg>
        <pc:spChg chg="del">
          <ac:chgData name="Jana Lu" userId="76d7ce9a-58f9-4227-9ce6-18dcc353422d" providerId="ADAL" clId="{2FBEFD77-14B2-4E0C-9FBF-7AD921EDF5B0}" dt="2024-09-03T18:13:25.489" v="308" actId="478"/>
          <ac:spMkLst>
            <pc:docMk/>
            <pc:sldMk cId="3768384702" sldId="1185"/>
            <ac:spMk id="39" creationId="{93952A31-82F4-8A9B-C0BE-B398103C8D3D}"/>
          </ac:spMkLst>
        </pc:spChg>
        <pc:spChg chg="del">
          <ac:chgData name="Jana Lu" userId="76d7ce9a-58f9-4227-9ce6-18dcc353422d" providerId="ADAL" clId="{2FBEFD77-14B2-4E0C-9FBF-7AD921EDF5B0}" dt="2024-09-03T18:13:25.489" v="308" actId="478"/>
          <ac:spMkLst>
            <pc:docMk/>
            <pc:sldMk cId="3768384702" sldId="1185"/>
            <ac:spMk id="41" creationId="{320DD904-F62A-01FC-35DA-F2D08E884A76}"/>
          </ac:spMkLst>
        </pc:spChg>
        <pc:grpChg chg="mod">
          <ac:chgData name="Jana Lu" userId="76d7ce9a-58f9-4227-9ce6-18dcc353422d" providerId="ADAL" clId="{2FBEFD77-14B2-4E0C-9FBF-7AD921EDF5B0}" dt="2024-09-03T18:15:55.806" v="310" actId="962"/>
          <ac:grpSpMkLst>
            <pc:docMk/>
            <pc:sldMk cId="3768384702" sldId="1185"/>
            <ac:grpSpMk id="31" creationId="{1DEF452E-14BF-E32D-29EC-BD7C4D3637DB}"/>
          </ac:grpSpMkLst>
        </pc:grpChg>
      </pc:sldChg>
      <pc:sldChg chg="delSp modSp mod modNotesTx">
        <pc:chgData name="Jana Lu" userId="76d7ce9a-58f9-4227-9ce6-18dcc353422d" providerId="ADAL" clId="{2FBEFD77-14B2-4E0C-9FBF-7AD921EDF5B0}" dt="2024-09-03T21:09:44.614" v="3274" actId="13244"/>
        <pc:sldMkLst>
          <pc:docMk/>
          <pc:sldMk cId="3423724062" sldId="1186"/>
        </pc:sldMkLst>
        <pc:spChg chg="ord">
          <ac:chgData name="Jana Lu" userId="76d7ce9a-58f9-4227-9ce6-18dcc353422d" providerId="ADAL" clId="{2FBEFD77-14B2-4E0C-9FBF-7AD921EDF5B0}" dt="2024-09-03T21:09:44.614" v="3274" actId="13244"/>
          <ac:spMkLst>
            <pc:docMk/>
            <pc:sldMk cId="3423724062" sldId="1186"/>
            <ac:spMk id="24" creationId="{71757267-A201-3A4D-3FA8-FDD599735057}"/>
          </ac:spMkLst>
        </pc:spChg>
        <pc:spChg chg="del">
          <ac:chgData name="Jana Lu" userId="76d7ce9a-58f9-4227-9ce6-18dcc353422d" providerId="ADAL" clId="{2FBEFD77-14B2-4E0C-9FBF-7AD921EDF5B0}" dt="2024-09-03T21:07:45.355" v="2983" actId="478"/>
          <ac:spMkLst>
            <pc:docMk/>
            <pc:sldMk cId="3423724062" sldId="1186"/>
            <ac:spMk id="53" creationId="{95632638-E788-6060-C903-55F841EF730B}"/>
          </ac:spMkLst>
        </pc:spChg>
        <pc:spChg chg="del">
          <ac:chgData name="Jana Lu" userId="76d7ce9a-58f9-4227-9ce6-18dcc353422d" providerId="ADAL" clId="{2FBEFD77-14B2-4E0C-9FBF-7AD921EDF5B0}" dt="2024-09-03T21:07:45.355" v="2983" actId="478"/>
          <ac:spMkLst>
            <pc:docMk/>
            <pc:sldMk cId="3423724062" sldId="1186"/>
            <ac:spMk id="54" creationId="{A17E9664-0E3D-FC5C-3E60-3F223B05BD4D}"/>
          </ac:spMkLst>
        </pc:spChg>
        <pc:spChg chg="del">
          <ac:chgData name="Jana Lu" userId="76d7ce9a-58f9-4227-9ce6-18dcc353422d" providerId="ADAL" clId="{2FBEFD77-14B2-4E0C-9FBF-7AD921EDF5B0}" dt="2024-09-03T21:07:45.355" v="2983" actId="478"/>
          <ac:spMkLst>
            <pc:docMk/>
            <pc:sldMk cId="3423724062" sldId="1186"/>
            <ac:spMk id="55" creationId="{AED71090-AAB0-65EA-6F81-61DFE7D2FA2D}"/>
          </ac:spMkLst>
        </pc:spChg>
        <pc:spChg chg="del">
          <ac:chgData name="Jana Lu" userId="76d7ce9a-58f9-4227-9ce6-18dcc353422d" providerId="ADAL" clId="{2FBEFD77-14B2-4E0C-9FBF-7AD921EDF5B0}" dt="2024-09-03T21:07:45.355" v="2983" actId="478"/>
          <ac:spMkLst>
            <pc:docMk/>
            <pc:sldMk cId="3423724062" sldId="1186"/>
            <ac:spMk id="56" creationId="{25A48867-988A-7A42-32F3-9BD693F085E0}"/>
          </ac:spMkLst>
        </pc:spChg>
        <pc:spChg chg="del">
          <ac:chgData name="Jana Lu" userId="76d7ce9a-58f9-4227-9ce6-18dcc353422d" providerId="ADAL" clId="{2FBEFD77-14B2-4E0C-9FBF-7AD921EDF5B0}" dt="2024-09-03T21:07:45.355" v="2983" actId="478"/>
          <ac:spMkLst>
            <pc:docMk/>
            <pc:sldMk cId="3423724062" sldId="1186"/>
            <ac:spMk id="57" creationId="{07BC24F4-568B-280D-ED29-CDA9D8BBF3C1}"/>
          </ac:spMkLst>
        </pc:spChg>
        <pc:spChg chg="del">
          <ac:chgData name="Jana Lu" userId="76d7ce9a-58f9-4227-9ce6-18dcc353422d" providerId="ADAL" clId="{2FBEFD77-14B2-4E0C-9FBF-7AD921EDF5B0}" dt="2024-09-03T21:07:45.355" v="2983" actId="478"/>
          <ac:spMkLst>
            <pc:docMk/>
            <pc:sldMk cId="3423724062" sldId="1186"/>
            <ac:spMk id="58" creationId="{63EB5388-4DD9-68D2-86CD-5462B7E28799}"/>
          </ac:spMkLst>
        </pc:spChg>
        <pc:spChg chg="del">
          <ac:chgData name="Jana Lu" userId="76d7ce9a-58f9-4227-9ce6-18dcc353422d" providerId="ADAL" clId="{2FBEFD77-14B2-4E0C-9FBF-7AD921EDF5B0}" dt="2024-09-03T21:07:45.355" v="2983" actId="478"/>
          <ac:spMkLst>
            <pc:docMk/>
            <pc:sldMk cId="3423724062" sldId="1186"/>
            <ac:spMk id="59" creationId="{96BFA5C9-28FF-DAA3-F29B-D749590B86AA}"/>
          </ac:spMkLst>
        </pc:spChg>
        <pc:spChg chg="del">
          <ac:chgData name="Jana Lu" userId="76d7ce9a-58f9-4227-9ce6-18dcc353422d" providerId="ADAL" clId="{2FBEFD77-14B2-4E0C-9FBF-7AD921EDF5B0}" dt="2024-09-03T21:07:45.355" v="2983" actId="478"/>
          <ac:spMkLst>
            <pc:docMk/>
            <pc:sldMk cId="3423724062" sldId="1186"/>
            <ac:spMk id="60" creationId="{D84B2C48-2745-6A69-C838-DEB048EFCBAE}"/>
          </ac:spMkLst>
        </pc:spChg>
        <pc:spChg chg="del">
          <ac:chgData name="Jana Lu" userId="76d7ce9a-58f9-4227-9ce6-18dcc353422d" providerId="ADAL" clId="{2FBEFD77-14B2-4E0C-9FBF-7AD921EDF5B0}" dt="2024-09-03T21:07:45.355" v="2983" actId="478"/>
          <ac:spMkLst>
            <pc:docMk/>
            <pc:sldMk cId="3423724062" sldId="1186"/>
            <ac:spMk id="61" creationId="{45EB5850-A3DD-5AA9-E3C8-CDE72138229B}"/>
          </ac:spMkLst>
        </pc:spChg>
        <pc:spChg chg="del">
          <ac:chgData name="Jana Lu" userId="76d7ce9a-58f9-4227-9ce6-18dcc353422d" providerId="ADAL" clId="{2FBEFD77-14B2-4E0C-9FBF-7AD921EDF5B0}" dt="2024-09-03T21:07:45.355" v="2983" actId="478"/>
          <ac:spMkLst>
            <pc:docMk/>
            <pc:sldMk cId="3423724062" sldId="1186"/>
            <ac:spMk id="62" creationId="{1D36A6D8-D2F6-BFEF-9A88-E2D891FB7DB6}"/>
          </ac:spMkLst>
        </pc:spChg>
        <pc:spChg chg="del">
          <ac:chgData name="Jana Lu" userId="76d7ce9a-58f9-4227-9ce6-18dcc353422d" providerId="ADAL" clId="{2FBEFD77-14B2-4E0C-9FBF-7AD921EDF5B0}" dt="2024-09-03T21:07:45.355" v="2983" actId="478"/>
          <ac:spMkLst>
            <pc:docMk/>
            <pc:sldMk cId="3423724062" sldId="1186"/>
            <ac:spMk id="63" creationId="{939BDFEC-2DA1-7C23-E23F-5941A86241F5}"/>
          </ac:spMkLst>
        </pc:spChg>
        <pc:spChg chg="del">
          <ac:chgData name="Jana Lu" userId="76d7ce9a-58f9-4227-9ce6-18dcc353422d" providerId="ADAL" clId="{2FBEFD77-14B2-4E0C-9FBF-7AD921EDF5B0}" dt="2024-09-03T21:07:45.355" v="2983" actId="478"/>
          <ac:spMkLst>
            <pc:docMk/>
            <pc:sldMk cId="3423724062" sldId="1186"/>
            <ac:spMk id="64" creationId="{049818F7-20A7-54C8-F9C4-5BB3DE4EAF05}"/>
          </ac:spMkLst>
        </pc:spChg>
        <pc:spChg chg="del">
          <ac:chgData name="Jana Lu" userId="76d7ce9a-58f9-4227-9ce6-18dcc353422d" providerId="ADAL" clId="{2FBEFD77-14B2-4E0C-9FBF-7AD921EDF5B0}" dt="2024-09-03T21:07:45.355" v="2983" actId="478"/>
          <ac:spMkLst>
            <pc:docMk/>
            <pc:sldMk cId="3423724062" sldId="1186"/>
            <ac:spMk id="65" creationId="{C53713C7-B199-1F5A-03E6-001B64668517}"/>
          </ac:spMkLst>
        </pc:spChg>
        <pc:spChg chg="del">
          <ac:chgData name="Jana Lu" userId="76d7ce9a-58f9-4227-9ce6-18dcc353422d" providerId="ADAL" clId="{2FBEFD77-14B2-4E0C-9FBF-7AD921EDF5B0}" dt="2024-09-03T21:07:45.355" v="2983" actId="478"/>
          <ac:spMkLst>
            <pc:docMk/>
            <pc:sldMk cId="3423724062" sldId="1186"/>
            <ac:spMk id="66" creationId="{530CBBB2-2E8C-D2EA-93C7-6F9A631C5F60}"/>
          </ac:spMkLst>
        </pc:spChg>
        <pc:spChg chg="del">
          <ac:chgData name="Jana Lu" userId="76d7ce9a-58f9-4227-9ce6-18dcc353422d" providerId="ADAL" clId="{2FBEFD77-14B2-4E0C-9FBF-7AD921EDF5B0}" dt="2024-09-03T21:07:45.355" v="2983" actId="478"/>
          <ac:spMkLst>
            <pc:docMk/>
            <pc:sldMk cId="3423724062" sldId="1186"/>
            <ac:spMk id="67" creationId="{CDA77500-D80B-0D1F-D15A-D50C62610677}"/>
          </ac:spMkLst>
        </pc:spChg>
        <pc:spChg chg="del">
          <ac:chgData name="Jana Lu" userId="76d7ce9a-58f9-4227-9ce6-18dcc353422d" providerId="ADAL" clId="{2FBEFD77-14B2-4E0C-9FBF-7AD921EDF5B0}" dt="2024-09-03T21:07:45.355" v="2983" actId="478"/>
          <ac:spMkLst>
            <pc:docMk/>
            <pc:sldMk cId="3423724062" sldId="1186"/>
            <ac:spMk id="68" creationId="{F012E474-51D6-9A64-DC38-474360CDC38B}"/>
          </ac:spMkLst>
        </pc:spChg>
        <pc:spChg chg="del">
          <ac:chgData name="Jana Lu" userId="76d7ce9a-58f9-4227-9ce6-18dcc353422d" providerId="ADAL" clId="{2FBEFD77-14B2-4E0C-9FBF-7AD921EDF5B0}" dt="2024-09-03T21:07:45.355" v="2983" actId="478"/>
          <ac:spMkLst>
            <pc:docMk/>
            <pc:sldMk cId="3423724062" sldId="1186"/>
            <ac:spMk id="69" creationId="{8C587AFB-F309-0D12-9D15-DBD3397AC6E7}"/>
          </ac:spMkLst>
        </pc:spChg>
        <pc:spChg chg="del">
          <ac:chgData name="Jana Lu" userId="76d7ce9a-58f9-4227-9ce6-18dcc353422d" providerId="ADAL" clId="{2FBEFD77-14B2-4E0C-9FBF-7AD921EDF5B0}" dt="2024-09-03T21:07:45.355" v="2983" actId="478"/>
          <ac:spMkLst>
            <pc:docMk/>
            <pc:sldMk cId="3423724062" sldId="1186"/>
            <ac:spMk id="70" creationId="{6DFE826B-AFBD-BAC3-9688-53217DCF46AC}"/>
          </ac:spMkLst>
        </pc:spChg>
        <pc:spChg chg="del">
          <ac:chgData name="Jana Lu" userId="76d7ce9a-58f9-4227-9ce6-18dcc353422d" providerId="ADAL" clId="{2FBEFD77-14B2-4E0C-9FBF-7AD921EDF5B0}" dt="2024-09-03T21:07:45.355" v="2983" actId="478"/>
          <ac:spMkLst>
            <pc:docMk/>
            <pc:sldMk cId="3423724062" sldId="1186"/>
            <ac:spMk id="71" creationId="{DC06DA19-089B-E8D6-D745-E89D491B8FEF}"/>
          </ac:spMkLst>
        </pc:spChg>
        <pc:spChg chg="del">
          <ac:chgData name="Jana Lu" userId="76d7ce9a-58f9-4227-9ce6-18dcc353422d" providerId="ADAL" clId="{2FBEFD77-14B2-4E0C-9FBF-7AD921EDF5B0}" dt="2024-09-03T21:07:45.355" v="2983" actId="478"/>
          <ac:spMkLst>
            <pc:docMk/>
            <pc:sldMk cId="3423724062" sldId="1186"/>
            <ac:spMk id="72" creationId="{6CC0BB73-0261-9464-8DCF-A8FAB104D771}"/>
          </ac:spMkLst>
        </pc:spChg>
        <pc:graphicFrameChg chg="mod">
          <ac:chgData name="Jana Lu" userId="76d7ce9a-58f9-4227-9ce6-18dcc353422d" providerId="ADAL" clId="{2FBEFD77-14B2-4E0C-9FBF-7AD921EDF5B0}" dt="2024-09-03T21:08:50.055" v="3273" actId="962"/>
          <ac:graphicFrameMkLst>
            <pc:docMk/>
            <pc:sldMk cId="3423724062" sldId="1186"/>
            <ac:graphicFrameMk id="3" creationId="{3D553911-2AB0-56BF-F471-B9230EC9EA58}"/>
          </ac:graphicFrameMkLst>
        </pc:graphicFrameChg>
      </pc:sldChg>
      <pc:sldChg chg="addSp delSp modSp delCm modCm">
        <pc:chgData name="Jana Lu" userId="76d7ce9a-58f9-4227-9ce6-18dcc353422d" providerId="ADAL" clId="{2FBEFD77-14B2-4E0C-9FBF-7AD921EDF5B0}" dt="2024-09-03T20:50:23.273" v="2685" actId="962"/>
        <pc:sldMkLst>
          <pc:docMk/>
          <pc:sldMk cId="2466180813" sldId="1187"/>
        </pc:sldMkLst>
        <pc:spChg chg="del">
          <ac:chgData name="Jana Lu" userId="76d7ce9a-58f9-4227-9ce6-18dcc353422d" providerId="ADAL" clId="{2FBEFD77-14B2-4E0C-9FBF-7AD921EDF5B0}" dt="2024-09-03T20:47:07.504" v="2632" actId="478"/>
          <ac:spMkLst>
            <pc:docMk/>
            <pc:sldMk cId="2466180813" sldId="1187"/>
            <ac:spMk id="2" creationId="{3CCDE64F-EE87-B9EC-A3B0-D7B5BB57882A}"/>
          </ac:spMkLst>
        </pc:spChg>
        <pc:spChg chg="del">
          <ac:chgData name="Jana Lu" userId="76d7ce9a-58f9-4227-9ce6-18dcc353422d" providerId="ADAL" clId="{2FBEFD77-14B2-4E0C-9FBF-7AD921EDF5B0}" dt="2024-09-03T20:47:07.504" v="2632" actId="478"/>
          <ac:spMkLst>
            <pc:docMk/>
            <pc:sldMk cId="2466180813" sldId="1187"/>
            <ac:spMk id="4" creationId="{28E74734-C622-6735-2753-B9810A1266F5}"/>
          </ac:spMkLst>
        </pc:spChg>
        <pc:spChg chg="del">
          <ac:chgData name="Jana Lu" userId="76d7ce9a-58f9-4227-9ce6-18dcc353422d" providerId="ADAL" clId="{2FBEFD77-14B2-4E0C-9FBF-7AD921EDF5B0}" dt="2024-09-03T20:47:07.504" v="2632" actId="478"/>
          <ac:spMkLst>
            <pc:docMk/>
            <pc:sldMk cId="2466180813" sldId="1187"/>
            <ac:spMk id="5" creationId="{16BFE32B-2B0B-25FC-631F-EAE7C4AB03EF}"/>
          </ac:spMkLst>
        </pc:spChg>
        <pc:spChg chg="del">
          <ac:chgData name="Jana Lu" userId="76d7ce9a-58f9-4227-9ce6-18dcc353422d" providerId="ADAL" clId="{2FBEFD77-14B2-4E0C-9FBF-7AD921EDF5B0}" dt="2024-09-03T20:47:07.504" v="2632" actId="478"/>
          <ac:spMkLst>
            <pc:docMk/>
            <pc:sldMk cId="2466180813" sldId="1187"/>
            <ac:spMk id="6" creationId="{2E68FBE4-D57D-4CDE-EC21-73425F2EA55F}"/>
          </ac:spMkLst>
        </pc:spChg>
        <pc:spChg chg="del">
          <ac:chgData name="Jana Lu" userId="76d7ce9a-58f9-4227-9ce6-18dcc353422d" providerId="ADAL" clId="{2FBEFD77-14B2-4E0C-9FBF-7AD921EDF5B0}" dt="2024-09-03T20:47:07.504" v="2632" actId="478"/>
          <ac:spMkLst>
            <pc:docMk/>
            <pc:sldMk cId="2466180813" sldId="1187"/>
            <ac:spMk id="8" creationId="{07070977-D1B6-165F-303B-28CBC91C7489}"/>
          </ac:spMkLst>
        </pc:spChg>
        <pc:spChg chg="del">
          <ac:chgData name="Jana Lu" userId="76d7ce9a-58f9-4227-9ce6-18dcc353422d" providerId="ADAL" clId="{2FBEFD77-14B2-4E0C-9FBF-7AD921EDF5B0}" dt="2024-09-03T20:47:07.504" v="2632" actId="478"/>
          <ac:spMkLst>
            <pc:docMk/>
            <pc:sldMk cId="2466180813" sldId="1187"/>
            <ac:spMk id="10" creationId="{19BB1335-52C6-A734-E2DF-D11BB7E3D27C}"/>
          </ac:spMkLst>
        </pc:spChg>
        <pc:spChg chg="del">
          <ac:chgData name="Jana Lu" userId="76d7ce9a-58f9-4227-9ce6-18dcc353422d" providerId="ADAL" clId="{2FBEFD77-14B2-4E0C-9FBF-7AD921EDF5B0}" dt="2024-09-03T20:47:07.504" v="2632" actId="478"/>
          <ac:spMkLst>
            <pc:docMk/>
            <pc:sldMk cId="2466180813" sldId="1187"/>
            <ac:spMk id="12" creationId="{009D1400-558F-67DE-FF3D-400278FB6285}"/>
          </ac:spMkLst>
        </pc:spChg>
        <pc:spChg chg="del">
          <ac:chgData name="Jana Lu" userId="76d7ce9a-58f9-4227-9ce6-18dcc353422d" providerId="ADAL" clId="{2FBEFD77-14B2-4E0C-9FBF-7AD921EDF5B0}" dt="2024-09-03T20:47:07.504" v="2632" actId="478"/>
          <ac:spMkLst>
            <pc:docMk/>
            <pc:sldMk cId="2466180813" sldId="1187"/>
            <ac:spMk id="14" creationId="{E3124F95-753B-CC54-4A10-86FBA5191C0C}"/>
          </ac:spMkLst>
        </pc:spChg>
        <pc:spChg chg="del">
          <ac:chgData name="Jana Lu" userId="76d7ce9a-58f9-4227-9ce6-18dcc353422d" providerId="ADAL" clId="{2FBEFD77-14B2-4E0C-9FBF-7AD921EDF5B0}" dt="2024-09-03T20:47:07.504" v="2632" actId="478"/>
          <ac:spMkLst>
            <pc:docMk/>
            <pc:sldMk cId="2466180813" sldId="1187"/>
            <ac:spMk id="16" creationId="{D6FACDFD-C199-3DFD-A319-5C157E806B19}"/>
          </ac:spMkLst>
        </pc:spChg>
        <pc:spChg chg="del">
          <ac:chgData name="Jana Lu" userId="76d7ce9a-58f9-4227-9ce6-18dcc353422d" providerId="ADAL" clId="{2FBEFD77-14B2-4E0C-9FBF-7AD921EDF5B0}" dt="2024-09-03T20:47:07.504" v="2632" actId="478"/>
          <ac:spMkLst>
            <pc:docMk/>
            <pc:sldMk cId="2466180813" sldId="1187"/>
            <ac:spMk id="17" creationId="{6E942852-AC65-940F-3C78-E70C67BC40A0}"/>
          </ac:spMkLst>
        </pc:spChg>
        <pc:spChg chg="del">
          <ac:chgData name="Jana Lu" userId="76d7ce9a-58f9-4227-9ce6-18dcc353422d" providerId="ADAL" clId="{2FBEFD77-14B2-4E0C-9FBF-7AD921EDF5B0}" dt="2024-09-03T20:47:07.504" v="2632" actId="478"/>
          <ac:spMkLst>
            <pc:docMk/>
            <pc:sldMk cId="2466180813" sldId="1187"/>
            <ac:spMk id="18" creationId="{528ECA6B-B852-EE88-13C0-9022CFAABAD6}"/>
          </ac:spMkLst>
        </pc:spChg>
        <pc:spChg chg="del">
          <ac:chgData name="Jana Lu" userId="76d7ce9a-58f9-4227-9ce6-18dcc353422d" providerId="ADAL" clId="{2FBEFD77-14B2-4E0C-9FBF-7AD921EDF5B0}" dt="2024-09-03T20:47:07.504" v="2632" actId="478"/>
          <ac:spMkLst>
            <pc:docMk/>
            <pc:sldMk cId="2466180813" sldId="1187"/>
            <ac:spMk id="19" creationId="{FBECAFB8-1A56-ECF9-00DF-EFC6900A2341}"/>
          </ac:spMkLst>
        </pc:spChg>
        <pc:spChg chg="del">
          <ac:chgData name="Jana Lu" userId="76d7ce9a-58f9-4227-9ce6-18dcc353422d" providerId="ADAL" clId="{2FBEFD77-14B2-4E0C-9FBF-7AD921EDF5B0}" dt="2024-09-03T20:47:07.504" v="2632" actId="478"/>
          <ac:spMkLst>
            <pc:docMk/>
            <pc:sldMk cId="2466180813" sldId="1187"/>
            <ac:spMk id="20" creationId="{AC6CA682-4458-BC3A-4EAD-41B7214EB3C9}"/>
          </ac:spMkLst>
        </pc:spChg>
        <pc:spChg chg="del">
          <ac:chgData name="Jana Lu" userId="76d7ce9a-58f9-4227-9ce6-18dcc353422d" providerId="ADAL" clId="{2FBEFD77-14B2-4E0C-9FBF-7AD921EDF5B0}" dt="2024-09-03T20:47:07.504" v="2632" actId="478"/>
          <ac:spMkLst>
            <pc:docMk/>
            <pc:sldMk cId="2466180813" sldId="1187"/>
            <ac:spMk id="21" creationId="{608AF43E-67C4-A5D6-7B59-53C4344B3077}"/>
          </ac:spMkLst>
        </pc:spChg>
        <pc:spChg chg="del">
          <ac:chgData name="Jana Lu" userId="76d7ce9a-58f9-4227-9ce6-18dcc353422d" providerId="ADAL" clId="{2FBEFD77-14B2-4E0C-9FBF-7AD921EDF5B0}" dt="2024-09-03T20:47:07.504" v="2632" actId="478"/>
          <ac:spMkLst>
            <pc:docMk/>
            <pc:sldMk cId="2466180813" sldId="1187"/>
            <ac:spMk id="22" creationId="{2E2F128B-D7A5-EE3B-AE80-6F1D51D72BBD}"/>
          </ac:spMkLst>
        </pc:spChg>
        <pc:spChg chg="del">
          <ac:chgData name="Jana Lu" userId="76d7ce9a-58f9-4227-9ce6-18dcc353422d" providerId="ADAL" clId="{2FBEFD77-14B2-4E0C-9FBF-7AD921EDF5B0}" dt="2024-09-03T20:47:07.504" v="2632" actId="478"/>
          <ac:spMkLst>
            <pc:docMk/>
            <pc:sldMk cId="2466180813" sldId="1187"/>
            <ac:spMk id="23" creationId="{A38BD0C6-BF39-197F-9A9E-D91DEBC51273}"/>
          </ac:spMkLst>
        </pc:spChg>
        <pc:spChg chg="del">
          <ac:chgData name="Jana Lu" userId="76d7ce9a-58f9-4227-9ce6-18dcc353422d" providerId="ADAL" clId="{2FBEFD77-14B2-4E0C-9FBF-7AD921EDF5B0}" dt="2024-09-03T20:47:07.504" v="2632" actId="478"/>
          <ac:spMkLst>
            <pc:docMk/>
            <pc:sldMk cId="2466180813" sldId="1187"/>
            <ac:spMk id="24" creationId="{36D07256-081D-D2C7-DD5B-D245F5E8DE77}"/>
          </ac:spMkLst>
        </pc:spChg>
        <pc:spChg chg="del">
          <ac:chgData name="Jana Lu" userId="76d7ce9a-58f9-4227-9ce6-18dcc353422d" providerId="ADAL" clId="{2FBEFD77-14B2-4E0C-9FBF-7AD921EDF5B0}" dt="2024-09-03T20:47:07.504" v="2632" actId="478"/>
          <ac:spMkLst>
            <pc:docMk/>
            <pc:sldMk cId="2466180813" sldId="1187"/>
            <ac:spMk id="25" creationId="{E2374E75-78B0-3B69-0F62-D2ED0D6E7897}"/>
          </ac:spMkLst>
        </pc:spChg>
        <pc:spChg chg="del">
          <ac:chgData name="Jana Lu" userId="76d7ce9a-58f9-4227-9ce6-18dcc353422d" providerId="ADAL" clId="{2FBEFD77-14B2-4E0C-9FBF-7AD921EDF5B0}" dt="2024-09-03T20:47:07.504" v="2632" actId="478"/>
          <ac:spMkLst>
            <pc:docMk/>
            <pc:sldMk cId="2466180813" sldId="1187"/>
            <ac:spMk id="26" creationId="{12B0F66D-CA06-C11B-FA77-4458384E697F}"/>
          </ac:spMkLst>
        </pc:spChg>
        <pc:spChg chg="del">
          <ac:chgData name="Jana Lu" userId="76d7ce9a-58f9-4227-9ce6-18dcc353422d" providerId="ADAL" clId="{2FBEFD77-14B2-4E0C-9FBF-7AD921EDF5B0}" dt="2024-09-03T20:47:07.504" v="2632" actId="478"/>
          <ac:spMkLst>
            <pc:docMk/>
            <pc:sldMk cId="2466180813" sldId="1187"/>
            <ac:spMk id="27" creationId="{028BCD3C-42EA-35FA-8174-C91E1DCFCEFC}"/>
          </ac:spMkLst>
        </pc:spChg>
        <pc:picChg chg="add del">
          <ac:chgData name="Jana Lu" userId="76d7ce9a-58f9-4227-9ce6-18dcc353422d" providerId="ADAL" clId="{2FBEFD77-14B2-4E0C-9FBF-7AD921EDF5B0}" dt="2024-09-03T20:49:59.210" v="2680" actId="478"/>
          <ac:picMkLst>
            <pc:docMk/>
            <pc:sldMk cId="2466180813" sldId="1187"/>
            <ac:picMk id="7" creationId="{F490A130-6E4D-08D1-1ACA-059207C93FF4}"/>
          </ac:picMkLst>
        </pc:picChg>
        <pc:picChg chg="del">
          <ac:chgData name="Jana Lu" userId="76d7ce9a-58f9-4227-9ce6-18dcc353422d" providerId="ADAL" clId="{2FBEFD77-14B2-4E0C-9FBF-7AD921EDF5B0}" dt="2024-09-03T20:49:01.821" v="2665" actId="478"/>
          <ac:picMkLst>
            <pc:docMk/>
            <pc:sldMk cId="2466180813" sldId="1187"/>
            <ac:picMk id="13" creationId="{36827C5B-63A6-F03B-1FEA-481256AC9A18}"/>
          </ac:picMkLst>
        </pc:picChg>
        <pc:picChg chg="add mod">
          <ac:chgData name="Jana Lu" userId="76d7ce9a-58f9-4227-9ce6-18dcc353422d" providerId="ADAL" clId="{2FBEFD77-14B2-4E0C-9FBF-7AD921EDF5B0}" dt="2024-09-03T20:50:23.273" v="2685" actId="962"/>
          <ac:picMkLst>
            <pc:docMk/>
            <pc:sldMk cId="2466180813" sldId="1187"/>
            <ac:picMk id="28" creationId="{1F5D34C2-5801-517E-EAF3-874A08A0959A}"/>
          </ac:picMkLst>
        </pc:picChg>
        <pc:picChg chg="add mod">
          <ac:chgData name="Jana Lu" userId="76d7ce9a-58f9-4227-9ce6-18dcc353422d" providerId="ADAL" clId="{2FBEFD77-14B2-4E0C-9FBF-7AD921EDF5B0}" dt="2024-09-03T20:50:20.654" v="2684" actId="962"/>
          <ac:picMkLst>
            <pc:docMk/>
            <pc:sldMk cId="2466180813" sldId="1187"/>
            <ac:picMk id="31" creationId="{DA063DC3-4D07-27C6-BACF-0041DEAE2D9D}"/>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2FBEFD77-14B2-4E0C-9FBF-7AD921EDF5B0}" dt="2024-09-03T20:50:13.171" v="2683"/>
              <pc2:cmMkLst xmlns:pc2="http://schemas.microsoft.com/office/powerpoint/2019/9/main/command">
                <pc:docMk/>
                <pc:sldMk cId="2466180813" sldId="1187"/>
                <pc2:cmMk id="{FBCA1EB9-9995-4609-8690-E5A3B932DDD9}"/>
              </pc2:cmMkLst>
            </pc226:cmChg>
          </p:ext>
        </pc:extLst>
      </pc:sldChg>
      <pc:sldChg chg="addSp delSp modSp mod delCm">
        <pc:chgData name="Jana Lu" userId="76d7ce9a-58f9-4227-9ce6-18dcc353422d" providerId="ADAL" clId="{2FBEFD77-14B2-4E0C-9FBF-7AD921EDF5B0}" dt="2024-09-03T21:19:49.333" v="3544" actId="478"/>
        <pc:sldMkLst>
          <pc:docMk/>
          <pc:sldMk cId="3806273518" sldId="1188"/>
        </pc:sldMkLst>
        <pc:spChg chg="del">
          <ac:chgData name="Jana Lu" userId="76d7ce9a-58f9-4227-9ce6-18dcc353422d" providerId="ADAL" clId="{2FBEFD77-14B2-4E0C-9FBF-7AD921EDF5B0}" dt="2024-09-03T21:19:45.493" v="3543" actId="478"/>
          <ac:spMkLst>
            <pc:docMk/>
            <pc:sldMk cId="3806273518" sldId="1188"/>
            <ac:spMk id="2" creationId="{A36E5369-DC82-33E3-D3ED-68B9B87F767B}"/>
          </ac:spMkLst>
        </pc:spChg>
        <pc:spChg chg="del">
          <ac:chgData name="Jana Lu" userId="76d7ce9a-58f9-4227-9ce6-18dcc353422d" providerId="ADAL" clId="{2FBEFD77-14B2-4E0C-9FBF-7AD921EDF5B0}" dt="2024-09-03T21:19:45.493" v="3543" actId="478"/>
          <ac:spMkLst>
            <pc:docMk/>
            <pc:sldMk cId="3806273518" sldId="1188"/>
            <ac:spMk id="4" creationId="{753D403B-7026-0F79-7406-89965D088978}"/>
          </ac:spMkLst>
        </pc:spChg>
        <pc:spChg chg="del">
          <ac:chgData name="Jana Lu" userId="76d7ce9a-58f9-4227-9ce6-18dcc353422d" providerId="ADAL" clId="{2FBEFD77-14B2-4E0C-9FBF-7AD921EDF5B0}" dt="2024-09-03T21:19:45.493" v="3543" actId="478"/>
          <ac:spMkLst>
            <pc:docMk/>
            <pc:sldMk cId="3806273518" sldId="1188"/>
            <ac:spMk id="5" creationId="{8068B130-7933-E300-2149-D98BAE6CFE67}"/>
          </ac:spMkLst>
        </pc:spChg>
        <pc:spChg chg="del">
          <ac:chgData name="Jana Lu" userId="76d7ce9a-58f9-4227-9ce6-18dcc353422d" providerId="ADAL" clId="{2FBEFD77-14B2-4E0C-9FBF-7AD921EDF5B0}" dt="2024-09-03T21:19:45.493" v="3543" actId="478"/>
          <ac:spMkLst>
            <pc:docMk/>
            <pc:sldMk cId="3806273518" sldId="1188"/>
            <ac:spMk id="6" creationId="{B03213FE-4438-AAE2-A264-54B67444D32C}"/>
          </ac:spMkLst>
        </pc:spChg>
        <pc:spChg chg="del">
          <ac:chgData name="Jana Lu" userId="76d7ce9a-58f9-4227-9ce6-18dcc353422d" providerId="ADAL" clId="{2FBEFD77-14B2-4E0C-9FBF-7AD921EDF5B0}" dt="2024-09-03T21:19:45.493" v="3543" actId="478"/>
          <ac:spMkLst>
            <pc:docMk/>
            <pc:sldMk cId="3806273518" sldId="1188"/>
            <ac:spMk id="7" creationId="{1CE5178F-2BDD-42F2-02D7-B7A93387295C}"/>
          </ac:spMkLst>
        </pc:spChg>
        <pc:spChg chg="del">
          <ac:chgData name="Jana Lu" userId="76d7ce9a-58f9-4227-9ce6-18dcc353422d" providerId="ADAL" clId="{2FBEFD77-14B2-4E0C-9FBF-7AD921EDF5B0}" dt="2024-09-03T21:19:45.493" v="3543" actId="478"/>
          <ac:spMkLst>
            <pc:docMk/>
            <pc:sldMk cId="3806273518" sldId="1188"/>
            <ac:spMk id="8" creationId="{CC8DB831-B9E2-64F8-4488-B8DEAF0CDFD4}"/>
          </ac:spMkLst>
        </pc:spChg>
        <pc:spChg chg="del">
          <ac:chgData name="Jana Lu" userId="76d7ce9a-58f9-4227-9ce6-18dcc353422d" providerId="ADAL" clId="{2FBEFD77-14B2-4E0C-9FBF-7AD921EDF5B0}" dt="2024-09-03T21:19:45.493" v="3543" actId="478"/>
          <ac:spMkLst>
            <pc:docMk/>
            <pc:sldMk cId="3806273518" sldId="1188"/>
            <ac:spMk id="9" creationId="{22041E12-612B-08CB-3264-E4606D1C0AFB}"/>
          </ac:spMkLst>
        </pc:spChg>
        <pc:spChg chg="del">
          <ac:chgData name="Jana Lu" userId="76d7ce9a-58f9-4227-9ce6-18dcc353422d" providerId="ADAL" clId="{2FBEFD77-14B2-4E0C-9FBF-7AD921EDF5B0}" dt="2024-09-03T21:19:45.493" v="3543" actId="478"/>
          <ac:spMkLst>
            <pc:docMk/>
            <pc:sldMk cId="3806273518" sldId="1188"/>
            <ac:spMk id="10" creationId="{BD6B1BF9-933F-5F2F-044F-095CF54BE833}"/>
          </ac:spMkLst>
        </pc:spChg>
        <pc:spChg chg="del">
          <ac:chgData name="Jana Lu" userId="76d7ce9a-58f9-4227-9ce6-18dcc353422d" providerId="ADAL" clId="{2FBEFD77-14B2-4E0C-9FBF-7AD921EDF5B0}" dt="2024-09-03T21:19:45.493" v="3543" actId="478"/>
          <ac:spMkLst>
            <pc:docMk/>
            <pc:sldMk cId="3806273518" sldId="1188"/>
            <ac:spMk id="11" creationId="{43E6ECC1-22A2-6A89-9393-DA37850D1850}"/>
          </ac:spMkLst>
        </pc:spChg>
        <pc:spChg chg="del">
          <ac:chgData name="Jana Lu" userId="76d7ce9a-58f9-4227-9ce6-18dcc353422d" providerId="ADAL" clId="{2FBEFD77-14B2-4E0C-9FBF-7AD921EDF5B0}" dt="2024-09-03T21:19:45.493" v="3543" actId="478"/>
          <ac:spMkLst>
            <pc:docMk/>
            <pc:sldMk cId="3806273518" sldId="1188"/>
            <ac:spMk id="12" creationId="{2B5A2EF6-1675-4A72-B8F9-3F759AC4B65B}"/>
          </ac:spMkLst>
        </pc:spChg>
        <pc:spChg chg="del">
          <ac:chgData name="Jana Lu" userId="76d7ce9a-58f9-4227-9ce6-18dcc353422d" providerId="ADAL" clId="{2FBEFD77-14B2-4E0C-9FBF-7AD921EDF5B0}" dt="2024-09-03T21:19:45.493" v="3543" actId="478"/>
          <ac:spMkLst>
            <pc:docMk/>
            <pc:sldMk cId="3806273518" sldId="1188"/>
            <ac:spMk id="13" creationId="{0D3C4E75-366B-975A-BF62-D3CC691B67EB}"/>
          </ac:spMkLst>
        </pc:spChg>
        <pc:spChg chg="del">
          <ac:chgData name="Jana Lu" userId="76d7ce9a-58f9-4227-9ce6-18dcc353422d" providerId="ADAL" clId="{2FBEFD77-14B2-4E0C-9FBF-7AD921EDF5B0}" dt="2024-09-03T21:19:45.493" v="3543" actId="478"/>
          <ac:spMkLst>
            <pc:docMk/>
            <pc:sldMk cId="3806273518" sldId="1188"/>
            <ac:spMk id="14" creationId="{86237DF2-BA1E-AD30-8975-2FA8F274DCBC}"/>
          </ac:spMkLst>
        </pc:spChg>
        <pc:spChg chg="del">
          <ac:chgData name="Jana Lu" userId="76d7ce9a-58f9-4227-9ce6-18dcc353422d" providerId="ADAL" clId="{2FBEFD77-14B2-4E0C-9FBF-7AD921EDF5B0}" dt="2024-09-03T21:19:45.493" v="3543" actId="478"/>
          <ac:spMkLst>
            <pc:docMk/>
            <pc:sldMk cId="3806273518" sldId="1188"/>
            <ac:spMk id="15" creationId="{B7CE8444-79E8-802C-6C5B-CA20031D80FE}"/>
          </ac:spMkLst>
        </pc:spChg>
        <pc:spChg chg="del">
          <ac:chgData name="Jana Lu" userId="76d7ce9a-58f9-4227-9ce6-18dcc353422d" providerId="ADAL" clId="{2FBEFD77-14B2-4E0C-9FBF-7AD921EDF5B0}" dt="2024-09-03T21:19:45.493" v="3543" actId="478"/>
          <ac:spMkLst>
            <pc:docMk/>
            <pc:sldMk cId="3806273518" sldId="1188"/>
            <ac:spMk id="16" creationId="{C06EF5E7-1854-7E7B-A992-A9CC89E6AD79}"/>
          </ac:spMkLst>
        </pc:spChg>
        <pc:spChg chg="del">
          <ac:chgData name="Jana Lu" userId="76d7ce9a-58f9-4227-9ce6-18dcc353422d" providerId="ADAL" clId="{2FBEFD77-14B2-4E0C-9FBF-7AD921EDF5B0}" dt="2024-09-03T21:19:45.493" v="3543" actId="478"/>
          <ac:spMkLst>
            <pc:docMk/>
            <pc:sldMk cId="3806273518" sldId="1188"/>
            <ac:spMk id="17" creationId="{3B3E9FF5-8520-41C8-C3BE-CE5E9EF7BBF5}"/>
          </ac:spMkLst>
        </pc:spChg>
        <pc:spChg chg="del">
          <ac:chgData name="Jana Lu" userId="76d7ce9a-58f9-4227-9ce6-18dcc353422d" providerId="ADAL" clId="{2FBEFD77-14B2-4E0C-9FBF-7AD921EDF5B0}" dt="2024-09-03T21:19:45.493" v="3543" actId="478"/>
          <ac:spMkLst>
            <pc:docMk/>
            <pc:sldMk cId="3806273518" sldId="1188"/>
            <ac:spMk id="18" creationId="{1D6C93F6-CAE0-2BFB-96C2-CD05055B4B53}"/>
          </ac:spMkLst>
        </pc:spChg>
        <pc:spChg chg="del">
          <ac:chgData name="Jana Lu" userId="76d7ce9a-58f9-4227-9ce6-18dcc353422d" providerId="ADAL" clId="{2FBEFD77-14B2-4E0C-9FBF-7AD921EDF5B0}" dt="2024-09-03T21:19:45.493" v="3543" actId="478"/>
          <ac:spMkLst>
            <pc:docMk/>
            <pc:sldMk cId="3806273518" sldId="1188"/>
            <ac:spMk id="19" creationId="{A8962557-AD3E-65E3-2D9B-6526523DE53E}"/>
          </ac:spMkLst>
        </pc:spChg>
        <pc:spChg chg="del">
          <ac:chgData name="Jana Lu" userId="76d7ce9a-58f9-4227-9ce6-18dcc353422d" providerId="ADAL" clId="{2FBEFD77-14B2-4E0C-9FBF-7AD921EDF5B0}" dt="2024-09-03T21:19:49.333" v="3544" actId="478"/>
          <ac:spMkLst>
            <pc:docMk/>
            <pc:sldMk cId="3806273518" sldId="1188"/>
            <ac:spMk id="20" creationId="{A67B0C20-9BB5-CD58-9DF0-06439002AD21}"/>
          </ac:spMkLst>
        </pc:spChg>
        <pc:spChg chg="del">
          <ac:chgData name="Jana Lu" userId="76d7ce9a-58f9-4227-9ce6-18dcc353422d" providerId="ADAL" clId="{2FBEFD77-14B2-4E0C-9FBF-7AD921EDF5B0}" dt="2024-09-03T21:19:49.333" v="3544" actId="478"/>
          <ac:spMkLst>
            <pc:docMk/>
            <pc:sldMk cId="3806273518" sldId="1188"/>
            <ac:spMk id="21" creationId="{C0191047-48FF-E603-7C3C-B06BB8E924BF}"/>
          </ac:spMkLst>
        </pc:spChg>
        <pc:spChg chg="del">
          <ac:chgData name="Jana Lu" userId="76d7ce9a-58f9-4227-9ce6-18dcc353422d" providerId="ADAL" clId="{2FBEFD77-14B2-4E0C-9FBF-7AD921EDF5B0}" dt="2024-09-03T21:19:49.333" v="3544" actId="478"/>
          <ac:spMkLst>
            <pc:docMk/>
            <pc:sldMk cId="3806273518" sldId="1188"/>
            <ac:spMk id="23" creationId="{F51B8B44-492B-F447-7253-EEA29D29C7BA}"/>
          </ac:spMkLst>
        </pc:spChg>
        <pc:picChg chg="del">
          <ac:chgData name="Jana Lu" userId="76d7ce9a-58f9-4227-9ce6-18dcc353422d" providerId="ADAL" clId="{2FBEFD77-14B2-4E0C-9FBF-7AD921EDF5B0}" dt="2024-09-03T20:52:23.688" v="2705" actId="478"/>
          <ac:picMkLst>
            <pc:docMk/>
            <pc:sldMk cId="3806273518" sldId="1188"/>
            <ac:picMk id="24" creationId="{409C9BB5-9433-9705-1677-C237247CE325}"/>
          </ac:picMkLst>
        </pc:picChg>
        <pc:picChg chg="add mod">
          <ac:chgData name="Jana Lu" userId="76d7ce9a-58f9-4227-9ce6-18dcc353422d" providerId="ADAL" clId="{2FBEFD77-14B2-4E0C-9FBF-7AD921EDF5B0}" dt="2024-09-03T20:52:41.395" v="2708" actId="962"/>
          <ac:picMkLst>
            <pc:docMk/>
            <pc:sldMk cId="3806273518" sldId="1188"/>
            <ac:picMk id="28" creationId="{86C5303C-E426-91AF-E597-9FCD66ED6B2F}"/>
          </ac:picMkLst>
        </pc:picChg>
        <pc:picChg chg="mod">
          <ac:chgData name="Jana Lu" userId="76d7ce9a-58f9-4227-9ce6-18dcc353422d" providerId="ADAL" clId="{2FBEFD77-14B2-4E0C-9FBF-7AD921EDF5B0}" dt="2024-09-03T21:04:36.489" v="2927" actId="962"/>
          <ac:picMkLst>
            <pc:docMk/>
            <pc:sldMk cId="3806273518" sldId="1188"/>
            <ac:picMk id="1026" creationId="{07E77596-6406-3A5F-22EC-F89FC2E410CB}"/>
          </ac:picMkLst>
        </pc:picChg>
        <pc:picChg chg="mod">
          <ac:chgData name="Jana Lu" userId="76d7ce9a-58f9-4227-9ce6-18dcc353422d" providerId="ADAL" clId="{2FBEFD77-14B2-4E0C-9FBF-7AD921EDF5B0}" dt="2024-09-03T21:04:38.872" v="2928" actId="962"/>
          <ac:picMkLst>
            <pc:docMk/>
            <pc:sldMk cId="3806273518" sldId="1188"/>
            <ac:picMk id="1028" creationId="{82B9203C-ECDF-E53B-7A53-F07FB708D195}"/>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2FBEFD77-14B2-4E0C-9FBF-7AD921EDF5B0}" dt="2024-09-03T20:51:01.143" v="2686"/>
              <pc2:cmMkLst xmlns:pc2="http://schemas.microsoft.com/office/powerpoint/2019/9/main/command">
                <pc:docMk/>
                <pc:sldMk cId="3806273518" sldId="1188"/>
                <pc2:cmMk id="{59FB1D93-0CE8-4F15-87E3-9334D0DB57E1}"/>
              </pc2:cmMkLst>
            </pc226:cmChg>
          </p:ext>
        </pc:extLst>
      </pc:sldChg>
      <pc:sldChg chg="delSp modSp del">
        <pc:chgData name="Jana Lu" userId="76d7ce9a-58f9-4227-9ce6-18dcc353422d" providerId="ADAL" clId="{2FBEFD77-14B2-4E0C-9FBF-7AD921EDF5B0}" dt="2024-09-04T14:47:32.481" v="3804" actId="47"/>
        <pc:sldMkLst>
          <pc:docMk/>
          <pc:sldMk cId="889529999" sldId="1190"/>
        </pc:sldMkLst>
        <pc:spChg chg="mod">
          <ac:chgData name="Jana Lu" userId="76d7ce9a-58f9-4227-9ce6-18dcc353422d" providerId="ADAL" clId="{2FBEFD77-14B2-4E0C-9FBF-7AD921EDF5B0}" dt="2024-09-03T20:53:13.854" v="2752" actId="13244"/>
          <ac:spMkLst>
            <pc:docMk/>
            <pc:sldMk cId="889529999" sldId="1190"/>
            <ac:spMk id="4" creationId="{AB20D90F-9234-3AAB-ADA4-E73E406149DB}"/>
          </ac:spMkLst>
        </pc:spChg>
        <pc:spChg chg="del">
          <ac:chgData name="Jana Lu" userId="76d7ce9a-58f9-4227-9ce6-18dcc353422d" providerId="ADAL" clId="{2FBEFD77-14B2-4E0C-9FBF-7AD921EDF5B0}" dt="2024-09-03T20:52:51.695" v="2709" actId="478"/>
          <ac:spMkLst>
            <pc:docMk/>
            <pc:sldMk cId="889529999" sldId="1190"/>
            <ac:spMk id="25" creationId="{E62ECDBD-347C-6A11-AA35-369FFE023FA2}"/>
          </ac:spMkLst>
        </pc:spChg>
        <pc:spChg chg="del">
          <ac:chgData name="Jana Lu" userId="76d7ce9a-58f9-4227-9ce6-18dcc353422d" providerId="ADAL" clId="{2FBEFD77-14B2-4E0C-9FBF-7AD921EDF5B0}" dt="2024-09-03T20:52:51.695" v="2709" actId="478"/>
          <ac:spMkLst>
            <pc:docMk/>
            <pc:sldMk cId="889529999" sldId="1190"/>
            <ac:spMk id="26" creationId="{2323AF71-85AC-4916-EF11-D6BBDD3C9B0E}"/>
          </ac:spMkLst>
        </pc:spChg>
        <pc:spChg chg="del">
          <ac:chgData name="Jana Lu" userId="76d7ce9a-58f9-4227-9ce6-18dcc353422d" providerId="ADAL" clId="{2FBEFD77-14B2-4E0C-9FBF-7AD921EDF5B0}" dt="2024-09-03T20:52:51.695" v="2709" actId="478"/>
          <ac:spMkLst>
            <pc:docMk/>
            <pc:sldMk cId="889529999" sldId="1190"/>
            <ac:spMk id="27" creationId="{0B00C292-986E-0BDC-45D1-D2BE185D3011}"/>
          </ac:spMkLst>
        </pc:spChg>
        <pc:spChg chg="del">
          <ac:chgData name="Jana Lu" userId="76d7ce9a-58f9-4227-9ce6-18dcc353422d" providerId="ADAL" clId="{2FBEFD77-14B2-4E0C-9FBF-7AD921EDF5B0}" dt="2024-09-03T20:52:51.695" v="2709" actId="478"/>
          <ac:spMkLst>
            <pc:docMk/>
            <pc:sldMk cId="889529999" sldId="1190"/>
            <ac:spMk id="28" creationId="{8AB622EA-1B81-1687-CC51-7D21CCC5E513}"/>
          </ac:spMkLst>
        </pc:spChg>
        <pc:spChg chg="del">
          <ac:chgData name="Jana Lu" userId="76d7ce9a-58f9-4227-9ce6-18dcc353422d" providerId="ADAL" clId="{2FBEFD77-14B2-4E0C-9FBF-7AD921EDF5B0}" dt="2024-09-03T20:52:51.695" v="2709" actId="478"/>
          <ac:spMkLst>
            <pc:docMk/>
            <pc:sldMk cId="889529999" sldId="1190"/>
            <ac:spMk id="29" creationId="{D0B57C53-0503-74C9-2869-39A1C9A96AB2}"/>
          </ac:spMkLst>
        </pc:spChg>
        <pc:spChg chg="del">
          <ac:chgData name="Jana Lu" userId="76d7ce9a-58f9-4227-9ce6-18dcc353422d" providerId="ADAL" clId="{2FBEFD77-14B2-4E0C-9FBF-7AD921EDF5B0}" dt="2024-09-03T20:52:51.695" v="2709" actId="478"/>
          <ac:spMkLst>
            <pc:docMk/>
            <pc:sldMk cId="889529999" sldId="1190"/>
            <ac:spMk id="30" creationId="{237ECCB7-6AD6-BDDF-78A9-36520318C48D}"/>
          </ac:spMkLst>
        </pc:spChg>
        <pc:spChg chg="del">
          <ac:chgData name="Jana Lu" userId="76d7ce9a-58f9-4227-9ce6-18dcc353422d" providerId="ADAL" clId="{2FBEFD77-14B2-4E0C-9FBF-7AD921EDF5B0}" dt="2024-09-03T20:52:51.695" v="2709" actId="478"/>
          <ac:spMkLst>
            <pc:docMk/>
            <pc:sldMk cId="889529999" sldId="1190"/>
            <ac:spMk id="31" creationId="{99FC7EF3-B7BD-93D1-9D27-8406A48EB0FA}"/>
          </ac:spMkLst>
        </pc:spChg>
        <pc:spChg chg="del">
          <ac:chgData name="Jana Lu" userId="76d7ce9a-58f9-4227-9ce6-18dcc353422d" providerId="ADAL" clId="{2FBEFD77-14B2-4E0C-9FBF-7AD921EDF5B0}" dt="2024-09-03T20:52:51.695" v="2709" actId="478"/>
          <ac:spMkLst>
            <pc:docMk/>
            <pc:sldMk cId="889529999" sldId="1190"/>
            <ac:spMk id="32" creationId="{8E324DA9-1C12-FBA3-998E-DAF29CD24C89}"/>
          </ac:spMkLst>
        </pc:spChg>
        <pc:spChg chg="del">
          <ac:chgData name="Jana Lu" userId="76d7ce9a-58f9-4227-9ce6-18dcc353422d" providerId="ADAL" clId="{2FBEFD77-14B2-4E0C-9FBF-7AD921EDF5B0}" dt="2024-09-03T20:52:51.695" v="2709" actId="478"/>
          <ac:spMkLst>
            <pc:docMk/>
            <pc:sldMk cId="889529999" sldId="1190"/>
            <ac:spMk id="33" creationId="{8756A414-00FA-3E59-1B62-77BB1C943D55}"/>
          </ac:spMkLst>
        </pc:spChg>
        <pc:spChg chg="del">
          <ac:chgData name="Jana Lu" userId="76d7ce9a-58f9-4227-9ce6-18dcc353422d" providerId="ADAL" clId="{2FBEFD77-14B2-4E0C-9FBF-7AD921EDF5B0}" dt="2024-09-03T20:52:51.695" v="2709" actId="478"/>
          <ac:spMkLst>
            <pc:docMk/>
            <pc:sldMk cId="889529999" sldId="1190"/>
            <ac:spMk id="34" creationId="{2A07F05D-C280-9B20-6880-5E42C198BE13}"/>
          </ac:spMkLst>
        </pc:spChg>
        <pc:spChg chg="del">
          <ac:chgData name="Jana Lu" userId="76d7ce9a-58f9-4227-9ce6-18dcc353422d" providerId="ADAL" clId="{2FBEFD77-14B2-4E0C-9FBF-7AD921EDF5B0}" dt="2024-09-03T20:52:51.695" v="2709" actId="478"/>
          <ac:spMkLst>
            <pc:docMk/>
            <pc:sldMk cId="889529999" sldId="1190"/>
            <ac:spMk id="35" creationId="{156E25B8-22AA-1386-CE23-5093F0CF2162}"/>
          </ac:spMkLst>
        </pc:spChg>
        <pc:spChg chg="del">
          <ac:chgData name="Jana Lu" userId="76d7ce9a-58f9-4227-9ce6-18dcc353422d" providerId="ADAL" clId="{2FBEFD77-14B2-4E0C-9FBF-7AD921EDF5B0}" dt="2024-09-03T20:52:51.695" v="2709" actId="478"/>
          <ac:spMkLst>
            <pc:docMk/>
            <pc:sldMk cId="889529999" sldId="1190"/>
            <ac:spMk id="36" creationId="{340F96AE-0207-E2E2-9990-7D4BB806619C}"/>
          </ac:spMkLst>
        </pc:spChg>
        <pc:spChg chg="del">
          <ac:chgData name="Jana Lu" userId="76d7ce9a-58f9-4227-9ce6-18dcc353422d" providerId="ADAL" clId="{2FBEFD77-14B2-4E0C-9FBF-7AD921EDF5B0}" dt="2024-09-03T20:52:51.695" v="2709" actId="478"/>
          <ac:spMkLst>
            <pc:docMk/>
            <pc:sldMk cId="889529999" sldId="1190"/>
            <ac:spMk id="37" creationId="{8A064789-B882-F94B-530B-416DCD14340C}"/>
          </ac:spMkLst>
        </pc:spChg>
        <pc:spChg chg="del">
          <ac:chgData name="Jana Lu" userId="76d7ce9a-58f9-4227-9ce6-18dcc353422d" providerId="ADAL" clId="{2FBEFD77-14B2-4E0C-9FBF-7AD921EDF5B0}" dt="2024-09-03T20:52:51.695" v="2709" actId="478"/>
          <ac:spMkLst>
            <pc:docMk/>
            <pc:sldMk cId="889529999" sldId="1190"/>
            <ac:spMk id="38" creationId="{469C3E13-10E2-62F8-ACB2-C43177F5F850}"/>
          </ac:spMkLst>
        </pc:spChg>
        <pc:spChg chg="del">
          <ac:chgData name="Jana Lu" userId="76d7ce9a-58f9-4227-9ce6-18dcc353422d" providerId="ADAL" clId="{2FBEFD77-14B2-4E0C-9FBF-7AD921EDF5B0}" dt="2024-09-03T20:52:51.695" v="2709" actId="478"/>
          <ac:spMkLst>
            <pc:docMk/>
            <pc:sldMk cId="889529999" sldId="1190"/>
            <ac:spMk id="39" creationId="{FA23619D-784B-1D4E-4328-BD61D2E0DE27}"/>
          </ac:spMkLst>
        </pc:spChg>
        <pc:spChg chg="del">
          <ac:chgData name="Jana Lu" userId="76d7ce9a-58f9-4227-9ce6-18dcc353422d" providerId="ADAL" clId="{2FBEFD77-14B2-4E0C-9FBF-7AD921EDF5B0}" dt="2024-09-03T20:52:51.695" v="2709" actId="478"/>
          <ac:spMkLst>
            <pc:docMk/>
            <pc:sldMk cId="889529999" sldId="1190"/>
            <ac:spMk id="40" creationId="{62263CA3-D30E-EFFB-DAE0-9808E74AAA83}"/>
          </ac:spMkLst>
        </pc:spChg>
        <pc:spChg chg="del">
          <ac:chgData name="Jana Lu" userId="76d7ce9a-58f9-4227-9ce6-18dcc353422d" providerId="ADAL" clId="{2FBEFD77-14B2-4E0C-9FBF-7AD921EDF5B0}" dt="2024-09-03T20:52:51.695" v="2709" actId="478"/>
          <ac:spMkLst>
            <pc:docMk/>
            <pc:sldMk cId="889529999" sldId="1190"/>
            <ac:spMk id="41" creationId="{8604BCF2-AABC-0657-9E28-DB48268107F2}"/>
          </ac:spMkLst>
        </pc:spChg>
        <pc:spChg chg="del">
          <ac:chgData name="Jana Lu" userId="76d7ce9a-58f9-4227-9ce6-18dcc353422d" providerId="ADAL" clId="{2FBEFD77-14B2-4E0C-9FBF-7AD921EDF5B0}" dt="2024-09-03T20:52:51.695" v="2709" actId="478"/>
          <ac:spMkLst>
            <pc:docMk/>
            <pc:sldMk cId="889529999" sldId="1190"/>
            <ac:spMk id="42" creationId="{780AE9C8-ADC7-32E7-4C36-BECC39667C1A}"/>
          </ac:spMkLst>
        </pc:spChg>
        <pc:spChg chg="del">
          <ac:chgData name="Jana Lu" userId="76d7ce9a-58f9-4227-9ce6-18dcc353422d" providerId="ADAL" clId="{2FBEFD77-14B2-4E0C-9FBF-7AD921EDF5B0}" dt="2024-09-03T20:52:51.695" v="2709" actId="478"/>
          <ac:spMkLst>
            <pc:docMk/>
            <pc:sldMk cId="889529999" sldId="1190"/>
            <ac:spMk id="43" creationId="{C57F27DE-0496-D9C8-A8E1-302A9A911350}"/>
          </ac:spMkLst>
        </pc:spChg>
        <pc:picChg chg="mod">
          <ac:chgData name="Jana Lu" userId="76d7ce9a-58f9-4227-9ce6-18dcc353422d" providerId="ADAL" clId="{2FBEFD77-14B2-4E0C-9FBF-7AD921EDF5B0}" dt="2024-09-03T20:53:04.841" v="2751" actId="962"/>
          <ac:picMkLst>
            <pc:docMk/>
            <pc:sldMk cId="889529999" sldId="1190"/>
            <ac:picMk id="6" creationId="{6FE0B58F-EAF6-893B-7C23-F73AF06F5722}"/>
          </ac:picMkLst>
        </pc:picChg>
      </pc:sldChg>
      <pc:sldChg chg="delSp">
        <pc:chgData name="Jana Lu" userId="76d7ce9a-58f9-4227-9ce6-18dcc353422d" providerId="ADAL" clId="{2FBEFD77-14B2-4E0C-9FBF-7AD921EDF5B0}" dt="2024-09-03T21:03:55.272" v="2926" actId="478"/>
        <pc:sldMkLst>
          <pc:docMk/>
          <pc:sldMk cId="82500820" sldId="1191"/>
        </pc:sldMkLst>
        <pc:spChg chg="del">
          <ac:chgData name="Jana Lu" userId="76d7ce9a-58f9-4227-9ce6-18dcc353422d" providerId="ADAL" clId="{2FBEFD77-14B2-4E0C-9FBF-7AD921EDF5B0}" dt="2024-09-03T21:03:55.272" v="2926" actId="478"/>
          <ac:spMkLst>
            <pc:docMk/>
            <pc:sldMk cId="82500820" sldId="1191"/>
            <ac:spMk id="25" creationId="{9154A34D-0823-F811-6BFD-1DA262636C28}"/>
          </ac:spMkLst>
        </pc:spChg>
        <pc:spChg chg="del">
          <ac:chgData name="Jana Lu" userId="76d7ce9a-58f9-4227-9ce6-18dcc353422d" providerId="ADAL" clId="{2FBEFD77-14B2-4E0C-9FBF-7AD921EDF5B0}" dt="2024-09-03T21:03:55.272" v="2926" actId="478"/>
          <ac:spMkLst>
            <pc:docMk/>
            <pc:sldMk cId="82500820" sldId="1191"/>
            <ac:spMk id="26" creationId="{D54988D4-DF68-C3DD-E4B9-177843396293}"/>
          </ac:spMkLst>
        </pc:spChg>
        <pc:spChg chg="del">
          <ac:chgData name="Jana Lu" userId="76d7ce9a-58f9-4227-9ce6-18dcc353422d" providerId="ADAL" clId="{2FBEFD77-14B2-4E0C-9FBF-7AD921EDF5B0}" dt="2024-09-03T21:03:55.272" v="2926" actId="478"/>
          <ac:spMkLst>
            <pc:docMk/>
            <pc:sldMk cId="82500820" sldId="1191"/>
            <ac:spMk id="27" creationId="{5182E99A-6DB5-26E3-5064-7DA36E242839}"/>
          </ac:spMkLst>
        </pc:spChg>
        <pc:spChg chg="del">
          <ac:chgData name="Jana Lu" userId="76d7ce9a-58f9-4227-9ce6-18dcc353422d" providerId="ADAL" clId="{2FBEFD77-14B2-4E0C-9FBF-7AD921EDF5B0}" dt="2024-09-03T21:03:55.272" v="2926" actId="478"/>
          <ac:spMkLst>
            <pc:docMk/>
            <pc:sldMk cId="82500820" sldId="1191"/>
            <ac:spMk id="28" creationId="{F34B8781-F8FB-C94B-AD7B-7AD416AC96C6}"/>
          </ac:spMkLst>
        </pc:spChg>
        <pc:spChg chg="del">
          <ac:chgData name="Jana Lu" userId="76d7ce9a-58f9-4227-9ce6-18dcc353422d" providerId="ADAL" clId="{2FBEFD77-14B2-4E0C-9FBF-7AD921EDF5B0}" dt="2024-09-03T21:03:55.272" v="2926" actId="478"/>
          <ac:spMkLst>
            <pc:docMk/>
            <pc:sldMk cId="82500820" sldId="1191"/>
            <ac:spMk id="29" creationId="{D1324D00-98B3-756A-2CD1-24C90CD83997}"/>
          </ac:spMkLst>
        </pc:spChg>
        <pc:spChg chg="del">
          <ac:chgData name="Jana Lu" userId="76d7ce9a-58f9-4227-9ce6-18dcc353422d" providerId="ADAL" clId="{2FBEFD77-14B2-4E0C-9FBF-7AD921EDF5B0}" dt="2024-09-03T21:03:55.272" v="2926" actId="478"/>
          <ac:spMkLst>
            <pc:docMk/>
            <pc:sldMk cId="82500820" sldId="1191"/>
            <ac:spMk id="30" creationId="{DDD4D6C5-95F0-EA1A-F90E-703B6873B1FD}"/>
          </ac:spMkLst>
        </pc:spChg>
        <pc:spChg chg="del">
          <ac:chgData name="Jana Lu" userId="76d7ce9a-58f9-4227-9ce6-18dcc353422d" providerId="ADAL" clId="{2FBEFD77-14B2-4E0C-9FBF-7AD921EDF5B0}" dt="2024-09-03T21:03:55.272" v="2926" actId="478"/>
          <ac:spMkLst>
            <pc:docMk/>
            <pc:sldMk cId="82500820" sldId="1191"/>
            <ac:spMk id="31" creationId="{CE2333A4-7D16-C563-4799-74A1201B8AE7}"/>
          </ac:spMkLst>
        </pc:spChg>
        <pc:spChg chg="del">
          <ac:chgData name="Jana Lu" userId="76d7ce9a-58f9-4227-9ce6-18dcc353422d" providerId="ADAL" clId="{2FBEFD77-14B2-4E0C-9FBF-7AD921EDF5B0}" dt="2024-09-03T21:03:55.272" v="2926" actId="478"/>
          <ac:spMkLst>
            <pc:docMk/>
            <pc:sldMk cId="82500820" sldId="1191"/>
            <ac:spMk id="32" creationId="{2A263222-6128-356F-171B-D29AE1FC5242}"/>
          </ac:spMkLst>
        </pc:spChg>
        <pc:spChg chg="del">
          <ac:chgData name="Jana Lu" userId="76d7ce9a-58f9-4227-9ce6-18dcc353422d" providerId="ADAL" clId="{2FBEFD77-14B2-4E0C-9FBF-7AD921EDF5B0}" dt="2024-09-03T21:03:55.272" v="2926" actId="478"/>
          <ac:spMkLst>
            <pc:docMk/>
            <pc:sldMk cId="82500820" sldId="1191"/>
            <ac:spMk id="33" creationId="{730BFB34-6292-72DD-7011-9425E78335E2}"/>
          </ac:spMkLst>
        </pc:spChg>
        <pc:spChg chg="del">
          <ac:chgData name="Jana Lu" userId="76d7ce9a-58f9-4227-9ce6-18dcc353422d" providerId="ADAL" clId="{2FBEFD77-14B2-4E0C-9FBF-7AD921EDF5B0}" dt="2024-09-03T21:03:55.272" v="2926" actId="478"/>
          <ac:spMkLst>
            <pc:docMk/>
            <pc:sldMk cId="82500820" sldId="1191"/>
            <ac:spMk id="34" creationId="{36647E05-95CD-FDD4-C741-6DFABE971EBD}"/>
          </ac:spMkLst>
        </pc:spChg>
        <pc:spChg chg="del">
          <ac:chgData name="Jana Lu" userId="76d7ce9a-58f9-4227-9ce6-18dcc353422d" providerId="ADAL" clId="{2FBEFD77-14B2-4E0C-9FBF-7AD921EDF5B0}" dt="2024-09-03T21:03:55.272" v="2926" actId="478"/>
          <ac:spMkLst>
            <pc:docMk/>
            <pc:sldMk cId="82500820" sldId="1191"/>
            <ac:spMk id="35" creationId="{616B9D2B-50E3-F107-8754-1535C9EB0FC1}"/>
          </ac:spMkLst>
        </pc:spChg>
        <pc:spChg chg="del">
          <ac:chgData name="Jana Lu" userId="76d7ce9a-58f9-4227-9ce6-18dcc353422d" providerId="ADAL" clId="{2FBEFD77-14B2-4E0C-9FBF-7AD921EDF5B0}" dt="2024-09-03T21:03:55.272" v="2926" actId="478"/>
          <ac:spMkLst>
            <pc:docMk/>
            <pc:sldMk cId="82500820" sldId="1191"/>
            <ac:spMk id="36" creationId="{CBB26517-29C6-6A7E-B47A-D4E921983246}"/>
          </ac:spMkLst>
        </pc:spChg>
        <pc:spChg chg="del">
          <ac:chgData name="Jana Lu" userId="76d7ce9a-58f9-4227-9ce6-18dcc353422d" providerId="ADAL" clId="{2FBEFD77-14B2-4E0C-9FBF-7AD921EDF5B0}" dt="2024-09-03T21:03:55.272" v="2926" actId="478"/>
          <ac:spMkLst>
            <pc:docMk/>
            <pc:sldMk cId="82500820" sldId="1191"/>
            <ac:spMk id="37" creationId="{44A36C21-5F8A-B509-5E53-0EF1F265D241}"/>
          </ac:spMkLst>
        </pc:spChg>
        <pc:spChg chg="del">
          <ac:chgData name="Jana Lu" userId="76d7ce9a-58f9-4227-9ce6-18dcc353422d" providerId="ADAL" clId="{2FBEFD77-14B2-4E0C-9FBF-7AD921EDF5B0}" dt="2024-09-03T21:03:55.272" v="2926" actId="478"/>
          <ac:spMkLst>
            <pc:docMk/>
            <pc:sldMk cId="82500820" sldId="1191"/>
            <ac:spMk id="38" creationId="{4F41A2B8-CE18-3DB2-2110-A6F45BF3238F}"/>
          </ac:spMkLst>
        </pc:spChg>
        <pc:spChg chg="del">
          <ac:chgData name="Jana Lu" userId="76d7ce9a-58f9-4227-9ce6-18dcc353422d" providerId="ADAL" clId="{2FBEFD77-14B2-4E0C-9FBF-7AD921EDF5B0}" dt="2024-09-03T21:03:55.272" v="2926" actId="478"/>
          <ac:spMkLst>
            <pc:docMk/>
            <pc:sldMk cId="82500820" sldId="1191"/>
            <ac:spMk id="39" creationId="{01587E61-1FCD-A146-06A8-C24A60296693}"/>
          </ac:spMkLst>
        </pc:spChg>
        <pc:spChg chg="del">
          <ac:chgData name="Jana Lu" userId="76d7ce9a-58f9-4227-9ce6-18dcc353422d" providerId="ADAL" clId="{2FBEFD77-14B2-4E0C-9FBF-7AD921EDF5B0}" dt="2024-09-03T21:03:55.272" v="2926" actId="478"/>
          <ac:spMkLst>
            <pc:docMk/>
            <pc:sldMk cId="82500820" sldId="1191"/>
            <ac:spMk id="40" creationId="{495613BE-B348-3E7A-61C3-B0CFD6AAE5BD}"/>
          </ac:spMkLst>
        </pc:spChg>
        <pc:spChg chg="del">
          <ac:chgData name="Jana Lu" userId="76d7ce9a-58f9-4227-9ce6-18dcc353422d" providerId="ADAL" clId="{2FBEFD77-14B2-4E0C-9FBF-7AD921EDF5B0}" dt="2024-09-03T21:03:55.272" v="2926" actId="478"/>
          <ac:spMkLst>
            <pc:docMk/>
            <pc:sldMk cId="82500820" sldId="1191"/>
            <ac:spMk id="41" creationId="{92B93844-C1AC-2877-3ACD-D416AC4579E8}"/>
          </ac:spMkLst>
        </pc:spChg>
        <pc:spChg chg="del">
          <ac:chgData name="Jana Lu" userId="76d7ce9a-58f9-4227-9ce6-18dcc353422d" providerId="ADAL" clId="{2FBEFD77-14B2-4E0C-9FBF-7AD921EDF5B0}" dt="2024-09-03T21:03:55.272" v="2926" actId="478"/>
          <ac:spMkLst>
            <pc:docMk/>
            <pc:sldMk cId="82500820" sldId="1191"/>
            <ac:spMk id="42" creationId="{14590CEC-CB2F-482C-0562-DDB74440D4AA}"/>
          </ac:spMkLst>
        </pc:spChg>
        <pc:spChg chg="del">
          <ac:chgData name="Jana Lu" userId="76d7ce9a-58f9-4227-9ce6-18dcc353422d" providerId="ADAL" clId="{2FBEFD77-14B2-4E0C-9FBF-7AD921EDF5B0}" dt="2024-09-03T21:03:55.272" v="2926" actId="478"/>
          <ac:spMkLst>
            <pc:docMk/>
            <pc:sldMk cId="82500820" sldId="1191"/>
            <ac:spMk id="43" creationId="{827D0367-898D-5E44-753B-FEBE8DDCE51E}"/>
          </ac:spMkLst>
        </pc:spChg>
        <pc:spChg chg="del">
          <ac:chgData name="Jana Lu" userId="76d7ce9a-58f9-4227-9ce6-18dcc353422d" providerId="ADAL" clId="{2FBEFD77-14B2-4E0C-9FBF-7AD921EDF5B0}" dt="2024-09-03T21:03:55.272" v="2926" actId="478"/>
          <ac:spMkLst>
            <pc:docMk/>
            <pc:sldMk cId="82500820" sldId="1191"/>
            <ac:spMk id="44" creationId="{EBFDCF77-E9E4-C040-01B1-557EC2B3F57E}"/>
          </ac:spMkLst>
        </pc:spChg>
      </pc:sldChg>
      <pc:sldChg chg="delSp modSp mod">
        <pc:chgData name="Jana Lu" userId="76d7ce9a-58f9-4227-9ce6-18dcc353422d" providerId="ADAL" clId="{2FBEFD77-14B2-4E0C-9FBF-7AD921EDF5B0}" dt="2024-09-04T13:11:18.081" v="3571" actId="962"/>
        <pc:sldMkLst>
          <pc:docMk/>
          <pc:sldMk cId="3736946051" sldId="1192"/>
        </pc:sldMkLst>
        <pc:spChg chg="mod">
          <ac:chgData name="Jana Lu" userId="76d7ce9a-58f9-4227-9ce6-18dcc353422d" providerId="ADAL" clId="{2FBEFD77-14B2-4E0C-9FBF-7AD921EDF5B0}" dt="2024-09-03T19:26:35.071" v="2329" actId="20577"/>
          <ac:spMkLst>
            <pc:docMk/>
            <pc:sldMk cId="3736946051" sldId="1192"/>
            <ac:spMk id="27" creationId="{EAB89133-8382-EE57-2331-BF489B525ED9}"/>
          </ac:spMkLst>
        </pc:spChg>
        <pc:spChg chg="del">
          <ac:chgData name="Jana Lu" userId="76d7ce9a-58f9-4227-9ce6-18dcc353422d" providerId="ADAL" clId="{2FBEFD77-14B2-4E0C-9FBF-7AD921EDF5B0}" dt="2024-09-03T20:59:29.605" v="2909" actId="478"/>
          <ac:spMkLst>
            <pc:docMk/>
            <pc:sldMk cId="3736946051" sldId="1192"/>
            <ac:spMk id="28" creationId="{2DED60C8-1529-77F3-712E-FBE15713F30C}"/>
          </ac:spMkLst>
        </pc:spChg>
        <pc:spChg chg="del">
          <ac:chgData name="Jana Lu" userId="76d7ce9a-58f9-4227-9ce6-18dcc353422d" providerId="ADAL" clId="{2FBEFD77-14B2-4E0C-9FBF-7AD921EDF5B0}" dt="2024-09-03T20:59:29.605" v="2909" actId="478"/>
          <ac:spMkLst>
            <pc:docMk/>
            <pc:sldMk cId="3736946051" sldId="1192"/>
            <ac:spMk id="29" creationId="{D038AE16-FF9A-F47C-BAC5-417715F57965}"/>
          </ac:spMkLst>
        </pc:spChg>
        <pc:spChg chg="del">
          <ac:chgData name="Jana Lu" userId="76d7ce9a-58f9-4227-9ce6-18dcc353422d" providerId="ADAL" clId="{2FBEFD77-14B2-4E0C-9FBF-7AD921EDF5B0}" dt="2024-09-03T20:59:29.605" v="2909" actId="478"/>
          <ac:spMkLst>
            <pc:docMk/>
            <pc:sldMk cId="3736946051" sldId="1192"/>
            <ac:spMk id="30" creationId="{7D7EE207-9776-3023-846C-9966A393DC76}"/>
          </ac:spMkLst>
        </pc:spChg>
        <pc:spChg chg="del">
          <ac:chgData name="Jana Lu" userId="76d7ce9a-58f9-4227-9ce6-18dcc353422d" providerId="ADAL" clId="{2FBEFD77-14B2-4E0C-9FBF-7AD921EDF5B0}" dt="2024-09-03T20:59:29.605" v="2909" actId="478"/>
          <ac:spMkLst>
            <pc:docMk/>
            <pc:sldMk cId="3736946051" sldId="1192"/>
            <ac:spMk id="31" creationId="{936D59F7-AA1D-6D6C-7BF6-2C8F90578156}"/>
          </ac:spMkLst>
        </pc:spChg>
        <pc:spChg chg="del">
          <ac:chgData name="Jana Lu" userId="76d7ce9a-58f9-4227-9ce6-18dcc353422d" providerId="ADAL" clId="{2FBEFD77-14B2-4E0C-9FBF-7AD921EDF5B0}" dt="2024-09-03T20:59:29.605" v="2909" actId="478"/>
          <ac:spMkLst>
            <pc:docMk/>
            <pc:sldMk cId="3736946051" sldId="1192"/>
            <ac:spMk id="32" creationId="{82762003-900E-788D-5E9E-CE9EC06F8D1E}"/>
          </ac:spMkLst>
        </pc:spChg>
        <pc:spChg chg="del">
          <ac:chgData name="Jana Lu" userId="76d7ce9a-58f9-4227-9ce6-18dcc353422d" providerId="ADAL" clId="{2FBEFD77-14B2-4E0C-9FBF-7AD921EDF5B0}" dt="2024-09-03T20:59:29.605" v="2909" actId="478"/>
          <ac:spMkLst>
            <pc:docMk/>
            <pc:sldMk cId="3736946051" sldId="1192"/>
            <ac:spMk id="33" creationId="{52F68BC7-7DE6-5EC1-4A1B-412387841092}"/>
          </ac:spMkLst>
        </pc:spChg>
        <pc:spChg chg="del">
          <ac:chgData name="Jana Lu" userId="76d7ce9a-58f9-4227-9ce6-18dcc353422d" providerId="ADAL" clId="{2FBEFD77-14B2-4E0C-9FBF-7AD921EDF5B0}" dt="2024-09-03T20:59:29.605" v="2909" actId="478"/>
          <ac:spMkLst>
            <pc:docMk/>
            <pc:sldMk cId="3736946051" sldId="1192"/>
            <ac:spMk id="34" creationId="{465543D0-AE0B-6C22-4098-F76F0A177A7F}"/>
          </ac:spMkLst>
        </pc:spChg>
        <pc:spChg chg="del">
          <ac:chgData name="Jana Lu" userId="76d7ce9a-58f9-4227-9ce6-18dcc353422d" providerId="ADAL" clId="{2FBEFD77-14B2-4E0C-9FBF-7AD921EDF5B0}" dt="2024-09-03T20:59:29.605" v="2909" actId="478"/>
          <ac:spMkLst>
            <pc:docMk/>
            <pc:sldMk cId="3736946051" sldId="1192"/>
            <ac:spMk id="35" creationId="{EB931B7E-BE47-75DD-48DE-6AD2EDB54261}"/>
          </ac:spMkLst>
        </pc:spChg>
        <pc:spChg chg="del">
          <ac:chgData name="Jana Lu" userId="76d7ce9a-58f9-4227-9ce6-18dcc353422d" providerId="ADAL" clId="{2FBEFD77-14B2-4E0C-9FBF-7AD921EDF5B0}" dt="2024-09-03T20:59:29.605" v="2909" actId="478"/>
          <ac:spMkLst>
            <pc:docMk/>
            <pc:sldMk cId="3736946051" sldId="1192"/>
            <ac:spMk id="36" creationId="{01A815E3-0DEC-3074-5206-07345C42C258}"/>
          </ac:spMkLst>
        </pc:spChg>
        <pc:spChg chg="del">
          <ac:chgData name="Jana Lu" userId="76d7ce9a-58f9-4227-9ce6-18dcc353422d" providerId="ADAL" clId="{2FBEFD77-14B2-4E0C-9FBF-7AD921EDF5B0}" dt="2024-09-03T20:59:29.605" v="2909" actId="478"/>
          <ac:spMkLst>
            <pc:docMk/>
            <pc:sldMk cId="3736946051" sldId="1192"/>
            <ac:spMk id="37" creationId="{6FA34A74-4986-84BD-1BA3-2E87C67451A2}"/>
          </ac:spMkLst>
        </pc:spChg>
        <pc:spChg chg="del">
          <ac:chgData name="Jana Lu" userId="76d7ce9a-58f9-4227-9ce6-18dcc353422d" providerId="ADAL" clId="{2FBEFD77-14B2-4E0C-9FBF-7AD921EDF5B0}" dt="2024-09-03T20:59:29.605" v="2909" actId="478"/>
          <ac:spMkLst>
            <pc:docMk/>
            <pc:sldMk cId="3736946051" sldId="1192"/>
            <ac:spMk id="38" creationId="{EAB12E76-F6F2-CA7E-327C-08E3F837B1FC}"/>
          </ac:spMkLst>
        </pc:spChg>
        <pc:spChg chg="del">
          <ac:chgData name="Jana Lu" userId="76d7ce9a-58f9-4227-9ce6-18dcc353422d" providerId="ADAL" clId="{2FBEFD77-14B2-4E0C-9FBF-7AD921EDF5B0}" dt="2024-09-03T20:59:29.605" v="2909" actId="478"/>
          <ac:spMkLst>
            <pc:docMk/>
            <pc:sldMk cId="3736946051" sldId="1192"/>
            <ac:spMk id="39" creationId="{5EC6DF2D-5905-D605-01AD-A16CF232930D}"/>
          </ac:spMkLst>
        </pc:spChg>
        <pc:spChg chg="del">
          <ac:chgData name="Jana Lu" userId="76d7ce9a-58f9-4227-9ce6-18dcc353422d" providerId="ADAL" clId="{2FBEFD77-14B2-4E0C-9FBF-7AD921EDF5B0}" dt="2024-09-03T20:59:29.605" v="2909" actId="478"/>
          <ac:spMkLst>
            <pc:docMk/>
            <pc:sldMk cId="3736946051" sldId="1192"/>
            <ac:spMk id="40" creationId="{408A3C50-ACF7-2458-BFD4-CF27B35DA097}"/>
          </ac:spMkLst>
        </pc:spChg>
        <pc:spChg chg="del">
          <ac:chgData name="Jana Lu" userId="76d7ce9a-58f9-4227-9ce6-18dcc353422d" providerId="ADAL" clId="{2FBEFD77-14B2-4E0C-9FBF-7AD921EDF5B0}" dt="2024-09-03T20:59:29.605" v="2909" actId="478"/>
          <ac:spMkLst>
            <pc:docMk/>
            <pc:sldMk cId="3736946051" sldId="1192"/>
            <ac:spMk id="41" creationId="{B2E6D726-636F-6CE8-6EBA-5FEDBA83E5C1}"/>
          </ac:spMkLst>
        </pc:spChg>
        <pc:spChg chg="del">
          <ac:chgData name="Jana Lu" userId="76d7ce9a-58f9-4227-9ce6-18dcc353422d" providerId="ADAL" clId="{2FBEFD77-14B2-4E0C-9FBF-7AD921EDF5B0}" dt="2024-09-03T20:59:29.605" v="2909" actId="478"/>
          <ac:spMkLst>
            <pc:docMk/>
            <pc:sldMk cId="3736946051" sldId="1192"/>
            <ac:spMk id="42" creationId="{AB2046A4-85BB-CFC2-92F6-4D330CF8F454}"/>
          </ac:spMkLst>
        </pc:spChg>
        <pc:spChg chg="del">
          <ac:chgData name="Jana Lu" userId="76d7ce9a-58f9-4227-9ce6-18dcc353422d" providerId="ADAL" clId="{2FBEFD77-14B2-4E0C-9FBF-7AD921EDF5B0}" dt="2024-09-03T20:59:29.605" v="2909" actId="478"/>
          <ac:spMkLst>
            <pc:docMk/>
            <pc:sldMk cId="3736946051" sldId="1192"/>
            <ac:spMk id="43" creationId="{E90C49B4-AC36-DF56-1F7A-CFA3C44D0611}"/>
          </ac:spMkLst>
        </pc:spChg>
        <pc:spChg chg="del">
          <ac:chgData name="Jana Lu" userId="76d7ce9a-58f9-4227-9ce6-18dcc353422d" providerId="ADAL" clId="{2FBEFD77-14B2-4E0C-9FBF-7AD921EDF5B0}" dt="2024-09-03T20:59:29.605" v="2909" actId="478"/>
          <ac:spMkLst>
            <pc:docMk/>
            <pc:sldMk cId="3736946051" sldId="1192"/>
            <ac:spMk id="44" creationId="{A85FC502-5A68-5FA7-267B-F429287266D8}"/>
          </ac:spMkLst>
        </pc:spChg>
        <pc:spChg chg="del">
          <ac:chgData name="Jana Lu" userId="76d7ce9a-58f9-4227-9ce6-18dcc353422d" providerId="ADAL" clId="{2FBEFD77-14B2-4E0C-9FBF-7AD921EDF5B0}" dt="2024-09-03T20:59:29.605" v="2909" actId="478"/>
          <ac:spMkLst>
            <pc:docMk/>
            <pc:sldMk cId="3736946051" sldId="1192"/>
            <ac:spMk id="45" creationId="{FE4FE19F-9A92-0C2C-BBED-95CC0F23024B}"/>
          </ac:spMkLst>
        </pc:spChg>
        <pc:spChg chg="del">
          <ac:chgData name="Jana Lu" userId="76d7ce9a-58f9-4227-9ce6-18dcc353422d" providerId="ADAL" clId="{2FBEFD77-14B2-4E0C-9FBF-7AD921EDF5B0}" dt="2024-09-03T20:59:29.605" v="2909" actId="478"/>
          <ac:spMkLst>
            <pc:docMk/>
            <pc:sldMk cId="3736946051" sldId="1192"/>
            <ac:spMk id="46" creationId="{07DD8A6B-61D0-C177-8551-018C15DC85BE}"/>
          </ac:spMkLst>
        </pc:spChg>
        <pc:picChg chg="mod">
          <ac:chgData name="Jana Lu" userId="76d7ce9a-58f9-4227-9ce6-18dcc353422d" providerId="ADAL" clId="{2FBEFD77-14B2-4E0C-9FBF-7AD921EDF5B0}" dt="2024-09-04T13:11:18.081" v="3571" actId="962"/>
          <ac:picMkLst>
            <pc:docMk/>
            <pc:sldMk cId="3736946051" sldId="1192"/>
            <ac:picMk id="47" creationId="{286F4B26-1A4F-0F2F-C281-7F529C44651C}"/>
          </ac:picMkLst>
        </pc:picChg>
      </pc:sldChg>
      <pc:sldChg chg="addSp delSp modSp new mod modClrScheme chgLayout">
        <pc:chgData name="Jana Lu" userId="76d7ce9a-58f9-4227-9ce6-18dcc353422d" providerId="ADAL" clId="{2FBEFD77-14B2-4E0C-9FBF-7AD921EDF5B0}" dt="2024-09-04T14:48:05.345" v="3805" actId="13244"/>
        <pc:sldMkLst>
          <pc:docMk/>
          <pc:sldMk cId="1466264166" sldId="1193"/>
        </pc:sldMkLst>
        <pc:spChg chg="del mod ord">
          <ac:chgData name="Jana Lu" userId="76d7ce9a-58f9-4227-9ce6-18dcc353422d" providerId="ADAL" clId="{2FBEFD77-14B2-4E0C-9FBF-7AD921EDF5B0}" dt="2024-09-04T14:38:30.371" v="3573" actId="700"/>
          <ac:spMkLst>
            <pc:docMk/>
            <pc:sldMk cId="1466264166" sldId="1193"/>
            <ac:spMk id="2" creationId="{77CD2476-B8A5-0CFF-6F85-FBF5D9FA577D}"/>
          </ac:spMkLst>
        </pc:spChg>
        <pc:spChg chg="del mod ord">
          <ac:chgData name="Jana Lu" userId="76d7ce9a-58f9-4227-9ce6-18dcc353422d" providerId="ADAL" clId="{2FBEFD77-14B2-4E0C-9FBF-7AD921EDF5B0}" dt="2024-09-04T14:38:30.371" v="3573" actId="700"/>
          <ac:spMkLst>
            <pc:docMk/>
            <pc:sldMk cId="1466264166" sldId="1193"/>
            <ac:spMk id="3" creationId="{B1AB8485-EFF7-8BF6-F3C2-3E3B2B53B435}"/>
          </ac:spMkLst>
        </pc:spChg>
        <pc:spChg chg="del mod ord">
          <ac:chgData name="Jana Lu" userId="76d7ce9a-58f9-4227-9ce6-18dcc353422d" providerId="ADAL" clId="{2FBEFD77-14B2-4E0C-9FBF-7AD921EDF5B0}" dt="2024-09-04T14:38:30.371" v="3573" actId="700"/>
          <ac:spMkLst>
            <pc:docMk/>
            <pc:sldMk cId="1466264166" sldId="1193"/>
            <ac:spMk id="4" creationId="{E82B2B61-8F24-E2A5-9533-281A7393C542}"/>
          </ac:spMkLst>
        </pc:spChg>
        <pc:spChg chg="del">
          <ac:chgData name="Jana Lu" userId="76d7ce9a-58f9-4227-9ce6-18dcc353422d" providerId="ADAL" clId="{2FBEFD77-14B2-4E0C-9FBF-7AD921EDF5B0}" dt="2024-09-04T14:38:30.371" v="3573" actId="700"/>
          <ac:spMkLst>
            <pc:docMk/>
            <pc:sldMk cId="1466264166" sldId="1193"/>
            <ac:spMk id="5" creationId="{36736C59-ACE4-8CA5-81AA-33C6C382B0BC}"/>
          </ac:spMkLst>
        </pc:spChg>
        <pc:spChg chg="del">
          <ac:chgData name="Jana Lu" userId="76d7ce9a-58f9-4227-9ce6-18dcc353422d" providerId="ADAL" clId="{2FBEFD77-14B2-4E0C-9FBF-7AD921EDF5B0}" dt="2024-09-04T14:38:30.371" v="3573" actId="700"/>
          <ac:spMkLst>
            <pc:docMk/>
            <pc:sldMk cId="1466264166" sldId="1193"/>
            <ac:spMk id="6" creationId="{9E5D48C6-C63B-C2ED-388C-98E9A7C5884F}"/>
          </ac:spMkLst>
        </pc:spChg>
        <pc:spChg chg="del">
          <ac:chgData name="Jana Lu" userId="76d7ce9a-58f9-4227-9ce6-18dcc353422d" providerId="ADAL" clId="{2FBEFD77-14B2-4E0C-9FBF-7AD921EDF5B0}" dt="2024-09-04T14:38:30.371" v="3573" actId="700"/>
          <ac:spMkLst>
            <pc:docMk/>
            <pc:sldMk cId="1466264166" sldId="1193"/>
            <ac:spMk id="7" creationId="{798372B9-CE01-D284-CD55-2A7B49B86B2B}"/>
          </ac:spMkLst>
        </pc:spChg>
        <pc:spChg chg="del">
          <ac:chgData name="Jana Lu" userId="76d7ce9a-58f9-4227-9ce6-18dcc353422d" providerId="ADAL" clId="{2FBEFD77-14B2-4E0C-9FBF-7AD921EDF5B0}" dt="2024-09-04T14:38:30.371" v="3573" actId="700"/>
          <ac:spMkLst>
            <pc:docMk/>
            <pc:sldMk cId="1466264166" sldId="1193"/>
            <ac:spMk id="8" creationId="{8168608B-7149-DB1A-FCC6-B48A3AB77833}"/>
          </ac:spMkLst>
        </pc:spChg>
        <pc:spChg chg="del">
          <ac:chgData name="Jana Lu" userId="76d7ce9a-58f9-4227-9ce6-18dcc353422d" providerId="ADAL" clId="{2FBEFD77-14B2-4E0C-9FBF-7AD921EDF5B0}" dt="2024-09-04T14:38:30.371" v="3573" actId="700"/>
          <ac:spMkLst>
            <pc:docMk/>
            <pc:sldMk cId="1466264166" sldId="1193"/>
            <ac:spMk id="9" creationId="{482015FC-7BB2-F4FD-5FE0-ADB09576B77F}"/>
          </ac:spMkLst>
        </pc:spChg>
        <pc:spChg chg="del">
          <ac:chgData name="Jana Lu" userId="76d7ce9a-58f9-4227-9ce6-18dcc353422d" providerId="ADAL" clId="{2FBEFD77-14B2-4E0C-9FBF-7AD921EDF5B0}" dt="2024-09-04T14:38:30.371" v="3573" actId="700"/>
          <ac:spMkLst>
            <pc:docMk/>
            <pc:sldMk cId="1466264166" sldId="1193"/>
            <ac:spMk id="10" creationId="{B4C7C4F7-E4C3-BB1A-41EB-8EB22983A6F0}"/>
          </ac:spMkLst>
        </pc:spChg>
        <pc:spChg chg="del">
          <ac:chgData name="Jana Lu" userId="76d7ce9a-58f9-4227-9ce6-18dcc353422d" providerId="ADAL" clId="{2FBEFD77-14B2-4E0C-9FBF-7AD921EDF5B0}" dt="2024-09-04T14:38:30.371" v="3573" actId="700"/>
          <ac:spMkLst>
            <pc:docMk/>
            <pc:sldMk cId="1466264166" sldId="1193"/>
            <ac:spMk id="11" creationId="{88CDB7C7-6610-0467-BB84-611FB453A0FE}"/>
          </ac:spMkLst>
        </pc:spChg>
        <pc:spChg chg="del">
          <ac:chgData name="Jana Lu" userId="76d7ce9a-58f9-4227-9ce6-18dcc353422d" providerId="ADAL" clId="{2FBEFD77-14B2-4E0C-9FBF-7AD921EDF5B0}" dt="2024-09-04T14:38:30.371" v="3573" actId="700"/>
          <ac:spMkLst>
            <pc:docMk/>
            <pc:sldMk cId="1466264166" sldId="1193"/>
            <ac:spMk id="12" creationId="{8F797A09-9CC5-5A5D-521F-FF9B7C19CE86}"/>
          </ac:spMkLst>
        </pc:spChg>
        <pc:spChg chg="del">
          <ac:chgData name="Jana Lu" userId="76d7ce9a-58f9-4227-9ce6-18dcc353422d" providerId="ADAL" clId="{2FBEFD77-14B2-4E0C-9FBF-7AD921EDF5B0}" dt="2024-09-04T14:38:30.371" v="3573" actId="700"/>
          <ac:spMkLst>
            <pc:docMk/>
            <pc:sldMk cId="1466264166" sldId="1193"/>
            <ac:spMk id="13" creationId="{8C52998F-83B3-FD25-5B47-E35119679F95}"/>
          </ac:spMkLst>
        </pc:spChg>
        <pc:spChg chg="del">
          <ac:chgData name="Jana Lu" userId="76d7ce9a-58f9-4227-9ce6-18dcc353422d" providerId="ADAL" clId="{2FBEFD77-14B2-4E0C-9FBF-7AD921EDF5B0}" dt="2024-09-04T14:38:30.371" v="3573" actId="700"/>
          <ac:spMkLst>
            <pc:docMk/>
            <pc:sldMk cId="1466264166" sldId="1193"/>
            <ac:spMk id="14" creationId="{159EE096-89A0-6526-0087-C3BE776B2945}"/>
          </ac:spMkLst>
        </pc:spChg>
        <pc:spChg chg="del">
          <ac:chgData name="Jana Lu" userId="76d7ce9a-58f9-4227-9ce6-18dcc353422d" providerId="ADAL" clId="{2FBEFD77-14B2-4E0C-9FBF-7AD921EDF5B0}" dt="2024-09-04T14:38:30.371" v="3573" actId="700"/>
          <ac:spMkLst>
            <pc:docMk/>
            <pc:sldMk cId="1466264166" sldId="1193"/>
            <ac:spMk id="15" creationId="{EE868558-EBDC-FF95-DD54-A425EEC2C667}"/>
          </ac:spMkLst>
        </pc:spChg>
        <pc:spChg chg="del">
          <ac:chgData name="Jana Lu" userId="76d7ce9a-58f9-4227-9ce6-18dcc353422d" providerId="ADAL" clId="{2FBEFD77-14B2-4E0C-9FBF-7AD921EDF5B0}" dt="2024-09-04T14:38:30.371" v="3573" actId="700"/>
          <ac:spMkLst>
            <pc:docMk/>
            <pc:sldMk cId="1466264166" sldId="1193"/>
            <ac:spMk id="16" creationId="{B6CC66BF-401B-7962-2866-674499FCB977}"/>
          </ac:spMkLst>
        </pc:spChg>
        <pc:spChg chg="del">
          <ac:chgData name="Jana Lu" userId="76d7ce9a-58f9-4227-9ce6-18dcc353422d" providerId="ADAL" clId="{2FBEFD77-14B2-4E0C-9FBF-7AD921EDF5B0}" dt="2024-09-04T14:38:30.371" v="3573" actId="700"/>
          <ac:spMkLst>
            <pc:docMk/>
            <pc:sldMk cId="1466264166" sldId="1193"/>
            <ac:spMk id="17" creationId="{3DCC29E0-0394-6797-3C51-5EA41ACECFC8}"/>
          </ac:spMkLst>
        </pc:spChg>
        <pc:spChg chg="del">
          <ac:chgData name="Jana Lu" userId="76d7ce9a-58f9-4227-9ce6-18dcc353422d" providerId="ADAL" clId="{2FBEFD77-14B2-4E0C-9FBF-7AD921EDF5B0}" dt="2024-09-04T14:38:30.371" v="3573" actId="700"/>
          <ac:spMkLst>
            <pc:docMk/>
            <pc:sldMk cId="1466264166" sldId="1193"/>
            <ac:spMk id="18" creationId="{D9451693-126B-90A5-49DF-5B40E2E2B38F}"/>
          </ac:spMkLst>
        </pc:spChg>
        <pc:spChg chg="del">
          <ac:chgData name="Jana Lu" userId="76d7ce9a-58f9-4227-9ce6-18dcc353422d" providerId="ADAL" clId="{2FBEFD77-14B2-4E0C-9FBF-7AD921EDF5B0}" dt="2024-09-04T14:38:30.371" v="3573" actId="700"/>
          <ac:spMkLst>
            <pc:docMk/>
            <pc:sldMk cId="1466264166" sldId="1193"/>
            <ac:spMk id="19" creationId="{A528DCFC-8880-B131-90B1-D21008DCF56B}"/>
          </ac:spMkLst>
        </pc:spChg>
        <pc:spChg chg="del">
          <ac:chgData name="Jana Lu" userId="76d7ce9a-58f9-4227-9ce6-18dcc353422d" providerId="ADAL" clId="{2FBEFD77-14B2-4E0C-9FBF-7AD921EDF5B0}" dt="2024-09-04T14:38:30.371" v="3573" actId="700"/>
          <ac:spMkLst>
            <pc:docMk/>
            <pc:sldMk cId="1466264166" sldId="1193"/>
            <ac:spMk id="20" creationId="{7440B591-5C4C-BF2D-F165-9D75DB14E6AA}"/>
          </ac:spMkLst>
        </pc:spChg>
        <pc:spChg chg="del">
          <ac:chgData name="Jana Lu" userId="76d7ce9a-58f9-4227-9ce6-18dcc353422d" providerId="ADAL" clId="{2FBEFD77-14B2-4E0C-9FBF-7AD921EDF5B0}" dt="2024-09-04T14:38:30.371" v="3573" actId="700"/>
          <ac:spMkLst>
            <pc:docMk/>
            <pc:sldMk cId="1466264166" sldId="1193"/>
            <ac:spMk id="21" creationId="{6F155C36-90DD-2D6C-D4B0-177B1CA2297D}"/>
          </ac:spMkLst>
        </pc:spChg>
        <pc:spChg chg="del">
          <ac:chgData name="Jana Lu" userId="76d7ce9a-58f9-4227-9ce6-18dcc353422d" providerId="ADAL" clId="{2FBEFD77-14B2-4E0C-9FBF-7AD921EDF5B0}" dt="2024-09-04T14:38:30.371" v="3573" actId="700"/>
          <ac:spMkLst>
            <pc:docMk/>
            <pc:sldMk cId="1466264166" sldId="1193"/>
            <ac:spMk id="22" creationId="{AB658C59-3247-7D84-5FF4-C9D78E00878F}"/>
          </ac:spMkLst>
        </pc:spChg>
        <pc:spChg chg="del">
          <ac:chgData name="Jana Lu" userId="76d7ce9a-58f9-4227-9ce6-18dcc353422d" providerId="ADAL" clId="{2FBEFD77-14B2-4E0C-9FBF-7AD921EDF5B0}" dt="2024-09-04T14:38:30.371" v="3573" actId="700"/>
          <ac:spMkLst>
            <pc:docMk/>
            <pc:sldMk cId="1466264166" sldId="1193"/>
            <ac:spMk id="23" creationId="{8A8791A7-835C-EF33-2D5D-A6FB64223EDB}"/>
          </ac:spMkLst>
        </pc:spChg>
        <pc:spChg chg="mod ord">
          <ac:chgData name="Jana Lu" userId="76d7ce9a-58f9-4227-9ce6-18dcc353422d" providerId="ADAL" clId="{2FBEFD77-14B2-4E0C-9FBF-7AD921EDF5B0}" dt="2024-09-04T14:48:05.345" v="3805" actId="13244"/>
          <ac:spMkLst>
            <pc:docMk/>
            <pc:sldMk cId="1466264166" sldId="1193"/>
            <ac:spMk id="24" creationId="{17353F03-0E8B-C7B1-8A88-15749083F4CA}"/>
          </ac:spMkLst>
        </pc:spChg>
        <pc:spChg chg="add mod ord">
          <ac:chgData name="Jana Lu" userId="76d7ce9a-58f9-4227-9ce6-18dcc353422d" providerId="ADAL" clId="{2FBEFD77-14B2-4E0C-9FBF-7AD921EDF5B0}" dt="2024-09-04T14:38:47.222" v="3613" actId="404"/>
          <ac:spMkLst>
            <pc:docMk/>
            <pc:sldMk cId="1466264166" sldId="1193"/>
            <ac:spMk id="25" creationId="{5F9607A6-3F04-CED7-7BAE-DEFE0A12C29C}"/>
          </ac:spMkLst>
        </pc:spChg>
        <pc:spChg chg="add del mod ord">
          <ac:chgData name="Jana Lu" userId="76d7ce9a-58f9-4227-9ce6-18dcc353422d" providerId="ADAL" clId="{2FBEFD77-14B2-4E0C-9FBF-7AD921EDF5B0}" dt="2024-09-04T14:39:39.672" v="3623" actId="478"/>
          <ac:spMkLst>
            <pc:docMk/>
            <pc:sldMk cId="1466264166" sldId="1193"/>
            <ac:spMk id="26" creationId="{CC6C192D-C22B-1F15-ECAD-C6126F5F2E01}"/>
          </ac:spMkLst>
        </pc:spChg>
        <pc:spChg chg="add del mod ord">
          <ac:chgData name="Jana Lu" userId="76d7ce9a-58f9-4227-9ce6-18dcc353422d" providerId="ADAL" clId="{2FBEFD77-14B2-4E0C-9FBF-7AD921EDF5B0}" dt="2024-09-04T14:39:42.071" v="3624" actId="478"/>
          <ac:spMkLst>
            <pc:docMk/>
            <pc:sldMk cId="1466264166" sldId="1193"/>
            <ac:spMk id="27" creationId="{CF793758-9BAB-BA33-AFD4-0A56A7D69831}"/>
          </ac:spMkLst>
        </pc:spChg>
        <pc:spChg chg="mod">
          <ac:chgData name="Jana Lu" userId="76d7ce9a-58f9-4227-9ce6-18dcc353422d" providerId="ADAL" clId="{2FBEFD77-14B2-4E0C-9FBF-7AD921EDF5B0}" dt="2024-09-04T14:38:56.859" v="3614"/>
          <ac:spMkLst>
            <pc:docMk/>
            <pc:sldMk cId="1466264166" sldId="1193"/>
            <ac:spMk id="30" creationId="{C2C12028-1B67-85F4-EAC8-6490A9CB6EB5}"/>
          </ac:spMkLst>
        </pc:spChg>
        <pc:spChg chg="mod">
          <ac:chgData name="Jana Lu" userId="76d7ce9a-58f9-4227-9ce6-18dcc353422d" providerId="ADAL" clId="{2FBEFD77-14B2-4E0C-9FBF-7AD921EDF5B0}" dt="2024-09-04T14:38:56.859" v="3614"/>
          <ac:spMkLst>
            <pc:docMk/>
            <pc:sldMk cId="1466264166" sldId="1193"/>
            <ac:spMk id="31" creationId="{A72E346D-FAAF-D797-B52D-55AB4E4F3C71}"/>
          </ac:spMkLst>
        </pc:spChg>
        <pc:spChg chg="mod">
          <ac:chgData name="Jana Lu" userId="76d7ce9a-58f9-4227-9ce6-18dcc353422d" providerId="ADAL" clId="{2FBEFD77-14B2-4E0C-9FBF-7AD921EDF5B0}" dt="2024-09-04T14:38:56.859" v="3614"/>
          <ac:spMkLst>
            <pc:docMk/>
            <pc:sldMk cId="1466264166" sldId="1193"/>
            <ac:spMk id="32" creationId="{D9C664B0-E962-F457-CD75-AB1C64BB2675}"/>
          </ac:spMkLst>
        </pc:spChg>
        <pc:spChg chg="mod">
          <ac:chgData name="Jana Lu" userId="76d7ce9a-58f9-4227-9ce6-18dcc353422d" providerId="ADAL" clId="{2FBEFD77-14B2-4E0C-9FBF-7AD921EDF5B0}" dt="2024-09-04T14:39:45.929" v="3625"/>
          <ac:spMkLst>
            <pc:docMk/>
            <pc:sldMk cId="1466264166" sldId="1193"/>
            <ac:spMk id="38" creationId="{12F5CE52-41EC-F8FD-60AD-BBD99BB32203}"/>
          </ac:spMkLst>
        </pc:spChg>
        <pc:spChg chg="mod">
          <ac:chgData name="Jana Lu" userId="76d7ce9a-58f9-4227-9ce6-18dcc353422d" providerId="ADAL" clId="{2FBEFD77-14B2-4E0C-9FBF-7AD921EDF5B0}" dt="2024-09-04T14:39:45.929" v="3625"/>
          <ac:spMkLst>
            <pc:docMk/>
            <pc:sldMk cId="1466264166" sldId="1193"/>
            <ac:spMk id="39" creationId="{039755AD-998F-12A3-688E-C34B618C512F}"/>
          </ac:spMkLst>
        </pc:spChg>
        <pc:spChg chg="mod">
          <ac:chgData name="Jana Lu" userId="76d7ce9a-58f9-4227-9ce6-18dcc353422d" providerId="ADAL" clId="{2FBEFD77-14B2-4E0C-9FBF-7AD921EDF5B0}" dt="2024-09-04T14:39:45.929" v="3625"/>
          <ac:spMkLst>
            <pc:docMk/>
            <pc:sldMk cId="1466264166" sldId="1193"/>
            <ac:spMk id="40" creationId="{AFD68C39-2DC4-128A-D070-7B403FDB9E35}"/>
          </ac:spMkLst>
        </pc:spChg>
        <pc:grpChg chg="add del mod">
          <ac:chgData name="Jana Lu" userId="76d7ce9a-58f9-4227-9ce6-18dcc353422d" providerId="ADAL" clId="{2FBEFD77-14B2-4E0C-9FBF-7AD921EDF5B0}" dt="2024-09-04T14:39:35.465" v="3622" actId="1076"/>
          <ac:grpSpMkLst>
            <pc:docMk/>
            <pc:sldMk cId="1466264166" sldId="1193"/>
            <ac:grpSpMk id="28" creationId="{4D871F27-3D12-3CA7-F77F-DDFFB1E8DE0C}"/>
          </ac:grpSpMkLst>
        </pc:grpChg>
        <pc:grpChg chg="mod">
          <ac:chgData name="Jana Lu" userId="76d7ce9a-58f9-4227-9ce6-18dcc353422d" providerId="ADAL" clId="{2FBEFD77-14B2-4E0C-9FBF-7AD921EDF5B0}" dt="2024-09-04T14:38:56.859" v="3614"/>
          <ac:grpSpMkLst>
            <pc:docMk/>
            <pc:sldMk cId="1466264166" sldId="1193"/>
            <ac:grpSpMk id="29" creationId="{5AEAB8D0-A091-82E9-D4FF-A602A1221D56}"/>
          </ac:grpSpMkLst>
        </pc:grpChg>
        <pc:grpChg chg="add del mod">
          <ac:chgData name="Jana Lu" userId="76d7ce9a-58f9-4227-9ce6-18dcc353422d" providerId="ADAL" clId="{2FBEFD77-14B2-4E0C-9FBF-7AD921EDF5B0}" dt="2024-09-04T14:40:08.848" v="3631" actId="478"/>
          <ac:grpSpMkLst>
            <pc:docMk/>
            <pc:sldMk cId="1466264166" sldId="1193"/>
            <ac:grpSpMk id="36" creationId="{1A94C92E-E52C-A4AE-02DA-9D8969F6DAA5}"/>
          </ac:grpSpMkLst>
        </pc:grpChg>
        <pc:grpChg chg="mod">
          <ac:chgData name="Jana Lu" userId="76d7ce9a-58f9-4227-9ce6-18dcc353422d" providerId="ADAL" clId="{2FBEFD77-14B2-4E0C-9FBF-7AD921EDF5B0}" dt="2024-09-04T14:39:45.929" v="3625"/>
          <ac:grpSpMkLst>
            <pc:docMk/>
            <pc:sldMk cId="1466264166" sldId="1193"/>
            <ac:grpSpMk id="37" creationId="{C6E02F78-CF99-BC18-4CF2-42CD50396726}"/>
          </ac:grpSpMkLst>
        </pc:grpChg>
        <pc:picChg chg="mod">
          <ac:chgData name="Jana Lu" userId="76d7ce9a-58f9-4227-9ce6-18dcc353422d" providerId="ADAL" clId="{2FBEFD77-14B2-4E0C-9FBF-7AD921EDF5B0}" dt="2024-09-04T14:38:56.859" v="3614"/>
          <ac:picMkLst>
            <pc:docMk/>
            <pc:sldMk cId="1466264166" sldId="1193"/>
            <ac:picMk id="33" creationId="{E9D2FCB3-342E-F169-CC2B-498988D17A3A}"/>
          </ac:picMkLst>
        </pc:picChg>
        <pc:picChg chg="mod">
          <ac:chgData name="Jana Lu" userId="76d7ce9a-58f9-4227-9ce6-18dcc353422d" providerId="ADAL" clId="{2FBEFD77-14B2-4E0C-9FBF-7AD921EDF5B0}" dt="2024-09-04T14:38:56.859" v="3614"/>
          <ac:picMkLst>
            <pc:docMk/>
            <pc:sldMk cId="1466264166" sldId="1193"/>
            <ac:picMk id="34" creationId="{4197BE15-77C5-617C-C864-3CBB11100DED}"/>
          </ac:picMkLst>
        </pc:picChg>
        <pc:picChg chg="mod">
          <ac:chgData name="Jana Lu" userId="76d7ce9a-58f9-4227-9ce6-18dcc353422d" providerId="ADAL" clId="{2FBEFD77-14B2-4E0C-9FBF-7AD921EDF5B0}" dt="2024-09-04T14:38:56.859" v="3614"/>
          <ac:picMkLst>
            <pc:docMk/>
            <pc:sldMk cId="1466264166" sldId="1193"/>
            <ac:picMk id="35" creationId="{528AE2EC-3D87-A1BA-8CD5-212CEFFF7CF8}"/>
          </ac:picMkLst>
        </pc:picChg>
        <pc:picChg chg="mod">
          <ac:chgData name="Jana Lu" userId="76d7ce9a-58f9-4227-9ce6-18dcc353422d" providerId="ADAL" clId="{2FBEFD77-14B2-4E0C-9FBF-7AD921EDF5B0}" dt="2024-09-04T14:39:45.929" v="3625"/>
          <ac:picMkLst>
            <pc:docMk/>
            <pc:sldMk cId="1466264166" sldId="1193"/>
            <ac:picMk id="41" creationId="{7065724D-D0A9-F178-CAB4-35108DAAF6CF}"/>
          </ac:picMkLst>
        </pc:picChg>
        <pc:picChg chg="mod">
          <ac:chgData name="Jana Lu" userId="76d7ce9a-58f9-4227-9ce6-18dcc353422d" providerId="ADAL" clId="{2FBEFD77-14B2-4E0C-9FBF-7AD921EDF5B0}" dt="2024-09-04T14:39:45.929" v="3625"/>
          <ac:picMkLst>
            <pc:docMk/>
            <pc:sldMk cId="1466264166" sldId="1193"/>
            <ac:picMk id="42" creationId="{BB24E02F-AB3A-299C-EBB2-7317341EB12B}"/>
          </ac:picMkLst>
        </pc:picChg>
        <pc:picChg chg="mod">
          <ac:chgData name="Jana Lu" userId="76d7ce9a-58f9-4227-9ce6-18dcc353422d" providerId="ADAL" clId="{2FBEFD77-14B2-4E0C-9FBF-7AD921EDF5B0}" dt="2024-09-04T14:39:45.929" v="3625"/>
          <ac:picMkLst>
            <pc:docMk/>
            <pc:sldMk cId="1466264166" sldId="1193"/>
            <ac:picMk id="43" creationId="{C12DDABB-7822-53EF-E0F4-9443CCB899D8}"/>
          </ac:picMkLst>
        </pc:picChg>
        <pc:picChg chg="add mod modCrop">
          <ac:chgData name="Jana Lu" userId="76d7ce9a-58f9-4227-9ce6-18dcc353422d" providerId="ADAL" clId="{2FBEFD77-14B2-4E0C-9FBF-7AD921EDF5B0}" dt="2024-09-04T14:43:35.255" v="3710" actId="1076"/>
          <ac:picMkLst>
            <pc:docMk/>
            <pc:sldMk cId="1466264166" sldId="1193"/>
            <ac:picMk id="45" creationId="{ACB1EF3E-DF63-9566-B522-AE7D40DB06B3}"/>
          </ac:picMkLst>
        </pc:picChg>
      </pc:sldChg>
      <pc:sldChg chg="addSp delSp modSp add mod">
        <pc:chgData name="Jana Lu" userId="76d7ce9a-58f9-4227-9ce6-18dcc353422d" providerId="ADAL" clId="{2FBEFD77-14B2-4E0C-9FBF-7AD921EDF5B0}" dt="2024-09-04T14:48:27.055" v="3807" actId="962"/>
        <pc:sldMkLst>
          <pc:docMk/>
          <pc:sldMk cId="3342763498" sldId="1194"/>
        </pc:sldMkLst>
        <pc:spChg chg="ord">
          <ac:chgData name="Jana Lu" userId="76d7ce9a-58f9-4227-9ce6-18dcc353422d" providerId="ADAL" clId="{2FBEFD77-14B2-4E0C-9FBF-7AD921EDF5B0}" dt="2024-09-04T14:48:14.839" v="3806" actId="13244"/>
          <ac:spMkLst>
            <pc:docMk/>
            <pc:sldMk cId="3342763498" sldId="1194"/>
            <ac:spMk id="24" creationId="{17353F03-0E8B-C7B1-8A88-15749083F4CA}"/>
          </ac:spMkLst>
        </pc:spChg>
        <pc:spChg chg="mod">
          <ac:chgData name="Jana Lu" userId="76d7ce9a-58f9-4227-9ce6-18dcc353422d" providerId="ADAL" clId="{2FBEFD77-14B2-4E0C-9FBF-7AD921EDF5B0}" dt="2024-09-04T14:42:26.813" v="3696" actId="14100"/>
          <ac:spMkLst>
            <pc:docMk/>
            <pc:sldMk cId="3342763498" sldId="1194"/>
            <ac:spMk id="25" creationId="{5F9607A6-3F04-CED7-7BAE-DEFE0A12C29C}"/>
          </ac:spMkLst>
        </pc:spChg>
        <pc:picChg chg="add mod modCrop">
          <ac:chgData name="Jana Lu" userId="76d7ce9a-58f9-4227-9ce6-18dcc353422d" providerId="ADAL" clId="{2FBEFD77-14B2-4E0C-9FBF-7AD921EDF5B0}" dt="2024-09-04T14:48:27.055" v="3807" actId="962"/>
          <ac:picMkLst>
            <pc:docMk/>
            <pc:sldMk cId="3342763498" sldId="1194"/>
            <ac:picMk id="3" creationId="{D8BDF19E-85D1-C76B-3E8F-AD8BF70C5297}"/>
          </ac:picMkLst>
        </pc:picChg>
        <pc:picChg chg="del">
          <ac:chgData name="Jana Lu" userId="76d7ce9a-58f9-4227-9ce6-18dcc353422d" providerId="ADAL" clId="{2FBEFD77-14B2-4E0C-9FBF-7AD921EDF5B0}" dt="2024-09-04T14:41:27.972" v="3642" actId="478"/>
          <ac:picMkLst>
            <pc:docMk/>
            <pc:sldMk cId="3342763498" sldId="1194"/>
            <ac:picMk id="45" creationId="{ACB1EF3E-DF63-9566-B522-AE7D40DB06B3}"/>
          </ac:picMkLst>
        </pc:picChg>
      </pc:sldChg>
      <pc:sldChg chg="addSp delSp modSp add mod">
        <pc:chgData name="Jana Lu" userId="76d7ce9a-58f9-4227-9ce6-18dcc353422d" providerId="ADAL" clId="{2FBEFD77-14B2-4E0C-9FBF-7AD921EDF5B0}" dt="2024-09-04T14:48:33.172" v="3808" actId="13244"/>
        <pc:sldMkLst>
          <pc:docMk/>
          <pc:sldMk cId="256954224" sldId="1195"/>
        </pc:sldMkLst>
        <pc:spChg chg="ord">
          <ac:chgData name="Jana Lu" userId="76d7ce9a-58f9-4227-9ce6-18dcc353422d" providerId="ADAL" clId="{2FBEFD77-14B2-4E0C-9FBF-7AD921EDF5B0}" dt="2024-09-04T14:48:33.172" v="3808" actId="13244"/>
          <ac:spMkLst>
            <pc:docMk/>
            <pc:sldMk cId="256954224" sldId="1195"/>
            <ac:spMk id="24" creationId="{17353F03-0E8B-C7B1-8A88-15749083F4CA}"/>
          </ac:spMkLst>
        </pc:spChg>
        <pc:spChg chg="mod">
          <ac:chgData name="Jana Lu" userId="76d7ce9a-58f9-4227-9ce6-18dcc353422d" providerId="ADAL" clId="{2FBEFD77-14B2-4E0C-9FBF-7AD921EDF5B0}" dt="2024-09-04T14:44:14.055" v="3739" actId="20577"/>
          <ac:spMkLst>
            <pc:docMk/>
            <pc:sldMk cId="256954224" sldId="1195"/>
            <ac:spMk id="25" creationId="{5F9607A6-3F04-CED7-7BAE-DEFE0A12C29C}"/>
          </ac:spMkLst>
        </pc:spChg>
        <pc:picChg chg="del">
          <ac:chgData name="Jana Lu" userId="76d7ce9a-58f9-4227-9ce6-18dcc353422d" providerId="ADAL" clId="{2FBEFD77-14B2-4E0C-9FBF-7AD921EDF5B0}" dt="2024-09-04T14:42:52.359" v="3701" actId="478"/>
          <ac:picMkLst>
            <pc:docMk/>
            <pc:sldMk cId="256954224" sldId="1195"/>
            <ac:picMk id="3" creationId="{D8BDF19E-85D1-C76B-3E8F-AD8BF70C5297}"/>
          </ac:picMkLst>
        </pc:picChg>
        <pc:picChg chg="add mod modCrop">
          <ac:chgData name="Jana Lu" userId="76d7ce9a-58f9-4227-9ce6-18dcc353422d" providerId="ADAL" clId="{2FBEFD77-14B2-4E0C-9FBF-7AD921EDF5B0}" dt="2024-09-04T14:45:36.981" v="3751" actId="1076"/>
          <ac:picMkLst>
            <pc:docMk/>
            <pc:sldMk cId="256954224" sldId="1195"/>
            <ac:picMk id="4" creationId="{D5D04E7A-185B-5A77-D930-A32B3D1A05D6}"/>
          </ac:picMkLst>
        </pc:picChg>
      </pc:sldChg>
      <pc:sldChg chg="new del">
        <pc:chgData name="Jana Lu" userId="76d7ce9a-58f9-4227-9ce6-18dcc353422d" providerId="ADAL" clId="{2FBEFD77-14B2-4E0C-9FBF-7AD921EDF5B0}" dt="2024-09-04T14:46:11.805" v="3753" actId="680"/>
        <pc:sldMkLst>
          <pc:docMk/>
          <pc:sldMk cId="2044562722" sldId="1196"/>
        </pc:sldMkLst>
      </pc:sldChg>
      <pc:sldChg chg="addSp delSp modSp new mod modClrScheme chgLayout">
        <pc:chgData name="Jana Lu" userId="76d7ce9a-58f9-4227-9ce6-18dcc353422d" providerId="ADAL" clId="{2FBEFD77-14B2-4E0C-9FBF-7AD921EDF5B0}" dt="2024-09-04T14:49:07.427" v="3812" actId="13244"/>
        <pc:sldMkLst>
          <pc:docMk/>
          <pc:sldMk cId="2244870659" sldId="1196"/>
        </pc:sldMkLst>
        <pc:spChg chg="del mod ord">
          <ac:chgData name="Jana Lu" userId="76d7ce9a-58f9-4227-9ce6-18dcc353422d" providerId="ADAL" clId="{2FBEFD77-14B2-4E0C-9FBF-7AD921EDF5B0}" dt="2024-09-04T14:46:18.379" v="3755" actId="700"/>
          <ac:spMkLst>
            <pc:docMk/>
            <pc:sldMk cId="2244870659" sldId="1196"/>
            <ac:spMk id="2" creationId="{090F1F4E-1D2C-9091-C4B8-11E19238C61D}"/>
          </ac:spMkLst>
        </pc:spChg>
        <pc:spChg chg="del mod ord">
          <ac:chgData name="Jana Lu" userId="76d7ce9a-58f9-4227-9ce6-18dcc353422d" providerId="ADAL" clId="{2FBEFD77-14B2-4E0C-9FBF-7AD921EDF5B0}" dt="2024-09-04T14:46:18.379" v="3755" actId="700"/>
          <ac:spMkLst>
            <pc:docMk/>
            <pc:sldMk cId="2244870659" sldId="1196"/>
            <ac:spMk id="3" creationId="{029D9BCD-11C1-33E3-D9C0-D3F3E21EBD60}"/>
          </ac:spMkLst>
        </pc:spChg>
        <pc:spChg chg="del mod ord">
          <ac:chgData name="Jana Lu" userId="76d7ce9a-58f9-4227-9ce6-18dcc353422d" providerId="ADAL" clId="{2FBEFD77-14B2-4E0C-9FBF-7AD921EDF5B0}" dt="2024-09-04T14:46:18.379" v="3755" actId="700"/>
          <ac:spMkLst>
            <pc:docMk/>
            <pc:sldMk cId="2244870659" sldId="1196"/>
            <ac:spMk id="4" creationId="{483CA25F-13D3-E671-48D8-12E47DB19B61}"/>
          </ac:spMkLst>
        </pc:spChg>
        <pc:spChg chg="del mod ord">
          <ac:chgData name="Jana Lu" userId="76d7ce9a-58f9-4227-9ce6-18dcc353422d" providerId="ADAL" clId="{2FBEFD77-14B2-4E0C-9FBF-7AD921EDF5B0}" dt="2024-09-04T14:46:18.379" v="3755" actId="700"/>
          <ac:spMkLst>
            <pc:docMk/>
            <pc:sldMk cId="2244870659" sldId="1196"/>
            <ac:spMk id="5" creationId="{F4866852-1FAA-0D2B-F918-0E81AD7EAB2A}"/>
          </ac:spMkLst>
        </pc:spChg>
        <pc:spChg chg="del mod ord">
          <ac:chgData name="Jana Lu" userId="76d7ce9a-58f9-4227-9ce6-18dcc353422d" providerId="ADAL" clId="{2FBEFD77-14B2-4E0C-9FBF-7AD921EDF5B0}" dt="2024-09-04T14:46:18.379" v="3755" actId="700"/>
          <ac:spMkLst>
            <pc:docMk/>
            <pc:sldMk cId="2244870659" sldId="1196"/>
            <ac:spMk id="6" creationId="{B88D2C2E-18A1-7A17-A693-C8319D8D28CA}"/>
          </ac:spMkLst>
        </pc:spChg>
        <pc:spChg chg="del mod ord">
          <ac:chgData name="Jana Lu" userId="76d7ce9a-58f9-4227-9ce6-18dcc353422d" providerId="ADAL" clId="{2FBEFD77-14B2-4E0C-9FBF-7AD921EDF5B0}" dt="2024-09-04T14:46:18.379" v="3755" actId="700"/>
          <ac:spMkLst>
            <pc:docMk/>
            <pc:sldMk cId="2244870659" sldId="1196"/>
            <ac:spMk id="7" creationId="{1576074F-E948-CB3C-9A47-1370B1C86D0C}"/>
          </ac:spMkLst>
        </pc:spChg>
        <pc:spChg chg="del mod ord">
          <ac:chgData name="Jana Lu" userId="76d7ce9a-58f9-4227-9ce6-18dcc353422d" providerId="ADAL" clId="{2FBEFD77-14B2-4E0C-9FBF-7AD921EDF5B0}" dt="2024-09-04T14:46:18.379" v="3755" actId="700"/>
          <ac:spMkLst>
            <pc:docMk/>
            <pc:sldMk cId="2244870659" sldId="1196"/>
            <ac:spMk id="8" creationId="{888A23BD-C269-EBCA-51B2-E9B160116C82}"/>
          </ac:spMkLst>
        </pc:spChg>
        <pc:spChg chg="del mod ord">
          <ac:chgData name="Jana Lu" userId="76d7ce9a-58f9-4227-9ce6-18dcc353422d" providerId="ADAL" clId="{2FBEFD77-14B2-4E0C-9FBF-7AD921EDF5B0}" dt="2024-09-04T14:46:18.379" v="3755" actId="700"/>
          <ac:spMkLst>
            <pc:docMk/>
            <pc:sldMk cId="2244870659" sldId="1196"/>
            <ac:spMk id="9" creationId="{35D26C3F-4D66-BDCA-658C-75B96A6CDB65}"/>
          </ac:spMkLst>
        </pc:spChg>
        <pc:spChg chg="del mod ord">
          <ac:chgData name="Jana Lu" userId="76d7ce9a-58f9-4227-9ce6-18dcc353422d" providerId="ADAL" clId="{2FBEFD77-14B2-4E0C-9FBF-7AD921EDF5B0}" dt="2024-09-04T14:46:18.379" v="3755" actId="700"/>
          <ac:spMkLst>
            <pc:docMk/>
            <pc:sldMk cId="2244870659" sldId="1196"/>
            <ac:spMk id="10" creationId="{EA5AA152-3E43-779F-6473-B92E011551E6}"/>
          </ac:spMkLst>
        </pc:spChg>
        <pc:spChg chg="del mod ord">
          <ac:chgData name="Jana Lu" userId="76d7ce9a-58f9-4227-9ce6-18dcc353422d" providerId="ADAL" clId="{2FBEFD77-14B2-4E0C-9FBF-7AD921EDF5B0}" dt="2024-09-04T14:46:18.379" v="3755" actId="700"/>
          <ac:spMkLst>
            <pc:docMk/>
            <pc:sldMk cId="2244870659" sldId="1196"/>
            <ac:spMk id="11" creationId="{5A4A1E43-49F4-95E3-E983-A64DBEBDD7B0}"/>
          </ac:spMkLst>
        </pc:spChg>
        <pc:spChg chg="del mod ord">
          <ac:chgData name="Jana Lu" userId="76d7ce9a-58f9-4227-9ce6-18dcc353422d" providerId="ADAL" clId="{2FBEFD77-14B2-4E0C-9FBF-7AD921EDF5B0}" dt="2024-09-04T14:46:18.379" v="3755" actId="700"/>
          <ac:spMkLst>
            <pc:docMk/>
            <pc:sldMk cId="2244870659" sldId="1196"/>
            <ac:spMk id="12" creationId="{5BCECFAF-7204-E970-CF38-6271A6912E9F}"/>
          </ac:spMkLst>
        </pc:spChg>
        <pc:spChg chg="del mod ord">
          <ac:chgData name="Jana Lu" userId="76d7ce9a-58f9-4227-9ce6-18dcc353422d" providerId="ADAL" clId="{2FBEFD77-14B2-4E0C-9FBF-7AD921EDF5B0}" dt="2024-09-04T14:46:18.379" v="3755" actId="700"/>
          <ac:spMkLst>
            <pc:docMk/>
            <pc:sldMk cId="2244870659" sldId="1196"/>
            <ac:spMk id="13" creationId="{ED5D82FD-623D-9DD9-D2AB-22F287133C8D}"/>
          </ac:spMkLst>
        </pc:spChg>
        <pc:spChg chg="del mod ord">
          <ac:chgData name="Jana Lu" userId="76d7ce9a-58f9-4227-9ce6-18dcc353422d" providerId="ADAL" clId="{2FBEFD77-14B2-4E0C-9FBF-7AD921EDF5B0}" dt="2024-09-04T14:46:18.379" v="3755" actId="700"/>
          <ac:spMkLst>
            <pc:docMk/>
            <pc:sldMk cId="2244870659" sldId="1196"/>
            <ac:spMk id="14" creationId="{E8FD9F8A-15FA-C8A4-A1A7-C6E61AD0A88E}"/>
          </ac:spMkLst>
        </pc:spChg>
        <pc:spChg chg="del mod ord">
          <ac:chgData name="Jana Lu" userId="76d7ce9a-58f9-4227-9ce6-18dcc353422d" providerId="ADAL" clId="{2FBEFD77-14B2-4E0C-9FBF-7AD921EDF5B0}" dt="2024-09-04T14:46:18.379" v="3755" actId="700"/>
          <ac:spMkLst>
            <pc:docMk/>
            <pc:sldMk cId="2244870659" sldId="1196"/>
            <ac:spMk id="15" creationId="{D96E7F1E-3225-1FAF-FB65-85183886890A}"/>
          </ac:spMkLst>
        </pc:spChg>
        <pc:spChg chg="del mod ord">
          <ac:chgData name="Jana Lu" userId="76d7ce9a-58f9-4227-9ce6-18dcc353422d" providerId="ADAL" clId="{2FBEFD77-14B2-4E0C-9FBF-7AD921EDF5B0}" dt="2024-09-04T14:46:18.379" v="3755" actId="700"/>
          <ac:spMkLst>
            <pc:docMk/>
            <pc:sldMk cId="2244870659" sldId="1196"/>
            <ac:spMk id="16" creationId="{3EB150BE-9F68-A899-0526-DEE92310C5C2}"/>
          </ac:spMkLst>
        </pc:spChg>
        <pc:spChg chg="del mod ord">
          <ac:chgData name="Jana Lu" userId="76d7ce9a-58f9-4227-9ce6-18dcc353422d" providerId="ADAL" clId="{2FBEFD77-14B2-4E0C-9FBF-7AD921EDF5B0}" dt="2024-09-04T14:46:18.379" v="3755" actId="700"/>
          <ac:spMkLst>
            <pc:docMk/>
            <pc:sldMk cId="2244870659" sldId="1196"/>
            <ac:spMk id="17" creationId="{C4133B0F-5C8D-575A-EF55-63A876EF049B}"/>
          </ac:spMkLst>
        </pc:spChg>
        <pc:spChg chg="del mod ord">
          <ac:chgData name="Jana Lu" userId="76d7ce9a-58f9-4227-9ce6-18dcc353422d" providerId="ADAL" clId="{2FBEFD77-14B2-4E0C-9FBF-7AD921EDF5B0}" dt="2024-09-04T14:46:18.379" v="3755" actId="700"/>
          <ac:spMkLst>
            <pc:docMk/>
            <pc:sldMk cId="2244870659" sldId="1196"/>
            <ac:spMk id="18" creationId="{15761951-CA57-ED8A-9A40-D1A97831663E}"/>
          </ac:spMkLst>
        </pc:spChg>
        <pc:spChg chg="del mod ord">
          <ac:chgData name="Jana Lu" userId="76d7ce9a-58f9-4227-9ce6-18dcc353422d" providerId="ADAL" clId="{2FBEFD77-14B2-4E0C-9FBF-7AD921EDF5B0}" dt="2024-09-04T14:46:18.379" v="3755" actId="700"/>
          <ac:spMkLst>
            <pc:docMk/>
            <pc:sldMk cId="2244870659" sldId="1196"/>
            <ac:spMk id="19" creationId="{44E12E21-7288-346B-56FC-924CBB4700AB}"/>
          </ac:spMkLst>
        </pc:spChg>
        <pc:spChg chg="del mod ord">
          <ac:chgData name="Jana Lu" userId="76d7ce9a-58f9-4227-9ce6-18dcc353422d" providerId="ADAL" clId="{2FBEFD77-14B2-4E0C-9FBF-7AD921EDF5B0}" dt="2024-09-04T14:46:18.379" v="3755" actId="700"/>
          <ac:spMkLst>
            <pc:docMk/>
            <pc:sldMk cId="2244870659" sldId="1196"/>
            <ac:spMk id="20" creationId="{4D1093A8-0169-5F8B-4525-9C22CC61C695}"/>
          </ac:spMkLst>
        </pc:spChg>
        <pc:spChg chg="del mod ord">
          <ac:chgData name="Jana Lu" userId="76d7ce9a-58f9-4227-9ce6-18dcc353422d" providerId="ADAL" clId="{2FBEFD77-14B2-4E0C-9FBF-7AD921EDF5B0}" dt="2024-09-04T14:46:18.379" v="3755" actId="700"/>
          <ac:spMkLst>
            <pc:docMk/>
            <pc:sldMk cId="2244870659" sldId="1196"/>
            <ac:spMk id="21" creationId="{D846CC74-F6CD-1548-F066-9328A37A1221}"/>
          </ac:spMkLst>
        </pc:spChg>
        <pc:spChg chg="del mod ord">
          <ac:chgData name="Jana Lu" userId="76d7ce9a-58f9-4227-9ce6-18dcc353422d" providerId="ADAL" clId="{2FBEFD77-14B2-4E0C-9FBF-7AD921EDF5B0}" dt="2024-09-04T14:46:18.379" v="3755" actId="700"/>
          <ac:spMkLst>
            <pc:docMk/>
            <pc:sldMk cId="2244870659" sldId="1196"/>
            <ac:spMk id="22" creationId="{5D870791-3889-45E0-0D31-478B6469C90E}"/>
          </ac:spMkLst>
        </pc:spChg>
        <pc:spChg chg="del mod ord">
          <ac:chgData name="Jana Lu" userId="76d7ce9a-58f9-4227-9ce6-18dcc353422d" providerId="ADAL" clId="{2FBEFD77-14B2-4E0C-9FBF-7AD921EDF5B0}" dt="2024-09-04T14:46:18.379" v="3755" actId="700"/>
          <ac:spMkLst>
            <pc:docMk/>
            <pc:sldMk cId="2244870659" sldId="1196"/>
            <ac:spMk id="23" creationId="{79F5F0F6-FE3E-45CA-404B-E1567C0602AC}"/>
          </ac:spMkLst>
        </pc:spChg>
        <pc:spChg chg="mod ord">
          <ac:chgData name="Jana Lu" userId="76d7ce9a-58f9-4227-9ce6-18dcc353422d" providerId="ADAL" clId="{2FBEFD77-14B2-4E0C-9FBF-7AD921EDF5B0}" dt="2024-09-04T14:48:57.744" v="3810" actId="13244"/>
          <ac:spMkLst>
            <pc:docMk/>
            <pc:sldMk cId="2244870659" sldId="1196"/>
            <ac:spMk id="24" creationId="{6D7A7F5A-BAD1-421D-9E90-8B23A5BE0CE6}"/>
          </ac:spMkLst>
        </pc:spChg>
        <pc:spChg chg="add mod ord">
          <ac:chgData name="Jana Lu" userId="76d7ce9a-58f9-4227-9ce6-18dcc353422d" providerId="ADAL" clId="{2FBEFD77-14B2-4E0C-9FBF-7AD921EDF5B0}" dt="2024-09-04T14:46:28.699" v="3787" actId="20577"/>
          <ac:spMkLst>
            <pc:docMk/>
            <pc:sldMk cId="2244870659" sldId="1196"/>
            <ac:spMk id="25" creationId="{60917F0A-DDB5-BF31-862A-338C37D4A47D}"/>
          </ac:spMkLst>
        </pc:spChg>
        <pc:spChg chg="add del mod ord">
          <ac:chgData name="Jana Lu" userId="76d7ce9a-58f9-4227-9ce6-18dcc353422d" providerId="ADAL" clId="{2FBEFD77-14B2-4E0C-9FBF-7AD921EDF5B0}" dt="2024-09-04T14:46:30.597" v="3788"/>
          <ac:spMkLst>
            <pc:docMk/>
            <pc:sldMk cId="2244870659" sldId="1196"/>
            <ac:spMk id="26" creationId="{026AD58B-01BA-A3E0-AF6C-60A8146ABFAD}"/>
          </ac:spMkLst>
        </pc:spChg>
        <pc:spChg chg="add mod ord">
          <ac:chgData name="Jana Lu" userId="76d7ce9a-58f9-4227-9ce6-18dcc353422d" providerId="ADAL" clId="{2FBEFD77-14B2-4E0C-9FBF-7AD921EDF5B0}" dt="2024-09-04T14:49:07.427" v="3812" actId="13244"/>
          <ac:spMkLst>
            <pc:docMk/>
            <pc:sldMk cId="2244870659" sldId="1196"/>
            <ac:spMk id="27" creationId="{47053DD8-4F4A-CC37-0511-035F439FC339}"/>
          </ac:spMkLst>
        </pc:spChg>
        <pc:spChg chg="add del mod ord">
          <ac:chgData name="Jana Lu" userId="76d7ce9a-58f9-4227-9ce6-18dcc353422d" providerId="ADAL" clId="{2FBEFD77-14B2-4E0C-9FBF-7AD921EDF5B0}" dt="2024-09-04T14:48:42.144" v="3809" actId="478"/>
          <ac:spMkLst>
            <pc:docMk/>
            <pc:sldMk cId="2244870659" sldId="1196"/>
            <ac:spMk id="28" creationId="{75609F5E-3185-2DBC-04B7-1D6D8DFE6F66}"/>
          </ac:spMkLst>
        </pc:spChg>
        <pc:spChg chg="add del mod ord">
          <ac:chgData name="Jana Lu" userId="76d7ce9a-58f9-4227-9ce6-18dcc353422d" providerId="ADAL" clId="{2FBEFD77-14B2-4E0C-9FBF-7AD921EDF5B0}" dt="2024-09-04T14:48:42.144" v="3809" actId="478"/>
          <ac:spMkLst>
            <pc:docMk/>
            <pc:sldMk cId="2244870659" sldId="1196"/>
            <ac:spMk id="29" creationId="{26354110-8CC2-FDE8-8331-A78B051F984D}"/>
          </ac:spMkLst>
        </pc:spChg>
        <pc:spChg chg="add del mod ord">
          <ac:chgData name="Jana Lu" userId="76d7ce9a-58f9-4227-9ce6-18dcc353422d" providerId="ADAL" clId="{2FBEFD77-14B2-4E0C-9FBF-7AD921EDF5B0}" dt="2024-09-04T14:48:42.144" v="3809" actId="478"/>
          <ac:spMkLst>
            <pc:docMk/>
            <pc:sldMk cId="2244870659" sldId="1196"/>
            <ac:spMk id="30" creationId="{7DD41F2D-9DA7-27DA-3639-11E8A6677159}"/>
          </ac:spMkLst>
        </pc:spChg>
        <pc:spChg chg="add del mod ord">
          <ac:chgData name="Jana Lu" userId="76d7ce9a-58f9-4227-9ce6-18dcc353422d" providerId="ADAL" clId="{2FBEFD77-14B2-4E0C-9FBF-7AD921EDF5B0}" dt="2024-09-04T14:48:42.144" v="3809" actId="478"/>
          <ac:spMkLst>
            <pc:docMk/>
            <pc:sldMk cId="2244870659" sldId="1196"/>
            <ac:spMk id="31" creationId="{EE137249-6ABC-EB65-DDFF-68F039A55355}"/>
          </ac:spMkLst>
        </pc:spChg>
        <pc:spChg chg="add del mod ord">
          <ac:chgData name="Jana Lu" userId="76d7ce9a-58f9-4227-9ce6-18dcc353422d" providerId="ADAL" clId="{2FBEFD77-14B2-4E0C-9FBF-7AD921EDF5B0}" dt="2024-09-04T14:48:42.144" v="3809" actId="478"/>
          <ac:spMkLst>
            <pc:docMk/>
            <pc:sldMk cId="2244870659" sldId="1196"/>
            <ac:spMk id="32" creationId="{0B3DBE1B-C5A4-BFE0-19AC-8460F7C0B57D}"/>
          </ac:spMkLst>
        </pc:spChg>
        <pc:spChg chg="add del mod ord">
          <ac:chgData name="Jana Lu" userId="76d7ce9a-58f9-4227-9ce6-18dcc353422d" providerId="ADAL" clId="{2FBEFD77-14B2-4E0C-9FBF-7AD921EDF5B0}" dt="2024-09-04T14:48:42.144" v="3809" actId="478"/>
          <ac:spMkLst>
            <pc:docMk/>
            <pc:sldMk cId="2244870659" sldId="1196"/>
            <ac:spMk id="33" creationId="{5DB819E8-2C9C-FEEF-1DC3-5ADFAC908375}"/>
          </ac:spMkLst>
        </pc:spChg>
        <pc:spChg chg="add del mod ord">
          <ac:chgData name="Jana Lu" userId="76d7ce9a-58f9-4227-9ce6-18dcc353422d" providerId="ADAL" clId="{2FBEFD77-14B2-4E0C-9FBF-7AD921EDF5B0}" dt="2024-09-04T14:48:42.144" v="3809" actId="478"/>
          <ac:spMkLst>
            <pc:docMk/>
            <pc:sldMk cId="2244870659" sldId="1196"/>
            <ac:spMk id="34" creationId="{C7FD0CD3-D6CB-3874-2665-D9919CFC25E9}"/>
          </ac:spMkLst>
        </pc:spChg>
        <pc:spChg chg="add del mod ord">
          <ac:chgData name="Jana Lu" userId="76d7ce9a-58f9-4227-9ce6-18dcc353422d" providerId="ADAL" clId="{2FBEFD77-14B2-4E0C-9FBF-7AD921EDF5B0}" dt="2024-09-04T14:48:42.144" v="3809" actId="478"/>
          <ac:spMkLst>
            <pc:docMk/>
            <pc:sldMk cId="2244870659" sldId="1196"/>
            <ac:spMk id="35" creationId="{A891DC91-BBDD-FEED-F975-71E21595F95F}"/>
          </ac:spMkLst>
        </pc:spChg>
        <pc:spChg chg="add del mod ord">
          <ac:chgData name="Jana Lu" userId="76d7ce9a-58f9-4227-9ce6-18dcc353422d" providerId="ADAL" clId="{2FBEFD77-14B2-4E0C-9FBF-7AD921EDF5B0}" dt="2024-09-04T14:48:42.144" v="3809" actId="478"/>
          <ac:spMkLst>
            <pc:docMk/>
            <pc:sldMk cId="2244870659" sldId="1196"/>
            <ac:spMk id="36" creationId="{421A1B22-57EA-CBA0-6E9F-41A370AE3CEA}"/>
          </ac:spMkLst>
        </pc:spChg>
        <pc:spChg chg="add del mod ord">
          <ac:chgData name="Jana Lu" userId="76d7ce9a-58f9-4227-9ce6-18dcc353422d" providerId="ADAL" clId="{2FBEFD77-14B2-4E0C-9FBF-7AD921EDF5B0}" dt="2024-09-04T14:48:42.144" v="3809" actId="478"/>
          <ac:spMkLst>
            <pc:docMk/>
            <pc:sldMk cId="2244870659" sldId="1196"/>
            <ac:spMk id="37" creationId="{BFCE171B-EC57-C61E-045B-3A5602808AE3}"/>
          </ac:spMkLst>
        </pc:spChg>
        <pc:spChg chg="add del mod ord">
          <ac:chgData name="Jana Lu" userId="76d7ce9a-58f9-4227-9ce6-18dcc353422d" providerId="ADAL" clId="{2FBEFD77-14B2-4E0C-9FBF-7AD921EDF5B0}" dt="2024-09-04T14:48:42.144" v="3809" actId="478"/>
          <ac:spMkLst>
            <pc:docMk/>
            <pc:sldMk cId="2244870659" sldId="1196"/>
            <ac:spMk id="38" creationId="{59D85FEC-F60F-747C-4C3D-A080E4A21ACF}"/>
          </ac:spMkLst>
        </pc:spChg>
        <pc:spChg chg="add del mod ord">
          <ac:chgData name="Jana Lu" userId="76d7ce9a-58f9-4227-9ce6-18dcc353422d" providerId="ADAL" clId="{2FBEFD77-14B2-4E0C-9FBF-7AD921EDF5B0}" dt="2024-09-04T14:48:42.144" v="3809" actId="478"/>
          <ac:spMkLst>
            <pc:docMk/>
            <pc:sldMk cId="2244870659" sldId="1196"/>
            <ac:spMk id="39" creationId="{7C331C7E-F774-A20B-3986-B05C9CE4ECB0}"/>
          </ac:spMkLst>
        </pc:spChg>
        <pc:spChg chg="add del mod ord">
          <ac:chgData name="Jana Lu" userId="76d7ce9a-58f9-4227-9ce6-18dcc353422d" providerId="ADAL" clId="{2FBEFD77-14B2-4E0C-9FBF-7AD921EDF5B0}" dt="2024-09-04T14:48:42.144" v="3809" actId="478"/>
          <ac:spMkLst>
            <pc:docMk/>
            <pc:sldMk cId="2244870659" sldId="1196"/>
            <ac:spMk id="40" creationId="{87F15823-78EC-D07D-F07D-7506C68F591B}"/>
          </ac:spMkLst>
        </pc:spChg>
        <pc:spChg chg="add del mod ord">
          <ac:chgData name="Jana Lu" userId="76d7ce9a-58f9-4227-9ce6-18dcc353422d" providerId="ADAL" clId="{2FBEFD77-14B2-4E0C-9FBF-7AD921EDF5B0}" dt="2024-09-04T14:48:42.144" v="3809" actId="478"/>
          <ac:spMkLst>
            <pc:docMk/>
            <pc:sldMk cId="2244870659" sldId="1196"/>
            <ac:spMk id="41" creationId="{1D8E4FB8-9881-4C85-82A3-2BE2B294EC90}"/>
          </ac:spMkLst>
        </pc:spChg>
        <pc:spChg chg="add del mod ord">
          <ac:chgData name="Jana Lu" userId="76d7ce9a-58f9-4227-9ce6-18dcc353422d" providerId="ADAL" clId="{2FBEFD77-14B2-4E0C-9FBF-7AD921EDF5B0}" dt="2024-09-04T14:48:42.144" v="3809" actId="478"/>
          <ac:spMkLst>
            <pc:docMk/>
            <pc:sldMk cId="2244870659" sldId="1196"/>
            <ac:spMk id="42" creationId="{94D6BE8F-F65C-29CC-275C-CCC024A482B3}"/>
          </ac:spMkLst>
        </pc:spChg>
        <pc:spChg chg="add del mod ord">
          <ac:chgData name="Jana Lu" userId="76d7ce9a-58f9-4227-9ce6-18dcc353422d" providerId="ADAL" clId="{2FBEFD77-14B2-4E0C-9FBF-7AD921EDF5B0}" dt="2024-09-04T14:48:42.144" v="3809" actId="478"/>
          <ac:spMkLst>
            <pc:docMk/>
            <pc:sldMk cId="2244870659" sldId="1196"/>
            <ac:spMk id="43" creationId="{D2705BF3-6D11-261D-181D-DC40BDAB97B9}"/>
          </ac:spMkLst>
        </pc:spChg>
        <pc:spChg chg="add del mod ord">
          <ac:chgData name="Jana Lu" userId="76d7ce9a-58f9-4227-9ce6-18dcc353422d" providerId="ADAL" clId="{2FBEFD77-14B2-4E0C-9FBF-7AD921EDF5B0}" dt="2024-09-04T14:48:42.144" v="3809" actId="478"/>
          <ac:spMkLst>
            <pc:docMk/>
            <pc:sldMk cId="2244870659" sldId="1196"/>
            <ac:spMk id="44" creationId="{B6EEBAB7-1CBC-B91A-56A8-1F0FB82323DC}"/>
          </ac:spMkLst>
        </pc:spChg>
        <pc:spChg chg="add del mod ord">
          <ac:chgData name="Jana Lu" userId="76d7ce9a-58f9-4227-9ce6-18dcc353422d" providerId="ADAL" clId="{2FBEFD77-14B2-4E0C-9FBF-7AD921EDF5B0}" dt="2024-09-04T14:48:42.144" v="3809" actId="478"/>
          <ac:spMkLst>
            <pc:docMk/>
            <pc:sldMk cId="2244870659" sldId="1196"/>
            <ac:spMk id="45" creationId="{14193834-58B1-222A-E096-82F23377BD47}"/>
          </ac:spMkLst>
        </pc:spChg>
        <pc:spChg chg="add del mod ord">
          <ac:chgData name="Jana Lu" userId="76d7ce9a-58f9-4227-9ce6-18dcc353422d" providerId="ADAL" clId="{2FBEFD77-14B2-4E0C-9FBF-7AD921EDF5B0}" dt="2024-09-04T14:48:42.144" v="3809" actId="478"/>
          <ac:spMkLst>
            <pc:docMk/>
            <pc:sldMk cId="2244870659" sldId="1196"/>
            <ac:spMk id="46" creationId="{97C2A183-ACDB-452E-B8BE-91F294E627F8}"/>
          </ac:spMkLst>
        </pc:spChg>
        <pc:picChg chg="add mod ord">
          <ac:chgData name="Jana Lu" userId="76d7ce9a-58f9-4227-9ce6-18dcc353422d" providerId="ADAL" clId="{2FBEFD77-14B2-4E0C-9FBF-7AD921EDF5B0}" dt="2024-09-04T14:48:59.589" v="3811" actId="13244"/>
          <ac:picMkLst>
            <pc:docMk/>
            <pc:sldMk cId="2244870659" sldId="1196"/>
            <ac:picMk id="47" creationId="{B80223D5-F9BA-4AFC-5204-EE02856DC7CE}"/>
          </ac:picMkLst>
        </pc:picChg>
      </pc:sldChg>
    </pc:docChg>
  </pc:docChgLst>
  <pc:docChgLst>
    <pc:chgData name="Kathleen Speck" userId="1c3bee05-3f30-471c-9c5c-6f1d82c4dd7a" providerId="ADAL" clId="{FB36BA77-F041-4201-B914-57C3CEC99338}"/>
    <pc:docChg chg="undo custSel modSld modMainMaster">
      <pc:chgData name="Kathleen Speck" userId="1c3bee05-3f30-471c-9c5c-6f1d82c4dd7a" providerId="ADAL" clId="{FB36BA77-F041-4201-B914-57C3CEC99338}" dt="2024-06-26T17:34:55.733" v="130" actId="478"/>
      <pc:docMkLst>
        <pc:docMk/>
      </pc:docMkLst>
      <pc:sldChg chg="delSp mod">
        <pc:chgData name="Kathleen Speck" userId="1c3bee05-3f30-471c-9c5c-6f1d82c4dd7a" providerId="ADAL" clId="{FB36BA77-F041-4201-B914-57C3CEC99338}" dt="2024-06-26T17:34:26.348" v="111" actId="478"/>
        <pc:sldMkLst>
          <pc:docMk/>
          <pc:sldMk cId="1450091703" sldId="259"/>
        </pc:sldMkLst>
        <pc:spChg chg="del">
          <ac:chgData name="Kathleen Speck" userId="1c3bee05-3f30-471c-9c5c-6f1d82c4dd7a" providerId="ADAL" clId="{FB36BA77-F041-4201-B914-57C3CEC99338}" dt="2024-06-26T17:33:57.724" v="93" actId="478"/>
          <ac:spMkLst>
            <pc:docMk/>
            <pc:sldMk cId="1450091703" sldId="259"/>
            <ac:spMk id="71" creationId="{8661AE10-091D-63D6-9709-3770EA8C3D96}"/>
          </ac:spMkLst>
        </pc:spChg>
        <pc:spChg chg="del">
          <ac:chgData name="Kathleen Speck" userId="1c3bee05-3f30-471c-9c5c-6f1d82c4dd7a" providerId="ADAL" clId="{FB36BA77-F041-4201-B914-57C3CEC99338}" dt="2024-06-26T17:34:01.778" v="94" actId="478"/>
          <ac:spMkLst>
            <pc:docMk/>
            <pc:sldMk cId="1450091703" sldId="259"/>
            <ac:spMk id="72" creationId="{C47A5F75-802D-66B0-4C99-55970CD2F1A1}"/>
          </ac:spMkLst>
        </pc:spChg>
        <pc:spChg chg="del">
          <ac:chgData name="Kathleen Speck" userId="1c3bee05-3f30-471c-9c5c-6f1d82c4dd7a" providerId="ADAL" clId="{FB36BA77-F041-4201-B914-57C3CEC99338}" dt="2024-06-26T17:34:03.740" v="95" actId="478"/>
          <ac:spMkLst>
            <pc:docMk/>
            <pc:sldMk cId="1450091703" sldId="259"/>
            <ac:spMk id="73" creationId="{2D7CA89D-3862-17F8-ABD8-F249149F6C9C}"/>
          </ac:spMkLst>
        </pc:spChg>
        <pc:spChg chg="del">
          <ac:chgData name="Kathleen Speck" userId="1c3bee05-3f30-471c-9c5c-6f1d82c4dd7a" providerId="ADAL" clId="{FB36BA77-F041-4201-B914-57C3CEC99338}" dt="2024-06-26T17:34:04.875" v="96" actId="478"/>
          <ac:spMkLst>
            <pc:docMk/>
            <pc:sldMk cId="1450091703" sldId="259"/>
            <ac:spMk id="74" creationId="{379545B3-4B9E-9EFD-2DDF-646923083A2A}"/>
          </ac:spMkLst>
        </pc:spChg>
        <pc:spChg chg="del">
          <ac:chgData name="Kathleen Speck" userId="1c3bee05-3f30-471c-9c5c-6f1d82c4dd7a" providerId="ADAL" clId="{FB36BA77-F041-4201-B914-57C3CEC99338}" dt="2024-06-26T17:34:06.387" v="97" actId="478"/>
          <ac:spMkLst>
            <pc:docMk/>
            <pc:sldMk cId="1450091703" sldId="259"/>
            <ac:spMk id="75" creationId="{62826F7F-12F3-BA03-EC18-7FD37A36CB11}"/>
          </ac:spMkLst>
        </pc:spChg>
        <pc:spChg chg="del">
          <ac:chgData name="Kathleen Speck" userId="1c3bee05-3f30-471c-9c5c-6f1d82c4dd7a" providerId="ADAL" clId="{FB36BA77-F041-4201-B914-57C3CEC99338}" dt="2024-06-26T17:34:08.276" v="98" actId="478"/>
          <ac:spMkLst>
            <pc:docMk/>
            <pc:sldMk cId="1450091703" sldId="259"/>
            <ac:spMk id="76" creationId="{C5F6956B-B35D-C679-FA15-BEA39F6FE757}"/>
          </ac:spMkLst>
        </pc:spChg>
        <pc:spChg chg="del">
          <ac:chgData name="Kathleen Speck" userId="1c3bee05-3f30-471c-9c5c-6f1d82c4dd7a" providerId="ADAL" clId="{FB36BA77-F041-4201-B914-57C3CEC99338}" dt="2024-06-26T17:34:10.347" v="99" actId="478"/>
          <ac:spMkLst>
            <pc:docMk/>
            <pc:sldMk cId="1450091703" sldId="259"/>
            <ac:spMk id="77" creationId="{C83A78CB-4052-F98F-AE96-DAE902A5F5D7}"/>
          </ac:spMkLst>
        </pc:spChg>
        <pc:spChg chg="del">
          <ac:chgData name="Kathleen Speck" userId="1c3bee05-3f30-471c-9c5c-6f1d82c4dd7a" providerId="ADAL" clId="{FB36BA77-F041-4201-B914-57C3CEC99338}" dt="2024-06-26T17:34:11.730" v="100" actId="478"/>
          <ac:spMkLst>
            <pc:docMk/>
            <pc:sldMk cId="1450091703" sldId="259"/>
            <ac:spMk id="78" creationId="{11A7C3AF-6119-F629-77FB-5A777B595E1A}"/>
          </ac:spMkLst>
        </pc:spChg>
        <pc:spChg chg="del">
          <ac:chgData name="Kathleen Speck" userId="1c3bee05-3f30-471c-9c5c-6f1d82c4dd7a" providerId="ADAL" clId="{FB36BA77-F041-4201-B914-57C3CEC99338}" dt="2024-06-26T17:34:13.892" v="101" actId="478"/>
          <ac:spMkLst>
            <pc:docMk/>
            <pc:sldMk cId="1450091703" sldId="259"/>
            <ac:spMk id="79" creationId="{87144294-7CD7-E67D-F7B7-CC11A8859959}"/>
          </ac:spMkLst>
        </pc:spChg>
        <pc:spChg chg="del">
          <ac:chgData name="Kathleen Speck" userId="1c3bee05-3f30-471c-9c5c-6f1d82c4dd7a" providerId="ADAL" clId="{FB36BA77-F041-4201-B914-57C3CEC99338}" dt="2024-06-26T17:34:14.804" v="102" actId="478"/>
          <ac:spMkLst>
            <pc:docMk/>
            <pc:sldMk cId="1450091703" sldId="259"/>
            <ac:spMk id="80" creationId="{13820B42-D00A-97D9-0171-5285B91B60CA}"/>
          </ac:spMkLst>
        </pc:spChg>
        <pc:spChg chg="del">
          <ac:chgData name="Kathleen Speck" userId="1c3bee05-3f30-471c-9c5c-6f1d82c4dd7a" providerId="ADAL" clId="{FB36BA77-F041-4201-B914-57C3CEC99338}" dt="2024-06-26T17:34:15.948" v="103" actId="478"/>
          <ac:spMkLst>
            <pc:docMk/>
            <pc:sldMk cId="1450091703" sldId="259"/>
            <ac:spMk id="81" creationId="{46D9D3E7-4C4F-7C7B-C1E1-787294CE62B5}"/>
          </ac:spMkLst>
        </pc:spChg>
        <pc:spChg chg="del">
          <ac:chgData name="Kathleen Speck" userId="1c3bee05-3f30-471c-9c5c-6f1d82c4dd7a" providerId="ADAL" clId="{FB36BA77-F041-4201-B914-57C3CEC99338}" dt="2024-06-26T17:34:16.914" v="104" actId="478"/>
          <ac:spMkLst>
            <pc:docMk/>
            <pc:sldMk cId="1450091703" sldId="259"/>
            <ac:spMk id="82" creationId="{EF8A52D2-69D1-CC00-0C48-DF4726C7A30C}"/>
          </ac:spMkLst>
        </pc:spChg>
        <pc:spChg chg="del">
          <ac:chgData name="Kathleen Speck" userId="1c3bee05-3f30-471c-9c5c-6f1d82c4dd7a" providerId="ADAL" clId="{FB36BA77-F041-4201-B914-57C3CEC99338}" dt="2024-06-26T17:34:18.020" v="105" actId="478"/>
          <ac:spMkLst>
            <pc:docMk/>
            <pc:sldMk cId="1450091703" sldId="259"/>
            <ac:spMk id="83" creationId="{7725A0A2-579B-E2BB-3E9D-182BA6123449}"/>
          </ac:spMkLst>
        </pc:spChg>
        <pc:spChg chg="del">
          <ac:chgData name="Kathleen Speck" userId="1c3bee05-3f30-471c-9c5c-6f1d82c4dd7a" providerId="ADAL" clId="{FB36BA77-F041-4201-B914-57C3CEC99338}" dt="2024-06-26T17:34:19.027" v="106" actId="478"/>
          <ac:spMkLst>
            <pc:docMk/>
            <pc:sldMk cId="1450091703" sldId="259"/>
            <ac:spMk id="84" creationId="{262C61B4-03F7-9A0C-8067-FB23CA7EF0A9}"/>
          </ac:spMkLst>
        </pc:spChg>
        <pc:spChg chg="del">
          <ac:chgData name="Kathleen Speck" userId="1c3bee05-3f30-471c-9c5c-6f1d82c4dd7a" providerId="ADAL" clId="{FB36BA77-F041-4201-B914-57C3CEC99338}" dt="2024-06-26T17:34:20.757" v="107" actId="478"/>
          <ac:spMkLst>
            <pc:docMk/>
            <pc:sldMk cId="1450091703" sldId="259"/>
            <ac:spMk id="85" creationId="{9C4C1C99-D899-55B5-3414-1AE7874A1791}"/>
          </ac:spMkLst>
        </pc:spChg>
        <pc:spChg chg="del">
          <ac:chgData name="Kathleen Speck" userId="1c3bee05-3f30-471c-9c5c-6f1d82c4dd7a" providerId="ADAL" clId="{FB36BA77-F041-4201-B914-57C3CEC99338}" dt="2024-06-26T17:34:21.868" v="108" actId="478"/>
          <ac:spMkLst>
            <pc:docMk/>
            <pc:sldMk cId="1450091703" sldId="259"/>
            <ac:spMk id="86" creationId="{AE9AAEC8-D28C-9EFC-1B98-4ABCC814A50B}"/>
          </ac:spMkLst>
        </pc:spChg>
        <pc:spChg chg="del">
          <ac:chgData name="Kathleen Speck" userId="1c3bee05-3f30-471c-9c5c-6f1d82c4dd7a" providerId="ADAL" clId="{FB36BA77-F041-4201-B914-57C3CEC99338}" dt="2024-06-26T17:34:22.924" v="109" actId="478"/>
          <ac:spMkLst>
            <pc:docMk/>
            <pc:sldMk cId="1450091703" sldId="259"/>
            <ac:spMk id="87" creationId="{0A7E6A0B-AC85-8A8D-7203-B8D982E76556}"/>
          </ac:spMkLst>
        </pc:spChg>
        <pc:spChg chg="del">
          <ac:chgData name="Kathleen Speck" userId="1c3bee05-3f30-471c-9c5c-6f1d82c4dd7a" providerId="ADAL" clId="{FB36BA77-F041-4201-B914-57C3CEC99338}" dt="2024-06-26T17:34:24.867" v="110" actId="478"/>
          <ac:spMkLst>
            <pc:docMk/>
            <pc:sldMk cId="1450091703" sldId="259"/>
            <ac:spMk id="88" creationId="{B06F8EE5-812E-3267-CE55-D8F22ED8B808}"/>
          </ac:spMkLst>
        </pc:spChg>
        <pc:spChg chg="del">
          <ac:chgData name="Kathleen Speck" userId="1c3bee05-3f30-471c-9c5c-6f1d82c4dd7a" providerId="ADAL" clId="{FB36BA77-F041-4201-B914-57C3CEC99338}" dt="2024-06-26T17:34:26.348" v="111" actId="478"/>
          <ac:spMkLst>
            <pc:docMk/>
            <pc:sldMk cId="1450091703" sldId="259"/>
            <ac:spMk id="89" creationId="{FC1C3084-F406-1EE7-4767-9E275DF731A7}"/>
          </ac:spMkLst>
        </pc:spChg>
        <pc:spChg chg="del">
          <ac:chgData name="Kathleen Speck" userId="1c3bee05-3f30-471c-9c5c-6f1d82c4dd7a" providerId="ADAL" clId="{FB36BA77-F041-4201-B914-57C3CEC99338}" dt="2024-06-26T17:33:57.724" v="93" actId="478"/>
          <ac:spMkLst>
            <pc:docMk/>
            <pc:sldMk cId="1450091703" sldId="259"/>
            <ac:spMk id="90" creationId="{CFD144A4-E6E6-959F-183E-00F5AB14BDA1}"/>
          </ac:spMkLst>
        </pc:spChg>
      </pc:sldChg>
      <pc:sldChg chg="delSp mod">
        <pc:chgData name="Kathleen Speck" userId="1c3bee05-3f30-471c-9c5c-6f1d82c4dd7a" providerId="ADAL" clId="{FB36BA77-F041-4201-B914-57C3CEC99338}" dt="2024-06-26T17:34:55.733" v="130" actId="478"/>
        <pc:sldMkLst>
          <pc:docMk/>
          <pc:sldMk cId="2202775932" sldId="824"/>
        </pc:sldMkLst>
        <pc:spChg chg="del">
          <ac:chgData name="Kathleen Speck" userId="1c3bee05-3f30-471c-9c5c-6f1d82c4dd7a" providerId="ADAL" clId="{FB36BA77-F041-4201-B914-57C3CEC99338}" dt="2024-06-26T17:34:30.685" v="112" actId="478"/>
          <ac:spMkLst>
            <pc:docMk/>
            <pc:sldMk cId="2202775932" sldId="824"/>
            <ac:spMk id="8" creationId="{2453486B-2D5F-32CF-53D2-9461A695FDC6}"/>
          </ac:spMkLst>
        </pc:spChg>
        <pc:spChg chg="del">
          <ac:chgData name="Kathleen Speck" userId="1c3bee05-3f30-471c-9c5c-6f1d82c4dd7a" providerId="ADAL" clId="{FB36BA77-F041-4201-B914-57C3CEC99338}" dt="2024-06-26T17:34:32.092" v="113" actId="478"/>
          <ac:spMkLst>
            <pc:docMk/>
            <pc:sldMk cId="2202775932" sldId="824"/>
            <ac:spMk id="9" creationId="{28231541-E91B-DB0D-6426-077D03D959C1}"/>
          </ac:spMkLst>
        </pc:spChg>
        <pc:spChg chg="del">
          <ac:chgData name="Kathleen Speck" userId="1c3bee05-3f30-471c-9c5c-6f1d82c4dd7a" providerId="ADAL" clId="{FB36BA77-F041-4201-B914-57C3CEC99338}" dt="2024-06-26T17:34:33.163" v="114" actId="478"/>
          <ac:spMkLst>
            <pc:docMk/>
            <pc:sldMk cId="2202775932" sldId="824"/>
            <ac:spMk id="10" creationId="{A6B0E930-4EA3-8EEA-4E11-D38B299A02EF}"/>
          </ac:spMkLst>
        </pc:spChg>
        <pc:spChg chg="del">
          <ac:chgData name="Kathleen Speck" userId="1c3bee05-3f30-471c-9c5c-6f1d82c4dd7a" providerId="ADAL" clId="{FB36BA77-F041-4201-B914-57C3CEC99338}" dt="2024-06-26T17:34:34.148" v="115" actId="478"/>
          <ac:spMkLst>
            <pc:docMk/>
            <pc:sldMk cId="2202775932" sldId="824"/>
            <ac:spMk id="11" creationId="{5B766059-0622-F7B1-F3E2-741400272438}"/>
          </ac:spMkLst>
        </pc:spChg>
        <pc:spChg chg="del">
          <ac:chgData name="Kathleen Speck" userId="1c3bee05-3f30-471c-9c5c-6f1d82c4dd7a" providerId="ADAL" clId="{FB36BA77-F041-4201-B914-57C3CEC99338}" dt="2024-06-26T17:34:35.097" v="116" actId="478"/>
          <ac:spMkLst>
            <pc:docMk/>
            <pc:sldMk cId="2202775932" sldId="824"/>
            <ac:spMk id="12" creationId="{7A9F7854-F4E1-32CF-4B0B-1B082A968CEA}"/>
          </ac:spMkLst>
        </pc:spChg>
        <pc:spChg chg="del">
          <ac:chgData name="Kathleen Speck" userId="1c3bee05-3f30-471c-9c5c-6f1d82c4dd7a" providerId="ADAL" clId="{FB36BA77-F041-4201-B914-57C3CEC99338}" dt="2024-06-26T17:34:37.228" v="117" actId="478"/>
          <ac:spMkLst>
            <pc:docMk/>
            <pc:sldMk cId="2202775932" sldId="824"/>
            <ac:spMk id="13" creationId="{5BA151B8-F782-ABE4-A185-E1CDA63D95C3}"/>
          </ac:spMkLst>
        </pc:spChg>
        <pc:spChg chg="del">
          <ac:chgData name="Kathleen Speck" userId="1c3bee05-3f30-471c-9c5c-6f1d82c4dd7a" providerId="ADAL" clId="{FB36BA77-F041-4201-B914-57C3CEC99338}" dt="2024-06-26T17:34:39.436" v="118" actId="478"/>
          <ac:spMkLst>
            <pc:docMk/>
            <pc:sldMk cId="2202775932" sldId="824"/>
            <ac:spMk id="14" creationId="{2FB60E77-E185-945A-FDC4-13B923734737}"/>
          </ac:spMkLst>
        </pc:spChg>
        <pc:spChg chg="del">
          <ac:chgData name="Kathleen Speck" userId="1c3bee05-3f30-471c-9c5c-6f1d82c4dd7a" providerId="ADAL" clId="{FB36BA77-F041-4201-B914-57C3CEC99338}" dt="2024-06-26T17:34:40.731" v="119" actId="478"/>
          <ac:spMkLst>
            <pc:docMk/>
            <pc:sldMk cId="2202775932" sldId="824"/>
            <ac:spMk id="15" creationId="{B16DE5A5-A333-B169-BDED-D16732E7AB24}"/>
          </ac:spMkLst>
        </pc:spChg>
        <pc:spChg chg="del">
          <ac:chgData name="Kathleen Speck" userId="1c3bee05-3f30-471c-9c5c-6f1d82c4dd7a" providerId="ADAL" clId="{FB36BA77-F041-4201-B914-57C3CEC99338}" dt="2024-06-26T17:34:42.243" v="120" actId="478"/>
          <ac:spMkLst>
            <pc:docMk/>
            <pc:sldMk cId="2202775932" sldId="824"/>
            <ac:spMk id="16" creationId="{7BAC79DB-4317-C9D4-7D03-C1410F777D75}"/>
          </ac:spMkLst>
        </pc:spChg>
        <pc:spChg chg="del">
          <ac:chgData name="Kathleen Speck" userId="1c3bee05-3f30-471c-9c5c-6f1d82c4dd7a" providerId="ADAL" clId="{FB36BA77-F041-4201-B914-57C3CEC99338}" dt="2024-06-26T17:34:45.347" v="121" actId="478"/>
          <ac:spMkLst>
            <pc:docMk/>
            <pc:sldMk cId="2202775932" sldId="824"/>
            <ac:spMk id="17" creationId="{6FB9E56A-93C0-A016-A226-BD87E229648E}"/>
          </ac:spMkLst>
        </pc:spChg>
        <pc:spChg chg="del">
          <ac:chgData name="Kathleen Speck" userId="1c3bee05-3f30-471c-9c5c-6f1d82c4dd7a" providerId="ADAL" clId="{FB36BA77-F041-4201-B914-57C3CEC99338}" dt="2024-06-26T17:34:47.196" v="122" actId="478"/>
          <ac:spMkLst>
            <pc:docMk/>
            <pc:sldMk cId="2202775932" sldId="824"/>
            <ac:spMk id="18" creationId="{C82EF344-BC0A-37EF-8757-BAE85AD3974F}"/>
          </ac:spMkLst>
        </pc:spChg>
        <pc:spChg chg="del">
          <ac:chgData name="Kathleen Speck" userId="1c3bee05-3f30-471c-9c5c-6f1d82c4dd7a" providerId="ADAL" clId="{FB36BA77-F041-4201-B914-57C3CEC99338}" dt="2024-06-26T17:34:48.492" v="123" actId="478"/>
          <ac:spMkLst>
            <pc:docMk/>
            <pc:sldMk cId="2202775932" sldId="824"/>
            <ac:spMk id="19" creationId="{48B5421C-0907-1C69-0395-A71F6E887B80}"/>
          </ac:spMkLst>
        </pc:spChg>
        <pc:spChg chg="del">
          <ac:chgData name="Kathleen Speck" userId="1c3bee05-3f30-471c-9c5c-6f1d82c4dd7a" providerId="ADAL" clId="{FB36BA77-F041-4201-B914-57C3CEC99338}" dt="2024-06-26T17:34:49.467" v="124" actId="478"/>
          <ac:spMkLst>
            <pc:docMk/>
            <pc:sldMk cId="2202775932" sldId="824"/>
            <ac:spMk id="20" creationId="{E17F8672-9F2A-3C28-ECC1-17494DDD357E}"/>
          </ac:spMkLst>
        </pc:spChg>
        <pc:spChg chg="del">
          <ac:chgData name="Kathleen Speck" userId="1c3bee05-3f30-471c-9c5c-6f1d82c4dd7a" providerId="ADAL" clId="{FB36BA77-F041-4201-B914-57C3CEC99338}" dt="2024-06-26T17:34:51.292" v="125" actId="478"/>
          <ac:spMkLst>
            <pc:docMk/>
            <pc:sldMk cId="2202775932" sldId="824"/>
            <ac:spMk id="21" creationId="{9CF35A0E-2DE2-84EA-D50D-0798E9F0D281}"/>
          </ac:spMkLst>
        </pc:spChg>
        <pc:spChg chg="del">
          <ac:chgData name="Kathleen Speck" userId="1c3bee05-3f30-471c-9c5c-6f1d82c4dd7a" providerId="ADAL" clId="{FB36BA77-F041-4201-B914-57C3CEC99338}" dt="2024-06-26T17:34:52.123" v="126" actId="478"/>
          <ac:spMkLst>
            <pc:docMk/>
            <pc:sldMk cId="2202775932" sldId="824"/>
            <ac:spMk id="22" creationId="{5900572D-496D-A91C-F3C1-5F4C5B8D2279}"/>
          </ac:spMkLst>
        </pc:spChg>
        <pc:spChg chg="del">
          <ac:chgData name="Kathleen Speck" userId="1c3bee05-3f30-471c-9c5c-6f1d82c4dd7a" providerId="ADAL" clId="{FB36BA77-F041-4201-B914-57C3CEC99338}" dt="2024-06-26T17:34:52.979" v="127" actId="478"/>
          <ac:spMkLst>
            <pc:docMk/>
            <pc:sldMk cId="2202775932" sldId="824"/>
            <ac:spMk id="23" creationId="{2980D64D-E89A-74DB-6F4A-F6971926B94C}"/>
          </ac:spMkLst>
        </pc:spChg>
        <pc:spChg chg="del">
          <ac:chgData name="Kathleen Speck" userId="1c3bee05-3f30-471c-9c5c-6f1d82c4dd7a" providerId="ADAL" clId="{FB36BA77-F041-4201-B914-57C3CEC99338}" dt="2024-06-26T17:34:53.892" v="128" actId="478"/>
          <ac:spMkLst>
            <pc:docMk/>
            <pc:sldMk cId="2202775932" sldId="824"/>
            <ac:spMk id="24" creationId="{879DEC14-02CE-FDE3-D0C1-5402790478E5}"/>
          </ac:spMkLst>
        </pc:spChg>
        <pc:spChg chg="del">
          <ac:chgData name="Kathleen Speck" userId="1c3bee05-3f30-471c-9c5c-6f1d82c4dd7a" providerId="ADAL" clId="{FB36BA77-F041-4201-B914-57C3CEC99338}" dt="2024-06-26T17:34:54.877" v="129" actId="478"/>
          <ac:spMkLst>
            <pc:docMk/>
            <pc:sldMk cId="2202775932" sldId="824"/>
            <ac:spMk id="25" creationId="{05E7FA7E-5F92-867A-8C1A-B3F60E537DBF}"/>
          </ac:spMkLst>
        </pc:spChg>
        <pc:spChg chg="del">
          <ac:chgData name="Kathleen Speck" userId="1c3bee05-3f30-471c-9c5c-6f1d82c4dd7a" providerId="ADAL" clId="{FB36BA77-F041-4201-B914-57C3CEC99338}" dt="2024-06-26T17:34:55.733" v="130" actId="478"/>
          <ac:spMkLst>
            <pc:docMk/>
            <pc:sldMk cId="2202775932" sldId="824"/>
            <ac:spMk id="26" creationId="{31A8C518-F684-9AB3-86E3-CE027731C172}"/>
          </ac:spMkLst>
        </pc:spChg>
      </pc:sldChg>
      <pc:sldChg chg="modSp mod">
        <pc:chgData name="Kathleen Speck" userId="1c3bee05-3f30-471c-9c5c-6f1d82c4dd7a" providerId="ADAL" clId="{FB36BA77-F041-4201-B914-57C3CEC99338}" dt="2024-06-26T17:08:34.332" v="22" actId="20577"/>
        <pc:sldMkLst>
          <pc:docMk/>
          <pc:sldMk cId="4011119883" sldId="925"/>
        </pc:sldMkLst>
        <pc:spChg chg="mod">
          <ac:chgData name="Kathleen Speck" userId="1c3bee05-3f30-471c-9c5c-6f1d82c4dd7a" providerId="ADAL" clId="{FB36BA77-F041-4201-B914-57C3CEC99338}" dt="2024-06-26T17:08:34.332" v="22" actId="20577"/>
          <ac:spMkLst>
            <pc:docMk/>
            <pc:sldMk cId="4011119883" sldId="925"/>
            <ac:spMk id="34" creationId="{D6753D79-6F6A-1C10-CB20-C3EDFFDB0AAD}"/>
          </ac:spMkLst>
        </pc:spChg>
      </pc:sldChg>
      <pc:sldChg chg="modSp mod modCm">
        <pc:chgData name="Kathleen Speck" userId="1c3bee05-3f30-471c-9c5c-6f1d82c4dd7a" providerId="ADAL" clId="{FB36BA77-F041-4201-B914-57C3CEC99338}" dt="2024-06-26T17:31:27.131" v="74" actId="20577"/>
        <pc:sldMkLst>
          <pc:docMk/>
          <pc:sldMk cId="3955491895" sldId="966"/>
        </pc:sldMkLst>
        <pc:spChg chg="mod">
          <ac:chgData name="Kathleen Speck" userId="1c3bee05-3f30-471c-9c5c-6f1d82c4dd7a" providerId="ADAL" clId="{FB36BA77-F041-4201-B914-57C3CEC99338}" dt="2024-06-26T17:31:27.131" v="74" actId="20577"/>
          <ac:spMkLst>
            <pc:docMk/>
            <pc:sldMk cId="3955491895" sldId="966"/>
            <ac:spMk id="5" creationId="{64F10400-1586-D4B4-B224-FF443ECB201F}"/>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FB36BA77-F041-4201-B914-57C3CEC99338}" dt="2024-06-26T17:31:27.131" v="74" actId="20577"/>
              <pc2:cmMkLst xmlns:pc2="http://schemas.microsoft.com/office/powerpoint/2019/9/main/command">
                <pc:docMk/>
                <pc:sldMk cId="3955491895" sldId="966"/>
                <pc2:cmMk id="{B2473F02-6BB6-48F8-9A46-3921DFD6745E}"/>
              </pc2:cmMkLst>
            </pc226:cmChg>
          </p:ext>
        </pc:extLst>
      </pc:sldChg>
      <pc:sldChg chg="modSp mod">
        <pc:chgData name="Kathleen Speck" userId="1c3bee05-3f30-471c-9c5c-6f1d82c4dd7a" providerId="ADAL" clId="{FB36BA77-F041-4201-B914-57C3CEC99338}" dt="2024-06-26T16:57:58.477" v="15" actId="20577"/>
        <pc:sldMkLst>
          <pc:docMk/>
          <pc:sldMk cId="3296643201" sldId="986"/>
        </pc:sldMkLst>
        <pc:spChg chg="mod">
          <ac:chgData name="Kathleen Speck" userId="1c3bee05-3f30-471c-9c5c-6f1d82c4dd7a" providerId="ADAL" clId="{FB36BA77-F041-4201-B914-57C3CEC99338}" dt="2024-06-26T16:57:58.477" v="15" actId="20577"/>
          <ac:spMkLst>
            <pc:docMk/>
            <pc:sldMk cId="3296643201" sldId="986"/>
            <ac:spMk id="2" creationId="{2781A769-10A5-85E7-BAF7-5007837B66BB}"/>
          </ac:spMkLst>
        </pc:spChg>
        <pc:spChg chg="mod">
          <ac:chgData name="Kathleen Speck" userId="1c3bee05-3f30-471c-9c5c-6f1d82c4dd7a" providerId="ADAL" clId="{FB36BA77-F041-4201-B914-57C3CEC99338}" dt="2024-06-26T16:57:27.589" v="6" actId="20577"/>
          <ac:spMkLst>
            <pc:docMk/>
            <pc:sldMk cId="3296643201" sldId="986"/>
            <ac:spMk id="122" creationId="{56FF037C-5827-3C19-7E38-A00823C40FEE}"/>
          </ac:spMkLst>
        </pc:spChg>
      </pc:sldChg>
      <pc:sldChg chg="modSp mod">
        <pc:chgData name="Kathleen Speck" userId="1c3bee05-3f30-471c-9c5c-6f1d82c4dd7a" providerId="ADAL" clId="{FB36BA77-F041-4201-B914-57C3CEC99338}" dt="2024-06-26T17:27:55.669" v="52" actId="20577"/>
        <pc:sldMkLst>
          <pc:docMk/>
          <pc:sldMk cId="2060886005" sldId="1079"/>
        </pc:sldMkLst>
        <pc:spChg chg="mod">
          <ac:chgData name="Kathleen Speck" userId="1c3bee05-3f30-471c-9c5c-6f1d82c4dd7a" providerId="ADAL" clId="{FB36BA77-F041-4201-B914-57C3CEC99338}" dt="2024-06-26T17:27:55.669" v="52" actId="20577"/>
          <ac:spMkLst>
            <pc:docMk/>
            <pc:sldMk cId="2060886005" sldId="1079"/>
            <ac:spMk id="3" creationId="{F25D2926-1908-4467-E125-2A364DBCE170}"/>
          </ac:spMkLst>
        </pc:spChg>
      </pc:sldChg>
      <pc:sldChg chg="modSp mod">
        <pc:chgData name="Kathleen Speck" userId="1c3bee05-3f30-471c-9c5c-6f1d82c4dd7a" providerId="ADAL" clId="{FB36BA77-F041-4201-B914-57C3CEC99338}" dt="2024-06-26T16:56:19.909" v="3" actId="20577"/>
        <pc:sldMkLst>
          <pc:docMk/>
          <pc:sldMk cId="1279160646" sldId="1081"/>
        </pc:sldMkLst>
        <pc:spChg chg="mod">
          <ac:chgData name="Kathleen Speck" userId="1c3bee05-3f30-471c-9c5c-6f1d82c4dd7a" providerId="ADAL" clId="{FB36BA77-F041-4201-B914-57C3CEC99338}" dt="2024-06-26T16:56:19.909" v="3" actId="20577"/>
          <ac:spMkLst>
            <pc:docMk/>
            <pc:sldMk cId="1279160646" sldId="1081"/>
            <ac:spMk id="4" creationId="{716D36BD-560E-DEAD-4DE9-3D5D9819F9E6}"/>
          </ac:spMkLst>
        </pc:spChg>
      </pc:sldChg>
      <pc:sldChg chg="modSp mod">
        <pc:chgData name="Kathleen Speck" userId="1c3bee05-3f30-471c-9c5c-6f1d82c4dd7a" providerId="ADAL" clId="{FB36BA77-F041-4201-B914-57C3CEC99338}" dt="2024-06-26T17:31:41.927" v="92" actId="20577"/>
        <pc:sldMkLst>
          <pc:docMk/>
          <pc:sldMk cId="298981352" sldId="1115"/>
        </pc:sldMkLst>
        <pc:spChg chg="mod">
          <ac:chgData name="Kathleen Speck" userId="1c3bee05-3f30-471c-9c5c-6f1d82c4dd7a" providerId="ADAL" clId="{FB36BA77-F041-4201-B914-57C3CEC99338}" dt="2024-06-26T17:31:41.927" v="92" actId="20577"/>
          <ac:spMkLst>
            <pc:docMk/>
            <pc:sldMk cId="298981352" sldId="1115"/>
            <ac:spMk id="26" creationId="{C3BD932D-4B55-57BC-D5B3-8FED647E936B}"/>
          </ac:spMkLst>
        </pc:spChg>
      </pc:sldChg>
      <pc:sldChg chg="addCm">
        <pc:chgData name="Kathleen Speck" userId="1c3bee05-3f30-471c-9c5c-6f1d82c4dd7a" providerId="ADAL" clId="{FB36BA77-F041-4201-B914-57C3CEC99338}" dt="2024-06-26T17:23:39.154" v="24"/>
        <pc:sldMkLst>
          <pc:docMk/>
          <pc:sldMk cId="2199776922" sldId="1157"/>
        </pc:sldMkLst>
        <pc:extLst>
          <p:ext xmlns:p="http://schemas.openxmlformats.org/presentationml/2006/main" uri="{D6D511B9-2390-475A-947B-AFAB55BFBCF1}">
            <pc226:cmChg xmlns:pc226="http://schemas.microsoft.com/office/powerpoint/2022/06/main/command" chg="add">
              <pc226:chgData name="Kathleen Speck" userId="1c3bee05-3f30-471c-9c5c-6f1d82c4dd7a" providerId="ADAL" clId="{FB36BA77-F041-4201-B914-57C3CEC99338}" dt="2024-06-26T17:23:39.154" v="24"/>
              <pc2:cmMkLst xmlns:pc2="http://schemas.microsoft.com/office/powerpoint/2019/9/main/command">
                <pc:docMk/>
                <pc:sldMk cId="2199776922" sldId="1157"/>
                <pc2:cmMk id="{5998F24E-A29D-43EA-9F21-D4A68BCD356A}"/>
              </pc2:cmMkLst>
            </pc226:cmChg>
          </p:ext>
        </pc:extLst>
      </pc:sldChg>
      <pc:sldChg chg="modSp mod">
        <pc:chgData name="Kathleen Speck" userId="1c3bee05-3f30-471c-9c5c-6f1d82c4dd7a" providerId="ADAL" clId="{FB36BA77-F041-4201-B914-57C3CEC99338}" dt="2024-06-26T17:30:05.903" v="62" actId="6549"/>
        <pc:sldMkLst>
          <pc:docMk/>
          <pc:sldMk cId="3416807218" sldId="1177"/>
        </pc:sldMkLst>
        <pc:spChg chg="mod">
          <ac:chgData name="Kathleen Speck" userId="1c3bee05-3f30-471c-9c5c-6f1d82c4dd7a" providerId="ADAL" clId="{FB36BA77-F041-4201-B914-57C3CEC99338}" dt="2024-06-26T17:30:05.903" v="62" actId="6549"/>
          <ac:spMkLst>
            <pc:docMk/>
            <pc:sldMk cId="3416807218" sldId="1177"/>
            <ac:spMk id="3" creationId="{F25D2926-1908-4467-E125-2A364DBCE170}"/>
          </ac:spMkLst>
        </pc:spChg>
      </pc:sldChg>
      <pc:sldMasterChg chg="modSldLayout">
        <pc:chgData name="Kathleen Speck" userId="1c3bee05-3f30-471c-9c5c-6f1d82c4dd7a" providerId="ADAL" clId="{FB36BA77-F041-4201-B914-57C3CEC99338}" dt="2024-06-26T17:20:07.415" v="23"/>
        <pc:sldMasterMkLst>
          <pc:docMk/>
          <pc:sldMasterMk cId="629163254" sldId="2147483682"/>
        </pc:sldMasterMkLst>
        <pc:sldLayoutChg chg="addSp modSp">
          <pc:chgData name="Kathleen Speck" userId="1c3bee05-3f30-471c-9c5c-6f1d82c4dd7a" providerId="ADAL" clId="{FB36BA77-F041-4201-B914-57C3CEC99338}" dt="2024-06-26T17:20:07.415" v="23"/>
          <pc:sldLayoutMkLst>
            <pc:docMk/>
            <pc:sldMasterMk cId="629163254" sldId="2147483682"/>
            <pc:sldLayoutMk cId="2860199836" sldId="2147483686"/>
          </pc:sldLayoutMkLst>
          <pc:spChg chg="add mod">
            <ac:chgData name="Kathleen Speck" userId="1c3bee05-3f30-471c-9c5c-6f1d82c4dd7a" providerId="ADAL" clId="{FB36BA77-F041-4201-B914-57C3CEC99338}" dt="2024-06-26T17:20:07.415" v="23"/>
            <ac:spMkLst>
              <pc:docMk/>
              <pc:sldMasterMk cId="629163254" sldId="2147483682"/>
              <pc:sldLayoutMk cId="2860199836" sldId="2147483686"/>
              <ac:spMk id="4" creationId="{627ABBF8-DAA6-1C56-4C8A-F259766433B3}"/>
            </ac:spMkLst>
          </pc:spChg>
        </pc:sldLayoutChg>
      </pc:sldMasterChg>
    </pc:docChg>
  </pc:docChgLst>
  <pc:docChgLst>
    <pc:chgData name="Heidenrich, Christine (AHRQ/OC) (CTR)" userId="58cf9597-5aed-4544-869e-b91fdda55fa7" providerId="ADAL" clId="{6813B50D-6434-4E0E-86D6-CFCDCD011230}"/>
    <pc:docChg chg="custSel modSld">
      <pc:chgData name="Heidenrich, Christine (AHRQ/OC) (CTR)" userId="58cf9597-5aed-4544-869e-b91fdda55fa7" providerId="ADAL" clId="{6813B50D-6434-4E0E-86D6-CFCDCD011230}" dt="2025-02-28T20:00:58.371" v="6" actId="962"/>
      <pc:docMkLst>
        <pc:docMk/>
      </pc:docMkLst>
      <pc:sldChg chg="addSp delSp modSp mod">
        <pc:chgData name="Heidenrich, Christine (AHRQ/OC) (CTR)" userId="58cf9597-5aed-4544-869e-b91fdda55fa7" providerId="ADAL" clId="{6813B50D-6434-4E0E-86D6-CFCDCD011230}" dt="2025-02-28T20:00:58.371" v="6" actId="962"/>
        <pc:sldMkLst>
          <pc:docMk/>
          <pc:sldMk cId="3593668804" sldId="942"/>
        </pc:sldMkLst>
        <pc:picChg chg="add mod">
          <ac:chgData name="Heidenrich, Christine (AHRQ/OC) (CTR)" userId="58cf9597-5aed-4544-869e-b91fdda55fa7" providerId="ADAL" clId="{6813B50D-6434-4E0E-86D6-CFCDCD011230}" dt="2025-02-28T20:00:58.371" v="6" actId="962"/>
          <ac:picMkLst>
            <pc:docMk/>
            <pc:sldMk cId="3593668804" sldId="942"/>
            <ac:picMk id="4" creationId="{17CE675E-6C46-29BE-A41A-39F577E9F4EA}"/>
          </ac:picMkLst>
        </pc:picChg>
        <pc:picChg chg="del">
          <ac:chgData name="Heidenrich, Christine (AHRQ/OC) (CTR)" userId="58cf9597-5aed-4544-869e-b91fdda55fa7" providerId="ADAL" clId="{6813B50D-6434-4E0E-86D6-CFCDCD011230}" dt="2025-02-28T19:57:30.857" v="0" actId="478"/>
          <ac:picMkLst>
            <pc:docMk/>
            <pc:sldMk cId="3593668804" sldId="942"/>
            <ac:picMk id="5" creationId="{A6475A69-AADA-3D30-DD99-02542F3C60C9}"/>
          </ac:picMkLst>
        </pc:picChg>
      </pc:sldChg>
    </pc:docChg>
  </pc:docChgLst>
  <pc:docChgLst>
    <pc:chgData name="Samuel Kim" userId="0b4e8f1a-35cc-4769-966d-024c662a6df8" providerId="ADAL" clId="{485751B8-B671-4101-8901-DCDB7CD21373}"/>
    <pc:docChg chg="modSld">
      <pc:chgData name="Samuel Kim" userId="0b4e8f1a-35cc-4769-966d-024c662a6df8" providerId="ADAL" clId="{485751B8-B671-4101-8901-DCDB7CD21373}" dt="2024-08-13T14:59:26.703" v="24"/>
      <pc:docMkLst>
        <pc:docMk/>
      </pc:docMkLst>
      <pc:sldChg chg="modSp delCm">
        <pc:chgData name="Samuel Kim" userId="0b4e8f1a-35cc-4769-966d-024c662a6df8" providerId="ADAL" clId="{485751B8-B671-4101-8901-DCDB7CD21373}" dt="2024-08-13T14:59:26.703" v="24"/>
        <pc:sldMkLst>
          <pc:docMk/>
          <pc:sldMk cId="4237759428" sldId="667"/>
        </pc:sldMkLst>
        <pc:picChg chg="mod">
          <ac:chgData name="Samuel Kim" userId="0b4e8f1a-35cc-4769-966d-024c662a6df8" providerId="ADAL" clId="{485751B8-B671-4101-8901-DCDB7CD21373}" dt="2024-08-13T14:58:40.697" v="19" actId="14826"/>
          <ac:picMkLst>
            <pc:docMk/>
            <pc:sldMk cId="4237759428" sldId="667"/>
            <ac:picMk id="3074" creationId="{0DBF0CC3-6871-89BF-2D91-E85D8C166F50}"/>
          </ac:picMkLst>
        </pc:picChg>
        <pc:picChg chg="mod">
          <ac:chgData name="Samuel Kim" userId="0b4e8f1a-35cc-4769-966d-024c662a6df8" providerId="ADAL" clId="{485751B8-B671-4101-8901-DCDB7CD21373}" dt="2024-08-13T14:58:59.859" v="20" actId="14826"/>
          <ac:picMkLst>
            <pc:docMk/>
            <pc:sldMk cId="4237759428" sldId="667"/>
            <ac:picMk id="3076" creationId="{FCC2A639-E740-CCE1-D41E-3CA9C12A0DEE}"/>
          </ac:picMkLst>
        </pc:picChg>
        <pc:picChg chg="mod">
          <ac:chgData name="Samuel Kim" userId="0b4e8f1a-35cc-4769-966d-024c662a6df8" providerId="ADAL" clId="{485751B8-B671-4101-8901-DCDB7CD21373}" dt="2024-08-13T14:59:19.907" v="21" actId="14826"/>
          <ac:picMkLst>
            <pc:docMk/>
            <pc:sldMk cId="4237759428" sldId="667"/>
            <ac:picMk id="3080" creationId="{00792E68-716A-48C2-AF17-B6C6A41B5456}"/>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485751B8-B671-4101-8901-DCDB7CD21373}" dt="2024-08-13T14:59:24.928" v="23"/>
              <pc2:cmMkLst xmlns:pc2="http://schemas.microsoft.com/office/powerpoint/2019/9/main/command">
                <pc:docMk/>
                <pc:sldMk cId="4237759428" sldId="667"/>
                <pc2:cmMk id="{E2520108-46B3-41E8-AA18-4F4AC4F60838}"/>
              </pc2:cmMkLst>
            </pc226:cmChg>
            <pc226:cmChg xmlns:pc226="http://schemas.microsoft.com/office/powerpoint/2022/06/main/command" chg="del">
              <pc226:chgData name="Samuel Kim" userId="0b4e8f1a-35cc-4769-966d-024c662a6df8" providerId="ADAL" clId="{485751B8-B671-4101-8901-DCDB7CD21373}" dt="2024-08-13T14:59:23.572" v="22"/>
              <pc2:cmMkLst xmlns:pc2="http://schemas.microsoft.com/office/powerpoint/2019/9/main/command">
                <pc:docMk/>
                <pc:sldMk cId="4237759428" sldId="667"/>
                <pc2:cmMk id="{5AABA569-23D3-4724-9764-9B88EF85C93E}"/>
              </pc2:cmMkLst>
            </pc226:cmChg>
            <pc226:cmChg xmlns:pc226="http://schemas.microsoft.com/office/powerpoint/2022/06/main/command" chg="del">
              <pc226:chgData name="Samuel Kim" userId="0b4e8f1a-35cc-4769-966d-024c662a6df8" providerId="ADAL" clId="{485751B8-B671-4101-8901-DCDB7CD21373}" dt="2024-08-13T14:59:26.703" v="24"/>
              <pc2:cmMkLst xmlns:pc2="http://schemas.microsoft.com/office/powerpoint/2019/9/main/command">
                <pc:docMk/>
                <pc:sldMk cId="4237759428" sldId="667"/>
                <pc2:cmMk id="{D826BCA9-EF51-4B59-AFDA-0DE4711BDBF3}"/>
              </pc2:cmMkLst>
            </pc226:cmChg>
          </p:ext>
        </pc:extLst>
      </pc:sldChg>
      <pc:sldChg chg="addSp delSp modSp delCm modCm">
        <pc:chgData name="Samuel Kim" userId="0b4e8f1a-35cc-4769-966d-024c662a6df8" providerId="ADAL" clId="{485751B8-B671-4101-8901-DCDB7CD21373}" dt="2024-08-13T14:55:44.409" v="17"/>
        <pc:sldMkLst>
          <pc:docMk/>
          <pc:sldMk cId="277556773" sldId="712"/>
        </pc:sldMkLst>
        <pc:picChg chg="add del mod">
          <ac:chgData name="Samuel Kim" userId="0b4e8f1a-35cc-4769-966d-024c662a6df8" providerId="ADAL" clId="{485751B8-B671-4101-8901-DCDB7CD21373}" dt="2024-08-13T14:53:24.671" v="14" actId="167"/>
          <ac:picMkLst>
            <pc:docMk/>
            <pc:sldMk cId="277556773" sldId="712"/>
            <ac:picMk id="2" creationId="{E78B3E4B-BEAD-4754-960D-EFBDF201E09E}"/>
          </ac:picMkLst>
        </pc:picChg>
        <pc:picChg chg="del mod">
          <ac:chgData name="Samuel Kim" userId="0b4e8f1a-35cc-4769-966d-024c662a6df8" providerId="ADAL" clId="{485751B8-B671-4101-8901-DCDB7CD21373}" dt="2024-08-13T14:53:26.131" v="15" actId="478"/>
          <ac:picMkLst>
            <pc:docMk/>
            <pc:sldMk cId="277556773" sldId="712"/>
            <ac:picMk id="1026" creationId="{C9BBD67C-639A-3475-9065-C04DCAB4539B}"/>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485751B8-B671-4101-8901-DCDB7CD21373}" dt="2024-08-13T14:55:44.409" v="17"/>
              <pc2:cmMkLst xmlns:pc2="http://schemas.microsoft.com/office/powerpoint/2019/9/main/command">
                <pc:docMk/>
                <pc:sldMk cId="277556773" sldId="712"/>
                <pc2:cmMk id="{2AB99078-8CEF-46F4-9A9D-36E121149F8A}"/>
              </pc2:cmMkLst>
            </pc226:cmChg>
          </p:ext>
        </pc:extLst>
      </pc:sldChg>
      <pc:sldChg chg="delCm">
        <pc:chgData name="Samuel Kim" userId="0b4e8f1a-35cc-4769-966d-024c662a6df8" providerId="ADAL" clId="{485751B8-B671-4101-8901-DCDB7CD21373}" dt="2024-08-13T14:55:51.991" v="18"/>
        <pc:sldMkLst>
          <pc:docMk/>
          <pc:sldMk cId="3768384702" sldId="1185"/>
        </pc:sldMkLst>
        <pc:extLst>
          <p:ext xmlns:p="http://schemas.openxmlformats.org/presentationml/2006/main" uri="{D6D511B9-2390-475A-947B-AFAB55BFBCF1}">
            <pc226:cmChg xmlns:pc226="http://schemas.microsoft.com/office/powerpoint/2022/06/main/command" chg="del">
              <pc226:chgData name="Samuel Kim" userId="0b4e8f1a-35cc-4769-966d-024c662a6df8" providerId="ADAL" clId="{485751B8-B671-4101-8901-DCDB7CD21373}" dt="2024-08-13T14:55:51.991" v="18"/>
              <pc2:cmMkLst xmlns:pc2="http://schemas.microsoft.com/office/powerpoint/2019/9/main/command">
                <pc:docMk/>
                <pc:sldMk cId="3768384702" sldId="1185"/>
                <pc2:cmMk id="{2F8CEAB0-A4D3-40CA-923D-126B82C116A2}"/>
              </pc2:cmMkLst>
            </pc226:cmChg>
          </p:ext>
        </pc:extLst>
      </pc:sldChg>
    </pc:docChg>
  </pc:docChgLst>
  <pc:docChgLst>
    <pc:chgData name="Jana Lu" userId="76d7ce9a-58f9-4227-9ce6-18dcc353422d" providerId="ADAL" clId="{3CBCB4F9-741E-472C-896A-7D99318EE03F}"/>
    <pc:docChg chg="undo redo custSel addSld delSld modSld sldOrd">
      <pc:chgData name="Jana Lu" userId="76d7ce9a-58f9-4227-9ce6-18dcc353422d" providerId="ADAL" clId="{3CBCB4F9-741E-472C-896A-7D99318EE03F}" dt="2024-06-26T17:44:11.266" v="9986"/>
      <pc:docMkLst>
        <pc:docMk/>
      </pc:docMkLst>
      <pc:sldChg chg="modSp mod">
        <pc:chgData name="Jana Lu" userId="76d7ce9a-58f9-4227-9ce6-18dcc353422d" providerId="ADAL" clId="{3CBCB4F9-741E-472C-896A-7D99318EE03F}" dt="2024-06-21T17:06:06.210" v="6908" actId="20577"/>
        <pc:sldMkLst>
          <pc:docMk/>
          <pc:sldMk cId="1450091703" sldId="259"/>
        </pc:sldMkLst>
        <pc:spChg chg="mod">
          <ac:chgData name="Jana Lu" userId="76d7ce9a-58f9-4227-9ce6-18dcc353422d" providerId="ADAL" clId="{3CBCB4F9-741E-472C-896A-7D99318EE03F}" dt="2024-06-21T17:06:06.210" v="6908" actId="20577"/>
          <ac:spMkLst>
            <pc:docMk/>
            <pc:sldMk cId="1450091703" sldId="259"/>
            <ac:spMk id="10" creationId="{23E8A7B6-64BF-F440-B7B6-EEC3B2652741}"/>
          </ac:spMkLst>
        </pc:spChg>
      </pc:sldChg>
      <pc:sldChg chg="addSp delSp modSp mod addCm delCm modCm">
        <pc:chgData name="Jana Lu" userId="76d7ce9a-58f9-4227-9ce6-18dcc353422d" providerId="ADAL" clId="{3CBCB4F9-741E-472C-896A-7D99318EE03F}" dt="2024-06-20T17:47:57.392" v="1059" actId="1035"/>
        <pc:sldMkLst>
          <pc:docMk/>
          <pc:sldMk cId="4237759428" sldId="667"/>
        </pc:sldMkLst>
        <pc:spChg chg="mod">
          <ac:chgData name="Jana Lu" userId="76d7ce9a-58f9-4227-9ce6-18dcc353422d" providerId="ADAL" clId="{3CBCB4F9-741E-472C-896A-7D99318EE03F}" dt="2024-06-20T17:47:46.773" v="1053" actId="1035"/>
          <ac:spMkLst>
            <pc:docMk/>
            <pc:sldMk cId="4237759428" sldId="667"/>
            <ac:spMk id="3" creationId="{00000000-0000-0000-0000-000000000000}"/>
          </ac:spMkLst>
        </pc:spChg>
        <pc:spChg chg="mod">
          <ac:chgData name="Jana Lu" userId="76d7ce9a-58f9-4227-9ce6-18dcc353422d" providerId="ADAL" clId="{3CBCB4F9-741E-472C-896A-7D99318EE03F}" dt="2024-06-20T17:47:51.480" v="1056" actId="1035"/>
          <ac:spMkLst>
            <pc:docMk/>
            <pc:sldMk cId="4237759428" sldId="667"/>
            <ac:spMk id="33" creationId="{1C9EB05E-821C-6562-AF61-D389B8AB22C3}"/>
          </ac:spMkLst>
        </pc:spChg>
        <pc:spChg chg="mod">
          <ac:chgData name="Jana Lu" userId="76d7ce9a-58f9-4227-9ce6-18dcc353422d" providerId="ADAL" clId="{3CBCB4F9-741E-472C-896A-7D99318EE03F}" dt="2024-06-20T17:47:57.392" v="1059" actId="1035"/>
          <ac:spMkLst>
            <pc:docMk/>
            <pc:sldMk cId="4237759428" sldId="667"/>
            <ac:spMk id="34" creationId="{123B893A-1016-BD6A-AA26-46F0FA704BFE}"/>
          </ac:spMkLst>
        </pc:spChg>
        <pc:picChg chg="del mod">
          <ac:chgData name="Jana Lu" userId="76d7ce9a-58f9-4227-9ce6-18dcc353422d" providerId="ADAL" clId="{3CBCB4F9-741E-472C-896A-7D99318EE03F}" dt="2024-06-20T17:42:51.586" v="1025" actId="478"/>
          <ac:picMkLst>
            <pc:docMk/>
            <pc:sldMk cId="4237759428" sldId="667"/>
            <ac:picMk id="1030" creationId="{D263D620-35A4-2A59-C572-9D63216AA08F}"/>
          </ac:picMkLst>
        </pc:picChg>
        <pc:picChg chg="del mod">
          <ac:chgData name="Jana Lu" userId="76d7ce9a-58f9-4227-9ce6-18dcc353422d" providerId="ADAL" clId="{3CBCB4F9-741E-472C-896A-7D99318EE03F}" dt="2024-06-20T17:42:51.586" v="1025" actId="478"/>
          <ac:picMkLst>
            <pc:docMk/>
            <pc:sldMk cId="4237759428" sldId="667"/>
            <ac:picMk id="1032" creationId="{26DBD1C0-2957-4440-90D3-7E2FAF938160}"/>
          </ac:picMkLst>
        </pc:picChg>
        <pc:picChg chg="add del mod">
          <ac:chgData name="Jana Lu" userId="76d7ce9a-58f9-4227-9ce6-18dcc353422d" providerId="ADAL" clId="{3CBCB4F9-741E-472C-896A-7D99318EE03F}" dt="2024-06-20T17:42:51.586" v="1025" actId="478"/>
          <ac:picMkLst>
            <pc:docMk/>
            <pc:sldMk cId="4237759428" sldId="667"/>
            <ac:picMk id="1034" creationId="{A424E5C7-AA1F-45CA-C98F-5A3096B25B2E}"/>
          </ac:picMkLst>
        </pc:picChg>
        <pc:picChg chg="add mod">
          <ac:chgData name="Jana Lu" userId="76d7ce9a-58f9-4227-9ce6-18dcc353422d" providerId="ADAL" clId="{3CBCB4F9-741E-472C-896A-7D99318EE03F}" dt="2024-06-20T17:46:48" v="1042" actId="1035"/>
          <ac:picMkLst>
            <pc:docMk/>
            <pc:sldMk cId="4237759428" sldId="667"/>
            <ac:picMk id="3074" creationId="{0DBF0CC3-6871-89BF-2D91-E85D8C166F50}"/>
          </ac:picMkLst>
        </pc:picChg>
        <pc:picChg chg="add mod">
          <ac:chgData name="Jana Lu" userId="76d7ce9a-58f9-4227-9ce6-18dcc353422d" providerId="ADAL" clId="{3CBCB4F9-741E-472C-896A-7D99318EE03F}" dt="2024-06-20T17:46:48" v="1042" actId="1035"/>
          <ac:picMkLst>
            <pc:docMk/>
            <pc:sldMk cId="4237759428" sldId="667"/>
            <ac:picMk id="3076" creationId="{FCC2A639-E740-CCE1-D41E-3CA9C12A0DEE}"/>
          </ac:picMkLst>
        </pc:picChg>
        <pc:picChg chg="add mod">
          <ac:chgData name="Jana Lu" userId="76d7ce9a-58f9-4227-9ce6-18dcc353422d" providerId="ADAL" clId="{3CBCB4F9-741E-472C-896A-7D99318EE03F}" dt="2024-06-20T17:26:16.013" v="937" actId="1076"/>
          <ac:picMkLst>
            <pc:docMk/>
            <pc:sldMk cId="4237759428" sldId="667"/>
            <ac:picMk id="3078" creationId="{24A6C35D-7DAE-048D-21BC-78D0AE02C9D6}"/>
          </ac:picMkLst>
        </pc:picChg>
        <pc:picChg chg="add mod">
          <ac:chgData name="Jana Lu" userId="76d7ce9a-58f9-4227-9ce6-18dcc353422d" providerId="ADAL" clId="{3CBCB4F9-741E-472C-896A-7D99318EE03F}" dt="2024-06-20T17:46:48" v="1042" actId="1035"/>
          <ac:picMkLst>
            <pc:docMk/>
            <pc:sldMk cId="4237759428" sldId="667"/>
            <ac:picMk id="3080" creationId="{00792E68-716A-48C2-AF17-B6C6A41B5456}"/>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0T17:20:43.172" v="934"/>
              <pc2:cmMkLst xmlns:pc2="http://schemas.microsoft.com/office/powerpoint/2019/9/main/command">
                <pc:docMk/>
                <pc:sldMk cId="4237759428" sldId="667"/>
                <pc2:cmMk id="{E2520108-46B3-41E8-AA18-4F4AC4F60838}"/>
              </pc2:cmMkLst>
            </pc226:cmChg>
            <pc226:cmChg xmlns:pc226="http://schemas.microsoft.com/office/powerpoint/2022/06/main/command" chg="del mod">
              <pc226:chgData name="Jana Lu" userId="76d7ce9a-58f9-4227-9ce6-18dcc353422d" providerId="ADAL" clId="{3CBCB4F9-741E-472C-896A-7D99318EE03F}" dt="2024-06-20T17:32:34.231" v="1010"/>
              <pc2:cmMkLst xmlns:pc2="http://schemas.microsoft.com/office/powerpoint/2019/9/main/command">
                <pc:docMk/>
                <pc:sldMk cId="4237759428" sldId="667"/>
                <pc2:cmMk id="{23E28456-6287-46FE-A435-744CBF1DCE16}"/>
              </pc2:cmMkLst>
            </pc226:cmChg>
            <pc226:cmChg xmlns:pc226="http://schemas.microsoft.com/office/powerpoint/2022/06/main/command" chg="add">
              <pc226:chgData name="Jana Lu" userId="76d7ce9a-58f9-4227-9ce6-18dcc353422d" providerId="ADAL" clId="{3CBCB4F9-741E-472C-896A-7D99318EE03F}" dt="2024-06-20T17:17:18.503" v="924"/>
              <pc2:cmMkLst xmlns:pc2="http://schemas.microsoft.com/office/powerpoint/2019/9/main/command">
                <pc:docMk/>
                <pc:sldMk cId="4237759428" sldId="667"/>
                <pc2:cmMk id="{5AABA569-23D3-4724-9764-9B88EF85C93E}"/>
              </pc2:cmMkLst>
            </pc226:cmChg>
            <pc226:cmChg xmlns:pc226="http://schemas.microsoft.com/office/powerpoint/2022/06/main/command" chg="mod">
              <pc226:chgData name="Jana Lu" userId="76d7ce9a-58f9-4227-9ce6-18dcc353422d" providerId="ADAL" clId="{3CBCB4F9-741E-472C-896A-7D99318EE03F}" dt="2024-06-20T17:42:51.596" v="1026" actId="2056"/>
              <pc2:cmMkLst xmlns:pc2="http://schemas.microsoft.com/office/powerpoint/2019/9/main/command">
                <pc:docMk/>
                <pc:sldMk cId="4237759428" sldId="667"/>
                <pc2:cmMk id="{938C416A-7666-475B-A77C-3C428309753C}"/>
              </pc2:cmMkLst>
              <pc226:cmRplyChg chg="add">
                <pc226:chgData name="Jana Lu" userId="76d7ce9a-58f9-4227-9ce6-18dcc353422d" providerId="ADAL" clId="{3CBCB4F9-741E-472C-896A-7D99318EE03F}" dt="2024-06-20T17:32:30.474" v="1009"/>
                <pc2:cmRplyMkLst xmlns:pc2="http://schemas.microsoft.com/office/powerpoint/2019/9/main/command">
                  <pc:docMk/>
                  <pc:sldMk cId="4237759428" sldId="667"/>
                  <pc2:cmMk id="{938C416A-7666-475B-A77C-3C428309753C}"/>
                  <pc2:cmRplyMk id="{3A15E96A-FB23-4D1B-ABF9-CBE8D2D06C2B}"/>
                </pc2:cmRplyMkLst>
              </pc226:cmRplyChg>
            </pc226:cmChg>
            <pc226:cmChg xmlns:pc226="http://schemas.microsoft.com/office/powerpoint/2022/06/main/command" chg="del mod">
              <pc226:chgData name="Jana Lu" userId="76d7ce9a-58f9-4227-9ce6-18dcc353422d" providerId="ADAL" clId="{3CBCB4F9-741E-472C-896A-7D99318EE03F}" dt="2024-06-20T17:32:35.691" v="1011"/>
              <pc2:cmMkLst xmlns:pc2="http://schemas.microsoft.com/office/powerpoint/2019/9/main/command">
                <pc:docMk/>
                <pc:sldMk cId="4237759428" sldId="667"/>
                <pc2:cmMk id="{83DF43A6-7257-4CB8-B06C-8BAAC91323E3}"/>
              </pc2:cmMkLst>
            </pc226:cmChg>
            <pc226:cmChg xmlns:pc226="http://schemas.microsoft.com/office/powerpoint/2022/06/main/command" chg="add">
              <pc226:chgData name="Jana Lu" userId="76d7ce9a-58f9-4227-9ce6-18dcc353422d" providerId="ADAL" clId="{3CBCB4F9-741E-472C-896A-7D99318EE03F}" dt="2024-06-20T17:26:38.534" v="943"/>
              <pc2:cmMkLst xmlns:pc2="http://schemas.microsoft.com/office/powerpoint/2019/9/main/command">
                <pc:docMk/>
                <pc:sldMk cId="4237759428" sldId="667"/>
                <pc2:cmMk id="{D826BCA9-EF51-4B59-AFDA-0DE4711BDBF3}"/>
              </pc2:cmMkLst>
            </pc226:cmChg>
          </p:ext>
        </pc:extLst>
      </pc:sldChg>
      <pc:sldChg chg="addSp delSp modSp mod addCm delCm modCm">
        <pc:chgData name="Jana Lu" userId="76d7ce9a-58f9-4227-9ce6-18dcc353422d" providerId="ADAL" clId="{3CBCB4F9-741E-472C-896A-7D99318EE03F}" dt="2024-06-25T21:10:37.443" v="9966" actId="14100"/>
        <pc:sldMkLst>
          <pc:docMk/>
          <pc:sldMk cId="277556773" sldId="712"/>
        </pc:sldMkLst>
        <pc:spChg chg="add del mod">
          <ac:chgData name="Jana Lu" userId="76d7ce9a-58f9-4227-9ce6-18dcc353422d" providerId="ADAL" clId="{3CBCB4F9-741E-472C-896A-7D99318EE03F}" dt="2024-06-25T21:10:27.767" v="9963" actId="478"/>
          <ac:spMkLst>
            <pc:docMk/>
            <pc:sldMk cId="277556773" sldId="712"/>
            <ac:spMk id="2" creationId="{55706990-34F6-580E-741D-CDB0E96586DD}"/>
          </ac:spMkLst>
        </pc:spChg>
        <pc:spChg chg="mod">
          <ac:chgData name="Jana Lu" userId="76d7ce9a-58f9-4227-9ce6-18dcc353422d" providerId="ADAL" clId="{3CBCB4F9-741E-472C-896A-7D99318EE03F}" dt="2024-06-20T15:34:23.969" v="214" actId="20577"/>
          <ac:spMkLst>
            <pc:docMk/>
            <pc:sldMk cId="277556773" sldId="712"/>
            <ac:spMk id="4" creationId="{631E82D7-E290-1CB7-492B-25865A989071}"/>
          </ac:spMkLst>
        </pc:spChg>
        <pc:spChg chg="add del mod">
          <ac:chgData name="Jana Lu" userId="76d7ce9a-58f9-4227-9ce6-18dcc353422d" providerId="ADAL" clId="{3CBCB4F9-741E-472C-896A-7D99318EE03F}" dt="2024-06-25T21:10:23.199" v="9962" actId="478"/>
          <ac:spMkLst>
            <pc:docMk/>
            <pc:sldMk cId="277556773" sldId="712"/>
            <ac:spMk id="4" creationId="{B35B0404-7BBF-0971-9B14-7EF2804FF80E}"/>
          </ac:spMkLst>
        </pc:spChg>
        <pc:spChg chg="mod">
          <ac:chgData name="Jana Lu" userId="76d7ce9a-58f9-4227-9ce6-18dcc353422d" providerId="ADAL" clId="{3CBCB4F9-741E-472C-896A-7D99318EE03F}" dt="2024-06-20T15:34:26.277" v="216" actId="20577"/>
          <ac:spMkLst>
            <pc:docMk/>
            <pc:sldMk cId="277556773" sldId="712"/>
            <ac:spMk id="5" creationId="{16129BCE-DD17-7B17-D458-79AE6B7AD802}"/>
          </ac:spMkLst>
        </pc:spChg>
        <pc:spChg chg="mod">
          <ac:chgData name="Jana Lu" userId="76d7ce9a-58f9-4227-9ce6-18dcc353422d" providerId="ADAL" clId="{3CBCB4F9-741E-472C-896A-7D99318EE03F}" dt="2024-06-20T15:34:27.477" v="217" actId="20577"/>
          <ac:spMkLst>
            <pc:docMk/>
            <pc:sldMk cId="277556773" sldId="712"/>
            <ac:spMk id="6" creationId="{625FED31-23AA-4BA8-ABFA-63DF1D4D3CCB}"/>
          </ac:spMkLst>
        </pc:spChg>
        <pc:spChg chg="add mod">
          <ac:chgData name="Jana Lu" userId="76d7ce9a-58f9-4227-9ce6-18dcc353422d" providerId="ADAL" clId="{3CBCB4F9-741E-472C-896A-7D99318EE03F}" dt="2024-06-25T21:10:27.771" v="9964" actId="27636"/>
          <ac:spMkLst>
            <pc:docMk/>
            <pc:sldMk cId="277556773" sldId="712"/>
            <ac:spMk id="24" creationId="{B769203F-4292-4457-3C30-F99F6045A98B}"/>
          </ac:spMkLst>
        </pc:spChg>
        <pc:spChg chg="mod">
          <ac:chgData name="Jana Lu" userId="76d7ce9a-58f9-4227-9ce6-18dcc353422d" providerId="ADAL" clId="{3CBCB4F9-741E-472C-896A-7D99318EE03F}" dt="2024-06-20T15:30:09.536" v="203" actId="1037"/>
          <ac:spMkLst>
            <pc:docMk/>
            <pc:sldMk cId="277556773" sldId="712"/>
            <ac:spMk id="29" creationId="{A5B25B82-667E-D6E4-D766-FC6C84464B95}"/>
          </ac:spMkLst>
        </pc:spChg>
        <pc:spChg chg="mod">
          <ac:chgData name="Jana Lu" userId="76d7ce9a-58f9-4227-9ce6-18dcc353422d" providerId="ADAL" clId="{3CBCB4F9-741E-472C-896A-7D99318EE03F}" dt="2024-06-20T15:31:07.103" v="213" actId="1035"/>
          <ac:spMkLst>
            <pc:docMk/>
            <pc:sldMk cId="277556773" sldId="712"/>
            <ac:spMk id="55" creationId="{305BC576-3A7B-2B53-DD65-216A1FF7A327}"/>
          </ac:spMkLst>
        </pc:spChg>
        <pc:picChg chg="add mod">
          <ac:chgData name="Jana Lu" userId="76d7ce9a-58f9-4227-9ce6-18dcc353422d" providerId="ADAL" clId="{3CBCB4F9-741E-472C-896A-7D99318EE03F}" dt="2024-06-25T21:10:37.443" v="9966" actId="14100"/>
          <ac:picMkLst>
            <pc:docMk/>
            <pc:sldMk cId="277556773" sldId="712"/>
            <ac:picMk id="1026" creationId="{C9BBD67C-639A-3475-9065-C04DCAB4539B}"/>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5:57:00.624" v="242"/>
              <pc2:cmMkLst xmlns:pc2="http://schemas.microsoft.com/office/powerpoint/2019/9/main/command">
                <pc:docMk/>
                <pc:sldMk cId="277556773" sldId="712"/>
                <pc2:cmMk id="{85866517-FF6B-469B-ADA3-E0BC22A532C9}"/>
              </pc2:cmMkLst>
              <pc226:cmRplyChg chg="add mod">
                <pc226:chgData name="Jana Lu" userId="76d7ce9a-58f9-4227-9ce6-18dcc353422d" providerId="ADAL" clId="{3CBCB4F9-741E-472C-896A-7D99318EE03F}" dt="2024-06-20T15:57:00.624" v="242"/>
                <pc2:cmRplyMkLst xmlns:pc2="http://schemas.microsoft.com/office/powerpoint/2019/9/main/command">
                  <pc:docMk/>
                  <pc:sldMk cId="277556773" sldId="712"/>
                  <pc2:cmMk id="{85866517-FF6B-469B-ADA3-E0BC22A532C9}"/>
                  <pc2:cmRplyMk id="{0710D09B-25F7-49AC-82F7-BE9CEE56450A}"/>
                </pc2:cmRplyMkLst>
              </pc226:cmRplyChg>
            </pc226:cmChg>
            <pc226:cmChg xmlns:pc226="http://schemas.microsoft.com/office/powerpoint/2022/06/main/command" chg="add del mod">
              <pc226:chgData name="Jana Lu" userId="76d7ce9a-58f9-4227-9ce6-18dcc353422d" providerId="ADAL" clId="{3CBCB4F9-741E-472C-896A-7D99318EE03F}" dt="2024-06-20T15:28:27.337" v="161"/>
              <pc2:cmMkLst xmlns:pc2="http://schemas.microsoft.com/office/powerpoint/2019/9/main/command">
                <pc:docMk/>
                <pc:sldMk cId="277556773" sldId="712"/>
                <pc2:cmMk id="{95671B30-3355-4B75-B803-88E68CCBF6CD}"/>
              </pc2:cmMkLst>
            </pc226:cmChg>
            <pc226:cmChg xmlns:pc226="http://schemas.microsoft.com/office/powerpoint/2022/06/main/command" chg="add">
              <pc226:chgData name="Jana Lu" userId="76d7ce9a-58f9-4227-9ce6-18dcc353422d" providerId="ADAL" clId="{3CBCB4F9-741E-472C-896A-7D99318EE03F}" dt="2024-06-20T15:28:33.270" v="162"/>
              <pc2:cmMkLst xmlns:pc2="http://schemas.microsoft.com/office/powerpoint/2019/9/main/command">
                <pc:docMk/>
                <pc:sldMk cId="277556773" sldId="712"/>
                <pc2:cmMk id="{2AB99078-8CEF-46F4-9A9D-36E121149F8A}"/>
              </pc2:cmMkLst>
            </pc226:cmChg>
            <pc226:cmChg xmlns:pc226="http://schemas.microsoft.com/office/powerpoint/2022/06/main/command" chg="mod">
              <pc226:chgData name="Jana Lu" userId="76d7ce9a-58f9-4227-9ce6-18dcc353422d" providerId="ADAL" clId="{3CBCB4F9-741E-472C-896A-7D99318EE03F}" dt="2024-06-20T15:56:56.663" v="241"/>
              <pc2:cmMkLst xmlns:pc2="http://schemas.microsoft.com/office/powerpoint/2019/9/main/command">
                <pc:docMk/>
                <pc:sldMk cId="277556773" sldId="712"/>
                <pc2:cmMk id="{3E5456EA-C6E5-4FE0-BDD6-421235ADD524}"/>
              </pc2:cmMkLst>
              <pc226:cmRplyChg chg="add mod">
                <pc226:chgData name="Jana Lu" userId="76d7ce9a-58f9-4227-9ce6-18dcc353422d" providerId="ADAL" clId="{3CBCB4F9-741E-472C-896A-7D99318EE03F}" dt="2024-06-20T15:56:56.663" v="241"/>
                <pc2:cmRplyMkLst xmlns:pc2="http://schemas.microsoft.com/office/powerpoint/2019/9/main/command">
                  <pc:docMk/>
                  <pc:sldMk cId="277556773" sldId="712"/>
                  <pc2:cmMk id="{3E5456EA-C6E5-4FE0-BDD6-421235ADD524}"/>
                  <pc2:cmRplyMk id="{81A34BAC-AADC-4F48-AA32-BB6819B2D89F}"/>
                </pc2:cmRplyMkLst>
              </pc226:cmRplyChg>
            </pc226:cmChg>
          </p:ext>
        </pc:extLst>
      </pc:sldChg>
      <pc:sldChg chg="modSp mod delCm">
        <pc:chgData name="Jana Lu" userId="76d7ce9a-58f9-4227-9ce6-18dcc353422d" providerId="ADAL" clId="{3CBCB4F9-741E-472C-896A-7D99318EE03F}" dt="2024-06-21T17:06:54.589" v="6910" actId="14100"/>
        <pc:sldMkLst>
          <pc:docMk/>
          <pc:sldMk cId="2202775932" sldId="824"/>
        </pc:sldMkLst>
        <pc:spChg chg="mod">
          <ac:chgData name="Jana Lu" userId="76d7ce9a-58f9-4227-9ce6-18dcc353422d" providerId="ADAL" clId="{3CBCB4F9-741E-472C-896A-7D99318EE03F}" dt="2024-06-21T17:06:54.589" v="6910" actId="14100"/>
          <ac:spMkLst>
            <pc:docMk/>
            <pc:sldMk cId="2202775932" sldId="824"/>
            <ac:spMk id="7" creationId="{81E3F58E-3102-76B0-4576-9EA3D9382240}"/>
          </ac:spMkLst>
        </pc:sp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17T15:24:46.705" v="0"/>
              <pc2:cmMkLst xmlns:pc2="http://schemas.microsoft.com/office/powerpoint/2019/9/main/command">
                <pc:docMk/>
                <pc:sldMk cId="2202775932" sldId="824"/>
                <pc2:cmMk id="{0A9170D1-A054-4C47-9552-9074364AD9A0}"/>
              </pc2:cmMkLst>
            </pc226:cmChg>
          </p:ext>
        </pc:extLst>
      </pc:sldChg>
      <pc:sldChg chg="delSp modSp del mod modCm">
        <pc:chgData name="Jana Lu" userId="76d7ce9a-58f9-4227-9ce6-18dcc353422d" providerId="ADAL" clId="{3CBCB4F9-741E-472C-896A-7D99318EE03F}" dt="2024-06-21T15:26:55.725" v="5135" actId="47"/>
        <pc:sldMkLst>
          <pc:docMk/>
          <pc:sldMk cId="3185813107" sldId="923"/>
        </pc:sldMkLst>
        <pc:spChg chg="mod">
          <ac:chgData name="Jana Lu" userId="76d7ce9a-58f9-4227-9ce6-18dcc353422d" providerId="ADAL" clId="{3CBCB4F9-741E-472C-896A-7D99318EE03F}" dt="2024-06-21T14:09:16.027" v="3619" actId="1076"/>
          <ac:spMkLst>
            <pc:docMk/>
            <pc:sldMk cId="3185813107" sldId="923"/>
            <ac:spMk id="2" creationId="{6DB8F735-56D8-AF85-0E90-4CD77EF2423C}"/>
          </ac:spMkLst>
        </pc:spChg>
        <pc:spChg chg="mod">
          <ac:chgData name="Jana Lu" userId="76d7ce9a-58f9-4227-9ce6-18dcc353422d" providerId="ADAL" clId="{3CBCB4F9-741E-472C-896A-7D99318EE03F}" dt="2024-06-21T14:08:50.110" v="3615" actId="1035"/>
          <ac:spMkLst>
            <pc:docMk/>
            <pc:sldMk cId="3185813107" sldId="923"/>
            <ac:spMk id="4" creationId="{BEEE1DD7-2E89-64A3-8F27-0C9625AA4912}"/>
          </ac:spMkLst>
        </pc:spChg>
        <pc:spChg chg="del">
          <ac:chgData name="Jana Lu" userId="76d7ce9a-58f9-4227-9ce6-18dcc353422d" providerId="ADAL" clId="{3CBCB4F9-741E-472C-896A-7D99318EE03F}" dt="2024-06-21T13:42:10.866" v="3148" actId="478"/>
          <ac:spMkLst>
            <pc:docMk/>
            <pc:sldMk cId="3185813107" sldId="923"/>
            <ac:spMk id="48" creationId="{BA16254F-D37A-D3A6-B8EE-8C4E0F679CE7}"/>
          </ac:spMkLst>
        </pc:spChg>
        <pc:spChg chg="mod">
          <ac:chgData name="Jana Lu" userId="76d7ce9a-58f9-4227-9ce6-18dcc353422d" providerId="ADAL" clId="{3CBCB4F9-741E-472C-896A-7D99318EE03F}" dt="2024-06-21T14:09:01.966" v="3618" actId="1036"/>
          <ac:spMkLst>
            <pc:docMk/>
            <pc:sldMk cId="3185813107" sldId="923"/>
            <ac:spMk id="93" creationId="{F3D98573-2CAA-CC0F-8FB4-EEC494E413F9}"/>
          </ac:spMkLst>
        </pc:spChg>
        <pc:picChg chg="mod">
          <ac:chgData name="Jana Lu" userId="76d7ce9a-58f9-4227-9ce6-18dcc353422d" providerId="ADAL" clId="{3CBCB4F9-741E-472C-896A-7D99318EE03F}" dt="2024-06-21T14:09:22.927" v="3620" actId="1076"/>
          <ac:picMkLst>
            <pc:docMk/>
            <pc:sldMk cId="3185813107" sldId="923"/>
            <ac:picMk id="117" creationId="{A1DFED81-70E3-8CCD-4441-A4F643244B4E}"/>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5:12:47.417" v="4928"/>
              <pc2:cmMkLst xmlns:pc2="http://schemas.microsoft.com/office/powerpoint/2019/9/main/command">
                <pc:docMk/>
                <pc:sldMk cId="3185813107" sldId="923"/>
                <pc2:cmMk id="{8EAEEA2C-4944-483C-8A72-41FA14D23983}"/>
              </pc2:cmMkLst>
              <pc226:cmRplyChg chg="add mod">
                <pc226:chgData name="Jana Lu" userId="76d7ce9a-58f9-4227-9ce6-18dcc353422d" providerId="ADAL" clId="{3CBCB4F9-741E-472C-896A-7D99318EE03F}" dt="2024-06-21T15:12:47.417" v="4928"/>
                <pc2:cmRplyMkLst xmlns:pc2="http://schemas.microsoft.com/office/powerpoint/2019/9/main/command">
                  <pc:docMk/>
                  <pc:sldMk cId="3185813107" sldId="923"/>
                  <pc2:cmMk id="{8EAEEA2C-4944-483C-8A72-41FA14D23983}"/>
                  <pc2:cmRplyMk id="{FBE8E181-2BF8-44DC-9492-6F9C451955D9}"/>
                </pc2:cmRplyMkLst>
              </pc226:cmRplyChg>
            </pc226:cmChg>
            <pc226:cmChg xmlns:pc226="http://schemas.microsoft.com/office/powerpoint/2022/06/main/command" chg="mod">
              <pc226:chgData name="Jana Lu" userId="76d7ce9a-58f9-4227-9ce6-18dcc353422d" providerId="ADAL" clId="{3CBCB4F9-741E-472C-896A-7D99318EE03F}" dt="2024-06-21T15:03:35.783" v="4704"/>
              <pc2:cmMkLst xmlns:pc2="http://schemas.microsoft.com/office/powerpoint/2019/9/main/command">
                <pc:docMk/>
                <pc:sldMk cId="3185813107" sldId="923"/>
                <pc2:cmMk id="{AF7E7FCD-6C91-429D-BDDF-4265ED2BA977}"/>
              </pc2:cmMkLst>
            </pc226:cmChg>
          </p:ext>
        </pc:extLst>
      </pc:sldChg>
      <pc:sldChg chg="addSp delSp modSp mod">
        <pc:chgData name="Jana Lu" userId="76d7ce9a-58f9-4227-9ce6-18dcc353422d" providerId="ADAL" clId="{3CBCB4F9-741E-472C-896A-7D99318EE03F}" dt="2024-06-25T20:26:51.227" v="9423"/>
        <pc:sldMkLst>
          <pc:docMk/>
          <pc:sldMk cId="4011119883" sldId="925"/>
        </pc:sldMkLst>
        <pc:spChg chg="mod">
          <ac:chgData name="Jana Lu" userId="76d7ce9a-58f9-4227-9ce6-18dcc353422d" providerId="ADAL" clId="{3CBCB4F9-741E-472C-896A-7D99318EE03F}" dt="2024-06-21T17:46:32.857" v="7331" actId="255"/>
          <ac:spMkLst>
            <pc:docMk/>
            <pc:sldMk cId="4011119883" sldId="925"/>
            <ac:spMk id="3" creationId="{44B3AF00-5714-47F4-9C1D-6C1226D98C6A}"/>
          </ac:spMkLst>
        </pc:spChg>
        <pc:spChg chg="mod">
          <ac:chgData name="Jana Lu" userId="76d7ce9a-58f9-4227-9ce6-18dcc353422d" providerId="ADAL" clId="{3CBCB4F9-741E-472C-896A-7D99318EE03F}" dt="2024-06-21T14:14:38.717" v="3639" actId="1036"/>
          <ac:spMkLst>
            <pc:docMk/>
            <pc:sldMk cId="4011119883" sldId="925"/>
            <ac:spMk id="34" creationId="{D6753D79-6F6A-1C10-CB20-C3EDFFDB0AAD}"/>
          </ac:spMkLst>
        </pc:spChg>
        <pc:picChg chg="mod">
          <ac:chgData name="Jana Lu" userId="76d7ce9a-58f9-4227-9ce6-18dcc353422d" providerId="ADAL" clId="{3CBCB4F9-741E-472C-896A-7D99318EE03F}" dt="2024-06-21T13:37:30.345" v="3036" actId="108"/>
          <ac:picMkLst>
            <pc:docMk/>
            <pc:sldMk cId="4011119883" sldId="925"/>
            <ac:picMk id="22" creationId="{C09F5FE4-665C-A7E1-ADC5-78F693301A1F}"/>
          </ac:picMkLst>
        </pc:picChg>
        <pc:picChg chg="add del mod">
          <ac:chgData name="Jana Lu" userId="76d7ce9a-58f9-4227-9ce6-18dcc353422d" providerId="ADAL" clId="{3CBCB4F9-741E-472C-896A-7D99318EE03F}" dt="2024-06-21T13:41:10.328" v="3068" actId="478"/>
          <ac:picMkLst>
            <pc:docMk/>
            <pc:sldMk cId="4011119883" sldId="925"/>
            <ac:picMk id="24" creationId="{5AFBE2C7-A39B-68DA-7F6B-1EE819BBFBF8}"/>
          </ac:picMkLst>
        </pc:picChg>
        <pc:picChg chg="add mod">
          <ac:chgData name="Jana Lu" userId="76d7ce9a-58f9-4227-9ce6-18dcc353422d" providerId="ADAL" clId="{3CBCB4F9-741E-472C-896A-7D99318EE03F}" dt="2024-06-21T13:38:34.745" v="3047" actId="1076"/>
          <ac:picMkLst>
            <pc:docMk/>
            <pc:sldMk cId="4011119883" sldId="925"/>
            <ac:picMk id="26" creationId="{27A2FAE5-3FA2-C551-A373-778B3986B99A}"/>
          </ac:picMkLst>
        </pc:picChg>
        <pc:picChg chg="add mod">
          <ac:chgData name="Jana Lu" userId="76d7ce9a-58f9-4227-9ce6-18dcc353422d" providerId="ADAL" clId="{3CBCB4F9-741E-472C-896A-7D99318EE03F}" dt="2024-06-21T13:40:47.350" v="3064" actId="1076"/>
          <ac:picMkLst>
            <pc:docMk/>
            <pc:sldMk cId="4011119883" sldId="925"/>
            <ac:picMk id="27" creationId="{B3783834-D10F-D371-9862-FDD9D341458C}"/>
          </ac:picMkLst>
        </pc:picChg>
        <pc:picChg chg="add mod">
          <ac:chgData name="Jana Lu" userId="76d7ce9a-58f9-4227-9ce6-18dcc353422d" providerId="ADAL" clId="{3CBCB4F9-741E-472C-896A-7D99318EE03F}" dt="2024-06-21T13:41:04.962" v="3067" actId="1076"/>
          <ac:picMkLst>
            <pc:docMk/>
            <pc:sldMk cId="4011119883" sldId="925"/>
            <ac:picMk id="28" creationId="{7F5C2168-1F56-D53F-BE96-672506A833F9}"/>
          </ac:picMkLst>
        </pc:picChg>
        <pc:picChg chg="del mod">
          <ac:chgData name="Jana Lu" userId="76d7ce9a-58f9-4227-9ce6-18dcc353422d" providerId="ADAL" clId="{3CBCB4F9-741E-472C-896A-7D99318EE03F}" dt="2024-06-21T13:40:57.483" v="3065" actId="478"/>
          <ac:picMkLst>
            <pc:docMk/>
            <pc:sldMk cId="4011119883" sldId="925"/>
            <ac:picMk id="29" creationId="{7AA7DE4A-E92A-966A-BF31-E3C62626A44F}"/>
          </ac:picMkLst>
        </pc:picChg>
        <pc:picChg chg="add mod">
          <ac:chgData name="Jana Lu" userId="76d7ce9a-58f9-4227-9ce6-18dcc353422d" providerId="ADAL" clId="{3CBCB4F9-741E-472C-896A-7D99318EE03F}" dt="2024-06-21T13:41:17.380" v="3070" actId="1076"/>
          <ac:picMkLst>
            <pc:docMk/>
            <pc:sldMk cId="4011119883" sldId="925"/>
            <ac:picMk id="30" creationId="{ACA1A06C-1181-25D3-F60D-29649398A247}"/>
          </ac:picMkLst>
        </pc:picChg>
        <pc:picChg chg="del mod">
          <ac:chgData name="Jana Lu" userId="76d7ce9a-58f9-4227-9ce6-18dcc353422d" providerId="ADAL" clId="{3CBCB4F9-741E-472C-896A-7D99318EE03F}" dt="2024-06-21T13:40:13.125" v="3059" actId="478"/>
          <ac:picMkLst>
            <pc:docMk/>
            <pc:sldMk cId="4011119883" sldId="925"/>
            <ac:picMk id="31" creationId="{58ABA65F-560B-82FA-0B97-7CE8D122F70D}"/>
          </ac:picMkLst>
        </pc:picChg>
        <pc:picChg chg="add mod">
          <ac:chgData name="Jana Lu" userId="76d7ce9a-58f9-4227-9ce6-18dcc353422d" providerId="ADAL" clId="{3CBCB4F9-741E-472C-896A-7D99318EE03F}" dt="2024-06-21T13:40:20.312" v="3061" actId="1076"/>
          <ac:picMkLst>
            <pc:docMk/>
            <pc:sldMk cId="4011119883" sldId="925"/>
            <ac:picMk id="32" creationId="{24168558-1CC2-F864-6CF5-14014473E296}"/>
          </ac:picMkLst>
        </pc:picChg>
        <pc:picChg chg="mod">
          <ac:chgData name="Jana Lu" userId="76d7ce9a-58f9-4227-9ce6-18dcc353422d" providerId="ADAL" clId="{3CBCB4F9-741E-472C-896A-7D99318EE03F}" dt="2024-06-25T20:26:51.227" v="9423"/>
          <ac:picMkLst>
            <pc:docMk/>
            <pc:sldMk cId="4011119883" sldId="925"/>
            <ac:picMk id="33" creationId="{EF60B7C2-EC3A-4FDA-AC9C-E8DC26CE0004}"/>
          </ac:picMkLst>
        </pc:picChg>
        <pc:picChg chg="del mod">
          <ac:chgData name="Jana Lu" userId="76d7ce9a-58f9-4227-9ce6-18dcc353422d" providerId="ADAL" clId="{3CBCB4F9-741E-472C-896A-7D99318EE03F}" dt="2024-06-21T13:38:41.170" v="3048" actId="478"/>
          <ac:picMkLst>
            <pc:docMk/>
            <pc:sldMk cId="4011119883" sldId="925"/>
            <ac:picMk id="56" creationId="{545D354F-056E-F10B-4621-87A431F2C373}"/>
          </ac:picMkLst>
        </pc:picChg>
        <pc:picChg chg="del mod">
          <ac:chgData name="Jana Lu" userId="76d7ce9a-58f9-4227-9ce6-18dcc353422d" providerId="ADAL" clId="{3CBCB4F9-741E-472C-896A-7D99318EE03F}" dt="2024-06-21T13:38:26.402" v="3045" actId="478"/>
          <ac:picMkLst>
            <pc:docMk/>
            <pc:sldMk cId="4011119883" sldId="925"/>
            <ac:picMk id="66" creationId="{AF0E99CF-9EF9-CA6F-51F4-18845A953FE3}"/>
          </ac:picMkLst>
        </pc:picChg>
        <pc:picChg chg="del mod">
          <ac:chgData name="Jana Lu" userId="76d7ce9a-58f9-4227-9ce6-18dcc353422d" providerId="ADAL" clId="{3CBCB4F9-741E-472C-896A-7D99318EE03F}" dt="2024-06-21T13:40:38.529" v="3062" actId="478"/>
          <ac:picMkLst>
            <pc:docMk/>
            <pc:sldMk cId="4011119883" sldId="925"/>
            <ac:picMk id="67" creationId="{1FBC8CE0-C8D9-B722-BAF3-56E2D61356EC}"/>
          </ac:picMkLst>
        </pc:picChg>
      </pc:sldChg>
      <pc:sldChg chg="addSp delSp modSp mod modCm">
        <pc:chgData name="Jana Lu" userId="76d7ce9a-58f9-4227-9ce6-18dcc353422d" providerId="ADAL" clId="{3CBCB4F9-741E-472C-896A-7D99318EE03F}" dt="2024-06-25T20:26:17.528" v="9422"/>
        <pc:sldMkLst>
          <pc:docMk/>
          <pc:sldMk cId="4292446568" sldId="933"/>
        </pc:sldMkLst>
        <pc:spChg chg="mod">
          <ac:chgData name="Jana Lu" userId="76d7ce9a-58f9-4227-9ce6-18dcc353422d" providerId="ADAL" clId="{3CBCB4F9-741E-472C-896A-7D99318EE03F}" dt="2024-06-21T17:46:39.579" v="7332" actId="255"/>
          <ac:spMkLst>
            <pc:docMk/>
            <pc:sldMk cId="4292446568" sldId="933"/>
            <ac:spMk id="3" creationId="{887C536B-8AAF-416E-B2D6-725F699C1FD1}"/>
          </ac:spMkLst>
        </pc:spChg>
        <pc:spChg chg="mod">
          <ac:chgData name="Jana Lu" userId="76d7ce9a-58f9-4227-9ce6-18dcc353422d" providerId="ADAL" clId="{3CBCB4F9-741E-472C-896A-7D99318EE03F}" dt="2024-06-21T14:13:26.680" v="3631" actId="948"/>
          <ac:spMkLst>
            <pc:docMk/>
            <pc:sldMk cId="4292446568" sldId="933"/>
            <ac:spMk id="56" creationId="{454B45B6-7D96-8902-77E5-8E9114DC6DF0}"/>
          </ac:spMkLst>
        </pc:spChg>
        <pc:picChg chg="del mod ord">
          <ac:chgData name="Jana Lu" userId="76d7ce9a-58f9-4227-9ce6-18dcc353422d" providerId="ADAL" clId="{3CBCB4F9-741E-472C-896A-7D99318EE03F}" dt="2024-06-21T13:29:01.805" v="3003" actId="478"/>
          <ac:picMkLst>
            <pc:docMk/>
            <pc:sldMk cId="4292446568" sldId="933"/>
            <ac:picMk id="7" creationId="{D2CE8786-044A-C0B0-C041-A3170C512C2E}"/>
          </ac:picMkLst>
        </pc:picChg>
        <pc:picChg chg="mod">
          <ac:chgData name="Jana Lu" userId="76d7ce9a-58f9-4227-9ce6-18dcc353422d" providerId="ADAL" clId="{3CBCB4F9-741E-472C-896A-7D99318EE03F}" dt="2024-06-21T14:05:46.894" v="3612" actId="1035"/>
          <ac:picMkLst>
            <pc:docMk/>
            <pc:sldMk cId="4292446568" sldId="933"/>
            <ac:picMk id="9" creationId="{6CB84823-9C35-FC21-AC73-A706946643B5}"/>
          </ac:picMkLst>
        </pc:picChg>
        <pc:picChg chg="mod">
          <ac:chgData name="Jana Lu" userId="76d7ce9a-58f9-4227-9ce6-18dcc353422d" providerId="ADAL" clId="{3CBCB4F9-741E-472C-896A-7D99318EE03F}" dt="2024-06-21T14:05:46.894" v="3612" actId="1035"/>
          <ac:picMkLst>
            <pc:docMk/>
            <pc:sldMk cId="4292446568" sldId="933"/>
            <ac:picMk id="11" creationId="{3CA4763C-CB1C-1382-5805-3AEDED9D7658}"/>
          </ac:picMkLst>
        </pc:picChg>
        <pc:picChg chg="mod">
          <ac:chgData name="Jana Lu" userId="76d7ce9a-58f9-4227-9ce6-18dcc353422d" providerId="ADAL" clId="{3CBCB4F9-741E-472C-896A-7D99318EE03F}" dt="2024-06-21T14:05:46.894" v="3612" actId="1035"/>
          <ac:picMkLst>
            <pc:docMk/>
            <pc:sldMk cId="4292446568" sldId="933"/>
            <ac:picMk id="13" creationId="{36827C5B-63A6-F03B-1FEA-481256AC9A18}"/>
          </ac:picMkLst>
        </pc:picChg>
        <pc:picChg chg="mod">
          <ac:chgData name="Jana Lu" userId="76d7ce9a-58f9-4227-9ce6-18dcc353422d" providerId="ADAL" clId="{3CBCB4F9-741E-472C-896A-7D99318EE03F}" dt="2024-06-25T20:26:17.528" v="9422"/>
          <ac:picMkLst>
            <pc:docMk/>
            <pc:sldMk cId="4292446568" sldId="933"/>
            <ac:picMk id="15" creationId="{844400D8-24F5-8BF6-17BA-515CC526BCE4}"/>
          </ac:picMkLst>
        </pc:picChg>
        <pc:picChg chg="add mod">
          <ac:chgData name="Jana Lu" userId="76d7ce9a-58f9-4227-9ce6-18dcc353422d" providerId="ADAL" clId="{3CBCB4F9-741E-472C-896A-7D99318EE03F}" dt="2024-06-25T20:25:54.785" v="9420"/>
          <ac:picMkLst>
            <pc:docMk/>
            <pc:sldMk cId="4292446568" sldId="933"/>
            <ac:picMk id="30" creationId="{61F30C1C-9758-1196-964B-2546F1BB6E0F}"/>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1T13:41:40.362" v="3071"/>
              <pc2:cmMkLst xmlns:pc2="http://schemas.microsoft.com/office/powerpoint/2019/9/main/command">
                <pc:docMk/>
                <pc:sldMk cId="4292446568" sldId="933"/>
                <pc2:cmMk id="{6D7E27D4-E791-46BA-8BB3-82B83514853C}"/>
              </pc2:cmMkLst>
              <pc226:cmRplyChg chg="add">
                <pc226:chgData name="Jana Lu" userId="76d7ce9a-58f9-4227-9ce6-18dcc353422d" providerId="ADAL" clId="{3CBCB4F9-741E-472C-896A-7D99318EE03F}" dt="2024-06-21T13:41:40.362" v="3071"/>
                <pc2:cmRplyMkLst xmlns:pc2="http://schemas.microsoft.com/office/powerpoint/2019/9/main/command">
                  <pc:docMk/>
                  <pc:sldMk cId="4292446568" sldId="933"/>
                  <pc2:cmMk id="{6D7E27D4-E791-46BA-8BB3-82B83514853C}"/>
                  <pc2:cmRplyMk id="{82D14881-9356-416C-992A-6B4326D57E8F}"/>
                </pc2:cmRplyMkLst>
              </pc226:cmRplyChg>
            </pc226:cmChg>
          </p:ext>
        </pc:extLst>
      </pc:sldChg>
      <pc:sldChg chg="modSp">
        <pc:chgData name="Jana Lu" userId="76d7ce9a-58f9-4227-9ce6-18dcc353422d" providerId="ADAL" clId="{3CBCB4F9-741E-472C-896A-7D99318EE03F}" dt="2024-06-21T17:17:13.592" v="7238"/>
        <pc:sldMkLst>
          <pc:docMk/>
          <pc:sldMk cId="3593668804" sldId="942"/>
        </pc:sldMkLst>
        <pc:picChg chg="mod">
          <ac:chgData name="Jana Lu" userId="76d7ce9a-58f9-4227-9ce6-18dcc353422d" providerId="ADAL" clId="{3CBCB4F9-741E-472C-896A-7D99318EE03F}" dt="2024-06-21T17:17:13.592" v="7238"/>
          <ac:picMkLst>
            <pc:docMk/>
            <pc:sldMk cId="3593668804" sldId="942"/>
            <ac:picMk id="23" creationId="{4712897D-BCC6-65BA-7DD8-C582D35E4E56}"/>
          </ac:picMkLst>
        </pc:picChg>
      </pc:sldChg>
      <pc:sldChg chg="modSp mod">
        <pc:chgData name="Jana Lu" userId="76d7ce9a-58f9-4227-9ce6-18dcc353422d" providerId="ADAL" clId="{3CBCB4F9-741E-472C-896A-7D99318EE03F}" dt="2024-06-21T17:16:48.591" v="7237"/>
        <pc:sldMkLst>
          <pc:docMk/>
          <pc:sldMk cId="2775454391" sldId="944"/>
        </pc:sldMkLst>
        <pc:picChg chg="mod">
          <ac:chgData name="Jana Lu" userId="76d7ce9a-58f9-4227-9ce6-18dcc353422d" providerId="ADAL" clId="{3CBCB4F9-741E-472C-896A-7D99318EE03F}" dt="2024-06-21T17:16:48.591" v="7237"/>
          <ac:picMkLst>
            <pc:docMk/>
            <pc:sldMk cId="2775454391" sldId="944"/>
            <ac:picMk id="47" creationId="{57C32B8C-F9AC-D1E1-3F65-93DE44C86D2B}"/>
          </ac:picMkLst>
        </pc:picChg>
        <pc:picChg chg="mod">
          <ac:chgData name="Jana Lu" userId="76d7ce9a-58f9-4227-9ce6-18dcc353422d" providerId="ADAL" clId="{3CBCB4F9-741E-472C-896A-7D99318EE03F}" dt="2024-06-21T13:11:14.653" v="2917" actId="1038"/>
          <ac:picMkLst>
            <pc:docMk/>
            <pc:sldMk cId="2775454391" sldId="944"/>
            <ac:picMk id="48" creationId="{F82CC8D1-367B-0AD3-EBC4-137E3ACC45E6}"/>
          </ac:picMkLst>
        </pc:picChg>
        <pc:picChg chg="mod">
          <ac:chgData name="Jana Lu" userId="76d7ce9a-58f9-4227-9ce6-18dcc353422d" providerId="ADAL" clId="{3CBCB4F9-741E-472C-896A-7D99318EE03F}" dt="2024-06-21T13:11:14.653" v="2917" actId="1038"/>
          <ac:picMkLst>
            <pc:docMk/>
            <pc:sldMk cId="2775454391" sldId="944"/>
            <ac:picMk id="52" creationId="{3C331DBA-ABFB-C741-2CD2-0FA6D1C866D2}"/>
          </ac:picMkLst>
        </pc:picChg>
        <pc:picChg chg="mod">
          <ac:chgData name="Jana Lu" userId="76d7ce9a-58f9-4227-9ce6-18dcc353422d" providerId="ADAL" clId="{3CBCB4F9-741E-472C-896A-7D99318EE03F}" dt="2024-06-21T13:11:14.653" v="2917" actId="1038"/>
          <ac:picMkLst>
            <pc:docMk/>
            <pc:sldMk cId="2775454391" sldId="944"/>
            <ac:picMk id="54" creationId="{B692C334-17BE-C134-18D8-559126E5A34F}"/>
          </ac:picMkLst>
        </pc:picChg>
      </pc:sldChg>
      <pc:sldChg chg="modSp mod modCm">
        <pc:chgData name="Jana Lu" userId="76d7ce9a-58f9-4227-9ce6-18dcc353422d" providerId="ADAL" clId="{3CBCB4F9-741E-472C-896A-7D99318EE03F}" dt="2024-06-25T20:53:52.551" v="9865" actId="12789"/>
        <pc:sldMkLst>
          <pc:docMk/>
          <pc:sldMk cId="2668882180" sldId="953"/>
        </pc:sldMkLst>
        <pc:spChg chg="mod">
          <ac:chgData name="Jana Lu" userId="76d7ce9a-58f9-4227-9ce6-18dcc353422d" providerId="ADAL" clId="{3CBCB4F9-741E-472C-896A-7D99318EE03F}" dt="2024-06-20T20:05:31.292" v="1786" actId="20577"/>
          <ac:spMkLst>
            <pc:docMk/>
            <pc:sldMk cId="2668882180" sldId="953"/>
            <ac:spMk id="2" creationId="{336F9E11-2588-4971-9217-DF7AE42116E4}"/>
          </ac:spMkLst>
        </pc:spChg>
        <pc:graphicFrameChg chg="mod modGraphic">
          <ac:chgData name="Jana Lu" userId="76d7ce9a-58f9-4227-9ce6-18dcc353422d" providerId="ADAL" clId="{3CBCB4F9-741E-472C-896A-7D99318EE03F}" dt="2024-06-25T20:53:52.551" v="9865" actId="12789"/>
          <ac:graphicFrameMkLst>
            <pc:docMk/>
            <pc:sldMk cId="2668882180" sldId="953"/>
            <ac:graphicFrameMk id="7" creationId="{B1BFD9E8-D646-B209-A330-41DA4048BBAC}"/>
          </ac:graphicFrameMkLst>
        </pc:graphicFrame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20:23:23.192" v="2242"/>
              <pc2:cmMkLst xmlns:pc2="http://schemas.microsoft.com/office/powerpoint/2019/9/main/command">
                <pc:docMk/>
                <pc:sldMk cId="2668882180" sldId="953"/>
                <pc2:cmMk id="{336F114C-F2B5-474D-A4CD-815C829DDA7A}"/>
              </pc2:cmMkLst>
              <pc226:cmRplyChg chg="add">
                <pc226:chgData name="Jana Lu" userId="76d7ce9a-58f9-4227-9ce6-18dcc353422d" providerId="ADAL" clId="{3CBCB4F9-741E-472C-896A-7D99318EE03F}" dt="2024-06-20T20:23:23.192" v="2242"/>
                <pc2:cmRplyMkLst xmlns:pc2="http://schemas.microsoft.com/office/powerpoint/2019/9/main/command">
                  <pc:docMk/>
                  <pc:sldMk cId="2668882180" sldId="953"/>
                  <pc2:cmMk id="{336F114C-F2B5-474D-A4CD-815C829DDA7A}"/>
                  <pc2:cmRplyMk id="{BF8B4F57-B08C-40AF-ACA5-B53A08384394}"/>
                </pc2:cmRplyMkLst>
              </pc226:cmRplyChg>
            </pc226:cmChg>
            <pc226:cmChg xmlns:pc226="http://schemas.microsoft.com/office/powerpoint/2022/06/main/command" chg="">
              <pc226:chgData name="Jana Lu" userId="76d7ce9a-58f9-4227-9ce6-18dcc353422d" providerId="ADAL" clId="{3CBCB4F9-741E-472C-896A-7D99318EE03F}" dt="2024-06-20T20:23:39.791" v="2243"/>
              <pc2:cmMkLst xmlns:pc2="http://schemas.microsoft.com/office/powerpoint/2019/9/main/command">
                <pc:docMk/>
                <pc:sldMk cId="2668882180" sldId="953"/>
                <pc2:cmMk id="{4D816158-575D-4779-A180-67EF788891E9}"/>
              </pc2:cmMkLst>
              <pc226:cmRplyChg chg="add del">
                <pc226:chgData name="Jana Lu" userId="76d7ce9a-58f9-4227-9ce6-18dcc353422d" providerId="ADAL" clId="{3CBCB4F9-741E-472C-896A-7D99318EE03F}" dt="2024-06-20T20:22:57.208" v="2240"/>
                <pc2:cmRplyMkLst xmlns:pc2="http://schemas.microsoft.com/office/powerpoint/2019/9/main/command">
                  <pc:docMk/>
                  <pc:sldMk cId="2668882180" sldId="953"/>
                  <pc2:cmMk id="{4D816158-575D-4779-A180-67EF788891E9}"/>
                  <pc2:cmRplyMk id="{A3BE272B-2A69-4863-86DC-073A4F913B98}"/>
                </pc2:cmRplyMkLst>
              </pc226:cmRplyChg>
              <pc226:cmRplyChg chg="add mod">
                <pc226:chgData name="Jana Lu" userId="76d7ce9a-58f9-4227-9ce6-18dcc353422d" providerId="ADAL" clId="{3CBCB4F9-741E-472C-896A-7D99318EE03F}" dt="2024-06-20T20:23:39.791" v="2243"/>
                <pc2:cmRplyMkLst xmlns:pc2="http://schemas.microsoft.com/office/powerpoint/2019/9/main/command">
                  <pc:docMk/>
                  <pc:sldMk cId="2668882180" sldId="953"/>
                  <pc2:cmMk id="{4D816158-575D-4779-A180-67EF788891E9}"/>
                  <pc2:cmRplyMk id="{9F3E4B78-86EB-4578-A36E-53AD567F5D50}"/>
                </pc2:cmRplyMkLst>
              </pc226:cmRplyChg>
            </pc226:cmChg>
          </p:ext>
        </pc:extLst>
      </pc:sldChg>
      <pc:sldChg chg="addSp delSp modSp mod delCm modCm">
        <pc:chgData name="Jana Lu" userId="76d7ce9a-58f9-4227-9ce6-18dcc353422d" providerId="ADAL" clId="{3CBCB4F9-741E-472C-896A-7D99318EE03F}" dt="2024-06-25T20:53:37.027" v="9863" actId="27636"/>
        <pc:sldMkLst>
          <pc:docMk/>
          <pc:sldMk cId="2747229851" sldId="960"/>
        </pc:sldMkLst>
        <pc:spChg chg="mod">
          <ac:chgData name="Jana Lu" userId="76d7ce9a-58f9-4227-9ce6-18dcc353422d" providerId="ADAL" clId="{3CBCB4F9-741E-472C-896A-7D99318EE03F}" dt="2024-06-21T17:04:43.073" v="6876" actId="948"/>
          <ac:spMkLst>
            <pc:docMk/>
            <pc:sldMk cId="2747229851" sldId="960"/>
            <ac:spMk id="3" creationId="{FFD9CE62-001B-8661-2373-A8101BA29EF2}"/>
          </ac:spMkLst>
        </pc:spChg>
        <pc:spChg chg="mod ord">
          <ac:chgData name="Jana Lu" userId="76d7ce9a-58f9-4227-9ce6-18dcc353422d" providerId="ADAL" clId="{3CBCB4F9-741E-472C-896A-7D99318EE03F}" dt="2024-06-21T17:03:37.574" v="6872" actId="1036"/>
          <ac:spMkLst>
            <pc:docMk/>
            <pc:sldMk cId="2747229851" sldId="960"/>
            <ac:spMk id="4" creationId="{DE3B0E0C-2815-D939-FBE6-1A0CBDD979BD}"/>
          </ac:spMkLst>
        </pc:spChg>
        <pc:spChg chg="mod">
          <ac:chgData name="Jana Lu" userId="76d7ce9a-58f9-4227-9ce6-18dcc353422d" providerId="ADAL" clId="{3CBCB4F9-741E-472C-896A-7D99318EE03F}" dt="2024-06-21T17:05:01.112" v="6895" actId="1036"/>
          <ac:spMkLst>
            <pc:docMk/>
            <pc:sldMk cId="2747229851" sldId="960"/>
            <ac:spMk id="27" creationId="{41C19CDD-08CF-4E52-5E4F-C9E2C7DD19EC}"/>
          </ac:spMkLst>
        </pc:spChg>
        <pc:spChg chg="mod">
          <ac:chgData name="Jana Lu" userId="76d7ce9a-58f9-4227-9ce6-18dcc353422d" providerId="ADAL" clId="{3CBCB4F9-741E-472C-896A-7D99318EE03F}" dt="2024-06-20T17:53:33.778" v="1138"/>
          <ac:spMkLst>
            <pc:docMk/>
            <pc:sldMk cId="2747229851" sldId="960"/>
            <ac:spMk id="29" creationId="{73951B9F-2133-87DE-04B0-D89FD86E7222}"/>
          </ac:spMkLst>
        </pc:spChg>
        <pc:spChg chg="add mod">
          <ac:chgData name="Jana Lu" userId="76d7ce9a-58f9-4227-9ce6-18dcc353422d" providerId="ADAL" clId="{3CBCB4F9-741E-472C-896A-7D99318EE03F}" dt="2024-06-25T20:53:37.027" v="9863" actId="27636"/>
          <ac:spMkLst>
            <pc:docMk/>
            <pc:sldMk cId="2747229851" sldId="960"/>
            <ac:spMk id="30" creationId="{FF00CFBB-BBB4-52AE-54F1-6E78ABC5CB47}"/>
          </ac:spMkLst>
        </pc:spChg>
        <pc:spChg chg="del">
          <ac:chgData name="Jana Lu" userId="76d7ce9a-58f9-4227-9ce6-18dcc353422d" providerId="ADAL" clId="{3CBCB4F9-741E-472C-896A-7D99318EE03F}" dt="2024-06-25T20:53:37.011" v="9862" actId="478"/>
          <ac:spMkLst>
            <pc:docMk/>
            <pc:sldMk cId="2747229851" sldId="960"/>
            <ac:spMk id="36" creationId="{F58FA8C1-7541-31C2-450C-0AB58AC74671}"/>
          </ac:spMkLst>
        </pc:spChg>
        <pc:grpChg chg="del mod">
          <ac:chgData name="Jana Lu" userId="76d7ce9a-58f9-4227-9ce6-18dcc353422d" providerId="ADAL" clId="{3CBCB4F9-741E-472C-896A-7D99318EE03F}" dt="2024-06-20T19:56:16.208" v="1702" actId="165"/>
          <ac:grpSpMkLst>
            <pc:docMk/>
            <pc:sldMk cId="2747229851" sldId="960"/>
            <ac:grpSpMk id="10" creationId="{7131D2B4-0EF7-95DF-DB90-DE65BFB615B0}"/>
          </ac:grpSpMkLst>
        </pc:grpChg>
        <pc:grpChg chg="add mod ord">
          <ac:chgData name="Jana Lu" userId="76d7ce9a-58f9-4227-9ce6-18dcc353422d" providerId="ADAL" clId="{3CBCB4F9-741E-472C-896A-7D99318EE03F}" dt="2024-06-20T19:57:05.311" v="1710" actId="1076"/>
          <ac:grpSpMkLst>
            <pc:docMk/>
            <pc:sldMk cId="2747229851" sldId="960"/>
            <ac:grpSpMk id="26" creationId="{09E2A987-7D17-A667-819A-6BC3276AF55F}"/>
          </ac:grpSpMkLst>
        </pc:grpChg>
        <pc:picChg chg="mod topLvl">
          <ac:chgData name="Jana Lu" userId="76d7ce9a-58f9-4227-9ce6-18dcc353422d" providerId="ADAL" clId="{3CBCB4F9-741E-472C-896A-7D99318EE03F}" dt="2024-06-21T17:04:52.757" v="6884" actId="1036"/>
          <ac:picMkLst>
            <pc:docMk/>
            <pc:sldMk cId="2747229851" sldId="960"/>
            <ac:picMk id="6" creationId="{7946B84D-2F41-B4FA-1552-DC8E5AA4E064}"/>
          </ac:picMkLst>
        </pc:picChg>
        <pc:picChg chg="mod topLvl">
          <ac:chgData name="Jana Lu" userId="76d7ce9a-58f9-4227-9ce6-18dcc353422d" providerId="ADAL" clId="{3CBCB4F9-741E-472C-896A-7D99318EE03F}" dt="2024-06-20T19:59:38.341" v="1748" actId="1076"/>
          <ac:picMkLst>
            <pc:docMk/>
            <pc:sldMk cId="2747229851" sldId="960"/>
            <ac:picMk id="8" creationId="{F8DB5469-36C7-29EB-C27F-A5F56DBCA8A3}"/>
          </ac:picMkLst>
        </pc:picChg>
        <pc:cxnChg chg="mod">
          <ac:chgData name="Jana Lu" userId="76d7ce9a-58f9-4227-9ce6-18dcc353422d" providerId="ADAL" clId="{3CBCB4F9-741E-472C-896A-7D99318EE03F}" dt="2024-06-20T17:53:33.778" v="1138"/>
          <ac:cxnSpMkLst>
            <pc:docMk/>
            <pc:sldMk cId="2747229851" sldId="960"/>
            <ac:cxnSpMk id="28" creationId="{D0DA6614-D307-6F76-536A-CE9CC1552A38}"/>
          </ac:cxnSpMkLst>
        </pc:cxn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9:58:56.175" v="1740"/>
              <pc2:cmMkLst xmlns:pc2="http://schemas.microsoft.com/office/powerpoint/2019/9/main/command">
                <pc:docMk/>
                <pc:sldMk cId="2747229851" sldId="960"/>
                <pc2:cmMk id="{7D075176-C2A1-43E7-B60F-17662B6DA0A3}"/>
              </pc2:cmMkLst>
              <pc226:cmRplyChg chg="add mod">
                <pc226:chgData name="Jana Lu" userId="76d7ce9a-58f9-4227-9ce6-18dcc353422d" providerId="ADAL" clId="{3CBCB4F9-741E-472C-896A-7D99318EE03F}" dt="2024-06-20T19:58:56.175" v="1740"/>
                <pc2:cmRplyMkLst xmlns:pc2="http://schemas.microsoft.com/office/powerpoint/2019/9/main/command">
                  <pc:docMk/>
                  <pc:sldMk cId="2747229851" sldId="960"/>
                  <pc2:cmMk id="{7D075176-C2A1-43E7-B60F-17662B6DA0A3}"/>
                  <pc2:cmRplyMk id="{AEF6983B-B4C5-4AFC-BA71-C575A8D84A82}"/>
                </pc2:cmRplyMkLst>
              </pc226:cmRplyChg>
            </pc226:cmChg>
            <pc226:cmChg xmlns:pc226="http://schemas.microsoft.com/office/powerpoint/2022/06/main/command" chg="del">
              <pc226:chgData name="Jana Lu" userId="76d7ce9a-58f9-4227-9ce6-18dcc353422d" providerId="ADAL" clId="{3CBCB4F9-741E-472C-896A-7D99318EE03F}" dt="2024-06-20T19:58:58.382" v="1741"/>
              <pc2:cmMkLst xmlns:pc2="http://schemas.microsoft.com/office/powerpoint/2019/9/main/command">
                <pc:docMk/>
                <pc:sldMk cId="2747229851" sldId="960"/>
                <pc2:cmMk id="{13E28D9B-01B2-4060-8D33-88A8D006F4D1}"/>
              </pc2:cmMkLst>
            </pc226:cmChg>
          </p:ext>
        </pc:extLst>
      </pc:sldChg>
      <pc:sldChg chg="addSp modSp mod addCm delCm modCm">
        <pc:chgData name="Jana Lu" userId="76d7ce9a-58f9-4227-9ce6-18dcc353422d" providerId="ADAL" clId="{3CBCB4F9-741E-472C-896A-7D99318EE03F}" dt="2024-06-21T17:04:00.077" v="6873" actId="1035"/>
        <pc:sldMkLst>
          <pc:docMk/>
          <pc:sldMk cId="2355665160" sldId="962"/>
        </pc:sldMkLst>
        <pc:spChg chg="mod">
          <ac:chgData name="Jana Lu" userId="76d7ce9a-58f9-4227-9ce6-18dcc353422d" providerId="ADAL" clId="{3CBCB4F9-741E-472C-896A-7D99318EE03F}" dt="2024-06-20T19:41:03.408" v="1542" actId="20577"/>
          <ac:spMkLst>
            <pc:docMk/>
            <pc:sldMk cId="2355665160" sldId="962"/>
            <ac:spMk id="2" creationId="{C40F0A09-DB7C-47DA-AC59-C43347D58226}"/>
          </ac:spMkLst>
        </pc:spChg>
        <pc:spChg chg="mod">
          <ac:chgData name="Jana Lu" userId="76d7ce9a-58f9-4227-9ce6-18dcc353422d" providerId="ADAL" clId="{3CBCB4F9-741E-472C-896A-7D99318EE03F}" dt="2024-06-21T17:04:00.077" v="6873" actId="1035"/>
          <ac:spMkLst>
            <pc:docMk/>
            <pc:sldMk cId="2355665160" sldId="962"/>
            <ac:spMk id="4" creationId="{29CC86D6-F8B5-92A8-D5A1-B8A2FFA60819}"/>
          </ac:spMkLst>
        </pc:spChg>
        <pc:spChg chg="mod">
          <ac:chgData name="Jana Lu" userId="76d7ce9a-58f9-4227-9ce6-18dcc353422d" providerId="ADAL" clId="{3CBCB4F9-741E-472C-896A-7D99318EE03F}" dt="2024-06-20T19:39:56.675" v="1479" actId="1076"/>
          <ac:spMkLst>
            <pc:docMk/>
            <pc:sldMk cId="2355665160" sldId="962"/>
            <ac:spMk id="5" creationId="{CE55ADD1-49D9-1F80-DA36-D425CFA9C996}"/>
          </ac:spMkLst>
        </pc:spChg>
        <pc:spChg chg="mod">
          <ac:chgData name="Jana Lu" userId="76d7ce9a-58f9-4227-9ce6-18dcc353422d" providerId="ADAL" clId="{3CBCB4F9-741E-472C-896A-7D99318EE03F}" dt="2024-06-20T19:51:05.658" v="1668" actId="207"/>
          <ac:spMkLst>
            <pc:docMk/>
            <pc:sldMk cId="2355665160" sldId="962"/>
            <ac:spMk id="15" creationId="{B9CCF7C3-99BB-6616-BF55-81F721CE8839}"/>
          </ac:spMkLst>
        </pc:spChg>
        <pc:grpChg chg="add mod ord">
          <ac:chgData name="Jana Lu" userId="76d7ce9a-58f9-4227-9ce6-18dcc353422d" providerId="ADAL" clId="{3CBCB4F9-741E-472C-896A-7D99318EE03F}" dt="2024-06-20T19:51:05.658" v="1668" actId="207"/>
          <ac:grpSpMkLst>
            <pc:docMk/>
            <pc:sldMk cId="2355665160" sldId="962"/>
            <ac:grpSpMk id="8" creationId="{645BC75B-7B9C-5140-219A-0476AD428ECD}"/>
          </ac:grpSpMkLst>
        </pc:grpChg>
        <pc:picChg chg="mod">
          <ac:chgData name="Jana Lu" userId="76d7ce9a-58f9-4227-9ce6-18dcc353422d" providerId="ADAL" clId="{3CBCB4F9-741E-472C-896A-7D99318EE03F}" dt="2024-06-20T19:41:09.838" v="1543" actId="1076"/>
          <ac:picMkLst>
            <pc:docMk/>
            <pc:sldMk cId="2355665160" sldId="962"/>
            <ac:picMk id="22" creationId="{7F2F0A1B-D3A8-97F9-2E21-1EABA6DE3A23}"/>
          </ac:picMkLst>
        </pc:picChg>
        <pc:cxnChg chg="mod">
          <ac:chgData name="Jana Lu" userId="76d7ce9a-58f9-4227-9ce6-18dcc353422d" providerId="ADAL" clId="{3CBCB4F9-741E-472C-896A-7D99318EE03F}" dt="2024-06-20T19:51:05.658" v="1668" actId="207"/>
          <ac:cxnSpMkLst>
            <pc:docMk/>
            <pc:sldMk cId="2355665160" sldId="962"/>
            <ac:cxnSpMk id="12" creationId="{30286E7C-E5E0-4CC9-A28A-020047B220D1}"/>
          </ac:cxnSpMkLst>
        </pc:cxn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3CBCB4F9-741E-472C-896A-7D99318EE03F}" dt="2024-06-20T19:40:58.991" v="1540"/>
              <pc2:cmMkLst xmlns:pc2="http://schemas.microsoft.com/office/powerpoint/2019/9/main/command">
                <pc:docMk/>
                <pc:sldMk cId="2355665160" sldId="962"/>
                <pc2:cmMk id="{46E5131F-01D6-469F-B190-30EAFD32D123}"/>
              </pc2:cmMkLst>
            </pc226:cmChg>
          </p:ext>
        </pc:extLst>
      </pc:sldChg>
      <pc:sldChg chg="modSp mod addCm delCm modCm">
        <pc:chgData name="Jana Lu" userId="76d7ce9a-58f9-4227-9ce6-18dcc353422d" providerId="ADAL" clId="{3CBCB4F9-741E-472C-896A-7D99318EE03F}" dt="2024-06-20T20:44:06.802" v="2508" actId="1037"/>
        <pc:sldMkLst>
          <pc:docMk/>
          <pc:sldMk cId="3955491895" sldId="966"/>
        </pc:sldMkLst>
        <pc:spChg chg="mod">
          <ac:chgData name="Jana Lu" userId="76d7ce9a-58f9-4227-9ce6-18dcc353422d" providerId="ADAL" clId="{3CBCB4F9-741E-472C-896A-7D99318EE03F}" dt="2024-06-20T20:40:11.209" v="2404" actId="1036"/>
          <ac:spMkLst>
            <pc:docMk/>
            <pc:sldMk cId="3955491895" sldId="966"/>
            <ac:spMk id="3" creationId="{73B0346B-EB71-471E-D462-94EDF1B9914A}"/>
          </ac:spMkLst>
        </pc:spChg>
        <pc:spChg chg="mod">
          <ac:chgData name="Jana Lu" userId="76d7ce9a-58f9-4227-9ce6-18dcc353422d" providerId="ADAL" clId="{3CBCB4F9-741E-472C-896A-7D99318EE03F}" dt="2024-06-20T20:44:06.802" v="2508" actId="1037"/>
          <ac:spMkLst>
            <pc:docMk/>
            <pc:sldMk cId="3955491895" sldId="966"/>
            <ac:spMk id="5" creationId="{64F10400-1586-D4B4-B224-FF443ECB201F}"/>
          </ac:spMkLst>
        </pc:spChg>
        <pc:spChg chg="mod">
          <ac:chgData name="Jana Lu" userId="76d7ce9a-58f9-4227-9ce6-18dcc353422d" providerId="ADAL" clId="{3CBCB4F9-741E-472C-896A-7D99318EE03F}" dt="2024-06-20T20:39:41.692" v="2388" actId="14100"/>
          <ac:spMkLst>
            <pc:docMk/>
            <pc:sldMk cId="3955491895" sldId="966"/>
            <ac:spMk id="6" creationId="{F57DEDA9-B7D3-FBE6-143B-6DB1DD3DF41A}"/>
          </ac:spMkLst>
        </pc:spChg>
        <pc:picChg chg="mod">
          <ac:chgData name="Jana Lu" userId="76d7ce9a-58f9-4227-9ce6-18dcc353422d" providerId="ADAL" clId="{3CBCB4F9-741E-472C-896A-7D99318EE03F}" dt="2024-06-20T20:27:32.816" v="2256" actId="108"/>
          <ac:picMkLst>
            <pc:docMk/>
            <pc:sldMk cId="3955491895" sldId="966"/>
            <ac:picMk id="4" creationId="{655E41D2-F475-CE56-94E9-FBF51B07333D}"/>
          </ac:picMkLst>
        </pc:picChg>
        <pc:picChg chg="mod">
          <ac:chgData name="Jana Lu" userId="76d7ce9a-58f9-4227-9ce6-18dcc353422d" providerId="ADAL" clId="{3CBCB4F9-741E-472C-896A-7D99318EE03F}" dt="2024-06-20T20:40:11.209" v="2404" actId="1036"/>
          <ac:picMkLst>
            <pc:docMk/>
            <pc:sldMk cId="3955491895" sldId="966"/>
            <ac:picMk id="29" creationId="{5ACD2099-40B5-4789-3086-507820045F3B}"/>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0T20:41:20.897" v="2407"/>
              <pc2:cmMkLst xmlns:pc2="http://schemas.microsoft.com/office/powerpoint/2019/9/main/command">
                <pc:docMk/>
                <pc:sldMk cId="3955491895" sldId="966"/>
                <pc2:cmMk id="{B2473F02-6BB6-48F8-9A46-3921DFD6745E}"/>
              </pc2:cmMkLst>
            </pc226:cmChg>
            <pc226:cmChg xmlns:pc226="http://schemas.microsoft.com/office/powerpoint/2022/06/main/command" chg="add del mod">
              <pc226:chgData name="Jana Lu" userId="76d7ce9a-58f9-4227-9ce6-18dcc353422d" providerId="ADAL" clId="{3CBCB4F9-741E-472C-896A-7D99318EE03F}" dt="2024-06-20T20:26:43.104" v="2250"/>
              <pc2:cmMkLst xmlns:pc2="http://schemas.microsoft.com/office/powerpoint/2019/9/main/command">
                <pc:docMk/>
                <pc:sldMk cId="3955491895" sldId="966"/>
                <pc2:cmMk id="{86852228-7A10-44B3-8CCB-36DEE694B983}"/>
              </pc2:cmMkLst>
            </pc226:cmChg>
            <pc226:cmChg xmlns:pc226="http://schemas.microsoft.com/office/powerpoint/2022/06/main/command" chg="">
              <pc226:chgData name="Jana Lu" userId="76d7ce9a-58f9-4227-9ce6-18dcc353422d" providerId="ADAL" clId="{3CBCB4F9-741E-472C-896A-7D99318EE03F}" dt="2024-06-20T20:40:58.282" v="2406"/>
              <pc2:cmMkLst xmlns:pc2="http://schemas.microsoft.com/office/powerpoint/2019/9/main/command">
                <pc:docMk/>
                <pc:sldMk cId="3955491895" sldId="966"/>
                <pc2:cmMk id="{027CF181-853D-45BF-A85A-7D30FFD163AC}"/>
              </pc2:cmMkLst>
              <pc226:cmRplyChg chg="add">
                <pc226:chgData name="Jana Lu" userId="76d7ce9a-58f9-4227-9ce6-18dcc353422d" providerId="ADAL" clId="{3CBCB4F9-741E-472C-896A-7D99318EE03F}" dt="2024-06-20T20:40:58.282" v="2406"/>
                <pc2:cmRplyMkLst xmlns:pc2="http://schemas.microsoft.com/office/powerpoint/2019/9/main/command">
                  <pc:docMk/>
                  <pc:sldMk cId="3955491895" sldId="966"/>
                  <pc2:cmMk id="{027CF181-853D-45BF-A85A-7D30FFD163AC}"/>
                  <pc2:cmRplyMk id="{F1A8CDD1-CF66-4E61-90BF-22956EE8FB9F}"/>
                </pc2:cmRplyMkLst>
              </pc226:cmRplyChg>
            </pc226:cmChg>
            <pc226:cmChg xmlns:pc226="http://schemas.microsoft.com/office/powerpoint/2022/06/main/command" chg="">
              <pc226:chgData name="Jana Lu" userId="76d7ce9a-58f9-4227-9ce6-18dcc353422d" providerId="ADAL" clId="{3CBCB4F9-741E-472C-896A-7D99318EE03F}" dt="2024-06-20T20:40:49.452" v="2405"/>
              <pc2:cmMkLst xmlns:pc2="http://schemas.microsoft.com/office/powerpoint/2019/9/main/command">
                <pc:docMk/>
                <pc:sldMk cId="3955491895" sldId="966"/>
                <pc2:cmMk id="{804FF495-30EF-4F27-AF9C-4E04EBFFBB2D}"/>
              </pc2:cmMkLst>
              <pc226:cmRplyChg chg="add">
                <pc226:chgData name="Jana Lu" userId="76d7ce9a-58f9-4227-9ce6-18dcc353422d" providerId="ADAL" clId="{3CBCB4F9-741E-472C-896A-7D99318EE03F}" dt="2024-06-20T20:40:49.452" v="2405"/>
                <pc2:cmRplyMkLst xmlns:pc2="http://schemas.microsoft.com/office/powerpoint/2019/9/main/command">
                  <pc:docMk/>
                  <pc:sldMk cId="3955491895" sldId="966"/>
                  <pc2:cmMk id="{804FF495-30EF-4F27-AF9C-4E04EBFFBB2D}"/>
                  <pc2:cmRplyMk id="{C0A9C30D-32D7-4D46-961B-3C728764A69D}"/>
                </pc2:cmRplyMkLst>
              </pc226:cmRplyChg>
            </pc226:cmChg>
            <pc226:cmChg xmlns:pc226="http://schemas.microsoft.com/office/powerpoint/2022/06/main/command" chg="del">
              <pc226:chgData name="Jana Lu" userId="76d7ce9a-58f9-4227-9ce6-18dcc353422d" providerId="ADAL" clId="{3CBCB4F9-741E-472C-896A-7D99318EE03F}" dt="2024-06-20T20:26:33.444" v="2248"/>
              <pc2:cmMkLst xmlns:pc2="http://schemas.microsoft.com/office/powerpoint/2019/9/main/command">
                <pc:docMk/>
                <pc:sldMk cId="3955491895" sldId="966"/>
                <pc2:cmMk id="{F3548CD9-6BDD-47E0-9E3F-8206194B67B7}"/>
              </pc2:cmMkLst>
            </pc226:cmChg>
          </p:ext>
        </pc:extLst>
      </pc:sldChg>
      <pc:sldChg chg="modSp mod">
        <pc:chgData name="Jana Lu" userId="76d7ce9a-58f9-4227-9ce6-18dcc353422d" providerId="ADAL" clId="{3CBCB4F9-741E-472C-896A-7D99318EE03F}" dt="2024-06-21T17:45:35.890" v="7321" actId="1035"/>
        <pc:sldMkLst>
          <pc:docMk/>
          <pc:sldMk cId="3296643201" sldId="986"/>
        </pc:sldMkLst>
        <pc:spChg chg="mod">
          <ac:chgData name="Jana Lu" userId="76d7ce9a-58f9-4227-9ce6-18dcc353422d" providerId="ADAL" clId="{3CBCB4F9-741E-472C-896A-7D99318EE03F}" dt="2024-06-21T17:18:05.540" v="7248" actId="20577"/>
          <ac:spMkLst>
            <pc:docMk/>
            <pc:sldMk cId="3296643201" sldId="986"/>
            <ac:spMk id="2" creationId="{2781A769-10A5-85E7-BAF7-5007837B66BB}"/>
          </ac:spMkLst>
        </pc:spChg>
        <pc:spChg chg="mod">
          <ac:chgData name="Jana Lu" userId="76d7ce9a-58f9-4227-9ce6-18dcc353422d" providerId="ADAL" clId="{3CBCB4F9-741E-472C-896A-7D99318EE03F}" dt="2024-06-21T17:45:35.890" v="7321" actId="1035"/>
          <ac:spMkLst>
            <pc:docMk/>
            <pc:sldMk cId="3296643201" sldId="986"/>
            <ac:spMk id="121" creationId="{22CFA7DB-C212-7E46-67CA-AA7CCAB82C56}"/>
          </ac:spMkLst>
        </pc:spChg>
        <pc:spChg chg="mod">
          <ac:chgData name="Jana Lu" userId="76d7ce9a-58f9-4227-9ce6-18dcc353422d" providerId="ADAL" clId="{3CBCB4F9-741E-472C-896A-7D99318EE03F}" dt="2024-06-21T17:17:53.529" v="7241" actId="20577"/>
          <ac:spMkLst>
            <pc:docMk/>
            <pc:sldMk cId="3296643201" sldId="986"/>
            <ac:spMk id="122" creationId="{56FF037C-5827-3C19-7E38-A00823C40FEE}"/>
          </ac:spMkLst>
        </pc:spChg>
      </pc:sldChg>
      <pc:sldChg chg="delSp modSp mod">
        <pc:chgData name="Jana Lu" userId="76d7ce9a-58f9-4227-9ce6-18dcc353422d" providerId="ADAL" clId="{3CBCB4F9-741E-472C-896A-7D99318EE03F}" dt="2024-06-21T17:45:43.400" v="7322" actId="255"/>
        <pc:sldMkLst>
          <pc:docMk/>
          <pc:sldMk cId="2113100660" sldId="987"/>
        </pc:sldMkLst>
        <pc:spChg chg="mod">
          <ac:chgData name="Jana Lu" userId="76d7ce9a-58f9-4227-9ce6-18dcc353422d" providerId="ADAL" clId="{3CBCB4F9-741E-472C-896A-7D99318EE03F}" dt="2024-06-21T17:45:43.400" v="7322" actId="255"/>
          <ac:spMkLst>
            <pc:docMk/>
            <pc:sldMk cId="2113100660" sldId="987"/>
            <ac:spMk id="38" creationId="{B309B4CE-F7FE-4A91-1931-2555EA78DFEF}"/>
          </ac:spMkLst>
        </pc:spChg>
        <pc:spChg chg="mod">
          <ac:chgData name="Jana Lu" userId="76d7ce9a-58f9-4227-9ce6-18dcc353422d" providerId="ADAL" clId="{3CBCB4F9-741E-472C-896A-7D99318EE03F}" dt="2024-06-21T17:18:18.357" v="7249" actId="948"/>
          <ac:spMkLst>
            <pc:docMk/>
            <pc:sldMk cId="2113100660" sldId="987"/>
            <ac:spMk id="39" creationId="{1DCFE6A2-98D1-74E4-49DD-D6E7B24D37C7}"/>
          </ac:spMkLst>
        </pc:spChg>
        <pc:graphicFrameChg chg="mod modGraphic">
          <ac:chgData name="Jana Lu" userId="76d7ce9a-58f9-4227-9ce6-18dcc353422d" providerId="ADAL" clId="{3CBCB4F9-741E-472C-896A-7D99318EE03F}" dt="2024-06-21T17:18:41.859" v="7254" actId="20577"/>
          <ac:graphicFrameMkLst>
            <pc:docMk/>
            <pc:sldMk cId="2113100660" sldId="987"/>
            <ac:graphicFrameMk id="6" creationId="{87CCBB1C-B59B-A242-392D-67F479717BB7}"/>
          </ac:graphicFrameMkLst>
        </pc:graphicFrameChg>
        <pc:graphicFrameChg chg="del">
          <ac:chgData name="Jana Lu" userId="76d7ce9a-58f9-4227-9ce6-18dcc353422d" providerId="ADAL" clId="{3CBCB4F9-741E-472C-896A-7D99318EE03F}" dt="2024-06-21T13:15:12.723" v="2934" actId="478"/>
          <ac:graphicFrameMkLst>
            <pc:docMk/>
            <pc:sldMk cId="2113100660" sldId="987"/>
            <ac:graphicFrameMk id="72" creationId="{AD955E0C-0D1F-F75C-9E5B-EDCF4E4F6B70}"/>
          </ac:graphicFrameMkLst>
        </pc:graphicFrameChg>
      </pc:sldChg>
      <pc:sldChg chg="addSp delSp modSp mod modCm">
        <pc:chgData name="Jana Lu" userId="76d7ce9a-58f9-4227-9ce6-18dcc353422d" providerId="ADAL" clId="{3CBCB4F9-741E-472C-896A-7D99318EE03F}" dt="2024-06-21T17:42:55.495" v="7314" actId="255"/>
        <pc:sldMkLst>
          <pc:docMk/>
          <pc:sldMk cId="289849873" sldId="992"/>
        </pc:sldMkLst>
        <pc:spChg chg="mod">
          <ac:chgData name="Jana Lu" userId="76d7ce9a-58f9-4227-9ce6-18dcc353422d" providerId="ADAL" clId="{3CBCB4F9-741E-472C-896A-7D99318EE03F}" dt="2024-06-21T17:42:55.495" v="7314" actId="255"/>
          <ac:spMkLst>
            <pc:docMk/>
            <pc:sldMk cId="289849873" sldId="992"/>
            <ac:spMk id="2" creationId="{00000000-0000-0000-0000-000000000000}"/>
          </ac:spMkLst>
        </pc:spChg>
        <pc:spChg chg="mod">
          <ac:chgData name="Jana Lu" userId="76d7ce9a-58f9-4227-9ce6-18dcc353422d" providerId="ADAL" clId="{3CBCB4F9-741E-472C-896A-7D99318EE03F}" dt="2024-06-20T19:50:12.641" v="1667" actId="208"/>
          <ac:spMkLst>
            <pc:docMk/>
            <pc:sldMk cId="289849873" sldId="992"/>
            <ac:spMk id="3" creationId="{8114838E-A85A-7062-784F-86F54652EF57}"/>
          </ac:spMkLst>
        </pc:spChg>
        <pc:spChg chg="mod">
          <ac:chgData name="Jana Lu" userId="76d7ce9a-58f9-4227-9ce6-18dcc353422d" providerId="ADAL" clId="{3CBCB4F9-741E-472C-896A-7D99318EE03F}" dt="2024-06-21T17:02:35.662" v="6855" actId="1038"/>
          <ac:spMkLst>
            <pc:docMk/>
            <pc:sldMk cId="289849873" sldId="992"/>
            <ac:spMk id="4" creationId="{5FB71AE1-CB4C-0FAC-C6D5-F97D5B213451}"/>
          </ac:spMkLst>
        </pc:spChg>
        <pc:spChg chg="mod">
          <ac:chgData name="Jana Lu" userId="76d7ce9a-58f9-4227-9ce6-18dcc353422d" providerId="ADAL" clId="{3CBCB4F9-741E-472C-896A-7D99318EE03F}" dt="2024-06-20T19:47:21.519" v="1655" actId="1076"/>
          <ac:spMkLst>
            <pc:docMk/>
            <pc:sldMk cId="289849873" sldId="992"/>
            <ac:spMk id="5" creationId="{394C47FB-2358-F9BD-302C-3B5C7321F742}"/>
          </ac:spMkLst>
        </pc:spChg>
        <pc:spChg chg="add mod">
          <ac:chgData name="Jana Lu" userId="76d7ce9a-58f9-4227-9ce6-18dcc353422d" providerId="ADAL" clId="{3CBCB4F9-741E-472C-896A-7D99318EE03F}" dt="2024-06-21T17:01:53.624" v="6849" actId="20577"/>
          <ac:spMkLst>
            <pc:docMk/>
            <pc:sldMk cId="289849873" sldId="992"/>
            <ac:spMk id="24" creationId="{D27A3897-9664-D0EC-60B1-E9D3ACBB3606}"/>
          </ac:spMkLst>
        </pc:spChg>
        <pc:spChg chg="mod">
          <ac:chgData name="Jana Lu" userId="76d7ce9a-58f9-4227-9ce6-18dcc353422d" providerId="ADAL" clId="{3CBCB4F9-741E-472C-896A-7D99318EE03F}" dt="2024-06-20T19:54:12.384" v="1690" actId="1037"/>
          <ac:spMkLst>
            <pc:docMk/>
            <pc:sldMk cId="289849873" sldId="992"/>
            <ac:spMk id="30" creationId="{9281A33F-10E7-ECA4-6099-6895C3DFF5D5}"/>
          </ac:spMkLst>
        </pc:spChg>
        <pc:spChg chg="del mod">
          <ac:chgData name="Jana Lu" userId="76d7ce9a-58f9-4227-9ce6-18dcc353422d" providerId="ADAL" clId="{3CBCB4F9-741E-472C-896A-7D99318EE03F}" dt="2024-06-20T19:43:42.598" v="1581" actId="478"/>
          <ac:spMkLst>
            <pc:docMk/>
            <pc:sldMk cId="289849873" sldId="992"/>
            <ac:spMk id="31" creationId="{79D3497C-856A-C2DA-D34F-FC6FD6599FCB}"/>
          </ac:spMkLst>
        </pc:spChg>
        <pc:spChg chg="del">
          <ac:chgData name="Jana Lu" userId="76d7ce9a-58f9-4227-9ce6-18dcc353422d" providerId="ADAL" clId="{3CBCB4F9-741E-472C-896A-7D99318EE03F}" dt="2024-06-20T19:42:35.841" v="1551" actId="478"/>
          <ac:spMkLst>
            <pc:docMk/>
            <pc:sldMk cId="289849873" sldId="992"/>
            <ac:spMk id="32" creationId="{D10C6439-5B60-637A-5ABD-E13C1E75A640}"/>
          </ac:spMkLst>
        </pc:spChg>
        <pc:spChg chg="add mod">
          <ac:chgData name="Jana Lu" userId="76d7ce9a-58f9-4227-9ce6-18dcc353422d" providerId="ADAL" clId="{3CBCB4F9-741E-472C-896A-7D99318EE03F}" dt="2024-06-20T19:42:37.375" v="1554" actId="27636"/>
          <ac:spMkLst>
            <pc:docMk/>
            <pc:sldMk cId="289849873" sldId="992"/>
            <ac:spMk id="33" creationId="{DB6D2701-E58F-F890-04E0-3056FF9EC0CC}"/>
          </ac:spMkLst>
        </pc:spChg>
        <pc:spChg chg="del">
          <ac:chgData name="Jana Lu" userId="76d7ce9a-58f9-4227-9ce6-18dcc353422d" providerId="ADAL" clId="{3CBCB4F9-741E-472C-896A-7D99318EE03F}" dt="2024-06-20T19:42:37.359" v="1553" actId="478"/>
          <ac:spMkLst>
            <pc:docMk/>
            <pc:sldMk cId="289849873" sldId="992"/>
            <ac:spMk id="35" creationId="{E8E12454-724C-86D9-0272-46E11F1AE742}"/>
          </ac:spMkLst>
        </pc:spChg>
        <pc:spChg chg="add mod">
          <ac:chgData name="Jana Lu" userId="76d7ce9a-58f9-4227-9ce6-18dcc353422d" providerId="ADAL" clId="{3CBCB4F9-741E-472C-896A-7D99318EE03F}" dt="2024-06-20T19:43:42.609" v="1582" actId="27636"/>
          <ac:spMkLst>
            <pc:docMk/>
            <pc:sldMk cId="289849873" sldId="992"/>
            <ac:spMk id="36" creationId="{002C3BED-5416-53CB-1266-61F85C4613FE}"/>
          </ac:spMkLst>
        </pc:spChg>
        <pc:grpChg chg="del">
          <ac:chgData name="Jana Lu" userId="76d7ce9a-58f9-4227-9ce6-18dcc353422d" providerId="ADAL" clId="{3CBCB4F9-741E-472C-896A-7D99318EE03F}" dt="2024-06-20T19:42:54.677" v="1557" actId="478"/>
          <ac:grpSpMkLst>
            <pc:docMk/>
            <pc:sldMk cId="289849873" sldId="992"/>
            <ac:grpSpMk id="25" creationId="{76FB5906-3AB4-FAE3-B8FC-F11A47839044}"/>
          </ac:grpSpMkLst>
        </pc:grpChg>
        <pc:grpChg chg="del">
          <ac:chgData name="Jana Lu" userId="76d7ce9a-58f9-4227-9ce6-18dcc353422d" providerId="ADAL" clId="{3CBCB4F9-741E-472C-896A-7D99318EE03F}" dt="2024-06-20T19:42:53.570" v="1555" actId="478"/>
          <ac:grpSpMkLst>
            <pc:docMk/>
            <pc:sldMk cId="289849873" sldId="992"/>
            <ac:grpSpMk id="26" creationId="{7CFF5CD8-0776-C863-F1EA-B86C5B5C36C7}"/>
          </ac:grpSpMkLst>
        </pc:grpChg>
        <pc:grpChg chg="mod">
          <ac:chgData name="Jana Lu" userId="76d7ce9a-58f9-4227-9ce6-18dcc353422d" providerId="ADAL" clId="{3CBCB4F9-741E-472C-896A-7D99318EE03F}" dt="2024-06-20T19:53:50.616" v="1672" actId="1076"/>
          <ac:grpSpMkLst>
            <pc:docMk/>
            <pc:sldMk cId="289849873" sldId="992"/>
            <ac:grpSpMk id="27" creationId="{3873D4BE-D2E3-C9D9-B4FA-988F201C4642}"/>
          </ac:grpSpMkLst>
        </pc:grpChg>
        <pc:grpChg chg="mod">
          <ac:chgData name="Jana Lu" userId="76d7ce9a-58f9-4227-9ce6-18dcc353422d" providerId="ADAL" clId="{3CBCB4F9-741E-472C-896A-7D99318EE03F}" dt="2024-06-20T19:53:37.818" v="1670" actId="1076"/>
          <ac:grpSpMkLst>
            <pc:docMk/>
            <pc:sldMk cId="289849873" sldId="992"/>
            <ac:grpSpMk id="56" creationId="{ADEA7AC4-F9F9-B3FB-C1C1-15C88971562F}"/>
          </ac:grpSpMkLst>
        </pc:grpChg>
        <pc:cxnChg chg="mod">
          <ac:chgData name="Jana Lu" userId="76d7ce9a-58f9-4227-9ce6-18dcc353422d" providerId="ADAL" clId="{3CBCB4F9-741E-472C-896A-7D99318EE03F}" dt="2024-06-20T19:50:12.641" v="1667" actId="208"/>
          <ac:cxnSpMkLst>
            <pc:docMk/>
            <pc:sldMk cId="289849873" sldId="992"/>
            <ac:cxnSpMk id="9" creationId="{DED21763-5B15-9347-45DE-4992FE0BA150}"/>
          </ac:cxnSpMkLst>
        </pc:cxn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0T20:00:57.229" v="1777"/>
              <pc2:cmMkLst xmlns:pc2="http://schemas.microsoft.com/office/powerpoint/2019/9/main/command">
                <pc:docMk/>
                <pc:sldMk cId="289849873" sldId="992"/>
                <pc2:cmMk id="{36B160C5-A55A-45EF-89FD-49878DF8D26A}"/>
              </pc2:cmMkLst>
              <pc226:cmRplyChg chg="add del">
                <pc226:chgData name="Jana Lu" userId="76d7ce9a-58f9-4227-9ce6-18dcc353422d" providerId="ADAL" clId="{3CBCB4F9-741E-472C-896A-7D99318EE03F}" dt="2024-06-20T13:27:03.761" v="69"/>
                <pc2:cmRplyMkLst xmlns:pc2="http://schemas.microsoft.com/office/powerpoint/2019/9/main/command">
                  <pc:docMk/>
                  <pc:sldMk cId="289849873" sldId="992"/>
                  <pc2:cmMk id="{36B160C5-A55A-45EF-89FD-49878DF8D26A}"/>
                  <pc2:cmRplyMk id="{75C0C036-FF13-4B66-B652-01DE28C61D8F}"/>
                </pc2:cmRplyMkLst>
              </pc226:cmRplyChg>
              <pc226:cmRplyChg chg="add mod">
                <pc226:chgData name="Jana Lu" userId="76d7ce9a-58f9-4227-9ce6-18dcc353422d" providerId="ADAL" clId="{3CBCB4F9-741E-472C-896A-7D99318EE03F}" dt="2024-06-20T20:00:52.032" v="1776"/>
                <pc2:cmRplyMkLst xmlns:pc2="http://schemas.microsoft.com/office/powerpoint/2019/9/main/command">
                  <pc:docMk/>
                  <pc:sldMk cId="289849873" sldId="992"/>
                  <pc2:cmMk id="{36B160C5-A55A-45EF-89FD-49878DF8D26A}"/>
                  <pc2:cmRplyMk id="{6C6048CF-979F-4149-8188-5EB39EDD757A}"/>
                </pc2:cmRplyMkLst>
              </pc226:cmRplyChg>
              <pc226:cmRplyChg chg="add del">
                <pc226:chgData name="Jana Lu" userId="76d7ce9a-58f9-4227-9ce6-18dcc353422d" providerId="ADAL" clId="{3CBCB4F9-741E-472C-896A-7D99318EE03F}" dt="2024-06-20T20:00:57.229" v="1777"/>
                <pc2:cmRplyMkLst xmlns:pc2="http://schemas.microsoft.com/office/powerpoint/2019/9/main/command">
                  <pc:docMk/>
                  <pc:sldMk cId="289849873" sldId="992"/>
                  <pc2:cmMk id="{36B160C5-A55A-45EF-89FD-49878DF8D26A}"/>
                  <pc2:cmRplyMk id="{F6DE21DE-F326-4785-8AF2-77CC8D66A9B6}"/>
                </pc2:cmRplyMkLst>
              </pc226:cmRplyChg>
            </pc226:cmChg>
          </p:ext>
        </pc:extLst>
      </pc:sldChg>
      <pc:sldChg chg="delCm">
        <pc:chgData name="Jana Lu" userId="76d7ce9a-58f9-4227-9ce6-18dcc353422d" providerId="ADAL" clId="{3CBCB4F9-741E-472C-896A-7D99318EE03F}" dt="2024-06-25T20:59:35.543" v="9959"/>
        <pc:sldMkLst>
          <pc:docMk/>
          <pc:sldMk cId="1456226579" sldId="993"/>
        </pc:sldMkLst>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5T20:59:35.543" v="9959"/>
              <pc2:cmMkLst xmlns:pc2="http://schemas.microsoft.com/office/powerpoint/2019/9/main/command">
                <pc:docMk/>
                <pc:sldMk cId="1456226579" sldId="993"/>
                <pc2:cmMk id="{37871CF1-D5B2-4BD5-BB36-24A03A62CC67}"/>
              </pc2:cmMkLst>
            </pc226:cmChg>
          </p:ext>
        </pc:extLst>
      </pc:sldChg>
      <pc:sldChg chg="modSp mod addCm delCm modCm">
        <pc:chgData name="Jana Lu" userId="76d7ce9a-58f9-4227-9ce6-18dcc353422d" providerId="ADAL" clId="{3CBCB4F9-741E-472C-896A-7D99318EE03F}" dt="2024-06-21T17:09:41.892" v="6949" actId="6549"/>
        <pc:sldMkLst>
          <pc:docMk/>
          <pc:sldMk cId="1393327440" sldId="1146"/>
        </pc:sldMkLst>
        <pc:spChg chg="mod">
          <ac:chgData name="Jana Lu" userId="76d7ce9a-58f9-4227-9ce6-18dcc353422d" providerId="ADAL" clId="{3CBCB4F9-741E-472C-896A-7D99318EE03F}" dt="2024-06-21T17:09:41.892" v="6949" actId="6549"/>
          <ac:spMkLst>
            <pc:docMk/>
            <pc:sldMk cId="1393327440" sldId="1146"/>
            <ac:spMk id="7" creationId="{6B788D7E-9BA7-6C27-5968-4594B496C3C2}"/>
          </ac:spMkLst>
        </pc:spChg>
        <pc:spChg chg="mod">
          <ac:chgData name="Jana Lu" userId="76d7ce9a-58f9-4227-9ce6-18dcc353422d" providerId="ADAL" clId="{3CBCB4F9-741E-472C-896A-7D99318EE03F}" dt="2024-06-20T20:52:45.749" v="2782" actId="20577"/>
          <ac:spMkLst>
            <pc:docMk/>
            <pc:sldMk cId="1393327440" sldId="1146"/>
            <ac:spMk id="8" creationId="{EDF41BAC-C24C-407A-21A9-3DE879A7C07A}"/>
          </ac:spMkLst>
        </pc:spChg>
        <pc:picChg chg="mod">
          <ac:chgData name="Jana Lu" userId="76d7ce9a-58f9-4227-9ce6-18dcc353422d" providerId="ADAL" clId="{3CBCB4F9-741E-472C-896A-7D99318EE03F}" dt="2024-06-20T20:51:24.209" v="2747" actId="1076"/>
          <ac:picMkLst>
            <pc:docMk/>
            <pc:sldMk cId="1393327440" sldId="1146"/>
            <ac:picMk id="3" creationId="{8A741CED-BE43-03CF-6955-F839D6440E1F}"/>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3CBCB4F9-741E-472C-896A-7D99318EE03F}" dt="2024-06-20T20:46:21.625" v="2650"/>
              <pc2:cmMkLst xmlns:pc2="http://schemas.microsoft.com/office/powerpoint/2019/9/main/command">
                <pc:docMk/>
                <pc:sldMk cId="1393327440" sldId="1146"/>
                <pc2:cmMk id="{89921F2D-9D1F-4865-B2EB-BF5A07F1B659}"/>
              </pc2:cmMkLst>
            </pc226:cmChg>
            <pc226:cmChg xmlns:pc226="http://schemas.microsoft.com/office/powerpoint/2022/06/main/command" chg="">
              <pc226:chgData name="Jana Lu" userId="76d7ce9a-58f9-4227-9ce6-18dcc353422d" providerId="ADAL" clId="{3CBCB4F9-741E-472C-896A-7D99318EE03F}" dt="2024-06-20T20:53:05.782" v="2783"/>
              <pc2:cmMkLst xmlns:pc2="http://schemas.microsoft.com/office/powerpoint/2019/9/main/command">
                <pc:docMk/>
                <pc:sldMk cId="1393327440" sldId="1146"/>
                <pc2:cmMk id="{731D4C41-5A3E-42E2-8E35-2BBA3D4CB78E}"/>
              </pc2:cmMkLst>
              <pc226:cmRplyChg chg="add">
                <pc226:chgData name="Jana Lu" userId="76d7ce9a-58f9-4227-9ce6-18dcc353422d" providerId="ADAL" clId="{3CBCB4F9-741E-472C-896A-7D99318EE03F}" dt="2024-06-20T20:53:05.782" v="2783"/>
                <pc2:cmRplyMkLst xmlns:pc2="http://schemas.microsoft.com/office/powerpoint/2019/9/main/command">
                  <pc:docMk/>
                  <pc:sldMk cId="1393327440" sldId="1146"/>
                  <pc2:cmMk id="{731D4C41-5A3E-42E2-8E35-2BBA3D4CB78E}"/>
                  <pc2:cmRplyMk id="{3A059BBB-3F88-44D8-AEAA-559D31470207}"/>
                </pc2:cmRplyMkLst>
              </pc226:cmRplyChg>
            </pc226:cmChg>
          </p:ext>
        </pc:extLst>
      </pc:sldChg>
      <pc:sldChg chg="modSp add del mod modShow modCm">
        <pc:chgData name="Jana Lu" userId="76d7ce9a-58f9-4227-9ce6-18dcc353422d" providerId="ADAL" clId="{3CBCB4F9-741E-472C-896A-7D99318EE03F}" dt="2024-06-25T20:55:27.779" v="9867"/>
        <pc:sldMkLst>
          <pc:docMk/>
          <pc:sldMk cId="1192451559" sldId="1147"/>
        </pc:sldMkLst>
        <pc:spChg chg="mod">
          <ac:chgData name="Jana Lu" userId="76d7ce9a-58f9-4227-9ce6-18dcc353422d" providerId="ADAL" clId="{3CBCB4F9-741E-472C-896A-7D99318EE03F}" dt="2024-06-21T17:37:26.828" v="7282" actId="255"/>
          <ac:spMkLst>
            <pc:docMk/>
            <pc:sldMk cId="1192451559" sldId="1147"/>
            <ac:spMk id="27" creationId="{B25777FE-B6C0-17F7-AB6C-7E7010600BB4}"/>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55:27.779" v="9867"/>
              <pc2:cmMkLst xmlns:pc2="http://schemas.microsoft.com/office/powerpoint/2019/9/main/command">
                <pc:docMk/>
                <pc:sldMk cId="1192451559" sldId="1147"/>
                <pc2:cmMk id="{3F9EB665-F20B-4E99-8FFB-03A0750DF93A}"/>
              </pc2:cmMkLst>
              <pc226:cmRplyChg chg="add mod">
                <pc226:chgData name="Jana Lu" userId="76d7ce9a-58f9-4227-9ce6-18dcc353422d" providerId="ADAL" clId="{3CBCB4F9-741E-472C-896A-7D99318EE03F}" dt="2024-06-25T20:55:27.779" v="9867"/>
                <pc2:cmRplyMkLst xmlns:pc2="http://schemas.microsoft.com/office/powerpoint/2019/9/main/command">
                  <pc:docMk/>
                  <pc:sldMk cId="1192451559" sldId="1147"/>
                  <pc2:cmMk id="{3F9EB665-F20B-4E99-8FFB-03A0750DF93A}"/>
                  <pc2:cmRplyMk id="{E0BD047E-5112-40AA-A824-4DEC6E5BCFB3}"/>
                </pc2:cmRplyMkLst>
              </pc226:cmRplyChg>
            </pc226:cmChg>
          </p:ext>
        </pc:extLst>
      </pc:sldChg>
      <pc:sldChg chg="modSp mod">
        <pc:chgData name="Jana Lu" userId="76d7ce9a-58f9-4227-9ce6-18dcc353422d" providerId="ADAL" clId="{3CBCB4F9-741E-472C-896A-7D99318EE03F}" dt="2024-06-21T17:10:48.834" v="6960" actId="20577"/>
        <pc:sldMkLst>
          <pc:docMk/>
          <pc:sldMk cId="2297160221" sldId="1150"/>
        </pc:sldMkLst>
        <pc:spChg chg="mod">
          <ac:chgData name="Jana Lu" userId="76d7ce9a-58f9-4227-9ce6-18dcc353422d" providerId="ADAL" clId="{3CBCB4F9-741E-472C-896A-7D99318EE03F}" dt="2024-06-21T17:10:41.957" v="6956" actId="20577"/>
          <ac:spMkLst>
            <pc:docMk/>
            <pc:sldMk cId="2297160221" sldId="1150"/>
            <ac:spMk id="2" creationId="{98334B12-0636-E7E6-6CF8-3FEE6EF9DC9D}"/>
          </ac:spMkLst>
        </pc:spChg>
        <pc:spChg chg="mod">
          <ac:chgData name="Jana Lu" userId="76d7ce9a-58f9-4227-9ce6-18dcc353422d" providerId="ADAL" clId="{3CBCB4F9-741E-472C-896A-7D99318EE03F}" dt="2024-06-21T17:10:48.834" v="6960" actId="20577"/>
          <ac:spMkLst>
            <pc:docMk/>
            <pc:sldMk cId="2297160221" sldId="1150"/>
            <ac:spMk id="3" creationId="{746EC3B6-014A-0391-DBC6-D715455CAF19}"/>
          </ac:spMkLst>
        </pc:spChg>
      </pc:sldChg>
      <pc:sldChg chg="addSp delSp modSp mod delCm modCm">
        <pc:chgData name="Jana Lu" userId="76d7ce9a-58f9-4227-9ce6-18dcc353422d" providerId="ADAL" clId="{3CBCB4F9-741E-472C-896A-7D99318EE03F}" dt="2024-06-26T15:17:13.653" v="9980" actId="1076"/>
        <pc:sldMkLst>
          <pc:docMk/>
          <pc:sldMk cId="1637619383" sldId="1152"/>
        </pc:sldMkLst>
        <pc:spChg chg="mod">
          <ac:chgData name="Jana Lu" userId="76d7ce9a-58f9-4227-9ce6-18dcc353422d" providerId="ADAL" clId="{3CBCB4F9-741E-472C-896A-7D99318EE03F}" dt="2024-06-25T20:43:10.245" v="9850" actId="1038"/>
          <ac:spMkLst>
            <pc:docMk/>
            <pc:sldMk cId="1637619383" sldId="1152"/>
            <ac:spMk id="3" creationId="{90A64DC6-7DC5-7B1B-9355-6DF93D4A27F3}"/>
          </ac:spMkLst>
        </pc:spChg>
        <pc:spChg chg="mod">
          <ac:chgData name="Jana Lu" userId="76d7ce9a-58f9-4227-9ce6-18dcc353422d" providerId="ADAL" clId="{3CBCB4F9-741E-472C-896A-7D99318EE03F}" dt="2024-06-25T20:41:25.450" v="9804" actId="14100"/>
          <ac:spMkLst>
            <pc:docMk/>
            <pc:sldMk cId="1637619383" sldId="1152"/>
            <ac:spMk id="34" creationId="{B802C4A7-811C-4315-C4F2-5E70A5AA798C}"/>
          </ac:spMkLst>
        </pc:spChg>
        <pc:spChg chg="mod">
          <ac:chgData name="Jana Lu" userId="76d7ce9a-58f9-4227-9ce6-18dcc353422d" providerId="ADAL" clId="{3CBCB4F9-741E-472C-896A-7D99318EE03F}" dt="2024-06-25T20:40:57.172" v="9799" actId="1036"/>
          <ac:spMkLst>
            <pc:docMk/>
            <pc:sldMk cId="1637619383" sldId="1152"/>
            <ac:spMk id="53" creationId="{21973022-06AE-92FB-CACA-C63E872A8401}"/>
          </ac:spMkLst>
        </pc:spChg>
        <pc:grpChg chg="add mod">
          <ac:chgData name="Jana Lu" userId="76d7ce9a-58f9-4227-9ce6-18dcc353422d" providerId="ADAL" clId="{3CBCB4F9-741E-472C-896A-7D99318EE03F}" dt="2024-06-26T15:17:13.653" v="9980" actId="1076"/>
          <ac:grpSpMkLst>
            <pc:docMk/>
            <pc:sldMk cId="1637619383" sldId="1152"/>
            <ac:grpSpMk id="6" creationId="{D474D9BE-7447-02F9-1C9B-8589C228472C}"/>
          </ac:grpSpMkLst>
        </pc:grpChg>
        <pc:grpChg chg="add del mod">
          <ac:chgData name="Jana Lu" userId="76d7ce9a-58f9-4227-9ce6-18dcc353422d" providerId="ADAL" clId="{3CBCB4F9-741E-472C-896A-7D99318EE03F}" dt="2024-06-26T15:16:17.109" v="9967" actId="478"/>
          <ac:grpSpMkLst>
            <pc:docMk/>
            <pc:sldMk cId="1637619383" sldId="1152"/>
            <ac:grpSpMk id="15" creationId="{D5BA79AA-702D-3688-E771-4BA14ACF36AB}"/>
          </ac:grpSpMkLst>
        </pc:grpChg>
        <pc:grpChg chg="del">
          <ac:chgData name="Jana Lu" userId="76d7ce9a-58f9-4227-9ce6-18dcc353422d" providerId="ADAL" clId="{3CBCB4F9-741E-472C-896A-7D99318EE03F}" dt="2024-06-21T15:54:56.911" v="5264" actId="478"/>
          <ac:grpSpMkLst>
            <pc:docMk/>
            <pc:sldMk cId="1637619383" sldId="1152"/>
            <ac:grpSpMk id="25" creationId="{95DBA877-ED6A-139E-6619-3D14634E2852}"/>
          </ac:grpSpMkLst>
        </pc:grpChg>
        <pc:picChg chg="add mod">
          <ac:chgData name="Jana Lu" userId="76d7ce9a-58f9-4227-9ce6-18dcc353422d" providerId="ADAL" clId="{3CBCB4F9-741E-472C-896A-7D99318EE03F}" dt="2024-06-26T15:16:17.736" v="9968"/>
          <ac:picMkLst>
            <pc:docMk/>
            <pc:sldMk cId="1637619383" sldId="1152"/>
            <ac:picMk id="4" creationId="{6EB46635-171E-6F28-003C-B3F8A974324B}"/>
          </ac:picMkLst>
        </pc:picChg>
        <pc:picChg chg="add mod">
          <ac:chgData name="Jana Lu" userId="76d7ce9a-58f9-4227-9ce6-18dcc353422d" providerId="ADAL" clId="{3CBCB4F9-741E-472C-896A-7D99318EE03F}" dt="2024-06-26T15:16:30.906" v="9971" actId="14100"/>
          <ac:picMkLst>
            <pc:docMk/>
            <pc:sldMk cId="1637619383" sldId="1152"/>
            <ac:picMk id="5" creationId="{16EF5452-72D7-7857-AE8B-F235FCD496A7}"/>
          </ac:picMkLst>
        </pc:picChg>
        <pc:picChg chg="add del mod ord">
          <ac:chgData name="Jana Lu" userId="76d7ce9a-58f9-4227-9ce6-18dcc353422d" providerId="ADAL" clId="{3CBCB4F9-741E-472C-896A-7D99318EE03F}" dt="2024-06-21T15:54:54.632" v="5263" actId="478"/>
          <ac:picMkLst>
            <pc:docMk/>
            <pc:sldMk cId="1637619383" sldId="1152"/>
            <ac:picMk id="5" creationId="{8B6081C0-DBCC-9334-F6CA-A6CEDC3012D1}"/>
          </ac:picMkLst>
        </pc:picChg>
        <pc:picChg chg="mod">
          <ac:chgData name="Jana Lu" userId="76d7ce9a-58f9-4227-9ce6-18dcc353422d" providerId="ADAL" clId="{3CBCB4F9-741E-472C-896A-7D99318EE03F}" dt="2024-06-26T15:16:44.033" v="9972"/>
          <ac:picMkLst>
            <pc:docMk/>
            <pc:sldMk cId="1637619383" sldId="1152"/>
            <ac:picMk id="7" creationId="{58307F8C-F6D5-7CDB-544E-4F0EF2B3788F}"/>
          </ac:picMkLst>
        </pc:picChg>
        <pc:picChg chg="add del mod ord">
          <ac:chgData name="Jana Lu" userId="76d7ce9a-58f9-4227-9ce6-18dcc353422d" providerId="ADAL" clId="{3CBCB4F9-741E-472C-896A-7D99318EE03F}" dt="2024-06-21T15:54:54.632" v="5263" actId="478"/>
          <ac:picMkLst>
            <pc:docMk/>
            <pc:sldMk cId="1637619383" sldId="1152"/>
            <ac:picMk id="7" creationId="{DE2333A1-1CA1-F1FE-342B-1F2853DC5B43}"/>
          </ac:picMkLst>
        </pc:picChg>
        <pc:picChg chg="mod">
          <ac:chgData name="Jana Lu" userId="76d7ce9a-58f9-4227-9ce6-18dcc353422d" providerId="ADAL" clId="{3CBCB4F9-741E-472C-896A-7D99318EE03F}" dt="2024-06-26T15:16:44.033" v="9972"/>
          <ac:picMkLst>
            <pc:docMk/>
            <pc:sldMk cId="1637619383" sldId="1152"/>
            <ac:picMk id="8" creationId="{85825486-32DE-23FE-4021-A6D1758ABCD0}"/>
          </ac:picMkLst>
        </pc:picChg>
        <pc:picChg chg="mod">
          <ac:chgData name="Jana Lu" userId="76d7ce9a-58f9-4227-9ce6-18dcc353422d" providerId="ADAL" clId="{3CBCB4F9-741E-472C-896A-7D99318EE03F}" dt="2024-06-26T15:16:44.033" v="9972"/>
          <ac:picMkLst>
            <pc:docMk/>
            <pc:sldMk cId="1637619383" sldId="1152"/>
            <ac:picMk id="9" creationId="{43E14940-95B1-CC07-FE24-69BD71D9813F}"/>
          </ac:picMkLst>
        </pc:picChg>
        <pc:picChg chg="add del mod ord">
          <ac:chgData name="Jana Lu" userId="76d7ce9a-58f9-4227-9ce6-18dcc353422d" providerId="ADAL" clId="{3CBCB4F9-741E-472C-896A-7D99318EE03F}" dt="2024-06-21T15:54:54.632" v="5263" actId="478"/>
          <ac:picMkLst>
            <pc:docMk/>
            <pc:sldMk cId="1637619383" sldId="1152"/>
            <ac:picMk id="9" creationId="{B1E8EAD2-BF88-1203-4950-5AC070474480}"/>
          </ac:picMkLst>
        </pc:picChg>
        <pc:picChg chg="mod">
          <ac:chgData name="Jana Lu" userId="76d7ce9a-58f9-4227-9ce6-18dcc353422d" providerId="ADAL" clId="{3CBCB4F9-741E-472C-896A-7D99318EE03F}" dt="2024-06-26T15:16:44.033" v="9972"/>
          <ac:picMkLst>
            <pc:docMk/>
            <pc:sldMk cId="1637619383" sldId="1152"/>
            <ac:picMk id="10" creationId="{2365468D-5552-0B8E-775E-EF63E6C6E97A}"/>
          </ac:picMkLst>
        </pc:picChg>
        <pc:picChg chg="mod">
          <ac:chgData name="Jana Lu" userId="76d7ce9a-58f9-4227-9ce6-18dcc353422d" providerId="ADAL" clId="{3CBCB4F9-741E-472C-896A-7D99318EE03F}" dt="2024-06-26T15:16:44.033" v="9972"/>
          <ac:picMkLst>
            <pc:docMk/>
            <pc:sldMk cId="1637619383" sldId="1152"/>
            <ac:picMk id="11" creationId="{8CC29F30-347A-909A-5B4C-177E3C6805A7}"/>
          </ac:picMkLst>
        </pc:picChg>
        <pc:picChg chg="add del mod ord">
          <ac:chgData name="Jana Lu" userId="76d7ce9a-58f9-4227-9ce6-18dcc353422d" providerId="ADAL" clId="{3CBCB4F9-741E-472C-896A-7D99318EE03F}" dt="2024-06-21T15:54:54.632" v="5263" actId="478"/>
          <ac:picMkLst>
            <pc:docMk/>
            <pc:sldMk cId="1637619383" sldId="1152"/>
            <ac:picMk id="11" creationId="{F545699B-D61D-6125-B2FC-B319F6BC9E0D}"/>
          </ac:picMkLst>
        </pc:picChg>
        <pc:picChg chg="add del mod">
          <ac:chgData name="Jana Lu" userId="76d7ce9a-58f9-4227-9ce6-18dcc353422d" providerId="ADAL" clId="{3CBCB4F9-741E-472C-896A-7D99318EE03F}" dt="2024-06-21T15:54:54.632" v="5263" actId="478"/>
          <ac:picMkLst>
            <pc:docMk/>
            <pc:sldMk cId="1637619383" sldId="1152"/>
            <ac:picMk id="13" creationId="{56B2DA9A-7C40-02C2-DA12-5E9712D61183}"/>
          </ac:picMkLst>
        </pc:picChg>
        <pc:picChg chg="add mod">
          <ac:chgData name="Jana Lu" userId="76d7ce9a-58f9-4227-9ce6-18dcc353422d" providerId="ADAL" clId="{3CBCB4F9-741E-472C-896A-7D99318EE03F}" dt="2024-06-21T15:54:59.438" v="5266"/>
          <ac:picMkLst>
            <pc:docMk/>
            <pc:sldMk cId="1637619383" sldId="1152"/>
            <ac:picMk id="14" creationId="{6B7D83D4-205A-3C39-799B-3E2BCD025DD6}"/>
          </ac:picMkLst>
        </pc:picChg>
        <pc:picChg chg="mod">
          <ac:chgData name="Jana Lu" userId="76d7ce9a-58f9-4227-9ce6-18dcc353422d" providerId="ADAL" clId="{3CBCB4F9-741E-472C-896A-7D99318EE03F}" dt="2024-06-21T15:55:15.301" v="5267"/>
          <ac:picMkLst>
            <pc:docMk/>
            <pc:sldMk cId="1637619383" sldId="1152"/>
            <ac:picMk id="16" creationId="{EAE1A6FB-D744-2866-0EB3-6ACF6BD7F2BA}"/>
          </ac:picMkLst>
        </pc:picChg>
        <pc:picChg chg="mod">
          <ac:chgData name="Jana Lu" userId="76d7ce9a-58f9-4227-9ce6-18dcc353422d" providerId="ADAL" clId="{3CBCB4F9-741E-472C-896A-7D99318EE03F}" dt="2024-06-21T15:55:15.301" v="5267"/>
          <ac:picMkLst>
            <pc:docMk/>
            <pc:sldMk cId="1637619383" sldId="1152"/>
            <ac:picMk id="17" creationId="{42D14C73-A312-1391-91CB-170935AFA3AE}"/>
          </ac:picMkLst>
        </pc:picChg>
        <pc:picChg chg="mod">
          <ac:chgData name="Jana Lu" userId="76d7ce9a-58f9-4227-9ce6-18dcc353422d" providerId="ADAL" clId="{3CBCB4F9-741E-472C-896A-7D99318EE03F}" dt="2024-06-21T15:55:15.301" v="5267"/>
          <ac:picMkLst>
            <pc:docMk/>
            <pc:sldMk cId="1637619383" sldId="1152"/>
            <ac:picMk id="18" creationId="{B08B58E0-6E32-A290-BD47-1E03B5A5C42A}"/>
          </ac:picMkLst>
        </pc:picChg>
        <pc:picChg chg="mod">
          <ac:chgData name="Jana Lu" userId="76d7ce9a-58f9-4227-9ce6-18dcc353422d" providerId="ADAL" clId="{3CBCB4F9-741E-472C-896A-7D99318EE03F}" dt="2024-06-21T15:55:15.301" v="5267"/>
          <ac:picMkLst>
            <pc:docMk/>
            <pc:sldMk cId="1637619383" sldId="1152"/>
            <ac:picMk id="19" creationId="{2DE4B7CC-0740-51EC-532F-E61CF1B0212D}"/>
          </ac:picMkLst>
        </pc:picChg>
        <pc:picChg chg="mod">
          <ac:chgData name="Jana Lu" userId="76d7ce9a-58f9-4227-9ce6-18dcc353422d" providerId="ADAL" clId="{3CBCB4F9-741E-472C-896A-7D99318EE03F}" dt="2024-06-25T20:41:39.462" v="9810" actId="1036"/>
          <ac:picMkLst>
            <pc:docMk/>
            <pc:sldMk cId="1637619383" sldId="1152"/>
            <ac:picMk id="20" creationId="{82D33DB1-75C7-4789-1A4D-2FC9DAA0885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42:42.861" v="9820"/>
              <pc2:cmMkLst xmlns:pc2="http://schemas.microsoft.com/office/powerpoint/2019/9/main/command">
                <pc:docMk/>
                <pc:sldMk cId="1637619383" sldId="1152"/>
                <pc2:cmMk id="{08577413-BA75-4F4F-99B0-7F2AAD3B372C}"/>
              </pc2:cmMkLst>
              <pc226:cmRplyChg chg="add mod">
                <pc226:chgData name="Jana Lu" userId="76d7ce9a-58f9-4227-9ce6-18dcc353422d" providerId="ADAL" clId="{3CBCB4F9-741E-472C-896A-7D99318EE03F}" dt="2024-06-25T20:42:42.861" v="9820"/>
                <pc2:cmRplyMkLst xmlns:pc2="http://schemas.microsoft.com/office/powerpoint/2019/9/main/command">
                  <pc:docMk/>
                  <pc:sldMk cId="1637619383" sldId="1152"/>
                  <pc2:cmMk id="{08577413-BA75-4F4F-99B0-7F2AAD3B372C}"/>
                  <pc2:cmRplyMk id="{DA3CDAE6-20C4-49F8-B741-409977898AC3}"/>
                </pc2:cmRplyMkLst>
              </pc226:cmRplyChg>
            </pc226:cmChg>
            <pc226:cmChg xmlns:pc226="http://schemas.microsoft.com/office/powerpoint/2022/06/main/command" chg="del mod">
              <pc226:chgData name="Jana Lu" userId="76d7ce9a-58f9-4227-9ce6-18dcc353422d" providerId="ADAL" clId="{3CBCB4F9-741E-472C-896A-7D99318EE03F}" dt="2024-06-21T15:57:27.105" v="5332"/>
              <pc2:cmMkLst xmlns:pc2="http://schemas.microsoft.com/office/powerpoint/2019/9/main/command">
                <pc:docMk/>
                <pc:sldMk cId="1637619383" sldId="1152"/>
                <pc2:cmMk id="{8B56941D-1A15-4AC1-8BEA-927C23A032EC}"/>
              </pc2:cmMkLst>
              <pc226:cmRplyChg chg="add">
                <pc226:chgData name="Jana Lu" userId="76d7ce9a-58f9-4227-9ce6-18dcc353422d" providerId="ADAL" clId="{3CBCB4F9-741E-472C-896A-7D99318EE03F}" dt="2024-06-20T14:14:28.760" v="86"/>
                <pc2:cmRplyMkLst xmlns:pc2="http://schemas.microsoft.com/office/powerpoint/2019/9/main/command">
                  <pc:docMk/>
                  <pc:sldMk cId="1637619383" sldId="1152"/>
                  <pc2:cmMk id="{8B56941D-1A15-4AC1-8BEA-927C23A032EC}"/>
                  <pc2:cmRplyMk id="{BAED4E62-FED3-43B2-992C-67ED0E7139DB}"/>
                </pc2:cmRplyMkLst>
              </pc226:cmRplyChg>
            </pc226:cmChg>
            <pc226:cmChg xmlns:pc226="http://schemas.microsoft.com/office/powerpoint/2022/06/main/command" chg="">
              <pc226:chgData name="Jana Lu" userId="76d7ce9a-58f9-4227-9ce6-18dcc353422d" providerId="ADAL" clId="{3CBCB4F9-741E-472C-896A-7D99318EE03F}" dt="2024-06-21T15:36:49.491" v="5149"/>
              <pc2:cmMkLst xmlns:pc2="http://schemas.microsoft.com/office/powerpoint/2019/9/main/command">
                <pc:docMk/>
                <pc:sldMk cId="1637619383" sldId="1152"/>
                <pc2:cmMk id="{DBA3D042-26B7-4BD5-858D-36622903CA0B}"/>
              </pc2:cmMkLst>
              <pc226:cmRplyChg chg="add">
                <pc226:chgData name="Jana Lu" userId="76d7ce9a-58f9-4227-9ce6-18dcc353422d" providerId="ADAL" clId="{3CBCB4F9-741E-472C-896A-7D99318EE03F}" dt="2024-06-21T15:36:49.491" v="5149"/>
                <pc2:cmRplyMkLst xmlns:pc2="http://schemas.microsoft.com/office/powerpoint/2019/9/main/command">
                  <pc:docMk/>
                  <pc:sldMk cId="1637619383" sldId="1152"/>
                  <pc2:cmMk id="{DBA3D042-26B7-4BD5-858D-36622903CA0B}"/>
                  <pc2:cmRplyMk id="{10C134FA-4B88-4526-B654-53344876F402}"/>
                </pc2:cmRplyMkLst>
              </pc226:cmRplyChg>
            </pc226:cmChg>
          </p:ext>
        </pc:extLst>
      </pc:sldChg>
      <pc:sldChg chg="modSp mod modCm">
        <pc:chgData name="Jana Lu" userId="76d7ce9a-58f9-4227-9ce6-18dcc353422d" providerId="ADAL" clId="{3CBCB4F9-741E-472C-896A-7D99318EE03F}" dt="2024-06-21T16:02:13.030" v="5408" actId="20577"/>
        <pc:sldMkLst>
          <pc:docMk/>
          <pc:sldMk cId="1644581002" sldId="1153"/>
        </pc:sldMkLst>
        <pc:spChg chg="mod">
          <ac:chgData name="Jana Lu" userId="76d7ce9a-58f9-4227-9ce6-18dcc353422d" providerId="ADAL" clId="{3CBCB4F9-741E-472C-896A-7D99318EE03F}" dt="2024-06-21T16:01:41.328" v="5402" actId="20577"/>
          <ac:spMkLst>
            <pc:docMk/>
            <pc:sldMk cId="1644581002" sldId="1153"/>
            <ac:spMk id="3" creationId="{DDFDC77C-6704-1277-E683-D2000E664F72}"/>
          </ac:spMkLst>
        </pc:spChg>
        <pc:spChg chg="mod">
          <ac:chgData name="Jana Lu" userId="76d7ce9a-58f9-4227-9ce6-18dcc353422d" providerId="ADAL" clId="{3CBCB4F9-741E-472C-896A-7D99318EE03F}" dt="2024-06-21T16:02:13.030" v="5408" actId="20577"/>
          <ac:spMkLst>
            <pc:docMk/>
            <pc:sldMk cId="1644581002" sldId="1153"/>
            <ac:spMk id="4" creationId="{A6713F1D-B270-F55F-6781-C784B84683FF}"/>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1T16:01:55.258" v="5403"/>
              <pc2:cmMkLst xmlns:pc2="http://schemas.microsoft.com/office/powerpoint/2019/9/main/command">
                <pc:docMk/>
                <pc:sldMk cId="1644581002" sldId="1153"/>
                <pc2:cmMk id="{263B0F8D-B595-43F0-8543-55493088E31B}"/>
              </pc2:cmMkLst>
              <pc226:cmRplyChg chg="add">
                <pc226:chgData name="Jana Lu" userId="76d7ce9a-58f9-4227-9ce6-18dcc353422d" providerId="ADAL" clId="{3CBCB4F9-741E-472C-896A-7D99318EE03F}" dt="2024-06-21T16:01:55.258" v="5403"/>
                <pc2:cmRplyMkLst xmlns:pc2="http://schemas.microsoft.com/office/powerpoint/2019/9/main/command">
                  <pc:docMk/>
                  <pc:sldMk cId="1644581002" sldId="1153"/>
                  <pc2:cmMk id="{263B0F8D-B595-43F0-8543-55493088E31B}"/>
                  <pc2:cmRplyMk id="{89D8D788-283B-46E7-BB1E-C5374BBD1FBE}"/>
                </pc2:cmRplyMkLst>
              </pc226:cmRplyChg>
            </pc226:cmChg>
          </p:ext>
        </pc:extLst>
      </pc:sldChg>
      <pc:sldChg chg="modSp mod modCm">
        <pc:chgData name="Jana Lu" userId="76d7ce9a-58f9-4227-9ce6-18dcc353422d" providerId="ADAL" clId="{3CBCB4F9-741E-472C-896A-7D99318EE03F}" dt="2024-06-21T17:37:52.557" v="7284" actId="14100"/>
        <pc:sldMkLst>
          <pc:docMk/>
          <pc:sldMk cId="1465601417" sldId="1154"/>
        </pc:sldMkLst>
        <pc:spChg chg="mod">
          <ac:chgData name="Jana Lu" userId="76d7ce9a-58f9-4227-9ce6-18dcc353422d" providerId="ADAL" clId="{3CBCB4F9-741E-472C-896A-7D99318EE03F}" dt="2024-06-21T17:37:52.557" v="7284" actId="14100"/>
          <ac:spMkLst>
            <pc:docMk/>
            <pc:sldMk cId="1465601417" sldId="1154"/>
            <ac:spMk id="2" creationId="{6BD1B913-2F24-AA0C-A016-F137365615C9}"/>
          </ac:spMkLst>
        </pc:spChg>
        <pc:spChg chg="mod">
          <ac:chgData name="Jana Lu" userId="76d7ce9a-58f9-4227-9ce6-18dcc353422d" providerId="ADAL" clId="{3CBCB4F9-741E-472C-896A-7D99318EE03F}" dt="2024-06-21T16:12:39.724" v="5799" actId="1036"/>
          <ac:spMkLst>
            <pc:docMk/>
            <pc:sldMk cId="1465601417" sldId="1154"/>
            <ac:spMk id="3" creationId="{5F439E4F-2CA5-8C1E-9B6F-59E8B8152BAA}"/>
          </ac:spMkLst>
        </pc:spChg>
        <pc:spChg chg="mod">
          <ac:chgData name="Jana Lu" userId="76d7ce9a-58f9-4227-9ce6-18dcc353422d" providerId="ADAL" clId="{3CBCB4F9-741E-472C-896A-7D99318EE03F}" dt="2024-06-21T16:12:54.191" v="5800" actId="1076"/>
          <ac:spMkLst>
            <pc:docMk/>
            <pc:sldMk cId="1465601417" sldId="1154"/>
            <ac:spMk id="4" creationId="{E4CDA567-F413-4976-504D-8F89E425DB15}"/>
          </ac:spMkLst>
        </pc:spChg>
        <pc:picChg chg="mod">
          <ac:chgData name="Jana Lu" userId="76d7ce9a-58f9-4227-9ce6-18dcc353422d" providerId="ADAL" clId="{3CBCB4F9-741E-472C-896A-7D99318EE03F}" dt="2024-06-21T16:13:04.097" v="5802" actId="1076"/>
          <ac:picMkLst>
            <pc:docMk/>
            <pc:sldMk cId="1465601417" sldId="1154"/>
            <ac:picMk id="5122" creationId="{1BA39966-0066-CC9F-0FE4-AC4704B648C3}"/>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7:21:06.307" v="7271"/>
              <pc2:cmMkLst xmlns:pc2="http://schemas.microsoft.com/office/powerpoint/2019/9/main/command">
                <pc:docMk/>
                <pc:sldMk cId="1465601417" sldId="1154"/>
                <pc2:cmMk id="{5D52105E-4907-48A7-A681-594A3C89923F}"/>
              </pc2:cmMkLst>
              <pc226:cmRplyChg chg="add">
                <pc226:chgData name="Jana Lu" userId="76d7ce9a-58f9-4227-9ce6-18dcc353422d" providerId="ADAL" clId="{3CBCB4F9-741E-472C-896A-7D99318EE03F}" dt="2024-06-21T17:21:06.307" v="7271"/>
                <pc2:cmRplyMkLst xmlns:pc2="http://schemas.microsoft.com/office/powerpoint/2019/9/main/command">
                  <pc:docMk/>
                  <pc:sldMk cId="1465601417" sldId="1154"/>
                  <pc2:cmMk id="{5D52105E-4907-48A7-A681-594A3C89923F}"/>
                  <pc2:cmRplyMk id="{EE1770B1-AC32-4B26-BAE9-D2ECB24D9E5F}"/>
                </pc2:cmRplyMkLst>
              </pc226:cmRplyChg>
            </pc226:cmChg>
          </p:ext>
        </pc:extLst>
      </pc:sldChg>
      <pc:sldChg chg="addSp delSp modSp mod addCm delCm modCm">
        <pc:chgData name="Jana Lu" userId="76d7ce9a-58f9-4227-9ce6-18dcc353422d" providerId="ADAL" clId="{3CBCB4F9-741E-472C-896A-7D99318EE03F}" dt="2024-06-25T20:40:04.419" v="9759" actId="1036"/>
        <pc:sldMkLst>
          <pc:docMk/>
          <pc:sldMk cId="2589076752" sldId="1155"/>
        </pc:sldMkLst>
        <pc:spChg chg="mod">
          <ac:chgData name="Jana Lu" userId="76d7ce9a-58f9-4227-9ce6-18dcc353422d" providerId="ADAL" clId="{3CBCB4F9-741E-472C-896A-7D99318EE03F}" dt="2024-06-21T17:38:11.926" v="7289" actId="255"/>
          <ac:spMkLst>
            <pc:docMk/>
            <pc:sldMk cId="2589076752" sldId="1155"/>
            <ac:spMk id="2" creationId="{85E60F92-A820-45D5-0658-0BE8A58AFCDB}"/>
          </ac:spMkLst>
        </pc:spChg>
        <pc:spChg chg="mod">
          <ac:chgData name="Jana Lu" userId="76d7ce9a-58f9-4227-9ce6-18dcc353422d" providerId="ADAL" clId="{3CBCB4F9-741E-472C-896A-7D99318EE03F}" dt="2024-06-21T16:17:32.841" v="5817" actId="1076"/>
          <ac:spMkLst>
            <pc:docMk/>
            <pc:sldMk cId="2589076752" sldId="1155"/>
            <ac:spMk id="4" creationId="{FC1BD68D-BFF9-3F74-B382-E415CB649AAD}"/>
          </ac:spMkLst>
        </pc:spChg>
        <pc:spChg chg="add del mod">
          <ac:chgData name="Jana Lu" userId="76d7ce9a-58f9-4227-9ce6-18dcc353422d" providerId="ADAL" clId="{3CBCB4F9-741E-472C-896A-7D99318EE03F}" dt="2024-06-21T16:26:37.209" v="6413" actId="478"/>
          <ac:spMkLst>
            <pc:docMk/>
            <pc:sldMk cId="2589076752" sldId="1155"/>
            <ac:spMk id="28" creationId="{FB8B198C-76F4-008E-C616-32B72D114952}"/>
          </ac:spMkLst>
        </pc:spChg>
        <pc:spChg chg="add mod">
          <ac:chgData name="Jana Lu" userId="76d7ce9a-58f9-4227-9ce6-18dcc353422d" providerId="ADAL" clId="{3CBCB4F9-741E-472C-896A-7D99318EE03F}" dt="2024-06-21T16:26:34.791" v="6412"/>
          <ac:spMkLst>
            <pc:docMk/>
            <pc:sldMk cId="2589076752" sldId="1155"/>
            <ac:spMk id="29" creationId="{4CFB4040-7480-7E2F-1E36-68B0458A8C29}"/>
          </ac:spMkLst>
        </pc:spChg>
        <pc:spChg chg="add mod">
          <ac:chgData name="Jana Lu" userId="76d7ce9a-58f9-4227-9ce6-18dcc353422d" providerId="ADAL" clId="{3CBCB4F9-741E-472C-896A-7D99318EE03F}" dt="2024-06-25T20:40:04.419" v="9759" actId="1036"/>
          <ac:spMkLst>
            <pc:docMk/>
            <pc:sldMk cId="2589076752" sldId="1155"/>
            <ac:spMk id="32" creationId="{F52B5D22-801A-C070-76D0-1189B0C8E03B}"/>
          </ac:spMkLst>
        </pc:spChg>
        <pc:graphicFrameChg chg="del mod modGraphic">
          <ac:chgData name="Jana Lu" userId="76d7ce9a-58f9-4227-9ce6-18dcc353422d" providerId="ADAL" clId="{3CBCB4F9-741E-472C-896A-7D99318EE03F}" dt="2024-06-21T16:26:25.941" v="6409" actId="478"/>
          <ac:graphicFrameMkLst>
            <pc:docMk/>
            <pc:sldMk cId="2589076752" sldId="1155"/>
            <ac:graphicFrameMk id="25" creationId="{43A437F6-EF0B-185D-9631-C7DD957A1BA9}"/>
          </ac:graphicFrameMkLst>
        </pc:graphicFrameChg>
        <pc:picChg chg="add del">
          <ac:chgData name="Jana Lu" userId="76d7ce9a-58f9-4227-9ce6-18dcc353422d" providerId="ADAL" clId="{3CBCB4F9-741E-472C-896A-7D99318EE03F}" dt="2024-06-21T16:26:21.181" v="6406" actId="478"/>
          <ac:picMkLst>
            <pc:docMk/>
            <pc:sldMk cId="2589076752" sldId="1155"/>
            <ac:picMk id="26" creationId="{DB839544-A3AC-DA56-D57E-06B2A407B5AE}"/>
          </ac:picMkLst>
        </pc:picChg>
        <pc:picChg chg="add del">
          <ac:chgData name="Jana Lu" userId="76d7ce9a-58f9-4227-9ce6-18dcc353422d" providerId="ADAL" clId="{3CBCB4F9-741E-472C-896A-7D99318EE03F}" dt="2024-06-21T16:26:19.895" v="6405" actId="478"/>
          <ac:picMkLst>
            <pc:docMk/>
            <pc:sldMk cId="2589076752" sldId="1155"/>
            <ac:picMk id="27" creationId="{13F2951F-9D14-FD92-051F-C46B26F0E7F3}"/>
          </ac:picMkLst>
        </pc:picChg>
        <pc:picChg chg="add mod">
          <ac:chgData name="Jana Lu" userId="76d7ce9a-58f9-4227-9ce6-18dcc353422d" providerId="ADAL" clId="{3CBCB4F9-741E-472C-896A-7D99318EE03F}" dt="2024-06-21T16:26:30.585" v="6411"/>
          <ac:picMkLst>
            <pc:docMk/>
            <pc:sldMk cId="2589076752" sldId="1155"/>
            <ac:picMk id="30" creationId="{2CBC3C80-4FF1-6B89-19EA-F49F6EE6E8FD}"/>
          </ac:picMkLst>
        </pc:picChg>
        <pc:picChg chg="add mod">
          <ac:chgData name="Jana Lu" userId="76d7ce9a-58f9-4227-9ce6-18dcc353422d" providerId="ADAL" clId="{3CBCB4F9-741E-472C-896A-7D99318EE03F}" dt="2024-06-21T16:26:30.585" v="6411"/>
          <ac:picMkLst>
            <pc:docMk/>
            <pc:sldMk cId="2589076752" sldId="1155"/>
            <ac:picMk id="31" creationId="{54C84509-42D7-371E-D41A-B3BCE706DE5D}"/>
          </ac:picMkLst>
        </pc:picChg>
        <pc:picChg chg="add mod">
          <ac:chgData name="Jana Lu" userId="76d7ce9a-58f9-4227-9ce6-18dcc353422d" providerId="ADAL" clId="{3CBCB4F9-741E-472C-896A-7D99318EE03F}" dt="2024-06-25T20:40:04.419" v="9759" actId="1036"/>
          <ac:picMkLst>
            <pc:docMk/>
            <pc:sldMk cId="2589076752" sldId="1155"/>
            <ac:picMk id="33" creationId="{01BAC0C9-D378-569C-3D28-384C9F6D1E68}"/>
          </ac:picMkLst>
        </pc:picChg>
        <pc:picChg chg="add mod">
          <ac:chgData name="Jana Lu" userId="76d7ce9a-58f9-4227-9ce6-18dcc353422d" providerId="ADAL" clId="{3CBCB4F9-741E-472C-896A-7D99318EE03F}" dt="2024-06-25T20:40:04.419" v="9759" actId="1036"/>
          <ac:picMkLst>
            <pc:docMk/>
            <pc:sldMk cId="2589076752" sldId="1155"/>
            <ac:picMk id="34" creationId="{222FB8DC-63CE-A183-FD35-647E906B9ABB}"/>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1T16:26:21.191" v="6407" actId="2056"/>
              <pc2:cmMkLst xmlns:pc2="http://schemas.microsoft.com/office/powerpoint/2019/9/main/command">
                <pc:docMk/>
                <pc:sldMk cId="2589076752" sldId="1155"/>
                <pc2:cmMk id="{C7696710-BBA0-44ED-917E-0A920BE9A8D9}"/>
              </pc2:cmMkLst>
            </pc226:cmChg>
            <pc226:cmChg xmlns:pc226="http://schemas.microsoft.com/office/powerpoint/2022/06/main/command" chg="add del">
              <pc226:chgData name="Jana Lu" userId="76d7ce9a-58f9-4227-9ce6-18dcc353422d" providerId="ADAL" clId="{3CBCB4F9-741E-472C-896A-7D99318EE03F}" dt="2024-06-21T16:15:39.713" v="5803"/>
              <pc2:cmMkLst xmlns:pc2="http://schemas.microsoft.com/office/powerpoint/2019/9/main/command">
                <pc:docMk/>
                <pc:sldMk cId="2589076752" sldId="1155"/>
                <pc2:cmMk id="{66427B24-0E20-4302-8134-B3F7DD5222F5}"/>
              </pc2:cmMkLst>
            </pc226:cmChg>
            <pc226:cmChg xmlns:pc226="http://schemas.microsoft.com/office/powerpoint/2022/06/main/command" chg="mod">
              <pc226:chgData name="Jana Lu" userId="76d7ce9a-58f9-4227-9ce6-18dcc353422d" providerId="ADAL" clId="{3CBCB4F9-741E-472C-896A-7D99318EE03F}" dt="2024-06-21T16:27:21.174" v="6417"/>
              <pc2:cmMkLst xmlns:pc2="http://schemas.microsoft.com/office/powerpoint/2019/9/main/command">
                <pc:docMk/>
                <pc:sldMk cId="2589076752" sldId="1155"/>
                <pc2:cmMk id="{CDB1CDB8-84D2-4477-BDC1-DEB49E96CA3E}"/>
              </pc2:cmMkLst>
              <pc226:cmRplyChg chg="add">
                <pc226:chgData name="Jana Lu" userId="76d7ce9a-58f9-4227-9ce6-18dcc353422d" providerId="ADAL" clId="{3CBCB4F9-741E-472C-896A-7D99318EE03F}" dt="2024-06-21T16:27:21.174" v="6417"/>
                <pc2:cmRplyMkLst xmlns:pc2="http://schemas.microsoft.com/office/powerpoint/2019/9/main/command">
                  <pc:docMk/>
                  <pc:sldMk cId="2589076752" sldId="1155"/>
                  <pc2:cmMk id="{CDB1CDB8-84D2-4477-BDC1-DEB49E96CA3E}"/>
                  <pc2:cmRplyMk id="{99924218-DFCC-42C6-B127-FB2FDA64D77E}"/>
                </pc2:cmRplyMkLst>
              </pc226:cmRplyChg>
            </pc226:cmChg>
            <pc226:cmChg xmlns:pc226="http://schemas.microsoft.com/office/powerpoint/2022/06/main/command" chg="mod">
              <pc226:chgData name="Jana Lu" userId="76d7ce9a-58f9-4227-9ce6-18dcc353422d" providerId="ADAL" clId="{3CBCB4F9-741E-472C-896A-7D99318EE03F}" dt="2024-06-21T16:27:32.494" v="6418"/>
              <pc2:cmMkLst xmlns:pc2="http://schemas.microsoft.com/office/powerpoint/2019/9/main/command">
                <pc:docMk/>
                <pc:sldMk cId="2589076752" sldId="1155"/>
                <pc2:cmMk id="{03734EDE-B3E2-4811-A14A-E99178E41D2B}"/>
              </pc2:cmMkLst>
              <pc226:cmRplyChg chg="add">
                <pc226:chgData name="Jana Lu" userId="76d7ce9a-58f9-4227-9ce6-18dcc353422d" providerId="ADAL" clId="{3CBCB4F9-741E-472C-896A-7D99318EE03F}" dt="2024-06-21T16:27:32.494" v="6418"/>
                <pc2:cmRplyMkLst xmlns:pc2="http://schemas.microsoft.com/office/powerpoint/2019/9/main/command">
                  <pc:docMk/>
                  <pc:sldMk cId="2589076752" sldId="1155"/>
                  <pc2:cmMk id="{03734EDE-B3E2-4811-A14A-E99178E41D2B}"/>
                  <pc2:cmRplyMk id="{2F47BD45-6ECA-4E28-977A-897C72DC9DBA}"/>
                </pc2:cmRplyMkLst>
              </pc226:cmRplyChg>
            </pc226:cmChg>
          </p:ext>
        </pc:extLst>
      </pc:sldChg>
      <pc:sldChg chg="addSp delSp modSp mod delCm modCm">
        <pc:chgData name="Jana Lu" userId="76d7ce9a-58f9-4227-9ce6-18dcc353422d" providerId="ADAL" clId="{3CBCB4F9-741E-472C-896A-7D99318EE03F}" dt="2024-06-21T16:35:29.111" v="6694" actId="20577"/>
        <pc:sldMkLst>
          <pc:docMk/>
          <pc:sldMk cId="857137727" sldId="1156"/>
        </pc:sldMkLst>
        <pc:spChg chg="mod">
          <ac:chgData name="Jana Lu" userId="76d7ce9a-58f9-4227-9ce6-18dcc353422d" providerId="ADAL" clId="{3CBCB4F9-741E-472C-896A-7D99318EE03F}" dt="2024-06-21T16:35:29.111" v="6694" actId="20577"/>
          <ac:spMkLst>
            <pc:docMk/>
            <pc:sldMk cId="857137727" sldId="1156"/>
            <ac:spMk id="3" creationId="{A2E652DA-4754-941E-6438-7793403BF784}"/>
          </ac:spMkLst>
        </pc:spChg>
        <pc:spChg chg="mod">
          <ac:chgData name="Jana Lu" userId="76d7ce9a-58f9-4227-9ce6-18dcc353422d" providerId="ADAL" clId="{3CBCB4F9-741E-472C-896A-7D99318EE03F}" dt="2024-06-21T16:34:52.312" v="6686" actId="1035"/>
          <ac:spMkLst>
            <pc:docMk/>
            <pc:sldMk cId="857137727" sldId="1156"/>
            <ac:spMk id="4" creationId="{6E43F98B-2185-25AA-532B-4EC31ECC0C3B}"/>
          </ac:spMkLst>
        </pc:spChg>
        <pc:picChg chg="add del">
          <ac:chgData name="Jana Lu" userId="76d7ce9a-58f9-4227-9ce6-18dcc353422d" providerId="ADAL" clId="{3CBCB4F9-741E-472C-896A-7D99318EE03F}" dt="2024-06-17T15:26:57.199" v="18" actId="478"/>
          <ac:picMkLst>
            <pc:docMk/>
            <pc:sldMk cId="857137727" sldId="1156"/>
            <ac:picMk id="25" creationId="{F3D7502D-1D2B-550A-4DD4-EE141F640407}"/>
          </ac:picMkLst>
        </pc:picChg>
        <pc:picChg chg="add mod">
          <ac:chgData name="Jana Lu" userId="76d7ce9a-58f9-4227-9ce6-18dcc353422d" providerId="ADAL" clId="{3CBCB4F9-741E-472C-896A-7D99318EE03F}" dt="2024-06-21T16:34:02.224" v="6679" actId="1038"/>
          <ac:picMkLst>
            <pc:docMk/>
            <pc:sldMk cId="857137727" sldId="1156"/>
            <ac:picMk id="26" creationId="{3AC0F599-ACA0-D270-1ABF-6ABC1316F61E}"/>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6:28:13.274" v="6419"/>
              <pc2:cmMkLst xmlns:pc2="http://schemas.microsoft.com/office/powerpoint/2019/9/main/command">
                <pc:docMk/>
                <pc:sldMk cId="857137727" sldId="1156"/>
                <pc2:cmMk id="{F22E0273-00AB-4C59-B724-A1D32825735E}"/>
              </pc2:cmMkLst>
              <pc226:cmRplyChg chg="add mod">
                <pc226:chgData name="Jana Lu" userId="76d7ce9a-58f9-4227-9ce6-18dcc353422d" providerId="ADAL" clId="{3CBCB4F9-741E-472C-896A-7D99318EE03F}" dt="2024-06-21T16:28:13.274" v="6419"/>
                <pc2:cmRplyMkLst xmlns:pc2="http://schemas.microsoft.com/office/powerpoint/2019/9/main/command">
                  <pc:docMk/>
                  <pc:sldMk cId="857137727" sldId="1156"/>
                  <pc2:cmMk id="{F22E0273-00AB-4C59-B724-A1D32825735E}"/>
                  <pc2:cmRplyMk id="{A6B52170-DB42-4312-94BA-3501FE903BD2}"/>
                </pc2:cmRplyMkLst>
              </pc226:cmRplyChg>
            </pc226:cmChg>
            <pc226:cmChg xmlns:pc226="http://schemas.microsoft.com/office/powerpoint/2022/06/main/command" chg="del mod">
              <pc226:chgData name="Jana Lu" userId="76d7ce9a-58f9-4227-9ce6-18dcc353422d" providerId="ADAL" clId="{3CBCB4F9-741E-472C-896A-7D99318EE03F}" dt="2024-06-17T15:26:32.677" v="10"/>
              <pc2:cmMkLst xmlns:pc2="http://schemas.microsoft.com/office/powerpoint/2019/9/main/command">
                <pc:docMk/>
                <pc:sldMk cId="857137727" sldId="1156"/>
                <pc2:cmMk id="{86CBAEC0-CF37-44CB-A4EF-B9188EE81123}"/>
              </pc2:cmMkLst>
            </pc226:cmChg>
          </p:ext>
        </pc:extLst>
      </pc:sldChg>
      <pc:sldChg chg="delSp modSp mod addCm delCm modCm modNotesTx">
        <pc:chgData name="Jana Lu" userId="76d7ce9a-58f9-4227-9ce6-18dcc353422d" providerId="ADAL" clId="{3CBCB4F9-741E-472C-896A-7D99318EE03F}" dt="2024-06-26T17:44:11.266" v="9986"/>
        <pc:sldMkLst>
          <pc:docMk/>
          <pc:sldMk cId="2199776922" sldId="1157"/>
        </pc:sldMkLst>
        <pc:spChg chg="mod">
          <ac:chgData name="Jana Lu" userId="76d7ce9a-58f9-4227-9ce6-18dcc353422d" providerId="ADAL" clId="{3CBCB4F9-741E-472C-896A-7D99318EE03F}" dt="2024-06-21T17:38:28.291" v="7291" actId="1076"/>
          <ac:spMkLst>
            <pc:docMk/>
            <pc:sldMk cId="2199776922" sldId="1157"/>
            <ac:spMk id="2" creationId="{CAA47DD0-018A-887F-DDDE-AB9969C00AE6}"/>
          </ac:spMkLst>
        </pc:spChg>
        <pc:spChg chg="mod">
          <ac:chgData name="Jana Lu" userId="76d7ce9a-58f9-4227-9ce6-18dcc353422d" providerId="ADAL" clId="{3CBCB4F9-741E-472C-896A-7D99318EE03F}" dt="2024-06-21T16:57:45.024" v="6834" actId="1038"/>
          <ac:spMkLst>
            <pc:docMk/>
            <pc:sldMk cId="2199776922" sldId="1157"/>
            <ac:spMk id="3" creationId="{0AC54B3C-C792-4CC8-FFB6-DE56E8A1E45A}"/>
          </ac:spMkLst>
        </pc:spChg>
        <pc:spChg chg="mod">
          <ac:chgData name="Jana Lu" userId="76d7ce9a-58f9-4227-9ce6-18dcc353422d" providerId="ADAL" clId="{3CBCB4F9-741E-472C-896A-7D99318EE03F}" dt="2024-06-21T16:57:45.024" v="6834" actId="1038"/>
          <ac:spMkLst>
            <pc:docMk/>
            <pc:sldMk cId="2199776922" sldId="1157"/>
            <ac:spMk id="4" creationId="{34F8590E-8ECB-6E34-B112-AAEBF9B73A92}"/>
          </ac:spMkLst>
        </pc:spChg>
        <pc:spChg chg="mod">
          <ac:chgData name="Jana Lu" userId="76d7ce9a-58f9-4227-9ce6-18dcc353422d" providerId="ADAL" clId="{3CBCB4F9-741E-472C-896A-7D99318EE03F}" dt="2024-06-21T16:57:45.024" v="6834" actId="1038"/>
          <ac:spMkLst>
            <pc:docMk/>
            <pc:sldMk cId="2199776922" sldId="1157"/>
            <ac:spMk id="5" creationId="{3B429250-07CF-0E6B-6A98-DD57D754B0FF}"/>
          </ac:spMkLst>
        </pc:spChg>
        <pc:spChg chg="mod">
          <ac:chgData name="Jana Lu" userId="76d7ce9a-58f9-4227-9ce6-18dcc353422d" providerId="ADAL" clId="{3CBCB4F9-741E-472C-896A-7D99318EE03F}" dt="2024-06-26T17:43:55.886" v="9985" actId="1035"/>
          <ac:spMkLst>
            <pc:docMk/>
            <pc:sldMk cId="2199776922" sldId="1157"/>
            <ac:spMk id="6" creationId="{5E260FFD-D346-D5BC-3CD5-1EB0103FEBCE}"/>
          </ac:spMkLst>
        </pc:spChg>
        <pc:spChg chg="mod">
          <ac:chgData name="Jana Lu" userId="76d7ce9a-58f9-4227-9ce6-18dcc353422d" providerId="ADAL" clId="{3CBCB4F9-741E-472C-896A-7D99318EE03F}" dt="2024-06-21T16:57:45.024" v="6834" actId="1038"/>
          <ac:spMkLst>
            <pc:docMk/>
            <pc:sldMk cId="2199776922" sldId="1157"/>
            <ac:spMk id="24" creationId="{C9031199-827B-E581-59D7-7BBCAE0274BF}"/>
          </ac:spMkLst>
        </pc:spChg>
        <pc:spChg chg="del">
          <ac:chgData name="Jana Lu" userId="76d7ce9a-58f9-4227-9ce6-18dcc353422d" providerId="ADAL" clId="{3CBCB4F9-741E-472C-896A-7D99318EE03F}" dt="2024-06-21T16:05:55.509" v="5417" actId="478"/>
          <ac:spMkLst>
            <pc:docMk/>
            <pc:sldMk cId="2199776922" sldId="1157"/>
            <ac:spMk id="31" creationId="{EA0DD861-D2F6-055F-E3B9-D81ACB2E9F20}"/>
          </ac:spMkLst>
        </pc:spChg>
        <pc:picChg chg="del">
          <ac:chgData name="Jana Lu" userId="76d7ce9a-58f9-4227-9ce6-18dcc353422d" providerId="ADAL" clId="{3CBCB4F9-741E-472C-896A-7D99318EE03F}" dt="2024-06-21T16:05:54.615" v="5415" actId="478"/>
          <ac:picMkLst>
            <pc:docMk/>
            <pc:sldMk cId="2199776922" sldId="1157"/>
            <ac:picMk id="30" creationId="{4FDC206B-7EC3-78D0-51AA-556A0ABD77DD}"/>
          </ac:picMkLst>
        </pc:picChg>
        <pc:picChg chg="mod">
          <ac:chgData name="Jana Lu" userId="76d7ce9a-58f9-4227-9ce6-18dcc353422d" providerId="ADAL" clId="{3CBCB4F9-741E-472C-896A-7D99318EE03F}" dt="2024-06-21T16:57:45.024" v="6834" actId="1038"/>
          <ac:picMkLst>
            <pc:docMk/>
            <pc:sldMk cId="2199776922" sldId="1157"/>
            <ac:picMk id="6146" creationId="{4A856A96-DF72-796D-3703-417FD92B4EB0}"/>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1T16:05:38.636" v="5409"/>
              <pc2:cmMkLst xmlns:pc2="http://schemas.microsoft.com/office/powerpoint/2019/9/main/command">
                <pc:docMk/>
                <pc:sldMk cId="2199776922" sldId="1157"/>
                <pc2:cmMk id="{6130080A-CF2C-448B-9169-51B9CDA2EF9D}"/>
              </pc2:cmMkLst>
            </pc226:cmChg>
            <pc226:cmChg xmlns:pc226="http://schemas.microsoft.com/office/powerpoint/2022/06/main/command" chg="">
              <pc226:chgData name="Jana Lu" userId="76d7ce9a-58f9-4227-9ce6-18dcc353422d" providerId="ADAL" clId="{3CBCB4F9-741E-472C-896A-7D99318EE03F}" dt="2024-06-26T17:44:11.266" v="9986"/>
              <pc2:cmMkLst xmlns:pc2="http://schemas.microsoft.com/office/powerpoint/2019/9/main/command">
                <pc:docMk/>
                <pc:sldMk cId="2199776922" sldId="1157"/>
                <pc2:cmMk id="{5998F24E-A29D-43EA-9F21-D4A68BCD356A}"/>
              </pc2:cmMkLst>
              <pc226:cmRplyChg chg="add">
                <pc226:chgData name="Jana Lu" userId="76d7ce9a-58f9-4227-9ce6-18dcc353422d" providerId="ADAL" clId="{3CBCB4F9-741E-472C-896A-7D99318EE03F}" dt="2024-06-26T17:44:11.266" v="9986"/>
                <pc2:cmRplyMkLst xmlns:pc2="http://schemas.microsoft.com/office/powerpoint/2019/9/main/command">
                  <pc:docMk/>
                  <pc:sldMk cId="2199776922" sldId="1157"/>
                  <pc2:cmMk id="{5998F24E-A29D-43EA-9F21-D4A68BCD356A}"/>
                  <pc2:cmRplyMk id="{AFADD4DE-4ACA-4B86-A048-972BB4C33C92}"/>
                </pc2:cmRplyMkLst>
              </pc226:cmRplyChg>
            </pc226:cmChg>
            <pc226:cmChg xmlns:pc226="http://schemas.microsoft.com/office/powerpoint/2022/06/main/command" chg="del mod">
              <pc226:chgData name="Jana Lu" userId="76d7ce9a-58f9-4227-9ce6-18dcc353422d" providerId="ADAL" clId="{3CBCB4F9-741E-472C-896A-7D99318EE03F}" dt="2024-06-21T16:35:43.483" v="6695"/>
              <pc2:cmMkLst xmlns:pc2="http://schemas.microsoft.com/office/powerpoint/2019/9/main/command">
                <pc:docMk/>
                <pc:sldMk cId="2199776922" sldId="1157"/>
                <pc2:cmMk id="{3789A16D-7468-43FF-B2AE-916849339768}"/>
              </pc2:cmMkLst>
            </pc226:cmChg>
            <pc226:cmChg xmlns:pc226="http://schemas.microsoft.com/office/powerpoint/2022/06/main/command" chg="add del">
              <pc226:chgData name="Jana Lu" userId="76d7ce9a-58f9-4227-9ce6-18dcc353422d" providerId="ADAL" clId="{3CBCB4F9-741E-472C-896A-7D99318EE03F}" dt="2024-06-21T16:52:27.784" v="6765"/>
              <pc2:cmMkLst xmlns:pc2="http://schemas.microsoft.com/office/powerpoint/2019/9/main/command">
                <pc:docMk/>
                <pc:sldMk cId="2199776922" sldId="1157"/>
                <pc2:cmMk id="{56ED55D8-8B9A-4725-BBF1-62C35DEEBE5D}"/>
              </pc2:cmMkLst>
            </pc226:cmChg>
            <pc226:cmChg xmlns:pc226="http://schemas.microsoft.com/office/powerpoint/2022/06/main/command" chg="add del">
              <pc226:chgData name="Jana Lu" userId="76d7ce9a-58f9-4227-9ce6-18dcc353422d" providerId="ADAL" clId="{3CBCB4F9-741E-472C-896A-7D99318EE03F}" dt="2024-06-21T16:35:49.401" v="6696"/>
              <pc2:cmMkLst xmlns:pc2="http://schemas.microsoft.com/office/powerpoint/2019/9/main/command">
                <pc:docMk/>
                <pc:sldMk cId="2199776922" sldId="1157"/>
                <pc2:cmMk id="{AEDF92E2-ABB9-40C3-9FAA-3AB81E8AE828}"/>
              </pc2:cmMkLst>
            </pc226:cmChg>
          </p:ext>
        </pc:extLst>
      </pc:sldChg>
      <pc:sldChg chg="modCm">
        <pc:chgData name="Jana Lu" userId="76d7ce9a-58f9-4227-9ce6-18dcc353422d" providerId="ADAL" clId="{3CBCB4F9-741E-472C-896A-7D99318EE03F}" dt="2024-06-20T15:37:45.886" v="220"/>
        <pc:sldMkLst>
          <pc:docMk/>
          <pc:sldMk cId="2483849936" sldId="1159"/>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5:37:45.886" v="220"/>
              <pc2:cmMkLst xmlns:pc2="http://schemas.microsoft.com/office/powerpoint/2019/9/main/command">
                <pc:docMk/>
                <pc:sldMk cId="2483849936" sldId="1159"/>
                <pc2:cmMk id="{5117BD8C-39B3-482E-9840-5FE5E11108DF}"/>
              </pc2:cmMkLst>
              <pc226:cmRplyChg chg="add">
                <pc226:chgData name="Jana Lu" userId="76d7ce9a-58f9-4227-9ce6-18dcc353422d" providerId="ADAL" clId="{3CBCB4F9-741E-472C-896A-7D99318EE03F}" dt="2024-06-20T15:37:45.886" v="220"/>
                <pc2:cmRplyMkLst xmlns:pc2="http://schemas.microsoft.com/office/powerpoint/2019/9/main/command">
                  <pc:docMk/>
                  <pc:sldMk cId="2483849936" sldId="1159"/>
                  <pc2:cmMk id="{5117BD8C-39B3-482E-9840-5FE5E11108DF}"/>
                  <pc2:cmRplyMk id="{432180C0-279A-44B3-B572-AB25AAA5A23A}"/>
                </pc2:cmRplyMkLst>
              </pc226:cmRplyChg>
            </pc226:cmChg>
          </p:ext>
        </pc:extLst>
      </pc:sldChg>
      <pc:sldChg chg="addSp delSp modSp mod delCm">
        <pc:chgData name="Jana Lu" userId="76d7ce9a-58f9-4227-9ce6-18dcc353422d" providerId="ADAL" clId="{3CBCB4F9-741E-472C-896A-7D99318EE03F}" dt="2024-06-17T15:25:52.989" v="6" actId="1076"/>
        <pc:sldMkLst>
          <pc:docMk/>
          <pc:sldMk cId="3146346893" sldId="1161"/>
        </pc:sldMkLst>
        <pc:picChg chg="add mod">
          <ac:chgData name="Jana Lu" userId="76d7ce9a-58f9-4227-9ce6-18dcc353422d" providerId="ADAL" clId="{3CBCB4F9-741E-472C-896A-7D99318EE03F}" dt="2024-06-17T15:25:52.989" v="6" actId="1076"/>
          <ac:picMkLst>
            <pc:docMk/>
            <pc:sldMk cId="3146346893" sldId="1161"/>
            <ac:picMk id="25" creationId="{0925D526-59D4-16D4-B865-43BEFACAD0C0}"/>
          </ac:picMkLst>
        </pc:picChg>
        <pc:picChg chg="del">
          <ac:chgData name="Jana Lu" userId="76d7ce9a-58f9-4227-9ce6-18dcc353422d" providerId="ADAL" clId="{3CBCB4F9-741E-472C-896A-7D99318EE03F}" dt="2024-06-17T15:25:49.577" v="5" actId="478"/>
          <ac:picMkLst>
            <pc:docMk/>
            <pc:sldMk cId="3146346893" sldId="1161"/>
            <ac:picMk id="26" creationId="{EC857463-F12F-9340-DABF-723337FAEC2F}"/>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17T15:25:23.764" v="1"/>
              <pc2:cmMkLst xmlns:pc2="http://schemas.microsoft.com/office/powerpoint/2019/9/main/command">
                <pc:docMk/>
                <pc:sldMk cId="3146346893" sldId="1161"/>
                <pc2:cmMk id="{9104D2F2-2133-413B-B3A3-C5CA208B9DC1}"/>
              </pc2:cmMkLst>
            </pc226:cmChg>
          </p:ext>
        </pc:extLst>
      </pc:sldChg>
      <pc:sldChg chg="modSp mod modCm">
        <pc:chgData name="Jana Lu" userId="76d7ce9a-58f9-4227-9ce6-18dcc353422d" providerId="ADAL" clId="{3CBCB4F9-741E-472C-896A-7D99318EE03F}" dt="2024-06-21T17:40:48.890" v="7309"/>
        <pc:sldMkLst>
          <pc:docMk/>
          <pc:sldMk cId="1713779698" sldId="1162"/>
        </pc:sldMkLst>
        <pc:graphicFrameChg chg="mod modGraphic">
          <ac:chgData name="Jana Lu" userId="76d7ce9a-58f9-4227-9ce6-18dcc353422d" providerId="ADAL" clId="{3CBCB4F9-741E-472C-896A-7D99318EE03F}" dt="2024-06-21T17:40:48.890" v="7309"/>
          <ac:graphicFrameMkLst>
            <pc:docMk/>
            <pc:sldMk cId="1713779698" sldId="1162"/>
            <ac:graphicFrameMk id="29" creationId="{7A65EFB5-76E8-437B-86BE-31A2E68BEEF3}"/>
          </ac:graphicFrameMkLst>
        </pc:graphicFrame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5:56:43.935" v="240"/>
              <pc2:cmMkLst xmlns:pc2="http://schemas.microsoft.com/office/powerpoint/2019/9/main/command">
                <pc:docMk/>
                <pc:sldMk cId="1713779698" sldId="1162"/>
                <pc2:cmMk id="{EBB7017E-001E-4EFE-999E-E46B744CD98C}"/>
              </pc2:cmMkLst>
              <pc226:cmRplyChg chg="add mod">
                <pc226:chgData name="Jana Lu" userId="76d7ce9a-58f9-4227-9ce6-18dcc353422d" providerId="ADAL" clId="{3CBCB4F9-741E-472C-896A-7D99318EE03F}" dt="2024-06-20T15:56:43.935" v="240"/>
                <pc2:cmRplyMkLst xmlns:pc2="http://schemas.microsoft.com/office/powerpoint/2019/9/main/command">
                  <pc:docMk/>
                  <pc:sldMk cId="1713779698" sldId="1162"/>
                  <pc2:cmMk id="{EBB7017E-001E-4EFE-999E-E46B744CD98C}"/>
                  <pc2:cmRplyMk id="{07417113-4AE0-4CA8-98FA-C22D44822591}"/>
                </pc2:cmRplyMkLst>
              </pc226:cmRplyChg>
            </pc226:cmChg>
            <pc226:cmChg xmlns:pc226="http://schemas.microsoft.com/office/powerpoint/2022/06/main/command" chg="">
              <pc226:chgData name="Jana Lu" userId="76d7ce9a-58f9-4227-9ce6-18dcc353422d" providerId="ADAL" clId="{3CBCB4F9-741E-472C-896A-7D99318EE03F}" dt="2024-06-20T15:44:42.552" v="221"/>
              <pc2:cmMkLst xmlns:pc2="http://schemas.microsoft.com/office/powerpoint/2019/9/main/command">
                <pc:docMk/>
                <pc:sldMk cId="1713779698" sldId="1162"/>
                <pc2:cmMk id="{29970687-FE44-4199-8CD1-65821BADF4F1}"/>
              </pc2:cmMkLst>
              <pc226:cmRplyChg chg="add">
                <pc226:chgData name="Jana Lu" userId="76d7ce9a-58f9-4227-9ce6-18dcc353422d" providerId="ADAL" clId="{3CBCB4F9-741E-472C-896A-7D99318EE03F}" dt="2024-06-20T15:44:42.552" v="221"/>
                <pc2:cmRplyMkLst xmlns:pc2="http://schemas.microsoft.com/office/powerpoint/2019/9/main/command">
                  <pc:docMk/>
                  <pc:sldMk cId="1713779698" sldId="1162"/>
                  <pc2:cmMk id="{29970687-FE44-4199-8CD1-65821BADF4F1}"/>
                  <pc2:cmRplyMk id="{BAE09E4D-1510-4352-9B48-2A943CB46EA4}"/>
                </pc2:cmRplyMkLst>
              </pc226:cmRplyChg>
            </pc226:cmChg>
          </p:ext>
        </pc:extLst>
      </pc:sldChg>
      <pc:sldChg chg="addSp delSp modSp mod delCm modCm">
        <pc:chgData name="Jana Lu" userId="76d7ce9a-58f9-4227-9ce6-18dcc353422d" providerId="ADAL" clId="{3CBCB4F9-741E-472C-896A-7D99318EE03F}" dt="2024-06-25T20:47:28.238" v="9859" actId="1076"/>
        <pc:sldMkLst>
          <pc:docMk/>
          <pc:sldMk cId="156560293" sldId="1164"/>
        </pc:sldMkLst>
        <pc:spChg chg="add del mod">
          <ac:chgData name="Jana Lu" userId="76d7ce9a-58f9-4227-9ce6-18dcc353422d" providerId="ADAL" clId="{3CBCB4F9-741E-472C-896A-7D99318EE03F}" dt="2024-06-20T16:27:52.579" v="770" actId="478"/>
          <ac:spMkLst>
            <pc:docMk/>
            <pc:sldMk cId="156560293" sldId="1164"/>
            <ac:spMk id="3" creationId="{9608E324-8EBD-9101-C77B-96EE01950B9D}"/>
          </ac:spMkLst>
        </pc:spChg>
        <pc:spChg chg="del mod">
          <ac:chgData name="Jana Lu" userId="76d7ce9a-58f9-4227-9ce6-18dcc353422d" providerId="ADAL" clId="{3CBCB4F9-741E-472C-896A-7D99318EE03F}" dt="2024-06-20T16:27:50.908" v="769" actId="478"/>
          <ac:spMkLst>
            <pc:docMk/>
            <pc:sldMk cId="156560293" sldId="1164"/>
            <ac:spMk id="5" creationId="{B9576231-37CD-A063-87B2-37F0EBF60EDA}"/>
          </ac:spMkLst>
        </pc:spChg>
        <pc:spChg chg="add del mod">
          <ac:chgData name="Jana Lu" userId="76d7ce9a-58f9-4227-9ce6-18dcc353422d" providerId="ADAL" clId="{3CBCB4F9-741E-472C-896A-7D99318EE03F}" dt="2024-06-20T17:06:27.762" v="908" actId="478"/>
          <ac:spMkLst>
            <pc:docMk/>
            <pc:sldMk cId="156560293" sldId="1164"/>
            <ac:spMk id="13" creationId="{1D33C193-3F79-F2A6-0502-ADECCEB02738}"/>
          </ac:spMkLst>
        </pc:spChg>
        <pc:spChg chg="add del mod">
          <ac:chgData name="Jana Lu" userId="76d7ce9a-58f9-4227-9ce6-18dcc353422d" providerId="ADAL" clId="{3CBCB4F9-741E-472C-896A-7D99318EE03F}" dt="2024-06-20T17:06:27.762" v="908" actId="478"/>
          <ac:spMkLst>
            <pc:docMk/>
            <pc:sldMk cId="156560293" sldId="1164"/>
            <ac:spMk id="14" creationId="{FF869D85-AC73-E36C-2961-BE562D96B0BC}"/>
          </ac:spMkLst>
        </pc:spChg>
        <pc:spChg chg="add del mod">
          <ac:chgData name="Jana Lu" userId="76d7ce9a-58f9-4227-9ce6-18dcc353422d" providerId="ADAL" clId="{3CBCB4F9-741E-472C-896A-7D99318EE03F}" dt="2024-06-20T17:06:27.762" v="908" actId="478"/>
          <ac:spMkLst>
            <pc:docMk/>
            <pc:sldMk cId="156560293" sldId="1164"/>
            <ac:spMk id="15" creationId="{197ECF8A-0A15-126C-7C6C-5513B00C4FE0}"/>
          </ac:spMkLst>
        </pc:spChg>
        <pc:spChg chg="mod">
          <ac:chgData name="Jana Lu" userId="76d7ce9a-58f9-4227-9ce6-18dcc353422d" providerId="ADAL" clId="{3CBCB4F9-741E-472C-896A-7D99318EE03F}" dt="2024-06-20T18:18:13.628" v="1292" actId="1076"/>
          <ac:spMkLst>
            <pc:docMk/>
            <pc:sldMk cId="156560293" sldId="1164"/>
            <ac:spMk id="17" creationId="{9DD296DD-2CAD-6932-F538-B022E2781B82}"/>
          </ac:spMkLst>
        </pc:spChg>
        <pc:spChg chg="add del mod">
          <ac:chgData name="Jana Lu" userId="76d7ce9a-58f9-4227-9ce6-18dcc353422d" providerId="ADAL" clId="{3CBCB4F9-741E-472C-896A-7D99318EE03F}" dt="2024-06-20T19:27:55.567" v="1443" actId="478"/>
          <ac:spMkLst>
            <pc:docMk/>
            <pc:sldMk cId="156560293" sldId="1164"/>
            <ac:spMk id="19" creationId="{2D47879E-AD54-1BBA-C610-912483CCDA88}"/>
          </ac:spMkLst>
        </pc:spChg>
        <pc:spChg chg="add del mod">
          <ac:chgData name="Jana Lu" userId="76d7ce9a-58f9-4227-9ce6-18dcc353422d" providerId="ADAL" clId="{3CBCB4F9-741E-472C-896A-7D99318EE03F}" dt="2024-06-20T19:27:55.567" v="1443" actId="478"/>
          <ac:spMkLst>
            <pc:docMk/>
            <pc:sldMk cId="156560293" sldId="1164"/>
            <ac:spMk id="21" creationId="{185893FF-7862-C09C-4BE5-D14F47DEA67D}"/>
          </ac:spMkLst>
        </pc:spChg>
        <pc:spChg chg="add del mod">
          <ac:chgData name="Jana Lu" userId="76d7ce9a-58f9-4227-9ce6-18dcc353422d" providerId="ADAL" clId="{3CBCB4F9-741E-472C-896A-7D99318EE03F}" dt="2024-06-20T19:27:55.567" v="1443" actId="478"/>
          <ac:spMkLst>
            <pc:docMk/>
            <pc:sldMk cId="156560293" sldId="1164"/>
            <ac:spMk id="23" creationId="{07984C1B-41CF-C037-AE7A-29802CBCB27D}"/>
          </ac:spMkLst>
        </pc:spChg>
        <pc:spChg chg="add mod">
          <ac:chgData name="Jana Lu" userId="76d7ce9a-58f9-4227-9ce6-18dcc353422d" providerId="ADAL" clId="{3CBCB4F9-741E-472C-896A-7D99318EE03F}" dt="2024-06-20T19:28:02.291" v="1445" actId="1076"/>
          <ac:spMkLst>
            <pc:docMk/>
            <pc:sldMk cId="156560293" sldId="1164"/>
            <ac:spMk id="25" creationId="{95F1D70C-9088-FD84-0669-8228B8E54FB8}"/>
          </ac:spMkLst>
        </pc:spChg>
        <pc:spChg chg="add mod">
          <ac:chgData name="Jana Lu" userId="76d7ce9a-58f9-4227-9ce6-18dcc353422d" providerId="ADAL" clId="{3CBCB4F9-741E-472C-896A-7D99318EE03F}" dt="2024-06-20T19:35:13.341" v="1448" actId="115"/>
          <ac:spMkLst>
            <pc:docMk/>
            <pc:sldMk cId="156560293" sldId="1164"/>
            <ac:spMk id="27" creationId="{94CFE30A-4B6E-EFE2-E503-BF355DFD6E69}"/>
          </ac:spMkLst>
        </pc:spChg>
        <pc:spChg chg="add mod">
          <ac:chgData name="Jana Lu" userId="76d7ce9a-58f9-4227-9ce6-18dcc353422d" providerId="ADAL" clId="{3CBCB4F9-741E-472C-896A-7D99318EE03F}" dt="2024-06-20T19:28:02.291" v="1445" actId="1076"/>
          <ac:spMkLst>
            <pc:docMk/>
            <pc:sldMk cId="156560293" sldId="1164"/>
            <ac:spMk id="29" creationId="{5DA68BEC-781B-138F-9C62-BCA72284469D}"/>
          </ac:spMkLst>
        </pc:spChg>
        <pc:spChg chg="mod">
          <ac:chgData name="Jana Lu" userId="76d7ce9a-58f9-4227-9ce6-18dcc353422d" providerId="ADAL" clId="{3CBCB4F9-741E-472C-896A-7D99318EE03F}" dt="2024-06-25T20:47:28.238" v="9859" actId="1076"/>
          <ac:spMkLst>
            <pc:docMk/>
            <pc:sldMk cId="156560293" sldId="1164"/>
            <ac:spMk id="66" creationId="{77E8CBEB-7B80-3DF4-8EF1-B8244B16EBBF}"/>
          </ac:spMkLst>
        </pc:spChg>
        <pc:spChg chg="mod">
          <ac:chgData name="Jana Lu" userId="76d7ce9a-58f9-4227-9ce6-18dcc353422d" providerId="ADAL" clId="{3CBCB4F9-741E-472C-896A-7D99318EE03F}" dt="2024-06-25T20:47:28.238" v="9859" actId="1076"/>
          <ac:spMkLst>
            <pc:docMk/>
            <pc:sldMk cId="156560293" sldId="1164"/>
            <ac:spMk id="67" creationId="{D0665B6E-9E90-756E-5B8E-98CD01164D53}"/>
          </ac:spMkLst>
        </pc:spChg>
        <pc:spChg chg="mod">
          <ac:chgData name="Jana Lu" userId="76d7ce9a-58f9-4227-9ce6-18dcc353422d" providerId="ADAL" clId="{3CBCB4F9-741E-472C-896A-7D99318EE03F}" dt="2024-06-25T20:47:28.238" v="9859" actId="1076"/>
          <ac:spMkLst>
            <pc:docMk/>
            <pc:sldMk cId="156560293" sldId="1164"/>
            <ac:spMk id="68" creationId="{CDED3322-AF61-ADB2-8A3E-803C99F1F51A}"/>
          </ac:spMkLst>
        </pc:spChg>
        <pc:grpChg chg="del mod">
          <ac:chgData name="Jana Lu" userId="76d7ce9a-58f9-4227-9ce6-18dcc353422d" providerId="ADAL" clId="{3CBCB4F9-741E-472C-896A-7D99318EE03F}" dt="2024-06-20T19:35:32.641" v="1449" actId="478"/>
          <ac:grpSpMkLst>
            <pc:docMk/>
            <pc:sldMk cId="156560293" sldId="1164"/>
            <ac:grpSpMk id="9" creationId="{12240B19-71CA-3B1F-0B4A-3A686FAD3864}"/>
          </ac:grpSpMkLst>
        </pc:grpChg>
        <pc:picChg chg="add del mod">
          <ac:chgData name="Jana Lu" userId="76d7ce9a-58f9-4227-9ce6-18dcc353422d" providerId="ADAL" clId="{3CBCB4F9-741E-472C-896A-7D99318EE03F}" dt="2024-06-20T17:06:27.762" v="908" actId="478"/>
          <ac:picMkLst>
            <pc:docMk/>
            <pc:sldMk cId="156560293" sldId="1164"/>
            <ac:picMk id="6" creationId="{81F6987C-771F-84FB-8A09-A7D12E7B0DB6}"/>
          </ac:picMkLst>
        </pc:picChg>
        <pc:picChg chg="add del mod">
          <ac:chgData name="Jana Lu" userId="76d7ce9a-58f9-4227-9ce6-18dcc353422d" providerId="ADAL" clId="{3CBCB4F9-741E-472C-896A-7D99318EE03F}" dt="2024-06-20T17:06:27.762" v="908" actId="478"/>
          <ac:picMkLst>
            <pc:docMk/>
            <pc:sldMk cId="156560293" sldId="1164"/>
            <ac:picMk id="7" creationId="{9C3BF4DE-B0F8-1FC8-F8C8-4D9575FF4BC5}"/>
          </ac:picMkLst>
        </pc:picChg>
        <pc:picChg chg="add del mod">
          <ac:chgData name="Jana Lu" userId="76d7ce9a-58f9-4227-9ce6-18dcc353422d" providerId="ADAL" clId="{3CBCB4F9-741E-472C-896A-7D99318EE03F}" dt="2024-06-20T17:06:27.762" v="908" actId="478"/>
          <ac:picMkLst>
            <pc:docMk/>
            <pc:sldMk cId="156560293" sldId="1164"/>
            <ac:picMk id="8" creationId="{60C6CDD2-0F8B-6E5A-8DAE-783B5DBEE6CF}"/>
          </ac:picMkLst>
        </pc:picChg>
        <pc:picChg chg="del mod">
          <ac:chgData name="Jana Lu" userId="76d7ce9a-58f9-4227-9ce6-18dcc353422d" providerId="ADAL" clId="{3CBCB4F9-741E-472C-896A-7D99318EE03F}" dt="2024-06-20T19:35:32.641" v="1449" actId="478"/>
          <ac:picMkLst>
            <pc:docMk/>
            <pc:sldMk cId="156560293" sldId="1164"/>
            <ac:picMk id="16" creationId="{BDB6E263-71B0-08C2-F33F-E8B3A9737644}"/>
          </ac:picMkLst>
        </pc:picChg>
        <pc:picChg chg="add del mod">
          <ac:chgData name="Jana Lu" userId="76d7ce9a-58f9-4227-9ce6-18dcc353422d" providerId="ADAL" clId="{3CBCB4F9-741E-472C-896A-7D99318EE03F}" dt="2024-06-20T19:27:55.567" v="1443" actId="478"/>
          <ac:picMkLst>
            <pc:docMk/>
            <pc:sldMk cId="156560293" sldId="1164"/>
            <ac:picMk id="18" creationId="{861A0883-5979-08D8-B28C-B5C53EBA7664}"/>
          </ac:picMkLst>
        </pc:picChg>
        <pc:picChg chg="add del mod">
          <ac:chgData name="Jana Lu" userId="76d7ce9a-58f9-4227-9ce6-18dcc353422d" providerId="ADAL" clId="{3CBCB4F9-741E-472C-896A-7D99318EE03F}" dt="2024-06-20T19:27:55.567" v="1443" actId="478"/>
          <ac:picMkLst>
            <pc:docMk/>
            <pc:sldMk cId="156560293" sldId="1164"/>
            <ac:picMk id="20" creationId="{E4700E81-1B38-6DC3-4DBC-64F5FE0DDC29}"/>
          </ac:picMkLst>
        </pc:picChg>
        <pc:picChg chg="add del mod">
          <ac:chgData name="Jana Lu" userId="76d7ce9a-58f9-4227-9ce6-18dcc353422d" providerId="ADAL" clId="{3CBCB4F9-741E-472C-896A-7D99318EE03F}" dt="2024-06-20T19:27:55.567" v="1443" actId="478"/>
          <ac:picMkLst>
            <pc:docMk/>
            <pc:sldMk cId="156560293" sldId="1164"/>
            <ac:picMk id="22" creationId="{96A83DF9-AE2B-BD41-5A42-594DBEB4CF4D}"/>
          </ac:picMkLst>
        </pc:picChg>
        <pc:picChg chg="add mod">
          <ac:chgData name="Jana Lu" userId="76d7ce9a-58f9-4227-9ce6-18dcc353422d" providerId="ADAL" clId="{3CBCB4F9-741E-472C-896A-7D99318EE03F}" dt="2024-06-20T19:28:02.291" v="1445" actId="1076"/>
          <ac:picMkLst>
            <pc:docMk/>
            <pc:sldMk cId="156560293" sldId="1164"/>
            <ac:picMk id="24" creationId="{EB4522B0-A03C-C29C-C895-05F059E282AC}"/>
          </ac:picMkLst>
        </pc:picChg>
        <pc:picChg chg="add mod">
          <ac:chgData name="Jana Lu" userId="76d7ce9a-58f9-4227-9ce6-18dcc353422d" providerId="ADAL" clId="{3CBCB4F9-741E-472C-896A-7D99318EE03F}" dt="2024-06-20T19:28:02.291" v="1445" actId="1076"/>
          <ac:picMkLst>
            <pc:docMk/>
            <pc:sldMk cId="156560293" sldId="1164"/>
            <ac:picMk id="26" creationId="{3E084267-55E2-D678-FF8A-118F43BD4CC7}"/>
          </ac:picMkLst>
        </pc:picChg>
        <pc:picChg chg="add mod">
          <ac:chgData name="Jana Lu" userId="76d7ce9a-58f9-4227-9ce6-18dcc353422d" providerId="ADAL" clId="{3CBCB4F9-741E-472C-896A-7D99318EE03F}" dt="2024-06-20T19:28:02.291" v="1445" actId="1076"/>
          <ac:picMkLst>
            <pc:docMk/>
            <pc:sldMk cId="156560293" sldId="1164"/>
            <ac:picMk id="28" creationId="{26DFB111-EB5C-20BC-29C5-0E94655F2292}"/>
          </ac:picMkLst>
        </pc:picChg>
        <pc:picChg chg="mod">
          <ac:chgData name="Jana Lu" userId="76d7ce9a-58f9-4227-9ce6-18dcc353422d" providerId="ADAL" clId="{3CBCB4F9-741E-472C-896A-7D99318EE03F}" dt="2024-06-25T20:47:28.238" v="9859" actId="1076"/>
          <ac:picMkLst>
            <pc:docMk/>
            <pc:sldMk cId="156560293" sldId="1164"/>
            <ac:picMk id="60" creationId="{E43356A8-DA02-B2D3-3CC5-55A52D6C5E40}"/>
          </ac:picMkLst>
        </pc:picChg>
        <pc:picChg chg="mod">
          <ac:chgData name="Jana Lu" userId="76d7ce9a-58f9-4227-9ce6-18dcc353422d" providerId="ADAL" clId="{3CBCB4F9-741E-472C-896A-7D99318EE03F}" dt="2024-06-25T20:47:28.238" v="9859" actId="1076"/>
          <ac:picMkLst>
            <pc:docMk/>
            <pc:sldMk cId="156560293" sldId="1164"/>
            <ac:picMk id="61" creationId="{BCDA3B2D-C89C-C1A7-9853-3B0724F3679D}"/>
          </ac:picMkLst>
        </pc:picChg>
        <pc:picChg chg="mod">
          <ac:chgData name="Jana Lu" userId="76d7ce9a-58f9-4227-9ce6-18dcc353422d" providerId="ADAL" clId="{3CBCB4F9-741E-472C-896A-7D99318EE03F}" dt="2024-06-25T20:47:28.238" v="9859" actId="1076"/>
          <ac:picMkLst>
            <pc:docMk/>
            <pc:sldMk cId="156560293" sldId="1164"/>
            <ac:picMk id="62" creationId="{64F584CB-F071-ACF0-3C98-CDB9A2B9316C}"/>
          </ac:picMkLst>
        </pc:picChg>
        <pc:picChg chg="mod">
          <ac:chgData name="Jana Lu" userId="76d7ce9a-58f9-4227-9ce6-18dcc353422d" providerId="ADAL" clId="{3CBCB4F9-741E-472C-896A-7D99318EE03F}" dt="2024-06-25T20:47:28.238" v="9859" actId="1076"/>
          <ac:picMkLst>
            <pc:docMk/>
            <pc:sldMk cId="156560293" sldId="1164"/>
            <ac:picMk id="63" creationId="{285408FE-EBA2-627A-4106-7186E47550F3}"/>
          </ac:picMkLst>
        </pc:picChg>
        <pc:picChg chg="mod">
          <ac:chgData name="Jana Lu" userId="76d7ce9a-58f9-4227-9ce6-18dcc353422d" providerId="ADAL" clId="{3CBCB4F9-741E-472C-896A-7D99318EE03F}" dt="2024-06-25T20:47:28.238" v="9859" actId="1076"/>
          <ac:picMkLst>
            <pc:docMk/>
            <pc:sldMk cId="156560293" sldId="1164"/>
            <ac:picMk id="64" creationId="{F8657419-1A21-0579-9320-38A3DC3D0269}"/>
          </ac:picMkLst>
        </pc:picChg>
        <pc:picChg chg="mod">
          <ac:chgData name="Jana Lu" userId="76d7ce9a-58f9-4227-9ce6-18dcc353422d" providerId="ADAL" clId="{3CBCB4F9-741E-472C-896A-7D99318EE03F}" dt="2024-06-25T20:47:28.238" v="9859" actId="1076"/>
          <ac:picMkLst>
            <pc:docMk/>
            <pc:sldMk cId="156560293" sldId="1164"/>
            <ac:picMk id="65" creationId="{160D159B-DB4B-F86E-DF5A-6A0FB3ABD0C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44:37.434" v="9851"/>
              <pc2:cmMkLst xmlns:pc2="http://schemas.microsoft.com/office/powerpoint/2019/9/main/command">
                <pc:docMk/>
                <pc:sldMk cId="156560293" sldId="1164"/>
                <pc2:cmMk id="{CD589F20-567F-4988-A17A-B29A6DFBC64B}"/>
              </pc2:cmMkLst>
              <pc226:cmRplyChg chg="add">
                <pc226:chgData name="Jana Lu" userId="76d7ce9a-58f9-4227-9ce6-18dcc353422d" providerId="ADAL" clId="{3CBCB4F9-741E-472C-896A-7D99318EE03F}" dt="2024-06-25T20:44:37.434" v="9851"/>
                <pc2:cmRplyMkLst xmlns:pc2="http://schemas.microsoft.com/office/powerpoint/2019/9/main/command">
                  <pc:docMk/>
                  <pc:sldMk cId="156560293" sldId="1164"/>
                  <pc2:cmMk id="{CD589F20-567F-4988-A17A-B29A6DFBC64B}"/>
                  <pc2:cmRplyMk id="{C88A2D15-535A-4B5F-B4A1-D0CCACAA03B5}"/>
                </pc2:cmRplyMkLst>
              </pc226:cmRplyChg>
            </pc226:cmChg>
            <pc226:cmChg xmlns:pc226="http://schemas.microsoft.com/office/powerpoint/2022/06/main/command" chg="">
              <pc226:chgData name="Jana Lu" userId="76d7ce9a-58f9-4227-9ce6-18dcc353422d" providerId="ADAL" clId="{3CBCB4F9-741E-472C-896A-7D99318EE03F}" dt="2024-06-20T17:08:22.847" v="909"/>
              <pc2:cmMkLst xmlns:pc2="http://schemas.microsoft.com/office/powerpoint/2019/9/main/command">
                <pc:docMk/>
                <pc:sldMk cId="156560293" sldId="1164"/>
                <pc2:cmMk id="{502C6D46-EC24-44D2-9317-D791FCD4C526}"/>
              </pc2:cmMkLst>
              <pc226:cmRplyChg chg="add mod">
                <pc226:chgData name="Jana Lu" userId="76d7ce9a-58f9-4227-9ce6-18dcc353422d" providerId="ADAL" clId="{3CBCB4F9-741E-472C-896A-7D99318EE03F}" dt="2024-06-20T17:08:22.847" v="909"/>
                <pc2:cmRplyMkLst xmlns:pc2="http://schemas.microsoft.com/office/powerpoint/2019/9/main/command">
                  <pc:docMk/>
                  <pc:sldMk cId="156560293" sldId="1164"/>
                  <pc2:cmMk id="{502C6D46-EC24-44D2-9317-D791FCD4C526}"/>
                  <pc2:cmRplyMk id="{FB4D06EE-40F9-4006-860A-972B7589D52D}"/>
                </pc2:cmRplyMkLst>
              </pc226:cmRplyChg>
            </pc226:cmChg>
            <pc226:cmChg xmlns:pc226="http://schemas.microsoft.com/office/powerpoint/2022/06/main/command" chg="mod">
              <pc226:chgData name="Jana Lu" userId="76d7ce9a-58f9-4227-9ce6-18dcc353422d" providerId="ADAL" clId="{3CBCB4F9-741E-472C-896A-7D99318EE03F}" dt="2024-06-20T19:35:32.641" v="1450" actId="2056"/>
              <pc2:cmMkLst xmlns:pc2="http://schemas.microsoft.com/office/powerpoint/2019/9/main/command">
                <pc:docMk/>
                <pc:sldMk cId="156560293" sldId="1164"/>
                <pc2:cmMk id="{9FB78C51-1B2D-4397-BFB3-907497DB1872}"/>
              </pc2:cmMkLst>
              <pc226:cmRplyChg chg="add mod">
                <pc226:chgData name="Jana Lu" userId="76d7ce9a-58f9-4227-9ce6-18dcc353422d" providerId="ADAL" clId="{3CBCB4F9-741E-472C-896A-7D99318EE03F}" dt="2024-06-20T17:08:46.534" v="910"/>
                <pc2:cmRplyMkLst xmlns:pc2="http://schemas.microsoft.com/office/powerpoint/2019/9/main/command">
                  <pc:docMk/>
                  <pc:sldMk cId="156560293" sldId="1164"/>
                  <pc2:cmMk id="{9FB78C51-1B2D-4397-BFB3-907497DB1872}"/>
                  <pc2:cmRplyMk id="{268CB47F-D104-4A6C-A644-EBBBCC37DCE7}"/>
                </pc2:cmRplyMkLst>
              </pc226:cmRplyChg>
            </pc226:cmChg>
            <pc226:cmChg xmlns:pc226="http://schemas.microsoft.com/office/powerpoint/2022/06/main/command" chg="del">
              <pc226:chgData name="Jana Lu" userId="76d7ce9a-58f9-4227-9ce6-18dcc353422d" providerId="ADAL" clId="{3CBCB4F9-741E-472C-896A-7D99318EE03F}" dt="2024-06-20T17:08:53.733" v="911"/>
              <pc2:cmMkLst xmlns:pc2="http://schemas.microsoft.com/office/powerpoint/2019/9/main/command">
                <pc:docMk/>
                <pc:sldMk cId="156560293" sldId="1164"/>
                <pc2:cmMk id="{084562B7-77FB-4A42-B7AD-7CDF96CCD23F}"/>
              </pc2:cmMkLst>
            </pc226:cmChg>
          </p:ext>
        </pc:extLst>
      </pc:sldChg>
      <pc:sldChg chg="modSp mod modCm">
        <pc:chgData name="Jana Lu" userId="76d7ce9a-58f9-4227-9ce6-18dcc353422d" providerId="ADAL" clId="{3CBCB4F9-741E-472C-896A-7D99318EE03F}" dt="2024-06-20T20:57:40.134" v="2801" actId="20577"/>
        <pc:sldMkLst>
          <pc:docMk/>
          <pc:sldMk cId="400136949" sldId="1168"/>
        </pc:sldMkLst>
        <pc:graphicFrameChg chg="modGraphic">
          <ac:chgData name="Jana Lu" userId="76d7ce9a-58f9-4227-9ce6-18dcc353422d" providerId="ADAL" clId="{3CBCB4F9-741E-472C-896A-7D99318EE03F}" dt="2024-06-20T20:57:40.134" v="2801" actId="20577"/>
          <ac:graphicFrameMkLst>
            <pc:docMk/>
            <pc:sldMk cId="400136949" sldId="1168"/>
            <ac:graphicFrameMk id="25" creationId="{4CBCD60C-FEB4-9F7B-A8FA-EC5744A0DA3D}"/>
          </ac:graphicFrameMkLst>
        </pc:graphicFrame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0T20:57:40.134" v="2801" actId="20577"/>
              <pc2:cmMkLst xmlns:pc2="http://schemas.microsoft.com/office/powerpoint/2019/9/main/command">
                <pc:docMk/>
                <pc:sldMk cId="400136949" sldId="1168"/>
                <pc2:cmMk id="{B994D3CA-AAFA-44C4-A3FA-D990224F69BF}"/>
              </pc2:cmMkLst>
              <pc226:cmRplyChg chg="add mod">
                <pc226:chgData name="Jana Lu" userId="76d7ce9a-58f9-4227-9ce6-18dcc353422d" providerId="ADAL" clId="{3CBCB4F9-741E-472C-896A-7D99318EE03F}" dt="2024-06-20T20:57:31.461" v="2792"/>
                <pc2:cmRplyMkLst xmlns:pc2="http://schemas.microsoft.com/office/powerpoint/2019/9/main/command">
                  <pc:docMk/>
                  <pc:sldMk cId="400136949" sldId="1168"/>
                  <pc2:cmMk id="{B994D3CA-AAFA-44C4-A3FA-D990224F69BF}"/>
                  <pc2:cmRplyMk id="{9E76C939-EDD1-4F4F-B3E4-007E54F495B4}"/>
                </pc2:cmRplyMkLst>
              </pc226:cmRplyChg>
              <pc226:cmRplyChg chg="add del">
                <pc226:chgData name="Jana Lu" userId="76d7ce9a-58f9-4227-9ce6-18dcc353422d" providerId="ADAL" clId="{3CBCB4F9-741E-472C-896A-7D99318EE03F}" dt="2024-06-20T20:57:34.527" v="2793"/>
                <pc2:cmRplyMkLst xmlns:pc2="http://schemas.microsoft.com/office/powerpoint/2019/9/main/command">
                  <pc:docMk/>
                  <pc:sldMk cId="400136949" sldId="1168"/>
                  <pc2:cmMk id="{B994D3CA-AAFA-44C4-A3FA-D990224F69BF}"/>
                  <pc2:cmRplyMk id="{A3B8F581-03C0-4FB3-A3E5-0E2E00812BEF}"/>
                </pc2:cmRplyMkLst>
              </pc226:cmRplyChg>
            </pc226:cmChg>
            <pc226:cmChg xmlns:pc226="http://schemas.microsoft.com/office/powerpoint/2022/06/main/command" chg="">
              <pc226:chgData name="Jana Lu" userId="76d7ce9a-58f9-4227-9ce6-18dcc353422d" providerId="ADAL" clId="{3CBCB4F9-741E-472C-896A-7D99318EE03F}" dt="2024-06-20T20:55:07.809" v="2791"/>
              <pc2:cmMkLst xmlns:pc2="http://schemas.microsoft.com/office/powerpoint/2019/9/main/command">
                <pc:docMk/>
                <pc:sldMk cId="400136949" sldId="1168"/>
                <pc2:cmMk id="{964291CF-13C6-42D0-AA26-22DA329A31E0}"/>
              </pc2:cmMkLst>
              <pc226:cmRplyChg chg="add">
                <pc226:chgData name="Jana Lu" userId="76d7ce9a-58f9-4227-9ce6-18dcc353422d" providerId="ADAL" clId="{3CBCB4F9-741E-472C-896A-7D99318EE03F}" dt="2024-06-20T20:55:07.809" v="2791"/>
                <pc2:cmRplyMkLst xmlns:pc2="http://schemas.microsoft.com/office/powerpoint/2019/9/main/command">
                  <pc:docMk/>
                  <pc:sldMk cId="400136949" sldId="1168"/>
                  <pc2:cmMk id="{964291CF-13C6-42D0-AA26-22DA329A31E0}"/>
                  <pc2:cmRplyMk id="{23BE9283-5D7F-4E80-98BF-A88CE95AA934}"/>
                </pc2:cmRplyMkLst>
              </pc226:cmRplyChg>
            </pc226:cmChg>
          </p:ext>
        </pc:extLst>
      </pc:sldChg>
      <pc:sldChg chg="modSp mod modCm">
        <pc:chgData name="Jana Lu" userId="76d7ce9a-58f9-4227-9ce6-18dcc353422d" providerId="ADAL" clId="{3CBCB4F9-741E-472C-896A-7D99318EE03F}" dt="2024-06-20T21:02:25.131" v="2889"/>
        <pc:sldMkLst>
          <pc:docMk/>
          <pc:sldMk cId="1707411125" sldId="1169"/>
        </pc:sldMkLst>
        <pc:spChg chg="mod">
          <ac:chgData name="Jana Lu" userId="76d7ce9a-58f9-4227-9ce6-18dcc353422d" providerId="ADAL" clId="{3CBCB4F9-741E-472C-896A-7D99318EE03F}" dt="2024-06-20T21:01:29.942" v="2878" actId="255"/>
          <ac:spMkLst>
            <pc:docMk/>
            <pc:sldMk cId="1707411125" sldId="1169"/>
            <ac:spMk id="2" creationId="{6A1C2CFB-D2D6-00B2-6307-5C3F9BFFDBCE}"/>
          </ac:spMkLst>
        </pc:spChg>
        <pc:spChg chg="mod">
          <ac:chgData name="Jana Lu" userId="76d7ce9a-58f9-4227-9ce6-18dcc353422d" providerId="ADAL" clId="{3CBCB4F9-741E-472C-896A-7D99318EE03F}" dt="2024-06-20T21:01:35.426" v="2888" actId="1036"/>
          <ac:spMkLst>
            <pc:docMk/>
            <pc:sldMk cId="1707411125" sldId="1169"/>
            <ac:spMk id="3" creationId="{0E7F01A5-EE37-A2FE-7AB7-B1FC6354BE95}"/>
          </ac:spMkLst>
        </pc:spChg>
        <pc:spChg chg="mod">
          <ac:chgData name="Jana Lu" userId="76d7ce9a-58f9-4227-9ce6-18dcc353422d" providerId="ADAL" clId="{3CBCB4F9-741E-472C-896A-7D99318EE03F}" dt="2024-06-20T20:59:48.409" v="2870" actId="20577"/>
          <ac:spMkLst>
            <pc:docMk/>
            <pc:sldMk cId="1707411125" sldId="1169"/>
            <ac:spMk id="24" creationId="{D9B11451-9340-50E9-3485-69DA56C606E3}"/>
          </ac:spMkLst>
        </pc:spChg>
        <pc:picChg chg="mod">
          <ac:chgData name="Jana Lu" userId="76d7ce9a-58f9-4227-9ce6-18dcc353422d" providerId="ADAL" clId="{3CBCB4F9-741E-472C-896A-7D99318EE03F}" dt="2024-06-20T21:01:35.426" v="2888" actId="1036"/>
          <ac:picMkLst>
            <pc:docMk/>
            <pc:sldMk cId="1707411125" sldId="1169"/>
            <ac:picMk id="4098" creationId="{A61046A4-C429-9598-8EBD-D20D35D14EDC}"/>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21:02:25.131" v="2889"/>
              <pc2:cmMkLst xmlns:pc2="http://schemas.microsoft.com/office/powerpoint/2019/9/main/command">
                <pc:docMk/>
                <pc:sldMk cId="1707411125" sldId="1169"/>
                <pc2:cmMk id="{B7FBD493-8D15-471D-A8A5-A615A321E399}"/>
              </pc2:cmMkLst>
              <pc226:cmRplyChg chg="add mod">
                <pc226:chgData name="Jana Lu" userId="76d7ce9a-58f9-4227-9ce6-18dcc353422d" providerId="ADAL" clId="{3CBCB4F9-741E-472C-896A-7D99318EE03F}" dt="2024-06-20T21:02:25.131" v="2889"/>
                <pc2:cmRplyMkLst xmlns:pc2="http://schemas.microsoft.com/office/powerpoint/2019/9/main/command">
                  <pc:docMk/>
                  <pc:sldMk cId="1707411125" sldId="1169"/>
                  <pc2:cmMk id="{B7FBD493-8D15-471D-A8A5-A615A321E399}"/>
                  <pc2:cmRplyMk id="{4CAF972F-35D2-4801-8A5C-199F7FAE0414}"/>
                </pc2:cmRplyMkLst>
              </pc226:cmRplyChg>
            </pc226:cmChg>
          </p:ext>
        </pc:extLst>
      </pc:sldChg>
      <pc:sldChg chg="modSp mod modCm">
        <pc:chgData name="Jana Lu" userId="76d7ce9a-58f9-4227-9ce6-18dcc353422d" providerId="ADAL" clId="{3CBCB4F9-741E-472C-896A-7D99318EE03F}" dt="2024-06-21T17:15:55.631" v="7236" actId="1076"/>
        <pc:sldMkLst>
          <pc:docMk/>
          <pc:sldMk cId="451878062" sldId="1170"/>
        </pc:sldMkLst>
        <pc:spChg chg="mod">
          <ac:chgData name="Jana Lu" userId="76d7ce9a-58f9-4227-9ce6-18dcc353422d" providerId="ADAL" clId="{3CBCB4F9-741E-472C-896A-7D99318EE03F}" dt="2024-06-21T17:15:41.298" v="7233" actId="255"/>
          <ac:spMkLst>
            <pc:docMk/>
            <pc:sldMk cId="451878062" sldId="1170"/>
            <ac:spMk id="2" creationId="{4CA13799-1FE3-D74B-4A4A-814E668C40DB}"/>
          </ac:spMkLst>
        </pc:spChg>
        <pc:spChg chg="mod">
          <ac:chgData name="Jana Lu" userId="76d7ce9a-58f9-4227-9ce6-18dcc353422d" providerId="ADAL" clId="{3CBCB4F9-741E-472C-896A-7D99318EE03F}" dt="2024-06-21T17:15:55.631" v="7236" actId="1076"/>
          <ac:spMkLst>
            <pc:docMk/>
            <pc:sldMk cId="451878062" sldId="1170"/>
            <ac:spMk id="3" creationId="{B9117E50-65A7-93A3-FD73-4819587BF096}"/>
          </ac:spMkLst>
        </pc:spChg>
        <pc:picChg chg="mod">
          <ac:chgData name="Jana Lu" userId="76d7ce9a-58f9-4227-9ce6-18dcc353422d" providerId="ADAL" clId="{3CBCB4F9-741E-472C-896A-7D99318EE03F}" dt="2024-06-21T17:15:52.407" v="7235" actId="1076"/>
          <ac:picMkLst>
            <pc:docMk/>
            <pc:sldMk cId="451878062" sldId="1170"/>
            <ac:picMk id="5124" creationId="{58D36E53-2F65-677B-E26C-C1059837E57A}"/>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7:11:33.044" v="6961"/>
              <pc2:cmMkLst xmlns:pc2="http://schemas.microsoft.com/office/powerpoint/2019/9/main/command">
                <pc:docMk/>
                <pc:sldMk cId="451878062" sldId="1170"/>
                <pc2:cmMk id="{053DA907-1241-42E4-8D38-25BA43D9225B}"/>
              </pc2:cmMkLst>
              <pc226:cmRplyChg chg="add mod">
                <pc226:chgData name="Jana Lu" userId="76d7ce9a-58f9-4227-9ce6-18dcc353422d" providerId="ADAL" clId="{3CBCB4F9-741E-472C-896A-7D99318EE03F}" dt="2024-06-21T17:11:33.044" v="6961"/>
                <pc2:cmRplyMkLst xmlns:pc2="http://schemas.microsoft.com/office/powerpoint/2019/9/main/command">
                  <pc:docMk/>
                  <pc:sldMk cId="451878062" sldId="1170"/>
                  <pc2:cmMk id="{053DA907-1241-42E4-8D38-25BA43D9225B}"/>
                  <pc2:cmRplyMk id="{535B02A4-59BF-4224-84EC-09868C69B68E}"/>
                </pc2:cmRplyMkLst>
              </pc226:cmRplyChg>
            </pc226:cmChg>
          </p:ext>
        </pc:extLst>
      </pc:sldChg>
      <pc:sldChg chg="modSp add del mod">
        <pc:chgData name="Jana Lu" userId="76d7ce9a-58f9-4227-9ce6-18dcc353422d" providerId="ADAL" clId="{3CBCB4F9-741E-472C-896A-7D99318EE03F}" dt="2024-06-25T19:11:48.035" v="8493" actId="47"/>
        <pc:sldMkLst>
          <pc:docMk/>
          <pc:sldMk cId="1168252184" sldId="1172"/>
        </pc:sldMkLst>
        <pc:spChg chg="mod">
          <ac:chgData name="Jana Lu" userId="76d7ce9a-58f9-4227-9ce6-18dcc353422d" providerId="ADAL" clId="{3CBCB4F9-741E-472C-896A-7D99318EE03F}" dt="2024-06-21T17:48:07.812" v="7347" actId="14100"/>
          <ac:spMkLst>
            <pc:docMk/>
            <pc:sldMk cId="1168252184" sldId="1172"/>
            <ac:spMk id="2" creationId="{ABF6E69E-8DEB-9BFC-468C-6F54EB377416}"/>
          </ac:spMkLst>
        </pc:spChg>
        <pc:spChg chg="mod">
          <ac:chgData name="Jana Lu" userId="76d7ce9a-58f9-4227-9ce6-18dcc353422d" providerId="ADAL" clId="{3CBCB4F9-741E-472C-896A-7D99318EE03F}" dt="2024-06-21T15:29:33.208" v="5148" actId="20577"/>
          <ac:spMkLst>
            <pc:docMk/>
            <pc:sldMk cId="1168252184" sldId="1172"/>
            <ac:spMk id="4" creationId="{45A2C60C-85FA-320A-056F-7FFFD6574161}"/>
          </ac:spMkLst>
        </pc:spChg>
        <pc:graphicFrameChg chg="modGraphic">
          <ac:chgData name="Jana Lu" userId="76d7ce9a-58f9-4227-9ce6-18dcc353422d" providerId="ADAL" clId="{3CBCB4F9-741E-472C-896A-7D99318EE03F}" dt="2024-06-21T17:20:12.342" v="7267" actId="20577"/>
          <ac:graphicFrameMkLst>
            <pc:docMk/>
            <pc:sldMk cId="1168252184" sldId="1172"/>
            <ac:graphicFrameMk id="25" creationId="{9947CD5A-A9EF-BE68-219F-67AB1E15C3F7}"/>
          </ac:graphicFrameMkLst>
        </pc:graphicFrameChg>
      </pc:sldChg>
      <pc:sldChg chg="addSp delSp modSp del mod delCm modCm">
        <pc:chgData name="Jana Lu" userId="76d7ce9a-58f9-4227-9ce6-18dcc353422d" providerId="ADAL" clId="{3CBCB4F9-741E-472C-896A-7D99318EE03F}" dt="2024-06-20T20:42:48.494" v="2468" actId="47"/>
        <pc:sldMkLst>
          <pc:docMk/>
          <pc:sldMk cId="3732015243" sldId="1173"/>
        </pc:sldMkLst>
        <pc:spChg chg="add del mod">
          <ac:chgData name="Jana Lu" userId="76d7ce9a-58f9-4227-9ce6-18dcc353422d" providerId="ADAL" clId="{3CBCB4F9-741E-472C-896A-7D99318EE03F}" dt="2024-06-20T17:06:13.319" v="906" actId="478"/>
          <ac:spMkLst>
            <pc:docMk/>
            <pc:sldMk cId="3732015243" sldId="1173"/>
            <ac:spMk id="6" creationId="{BB1AB81C-15CA-5A1C-D0FC-35A5856B5552}"/>
          </ac:spMkLst>
        </pc:spChg>
        <pc:spChg chg="add del mod">
          <ac:chgData name="Jana Lu" userId="76d7ce9a-58f9-4227-9ce6-18dcc353422d" providerId="ADAL" clId="{3CBCB4F9-741E-472C-896A-7D99318EE03F}" dt="2024-06-20T17:06:13.319" v="906" actId="478"/>
          <ac:spMkLst>
            <pc:docMk/>
            <pc:sldMk cId="3732015243" sldId="1173"/>
            <ac:spMk id="7" creationId="{6777976C-E02B-9269-AFA3-EC086DAAEAA9}"/>
          </ac:spMkLst>
        </pc:spChg>
        <pc:spChg chg="add del mod">
          <ac:chgData name="Jana Lu" userId="76d7ce9a-58f9-4227-9ce6-18dcc353422d" providerId="ADAL" clId="{3CBCB4F9-741E-472C-896A-7D99318EE03F}" dt="2024-06-20T17:06:13.319" v="906" actId="478"/>
          <ac:spMkLst>
            <pc:docMk/>
            <pc:sldMk cId="3732015243" sldId="1173"/>
            <ac:spMk id="8" creationId="{B5AE4D87-3CBA-5CF7-17F6-40D6D17975F9}"/>
          </ac:spMkLst>
        </pc:spChg>
        <pc:spChg chg="add mod">
          <ac:chgData name="Jana Lu" userId="76d7ce9a-58f9-4227-9ce6-18dcc353422d" providerId="ADAL" clId="{3CBCB4F9-741E-472C-896A-7D99318EE03F}" dt="2024-06-20T20:41:41.258" v="2412"/>
          <ac:spMkLst>
            <pc:docMk/>
            <pc:sldMk cId="3732015243" sldId="1173"/>
            <ac:spMk id="14" creationId="{D28EF7AC-5319-8D01-3267-0D7EED5B4558}"/>
          </ac:spMkLst>
        </pc:spChg>
        <pc:spChg chg="mod">
          <ac:chgData name="Jana Lu" userId="76d7ce9a-58f9-4227-9ce6-18dcc353422d" providerId="ADAL" clId="{3CBCB4F9-741E-472C-896A-7D99318EE03F}" dt="2024-06-20T20:41:48.914" v="2413" actId="1076"/>
          <ac:spMkLst>
            <pc:docMk/>
            <pc:sldMk cId="3732015243" sldId="1173"/>
            <ac:spMk id="17" creationId="{9DD296DD-2CAD-6932-F538-B022E2781B82}"/>
          </ac:spMkLst>
        </pc:spChg>
        <pc:spChg chg="add mod">
          <ac:chgData name="Jana Lu" userId="76d7ce9a-58f9-4227-9ce6-18dcc353422d" providerId="ADAL" clId="{3CBCB4F9-741E-472C-896A-7D99318EE03F}" dt="2024-06-20T20:41:41.258" v="2412"/>
          <ac:spMkLst>
            <pc:docMk/>
            <pc:sldMk cId="3732015243" sldId="1173"/>
            <ac:spMk id="18" creationId="{032A9F04-0B3A-37F4-0A56-115F041C08CC}"/>
          </ac:spMkLst>
        </pc:spChg>
        <pc:spChg chg="add mod">
          <ac:chgData name="Jana Lu" userId="76d7ce9a-58f9-4227-9ce6-18dcc353422d" providerId="ADAL" clId="{3CBCB4F9-741E-472C-896A-7D99318EE03F}" dt="2024-06-20T20:41:41.258" v="2412"/>
          <ac:spMkLst>
            <pc:docMk/>
            <pc:sldMk cId="3732015243" sldId="1173"/>
            <ac:spMk id="20" creationId="{3368DE14-69C1-E64D-8187-7737EC22F038}"/>
          </ac:spMkLst>
        </pc:spChg>
        <pc:grpChg chg="del mod">
          <ac:chgData name="Jana Lu" userId="76d7ce9a-58f9-4227-9ce6-18dcc353422d" providerId="ADAL" clId="{3CBCB4F9-741E-472C-896A-7D99318EE03F}" dt="2024-06-20T20:41:37.810" v="2409" actId="478"/>
          <ac:grpSpMkLst>
            <pc:docMk/>
            <pc:sldMk cId="3732015243" sldId="1173"/>
            <ac:grpSpMk id="9" creationId="{12240B19-71CA-3B1F-0B4A-3A686FAD3864}"/>
          </ac:grpSpMkLst>
        </pc:grpChg>
        <pc:picChg chg="add del mod">
          <ac:chgData name="Jana Lu" userId="76d7ce9a-58f9-4227-9ce6-18dcc353422d" providerId="ADAL" clId="{3CBCB4F9-741E-472C-896A-7D99318EE03F}" dt="2024-06-20T17:06:17.642" v="907" actId="478"/>
          <ac:picMkLst>
            <pc:docMk/>
            <pc:sldMk cId="3732015243" sldId="1173"/>
            <ac:picMk id="2" creationId="{D1D53280-BC7E-6E44-E5E7-4D110F69D7F5}"/>
          </ac:picMkLst>
        </pc:picChg>
        <pc:picChg chg="add del mod">
          <ac:chgData name="Jana Lu" userId="76d7ce9a-58f9-4227-9ce6-18dcc353422d" providerId="ADAL" clId="{3CBCB4F9-741E-472C-896A-7D99318EE03F}" dt="2024-06-20T17:06:17.642" v="907" actId="478"/>
          <ac:picMkLst>
            <pc:docMk/>
            <pc:sldMk cId="3732015243" sldId="1173"/>
            <ac:picMk id="3" creationId="{540D61FC-8F4E-BD31-37DC-9FD13ED88C5E}"/>
          </ac:picMkLst>
        </pc:picChg>
        <pc:picChg chg="add del mod">
          <ac:chgData name="Jana Lu" userId="76d7ce9a-58f9-4227-9ce6-18dcc353422d" providerId="ADAL" clId="{3CBCB4F9-741E-472C-896A-7D99318EE03F}" dt="2024-06-20T17:06:17.642" v="907" actId="478"/>
          <ac:picMkLst>
            <pc:docMk/>
            <pc:sldMk cId="3732015243" sldId="1173"/>
            <ac:picMk id="5" creationId="{E5E2C6BF-9212-9834-404B-921C2E5E1EC3}"/>
          </ac:picMkLst>
        </pc:picChg>
        <pc:picChg chg="add mod">
          <ac:chgData name="Jana Lu" userId="76d7ce9a-58f9-4227-9ce6-18dcc353422d" providerId="ADAL" clId="{3CBCB4F9-741E-472C-896A-7D99318EE03F}" dt="2024-06-20T20:41:41.258" v="2412"/>
          <ac:picMkLst>
            <pc:docMk/>
            <pc:sldMk cId="3732015243" sldId="1173"/>
            <ac:picMk id="13" creationId="{8AEA2B84-A6A9-41F4-11A9-4D0972023536}"/>
          </ac:picMkLst>
        </pc:picChg>
        <pc:picChg chg="add mod">
          <ac:chgData name="Jana Lu" userId="76d7ce9a-58f9-4227-9ce6-18dcc353422d" providerId="ADAL" clId="{3CBCB4F9-741E-472C-896A-7D99318EE03F}" dt="2024-06-20T20:41:41.258" v="2412"/>
          <ac:picMkLst>
            <pc:docMk/>
            <pc:sldMk cId="3732015243" sldId="1173"/>
            <ac:picMk id="15" creationId="{0C25E6E3-A3FE-77B7-18A0-966F53D4E6DE}"/>
          </ac:picMkLst>
        </pc:picChg>
        <pc:picChg chg="del">
          <ac:chgData name="Jana Lu" userId="76d7ce9a-58f9-4227-9ce6-18dcc353422d" providerId="ADAL" clId="{3CBCB4F9-741E-472C-896A-7D99318EE03F}" dt="2024-06-20T20:41:36.525" v="2408" actId="478"/>
          <ac:picMkLst>
            <pc:docMk/>
            <pc:sldMk cId="3732015243" sldId="1173"/>
            <ac:picMk id="16" creationId="{BDB6E263-71B0-08C2-F33F-E8B3A9737644}"/>
          </ac:picMkLst>
        </pc:picChg>
        <pc:picChg chg="add mod">
          <ac:chgData name="Jana Lu" userId="76d7ce9a-58f9-4227-9ce6-18dcc353422d" providerId="ADAL" clId="{3CBCB4F9-741E-472C-896A-7D99318EE03F}" dt="2024-06-20T20:41:41.258" v="2412"/>
          <ac:picMkLst>
            <pc:docMk/>
            <pc:sldMk cId="3732015243" sldId="1173"/>
            <ac:picMk id="19" creationId="{86026F30-1729-5E8D-F61A-A3CC8642DAE5}"/>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3CBCB4F9-741E-472C-896A-7D99318EE03F}" dt="2024-06-20T20:41:39.821" v="2411"/>
              <pc2:cmMkLst xmlns:pc2="http://schemas.microsoft.com/office/powerpoint/2019/9/main/command">
                <pc:docMk/>
                <pc:sldMk cId="3732015243" sldId="1173"/>
                <pc2:cmMk id="{C3F96007-1F8E-46C2-8A2B-4F772922FD29}"/>
              </pc2:cmMkLst>
            </pc226:cmChg>
          </p:ext>
        </pc:extLst>
      </pc:sldChg>
      <pc:sldChg chg="addSp delSp modSp del mod delCm modCm">
        <pc:chgData name="Jana Lu" userId="76d7ce9a-58f9-4227-9ce6-18dcc353422d" providerId="ADAL" clId="{3CBCB4F9-741E-472C-896A-7D99318EE03F}" dt="2024-06-20T20:43:04.698" v="2494" actId="47"/>
        <pc:sldMkLst>
          <pc:docMk/>
          <pc:sldMk cId="21617764" sldId="1174"/>
        </pc:sldMkLst>
        <pc:spChg chg="add del mod">
          <ac:chgData name="Jana Lu" userId="76d7ce9a-58f9-4227-9ce6-18dcc353422d" providerId="ADAL" clId="{3CBCB4F9-741E-472C-896A-7D99318EE03F}" dt="2024-06-20T20:41:56.425" v="2414" actId="478"/>
          <ac:spMkLst>
            <pc:docMk/>
            <pc:sldMk cId="21617764" sldId="1174"/>
            <ac:spMk id="6" creationId="{BA206F15-691E-9AE9-B833-FF37F6538AEA}"/>
          </ac:spMkLst>
        </pc:spChg>
        <pc:spChg chg="add del mod">
          <ac:chgData name="Jana Lu" userId="76d7ce9a-58f9-4227-9ce6-18dcc353422d" providerId="ADAL" clId="{3CBCB4F9-741E-472C-896A-7D99318EE03F}" dt="2024-06-20T20:41:56.425" v="2414" actId="478"/>
          <ac:spMkLst>
            <pc:docMk/>
            <pc:sldMk cId="21617764" sldId="1174"/>
            <ac:spMk id="7" creationId="{8E7DBDB5-CEEC-B970-5148-204AA84E454B}"/>
          </ac:spMkLst>
        </pc:spChg>
        <pc:spChg chg="add del mod">
          <ac:chgData name="Jana Lu" userId="76d7ce9a-58f9-4227-9ce6-18dcc353422d" providerId="ADAL" clId="{3CBCB4F9-741E-472C-896A-7D99318EE03F}" dt="2024-06-20T20:41:56.425" v="2414" actId="478"/>
          <ac:spMkLst>
            <pc:docMk/>
            <pc:sldMk cId="21617764" sldId="1174"/>
            <ac:spMk id="8" creationId="{153DE458-1558-E627-80BF-A7A5E048BAB6}"/>
          </ac:spMkLst>
        </pc:spChg>
        <pc:spChg chg="mod">
          <ac:chgData name="Jana Lu" userId="76d7ce9a-58f9-4227-9ce6-18dcc353422d" providerId="ADAL" clId="{3CBCB4F9-741E-472C-896A-7D99318EE03F}" dt="2024-06-20T20:41:59.892" v="2415" actId="1076"/>
          <ac:spMkLst>
            <pc:docMk/>
            <pc:sldMk cId="21617764" sldId="1174"/>
            <ac:spMk id="17" creationId="{9DD296DD-2CAD-6932-F538-B022E2781B82}"/>
          </ac:spMkLst>
        </pc:spChg>
        <pc:grpChg chg="del mod">
          <ac:chgData name="Jana Lu" userId="76d7ce9a-58f9-4227-9ce6-18dcc353422d" providerId="ADAL" clId="{3CBCB4F9-741E-472C-896A-7D99318EE03F}" dt="2024-06-20T20:42:02.395" v="2417" actId="478"/>
          <ac:grpSpMkLst>
            <pc:docMk/>
            <pc:sldMk cId="21617764" sldId="1174"/>
            <ac:grpSpMk id="9" creationId="{12240B19-71CA-3B1F-0B4A-3A686FAD3864}"/>
          </ac:grpSpMkLst>
        </pc:grpChg>
        <pc:picChg chg="add del mod">
          <ac:chgData name="Jana Lu" userId="76d7ce9a-58f9-4227-9ce6-18dcc353422d" providerId="ADAL" clId="{3CBCB4F9-741E-472C-896A-7D99318EE03F}" dt="2024-06-20T20:41:56.425" v="2414" actId="478"/>
          <ac:picMkLst>
            <pc:docMk/>
            <pc:sldMk cId="21617764" sldId="1174"/>
            <ac:picMk id="2" creationId="{42A3A27E-9709-618E-6C8F-E652D0A4E665}"/>
          </ac:picMkLst>
        </pc:picChg>
        <pc:picChg chg="add del mod">
          <ac:chgData name="Jana Lu" userId="76d7ce9a-58f9-4227-9ce6-18dcc353422d" providerId="ADAL" clId="{3CBCB4F9-741E-472C-896A-7D99318EE03F}" dt="2024-06-20T20:41:56.425" v="2414" actId="478"/>
          <ac:picMkLst>
            <pc:docMk/>
            <pc:sldMk cId="21617764" sldId="1174"/>
            <ac:picMk id="3" creationId="{5D84BBE7-9742-2144-DE12-9958FD740402}"/>
          </ac:picMkLst>
        </pc:picChg>
        <pc:picChg chg="add del mod">
          <ac:chgData name="Jana Lu" userId="76d7ce9a-58f9-4227-9ce6-18dcc353422d" providerId="ADAL" clId="{3CBCB4F9-741E-472C-896A-7D99318EE03F}" dt="2024-06-20T20:41:56.425" v="2414" actId="478"/>
          <ac:picMkLst>
            <pc:docMk/>
            <pc:sldMk cId="21617764" sldId="1174"/>
            <ac:picMk id="5" creationId="{17065C2B-0CC5-296E-BCD9-01344428F04F}"/>
          </ac:picMkLst>
        </pc:picChg>
        <pc:picChg chg="del">
          <ac:chgData name="Jana Lu" userId="76d7ce9a-58f9-4227-9ce6-18dcc353422d" providerId="ADAL" clId="{3CBCB4F9-741E-472C-896A-7D99318EE03F}" dt="2024-06-20T20:42:01.575" v="2416" actId="478"/>
          <ac:picMkLst>
            <pc:docMk/>
            <pc:sldMk cId="21617764" sldId="1174"/>
            <ac:picMk id="16" creationId="{BDB6E263-71B0-08C2-F33F-E8B3A9737644}"/>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3CBCB4F9-741E-472C-896A-7D99318EE03F}" dt="2024-06-20T20:42:04.642" v="2419"/>
              <pc2:cmMkLst xmlns:pc2="http://schemas.microsoft.com/office/powerpoint/2019/9/main/command">
                <pc:docMk/>
                <pc:sldMk cId="21617764" sldId="1174"/>
                <pc2:cmMk id="{3C90C7D0-239C-4615-AF85-A0FB91831968}"/>
              </pc2:cmMkLst>
            </pc226:cmChg>
          </p:ext>
        </pc:extLst>
      </pc:sldChg>
      <pc:sldChg chg="modSp mod">
        <pc:chgData name="Jana Lu" userId="76d7ce9a-58f9-4227-9ce6-18dcc353422d" providerId="ADAL" clId="{3CBCB4F9-741E-472C-896A-7D99318EE03F}" dt="2024-06-25T20:57:43.884" v="9927" actId="20577"/>
        <pc:sldMkLst>
          <pc:docMk/>
          <pc:sldMk cId="2608818684" sldId="1176"/>
        </pc:sldMkLst>
        <pc:spChg chg="mod">
          <ac:chgData name="Jana Lu" userId="76d7ce9a-58f9-4227-9ce6-18dcc353422d" providerId="ADAL" clId="{3CBCB4F9-741E-472C-896A-7D99318EE03F}" dt="2024-06-25T20:57:43.884" v="9927" actId="20577"/>
          <ac:spMkLst>
            <pc:docMk/>
            <pc:sldMk cId="2608818684" sldId="1176"/>
            <ac:spMk id="3" creationId="{F25D2926-1908-4467-E125-2A364DBCE170}"/>
          </ac:spMkLst>
        </pc:spChg>
      </pc:sldChg>
      <pc:sldChg chg="modSp mod">
        <pc:chgData name="Jana Lu" userId="76d7ce9a-58f9-4227-9ce6-18dcc353422d" providerId="ADAL" clId="{3CBCB4F9-741E-472C-896A-7D99318EE03F}" dt="2024-06-25T20:58:29.817" v="9940" actId="14100"/>
        <pc:sldMkLst>
          <pc:docMk/>
          <pc:sldMk cId="3416807218" sldId="1177"/>
        </pc:sldMkLst>
        <pc:spChg chg="mod">
          <ac:chgData name="Jana Lu" userId="76d7ce9a-58f9-4227-9ce6-18dcc353422d" providerId="ADAL" clId="{3CBCB4F9-741E-472C-896A-7D99318EE03F}" dt="2024-06-25T20:58:29.817" v="9940" actId="14100"/>
          <ac:spMkLst>
            <pc:docMk/>
            <pc:sldMk cId="3416807218" sldId="1177"/>
            <ac:spMk id="3" creationId="{F25D2926-1908-4467-E125-2A364DBCE170}"/>
          </ac:spMkLst>
        </pc:spChg>
      </pc:sldChg>
      <pc:sldChg chg="addSp delSp modSp new mod addCm delCm modCm">
        <pc:chgData name="Jana Lu" userId="76d7ce9a-58f9-4227-9ce6-18dcc353422d" providerId="ADAL" clId="{3CBCB4F9-741E-472C-896A-7D99318EE03F}" dt="2024-06-20T19:27:15.391" v="1442" actId="1037"/>
        <pc:sldMkLst>
          <pc:docMk/>
          <pc:sldMk cId="2801306854" sldId="1178"/>
        </pc:sldMkLst>
        <pc:spChg chg="mod">
          <ac:chgData name="Jana Lu" userId="76d7ce9a-58f9-4227-9ce6-18dcc353422d" providerId="ADAL" clId="{3CBCB4F9-741E-472C-896A-7D99318EE03F}" dt="2024-06-20T16:22:20.998" v="724" actId="12788"/>
          <ac:spMkLst>
            <pc:docMk/>
            <pc:sldMk cId="2801306854" sldId="1178"/>
            <ac:spMk id="2" creationId="{37468ABE-0CB6-CF12-5271-1703EA1378A6}"/>
          </ac:spMkLst>
        </pc:spChg>
        <pc:spChg chg="del mod">
          <ac:chgData name="Jana Lu" userId="76d7ce9a-58f9-4227-9ce6-18dcc353422d" providerId="ADAL" clId="{3CBCB4F9-741E-472C-896A-7D99318EE03F}" dt="2024-06-20T16:07:23.968" v="389" actId="478"/>
          <ac:spMkLst>
            <pc:docMk/>
            <pc:sldMk cId="2801306854" sldId="1178"/>
            <ac:spMk id="3" creationId="{07A1357C-1BA7-9F22-D74A-176AC7C77735}"/>
          </ac:spMkLst>
        </pc:spChg>
        <pc:spChg chg="mod">
          <ac:chgData name="Jana Lu" userId="76d7ce9a-58f9-4227-9ce6-18dcc353422d" providerId="ADAL" clId="{3CBCB4F9-741E-472C-896A-7D99318EE03F}" dt="2024-06-20T18:22:54.839" v="1302" actId="1038"/>
          <ac:spMkLst>
            <pc:docMk/>
            <pc:sldMk cId="2801306854" sldId="1178"/>
            <ac:spMk id="4" creationId="{C7491223-79B8-77BA-9FDF-290B4EE75A27}"/>
          </ac:spMkLst>
        </pc:spChg>
        <pc:spChg chg="mod">
          <ac:chgData name="Jana Lu" userId="76d7ce9a-58f9-4227-9ce6-18dcc353422d" providerId="ADAL" clId="{3CBCB4F9-741E-472C-896A-7D99318EE03F}" dt="2024-06-20T18:22:54.839" v="1302" actId="1038"/>
          <ac:spMkLst>
            <pc:docMk/>
            <pc:sldMk cId="2801306854" sldId="1178"/>
            <ac:spMk id="5" creationId="{73D42EE5-12CD-93BE-3F08-A0984A5A906F}"/>
          </ac:spMkLst>
        </pc:spChg>
        <pc:spChg chg="mod ord">
          <ac:chgData name="Jana Lu" userId="76d7ce9a-58f9-4227-9ce6-18dcc353422d" providerId="ADAL" clId="{3CBCB4F9-741E-472C-896A-7D99318EE03F}" dt="2024-06-20T19:26:11.309" v="1438" actId="1076"/>
          <ac:spMkLst>
            <pc:docMk/>
            <pc:sldMk cId="2801306854" sldId="1178"/>
            <ac:spMk id="6" creationId="{E74BB37B-D1BF-AAEB-6F41-EC1FC95A7E53}"/>
          </ac:spMkLst>
        </pc:spChg>
        <pc:spChg chg="mod">
          <ac:chgData name="Jana Lu" userId="76d7ce9a-58f9-4227-9ce6-18dcc353422d" providerId="ADAL" clId="{3CBCB4F9-741E-472C-896A-7D99318EE03F}" dt="2024-06-20T16:40:02.882" v="863" actId="1076"/>
          <ac:spMkLst>
            <pc:docMk/>
            <pc:sldMk cId="2801306854" sldId="1178"/>
            <ac:spMk id="24" creationId="{8C246BB5-5D16-9352-901F-37632163BC13}"/>
          </ac:spMkLst>
        </pc:spChg>
        <pc:picChg chg="add mod">
          <ac:chgData name="Jana Lu" userId="76d7ce9a-58f9-4227-9ce6-18dcc353422d" providerId="ADAL" clId="{3CBCB4F9-741E-472C-896A-7D99318EE03F}" dt="2024-06-20T19:27:15.391" v="1442" actId="1037"/>
          <ac:picMkLst>
            <pc:docMk/>
            <pc:sldMk cId="2801306854" sldId="1178"/>
            <ac:picMk id="25" creationId="{3022F33C-5DAE-0312-4A2B-E9441C511CF5}"/>
          </ac:picMkLst>
        </pc:picChg>
        <pc:picChg chg="add del mod">
          <ac:chgData name="Jana Lu" userId="76d7ce9a-58f9-4227-9ce6-18dcc353422d" providerId="ADAL" clId="{3CBCB4F9-741E-472C-896A-7D99318EE03F}" dt="2024-06-20T19:24:33.174" v="1357" actId="21"/>
          <ac:picMkLst>
            <pc:docMk/>
            <pc:sldMk cId="2801306854" sldId="1178"/>
            <ac:picMk id="26" creationId="{CE3149A3-3C4F-67CA-D2C1-1985731FFFEA}"/>
          </ac:picMkLst>
        </pc:picChg>
        <pc:picChg chg="add del mod">
          <ac:chgData name="Jana Lu" userId="76d7ce9a-58f9-4227-9ce6-18dcc353422d" providerId="ADAL" clId="{3CBCB4F9-741E-472C-896A-7D99318EE03F}" dt="2024-06-20T19:25:04.958" v="1372" actId="478"/>
          <ac:picMkLst>
            <pc:docMk/>
            <pc:sldMk cId="2801306854" sldId="1178"/>
            <ac:picMk id="27" creationId="{B13F3649-8546-4CCB-091F-4AC9958E5D1E}"/>
          </ac:picMkLst>
        </pc:picChg>
        <pc:picChg chg="add mod">
          <ac:chgData name="Jana Lu" userId="76d7ce9a-58f9-4227-9ce6-18dcc353422d" providerId="ADAL" clId="{3CBCB4F9-741E-472C-896A-7D99318EE03F}" dt="2024-06-20T18:01:52.071" v="1154" actId="931"/>
          <ac:picMkLst>
            <pc:docMk/>
            <pc:sldMk cId="2801306854" sldId="1178"/>
            <ac:picMk id="29" creationId="{88693A40-63B8-89CF-09EB-75A106ED442D}"/>
          </ac:picMkLst>
        </pc:picChg>
        <pc:picChg chg="add mod ord">
          <ac:chgData name="Jana Lu" userId="76d7ce9a-58f9-4227-9ce6-18dcc353422d" providerId="ADAL" clId="{3CBCB4F9-741E-472C-896A-7D99318EE03F}" dt="2024-06-20T19:24:39.646" v="1363" actId="167"/>
          <ac:picMkLst>
            <pc:docMk/>
            <pc:sldMk cId="2801306854" sldId="1178"/>
            <ac:picMk id="31" creationId="{8EA595D7-D8EB-C944-A3AF-D95F25AB9410}"/>
          </ac:picMkLst>
        </pc:picChg>
        <pc:picChg chg="add mod ord">
          <ac:chgData name="Jana Lu" userId="76d7ce9a-58f9-4227-9ce6-18dcc353422d" providerId="ADAL" clId="{3CBCB4F9-741E-472C-896A-7D99318EE03F}" dt="2024-06-20T19:27:07.724" v="1441" actId="1038"/>
          <ac:picMkLst>
            <pc:docMk/>
            <pc:sldMk cId="2801306854" sldId="1178"/>
            <ac:picMk id="33" creationId="{C865B60F-C5EF-CACD-D2F9-7CEB42678001}"/>
          </ac:picMkLst>
        </pc:picChg>
        <pc:picChg chg="add del mod">
          <ac:chgData name="Jana Lu" userId="76d7ce9a-58f9-4227-9ce6-18dcc353422d" providerId="ADAL" clId="{3CBCB4F9-741E-472C-896A-7D99318EE03F}" dt="2024-06-20T16:34:38.228" v="802" actId="478"/>
          <ac:picMkLst>
            <pc:docMk/>
            <pc:sldMk cId="2801306854" sldId="1178"/>
            <ac:picMk id="2050" creationId="{7B1DF215-BB42-AA59-BA3B-A17825981693}"/>
          </ac:picMkLst>
        </pc:picChg>
        <pc:picChg chg="add mod">
          <ac:chgData name="Jana Lu" userId="76d7ce9a-58f9-4227-9ce6-18dcc353422d" providerId="ADAL" clId="{3CBCB4F9-741E-472C-896A-7D99318EE03F}" dt="2024-06-20T17:58:26.229" v="1142" actId="1076"/>
          <ac:picMkLst>
            <pc:docMk/>
            <pc:sldMk cId="2801306854" sldId="1178"/>
            <ac:picMk id="2052" creationId="{99F921D1-60FB-7FF2-E24F-584D68A430CE}"/>
          </ac:picMkLst>
        </pc:picChg>
        <pc:picChg chg="add mod">
          <ac:chgData name="Jana Lu" userId="76d7ce9a-58f9-4227-9ce6-18dcc353422d" providerId="ADAL" clId="{3CBCB4F9-741E-472C-896A-7D99318EE03F}" dt="2024-06-20T18:01:41.546" v="1150" actId="1076"/>
          <ac:picMkLst>
            <pc:docMk/>
            <pc:sldMk cId="2801306854" sldId="1178"/>
            <ac:picMk id="2054" creationId="{C07C454A-74B9-44E4-ECE5-9B1D3CA71690}"/>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3CBCB4F9-741E-472C-896A-7D99318EE03F}" dt="2024-06-20T16:42:52.867" v="879"/>
              <pc2:cmMkLst xmlns:pc2="http://schemas.microsoft.com/office/powerpoint/2019/9/main/command">
                <pc:docMk/>
                <pc:sldMk cId="2801306854" sldId="1178"/>
                <pc2:cmMk id="{2F8CEAB0-A4D3-40CA-923D-126B82C116A2}"/>
              </pc2:cmMkLst>
            </pc226:cmChg>
            <pc226:cmChg xmlns:pc226="http://schemas.microsoft.com/office/powerpoint/2022/06/main/command" chg="add mod">
              <pc226:chgData name="Jana Lu" userId="76d7ce9a-58f9-4227-9ce6-18dcc353422d" providerId="ADAL" clId="{3CBCB4F9-741E-472C-896A-7D99318EE03F}" dt="2024-06-20T18:07:51.169" v="1171"/>
              <pc2:cmMkLst xmlns:pc2="http://schemas.microsoft.com/office/powerpoint/2019/9/main/command">
                <pc:docMk/>
                <pc:sldMk cId="2801306854" sldId="1178"/>
                <pc2:cmMk id="{B377AAB5-6042-412B-90E2-ABDEA17F32D1}"/>
              </pc2:cmMkLst>
              <pc226:cmRplyChg chg="add mod">
                <pc226:chgData name="Jana Lu" userId="76d7ce9a-58f9-4227-9ce6-18dcc353422d" providerId="ADAL" clId="{3CBCB4F9-741E-472C-896A-7D99318EE03F}" dt="2024-06-20T18:07:51.169" v="1171"/>
                <pc2:cmRplyMkLst xmlns:pc2="http://schemas.microsoft.com/office/powerpoint/2019/9/main/command">
                  <pc:docMk/>
                  <pc:sldMk cId="2801306854" sldId="1178"/>
                  <pc2:cmMk id="{B377AAB5-6042-412B-90E2-ABDEA17F32D1}"/>
                  <pc2:cmRplyMk id="{4F4361FF-72D1-4BE9-82F1-AFD19785C775}"/>
                </pc2:cmRplyMkLst>
              </pc226:cmRplyChg>
            </pc226:cmChg>
            <pc226:cmChg xmlns:pc226="http://schemas.microsoft.com/office/powerpoint/2022/06/main/command" chg="add del mod">
              <pc226:chgData name="Jana Lu" userId="76d7ce9a-58f9-4227-9ce6-18dcc353422d" providerId="ADAL" clId="{3CBCB4F9-741E-472C-896A-7D99318EE03F}" dt="2024-06-20T16:41:39.221" v="877"/>
              <pc2:cmMkLst xmlns:pc2="http://schemas.microsoft.com/office/powerpoint/2019/9/main/command">
                <pc:docMk/>
                <pc:sldMk cId="2801306854" sldId="1178"/>
                <pc2:cmMk id="{C1B2C2FC-C29A-4936-A50F-37D4D0A13036}"/>
              </pc2:cmMkLst>
            </pc226:cmChg>
          </p:ext>
        </pc:extLst>
      </pc:sldChg>
      <pc:sldChg chg="modSp add mod delCm">
        <pc:chgData name="Jana Lu" userId="76d7ce9a-58f9-4227-9ce6-18dcc353422d" providerId="ADAL" clId="{3CBCB4F9-741E-472C-896A-7D99318EE03F}" dt="2024-06-25T20:48:01.885" v="9860" actId="1076"/>
        <pc:sldMkLst>
          <pc:docMk/>
          <pc:sldMk cId="179030124" sldId="1179"/>
        </pc:sldMkLst>
        <pc:spChg chg="mod">
          <ac:chgData name="Jana Lu" userId="76d7ce9a-58f9-4227-9ce6-18dcc353422d" providerId="ADAL" clId="{3CBCB4F9-741E-472C-896A-7D99318EE03F}" dt="2024-06-20T20:42:37.275" v="2465" actId="20577"/>
          <ac:spMkLst>
            <pc:docMk/>
            <pc:sldMk cId="179030124" sldId="1179"/>
            <ac:spMk id="17" creationId="{9DD296DD-2CAD-6932-F538-B022E2781B82}"/>
          </ac:spMkLst>
        </pc:spChg>
        <pc:spChg chg="mod">
          <ac:chgData name="Jana Lu" userId="76d7ce9a-58f9-4227-9ce6-18dcc353422d" providerId="ADAL" clId="{3CBCB4F9-741E-472C-896A-7D99318EE03F}" dt="2024-06-20T20:43:17.730" v="2498" actId="115"/>
          <ac:spMkLst>
            <pc:docMk/>
            <pc:sldMk cId="179030124" sldId="1179"/>
            <ac:spMk id="25" creationId="{95F1D70C-9088-FD84-0669-8228B8E54FB8}"/>
          </ac:spMkLst>
        </pc:spChg>
        <pc:spChg chg="mod">
          <ac:chgData name="Jana Lu" userId="76d7ce9a-58f9-4227-9ce6-18dcc353422d" providerId="ADAL" clId="{3CBCB4F9-741E-472C-896A-7D99318EE03F}" dt="2024-06-20T20:43:15.208" v="2497" actId="115"/>
          <ac:spMkLst>
            <pc:docMk/>
            <pc:sldMk cId="179030124" sldId="1179"/>
            <ac:spMk id="27" creationId="{94CFE30A-4B6E-EFE2-E503-BF355DFD6E69}"/>
          </ac:spMkLst>
        </pc:spChg>
        <pc:spChg chg="mod">
          <ac:chgData name="Jana Lu" userId="76d7ce9a-58f9-4227-9ce6-18dcc353422d" providerId="ADAL" clId="{3CBCB4F9-741E-472C-896A-7D99318EE03F}" dt="2024-06-25T20:48:01.885" v="9860" actId="1076"/>
          <ac:spMkLst>
            <pc:docMk/>
            <pc:sldMk cId="179030124" sldId="1179"/>
            <ac:spMk id="46" creationId="{D6FE9BFF-EF1A-D0CA-6BF7-4A237BEAF9C0}"/>
          </ac:spMkLst>
        </pc:spChg>
        <pc:spChg chg="mod">
          <ac:chgData name="Jana Lu" userId="76d7ce9a-58f9-4227-9ce6-18dcc353422d" providerId="ADAL" clId="{3CBCB4F9-741E-472C-896A-7D99318EE03F}" dt="2024-06-25T20:48:01.885" v="9860" actId="1076"/>
          <ac:spMkLst>
            <pc:docMk/>
            <pc:sldMk cId="179030124" sldId="1179"/>
            <ac:spMk id="48" creationId="{9EAF835A-F834-017E-5887-5F0BFAAD2DEE}"/>
          </ac:spMkLst>
        </pc:spChg>
        <pc:spChg chg="mod">
          <ac:chgData name="Jana Lu" userId="76d7ce9a-58f9-4227-9ce6-18dcc353422d" providerId="ADAL" clId="{3CBCB4F9-741E-472C-896A-7D99318EE03F}" dt="2024-06-25T20:48:01.885" v="9860" actId="1076"/>
          <ac:spMkLst>
            <pc:docMk/>
            <pc:sldMk cId="179030124" sldId="1179"/>
            <ac:spMk id="51" creationId="{E4287129-9F93-9FBA-80A9-0F2E15CE633D}"/>
          </ac:spMkLst>
        </pc:spChg>
        <pc:picChg chg="mod">
          <ac:chgData name="Jana Lu" userId="76d7ce9a-58f9-4227-9ce6-18dcc353422d" providerId="ADAL" clId="{3CBCB4F9-741E-472C-896A-7D99318EE03F}" dt="2024-06-25T20:48:01.885" v="9860" actId="1076"/>
          <ac:picMkLst>
            <pc:docMk/>
            <pc:sldMk cId="179030124" sldId="1179"/>
            <ac:picMk id="40" creationId="{02F3E8AC-4C92-1C4F-CC7C-87BF4C280EF9}"/>
          </ac:picMkLst>
        </pc:picChg>
        <pc:picChg chg="mod">
          <ac:chgData name="Jana Lu" userId="76d7ce9a-58f9-4227-9ce6-18dcc353422d" providerId="ADAL" clId="{3CBCB4F9-741E-472C-896A-7D99318EE03F}" dt="2024-06-25T20:48:01.885" v="9860" actId="1076"/>
          <ac:picMkLst>
            <pc:docMk/>
            <pc:sldMk cId="179030124" sldId="1179"/>
            <ac:picMk id="42" creationId="{ECF1E4FB-AA75-5A8D-5511-350BA109F5D3}"/>
          </ac:picMkLst>
        </pc:picChg>
        <pc:picChg chg="mod">
          <ac:chgData name="Jana Lu" userId="76d7ce9a-58f9-4227-9ce6-18dcc353422d" providerId="ADAL" clId="{3CBCB4F9-741E-472C-896A-7D99318EE03F}" dt="2024-06-25T20:48:01.885" v="9860" actId="1076"/>
          <ac:picMkLst>
            <pc:docMk/>
            <pc:sldMk cId="179030124" sldId="1179"/>
            <ac:picMk id="43" creationId="{51A08DAC-56FF-A1C9-7234-F839CA7BEC73}"/>
          </ac:picMkLst>
        </pc:picChg>
        <pc:picChg chg="mod">
          <ac:chgData name="Jana Lu" userId="76d7ce9a-58f9-4227-9ce6-18dcc353422d" providerId="ADAL" clId="{3CBCB4F9-741E-472C-896A-7D99318EE03F}" dt="2024-06-25T20:48:01.885" v="9860" actId="1076"/>
          <ac:picMkLst>
            <pc:docMk/>
            <pc:sldMk cId="179030124" sldId="1179"/>
            <ac:picMk id="45" creationId="{81180C17-7F8D-F07D-834A-D573E6FB08A3}"/>
          </ac:picMkLst>
        </pc:picChg>
        <pc:picChg chg="mod">
          <ac:chgData name="Jana Lu" userId="76d7ce9a-58f9-4227-9ce6-18dcc353422d" providerId="ADAL" clId="{3CBCB4F9-741E-472C-896A-7D99318EE03F}" dt="2024-06-25T20:48:01.885" v="9860" actId="1076"/>
          <ac:picMkLst>
            <pc:docMk/>
            <pc:sldMk cId="179030124" sldId="1179"/>
            <ac:picMk id="49" creationId="{41A3EA03-B1AA-1320-9AF2-E762D5EBDAF9}"/>
          </ac:picMkLst>
        </pc:picChg>
        <pc:picChg chg="mod">
          <ac:chgData name="Jana Lu" userId="76d7ce9a-58f9-4227-9ce6-18dcc353422d" providerId="ADAL" clId="{3CBCB4F9-741E-472C-896A-7D99318EE03F}" dt="2024-06-25T20:48:01.885" v="9860" actId="1076"/>
          <ac:picMkLst>
            <pc:docMk/>
            <pc:sldMk cId="179030124" sldId="1179"/>
            <ac:picMk id="50" creationId="{9911A797-ED5D-AA36-1E7D-707150DBF66B}"/>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0T20:42:41.509" v="2467"/>
              <pc2:cmMkLst xmlns:pc2="http://schemas.microsoft.com/office/powerpoint/2019/9/main/command">
                <pc:docMk/>
                <pc:sldMk cId="179030124" sldId="1179"/>
                <pc2:cmMk id="{94E464AC-D456-40E0-8E00-C43B00E160C2}"/>
              </pc2:cmMkLst>
            </pc226:cmChg>
            <pc226:cmChg xmlns:pc226="http://schemas.microsoft.com/office/powerpoint/2022/06/main/command" chg="del">
              <pc226:chgData name="Jana Lu" userId="76d7ce9a-58f9-4227-9ce6-18dcc353422d" providerId="ADAL" clId="{3CBCB4F9-741E-472C-896A-7D99318EE03F}" dt="2024-06-20T20:42:40.004" v="2466"/>
              <pc2:cmMkLst xmlns:pc2="http://schemas.microsoft.com/office/powerpoint/2019/9/main/command">
                <pc:docMk/>
                <pc:sldMk cId="179030124" sldId="1179"/>
                <pc2:cmMk id="{354629B9-5477-460D-8E11-F5A8A15911C3}"/>
              </pc2:cmMkLst>
            </pc226:cmChg>
          </p:ext>
        </pc:extLst>
      </pc:sldChg>
      <pc:sldChg chg="modSp add mod delCm">
        <pc:chgData name="Jana Lu" userId="76d7ce9a-58f9-4227-9ce6-18dcc353422d" providerId="ADAL" clId="{3CBCB4F9-741E-472C-896A-7D99318EE03F}" dt="2024-06-25T20:48:27.051" v="9861" actId="1076"/>
        <pc:sldMkLst>
          <pc:docMk/>
          <pc:sldMk cId="337623256" sldId="1180"/>
        </pc:sldMkLst>
        <pc:spChg chg="mod">
          <ac:chgData name="Jana Lu" userId="76d7ce9a-58f9-4227-9ce6-18dcc353422d" providerId="ADAL" clId="{3CBCB4F9-741E-472C-896A-7D99318EE03F}" dt="2024-06-25T20:48:27.051" v="9861" actId="1076"/>
          <ac:spMkLst>
            <pc:docMk/>
            <pc:sldMk cId="337623256" sldId="1180"/>
            <ac:spMk id="11" creationId="{A0AEECC1-A4BD-124C-8B47-4CAD92E51F31}"/>
          </ac:spMkLst>
        </pc:spChg>
        <pc:spChg chg="mod">
          <ac:chgData name="Jana Lu" userId="76d7ce9a-58f9-4227-9ce6-18dcc353422d" providerId="ADAL" clId="{3CBCB4F9-741E-472C-896A-7D99318EE03F}" dt="2024-06-25T20:48:27.051" v="9861" actId="1076"/>
          <ac:spMkLst>
            <pc:docMk/>
            <pc:sldMk cId="337623256" sldId="1180"/>
            <ac:spMk id="14" creationId="{99F74464-E609-E733-155D-0E72D1B44675}"/>
          </ac:spMkLst>
        </pc:spChg>
        <pc:spChg chg="mod">
          <ac:chgData name="Jana Lu" userId="76d7ce9a-58f9-4227-9ce6-18dcc353422d" providerId="ADAL" clId="{3CBCB4F9-741E-472C-896A-7D99318EE03F}" dt="2024-06-20T20:43:02.551" v="2493" actId="20577"/>
          <ac:spMkLst>
            <pc:docMk/>
            <pc:sldMk cId="337623256" sldId="1180"/>
            <ac:spMk id="17" creationId="{9DD296DD-2CAD-6932-F538-B022E2781B82}"/>
          </ac:spMkLst>
        </pc:spChg>
        <pc:spChg chg="mod">
          <ac:chgData name="Jana Lu" userId="76d7ce9a-58f9-4227-9ce6-18dcc353422d" providerId="ADAL" clId="{3CBCB4F9-741E-472C-896A-7D99318EE03F}" dt="2024-06-25T20:48:27.051" v="9861" actId="1076"/>
          <ac:spMkLst>
            <pc:docMk/>
            <pc:sldMk cId="337623256" sldId="1180"/>
            <ac:spMk id="18" creationId="{02AD5E4F-7673-8C52-E99B-41CAB84DA281}"/>
          </ac:spMkLst>
        </pc:spChg>
        <pc:spChg chg="mod">
          <ac:chgData name="Jana Lu" userId="76d7ce9a-58f9-4227-9ce6-18dcc353422d" providerId="ADAL" clId="{3CBCB4F9-741E-472C-896A-7D99318EE03F}" dt="2024-06-20T20:43:23.642" v="2499" actId="115"/>
          <ac:spMkLst>
            <pc:docMk/>
            <pc:sldMk cId="337623256" sldId="1180"/>
            <ac:spMk id="27" creationId="{94CFE30A-4B6E-EFE2-E503-BF355DFD6E69}"/>
          </ac:spMkLst>
        </pc:spChg>
        <pc:spChg chg="mod">
          <ac:chgData name="Jana Lu" userId="76d7ce9a-58f9-4227-9ce6-18dcc353422d" providerId="ADAL" clId="{3CBCB4F9-741E-472C-896A-7D99318EE03F}" dt="2024-06-20T20:43:25.605" v="2500" actId="115"/>
          <ac:spMkLst>
            <pc:docMk/>
            <pc:sldMk cId="337623256" sldId="1180"/>
            <ac:spMk id="29" creationId="{5DA68BEC-781B-138F-9C62-BCA72284469D}"/>
          </ac:spMkLst>
        </pc:spChg>
        <pc:picChg chg="mod">
          <ac:chgData name="Jana Lu" userId="76d7ce9a-58f9-4227-9ce6-18dcc353422d" providerId="ADAL" clId="{3CBCB4F9-741E-472C-896A-7D99318EE03F}" dt="2024-06-25T20:48:27.051" v="9861" actId="1076"/>
          <ac:picMkLst>
            <pc:docMk/>
            <pc:sldMk cId="337623256" sldId="1180"/>
            <ac:picMk id="5" creationId="{1651E30F-7655-42D5-62E8-4BF611F2A95E}"/>
          </ac:picMkLst>
        </pc:picChg>
        <pc:picChg chg="mod">
          <ac:chgData name="Jana Lu" userId="76d7ce9a-58f9-4227-9ce6-18dcc353422d" providerId="ADAL" clId="{3CBCB4F9-741E-472C-896A-7D99318EE03F}" dt="2024-06-25T20:48:27.051" v="9861" actId="1076"/>
          <ac:picMkLst>
            <pc:docMk/>
            <pc:sldMk cId="337623256" sldId="1180"/>
            <ac:picMk id="8" creationId="{5DEEA057-1CAF-49E9-8135-21E66513DAE6}"/>
          </ac:picMkLst>
        </pc:picChg>
        <pc:picChg chg="mod">
          <ac:chgData name="Jana Lu" userId="76d7ce9a-58f9-4227-9ce6-18dcc353422d" providerId="ADAL" clId="{3CBCB4F9-741E-472C-896A-7D99318EE03F}" dt="2024-06-25T20:48:27.051" v="9861" actId="1076"/>
          <ac:picMkLst>
            <pc:docMk/>
            <pc:sldMk cId="337623256" sldId="1180"/>
            <ac:picMk id="12" creationId="{CC636C78-4D30-5FEE-FB6A-3F4E3B05CBEB}"/>
          </ac:picMkLst>
        </pc:picChg>
        <pc:picChg chg="mod">
          <ac:chgData name="Jana Lu" userId="76d7ce9a-58f9-4227-9ce6-18dcc353422d" providerId="ADAL" clId="{3CBCB4F9-741E-472C-896A-7D99318EE03F}" dt="2024-06-25T20:48:27.051" v="9861" actId="1076"/>
          <ac:picMkLst>
            <pc:docMk/>
            <pc:sldMk cId="337623256" sldId="1180"/>
            <ac:picMk id="13" creationId="{BC3CACC3-68C3-D2DB-E55C-ED5307A8B918}"/>
          </ac:picMkLst>
        </pc:picChg>
        <pc:picChg chg="mod">
          <ac:chgData name="Jana Lu" userId="76d7ce9a-58f9-4227-9ce6-18dcc353422d" providerId="ADAL" clId="{3CBCB4F9-741E-472C-896A-7D99318EE03F}" dt="2024-06-25T20:48:27.051" v="9861" actId="1076"/>
          <ac:picMkLst>
            <pc:docMk/>
            <pc:sldMk cId="337623256" sldId="1180"/>
            <ac:picMk id="15" creationId="{1C0CCE82-B488-C475-0331-0AAD99720872}"/>
          </ac:picMkLst>
        </pc:picChg>
        <pc:picChg chg="mod">
          <ac:chgData name="Jana Lu" userId="76d7ce9a-58f9-4227-9ce6-18dcc353422d" providerId="ADAL" clId="{3CBCB4F9-741E-472C-896A-7D99318EE03F}" dt="2024-06-25T20:48:27.051" v="9861" actId="1076"/>
          <ac:picMkLst>
            <pc:docMk/>
            <pc:sldMk cId="337623256" sldId="1180"/>
            <ac:picMk id="16" creationId="{A0D607D6-B547-1EA3-9ED7-1BAEF40B9BBF}"/>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0T20:43:07.675" v="2495"/>
              <pc2:cmMkLst xmlns:pc2="http://schemas.microsoft.com/office/powerpoint/2019/9/main/command">
                <pc:docMk/>
                <pc:sldMk cId="337623256" sldId="1180"/>
                <pc2:cmMk id="{2EF49406-C789-4D8E-A7E5-8CA0F3E8C4AC}"/>
              </pc2:cmMkLst>
            </pc226:cmChg>
            <pc226:cmChg xmlns:pc226="http://schemas.microsoft.com/office/powerpoint/2022/06/main/command" chg="del">
              <pc226:chgData name="Jana Lu" userId="76d7ce9a-58f9-4227-9ce6-18dcc353422d" providerId="ADAL" clId="{3CBCB4F9-741E-472C-896A-7D99318EE03F}" dt="2024-06-20T20:43:09.217" v="2496"/>
              <pc2:cmMkLst xmlns:pc2="http://schemas.microsoft.com/office/powerpoint/2019/9/main/command">
                <pc:docMk/>
                <pc:sldMk cId="337623256" sldId="1180"/>
                <pc2:cmMk id="{F0076FFE-417E-472D-8FF5-9B631B339713}"/>
              </pc2:cmMkLst>
            </pc226:cmChg>
          </p:ext>
        </pc:extLst>
      </pc:sldChg>
      <pc:sldChg chg="modSp new del mod">
        <pc:chgData name="Jana Lu" userId="76d7ce9a-58f9-4227-9ce6-18dcc353422d" providerId="ADAL" clId="{3CBCB4F9-741E-472C-896A-7D99318EE03F}" dt="2024-06-21T15:01:28.225" v="4701" actId="47"/>
        <pc:sldMkLst>
          <pc:docMk/>
          <pc:sldMk cId="1357401877" sldId="1181"/>
        </pc:sldMkLst>
        <pc:spChg chg="mod">
          <ac:chgData name="Jana Lu" userId="76d7ce9a-58f9-4227-9ce6-18dcc353422d" providerId="ADAL" clId="{3CBCB4F9-741E-472C-896A-7D99318EE03F}" dt="2024-06-21T14:19:25.602" v="3720" actId="20577"/>
          <ac:spMkLst>
            <pc:docMk/>
            <pc:sldMk cId="1357401877" sldId="1181"/>
            <ac:spMk id="2" creationId="{E53F6465-E065-5CFA-7937-2AA3BD401D9D}"/>
          </ac:spMkLst>
        </pc:spChg>
        <pc:spChg chg="mod">
          <ac:chgData name="Jana Lu" userId="76d7ce9a-58f9-4227-9ce6-18dcc353422d" providerId="ADAL" clId="{3CBCB4F9-741E-472C-896A-7D99318EE03F}" dt="2024-06-21T14:18:43.784" v="3718"/>
          <ac:spMkLst>
            <pc:docMk/>
            <pc:sldMk cId="1357401877" sldId="1181"/>
            <ac:spMk id="3" creationId="{B28867D5-E213-0A0E-3850-A43199FD8E6C}"/>
          </ac:spMkLst>
        </pc:spChg>
        <pc:spChg chg="mod">
          <ac:chgData name="Jana Lu" userId="76d7ce9a-58f9-4227-9ce6-18dcc353422d" providerId="ADAL" clId="{3CBCB4F9-741E-472C-896A-7D99318EE03F}" dt="2024-06-21T14:17:22.948" v="3652" actId="27636"/>
          <ac:spMkLst>
            <pc:docMk/>
            <pc:sldMk cId="1357401877" sldId="1181"/>
            <ac:spMk id="4" creationId="{7AC6D269-B269-576F-1A53-BB11B2E86A27}"/>
          </ac:spMkLst>
        </pc:spChg>
        <pc:spChg chg="mod">
          <ac:chgData name="Jana Lu" userId="76d7ce9a-58f9-4227-9ce6-18dcc353422d" providerId="ADAL" clId="{3CBCB4F9-741E-472C-896A-7D99318EE03F}" dt="2024-06-21T14:17:22.932" v="3642" actId="27636"/>
          <ac:spMkLst>
            <pc:docMk/>
            <pc:sldMk cId="1357401877" sldId="1181"/>
            <ac:spMk id="5" creationId="{A7B9FFEB-741D-5AD4-00F2-A997BD51BB54}"/>
          </ac:spMkLst>
        </pc:spChg>
        <pc:spChg chg="mod">
          <ac:chgData name="Jana Lu" userId="76d7ce9a-58f9-4227-9ce6-18dcc353422d" providerId="ADAL" clId="{3CBCB4F9-741E-472C-896A-7D99318EE03F}" dt="2024-06-21T14:17:22.960" v="3661" actId="27636"/>
          <ac:spMkLst>
            <pc:docMk/>
            <pc:sldMk cId="1357401877" sldId="1181"/>
            <ac:spMk id="6" creationId="{97AC8C5E-65BD-E7C2-882C-F65C40C0A48E}"/>
          </ac:spMkLst>
        </pc:spChg>
        <pc:spChg chg="mod">
          <ac:chgData name="Jana Lu" userId="76d7ce9a-58f9-4227-9ce6-18dcc353422d" providerId="ADAL" clId="{3CBCB4F9-741E-472C-896A-7D99318EE03F}" dt="2024-06-21T14:17:22.948" v="3654" actId="27636"/>
          <ac:spMkLst>
            <pc:docMk/>
            <pc:sldMk cId="1357401877" sldId="1181"/>
            <ac:spMk id="7" creationId="{7F5E1ADE-119A-F00C-C923-7B243658878E}"/>
          </ac:spMkLst>
        </pc:spChg>
        <pc:spChg chg="mod">
          <ac:chgData name="Jana Lu" userId="76d7ce9a-58f9-4227-9ce6-18dcc353422d" providerId="ADAL" clId="{3CBCB4F9-741E-472C-896A-7D99318EE03F}" dt="2024-06-21T14:17:22.948" v="3655" actId="27636"/>
          <ac:spMkLst>
            <pc:docMk/>
            <pc:sldMk cId="1357401877" sldId="1181"/>
            <ac:spMk id="8" creationId="{116EA5B6-08E4-110C-5A39-B452B06D696B}"/>
          </ac:spMkLst>
        </pc:spChg>
        <pc:spChg chg="mod">
          <ac:chgData name="Jana Lu" userId="76d7ce9a-58f9-4227-9ce6-18dcc353422d" providerId="ADAL" clId="{3CBCB4F9-741E-472C-896A-7D99318EE03F}" dt="2024-06-21T14:17:22.932" v="3645" actId="27636"/>
          <ac:spMkLst>
            <pc:docMk/>
            <pc:sldMk cId="1357401877" sldId="1181"/>
            <ac:spMk id="9" creationId="{7516BCBE-B20B-0002-5B1A-C46485FF8F3D}"/>
          </ac:spMkLst>
        </pc:spChg>
        <pc:spChg chg="mod">
          <ac:chgData name="Jana Lu" userId="76d7ce9a-58f9-4227-9ce6-18dcc353422d" providerId="ADAL" clId="{3CBCB4F9-741E-472C-896A-7D99318EE03F}" dt="2024-06-21T14:17:22.948" v="3658" actId="27636"/>
          <ac:spMkLst>
            <pc:docMk/>
            <pc:sldMk cId="1357401877" sldId="1181"/>
            <ac:spMk id="10" creationId="{91337DD1-3950-B37E-54F9-687DC3FC6C8C}"/>
          </ac:spMkLst>
        </pc:spChg>
        <pc:spChg chg="mod">
          <ac:chgData name="Jana Lu" userId="76d7ce9a-58f9-4227-9ce6-18dcc353422d" providerId="ADAL" clId="{3CBCB4F9-741E-472C-896A-7D99318EE03F}" dt="2024-06-21T14:17:22.948" v="3657" actId="27636"/>
          <ac:spMkLst>
            <pc:docMk/>
            <pc:sldMk cId="1357401877" sldId="1181"/>
            <ac:spMk id="11" creationId="{EFE9175D-3E55-4F64-9680-85E17C39521B}"/>
          </ac:spMkLst>
        </pc:spChg>
        <pc:spChg chg="mod">
          <ac:chgData name="Jana Lu" userId="76d7ce9a-58f9-4227-9ce6-18dcc353422d" providerId="ADAL" clId="{3CBCB4F9-741E-472C-896A-7D99318EE03F}" dt="2024-06-21T14:17:22.948" v="3656" actId="27636"/>
          <ac:spMkLst>
            <pc:docMk/>
            <pc:sldMk cId="1357401877" sldId="1181"/>
            <ac:spMk id="12" creationId="{D90F741D-899E-7D92-B941-E6E659A4EB3F}"/>
          </ac:spMkLst>
        </pc:spChg>
        <pc:spChg chg="mod">
          <ac:chgData name="Jana Lu" userId="76d7ce9a-58f9-4227-9ce6-18dcc353422d" providerId="ADAL" clId="{3CBCB4F9-741E-472C-896A-7D99318EE03F}" dt="2024-06-21T14:17:22.948" v="3659" actId="27636"/>
          <ac:spMkLst>
            <pc:docMk/>
            <pc:sldMk cId="1357401877" sldId="1181"/>
            <ac:spMk id="13" creationId="{A184B530-7836-EF7D-8186-044FFE10ED8B}"/>
          </ac:spMkLst>
        </pc:spChg>
        <pc:spChg chg="mod">
          <ac:chgData name="Jana Lu" userId="76d7ce9a-58f9-4227-9ce6-18dcc353422d" providerId="ADAL" clId="{3CBCB4F9-741E-472C-896A-7D99318EE03F}" dt="2024-06-21T14:17:22.948" v="3660" actId="27636"/>
          <ac:spMkLst>
            <pc:docMk/>
            <pc:sldMk cId="1357401877" sldId="1181"/>
            <ac:spMk id="14" creationId="{ABDB83E4-2B82-E934-B4F1-9E7B88DB7945}"/>
          </ac:spMkLst>
        </pc:spChg>
        <pc:spChg chg="mod">
          <ac:chgData name="Jana Lu" userId="76d7ce9a-58f9-4227-9ce6-18dcc353422d" providerId="ADAL" clId="{3CBCB4F9-741E-472C-896A-7D99318EE03F}" dt="2024-06-21T14:17:22.948" v="3653" actId="27636"/>
          <ac:spMkLst>
            <pc:docMk/>
            <pc:sldMk cId="1357401877" sldId="1181"/>
            <ac:spMk id="15" creationId="{0C822621-2C4D-F718-0A59-FB74046623AF}"/>
          </ac:spMkLst>
        </pc:spChg>
        <pc:spChg chg="mod">
          <ac:chgData name="Jana Lu" userId="76d7ce9a-58f9-4227-9ce6-18dcc353422d" providerId="ADAL" clId="{3CBCB4F9-741E-472C-896A-7D99318EE03F}" dt="2024-06-21T14:17:22.932" v="3646" actId="27636"/>
          <ac:spMkLst>
            <pc:docMk/>
            <pc:sldMk cId="1357401877" sldId="1181"/>
            <ac:spMk id="16" creationId="{D9F978A5-C52C-A5CB-E2DE-C3B478AD0F75}"/>
          </ac:spMkLst>
        </pc:spChg>
        <pc:spChg chg="mod">
          <ac:chgData name="Jana Lu" userId="76d7ce9a-58f9-4227-9ce6-18dcc353422d" providerId="ADAL" clId="{3CBCB4F9-741E-472C-896A-7D99318EE03F}" dt="2024-06-21T14:17:22.932" v="3644" actId="27636"/>
          <ac:spMkLst>
            <pc:docMk/>
            <pc:sldMk cId="1357401877" sldId="1181"/>
            <ac:spMk id="17" creationId="{99DC974B-8B4A-46A8-ECAA-29CD38E549D4}"/>
          </ac:spMkLst>
        </pc:spChg>
        <pc:spChg chg="mod">
          <ac:chgData name="Jana Lu" userId="76d7ce9a-58f9-4227-9ce6-18dcc353422d" providerId="ADAL" clId="{3CBCB4F9-741E-472C-896A-7D99318EE03F}" dt="2024-06-21T14:17:22.932" v="3643" actId="27636"/>
          <ac:spMkLst>
            <pc:docMk/>
            <pc:sldMk cId="1357401877" sldId="1181"/>
            <ac:spMk id="18" creationId="{3936BD67-D887-EE83-CA9A-FCE6C8D02E7D}"/>
          </ac:spMkLst>
        </pc:spChg>
        <pc:spChg chg="mod">
          <ac:chgData name="Jana Lu" userId="76d7ce9a-58f9-4227-9ce6-18dcc353422d" providerId="ADAL" clId="{3CBCB4F9-741E-472C-896A-7D99318EE03F}" dt="2024-06-21T14:17:22.943" v="3649" actId="27636"/>
          <ac:spMkLst>
            <pc:docMk/>
            <pc:sldMk cId="1357401877" sldId="1181"/>
            <ac:spMk id="19" creationId="{D0EDD89A-7C7C-507A-3790-C41EA52C072F}"/>
          </ac:spMkLst>
        </pc:spChg>
        <pc:spChg chg="mod">
          <ac:chgData name="Jana Lu" userId="76d7ce9a-58f9-4227-9ce6-18dcc353422d" providerId="ADAL" clId="{3CBCB4F9-741E-472C-896A-7D99318EE03F}" dt="2024-06-21T14:17:22.932" v="3647" actId="27636"/>
          <ac:spMkLst>
            <pc:docMk/>
            <pc:sldMk cId="1357401877" sldId="1181"/>
            <ac:spMk id="20" creationId="{B301AB35-2D0A-2A62-5442-F21914EE97C1}"/>
          </ac:spMkLst>
        </pc:spChg>
        <pc:spChg chg="mod">
          <ac:chgData name="Jana Lu" userId="76d7ce9a-58f9-4227-9ce6-18dcc353422d" providerId="ADAL" clId="{3CBCB4F9-741E-472C-896A-7D99318EE03F}" dt="2024-06-21T14:17:22.948" v="3651" actId="27636"/>
          <ac:spMkLst>
            <pc:docMk/>
            <pc:sldMk cId="1357401877" sldId="1181"/>
            <ac:spMk id="21" creationId="{BC6B3A0C-FB02-D535-A129-B7122433B6D4}"/>
          </ac:spMkLst>
        </pc:spChg>
        <pc:spChg chg="mod">
          <ac:chgData name="Jana Lu" userId="76d7ce9a-58f9-4227-9ce6-18dcc353422d" providerId="ADAL" clId="{3CBCB4F9-741E-472C-896A-7D99318EE03F}" dt="2024-06-21T14:17:22.932" v="3648" actId="27636"/>
          <ac:spMkLst>
            <pc:docMk/>
            <pc:sldMk cId="1357401877" sldId="1181"/>
            <ac:spMk id="22" creationId="{C4DC5A8B-AB05-49DA-A6D5-A0A8F9B924CD}"/>
          </ac:spMkLst>
        </pc:spChg>
        <pc:spChg chg="mod">
          <ac:chgData name="Jana Lu" userId="76d7ce9a-58f9-4227-9ce6-18dcc353422d" providerId="ADAL" clId="{3CBCB4F9-741E-472C-896A-7D99318EE03F}" dt="2024-06-21T14:17:22.943" v="3650" actId="27636"/>
          <ac:spMkLst>
            <pc:docMk/>
            <pc:sldMk cId="1357401877" sldId="1181"/>
            <ac:spMk id="23" creationId="{3CBED07F-F95C-05B9-CCB3-341E7AB46A34}"/>
          </ac:spMkLst>
        </pc:spChg>
      </pc:sldChg>
      <pc:sldChg chg="modSp add mod modCm">
        <pc:chgData name="Jana Lu" userId="76d7ce9a-58f9-4227-9ce6-18dcc353422d" providerId="ADAL" clId="{3CBCB4F9-741E-472C-896A-7D99318EE03F}" dt="2024-06-21T17:19:31.559" v="7257"/>
        <pc:sldMkLst>
          <pc:docMk/>
          <pc:sldMk cId="657780976" sldId="1182"/>
        </pc:sldMkLst>
        <pc:spChg chg="mod">
          <ac:chgData name="Jana Lu" userId="76d7ce9a-58f9-4227-9ce6-18dcc353422d" providerId="ADAL" clId="{3CBCB4F9-741E-472C-896A-7D99318EE03F}" dt="2024-06-21T17:19:02.074" v="7255" actId="20577"/>
          <ac:spMkLst>
            <pc:docMk/>
            <pc:sldMk cId="657780976" sldId="1182"/>
            <ac:spMk id="2" creationId="{6DB8F735-56D8-AF85-0E90-4CD77EF2423C}"/>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7:19:31.559" v="7257"/>
              <pc2:cmMkLst xmlns:pc2="http://schemas.microsoft.com/office/powerpoint/2019/9/main/command">
                <pc:docMk/>
                <pc:sldMk cId="657780976" sldId="1182"/>
                <pc2:cmMk id="{8EAEEA2C-4944-483C-8A72-41FA14D23983}"/>
              </pc2:cmMkLst>
              <pc226:cmRplyChg chg="add">
                <pc226:chgData name="Jana Lu" userId="76d7ce9a-58f9-4227-9ce6-18dcc353422d" providerId="ADAL" clId="{3CBCB4F9-741E-472C-896A-7D99318EE03F}" dt="2024-06-21T17:19:31.559" v="7257"/>
                <pc2:cmRplyMkLst xmlns:pc2="http://schemas.microsoft.com/office/powerpoint/2019/9/main/command">
                  <pc:docMk/>
                  <pc:sldMk cId="657780976" sldId="1182"/>
                  <pc2:cmMk id="{8EAEEA2C-4944-483C-8A72-41FA14D23983}"/>
                  <pc2:cmRplyMk id="{781D1B63-D33E-44B2-8BFD-EAE082B5A028}"/>
                </pc2:cmRplyMkLst>
              </pc226:cmRplyChg>
            </pc226:cmChg>
            <pc226:cmChg xmlns:pc226="http://schemas.microsoft.com/office/powerpoint/2022/06/main/command" chg="mod">
              <pc226:chgData name="Jana Lu" userId="76d7ce9a-58f9-4227-9ce6-18dcc353422d" providerId="ADAL" clId="{3CBCB4F9-741E-472C-896A-7D99318EE03F}" dt="2024-06-21T17:19:20.056" v="7256"/>
              <pc2:cmMkLst xmlns:pc2="http://schemas.microsoft.com/office/powerpoint/2019/9/main/command">
                <pc:docMk/>
                <pc:sldMk cId="657780976" sldId="1182"/>
                <pc2:cmMk id="{AF7E7FCD-6C91-429D-BDDF-4265ED2BA977}"/>
              </pc2:cmMkLst>
            </pc226:cmChg>
          </p:ext>
        </pc:extLst>
      </pc:sldChg>
      <pc:sldChg chg="addSp delSp modSp add mod ord addCm delCm modCm modNotesTx">
        <pc:chgData name="Jana Lu" userId="76d7ce9a-58f9-4227-9ce6-18dcc353422d" providerId="ADAL" clId="{3CBCB4F9-741E-472C-896A-7D99318EE03F}" dt="2024-06-25T20:54:42.721" v="9866"/>
        <pc:sldMkLst>
          <pc:docMk/>
          <pc:sldMk cId="1222266469" sldId="1183"/>
        </pc:sldMkLst>
        <pc:spChg chg="del mod">
          <ac:chgData name="Jana Lu" userId="76d7ce9a-58f9-4227-9ce6-18dcc353422d" providerId="ADAL" clId="{3CBCB4F9-741E-472C-896A-7D99318EE03F}" dt="2024-06-25T18:52:16.362" v="7657" actId="478"/>
          <ac:spMkLst>
            <pc:docMk/>
            <pc:sldMk cId="1222266469" sldId="1183"/>
            <ac:spMk id="2" creationId="{55706990-34F6-580E-741D-CDB0E96586DD}"/>
          </ac:spMkLst>
        </pc:spChg>
        <pc:spChg chg="mod">
          <ac:chgData name="Jana Lu" userId="76d7ce9a-58f9-4227-9ce6-18dcc353422d" providerId="ADAL" clId="{3CBCB4F9-741E-472C-896A-7D99318EE03F}" dt="2024-06-25T18:55:38.038" v="7684" actId="1038"/>
          <ac:spMkLst>
            <pc:docMk/>
            <pc:sldMk cId="1222266469" sldId="1183"/>
            <ac:spMk id="4" creationId="{631E82D7-E290-1CB7-492B-25865A989071}"/>
          </ac:spMkLst>
        </pc:spChg>
        <pc:spChg chg="mod">
          <ac:chgData name="Jana Lu" userId="76d7ce9a-58f9-4227-9ce6-18dcc353422d" providerId="ADAL" clId="{3CBCB4F9-741E-472C-896A-7D99318EE03F}" dt="2024-06-25T18:55:38.038" v="7684" actId="1038"/>
          <ac:spMkLst>
            <pc:docMk/>
            <pc:sldMk cId="1222266469" sldId="1183"/>
            <ac:spMk id="5" creationId="{16129BCE-DD17-7B17-D458-79AE6B7AD802}"/>
          </ac:spMkLst>
        </pc:spChg>
        <pc:spChg chg="del mod">
          <ac:chgData name="Jana Lu" userId="76d7ce9a-58f9-4227-9ce6-18dcc353422d" providerId="ADAL" clId="{3CBCB4F9-741E-472C-896A-7D99318EE03F}" dt="2024-06-21T15:05:49.592" v="4725" actId="478"/>
          <ac:spMkLst>
            <pc:docMk/>
            <pc:sldMk cId="1222266469" sldId="1183"/>
            <ac:spMk id="6" creationId="{625FED31-23AA-4BA8-ABFA-63DF1D4D3CCB}"/>
          </ac:spMkLst>
        </pc:spChg>
        <pc:spChg chg="add mod">
          <ac:chgData name="Jana Lu" userId="76d7ce9a-58f9-4227-9ce6-18dcc353422d" providerId="ADAL" clId="{3CBCB4F9-741E-472C-896A-7D99318EE03F}" dt="2024-06-25T18:56:35.885" v="7698" actId="1035"/>
          <ac:spMkLst>
            <pc:docMk/>
            <pc:sldMk cId="1222266469" sldId="1183"/>
            <ac:spMk id="7" creationId="{BAF37D62-A670-0D7E-CC6E-9AF6AF153340}"/>
          </ac:spMkLst>
        </pc:spChg>
        <pc:spChg chg="mod">
          <ac:chgData name="Jana Lu" userId="76d7ce9a-58f9-4227-9ce6-18dcc353422d" providerId="ADAL" clId="{3CBCB4F9-741E-472C-896A-7D99318EE03F}" dt="2024-06-25T18:56:03.394" v="7695" actId="14100"/>
          <ac:spMkLst>
            <pc:docMk/>
            <pc:sldMk cId="1222266469" sldId="1183"/>
            <ac:spMk id="9" creationId="{7B03B47B-1F02-690C-00F8-22F653B9FBCE}"/>
          </ac:spMkLst>
        </pc:spChg>
        <pc:spChg chg="add mod">
          <ac:chgData name="Jana Lu" userId="76d7ce9a-58f9-4227-9ce6-18dcc353422d" providerId="ADAL" clId="{3CBCB4F9-741E-472C-896A-7D99318EE03F}" dt="2024-06-25T18:52:16.378" v="7658" actId="27636"/>
          <ac:spMkLst>
            <pc:docMk/>
            <pc:sldMk cId="1222266469" sldId="1183"/>
            <ac:spMk id="26" creationId="{BDB4D7FE-7312-659A-EBC0-06E3154A85BE}"/>
          </ac:spMkLst>
        </pc:spChg>
        <pc:spChg chg="mod">
          <ac:chgData name="Jana Lu" userId="76d7ce9a-58f9-4227-9ce6-18dcc353422d" providerId="ADAL" clId="{3CBCB4F9-741E-472C-896A-7D99318EE03F}" dt="2024-06-21T15:16:35.108" v="4966" actId="1035"/>
          <ac:spMkLst>
            <pc:docMk/>
            <pc:sldMk cId="1222266469" sldId="1183"/>
            <ac:spMk id="29" creationId="{A5B25B82-667E-D6E4-D766-FC6C84464B95}"/>
          </ac:spMkLst>
        </pc:spChg>
        <pc:spChg chg="mod">
          <ac:chgData name="Jana Lu" userId="76d7ce9a-58f9-4227-9ce6-18dcc353422d" providerId="ADAL" clId="{3CBCB4F9-741E-472C-896A-7D99318EE03F}" dt="2024-06-25T18:55:38.038" v="7684" actId="1038"/>
          <ac:spMkLst>
            <pc:docMk/>
            <pc:sldMk cId="1222266469" sldId="1183"/>
            <ac:spMk id="55" creationId="{305BC576-3A7B-2B53-DD65-216A1FF7A327}"/>
          </ac:spMkLst>
        </pc:spChg>
        <pc:picChg chg="add mod">
          <ac:chgData name="Jana Lu" userId="76d7ce9a-58f9-4227-9ce6-18dcc353422d" providerId="ADAL" clId="{3CBCB4F9-741E-472C-896A-7D99318EE03F}" dt="2024-06-25T18:55:38.038" v="7684" actId="1038"/>
          <ac:picMkLst>
            <pc:docMk/>
            <pc:sldMk cId="1222266469" sldId="1183"/>
            <ac:picMk id="24" creationId="{6ABE4840-57B2-A972-BD88-89D832407049}"/>
          </ac:picMkLst>
        </pc:picChg>
        <pc:picChg chg="del mod">
          <ac:chgData name="Jana Lu" userId="76d7ce9a-58f9-4227-9ce6-18dcc353422d" providerId="ADAL" clId="{3CBCB4F9-741E-472C-896A-7D99318EE03F}" dt="2024-06-21T15:15:12.577" v="4929" actId="478"/>
          <ac:picMkLst>
            <pc:docMk/>
            <pc:sldMk cId="1222266469" sldId="1183"/>
            <ac:picMk id="1026" creationId="{C9BBD67C-639A-3475-9065-C04DCAB4539B}"/>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1T15:16:55.225" v="4973"/>
              <pc2:cmMkLst xmlns:pc2="http://schemas.microsoft.com/office/powerpoint/2019/9/main/command">
                <pc:docMk/>
                <pc:sldMk cId="1222266469" sldId="1183"/>
                <pc2:cmMk id="{D8F7A734-B7B2-49B2-B0AC-DAA0AEA02C17}"/>
              </pc2:cmMkLst>
            </pc226:cmChg>
            <pc226:cmChg xmlns:pc226="http://schemas.microsoft.com/office/powerpoint/2022/06/main/command" chg="del">
              <pc226:chgData name="Jana Lu" userId="76d7ce9a-58f9-4227-9ce6-18dcc353422d" providerId="ADAL" clId="{3CBCB4F9-741E-472C-896A-7D99318EE03F}" dt="2024-06-21T14:50:45.026" v="3775"/>
              <pc2:cmMkLst xmlns:pc2="http://schemas.microsoft.com/office/powerpoint/2019/9/main/command">
                <pc:docMk/>
                <pc:sldMk cId="1222266469" sldId="1183"/>
                <pc2:cmMk id="{7801DF3B-B897-40D0-A3E8-7F86972A63C1}"/>
              </pc2:cmMkLst>
            </pc226:cmChg>
            <pc226:cmChg xmlns:pc226="http://schemas.microsoft.com/office/powerpoint/2022/06/main/command" chg="del">
              <pc226:chgData name="Jana Lu" userId="76d7ce9a-58f9-4227-9ce6-18dcc353422d" providerId="ADAL" clId="{3CBCB4F9-741E-472C-896A-7D99318EE03F}" dt="2024-06-21T14:50:42.860" v="3774"/>
              <pc2:cmMkLst xmlns:pc2="http://schemas.microsoft.com/office/powerpoint/2019/9/main/command">
                <pc:docMk/>
                <pc:sldMk cId="1222266469" sldId="1183"/>
                <pc2:cmMk id="{D2DCD545-E817-4AA5-94E0-79E6079C7B13}"/>
              </pc2:cmMkLst>
            </pc226:cmChg>
            <pc226:cmChg xmlns:pc226="http://schemas.microsoft.com/office/powerpoint/2022/06/main/command" chg="">
              <pc226:chgData name="Jana Lu" userId="76d7ce9a-58f9-4227-9ce6-18dcc353422d" providerId="ADAL" clId="{3CBCB4F9-741E-472C-896A-7D99318EE03F}" dt="2024-06-25T20:54:42.721" v="9866"/>
              <pc2:cmMkLst xmlns:pc2="http://schemas.microsoft.com/office/powerpoint/2019/9/main/command">
                <pc:docMk/>
                <pc:sldMk cId="1222266469" sldId="1183"/>
                <pc2:cmMk id="{7E991781-D520-45DF-AF5A-E4A48679DF76}"/>
              </pc2:cmMkLst>
              <pc226:cmRplyChg chg="add">
                <pc226:chgData name="Jana Lu" userId="76d7ce9a-58f9-4227-9ce6-18dcc353422d" providerId="ADAL" clId="{3CBCB4F9-741E-472C-896A-7D99318EE03F}" dt="2024-06-25T20:54:42.721" v="9866"/>
                <pc2:cmRplyMkLst xmlns:pc2="http://schemas.microsoft.com/office/powerpoint/2019/9/main/command">
                  <pc:docMk/>
                  <pc:sldMk cId="1222266469" sldId="1183"/>
                  <pc2:cmMk id="{7E991781-D520-45DF-AF5A-E4A48679DF76}"/>
                  <pc2:cmRplyMk id="{9E9AAF73-47BF-4BD0-BE5C-734AD1E92E34}"/>
                </pc2:cmRplyMkLst>
              </pc226:cmRplyChg>
            </pc226:cmChg>
            <pc226:cmChg xmlns:pc226="http://schemas.microsoft.com/office/powerpoint/2022/06/main/command" chg="del">
              <pc226:chgData name="Jana Lu" userId="76d7ce9a-58f9-4227-9ce6-18dcc353422d" providerId="ADAL" clId="{3CBCB4F9-741E-472C-896A-7D99318EE03F}" dt="2024-06-21T14:50:47.492" v="3776"/>
              <pc2:cmMkLst xmlns:pc2="http://schemas.microsoft.com/office/powerpoint/2019/9/main/command">
                <pc:docMk/>
                <pc:sldMk cId="1222266469" sldId="1183"/>
                <pc2:cmMk id="{659091CA-A3DE-4AEA-8278-061C9AB77153}"/>
              </pc2:cmMkLst>
            </pc226:cmChg>
          </p:ext>
        </pc:extLst>
      </pc:sldChg>
      <pc:sldChg chg="addSp modSp new del mod addCm modNotesTx">
        <pc:chgData name="Jana Lu" userId="76d7ce9a-58f9-4227-9ce6-18dcc353422d" providerId="ADAL" clId="{3CBCB4F9-741E-472C-896A-7D99318EE03F}" dt="2024-06-25T18:57:21.945" v="7699" actId="47"/>
        <pc:sldMkLst>
          <pc:docMk/>
          <pc:sldMk cId="3315516702" sldId="1184"/>
        </pc:sldMkLst>
        <pc:spChg chg="mod">
          <ac:chgData name="Jana Lu" userId="76d7ce9a-58f9-4227-9ce6-18dcc353422d" providerId="ADAL" clId="{3CBCB4F9-741E-472C-896A-7D99318EE03F}" dt="2024-06-21T17:47:43.395" v="7342" actId="1035"/>
          <ac:spMkLst>
            <pc:docMk/>
            <pc:sldMk cId="3315516702" sldId="1184"/>
            <ac:spMk id="2" creationId="{931E6446-0EC3-F74D-F12F-4B8B9FCE8E4F}"/>
          </ac:spMkLst>
        </pc:spChg>
        <pc:spChg chg="mod">
          <ac:chgData name="Jana Lu" userId="76d7ce9a-58f9-4227-9ce6-18dcc353422d" providerId="ADAL" clId="{3CBCB4F9-741E-472C-896A-7D99318EE03F}" dt="2024-06-21T15:24:00.291" v="5086" actId="1038"/>
          <ac:spMkLst>
            <pc:docMk/>
            <pc:sldMk cId="3315516702" sldId="1184"/>
            <ac:spMk id="3" creationId="{C4EA2524-F182-70E6-0125-CCEBE505A0EF}"/>
          </ac:spMkLst>
        </pc:spChg>
        <pc:spChg chg="mod">
          <ac:chgData name="Jana Lu" userId="76d7ce9a-58f9-4227-9ce6-18dcc353422d" providerId="ADAL" clId="{3CBCB4F9-741E-472C-896A-7D99318EE03F}" dt="2024-06-21T15:24:00.291" v="5086" actId="1038"/>
          <ac:spMkLst>
            <pc:docMk/>
            <pc:sldMk cId="3315516702" sldId="1184"/>
            <ac:spMk id="4" creationId="{D09C43F0-F3FD-6F9E-84FA-BF809A05E7CD}"/>
          </ac:spMkLst>
        </pc:spChg>
        <pc:picChg chg="add mod">
          <ac:chgData name="Jana Lu" userId="76d7ce9a-58f9-4227-9ce6-18dcc353422d" providerId="ADAL" clId="{3CBCB4F9-741E-472C-896A-7D99318EE03F}" dt="2024-06-21T15:24:00.291" v="5086" actId="1038"/>
          <ac:picMkLst>
            <pc:docMk/>
            <pc:sldMk cId="3315516702" sldId="1184"/>
            <ac:picMk id="25" creationId="{AF09CBA1-F30D-FBFD-FB06-27CE7DB59D7C}"/>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1T15:23:34.229" v="5080"/>
              <pc2:cmMkLst xmlns:pc2="http://schemas.microsoft.com/office/powerpoint/2019/9/main/command">
                <pc:docMk/>
                <pc:sldMk cId="3315516702" sldId="1184"/>
                <pc2:cmMk id="{431E110C-197A-4245-8044-925708DCABBE}"/>
              </pc2:cmMkLst>
            </pc226:cmChg>
          </p:ext>
        </pc:extLst>
      </pc:sldChg>
      <pc:sldChg chg="addSp modSp new del mod">
        <pc:chgData name="Jana Lu" userId="76d7ce9a-58f9-4227-9ce6-18dcc353422d" providerId="ADAL" clId="{3CBCB4F9-741E-472C-896A-7D99318EE03F}" dt="2024-06-21T16:27:07.724" v="6416" actId="47"/>
        <pc:sldMkLst>
          <pc:docMk/>
          <pc:sldMk cId="2385892222" sldId="1185"/>
        </pc:sldMkLst>
        <pc:spChg chg="mod">
          <ac:chgData name="Jana Lu" userId="76d7ce9a-58f9-4227-9ce6-18dcc353422d" providerId="ADAL" clId="{3CBCB4F9-741E-472C-896A-7D99318EE03F}" dt="2024-06-21T16:18:01.212" v="5872" actId="255"/>
          <ac:spMkLst>
            <pc:docMk/>
            <pc:sldMk cId="2385892222" sldId="1185"/>
            <ac:spMk id="2" creationId="{77101278-BCB1-9CD0-DEC9-DE15EFEFD1C0}"/>
          </ac:spMkLst>
        </pc:spChg>
        <pc:spChg chg="mod">
          <ac:chgData name="Jana Lu" userId="76d7ce9a-58f9-4227-9ce6-18dcc353422d" providerId="ADAL" clId="{3CBCB4F9-741E-472C-896A-7D99318EE03F}" dt="2024-06-21T16:25:25.757" v="6395" actId="1035"/>
          <ac:spMkLst>
            <pc:docMk/>
            <pc:sldMk cId="2385892222" sldId="1185"/>
            <ac:spMk id="3" creationId="{0D228707-B657-27DC-F356-D415B752E360}"/>
          </ac:spMkLst>
        </pc:spChg>
        <pc:spChg chg="mod">
          <ac:chgData name="Jana Lu" userId="76d7ce9a-58f9-4227-9ce6-18dcc353422d" providerId="ADAL" clId="{3CBCB4F9-741E-472C-896A-7D99318EE03F}" dt="2024-06-21T16:25:04.091" v="6378" actId="27636"/>
          <ac:spMkLst>
            <pc:docMk/>
            <pc:sldMk cId="2385892222" sldId="1185"/>
            <ac:spMk id="4" creationId="{3E95FD31-A08B-5900-98F5-001A3C112D48}"/>
          </ac:spMkLst>
        </pc:spChg>
        <pc:spChg chg="mod">
          <ac:chgData name="Jana Lu" userId="76d7ce9a-58f9-4227-9ce6-18dcc353422d" providerId="ADAL" clId="{3CBCB4F9-741E-472C-896A-7D99318EE03F}" dt="2024-06-21T16:25:04.091" v="6379" actId="27636"/>
          <ac:spMkLst>
            <pc:docMk/>
            <pc:sldMk cId="2385892222" sldId="1185"/>
            <ac:spMk id="5" creationId="{641DDDD7-2E52-6465-B017-5DD0D42C6637}"/>
          </ac:spMkLst>
        </pc:spChg>
        <pc:spChg chg="mod">
          <ac:chgData name="Jana Lu" userId="76d7ce9a-58f9-4227-9ce6-18dcc353422d" providerId="ADAL" clId="{3CBCB4F9-741E-472C-896A-7D99318EE03F}" dt="2024-06-21T16:25:04.098" v="6380" actId="27636"/>
          <ac:spMkLst>
            <pc:docMk/>
            <pc:sldMk cId="2385892222" sldId="1185"/>
            <ac:spMk id="6" creationId="{0577DC8F-D5F6-5F30-265F-66FDB8B83461}"/>
          </ac:spMkLst>
        </pc:spChg>
        <pc:spChg chg="mod">
          <ac:chgData name="Jana Lu" userId="76d7ce9a-58f9-4227-9ce6-18dcc353422d" providerId="ADAL" clId="{3CBCB4F9-741E-472C-896A-7D99318EE03F}" dt="2024-06-21T16:25:04.091" v="6377" actId="27636"/>
          <ac:spMkLst>
            <pc:docMk/>
            <pc:sldMk cId="2385892222" sldId="1185"/>
            <ac:spMk id="7" creationId="{CD446ABF-FFEC-46A0-C234-F6093888F565}"/>
          </ac:spMkLst>
        </pc:spChg>
        <pc:spChg chg="mod">
          <ac:chgData name="Jana Lu" userId="76d7ce9a-58f9-4227-9ce6-18dcc353422d" providerId="ADAL" clId="{3CBCB4F9-741E-472C-896A-7D99318EE03F}" dt="2024-06-21T16:25:04.098" v="6382" actId="27636"/>
          <ac:spMkLst>
            <pc:docMk/>
            <pc:sldMk cId="2385892222" sldId="1185"/>
            <ac:spMk id="8" creationId="{8768EB73-B8E0-51CB-22E7-B92C20E0F5A7}"/>
          </ac:spMkLst>
        </pc:spChg>
        <pc:spChg chg="mod">
          <ac:chgData name="Jana Lu" userId="76d7ce9a-58f9-4227-9ce6-18dcc353422d" providerId="ADAL" clId="{3CBCB4F9-741E-472C-896A-7D99318EE03F}" dt="2024-06-21T16:25:04.098" v="6381" actId="27636"/>
          <ac:spMkLst>
            <pc:docMk/>
            <pc:sldMk cId="2385892222" sldId="1185"/>
            <ac:spMk id="9" creationId="{74C1D0EF-E3E3-9BC3-18AC-1213A4685E0B}"/>
          </ac:spMkLst>
        </pc:spChg>
        <pc:spChg chg="mod">
          <ac:chgData name="Jana Lu" userId="76d7ce9a-58f9-4227-9ce6-18dcc353422d" providerId="ADAL" clId="{3CBCB4F9-741E-472C-896A-7D99318EE03F}" dt="2024-06-21T16:25:04.082" v="6372" actId="27636"/>
          <ac:spMkLst>
            <pc:docMk/>
            <pc:sldMk cId="2385892222" sldId="1185"/>
            <ac:spMk id="10" creationId="{C8BA4388-A925-B955-2133-40FFA7387D75}"/>
          </ac:spMkLst>
        </pc:spChg>
        <pc:spChg chg="mod">
          <ac:chgData name="Jana Lu" userId="76d7ce9a-58f9-4227-9ce6-18dcc353422d" providerId="ADAL" clId="{3CBCB4F9-741E-472C-896A-7D99318EE03F}" dt="2024-06-21T16:25:04.091" v="6376" actId="27636"/>
          <ac:spMkLst>
            <pc:docMk/>
            <pc:sldMk cId="2385892222" sldId="1185"/>
            <ac:spMk id="11" creationId="{330C0C0C-21CA-1B80-C6EB-45F4162209AD}"/>
          </ac:spMkLst>
        </pc:spChg>
        <pc:spChg chg="mod">
          <ac:chgData name="Jana Lu" userId="76d7ce9a-58f9-4227-9ce6-18dcc353422d" providerId="ADAL" clId="{3CBCB4F9-741E-472C-896A-7D99318EE03F}" dt="2024-06-21T16:25:04.107" v="6387" actId="27636"/>
          <ac:spMkLst>
            <pc:docMk/>
            <pc:sldMk cId="2385892222" sldId="1185"/>
            <ac:spMk id="12" creationId="{D8714C53-0E90-724C-51D9-E50D5A95A16A}"/>
          </ac:spMkLst>
        </pc:spChg>
        <pc:spChg chg="mod">
          <ac:chgData name="Jana Lu" userId="76d7ce9a-58f9-4227-9ce6-18dcc353422d" providerId="ADAL" clId="{3CBCB4F9-741E-472C-896A-7D99318EE03F}" dt="2024-06-21T16:25:04.082" v="6369" actId="27636"/>
          <ac:spMkLst>
            <pc:docMk/>
            <pc:sldMk cId="2385892222" sldId="1185"/>
            <ac:spMk id="13" creationId="{C122A50D-D093-E5DE-DFEA-CA13F5540F2C}"/>
          </ac:spMkLst>
        </pc:spChg>
        <pc:spChg chg="mod">
          <ac:chgData name="Jana Lu" userId="76d7ce9a-58f9-4227-9ce6-18dcc353422d" providerId="ADAL" clId="{3CBCB4F9-741E-472C-896A-7D99318EE03F}" dt="2024-06-21T16:25:04.082" v="6371" actId="27636"/>
          <ac:spMkLst>
            <pc:docMk/>
            <pc:sldMk cId="2385892222" sldId="1185"/>
            <ac:spMk id="14" creationId="{17D964FD-0398-F2F7-4C0E-93DB10AFE7D0}"/>
          </ac:spMkLst>
        </pc:spChg>
        <pc:spChg chg="mod">
          <ac:chgData name="Jana Lu" userId="76d7ce9a-58f9-4227-9ce6-18dcc353422d" providerId="ADAL" clId="{3CBCB4F9-741E-472C-896A-7D99318EE03F}" dt="2024-06-21T16:25:04.082" v="6370" actId="27636"/>
          <ac:spMkLst>
            <pc:docMk/>
            <pc:sldMk cId="2385892222" sldId="1185"/>
            <ac:spMk id="15" creationId="{2CDC3605-CEDE-AF4E-AAA0-F7B60EFCDE6E}"/>
          </ac:spMkLst>
        </pc:spChg>
        <pc:spChg chg="mod">
          <ac:chgData name="Jana Lu" userId="76d7ce9a-58f9-4227-9ce6-18dcc353422d" providerId="ADAL" clId="{3CBCB4F9-741E-472C-896A-7D99318EE03F}" dt="2024-06-21T16:25:04.098" v="6384" actId="27636"/>
          <ac:spMkLst>
            <pc:docMk/>
            <pc:sldMk cId="2385892222" sldId="1185"/>
            <ac:spMk id="16" creationId="{4166E81B-2B88-D334-1E85-FC003F50C545}"/>
          </ac:spMkLst>
        </pc:spChg>
        <pc:spChg chg="mod">
          <ac:chgData name="Jana Lu" userId="76d7ce9a-58f9-4227-9ce6-18dcc353422d" providerId="ADAL" clId="{3CBCB4F9-741E-472C-896A-7D99318EE03F}" dt="2024-06-21T16:25:04.082" v="6374" actId="27636"/>
          <ac:spMkLst>
            <pc:docMk/>
            <pc:sldMk cId="2385892222" sldId="1185"/>
            <ac:spMk id="17" creationId="{1D6B65CD-B9C6-3E98-575D-2ACEFE8CC342}"/>
          </ac:spMkLst>
        </pc:spChg>
        <pc:spChg chg="mod">
          <ac:chgData name="Jana Lu" userId="76d7ce9a-58f9-4227-9ce6-18dcc353422d" providerId="ADAL" clId="{3CBCB4F9-741E-472C-896A-7D99318EE03F}" dt="2024-06-21T16:25:04.098" v="6385" actId="27636"/>
          <ac:spMkLst>
            <pc:docMk/>
            <pc:sldMk cId="2385892222" sldId="1185"/>
            <ac:spMk id="18" creationId="{44621967-DD3D-4DAB-1FF0-09E90652BDE5}"/>
          </ac:spMkLst>
        </pc:spChg>
        <pc:spChg chg="mod">
          <ac:chgData name="Jana Lu" userId="76d7ce9a-58f9-4227-9ce6-18dcc353422d" providerId="ADAL" clId="{3CBCB4F9-741E-472C-896A-7D99318EE03F}" dt="2024-06-21T16:25:04.098" v="6386" actId="27636"/>
          <ac:spMkLst>
            <pc:docMk/>
            <pc:sldMk cId="2385892222" sldId="1185"/>
            <ac:spMk id="19" creationId="{F6F647C6-FBA7-042A-C226-2757E929E2C6}"/>
          </ac:spMkLst>
        </pc:spChg>
        <pc:spChg chg="mod">
          <ac:chgData name="Jana Lu" userId="76d7ce9a-58f9-4227-9ce6-18dcc353422d" providerId="ADAL" clId="{3CBCB4F9-741E-472C-896A-7D99318EE03F}" dt="2024-06-21T16:25:04.082" v="6375" actId="27636"/>
          <ac:spMkLst>
            <pc:docMk/>
            <pc:sldMk cId="2385892222" sldId="1185"/>
            <ac:spMk id="20" creationId="{FDEE29C1-8C4E-9261-E609-B62F67CF617E}"/>
          </ac:spMkLst>
        </pc:spChg>
        <pc:spChg chg="mod">
          <ac:chgData name="Jana Lu" userId="76d7ce9a-58f9-4227-9ce6-18dcc353422d" providerId="ADAL" clId="{3CBCB4F9-741E-472C-896A-7D99318EE03F}" dt="2024-06-21T16:25:04.074" v="6368" actId="27636"/>
          <ac:spMkLst>
            <pc:docMk/>
            <pc:sldMk cId="2385892222" sldId="1185"/>
            <ac:spMk id="21" creationId="{AB566E74-DB92-7C2E-C014-0D0EE7014637}"/>
          </ac:spMkLst>
        </pc:spChg>
        <pc:spChg chg="mod">
          <ac:chgData name="Jana Lu" userId="76d7ce9a-58f9-4227-9ce6-18dcc353422d" providerId="ADAL" clId="{3CBCB4F9-741E-472C-896A-7D99318EE03F}" dt="2024-06-21T16:25:04.082" v="6373" actId="27636"/>
          <ac:spMkLst>
            <pc:docMk/>
            <pc:sldMk cId="2385892222" sldId="1185"/>
            <ac:spMk id="22" creationId="{E5EBF215-B088-9186-E796-721CB036837D}"/>
          </ac:spMkLst>
        </pc:spChg>
        <pc:spChg chg="mod">
          <ac:chgData name="Jana Lu" userId="76d7ce9a-58f9-4227-9ce6-18dcc353422d" providerId="ADAL" clId="{3CBCB4F9-741E-472C-896A-7D99318EE03F}" dt="2024-06-21T16:25:04.098" v="6383" actId="27636"/>
          <ac:spMkLst>
            <pc:docMk/>
            <pc:sldMk cId="2385892222" sldId="1185"/>
            <ac:spMk id="23" creationId="{1764A0D2-09D6-7BD1-F443-556998F3DDDC}"/>
          </ac:spMkLst>
        </pc:spChg>
        <pc:picChg chg="add mod">
          <ac:chgData name="Jana Lu" userId="76d7ce9a-58f9-4227-9ce6-18dcc353422d" providerId="ADAL" clId="{3CBCB4F9-741E-472C-896A-7D99318EE03F}" dt="2024-06-21T16:25:55.282" v="6404" actId="1036"/>
          <ac:picMkLst>
            <pc:docMk/>
            <pc:sldMk cId="2385892222" sldId="1185"/>
            <ac:picMk id="25" creationId="{8FEB0104-5EE1-4557-14F1-0B630F3E613C}"/>
          </ac:picMkLst>
        </pc:picChg>
        <pc:picChg chg="add mod">
          <ac:chgData name="Jana Lu" userId="76d7ce9a-58f9-4227-9ce6-18dcc353422d" providerId="ADAL" clId="{3CBCB4F9-741E-472C-896A-7D99318EE03F}" dt="2024-06-21T16:25:42.071" v="6402" actId="1076"/>
          <ac:picMkLst>
            <pc:docMk/>
            <pc:sldMk cId="2385892222" sldId="1185"/>
            <ac:picMk id="26" creationId="{9A36A581-C6BB-30A8-2094-EA99064316A5}"/>
          </ac:picMkLst>
        </pc:picChg>
      </pc:sldChg>
      <pc:sldChg chg="modCm">
        <pc:chgData name="Jana Lu" userId="76d7ce9a-58f9-4227-9ce6-18dcc353422d" providerId="ADAL" clId="{3CBCB4F9-741E-472C-896A-7D99318EE03F}" dt="2024-06-25T15:31:10.011" v="7348"/>
        <pc:sldMkLst>
          <pc:docMk/>
          <pc:sldMk cId="3768384702" sldId="1185"/>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15:31:10.011" v="7348"/>
              <pc2:cmMkLst xmlns:pc2="http://schemas.microsoft.com/office/powerpoint/2019/9/main/command">
                <pc:docMk/>
                <pc:sldMk cId="3768384702" sldId="1185"/>
                <pc2:cmMk id="{B377AAB5-6042-412B-90E2-ABDEA17F32D1}"/>
              </pc2:cmMkLst>
              <pc226:cmRplyChg chg="del">
                <pc226:chgData name="Jana Lu" userId="76d7ce9a-58f9-4227-9ce6-18dcc353422d" providerId="ADAL" clId="{3CBCB4F9-741E-472C-896A-7D99318EE03F}" dt="2024-06-25T15:31:10.011" v="7348"/>
                <pc2:cmRplyMkLst xmlns:pc2="http://schemas.microsoft.com/office/powerpoint/2019/9/main/command">
                  <pc:docMk/>
                  <pc:sldMk cId="3768384702" sldId="1185"/>
                  <pc2:cmMk id="{B377AAB5-6042-412B-90E2-ABDEA17F32D1}"/>
                  <pc2:cmRplyMk id="{4F4361FF-72D1-4BE9-82F1-AFD19785C775}"/>
                </pc2:cmRplyMkLst>
              </pc226:cmRplyChg>
            </pc226:cmChg>
          </p:ext>
        </pc:extLst>
      </pc:sldChg>
      <pc:sldChg chg="addSp modSp mod modCm modNotesTx">
        <pc:chgData name="Jana Lu" userId="76d7ce9a-58f9-4227-9ce6-18dcc353422d" providerId="ADAL" clId="{3CBCB4F9-741E-472C-896A-7D99318EE03F}" dt="2024-06-25T20:11:35.988" v="9369"/>
        <pc:sldMkLst>
          <pc:docMk/>
          <pc:sldMk cId="3423724062" sldId="1186"/>
        </pc:sldMkLst>
        <pc:spChg chg="mod">
          <ac:chgData name="Jana Lu" userId="76d7ce9a-58f9-4227-9ce6-18dcc353422d" providerId="ADAL" clId="{3CBCB4F9-741E-472C-896A-7D99318EE03F}" dt="2024-06-25T19:02:51.385" v="8149" actId="20577"/>
          <ac:spMkLst>
            <pc:docMk/>
            <pc:sldMk cId="3423724062" sldId="1186"/>
            <ac:spMk id="2" creationId="{ABF6E69E-8DEB-9BFC-468C-6F54EB377416}"/>
          </ac:spMkLst>
        </pc:spChg>
        <pc:graphicFrameChg chg="add mod modGraphic">
          <ac:chgData name="Jana Lu" userId="76d7ce9a-58f9-4227-9ce6-18dcc353422d" providerId="ADAL" clId="{3CBCB4F9-741E-472C-896A-7D99318EE03F}" dt="2024-06-25T20:11:10.516" v="9368" actId="948"/>
          <ac:graphicFrameMkLst>
            <pc:docMk/>
            <pc:sldMk cId="3423724062" sldId="1186"/>
            <ac:graphicFrameMk id="3" creationId="{3D553911-2AB0-56BF-F471-B9230EC9EA58}"/>
          </ac:graphicFrameMkLst>
        </pc:graphicFrameChg>
        <pc:graphicFrameChg chg="mod modGraphic">
          <ac:chgData name="Jana Lu" userId="76d7ce9a-58f9-4227-9ce6-18dcc353422d" providerId="ADAL" clId="{3CBCB4F9-741E-472C-896A-7D99318EE03F}" dt="2024-06-25T20:10:28.294" v="9363" actId="1076"/>
          <ac:graphicFrameMkLst>
            <pc:docMk/>
            <pc:sldMk cId="3423724062" sldId="1186"/>
            <ac:graphicFrameMk id="73" creationId="{5C36F550-31A6-57C3-C043-0F34EF49E288}"/>
          </ac:graphicFrameMkLst>
        </pc:graphicFrame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11:35.988" v="9369"/>
              <pc2:cmMkLst xmlns:pc2="http://schemas.microsoft.com/office/powerpoint/2019/9/main/command">
                <pc:docMk/>
                <pc:sldMk cId="3423724062" sldId="1186"/>
                <pc2:cmMk id="{6348CE88-812A-4234-BF8B-1777E3F22F2D}"/>
              </pc2:cmMkLst>
              <pc226:cmRplyChg chg="add mod">
                <pc226:chgData name="Jana Lu" userId="76d7ce9a-58f9-4227-9ce6-18dcc353422d" providerId="ADAL" clId="{3CBCB4F9-741E-472C-896A-7D99318EE03F}" dt="2024-06-25T20:11:35.988" v="9369"/>
                <pc2:cmRplyMkLst xmlns:pc2="http://schemas.microsoft.com/office/powerpoint/2019/9/main/command">
                  <pc:docMk/>
                  <pc:sldMk cId="3423724062" sldId="1186"/>
                  <pc2:cmMk id="{6348CE88-812A-4234-BF8B-1777E3F22F2D}"/>
                  <pc2:cmRplyMk id="{D905011E-8DE6-44E7-8246-EA1274C182BA}"/>
                </pc2:cmRplyMkLst>
              </pc226:cmRplyChg>
            </pc226:cmChg>
          </p:ext>
        </pc:extLst>
      </pc:sldChg>
      <pc:sldChg chg="addSp delSp modSp add mod modNotesTx">
        <pc:chgData name="Jana Lu" userId="76d7ce9a-58f9-4227-9ce6-18dcc353422d" providerId="ADAL" clId="{3CBCB4F9-741E-472C-896A-7D99318EE03F}" dt="2024-06-25T19:30:22.323" v="8782" actId="1036"/>
        <pc:sldMkLst>
          <pc:docMk/>
          <pc:sldMk cId="2466180813" sldId="1187"/>
        </pc:sldMkLst>
        <pc:spChg chg="mod">
          <ac:chgData name="Jana Lu" userId="76d7ce9a-58f9-4227-9ce6-18dcc353422d" providerId="ADAL" clId="{3CBCB4F9-741E-472C-896A-7D99318EE03F}" dt="2024-06-25T19:00:26.250" v="7758" actId="20577"/>
          <ac:spMkLst>
            <pc:docMk/>
            <pc:sldMk cId="2466180813" sldId="1187"/>
            <ac:spMk id="3" creationId="{887C536B-8AAF-416E-B2D6-725F699C1FD1}"/>
          </ac:spMkLst>
        </pc:spChg>
        <pc:spChg chg="mod">
          <ac:chgData name="Jana Lu" userId="76d7ce9a-58f9-4227-9ce6-18dcc353422d" providerId="ADAL" clId="{3CBCB4F9-741E-472C-896A-7D99318EE03F}" dt="2024-06-25T19:30:22.323" v="8782" actId="1036"/>
          <ac:spMkLst>
            <pc:docMk/>
            <pc:sldMk cId="2466180813" sldId="1187"/>
            <ac:spMk id="56" creationId="{454B45B6-7D96-8902-77E5-8E9114DC6DF0}"/>
          </ac:spMkLst>
        </pc:spChg>
        <pc:picChg chg="add mod">
          <ac:chgData name="Jana Lu" userId="76d7ce9a-58f9-4227-9ce6-18dcc353422d" providerId="ADAL" clId="{3CBCB4F9-741E-472C-896A-7D99318EE03F}" dt="2024-06-25T19:30:22.323" v="8782" actId="1036"/>
          <ac:picMkLst>
            <pc:docMk/>
            <pc:sldMk cId="2466180813" sldId="1187"/>
            <ac:picMk id="7" creationId="{F490A130-6E4D-08D1-1ACA-059207C93FF4}"/>
          </ac:picMkLst>
        </pc:picChg>
        <pc:picChg chg="mod">
          <ac:chgData name="Jana Lu" userId="76d7ce9a-58f9-4227-9ce6-18dcc353422d" providerId="ADAL" clId="{3CBCB4F9-741E-472C-896A-7D99318EE03F}" dt="2024-06-25T19:30:22.323" v="8782" actId="1036"/>
          <ac:picMkLst>
            <pc:docMk/>
            <pc:sldMk cId="2466180813" sldId="1187"/>
            <ac:picMk id="9" creationId="{6CB84823-9C35-FC21-AC73-A706946643B5}"/>
          </ac:picMkLst>
        </pc:picChg>
        <pc:picChg chg="mod">
          <ac:chgData name="Jana Lu" userId="76d7ce9a-58f9-4227-9ce6-18dcc353422d" providerId="ADAL" clId="{3CBCB4F9-741E-472C-896A-7D99318EE03F}" dt="2024-06-25T19:30:22.323" v="8782" actId="1036"/>
          <ac:picMkLst>
            <pc:docMk/>
            <pc:sldMk cId="2466180813" sldId="1187"/>
            <ac:picMk id="11" creationId="{3CA4763C-CB1C-1382-5805-3AEDED9D7658}"/>
          </ac:picMkLst>
        </pc:picChg>
        <pc:picChg chg="mod">
          <ac:chgData name="Jana Lu" userId="76d7ce9a-58f9-4227-9ce6-18dcc353422d" providerId="ADAL" clId="{3CBCB4F9-741E-472C-896A-7D99318EE03F}" dt="2024-06-25T19:30:22.323" v="8782" actId="1036"/>
          <ac:picMkLst>
            <pc:docMk/>
            <pc:sldMk cId="2466180813" sldId="1187"/>
            <ac:picMk id="13" creationId="{36827C5B-63A6-F03B-1FEA-481256AC9A18}"/>
          </ac:picMkLst>
        </pc:picChg>
        <pc:picChg chg="del">
          <ac:chgData name="Jana Lu" userId="76d7ce9a-58f9-4227-9ce6-18dcc353422d" providerId="ADAL" clId="{3CBCB4F9-741E-472C-896A-7D99318EE03F}" dt="2024-06-25T19:16:20.249" v="8659" actId="478"/>
          <ac:picMkLst>
            <pc:docMk/>
            <pc:sldMk cId="2466180813" sldId="1187"/>
            <ac:picMk id="15" creationId="{844400D8-24F5-8BF6-17BA-515CC526BCE4}"/>
          </ac:picMkLst>
        </pc:picChg>
        <pc:picChg chg="del">
          <ac:chgData name="Jana Lu" userId="76d7ce9a-58f9-4227-9ce6-18dcc353422d" providerId="ADAL" clId="{3CBCB4F9-741E-472C-896A-7D99318EE03F}" dt="2024-06-25T19:16:33.752" v="8662" actId="478"/>
          <ac:picMkLst>
            <pc:docMk/>
            <pc:sldMk cId="2466180813" sldId="1187"/>
            <ac:picMk id="30" creationId="{61F30C1C-9758-1196-964B-2546F1BB6E0F}"/>
          </ac:picMkLst>
        </pc:picChg>
      </pc:sldChg>
      <pc:sldChg chg="addSp delSp modSp add mod addCm modNotesTx">
        <pc:chgData name="Jana Lu" userId="76d7ce9a-58f9-4227-9ce6-18dcc353422d" providerId="ADAL" clId="{3CBCB4F9-741E-472C-896A-7D99318EE03F}" dt="2024-06-25T20:27:01.837" v="9424"/>
        <pc:sldMkLst>
          <pc:docMk/>
          <pc:sldMk cId="3806273518" sldId="1188"/>
        </pc:sldMkLst>
        <pc:spChg chg="mod">
          <ac:chgData name="Jana Lu" userId="76d7ce9a-58f9-4227-9ce6-18dcc353422d" providerId="ADAL" clId="{3CBCB4F9-741E-472C-896A-7D99318EE03F}" dt="2024-06-25T19:00:13.316" v="7750" actId="255"/>
          <ac:spMkLst>
            <pc:docMk/>
            <pc:sldMk cId="3806273518" sldId="1188"/>
            <ac:spMk id="3" creationId="{44B3AF00-5714-47F4-9C1D-6C1226D98C6A}"/>
          </ac:spMkLst>
        </pc:spChg>
        <pc:spChg chg="mod">
          <ac:chgData name="Jana Lu" userId="76d7ce9a-58f9-4227-9ce6-18dcc353422d" providerId="ADAL" clId="{3CBCB4F9-741E-472C-896A-7D99318EE03F}" dt="2024-06-25T20:12:29.592" v="9396" actId="14100"/>
          <ac:spMkLst>
            <pc:docMk/>
            <pc:sldMk cId="3806273518" sldId="1188"/>
            <ac:spMk id="34" creationId="{D6753D79-6F6A-1C10-CB20-C3EDFFDB0AAD}"/>
          </ac:spMkLst>
        </pc:spChg>
        <pc:picChg chg="mod">
          <ac:chgData name="Jana Lu" userId="76d7ce9a-58f9-4227-9ce6-18dcc353422d" providerId="ADAL" clId="{3CBCB4F9-741E-472C-896A-7D99318EE03F}" dt="2024-06-25T20:12:52.183" v="9398"/>
          <ac:picMkLst>
            <pc:docMk/>
            <pc:sldMk cId="3806273518" sldId="1188"/>
            <ac:picMk id="22" creationId="{C09F5FE4-665C-A7E1-ADC5-78F693301A1F}"/>
          </ac:picMkLst>
        </pc:picChg>
        <pc:picChg chg="add mod">
          <ac:chgData name="Jana Lu" userId="76d7ce9a-58f9-4227-9ce6-18dcc353422d" providerId="ADAL" clId="{3CBCB4F9-741E-472C-896A-7D99318EE03F}" dt="2024-06-25T20:13:59.184" v="9401"/>
          <ac:picMkLst>
            <pc:docMk/>
            <pc:sldMk cId="3806273518" sldId="1188"/>
            <ac:picMk id="24" creationId="{409C9BB5-9433-9705-1677-C237247CE325}"/>
          </ac:picMkLst>
        </pc:picChg>
        <pc:picChg chg="del">
          <ac:chgData name="Jana Lu" userId="76d7ce9a-58f9-4227-9ce6-18dcc353422d" providerId="ADAL" clId="{3CBCB4F9-741E-472C-896A-7D99318EE03F}" dt="2024-06-25T20:00:19.545" v="8980" actId="478"/>
          <ac:picMkLst>
            <pc:docMk/>
            <pc:sldMk cId="3806273518" sldId="1188"/>
            <ac:picMk id="26" creationId="{27A2FAE5-3FA2-C551-A373-778B3986B99A}"/>
          </ac:picMkLst>
        </pc:picChg>
        <pc:picChg chg="mod">
          <ac:chgData name="Jana Lu" userId="76d7ce9a-58f9-4227-9ce6-18dcc353422d" providerId="ADAL" clId="{3CBCB4F9-741E-472C-896A-7D99318EE03F}" dt="2024-06-25T20:27:01.837" v="9424"/>
          <ac:picMkLst>
            <pc:docMk/>
            <pc:sldMk cId="3806273518" sldId="1188"/>
            <ac:picMk id="27" creationId="{B3783834-D10F-D371-9862-FDD9D341458C}"/>
          </ac:picMkLst>
        </pc:picChg>
        <pc:picChg chg="del mod">
          <ac:chgData name="Jana Lu" userId="76d7ce9a-58f9-4227-9ce6-18dcc353422d" providerId="ADAL" clId="{3CBCB4F9-741E-472C-896A-7D99318EE03F}" dt="2024-06-25T19:42:00.177" v="8915" actId="478"/>
          <ac:picMkLst>
            <pc:docMk/>
            <pc:sldMk cId="3806273518" sldId="1188"/>
            <ac:picMk id="28" creationId="{7F5C2168-1F56-D53F-BE96-672506A833F9}"/>
          </ac:picMkLst>
        </pc:picChg>
        <pc:picChg chg="add del mod modCrop">
          <ac:chgData name="Jana Lu" userId="76d7ce9a-58f9-4227-9ce6-18dcc353422d" providerId="ADAL" clId="{3CBCB4F9-741E-472C-896A-7D99318EE03F}" dt="2024-06-25T19:58:28.473" v="8964" actId="478"/>
          <ac:picMkLst>
            <pc:docMk/>
            <pc:sldMk cId="3806273518" sldId="1188"/>
            <ac:picMk id="29" creationId="{C092CF12-B11D-32DB-A46B-E7A0725A37E6}"/>
          </ac:picMkLst>
        </pc:picChg>
        <pc:picChg chg="mod">
          <ac:chgData name="Jana Lu" userId="76d7ce9a-58f9-4227-9ce6-18dcc353422d" providerId="ADAL" clId="{3CBCB4F9-741E-472C-896A-7D99318EE03F}" dt="2024-06-25T20:12:19.457" v="9383" actId="1037"/>
          <ac:picMkLst>
            <pc:docMk/>
            <pc:sldMk cId="3806273518" sldId="1188"/>
            <ac:picMk id="30" creationId="{ACA1A06C-1181-25D3-F60D-29649398A247}"/>
          </ac:picMkLst>
        </pc:picChg>
        <pc:picChg chg="add del mod">
          <ac:chgData name="Jana Lu" userId="76d7ce9a-58f9-4227-9ce6-18dcc353422d" providerId="ADAL" clId="{3CBCB4F9-741E-472C-896A-7D99318EE03F}" dt="2024-06-25T20:05:08.960" v="9019" actId="478"/>
          <ac:picMkLst>
            <pc:docMk/>
            <pc:sldMk cId="3806273518" sldId="1188"/>
            <ac:picMk id="32" creationId="{24168558-1CC2-F864-6CF5-14014473E296}"/>
          </ac:picMkLst>
        </pc:picChg>
        <pc:picChg chg="mod">
          <ac:chgData name="Jana Lu" userId="76d7ce9a-58f9-4227-9ce6-18dcc353422d" providerId="ADAL" clId="{3CBCB4F9-741E-472C-896A-7D99318EE03F}" dt="2024-06-25T20:14:16.851" v="9403"/>
          <ac:picMkLst>
            <pc:docMk/>
            <pc:sldMk cId="3806273518" sldId="1188"/>
            <ac:picMk id="33" creationId="{EF60B7C2-EC3A-4FDA-AC9C-E8DC26CE0004}"/>
          </ac:picMkLst>
        </pc:picChg>
        <pc:picChg chg="add mod">
          <ac:chgData name="Jana Lu" userId="76d7ce9a-58f9-4227-9ce6-18dcc353422d" providerId="ADAL" clId="{3CBCB4F9-741E-472C-896A-7D99318EE03F}" dt="2024-06-25T20:12:44.649" v="9397"/>
          <ac:picMkLst>
            <pc:docMk/>
            <pc:sldMk cId="3806273518" sldId="1188"/>
            <ac:picMk id="1026" creationId="{07E77596-6406-3A5F-22EC-F89FC2E410CB}"/>
          </ac:picMkLst>
        </pc:picChg>
        <pc:picChg chg="add mod">
          <ac:chgData name="Jana Lu" userId="76d7ce9a-58f9-4227-9ce6-18dcc353422d" providerId="ADAL" clId="{3CBCB4F9-741E-472C-896A-7D99318EE03F}" dt="2024-06-25T20:12:19.457" v="9383" actId="1037"/>
          <ac:picMkLst>
            <pc:docMk/>
            <pc:sldMk cId="3806273518" sldId="1188"/>
            <ac:picMk id="1028" creationId="{82B9203C-ECDF-E53B-7A53-F07FB708D195}"/>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5T20:00:47.724" v="8983"/>
              <pc2:cmMkLst xmlns:pc2="http://schemas.microsoft.com/office/powerpoint/2019/9/main/command">
                <pc:docMk/>
                <pc:sldMk cId="3806273518" sldId="1188"/>
                <pc2:cmMk id="{9BCEF67E-C390-4F46-8882-12C4CAE6D56E}"/>
              </pc2:cmMkLst>
            </pc226:cmChg>
            <pc226:cmChg xmlns:pc226="http://schemas.microsoft.com/office/powerpoint/2022/06/main/command" chg="add">
              <pc226:chgData name="Jana Lu" userId="76d7ce9a-58f9-4227-9ce6-18dcc353422d" providerId="ADAL" clId="{3CBCB4F9-741E-472C-896A-7D99318EE03F}" dt="2024-06-25T20:05:48.949" v="9023"/>
              <pc2:cmMkLst xmlns:pc2="http://schemas.microsoft.com/office/powerpoint/2019/9/main/command">
                <pc:docMk/>
                <pc:sldMk cId="3806273518" sldId="1188"/>
                <pc2:cmMk id="{BA314AAA-CCDC-46E2-ACA3-7C7A1633B93C}"/>
              </pc2:cmMkLst>
            </pc226:cmChg>
          </p:ext>
        </pc:extLst>
      </pc:sldChg>
      <pc:sldChg chg="modSp new del mod">
        <pc:chgData name="Jana Lu" userId="76d7ce9a-58f9-4227-9ce6-18dcc353422d" providerId="ADAL" clId="{3CBCB4F9-741E-472C-896A-7D99318EE03F}" dt="2024-06-25T19:11:30.189" v="8490" actId="47"/>
        <pc:sldMkLst>
          <pc:docMk/>
          <pc:sldMk cId="2053232118" sldId="1189"/>
        </pc:sldMkLst>
        <pc:spChg chg="mod">
          <ac:chgData name="Jana Lu" userId="76d7ce9a-58f9-4227-9ce6-18dcc353422d" providerId="ADAL" clId="{3CBCB4F9-741E-472C-896A-7D99318EE03F}" dt="2024-06-25T19:11:27.434" v="8485" actId="27636"/>
          <ac:spMkLst>
            <pc:docMk/>
            <pc:sldMk cId="2053232118" sldId="1189"/>
            <ac:spMk id="4" creationId="{AF2D4665-014D-E280-99D2-FCCC9FD3BBAF}"/>
          </ac:spMkLst>
        </pc:spChg>
        <pc:spChg chg="mod">
          <ac:chgData name="Jana Lu" userId="76d7ce9a-58f9-4227-9ce6-18dcc353422d" providerId="ADAL" clId="{3CBCB4F9-741E-472C-896A-7D99318EE03F}" dt="2024-06-25T19:11:27.438" v="8488" actId="27636"/>
          <ac:spMkLst>
            <pc:docMk/>
            <pc:sldMk cId="2053232118" sldId="1189"/>
            <ac:spMk id="5" creationId="{A6D8CD59-4AC8-35FD-BDC4-C9A8AFA0D3A6}"/>
          </ac:spMkLst>
        </pc:spChg>
        <pc:spChg chg="mod">
          <ac:chgData name="Jana Lu" userId="76d7ce9a-58f9-4227-9ce6-18dcc353422d" providerId="ADAL" clId="{3CBCB4F9-741E-472C-896A-7D99318EE03F}" dt="2024-06-25T19:11:27.437" v="8487" actId="27636"/>
          <ac:spMkLst>
            <pc:docMk/>
            <pc:sldMk cId="2053232118" sldId="1189"/>
            <ac:spMk id="6" creationId="{68AC6C7C-D6E0-3231-15EF-1BB3AF22203E}"/>
          </ac:spMkLst>
        </pc:spChg>
        <pc:spChg chg="mod">
          <ac:chgData name="Jana Lu" userId="76d7ce9a-58f9-4227-9ce6-18dcc353422d" providerId="ADAL" clId="{3CBCB4F9-741E-472C-896A-7D99318EE03F}" dt="2024-06-25T19:11:27.424" v="8474" actId="27636"/>
          <ac:spMkLst>
            <pc:docMk/>
            <pc:sldMk cId="2053232118" sldId="1189"/>
            <ac:spMk id="7" creationId="{9093BF30-8335-1890-EADC-5E0ED55001F9}"/>
          </ac:spMkLst>
        </pc:spChg>
        <pc:spChg chg="mod">
          <ac:chgData name="Jana Lu" userId="76d7ce9a-58f9-4227-9ce6-18dcc353422d" providerId="ADAL" clId="{3CBCB4F9-741E-472C-896A-7D99318EE03F}" dt="2024-06-25T19:11:27.424" v="8475" actId="27636"/>
          <ac:spMkLst>
            <pc:docMk/>
            <pc:sldMk cId="2053232118" sldId="1189"/>
            <ac:spMk id="8" creationId="{05EE81B3-F639-F206-7E0C-EE36AA69576C}"/>
          </ac:spMkLst>
        </pc:spChg>
        <pc:spChg chg="mod">
          <ac:chgData name="Jana Lu" userId="76d7ce9a-58f9-4227-9ce6-18dcc353422d" providerId="ADAL" clId="{3CBCB4F9-741E-472C-896A-7D99318EE03F}" dt="2024-06-25T19:11:27.418" v="8470" actId="27636"/>
          <ac:spMkLst>
            <pc:docMk/>
            <pc:sldMk cId="2053232118" sldId="1189"/>
            <ac:spMk id="9" creationId="{122F178E-D792-9498-CA82-FCD42288F052}"/>
          </ac:spMkLst>
        </pc:spChg>
        <pc:spChg chg="mod">
          <ac:chgData name="Jana Lu" userId="76d7ce9a-58f9-4227-9ce6-18dcc353422d" providerId="ADAL" clId="{3CBCB4F9-741E-472C-896A-7D99318EE03F}" dt="2024-06-25T19:11:27.420" v="8471" actId="27636"/>
          <ac:spMkLst>
            <pc:docMk/>
            <pc:sldMk cId="2053232118" sldId="1189"/>
            <ac:spMk id="10" creationId="{15EAD6F0-BC30-ED51-E942-14341EEDE3AA}"/>
          </ac:spMkLst>
        </pc:spChg>
        <pc:spChg chg="mod">
          <ac:chgData name="Jana Lu" userId="76d7ce9a-58f9-4227-9ce6-18dcc353422d" providerId="ADAL" clId="{3CBCB4F9-741E-472C-896A-7D99318EE03F}" dt="2024-06-25T19:11:27.422" v="8473" actId="27636"/>
          <ac:spMkLst>
            <pc:docMk/>
            <pc:sldMk cId="2053232118" sldId="1189"/>
            <ac:spMk id="11" creationId="{F5A73577-0241-EF3E-AF71-C0240433D18E}"/>
          </ac:spMkLst>
        </pc:spChg>
        <pc:spChg chg="mod">
          <ac:chgData name="Jana Lu" userId="76d7ce9a-58f9-4227-9ce6-18dcc353422d" providerId="ADAL" clId="{3CBCB4F9-741E-472C-896A-7D99318EE03F}" dt="2024-06-25T19:11:27.431" v="8482" actId="27636"/>
          <ac:spMkLst>
            <pc:docMk/>
            <pc:sldMk cId="2053232118" sldId="1189"/>
            <ac:spMk id="12" creationId="{722FCE06-4B78-904A-FD85-1CCEBF19678C}"/>
          </ac:spMkLst>
        </pc:spChg>
        <pc:spChg chg="mod">
          <ac:chgData name="Jana Lu" userId="76d7ce9a-58f9-4227-9ce6-18dcc353422d" providerId="ADAL" clId="{3CBCB4F9-741E-472C-896A-7D99318EE03F}" dt="2024-06-25T19:11:27.426" v="8477" actId="27636"/>
          <ac:spMkLst>
            <pc:docMk/>
            <pc:sldMk cId="2053232118" sldId="1189"/>
            <ac:spMk id="13" creationId="{6786A368-1349-F44C-467C-D1E14C71B552}"/>
          </ac:spMkLst>
        </pc:spChg>
        <pc:spChg chg="mod">
          <ac:chgData name="Jana Lu" userId="76d7ce9a-58f9-4227-9ce6-18dcc353422d" providerId="ADAL" clId="{3CBCB4F9-741E-472C-896A-7D99318EE03F}" dt="2024-06-25T19:11:27.428" v="8479" actId="27636"/>
          <ac:spMkLst>
            <pc:docMk/>
            <pc:sldMk cId="2053232118" sldId="1189"/>
            <ac:spMk id="14" creationId="{EEFCF15B-C597-A9C7-5AAE-CDC48CACB088}"/>
          </ac:spMkLst>
        </pc:spChg>
        <pc:spChg chg="mod">
          <ac:chgData name="Jana Lu" userId="76d7ce9a-58f9-4227-9ce6-18dcc353422d" providerId="ADAL" clId="{3CBCB4F9-741E-472C-896A-7D99318EE03F}" dt="2024-06-25T19:11:27.421" v="8472" actId="27636"/>
          <ac:spMkLst>
            <pc:docMk/>
            <pc:sldMk cId="2053232118" sldId="1189"/>
            <ac:spMk id="15" creationId="{95AEBB77-20A3-7FB5-A4A6-FD263BE0DCD6}"/>
          </ac:spMkLst>
        </pc:spChg>
        <pc:spChg chg="mod">
          <ac:chgData name="Jana Lu" userId="76d7ce9a-58f9-4227-9ce6-18dcc353422d" providerId="ADAL" clId="{3CBCB4F9-741E-472C-896A-7D99318EE03F}" dt="2024-06-25T19:11:27.427" v="8478" actId="27636"/>
          <ac:spMkLst>
            <pc:docMk/>
            <pc:sldMk cId="2053232118" sldId="1189"/>
            <ac:spMk id="16" creationId="{F4082C02-BF49-7AEE-70AC-C907E75511FB}"/>
          </ac:spMkLst>
        </pc:spChg>
        <pc:spChg chg="mod">
          <ac:chgData name="Jana Lu" userId="76d7ce9a-58f9-4227-9ce6-18dcc353422d" providerId="ADAL" clId="{3CBCB4F9-741E-472C-896A-7D99318EE03F}" dt="2024-06-25T19:11:27.425" v="8476" actId="27636"/>
          <ac:spMkLst>
            <pc:docMk/>
            <pc:sldMk cId="2053232118" sldId="1189"/>
            <ac:spMk id="17" creationId="{1E99A9DE-ECBA-FC57-6F7D-55C0568FBECD}"/>
          </ac:spMkLst>
        </pc:spChg>
        <pc:spChg chg="mod">
          <ac:chgData name="Jana Lu" userId="76d7ce9a-58f9-4227-9ce6-18dcc353422d" providerId="ADAL" clId="{3CBCB4F9-741E-472C-896A-7D99318EE03F}" dt="2024-06-25T19:11:27.436" v="8486" actId="27636"/>
          <ac:spMkLst>
            <pc:docMk/>
            <pc:sldMk cId="2053232118" sldId="1189"/>
            <ac:spMk id="18" creationId="{57319860-28E0-265A-291C-67CF2651604D}"/>
          </ac:spMkLst>
        </pc:spChg>
        <pc:spChg chg="mod">
          <ac:chgData name="Jana Lu" userId="76d7ce9a-58f9-4227-9ce6-18dcc353422d" providerId="ADAL" clId="{3CBCB4F9-741E-472C-896A-7D99318EE03F}" dt="2024-06-25T19:11:27.433" v="8484" actId="27636"/>
          <ac:spMkLst>
            <pc:docMk/>
            <pc:sldMk cId="2053232118" sldId="1189"/>
            <ac:spMk id="19" creationId="{BE960774-9242-B93F-D762-F1F6383C827B}"/>
          </ac:spMkLst>
        </pc:spChg>
        <pc:spChg chg="mod">
          <ac:chgData name="Jana Lu" userId="76d7ce9a-58f9-4227-9ce6-18dcc353422d" providerId="ADAL" clId="{3CBCB4F9-741E-472C-896A-7D99318EE03F}" dt="2024-06-25T19:11:27.430" v="8481" actId="27636"/>
          <ac:spMkLst>
            <pc:docMk/>
            <pc:sldMk cId="2053232118" sldId="1189"/>
            <ac:spMk id="20" creationId="{25A55F6D-6683-8DEA-D019-B39AE755454E}"/>
          </ac:spMkLst>
        </pc:spChg>
        <pc:spChg chg="mod">
          <ac:chgData name="Jana Lu" userId="76d7ce9a-58f9-4227-9ce6-18dcc353422d" providerId="ADAL" clId="{3CBCB4F9-741E-472C-896A-7D99318EE03F}" dt="2024-06-25T19:11:27.428" v="8480" actId="27636"/>
          <ac:spMkLst>
            <pc:docMk/>
            <pc:sldMk cId="2053232118" sldId="1189"/>
            <ac:spMk id="21" creationId="{36B95A7E-AC2F-07E0-E432-68DA1AFE4DFC}"/>
          </ac:spMkLst>
        </pc:spChg>
        <pc:spChg chg="mod">
          <ac:chgData name="Jana Lu" userId="76d7ce9a-58f9-4227-9ce6-18dcc353422d" providerId="ADAL" clId="{3CBCB4F9-741E-472C-896A-7D99318EE03F}" dt="2024-06-25T19:11:27.432" v="8483" actId="27636"/>
          <ac:spMkLst>
            <pc:docMk/>
            <pc:sldMk cId="2053232118" sldId="1189"/>
            <ac:spMk id="22" creationId="{C3A7544A-DC3C-D257-85A8-16D5A3EEB46F}"/>
          </ac:spMkLst>
        </pc:spChg>
        <pc:spChg chg="mod">
          <ac:chgData name="Jana Lu" userId="76d7ce9a-58f9-4227-9ce6-18dcc353422d" providerId="ADAL" clId="{3CBCB4F9-741E-472C-896A-7D99318EE03F}" dt="2024-06-25T19:11:27.439" v="8489" actId="27636"/>
          <ac:spMkLst>
            <pc:docMk/>
            <pc:sldMk cId="2053232118" sldId="1189"/>
            <ac:spMk id="23" creationId="{59AD89DF-98BD-B9B3-D48A-2725FCAFD0E7}"/>
          </ac:spMkLst>
        </pc:spChg>
      </pc:sldChg>
      <pc:sldChg chg="addSp delSp modSp new del mod modClrScheme chgLayout">
        <pc:chgData name="Jana Lu" userId="76d7ce9a-58f9-4227-9ce6-18dcc353422d" providerId="ADAL" clId="{3CBCB4F9-741E-472C-896A-7D99318EE03F}" dt="2024-06-25T20:32:40.301" v="9550" actId="47"/>
        <pc:sldMkLst>
          <pc:docMk/>
          <pc:sldMk cId="3523383573" sldId="1189"/>
        </pc:sldMkLst>
        <pc:spChg chg="del mod ord">
          <ac:chgData name="Jana Lu" userId="76d7ce9a-58f9-4227-9ce6-18dcc353422d" providerId="ADAL" clId="{3CBCB4F9-741E-472C-896A-7D99318EE03F}" dt="2024-06-25T20:14:55.183" v="9405" actId="700"/>
          <ac:spMkLst>
            <pc:docMk/>
            <pc:sldMk cId="3523383573" sldId="1189"/>
            <ac:spMk id="2" creationId="{0C66E157-358B-BB40-2ADD-337ECA9E1607}"/>
          </ac:spMkLst>
        </pc:spChg>
        <pc:spChg chg="del mod ord">
          <ac:chgData name="Jana Lu" userId="76d7ce9a-58f9-4227-9ce6-18dcc353422d" providerId="ADAL" clId="{3CBCB4F9-741E-472C-896A-7D99318EE03F}" dt="2024-06-25T20:14:55.183" v="9405" actId="700"/>
          <ac:spMkLst>
            <pc:docMk/>
            <pc:sldMk cId="3523383573" sldId="1189"/>
            <ac:spMk id="3" creationId="{3741CDCC-2B02-B440-783B-95DAD7D37158}"/>
          </ac:spMkLst>
        </pc:spChg>
        <pc:spChg chg="del mod ord">
          <ac:chgData name="Jana Lu" userId="76d7ce9a-58f9-4227-9ce6-18dcc353422d" providerId="ADAL" clId="{3CBCB4F9-741E-472C-896A-7D99318EE03F}" dt="2024-06-25T20:14:55.183" v="9405" actId="700"/>
          <ac:spMkLst>
            <pc:docMk/>
            <pc:sldMk cId="3523383573" sldId="1189"/>
            <ac:spMk id="4" creationId="{C6E7BE1A-7369-266E-38AE-553759D17E8C}"/>
          </ac:spMkLst>
        </pc:spChg>
        <pc:spChg chg="del">
          <ac:chgData name="Jana Lu" userId="76d7ce9a-58f9-4227-9ce6-18dcc353422d" providerId="ADAL" clId="{3CBCB4F9-741E-472C-896A-7D99318EE03F}" dt="2024-06-25T20:14:55.183" v="9405" actId="700"/>
          <ac:spMkLst>
            <pc:docMk/>
            <pc:sldMk cId="3523383573" sldId="1189"/>
            <ac:spMk id="5" creationId="{8C00284F-7CBD-95DD-C918-5D7F0480DF22}"/>
          </ac:spMkLst>
        </pc:spChg>
        <pc:spChg chg="del">
          <ac:chgData name="Jana Lu" userId="76d7ce9a-58f9-4227-9ce6-18dcc353422d" providerId="ADAL" clId="{3CBCB4F9-741E-472C-896A-7D99318EE03F}" dt="2024-06-25T20:14:55.183" v="9405" actId="700"/>
          <ac:spMkLst>
            <pc:docMk/>
            <pc:sldMk cId="3523383573" sldId="1189"/>
            <ac:spMk id="6" creationId="{AAA2CFD6-5FAC-A7DB-5512-F1F846A3FAC9}"/>
          </ac:spMkLst>
        </pc:spChg>
        <pc:spChg chg="del">
          <ac:chgData name="Jana Lu" userId="76d7ce9a-58f9-4227-9ce6-18dcc353422d" providerId="ADAL" clId="{3CBCB4F9-741E-472C-896A-7D99318EE03F}" dt="2024-06-25T20:14:55.183" v="9405" actId="700"/>
          <ac:spMkLst>
            <pc:docMk/>
            <pc:sldMk cId="3523383573" sldId="1189"/>
            <ac:spMk id="7" creationId="{CCFE9DFB-3F7D-E07C-DB4C-4153E3D6C58A}"/>
          </ac:spMkLst>
        </pc:spChg>
        <pc:spChg chg="del">
          <ac:chgData name="Jana Lu" userId="76d7ce9a-58f9-4227-9ce6-18dcc353422d" providerId="ADAL" clId="{3CBCB4F9-741E-472C-896A-7D99318EE03F}" dt="2024-06-25T20:14:55.183" v="9405" actId="700"/>
          <ac:spMkLst>
            <pc:docMk/>
            <pc:sldMk cId="3523383573" sldId="1189"/>
            <ac:spMk id="8" creationId="{6D758A50-8ED6-EB59-45FC-3589D1F2856E}"/>
          </ac:spMkLst>
        </pc:spChg>
        <pc:spChg chg="del">
          <ac:chgData name="Jana Lu" userId="76d7ce9a-58f9-4227-9ce6-18dcc353422d" providerId="ADAL" clId="{3CBCB4F9-741E-472C-896A-7D99318EE03F}" dt="2024-06-25T20:14:55.183" v="9405" actId="700"/>
          <ac:spMkLst>
            <pc:docMk/>
            <pc:sldMk cId="3523383573" sldId="1189"/>
            <ac:spMk id="9" creationId="{DC20508E-2A55-E79C-00BB-FC526C3A212B}"/>
          </ac:spMkLst>
        </pc:spChg>
        <pc:spChg chg="del">
          <ac:chgData name="Jana Lu" userId="76d7ce9a-58f9-4227-9ce6-18dcc353422d" providerId="ADAL" clId="{3CBCB4F9-741E-472C-896A-7D99318EE03F}" dt="2024-06-25T20:14:55.183" v="9405" actId="700"/>
          <ac:spMkLst>
            <pc:docMk/>
            <pc:sldMk cId="3523383573" sldId="1189"/>
            <ac:spMk id="10" creationId="{77FF10B8-4865-BF74-ADC3-4AD6F059EDB9}"/>
          </ac:spMkLst>
        </pc:spChg>
        <pc:spChg chg="del">
          <ac:chgData name="Jana Lu" userId="76d7ce9a-58f9-4227-9ce6-18dcc353422d" providerId="ADAL" clId="{3CBCB4F9-741E-472C-896A-7D99318EE03F}" dt="2024-06-25T20:14:55.183" v="9405" actId="700"/>
          <ac:spMkLst>
            <pc:docMk/>
            <pc:sldMk cId="3523383573" sldId="1189"/>
            <ac:spMk id="11" creationId="{4BBE258E-02BA-06A4-28BE-54E89062D8BC}"/>
          </ac:spMkLst>
        </pc:spChg>
        <pc:spChg chg="del">
          <ac:chgData name="Jana Lu" userId="76d7ce9a-58f9-4227-9ce6-18dcc353422d" providerId="ADAL" clId="{3CBCB4F9-741E-472C-896A-7D99318EE03F}" dt="2024-06-25T20:14:55.183" v="9405" actId="700"/>
          <ac:spMkLst>
            <pc:docMk/>
            <pc:sldMk cId="3523383573" sldId="1189"/>
            <ac:spMk id="12" creationId="{AA189855-B3EC-0801-6C33-667B40833E72}"/>
          </ac:spMkLst>
        </pc:spChg>
        <pc:spChg chg="del">
          <ac:chgData name="Jana Lu" userId="76d7ce9a-58f9-4227-9ce6-18dcc353422d" providerId="ADAL" clId="{3CBCB4F9-741E-472C-896A-7D99318EE03F}" dt="2024-06-25T20:14:55.183" v="9405" actId="700"/>
          <ac:spMkLst>
            <pc:docMk/>
            <pc:sldMk cId="3523383573" sldId="1189"/>
            <ac:spMk id="13" creationId="{D60F8234-F3D0-5290-3FE7-077AC78CC9C7}"/>
          </ac:spMkLst>
        </pc:spChg>
        <pc:spChg chg="del">
          <ac:chgData name="Jana Lu" userId="76d7ce9a-58f9-4227-9ce6-18dcc353422d" providerId="ADAL" clId="{3CBCB4F9-741E-472C-896A-7D99318EE03F}" dt="2024-06-25T20:14:55.183" v="9405" actId="700"/>
          <ac:spMkLst>
            <pc:docMk/>
            <pc:sldMk cId="3523383573" sldId="1189"/>
            <ac:spMk id="14" creationId="{61679DB4-CE92-A2D7-53CC-CF08F32F8F9C}"/>
          </ac:spMkLst>
        </pc:spChg>
        <pc:spChg chg="del">
          <ac:chgData name="Jana Lu" userId="76d7ce9a-58f9-4227-9ce6-18dcc353422d" providerId="ADAL" clId="{3CBCB4F9-741E-472C-896A-7D99318EE03F}" dt="2024-06-25T20:14:55.183" v="9405" actId="700"/>
          <ac:spMkLst>
            <pc:docMk/>
            <pc:sldMk cId="3523383573" sldId="1189"/>
            <ac:spMk id="15" creationId="{3869FD2B-81C0-8419-B5A6-B0B93669529B}"/>
          </ac:spMkLst>
        </pc:spChg>
        <pc:spChg chg="del">
          <ac:chgData name="Jana Lu" userId="76d7ce9a-58f9-4227-9ce6-18dcc353422d" providerId="ADAL" clId="{3CBCB4F9-741E-472C-896A-7D99318EE03F}" dt="2024-06-25T20:14:55.183" v="9405" actId="700"/>
          <ac:spMkLst>
            <pc:docMk/>
            <pc:sldMk cId="3523383573" sldId="1189"/>
            <ac:spMk id="16" creationId="{1E67939B-DF32-04B6-1577-07191BC6DBCB}"/>
          </ac:spMkLst>
        </pc:spChg>
        <pc:spChg chg="del">
          <ac:chgData name="Jana Lu" userId="76d7ce9a-58f9-4227-9ce6-18dcc353422d" providerId="ADAL" clId="{3CBCB4F9-741E-472C-896A-7D99318EE03F}" dt="2024-06-25T20:14:55.183" v="9405" actId="700"/>
          <ac:spMkLst>
            <pc:docMk/>
            <pc:sldMk cId="3523383573" sldId="1189"/>
            <ac:spMk id="17" creationId="{A76A49F7-21A4-E07E-C4D7-E4AE7C8368B1}"/>
          </ac:spMkLst>
        </pc:spChg>
        <pc:spChg chg="del">
          <ac:chgData name="Jana Lu" userId="76d7ce9a-58f9-4227-9ce6-18dcc353422d" providerId="ADAL" clId="{3CBCB4F9-741E-472C-896A-7D99318EE03F}" dt="2024-06-25T20:14:55.183" v="9405" actId="700"/>
          <ac:spMkLst>
            <pc:docMk/>
            <pc:sldMk cId="3523383573" sldId="1189"/>
            <ac:spMk id="18" creationId="{A076F78D-BE17-AD1D-2AD8-37C7531A1BE0}"/>
          </ac:spMkLst>
        </pc:spChg>
        <pc:spChg chg="del">
          <ac:chgData name="Jana Lu" userId="76d7ce9a-58f9-4227-9ce6-18dcc353422d" providerId="ADAL" clId="{3CBCB4F9-741E-472C-896A-7D99318EE03F}" dt="2024-06-25T20:14:55.183" v="9405" actId="700"/>
          <ac:spMkLst>
            <pc:docMk/>
            <pc:sldMk cId="3523383573" sldId="1189"/>
            <ac:spMk id="19" creationId="{04150620-1BEA-63E7-B48F-98BD2F6CB80E}"/>
          </ac:spMkLst>
        </pc:spChg>
        <pc:spChg chg="del">
          <ac:chgData name="Jana Lu" userId="76d7ce9a-58f9-4227-9ce6-18dcc353422d" providerId="ADAL" clId="{3CBCB4F9-741E-472C-896A-7D99318EE03F}" dt="2024-06-25T20:14:55.183" v="9405" actId="700"/>
          <ac:spMkLst>
            <pc:docMk/>
            <pc:sldMk cId="3523383573" sldId="1189"/>
            <ac:spMk id="20" creationId="{6AB45FED-16E6-FF19-105D-A66FDF7CC392}"/>
          </ac:spMkLst>
        </pc:spChg>
        <pc:spChg chg="del">
          <ac:chgData name="Jana Lu" userId="76d7ce9a-58f9-4227-9ce6-18dcc353422d" providerId="ADAL" clId="{3CBCB4F9-741E-472C-896A-7D99318EE03F}" dt="2024-06-25T20:14:55.183" v="9405" actId="700"/>
          <ac:spMkLst>
            <pc:docMk/>
            <pc:sldMk cId="3523383573" sldId="1189"/>
            <ac:spMk id="21" creationId="{0EF1FD9E-7B0A-B4FC-DD1E-772B861CE88E}"/>
          </ac:spMkLst>
        </pc:spChg>
        <pc:spChg chg="del">
          <ac:chgData name="Jana Lu" userId="76d7ce9a-58f9-4227-9ce6-18dcc353422d" providerId="ADAL" clId="{3CBCB4F9-741E-472C-896A-7D99318EE03F}" dt="2024-06-25T20:14:55.183" v="9405" actId="700"/>
          <ac:spMkLst>
            <pc:docMk/>
            <pc:sldMk cId="3523383573" sldId="1189"/>
            <ac:spMk id="22" creationId="{D21E04ED-54E5-BBB4-2F92-6F5E2C0B5E98}"/>
          </ac:spMkLst>
        </pc:spChg>
        <pc:spChg chg="del">
          <ac:chgData name="Jana Lu" userId="76d7ce9a-58f9-4227-9ce6-18dcc353422d" providerId="ADAL" clId="{3CBCB4F9-741E-472C-896A-7D99318EE03F}" dt="2024-06-25T20:14:55.183" v="9405" actId="700"/>
          <ac:spMkLst>
            <pc:docMk/>
            <pc:sldMk cId="3523383573" sldId="1189"/>
            <ac:spMk id="23" creationId="{FD92FE34-2D36-CF83-3011-897D15C92AC2}"/>
          </ac:spMkLst>
        </pc:spChg>
        <pc:spChg chg="mod ord">
          <ac:chgData name="Jana Lu" userId="76d7ce9a-58f9-4227-9ce6-18dcc353422d" providerId="ADAL" clId="{3CBCB4F9-741E-472C-896A-7D99318EE03F}" dt="2024-06-25T20:14:55.183" v="9405" actId="700"/>
          <ac:spMkLst>
            <pc:docMk/>
            <pc:sldMk cId="3523383573" sldId="1189"/>
            <ac:spMk id="24" creationId="{B6F450CC-CD14-0ADB-06EF-52B2B0451DBF}"/>
          </ac:spMkLst>
        </pc:spChg>
        <pc:spChg chg="add mod ord">
          <ac:chgData name="Jana Lu" userId="76d7ce9a-58f9-4227-9ce6-18dcc353422d" providerId="ADAL" clId="{3CBCB4F9-741E-472C-896A-7D99318EE03F}" dt="2024-06-25T20:29:31.184" v="9444" actId="20577"/>
          <ac:spMkLst>
            <pc:docMk/>
            <pc:sldMk cId="3523383573" sldId="1189"/>
            <ac:spMk id="25" creationId="{599EA24E-8D94-4BD3-D2A4-EAE5B7BA75B3}"/>
          </ac:spMkLst>
        </pc:spChg>
        <pc:spChg chg="add del mod ord">
          <ac:chgData name="Jana Lu" userId="76d7ce9a-58f9-4227-9ce6-18dcc353422d" providerId="ADAL" clId="{3CBCB4F9-741E-472C-896A-7D99318EE03F}" dt="2024-06-25T20:15:15.959" v="9419" actId="478"/>
          <ac:spMkLst>
            <pc:docMk/>
            <pc:sldMk cId="3523383573" sldId="1189"/>
            <ac:spMk id="26" creationId="{632A0BF6-DF31-A19A-9A3C-E761B4D6E505}"/>
          </ac:spMkLst>
        </pc:spChg>
        <pc:spChg chg="add del mod ord">
          <ac:chgData name="Jana Lu" userId="76d7ce9a-58f9-4227-9ce6-18dcc353422d" providerId="ADAL" clId="{3CBCB4F9-741E-472C-896A-7D99318EE03F}" dt="2024-06-25T20:15:03.461" v="9406"/>
          <ac:spMkLst>
            <pc:docMk/>
            <pc:sldMk cId="3523383573" sldId="1189"/>
            <ac:spMk id="27" creationId="{A2D3BEAD-2EC4-BAB0-3B23-7C9410B5592A}"/>
          </ac:spMkLst>
        </pc:spChg>
        <pc:picChg chg="add mod">
          <ac:chgData name="Jana Lu" userId="76d7ce9a-58f9-4227-9ce6-18dcc353422d" providerId="ADAL" clId="{3CBCB4F9-741E-472C-896A-7D99318EE03F}" dt="2024-06-25T20:15:03.461" v="9406"/>
          <ac:picMkLst>
            <pc:docMk/>
            <pc:sldMk cId="3523383573" sldId="1189"/>
            <ac:picMk id="28" creationId="{3B332E8A-DCE0-A10C-226D-EEDC8CD86331}"/>
          </ac:picMkLst>
        </pc:picChg>
      </pc:sldChg>
      <pc:sldChg chg="addSp delSp modSp new mod">
        <pc:chgData name="Jana Lu" userId="76d7ce9a-58f9-4227-9ce6-18dcc353422d" providerId="ADAL" clId="{3CBCB4F9-741E-472C-896A-7D99318EE03F}" dt="2024-06-25T20:30:24.073" v="9545" actId="27636"/>
        <pc:sldMkLst>
          <pc:docMk/>
          <pc:sldMk cId="889529999" sldId="1190"/>
        </pc:sldMkLst>
        <pc:spChg chg="mod">
          <ac:chgData name="Jana Lu" userId="76d7ce9a-58f9-4227-9ce6-18dcc353422d" providerId="ADAL" clId="{3CBCB4F9-741E-472C-896A-7D99318EE03F}" dt="2024-06-25T20:29:43.103" v="9457" actId="20577"/>
          <ac:spMkLst>
            <pc:docMk/>
            <pc:sldMk cId="889529999" sldId="1190"/>
            <ac:spMk id="2" creationId="{2E02C3E3-1E2A-A789-B19D-3B0FF1DFC173}"/>
          </ac:spMkLst>
        </pc:spChg>
        <pc:spChg chg="del">
          <ac:chgData name="Jana Lu" userId="76d7ce9a-58f9-4227-9ce6-18dcc353422d" providerId="ADAL" clId="{3CBCB4F9-741E-472C-896A-7D99318EE03F}" dt="2024-06-25T20:30:17.602" v="9543"/>
          <ac:spMkLst>
            <pc:docMk/>
            <pc:sldMk cId="889529999" sldId="1190"/>
            <ac:spMk id="3" creationId="{47F3FF80-2052-F498-9321-97592C585DCD}"/>
          </ac:spMkLst>
        </pc:spChg>
        <pc:spChg chg="mod">
          <ac:chgData name="Jana Lu" userId="76d7ce9a-58f9-4227-9ce6-18dcc353422d" providerId="ADAL" clId="{3CBCB4F9-741E-472C-896A-7D99318EE03F}" dt="2024-06-25T20:30:24.073" v="9545" actId="27636"/>
          <ac:spMkLst>
            <pc:docMk/>
            <pc:sldMk cId="889529999" sldId="1190"/>
            <ac:spMk id="4" creationId="{AB20D90F-9234-3AAB-ADA4-E73E406149DB}"/>
          </ac:spMkLst>
        </pc:spChg>
        <pc:picChg chg="add mod">
          <ac:chgData name="Jana Lu" userId="76d7ce9a-58f9-4227-9ce6-18dcc353422d" providerId="ADAL" clId="{3CBCB4F9-741E-472C-896A-7D99318EE03F}" dt="2024-06-25T20:30:17.602" v="9543"/>
          <ac:picMkLst>
            <pc:docMk/>
            <pc:sldMk cId="889529999" sldId="1190"/>
            <ac:picMk id="6" creationId="{6FE0B58F-EAF6-893B-7C23-F73AF06F5722}"/>
          </ac:picMkLst>
        </pc:picChg>
      </pc:sldChg>
      <pc:sldChg chg="modSp add mod">
        <pc:chgData name="Jana Lu" userId="76d7ce9a-58f9-4227-9ce6-18dcc353422d" providerId="ADAL" clId="{3CBCB4F9-741E-472C-896A-7D99318EE03F}" dt="2024-06-25T20:59:12.284" v="9958" actId="27636"/>
        <pc:sldMkLst>
          <pc:docMk/>
          <pc:sldMk cId="82500820" sldId="1191"/>
        </pc:sldMkLst>
        <pc:spChg chg="mod">
          <ac:chgData name="Jana Lu" userId="76d7ce9a-58f9-4227-9ce6-18dcc353422d" providerId="ADAL" clId="{3CBCB4F9-741E-472C-896A-7D99318EE03F}" dt="2024-06-25T20:59:12.284" v="9958" actId="27636"/>
          <ac:spMkLst>
            <pc:docMk/>
            <pc:sldMk cId="82500820" sldId="1191"/>
            <ac:spMk id="3" creationId="{F25D2926-1908-4467-E125-2A364DBCE170}"/>
          </ac:spMkLst>
        </pc:spChg>
      </pc:sldChg>
    </pc:docChg>
  </pc:docChgLst>
  <pc:docChgLst>
    <pc:chgData name="Samuel Kim" userId="0b4e8f1a-35cc-4769-966d-024c662a6df8" providerId="ADAL" clId="{56322577-7F7F-43D6-971F-FC11C7CF6D9C}"/>
    <pc:docChg chg="undo redo custSel addSld delSld modSld">
      <pc:chgData name="Samuel Kim" userId="0b4e8f1a-35cc-4769-966d-024c662a6df8" providerId="ADAL" clId="{56322577-7F7F-43D6-971F-FC11C7CF6D9C}" dt="2024-09-10T17:20:55.643" v="569" actId="18131"/>
      <pc:docMkLst>
        <pc:docMk/>
      </pc:docMkLst>
      <pc:sldChg chg="modSp">
        <pc:chgData name="Samuel Kim" userId="0b4e8f1a-35cc-4769-966d-024c662a6df8" providerId="ADAL" clId="{56322577-7F7F-43D6-971F-FC11C7CF6D9C}" dt="2024-09-10T17:18:59.946" v="555" actId="14826"/>
        <pc:sldMkLst>
          <pc:docMk/>
          <pc:sldMk cId="3593668804" sldId="942"/>
        </pc:sldMkLst>
        <pc:spChg chg="mod">
          <ac:chgData name="Samuel Kim" userId="0b4e8f1a-35cc-4769-966d-024c662a6df8" providerId="ADAL" clId="{56322577-7F7F-43D6-971F-FC11C7CF6D9C}" dt="2024-09-10T17:18:59.946" v="555" actId="14826"/>
          <ac:spMkLst>
            <pc:docMk/>
            <pc:sldMk cId="3593668804" sldId="942"/>
            <ac:spMk id="30" creationId="{4EE59EE2-283D-AE10-D9DE-C44F6109E43F}"/>
          </ac:spMkLst>
        </pc:spChg>
        <pc:grpChg chg="mod">
          <ac:chgData name="Samuel Kim" userId="0b4e8f1a-35cc-4769-966d-024c662a6df8" providerId="ADAL" clId="{56322577-7F7F-43D6-971F-FC11C7CF6D9C}" dt="2024-09-10T17:18:59.946" v="555" actId="14826"/>
          <ac:grpSpMkLst>
            <pc:docMk/>
            <pc:sldMk cId="3593668804" sldId="942"/>
            <ac:grpSpMk id="31" creationId="{4EF60516-37A0-55CB-2B5B-72618B385DCC}"/>
          </ac:grpSpMkLst>
        </pc:grpChg>
        <pc:picChg chg="mod">
          <ac:chgData name="Samuel Kim" userId="0b4e8f1a-35cc-4769-966d-024c662a6df8" providerId="ADAL" clId="{56322577-7F7F-43D6-971F-FC11C7CF6D9C}" dt="2024-09-10T17:18:59.946" v="555" actId="14826"/>
          <ac:picMkLst>
            <pc:docMk/>
            <pc:sldMk cId="3593668804" sldId="942"/>
            <ac:picMk id="2" creationId="{3A6B5E8C-F253-54F1-E117-87CB4168B86A}"/>
          </ac:picMkLst>
        </pc:picChg>
        <pc:picChg chg="mod">
          <ac:chgData name="Samuel Kim" userId="0b4e8f1a-35cc-4769-966d-024c662a6df8" providerId="ADAL" clId="{56322577-7F7F-43D6-971F-FC11C7CF6D9C}" dt="2024-09-10T17:18:59.946" v="555" actId="14826"/>
          <ac:picMkLst>
            <pc:docMk/>
            <pc:sldMk cId="3593668804" sldId="942"/>
            <ac:picMk id="23" creationId="{4712897D-BCC6-65BA-7DD8-C582D35E4E56}"/>
          </ac:picMkLst>
        </pc:picChg>
      </pc:sldChg>
      <pc:sldChg chg="modSp mod">
        <pc:chgData name="Samuel Kim" userId="0b4e8f1a-35cc-4769-966d-024c662a6df8" providerId="ADAL" clId="{56322577-7F7F-43D6-971F-FC11C7CF6D9C}" dt="2024-09-10T17:15:57.540" v="542" actId="962"/>
        <pc:sldMkLst>
          <pc:docMk/>
          <pc:sldMk cId="2355665160" sldId="962"/>
        </pc:sldMkLst>
        <pc:picChg chg="mod">
          <ac:chgData name="Samuel Kim" userId="0b4e8f1a-35cc-4769-966d-024c662a6df8" providerId="ADAL" clId="{56322577-7F7F-43D6-971F-FC11C7CF6D9C}" dt="2024-09-10T17:15:57.540" v="542" actId="962"/>
          <ac:picMkLst>
            <pc:docMk/>
            <pc:sldMk cId="2355665160" sldId="962"/>
            <ac:picMk id="43" creationId="{7A4BD857-B9EE-A98B-24C7-B4C1D2C9724C}"/>
          </ac:picMkLst>
        </pc:picChg>
      </pc:sldChg>
      <pc:sldChg chg="modSp mod">
        <pc:chgData name="Samuel Kim" userId="0b4e8f1a-35cc-4769-966d-024c662a6df8" providerId="ADAL" clId="{56322577-7F7F-43D6-971F-FC11C7CF6D9C}" dt="2024-09-10T16:03:30.565" v="226" actId="339"/>
        <pc:sldMkLst>
          <pc:docMk/>
          <pc:sldMk cId="3955491895" sldId="966"/>
        </pc:sldMkLst>
        <pc:picChg chg="mod">
          <ac:chgData name="Samuel Kim" userId="0b4e8f1a-35cc-4769-966d-024c662a6df8" providerId="ADAL" clId="{56322577-7F7F-43D6-971F-FC11C7CF6D9C}" dt="2024-09-10T16:03:30.565" v="226" actId="339"/>
          <ac:picMkLst>
            <pc:docMk/>
            <pc:sldMk cId="3955491895" sldId="966"/>
            <ac:picMk id="4" creationId="{655E41D2-F475-CE56-94E9-FBF51B07333D}"/>
          </ac:picMkLst>
        </pc:picChg>
        <pc:picChg chg="mod">
          <ac:chgData name="Samuel Kim" userId="0b4e8f1a-35cc-4769-966d-024c662a6df8" providerId="ADAL" clId="{56322577-7F7F-43D6-971F-FC11C7CF6D9C}" dt="2024-09-10T16:03:30.565" v="226" actId="339"/>
          <ac:picMkLst>
            <pc:docMk/>
            <pc:sldMk cId="3955491895" sldId="966"/>
            <ac:picMk id="29" creationId="{5ACD2099-40B5-4789-3086-507820045F3B}"/>
          </ac:picMkLst>
        </pc:picChg>
      </pc:sldChg>
      <pc:sldChg chg="modSp mod">
        <pc:chgData name="Samuel Kim" userId="0b4e8f1a-35cc-4769-966d-024c662a6df8" providerId="ADAL" clId="{56322577-7F7F-43D6-971F-FC11C7CF6D9C}" dt="2024-09-10T16:44:49.725" v="515" actId="313"/>
        <pc:sldMkLst>
          <pc:docMk/>
          <pc:sldMk cId="298981352" sldId="1115"/>
        </pc:sldMkLst>
        <pc:spChg chg="mod">
          <ac:chgData name="Samuel Kim" userId="0b4e8f1a-35cc-4769-966d-024c662a6df8" providerId="ADAL" clId="{56322577-7F7F-43D6-971F-FC11C7CF6D9C}" dt="2024-09-10T16:44:49.725" v="515" actId="313"/>
          <ac:spMkLst>
            <pc:docMk/>
            <pc:sldMk cId="298981352" sldId="1115"/>
            <ac:spMk id="26" creationId="{C3BD932D-4B55-57BC-D5B3-8FED647E936B}"/>
          </ac:spMkLst>
        </pc:spChg>
      </pc:sldChg>
      <pc:sldChg chg="modSp">
        <pc:chgData name="Samuel Kim" userId="0b4e8f1a-35cc-4769-966d-024c662a6df8" providerId="ADAL" clId="{56322577-7F7F-43D6-971F-FC11C7CF6D9C}" dt="2024-09-10T16:23:53.500" v="419"/>
        <pc:sldMkLst>
          <pc:docMk/>
          <pc:sldMk cId="1090957218" sldId="1149"/>
        </pc:sldMkLst>
        <pc:picChg chg="mod">
          <ac:chgData name="Samuel Kim" userId="0b4e8f1a-35cc-4769-966d-024c662a6df8" providerId="ADAL" clId="{56322577-7F7F-43D6-971F-FC11C7CF6D9C}" dt="2024-09-10T16:23:53.500" v="419"/>
          <ac:picMkLst>
            <pc:docMk/>
            <pc:sldMk cId="1090957218" sldId="1149"/>
            <ac:picMk id="2050" creationId="{C21B74D8-9580-4195-D8DF-CA481EF65027}"/>
          </ac:picMkLst>
        </pc:picChg>
      </pc:sldChg>
      <pc:sldChg chg="modSp mod">
        <pc:chgData name="Samuel Kim" userId="0b4e8f1a-35cc-4769-966d-024c662a6df8" providerId="ADAL" clId="{56322577-7F7F-43D6-971F-FC11C7CF6D9C}" dt="2024-09-10T17:20:55.643" v="569" actId="18131"/>
        <pc:sldMkLst>
          <pc:docMk/>
          <pc:sldMk cId="2766743655" sldId="1151"/>
        </pc:sldMkLst>
        <pc:picChg chg="mod modCrop">
          <ac:chgData name="Samuel Kim" userId="0b4e8f1a-35cc-4769-966d-024c662a6df8" providerId="ADAL" clId="{56322577-7F7F-43D6-971F-FC11C7CF6D9C}" dt="2024-09-10T17:20:55.643" v="569" actId="18131"/>
          <ac:picMkLst>
            <pc:docMk/>
            <pc:sldMk cId="2766743655" sldId="1151"/>
            <ac:picMk id="29" creationId="{79088913-7E93-BE79-DE0A-B2F18AE62D3A}"/>
          </ac:picMkLst>
        </pc:picChg>
        <pc:picChg chg="mod modCrop">
          <ac:chgData name="Samuel Kim" userId="0b4e8f1a-35cc-4769-966d-024c662a6df8" providerId="ADAL" clId="{56322577-7F7F-43D6-971F-FC11C7CF6D9C}" dt="2024-09-10T17:20:40.166" v="567" actId="18131"/>
          <ac:picMkLst>
            <pc:docMk/>
            <pc:sldMk cId="2766743655" sldId="1151"/>
            <ac:picMk id="30" creationId="{141B4A8C-6F64-94C8-9CC1-D5E950CEF0A9}"/>
          </ac:picMkLst>
        </pc:picChg>
      </pc:sldChg>
      <pc:sldChg chg="modSp">
        <pc:chgData name="Samuel Kim" userId="0b4e8f1a-35cc-4769-966d-024c662a6df8" providerId="ADAL" clId="{56322577-7F7F-43D6-971F-FC11C7CF6D9C}" dt="2024-09-10T17:19:45.163" v="558" actId="14826"/>
        <pc:sldMkLst>
          <pc:docMk/>
          <pc:sldMk cId="1637619383" sldId="1152"/>
        </pc:sldMkLst>
        <pc:grpChg chg="mod">
          <ac:chgData name="Samuel Kim" userId="0b4e8f1a-35cc-4769-966d-024c662a6df8" providerId="ADAL" clId="{56322577-7F7F-43D6-971F-FC11C7CF6D9C}" dt="2024-09-10T17:19:45.163" v="558" actId="14826"/>
          <ac:grpSpMkLst>
            <pc:docMk/>
            <pc:sldMk cId="1637619383" sldId="1152"/>
            <ac:grpSpMk id="6" creationId="{D474D9BE-7447-02F9-1C9B-8589C228472C}"/>
          </ac:grpSpMkLst>
        </pc:grpChg>
        <pc:picChg chg="mod">
          <ac:chgData name="Samuel Kim" userId="0b4e8f1a-35cc-4769-966d-024c662a6df8" providerId="ADAL" clId="{56322577-7F7F-43D6-971F-FC11C7CF6D9C}" dt="2024-09-10T17:19:45.163" v="558" actId="14826"/>
          <ac:picMkLst>
            <pc:docMk/>
            <pc:sldMk cId="1637619383" sldId="1152"/>
            <ac:picMk id="7" creationId="{58307F8C-F6D5-7CDB-544E-4F0EF2B3788F}"/>
          </ac:picMkLst>
        </pc:picChg>
        <pc:picChg chg="mod">
          <ac:chgData name="Samuel Kim" userId="0b4e8f1a-35cc-4769-966d-024c662a6df8" providerId="ADAL" clId="{56322577-7F7F-43D6-971F-FC11C7CF6D9C}" dt="2024-09-10T17:19:45.163" v="558" actId="14826"/>
          <ac:picMkLst>
            <pc:docMk/>
            <pc:sldMk cId="1637619383" sldId="1152"/>
            <ac:picMk id="8" creationId="{85825486-32DE-23FE-4021-A6D1758ABCD0}"/>
          </ac:picMkLst>
        </pc:picChg>
        <pc:picChg chg="mod">
          <ac:chgData name="Samuel Kim" userId="0b4e8f1a-35cc-4769-966d-024c662a6df8" providerId="ADAL" clId="{56322577-7F7F-43D6-971F-FC11C7CF6D9C}" dt="2024-09-10T17:19:45.163" v="558" actId="14826"/>
          <ac:picMkLst>
            <pc:docMk/>
            <pc:sldMk cId="1637619383" sldId="1152"/>
            <ac:picMk id="9" creationId="{43E14940-95B1-CC07-FE24-69BD71D9813F}"/>
          </ac:picMkLst>
        </pc:picChg>
        <pc:picChg chg="mod">
          <ac:chgData name="Samuel Kim" userId="0b4e8f1a-35cc-4769-966d-024c662a6df8" providerId="ADAL" clId="{56322577-7F7F-43D6-971F-FC11C7CF6D9C}" dt="2024-09-10T17:19:45.163" v="558" actId="14826"/>
          <ac:picMkLst>
            <pc:docMk/>
            <pc:sldMk cId="1637619383" sldId="1152"/>
            <ac:picMk id="10" creationId="{2365468D-5552-0B8E-775E-EF63E6C6E97A}"/>
          </ac:picMkLst>
        </pc:picChg>
        <pc:picChg chg="mod">
          <ac:chgData name="Samuel Kim" userId="0b4e8f1a-35cc-4769-966d-024c662a6df8" providerId="ADAL" clId="{56322577-7F7F-43D6-971F-FC11C7CF6D9C}" dt="2024-09-10T17:19:45.163" v="558" actId="14826"/>
          <ac:picMkLst>
            <pc:docMk/>
            <pc:sldMk cId="1637619383" sldId="1152"/>
            <ac:picMk id="11" creationId="{8CC29F30-347A-909A-5B4C-177E3C6805A7}"/>
          </ac:picMkLst>
        </pc:picChg>
      </pc:sldChg>
      <pc:sldChg chg="addSp delSp modSp mod">
        <pc:chgData name="Samuel Kim" userId="0b4e8f1a-35cc-4769-966d-024c662a6df8" providerId="ADAL" clId="{56322577-7F7F-43D6-971F-FC11C7CF6D9C}" dt="2024-09-10T15:29:10.742" v="16" actId="478"/>
        <pc:sldMkLst>
          <pc:docMk/>
          <pc:sldMk cId="2483849936" sldId="1159"/>
        </pc:sldMkLst>
        <pc:grpChg chg="del mod">
          <ac:chgData name="Samuel Kim" userId="0b4e8f1a-35cc-4769-966d-024c662a6df8" providerId="ADAL" clId="{56322577-7F7F-43D6-971F-FC11C7CF6D9C}" dt="2024-09-10T15:29:10.742" v="16" actId="478"/>
          <ac:grpSpMkLst>
            <pc:docMk/>
            <pc:sldMk cId="2483849936" sldId="1159"/>
            <ac:grpSpMk id="44" creationId="{ACCED136-86A0-2E8B-A8D3-378BC84E488C}"/>
          </ac:grpSpMkLst>
        </pc:grpChg>
        <pc:picChg chg="add mod ord">
          <ac:chgData name="Samuel Kim" userId="0b4e8f1a-35cc-4769-966d-024c662a6df8" providerId="ADAL" clId="{56322577-7F7F-43D6-971F-FC11C7CF6D9C}" dt="2024-09-10T15:26:55.950" v="12" actId="962"/>
          <ac:picMkLst>
            <pc:docMk/>
            <pc:sldMk cId="2483849936" sldId="1159"/>
            <ac:picMk id="3" creationId="{E28D06D9-4D43-66D1-2487-A5DC9C9B0399}"/>
          </ac:picMkLst>
        </pc:picChg>
      </pc:sldChg>
      <pc:sldChg chg="modSp">
        <pc:chgData name="Samuel Kim" userId="0b4e8f1a-35cc-4769-966d-024c662a6df8" providerId="ADAL" clId="{56322577-7F7F-43D6-971F-FC11C7CF6D9C}" dt="2024-09-10T17:17:01.476" v="549" actId="962"/>
        <pc:sldMkLst>
          <pc:docMk/>
          <pc:sldMk cId="1707411125" sldId="1169"/>
        </pc:sldMkLst>
        <pc:picChg chg="mod">
          <ac:chgData name="Samuel Kim" userId="0b4e8f1a-35cc-4769-966d-024c662a6df8" providerId="ADAL" clId="{56322577-7F7F-43D6-971F-FC11C7CF6D9C}" dt="2024-09-10T17:17:01.476" v="549" actId="962"/>
          <ac:picMkLst>
            <pc:docMk/>
            <pc:sldMk cId="1707411125" sldId="1169"/>
            <ac:picMk id="4098" creationId="{A61046A4-C429-9598-8EBD-D20D35D14EDC}"/>
          </ac:picMkLst>
        </pc:picChg>
      </pc:sldChg>
      <pc:sldChg chg="modSp">
        <pc:chgData name="Samuel Kim" userId="0b4e8f1a-35cc-4769-966d-024c662a6df8" providerId="ADAL" clId="{56322577-7F7F-43D6-971F-FC11C7CF6D9C}" dt="2024-09-10T17:17:15.760" v="550" actId="14826"/>
        <pc:sldMkLst>
          <pc:docMk/>
          <pc:sldMk cId="451878062" sldId="1170"/>
        </pc:sldMkLst>
        <pc:picChg chg="mod">
          <ac:chgData name="Samuel Kim" userId="0b4e8f1a-35cc-4769-966d-024c662a6df8" providerId="ADAL" clId="{56322577-7F7F-43D6-971F-FC11C7CF6D9C}" dt="2024-09-10T17:17:15.760" v="550" actId="14826"/>
          <ac:picMkLst>
            <pc:docMk/>
            <pc:sldMk cId="451878062" sldId="1170"/>
            <ac:picMk id="5124" creationId="{58D36E53-2F65-677B-E26C-C1059837E57A}"/>
          </ac:picMkLst>
        </pc:picChg>
      </pc:sldChg>
      <pc:sldChg chg="modSp mod">
        <pc:chgData name="Samuel Kim" userId="0b4e8f1a-35cc-4769-966d-024c662a6df8" providerId="ADAL" clId="{56322577-7F7F-43D6-971F-FC11C7CF6D9C}" dt="2024-09-10T17:19:25.502" v="557" actId="962"/>
        <pc:sldMkLst>
          <pc:docMk/>
          <pc:sldMk cId="1222266469" sldId="1183"/>
        </pc:sldMkLst>
        <pc:picChg chg="mod">
          <ac:chgData name="Samuel Kim" userId="0b4e8f1a-35cc-4769-966d-024c662a6df8" providerId="ADAL" clId="{56322577-7F7F-43D6-971F-FC11C7CF6D9C}" dt="2024-09-10T17:19:25.502" v="557" actId="962"/>
          <ac:picMkLst>
            <pc:docMk/>
            <pc:sldMk cId="1222266469" sldId="1183"/>
            <ac:picMk id="2" creationId="{F2A7D573-1164-0A32-52D1-3643707ED20C}"/>
          </ac:picMkLst>
        </pc:picChg>
      </pc:sldChg>
      <pc:sldChg chg="addSp delSp modSp mod">
        <pc:chgData name="Samuel Kim" userId="0b4e8f1a-35cc-4769-966d-024c662a6df8" providerId="ADAL" clId="{56322577-7F7F-43D6-971F-FC11C7CF6D9C}" dt="2024-09-10T17:14:42.827" v="528" actId="962"/>
        <pc:sldMkLst>
          <pc:docMk/>
          <pc:sldMk cId="3768384702" sldId="1185"/>
        </pc:sldMkLst>
        <pc:grpChg chg="del">
          <ac:chgData name="Samuel Kim" userId="0b4e8f1a-35cc-4769-966d-024c662a6df8" providerId="ADAL" clId="{56322577-7F7F-43D6-971F-FC11C7CF6D9C}" dt="2024-09-10T15:30:36.683" v="29" actId="478"/>
          <ac:grpSpMkLst>
            <pc:docMk/>
            <pc:sldMk cId="3768384702" sldId="1185"/>
            <ac:grpSpMk id="31" creationId="{1DEF452E-14BF-E32D-29EC-BD7C4D3637DB}"/>
          </ac:grpSpMkLst>
        </pc:grpChg>
        <pc:picChg chg="add mod ord modCrop">
          <ac:chgData name="Samuel Kim" userId="0b4e8f1a-35cc-4769-966d-024c662a6df8" providerId="ADAL" clId="{56322577-7F7F-43D6-971F-FC11C7CF6D9C}" dt="2024-09-10T17:14:42.827" v="528" actId="962"/>
          <ac:picMkLst>
            <pc:docMk/>
            <pc:sldMk cId="3768384702" sldId="1185"/>
            <ac:picMk id="7" creationId="{9EE4C83C-ED9C-3421-4B25-7741EB727060}"/>
          </ac:picMkLst>
        </pc:picChg>
      </pc:sldChg>
      <pc:sldChg chg="modSp">
        <pc:chgData name="Samuel Kim" userId="0b4e8f1a-35cc-4769-966d-024c662a6df8" providerId="ADAL" clId="{56322577-7F7F-43D6-971F-FC11C7CF6D9C}" dt="2024-09-10T17:20:04.987" v="559" actId="14826"/>
        <pc:sldMkLst>
          <pc:docMk/>
          <pc:sldMk cId="3736946051" sldId="1192"/>
        </pc:sldMkLst>
        <pc:picChg chg="mod">
          <ac:chgData name="Samuel Kim" userId="0b4e8f1a-35cc-4769-966d-024c662a6df8" providerId="ADAL" clId="{56322577-7F7F-43D6-971F-FC11C7CF6D9C}" dt="2024-09-10T17:20:04.987" v="559" actId="14826"/>
          <ac:picMkLst>
            <pc:docMk/>
            <pc:sldMk cId="3736946051" sldId="1192"/>
            <ac:picMk id="47" creationId="{286F4B26-1A4F-0F2F-C281-7F529C44651C}"/>
          </ac:picMkLst>
        </pc:picChg>
      </pc:sldChg>
      <pc:sldChg chg="addSp delSp modSp mod modClrScheme chgLayout">
        <pc:chgData name="Samuel Kim" userId="0b4e8f1a-35cc-4769-966d-024c662a6df8" providerId="ADAL" clId="{56322577-7F7F-43D6-971F-FC11C7CF6D9C}" dt="2024-09-10T17:15:32.244" v="539" actId="13244"/>
        <pc:sldMkLst>
          <pc:docMk/>
          <pc:sldMk cId="1466264166" sldId="1193"/>
        </pc:sldMkLst>
        <pc:spChg chg="add del mod">
          <ac:chgData name="Samuel Kim" userId="0b4e8f1a-35cc-4769-966d-024c662a6df8" providerId="ADAL" clId="{56322577-7F7F-43D6-971F-FC11C7CF6D9C}" dt="2024-09-10T15:35:02.412" v="35" actId="6264"/>
          <ac:spMkLst>
            <pc:docMk/>
            <pc:sldMk cId="1466264166" sldId="1193"/>
            <ac:spMk id="2" creationId="{D1DECADD-35A1-BF4E-C03C-31E1E453F334}"/>
          </ac:spMkLst>
        </pc:spChg>
        <pc:spChg chg="add del mod">
          <ac:chgData name="Samuel Kim" userId="0b4e8f1a-35cc-4769-966d-024c662a6df8" providerId="ADAL" clId="{56322577-7F7F-43D6-971F-FC11C7CF6D9C}" dt="2024-09-10T15:35:02.412" v="35" actId="6264"/>
          <ac:spMkLst>
            <pc:docMk/>
            <pc:sldMk cId="1466264166" sldId="1193"/>
            <ac:spMk id="3" creationId="{A131BDC5-AC67-24FB-CFAF-B15136DD2E61}"/>
          </ac:spMkLst>
        </pc:spChg>
        <pc:spChg chg="add del mod ord">
          <ac:chgData name="Samuel Kim" userId="0b4e8f1a-35cc-4769-966d-024c662a6df8" providerId="ADAL" clId="{56322577-7F7F-43D6-971F-FC11C7CF6D9C}" dt="2024-09-10T17:15:32.244" v="539" actId="13244"/>
          <ac:spMkLst>
            <pc:docMk/>
            <pc:sldMk cId="1466264166" sldId="1193"/>
            <ac:spMk id="4" creationId="{A1540810-7DE2-885B-7B5A-2384F94352C9}"/>
          </ac:spMkLst>
        </pc:spChg>
        <pc:spChg chg="add del mod ord">
          <ac:chgData name="Samuel Kim" userId="0b4e8f1a-35cc-4769-966d-024c662a6df8" providerId="ADAL" clId="{56322577-7F7F-43D6-971F-FC11C7CF6D9C}" dt="2024-09-10T15:35:54.726" v="41" actId="931"/>
          <ac:spMkLst>
            <pc:docMk/>
            <pc:sldMk cId="1466264166" sldId="1193"/>
            <ac:spMk id="5" creationId="{AA0151EA-BF6A-BC93-7959-A2B8F6784FB6}"/>
          </ac:spMkLst>
        </pc:spChg>
        <pc:spChg chg="add del mod ord">
          <ac:chgData name="Samuel Kim" userId="0b4e8f1a-35cc-4769-966d-024c662a6df8" providerId="ADAL" clId="{56322577-7F7F-43D6-971F-FC11C7CF6D9C}" dt="2024-09-10T15:46:05.530" v="129" actId="478"/>
          <ac:spMkLst>
            <pc:docMk/>
            <pc:sldMk cId="1466264166" sldId="1193"/>
            <ac:spMk id="8" creationId="{7B4F0EFE-9FCB-70C9-2820-C47F75DE284C}"/>
          </ac:spMkLst>
        </pc:spChg>
        <pc:spChg chg="mod ord">
          <ac:chgData name="Samuel Kim" userId="0b4e8f1a-35cc-4769-966d-024c662a6df8" providerId="ADAL" clId="{56322577-7F7F-43D6-971F-FC11C7CF6D9C}" dt="2024-09-10T17:15:06.076" v="536" actId="26606"/>
          <ac:spMkLst>
            <pc:docMk/>
            <pc:sldMk cId="1466264166" sldId="1193"/>
            <ac:spMk id="24" creationId="{17353F03-0E8B-C7B1-8A88-15749083F4CA}"/>
          </ac:spMkLst>
        </pc:spChg>
        <pc:spChg chg="mod ord">
          <ac:chgData name="Samuel Kim" userId="0b4e8f1a-35cc-4769-966d-024c662a6df8" providerId="ADAL" clId="{56322577-7F7F-43D6-971F-FC11C7CF6D9C}" dt="2024-09-10T17:15:06.076" v="536" actId="26606"/>
          <ac:spMkLst>
            <pc:docMk/>
            <pc:sldMk cId="1466264166" sldId="1193"/>
            <ac:spMk id="25" creationId="{5F9607A6-3F04-CED7-7BAE-DEFE0A12C29C}"/>
          </ac:spMkLst>
        </pc:spChg>
        <pc:picChg chg="add mod modCrop">
          <ac:chgData name="Samuel Kim" userId="0b4e8f1a-35cc-4769-966d-024c662a6df8" providerId="ADAL" clId="{56322577-7F7F-43D6-971F-FC11C7CF6D9C}" dt="2024-09-10T17:15:32.174" v="538" actId="962"/>
          <ac:picMkLst>
            <pc:docMk/>
            <pc:sldMk cId="1466264166" sldId="1193"/>
            <ac:picMk id="7" creationId="{501250FD-33AC-1A65-2F14-F06235480520}"/>
          </ac:picMkLst>
        </pc:picChg>
        <pc:picChg chg="add mod">
          <ac:chgData name="Samuel Kim" userId="0b4e8f1a-35cc-4769-966d-024c662a6df8" providerId="ADAL" clId="{56322577-7F7F-43D6-971F-FC11C7CF6D9C}" dt="2024-09-10T15:58:28.638" v="195" actId="571"/>
          <ac:picMkLst>
            <pc:docMk/>
            <pc:sldMk cId="1466264166" sldId="1193"/>
            <ac:picMk id="9" creationId="{1133CFFD-A184-F420-778F-BD1840DCCAE7}"/>
          </ac:picMkLst>
        </pc:picChg>
        <pc:picChg chg="add del mod">
          <ac:chgData name="Samuel Kim" userId="0b4e8f1a-35cc-4769-966d-024c662a6df8" providerId="ADAL" clId="{56322577-7F7F-43D6-971F-FC11C7CF6D9C}" dt="2024-09-10T16:01:22.843" v="209" actId="478"/>
          <ac:picMkLst>
            <pc:docMk/>
            <pc:sldMk cId="1466264166" sldId="1193"/>
            <ac:picMk id="10" creationId="{515C6047-89AD-3672-6D3C-FD907EDDEC7D}"/>
          </ac:picMkLst>
        </pc:picChg>
        <pc:picChg chg="del mod">
          <ac:chgData name="Samuel Kim" userId="0b4e8f1a-35cc-4769-966d-024c662a6df8" providerId="ADAL" clId="{56322577-7F7F-43D6-971F-FC11C7CF6D9C}" dt="2024-09-10T15:54:49.433" v="185" actId="478"/>
          <ac:picMkLst>
            <pc:docMk/>
            <pc:sldMk cId="1466264166" sldId="1193"/>
            <ac:picMk id="45" creationId="{ACB1EF3E-DF63-9566-B522-AE7D40DB06B3}"/>
          </ac:picMkLst>
        </pc:picChg>
      </pc:sldChg>
      <pc:sldChg chg="addSp delSp modSp mod chgLayout">
        <pc:chgData name="Samuel Kim" userId="0b4e8f1a-35cc-4769-966d-024c662a6df8" providerId="ADAL" clId="{56322577-7F7F-43D6-971F-FC11C7CF6D9C}" dt="2024-09-10T17:16:31.686" v="546" actId="13244"/>
        <pc:sldMkLst>
          <pc:docMk/>
          <pc:sldMk cId="3342763498" sldId="1194"/>
        </pc:sldMkLst>
        <pc:spChg chg="add del mod">
          <ac:chgData name="Samuel Kim" userId="0b4e8f1a-35cc-4769-966d-024c662a6df8" providerId="ADAL" clId="{56322577-7F7F-43D6-971F-FC11C7CF6D9C}" dt="2024-09-10T16:13:59.078" v="227" actId="6264"/>
          <ac:spMkLst>
            <pc:docMk/>
            <pc:sldMk cId="3342763498" sldId="1194"/>
            <ac:spMk id="2" creationId="{7CC30658-8F7B-AE6D-039A-BF4E0C5BE609}"/>
          </ac:spMkLst>
        </pc:spChg>
        <pc:spChg chg="add del mod">
          <ac:chgData name="Samuel Kim" userId="0b4e8f1a-35cc-4769-966d-024c662a6df8" providerId="ADAL" clId="{56322577-7F7F-43D6-971F-FC11C7CF6D9C}" dt="2024-09-10T16:13:59.078" v="227" actId="6264"/>
          <ac:spMkLst>
            <pc:docMk/>
            <pc:sldMk cId="3342763498" sldId="1194"/>
            <ac:spMk id="4" creationId="{D1AD2B98-2ACA-FAC2-D7E4-6A8C417A2ED2}"/>
          </ac:spMkLst>
        </pc:spChg>
        <pc:spChg chg="add mod ord">
          <ac:chgData name="Samuel Kim" userId="0b4e8f1a-35cc-4769-966d-024c662a6df8" providerId="ADAL" clId="{56322577-7F7F-43D6-971F-FC11C7CF6D9C}" dt="2024-09-10T17:16:31.686" v="546" actId="13244"/>
          <ac:spMkLst>
            <pc:docMk/>
            <pc:sldMk cId="3342763498" sldId="1194"/>
            <ac:spMk id="5" creationId="{BBB483E2-042A-7DEA-D676-B607C8EB2B4D}"/>
          </ac:spMkLst>
        </pc:spChg>
        <pc:spChg chg="add del mod ord">
          <ac:chgData name="Samuel Kim" userId="0b4e8f1a-35cc-4769-966d-024c662a6df8" providerId="ADAL" clId="{56322577-7F7F-43D6-971F-FC11C7CF6D9C}" dt="2024-09-10T16:16:42.099" v="247" actId="931"/>
          <ac:spMkLst>
            <pc:docMk/>
            <pc:sldMk cId="3342763498" sldId="1194"/>
            <ac:spMk id="6" creationId="{1386A118-43C2-0090-687D-B121572D86A4}"/>
          </ac:spMkLst>
        </pc:spChg>
        <pc:spChg chg="add del mod">
          <ac:chgData name="Samuel Kim" userId="0b4e8f1a-35cc-4769-966d-024c662a6df8" providerId="ADAL" clId="{56322577-7F7F-43D6-971F-FC11C7CF6D9C}" dt="2024-09-10T16:17:38.960" v="257" actId="478"/>
          <ac:spMkLst>
            <pc:docMk/>
            <pc:sldMk cId="3342763498" sldId="1194"/>
            <ac:spMk id="13" creationId="{77C990D8-0E32-EE08-89E1-05582D96C3B9}"/>
          </ac:spMkLst>
        </pc:spChg>
        <pc:spChg chg="mod ord">
          <ac:chgData name="Samuel Kim" userId="0b4e8f1a-35cc-4769-966d-024c662a6df8" providerId="ADAL" clId="{56322577-7F7F-43D6-971F-FC11C7CF6D9C}" dt="2024-09-10T16:13:59.078" v="227" actId="6264"/>
          <ac:spMkLst>
            <pc:docMk/>
            <pc:sldMk cId="3342763498" sldId="1194"/>
            <ac:spMk id="24" creationId="{17353F03-0E8B-C7B1-8A88-15749083F4CA}"/>
          </ac:spMkLst>
        </pc:spChg>
        <pc:spChg chg="mod ord">
          <ac:chgData name="Samuel Kim" userId="0b4e8f1a-35cc-4769-966d-024c662a6df8" providerId="ADAL" clId="{56322577-7F7F-43D6-971F-FC11C7CF6D9C}" dt="2024-09-10T16:15:26.666" v="237" actId="255"/>
          <ac:spMkLst>
            <pc:docMk/>
            <pc:sldMk cId="3342763498" sldId="1194"/>
            <ac:spMk id="25" creationId="{5F9607A6-3F04-CED7-7BAE-DEFE0A12C29C}"/>
          </ac:spMkLst>
        </pc:spChg>
        <pc:picChg chg="del">
          <ac:chgData name="Samuel Kim" userId="0b4e8f1a-35cc-4769-966d-024c662a6df8" providerId="ADAL" clId="{56322577-7F7F-43D6-971F-FC11C7CF6D9C}" dt="2024-09-10T16:18:03.058" v="259" actId="478"/>
          <ac:picMkLst>
            <pc:docMk/>
            <pc:sldMk cId="3342763498" sldId="1194"/>
            <ac:picMk id="3" creationId="{D8BDF19E-85D1-C76B-3E8F-AD8BF70C5297}"/>
          </ac:picMkLst>
        </pc:picChg>
        <pc:picChg chg="add del mod">
          <ac:chgData name="Samuel Kim" userId="0b4e8f1a-35cc-4769-966d-024c662a6df8" providerId="ADAL" clId="{56322577-7F7F-43D6-971F-FC11C7CF6D9C}" dt="2024-09-10T16:18:04.634" v="260" actId="478"/>
          <ac:picMkLst>
            <pc:docMk/>
            <pc:sldMk cId="3342763498" sldId="1194"/>
            <ac:picMk id="7" creationId="{C7B1F348-B67C-8F33-E302-DB9990AD951F}"/>
          </ac:picMkLst>
        </pc:picChg>
        <pc:picChg chg="add mod">
          <ac:chgData name="Samuel Kim" userId="0b4e8f1a-35cc-4769-966d-024c662a6df8" providerId="ADAL" clId="{56322577-7F7F-43D6-971F-FC11C7CF6D9C}" dt="2024-09-10T16:16:39.205" v="246" actId="931"/>
          <ac:picMkLst>
            <pc:docMk/>
            <pc:sldMk cId="3342763498" sldId="1194"/>
            <ac:picMk id="9" creationId="{95BFAEEA-9A1D-DD22-0CCB-6C33A21A56BF}"/>
          </ac:picMkLst>
        </pc:picChg>
        <pc:picChg chg="add del mod ord modCrop">
          <ac:chgData name="Samuel Kim" userId="0b4e8f1a-35cc-4769-966d-024c662a6df8" providerId="ADAL" clId="{56322577-7F7F-43D6-971F-FC11C7CF6D9C}" dt="2024-09-10T17:16:31.619" v="545" actId="962"/>
          <ac:picMkLst>
            <pc:docMk/>
            <pc:sldMk cId="3342763498" sldId="1194"/>
            <ac:picMk id="11" creationId="{3FD88959-CC23-9400-F738-0818AD9E3C19}"/>
          </ac:picMkLst>
        </pc:picChg>
      </pc:sldChg>
      <pc:sldChg chg="addSp delSp modSp mod chgLayout">
        <pc:chgData name="Samuel Kim" userId="0b4e8f1a-35cc-4769-966d-024c662a6df8" providerId="ADAL" clId="{56322577-7F7F-43D6-971F-FC11C7CF6D9C}" dt="2024-09-10T17:17:34.620" v="553" actId="962"/>
        <pc:sldMkLst>
          <pc:docMk/>
          <pc:sldMk cId="256954224" sldId="1195"/>
        </pc:sldMkLst>
        <pc:spChg chg="add del mod">
          <ac:chgData name="Samuel Kim" userId="0b4e8f1a-35cc-4769-966d-024c662a6df8" providerId="ADAL" clId="{56322577-7F7F-43D6-971F-FC11C7CF6D9C}" dt="2024-09-10T16:33:41.143" v="442" actId="6264"/>
          <ac:spMkLst>
            <pc:docMk/>
            <pc:sldMk cId="256954224" sldId="1195"/>
            <ac:spMk id="2" creationId="{EECD7E4F-0695-8320-5357-A8A52C95A2FB}"/>
          </ac:spMkLst>
        </pc:spChg>
        <pc:spChg chg="add del mod">
          <ac:chgData name="Samuel Kim" userId="0b4e8f1a-35cc-4769-966d-024c662a6df8" providerId="ADAL" clId="{56322577-7F7F-43D6-971F-FC11C7CF6D9C}" dt="2024-09-10T16:33:41.143" v="442" actId="6264"/>
          <ac:spMkLst>
            <pc:docMk/>
            <pc:sldMk cId="256954224" sldId="1195"/>
            <ac:spMk id="3" creationId="{1B112AB5-3BE8-C625-7B8F-ADF63D405550}"/>
          </ac:spMkLst>
        </pc:spChg>
        <pc:spChg chg="add mod ord">
          <ac:chgData name="Samuel Kim" userId="0b4e8f1a-35cc-4769-966d-024c662a6df8" providerId="ADAL" clId="{56322577-7F7F-43D6-971F-FC11C7CF6D9C}" dt="2024-09-10T16:41:38.041" v="508" actId="20577"/>
          <ac:spMkLst>
            <pc:docMk/>
            <pc:sldMk cId="256954224" sldId="1195"/>
            <ac:spMk id="5" creationId="{20FAF43C-F33F-7CA0-608D-E902E91286B1}"/>
          </ac:spMkLst>
        </pc:spChg>
        <pc:spChg chg="add del mod ord">
          <ac:chgData name="Samuel Kim" userId="0b4e8f1a-35cc-4769-966d-024c662a6df8" providerId="ADAL" clId="{56322577-7F7F-43D6-971F-FC11C7CF6D9C}" dt="2024-09-10T16:34:06.805" v="444" actId="931"/>
          <ac:spMkLst>
            <pc:docMk/>
            <pc:sldMk cId="256954224" sldId="1195"/>
            <ac:spMk id="6" creationId="{A064BA23-7CE0-2012-5ABF-A5A9C42B63B3}"/>
          </ac:spMkLst>
        </pc:spChg>
        <pc:spChg chg="mod ord">
          <ac:chgData name="Samuel Kim" userId="0b4e8f1a-35cc-4769-966d-024c662a6df8" providerId="ADAL" clId="{56322577-7F7F-43D6-971F-FC11C7CF6D9C}" dt="2024-09-10T16:33:41.143" v="442" actId="6264"/>
          <ac:spMkLst>
            <pc:docMk/>
            <pc:sldMk cId="256954224" sldId="1195"/>
            <ac:spMk id="24" creationId="{17353F03-0E8B-C7B1-8A88-15749083F4CA}"/>
          </ac:spMkLst>
        </pc:spChg>
        <pc:spChg chg="mod ord">
          <ac:chgData name="Samuel Kim" userId="0b4e8f1a-35cc-4769-966d-024c662a6df8" providerId="ADAL" clId="{56322577-7F7F-43D6-971F-FC11C7CF6D9C}" dt="2024-09-10T16:33:41.143" v="442" actId="6264"/>
          <ac:spMkLst>
            <pc:docMk/>
            <pc:sldMk cId="256954224" sldId="1195"/>
            <ac:spMk id="25" creationId="{5F9607A6-3F04-CED7-7BAE-DEFE0A12C29C}"/>
          </ac:spMkLst>
        </pc:spChg>
        <pc:picChg chg="del mod">
          <ac:chgData name="Samuel Kim" userId="0b4e8f1a-35cc-4769-966d-024c662a6df8" providerId="ADAL" clId="{56322577-7F7F-43D6-971F-FC11C7CF6D9C}" dt="2024-09-10T16:40:02.829" v="499" actId="478"/>
          <ac:picMkLst>
            <pc:docMk/>
            <pc:sldMk cId="256954224" sldId="1195"/>
            <ac:picMk id="4" creationId="{D5D04E7A-185B-5A77-D930-A32B3D1A05D6}"/>
          </ac:picMkLst>
        </pc:picChg>
        <pc:picChg chg="add mod modCrop">
          <ac:chgData name="Samuel Kim" userId="0b4e8f1a-35cc-4769-966d-024c662a6df8" providerId="ADAL" clId="{56322577-7F7F-43D6-971F-FC11C7CF6D9C}" dt="2024-09-10T17:17:34.620" v="553" actId="962"/>
          <ac:picMkLst>
            <pc:docMk/>
            <pc:sldMk cId="256954224" sldId="1195"/>
            <ac:picMk id="8" creationId="{F7576B99-3BC1-5818-D70F-7EF50462256D}"/>
          </ac:picMkLst>
        </pc:picChg>
        <pc:picChg chg="add mod ord">
          <ac:chgData name="Samuel Kim" userId="0b4e8f1a-35cc-4769-966d-024c662a6df8" providerId="ADAL" clId="{56322577-7F7F-43D6-971F-FC11C7CF6D9C}" dt="2024-09-10T16:36:34.572" v="455" actId="167"/>
          <ac:picMkLst>
            <pc:docMk/>
            <pc:sldMk cId="256954224" sldId="1195"/>
            <ac:picMk id="9" creationId="{79752557-AFD7-064D-3BE5-823AED505378}"/>
          </ac:picMkLst>
        </pc:picChg>
      </pc:sldChg>
      <pc:sldChg chg="new del">
        <pc:chgData name="Samuel Kim" userId="0b4e8f1a-35cc-4769-966d-024c662a6df8" providerId="ADAL" clId="{56322577-7F7F-43D6-971F-FC11C7CF6D9C}" dt="2024-09-10T16:26:07.949" v="437" actId="680"/>
        <pc:sldMkLst>
          <pc:docMk/>
          <pc:sldMk cId="2094907324" sldId="1197"/>
        </pc:sldMkLst>
      </pc:sldChg>
    </pc:docChg>
  </pc:docChgLst>
  <pc:docChgLst>
    <pc:chgData name="Samuel Kim" userId="0b4e8f1a-35cc-4769-966d-024c662a6df8" providerId="ADAL" clId="{212717E3-E9BF-4A98-A7EC-03EC098B2B38}"/>
    <pc:docChg chg="undo redo custSel addSld delSld modSld sldOrd">
      <pc:chgData name="Samuel Kim" userId="0b4e8f1a-35cc-4769-966d-024c662a6df8" providerId="ADAL" clId="{212717E3-E9BF-4A98-A7EC-03EC098B2B38}" dt="2024-08-16T20:46:20.295" v="5370" actId="1036"/>
      <pc:docMkLst>
        <pc:docMk/>
      </pc:docMkLst>
      <pc:sldChg chg="addSp delSp modSp add del mod">
        <pc:chgData name="Samuel Kim" userId="0b4e8f1a-35cc-4769-966d-024c662a6df8" providerId="ADAL" clId="{212717E3-E9BF-4A98-A7EC-03EC098B2B38}" dt="2024-08-16T20:10:38.484" v="4216" actId="47"/>
        <pc:sldMkLst>
          <pc:docMk/>
          <pc:sldMk cId="277556773" sldId="712"/>
        </pc:sldMkLst>
        <pc:spChg chg="add mod">
          <ac:chgData name="Samuel Kim" userId="0b4e8f1a-35cc-4769-966d-024c662a6df8" providerId="ADAL" clId="{212717E3-E9BF-4A98-A7EC-03EC098B2B38}" dt="2024-08-15T19:53:49.264" v="2097" actId="27636"/>
          <ac:spMkLst>
            <pc:docMk/>
            <pc:sldMk cId="277556773" sldId="712"/>
            <ac:spMk id="4" creationId="{35649EE5-DF46-7F11-B98A-420A33E086D3}"/>
          </ac:spMkLst>
        </pc:spChg>
        <pc:spChg chg="del mod">
          <ac:chgData name="Samuel Kim" userId="0b4e8f1a-35cc-4769-966d-024c662a6df8" providerId="ADAL" clId="{212717E3-E9BF-4A98-A7EC-03EC098B2B38}" dt="2024-08-15T19:53:49.261" v="2096" actId="478"/>
          <ac:spMkLst>
            <pc:docMk/>
            <pc:sldMk cId="277556773" sldId="712"/>
            <ac:spMk id="5" creationId="{16129BCE-DD17-7B17-D458-79AE6B7AD802}"/>
          </ac:spMkLst>
        </pc:spChg>
        <pc:spChg chg="mod">
          <ac:chgData name="Samuel Kim" userId="0b4e8f1a-35cc-4769-966d-024c662a6df8" providerId="ADAL" clId="{212717E3-E9BF-4A98-A7EC-03EC098B2B38}" dt="2024-08-15T19:58:51.381" v="2529" actId="20577"/>
          <ac:spMkLst>
            <pc:docMk/>
            <pc:sldMk cId="277556773" sldId="712"/>
            <ac:spMk id="6" creationId="{625FED31-23AA-4BA8-ABFA-63DF1D4D3CCB}"/>
          </ac:spMkLst>
        </pc:spChg>
        <pc:spChg chg="mod">
          <ac:chgData name="Samuel Kim" userId="0b4e8f1a-35cc-4769-966d-024c662a6df8" providerId="ADAL" clId="{212717E3-E9BF-4A98-A7EC-03EC098B2B38}" dt="2024-08-15T19:55:45.144" v="2263" actId="20577"/>
          <ac:spMkLst>
            <pc:docMk/>
            <pc:sldMk cId="277556773" sldId="712"/>
            <ac:spMk id="55" creationId="{305BC576-3A7B-2B53-DD65-216A1FF7A327}"/>
          </ac:spMkLst>
        </pc:spChg>
        <pc:picChg chg="mod">
          <ac:chgData name="Samuel Kim" userId="0b4e8f1a-35cc-4769-966d-024c662a6df8" providerId="ADAL" clId="{212717E3-E9BF-4A98-A7EC-03EC098B2B38}" dt="2024-08-15T19:58:10.671" v="2498" actId="1076"/>
          <ac:picMkLst>
            <pc:docMk/>
            <pc:sldMk cId="277556773" sldId="712"/>
            <ac:picMk id="2" creationId="{E78B3E4B-BEAD-4754-960D-EFBDF201E09E}"/>
          </ac:picMkLst>
        </pc:picChg>
      </pc:sldChg>
      <pc:sldChg chg="addSp delSp modSp mod chgLayout">
        <pc:chgData name="Samuel Kim" userId="0b4e8f1a-35cc-4769-966d-024c662a6df8" providerId="ADAL" clId="{212717E3-E9BF-4A98-A7EC-03EC098B2B38}" dt="2024-08-16T20:18:44.857" v="4935" actId="6264"/>
        <pc:sldMkLst>
          <pc:docMk/>
          <pc:sldMk cId="2202775932" sldId="824"/>
        </pc:sldMkLst>
        <pc:spChg chg="mod ord">
          <ac:chgData name="Samuel Kim" userId="0b4e8f1a-35cc-4769-966d-024c662a6df8" providerId="ADAL" clId="{212717E3-E9BF-4A98-A7EC-03EC098B2B38}" dt="2024-08-16T20:18:44.857" v="4935" actId="6264"/>
          <ac:spMkLst>
            <pc:docMk/>
            <pc:sldMk cId="2202775932" sldId="824"/>
            <ac:spMk id="2" creationId="{00000000-0000-0000-0000-000000000000}"/>
          </ac:spMkLst>
        </pc:spChg>
        <pc:spChg chg="mod ord">
          <ac:chgData name="Samuel Kim" userId="0b4e8f1a-35cc-4769-966d-024c662a6df8" providerId="ADAL" clId="{212717E3-E9BF-4A98-A7EC-03EC098B2B38}" dt="2024-08-16T20:18:44.857" v="4935" actId="6264"/>
          <ac:spMkLst>
            <pc:docMk/>
            <pc:sldMk cId="2202775932" sldId="824"/>
            <ac:spMk id="5" creationId="{F5774A95-14FD-9F65-C8E7-ABD9B087BA5B}"/>
          </ac:spMkLst>
        </pc:spChg>
        <pc:spChg chg="mod ord">
          <ac:chgData name="Samuel Kim" userId="0b4e8f1a-35cc-4769-966d-024c662a6df8" providerId="ADAL" clId="{212717E3-E9BF-4A98-A7EC-03EC098B2B38}" dt="2024-08-16T20:18:44.857" v="4935" actId="6264"/>
          <ac:spMkLst>
            <pc:docMk/>
            <pc:sldMk cId="2202775932" sldId="824"/>
            <ac:spMk id="6" creationId="{FAD98AA2-5651-DFC7-AC96-85B1F3556B47}"/>
          </ac:spMkLst>
        </pc:spChg>
        <pc:spChg chg="mod ord">
          <ac:chgData name="Samuel Kim" userId="0b4e8f1a-35cc-4769-966d-024c662a6df8" providerId="ADAL" clId="{212717E3-E9BF-4A98-A7EC-03EC098B2B38}" dt="2024-08-16T20:18:44.857" v="4935" actId="6264"/>
          <ac:spMkLst>
            <pc:docMk/>
            <pc:sldMk cId="2202775932" sldId="824"/>
            <ac:spMk id="7" creationId="{81E3F58E-3102-76B0-4576-9EA3D9382240}"/>
          </ac:spMkLst>
        </pc:spChg>
        <pc:spChg chg="add del mod">
          <ac:chgData name="Samuel Kim" userId="0b4e8f1a-35cc-4769-966d-024c662a6df8" providerId="ADAL" clId="{212717E3-E9BF-4A98-A7EC-03EC098B2B38}" dt="2024-08-16T20:18:44.857" v="4935" actId="6264"/>
          <ac:spMkLst>
            <pc:docMk/>
            <pc:sldMk cId="2202775932" sldId="824"/>
            <ac:spMk id="8" creationId="{9E698474-7D51-FAC8-48A1-F9DD3CF7C51E}"/>
          </ac:spMkLst>
        </pc:spChg>
        <pc:spChg chg="add del mod">
          <ac:chgData name="Samuel Kim" userId="0b4e8f1a-35cc-4769-966d-024c662a6df8" providerId="ADAL" clId="{212717E3-E9BF-4A98-A7EC-03EC098B2B38}" dt="2024-08-16T20:18:44.857" v="4935" actId="6264"/>
          <ac:spMkLst>
            <pc:docMk/>
            <pc:sldMk cId="2202775932" sldId="824"/>
            <ac:spMk id="9" creationId="{1D83DFC7-BB17-B285-EEDA-AF8FB8C20F44}"/>
          </ac:spMkLst>
        </pc:spChg>
        <pc:spChg chg="add del mod">
          <ac:chgData name="Samuel Kim" userId="0b4e8f1a-35cc-4769-966d-024c662a6df8" providerId="ADAL" clId="{212717E3-E9BF-4A98-A7EC-03EC098B2B38}" dt="2024-08-16T20:18:44.857" v="4935" actId="6264"/>
          <ac:spMkLst>
            <pc:docMk/>
            <pc:sldMk cId="2202775932" sldId="824"/>
            <ac:spMk id="10" creationId="{61104ECC-4B73-106E-46C3-4464E02BD9BD}"/>
          </ac:spMkLst>
        </pc:spChg>
        <pc:spChg chg="add del mod">
          <ac:chgData name="Samuel Kim" userId="0b4e8f1a-35cc-4769-966d-024c662a6df8" providerId="ADAL" clId="{212717E3-E9BF-4A98-A7EC-03EC098B2B38}" dt="2024-08-16T20:18:44.857" v="4935" actId="6264"/>
          <ac:spMkLst>
            <pc:docMk/>
            <pc:sldMk cId="2202775932" sldId="824"/>
            <ac:spMk id="11" creationId="{FFED25DF-68CA-4DAF-5861-DC1C20434109}"/>
          </ac:spMkLst>
        </pc:spChg>
        <pc:spChg chg="add del mod ord">
          <ac:chgData name="Samuel Kim" userId="0b4e8f1a-35cc-4769-966d-024c662a6df8" providerId="ADAL" clId="{212717E3-E9BF-4A98-A7EC-03EC098B2B38}" dt="2024-08-16T20:18:44.857" v="4935" actId="6264"/>
          <ac:spMkLst>
            <pc:docMk/>
            <pc:sldMk cId="2202775932" sldId="824"/>
            <ac:spMk id="12" creationId="{F20684E8-E404-F7A7-F1BA-4E20D9858026}"/>
          </ac:spMkLst>
        </pc:spChg>
        <pc:spChg chg="add del mod ord">
          <ac:chgData name="Samuel Kim" userId="0b4e8f1a-35cc-4769-966d-024c662a6df8" providerId="ADAL" clId="{212717E3-E9BF-4A98-A7EC-03EC098B2B38}" dt="2024-08-16T20:18:44.857" v="4935" actId="6264"/>
          <ac:spMkLst>
            <pc:docMk/>
            <pc:sldMk cId="2202775932" sldId="824"/>
            <ac:spMk id="13" creationId="{E3A49270-213D-E0D4-2DC9-DC1A0E3C81C9}"/>
          </ac:spMkLst>
        </pc:spChg>
        <pc:spChg chg="add del mod ord">
          <ac:chgData name="Samuel Kim" userId="0b4e8f1a-35cc-4769-966d-024c662a6df8" providerId="ADAL" clId="{212717E3-E9BF-4A98-A7EC-03EC098B2B38}" dt="2024-08-16T20:18:44.857" v="4935" actId="6264"/>
          <ac:spMkLst>
            <pc:docMk/>
            <pc:sldMk cId="2202775932" sldId="824"/>
            <ac:spMk id="14" creationId="{1E6475D2-31B7-109C-2C3A-E223B77F2B74}"/>
          </ac:spMkLst>
        </pc:spChg>
        <pc:spChg chg="add del mod ord">
          <ac:chgData name="Samuel Kim" userId="0b4e8f1a-35cc-4769-966d-024c662a6df8" providerId="ADAL" clId="{212717E3-E9BF-4A98-A7EC-03EC098B2B38}" dt="2024-08-16T20:18:44.857" v="4935" actId="6264"/>
          <ac:spMkLst>
            <pc:docMk/>
            <pc:sldMk cId="2202775932" sldId="824"/>
            <ac:spMk id="15" creationId="{5712F82B-35EC-4841-E244-B82ABEDFC59E}"/>
          </ac:spMkLst>
        </pc:spChg>
        <pc:spChg chg="add del mod ord">
          <ac:chgData name="Samuel Kim" userId="0b4e8f1a-35cc-4769-966d-024c662a6df8" providerId="ADAL" clId="{212717E3-E9BF-4A98-A7EC-03EC098B2B38}" dt="2024-08-16T20:18:44.857" v="4935" actId="6264"/>
          <ac:spMkLst>
            <pc:docMk/>
            <pc:sldMk cId="2202775932" sldId="824"/>
            <ac:spMk id="16" creationId="{FB6D735F-84EA-83A0-CACF-34E2EA367B89}"/>
          </ac:spMkLst>
        </pc:spChg>
        <pc:spChg chg="add del mod ord">
          <ac:chgData name="Samuel Kim" userId="0b4e8f1a-35cc-4769-966d-024c662a6df8" providerId="ADAL" clId="{212717E3-E9BF-4A98-A7EC-03EC098B2B38}" dt="2024-08-16T20:18:44.857" v="4935" actId="6264"/>
          <ac:spMkLst>
            <pc:docMk/>
            <pc:sldMk cId="2202775932" sldId="824"/>
            <ac:spMk id="17" creationId="{1D09D01A-754B-7FA2-6596-582BEA652D2B}"/>
          </ac:spMkLst>
        </pc:spChg>
        <pc:spChg chg="add del mod ord">
          <ac:chgData name="Samuel Kim" userId="0b4e8f1a-35cc-4769-966d-024c662a6df8" providerId="ADAL" clId="{212717E3-E9BF-4A98-A7EC-03EC098B2B38}" dt="2024-08-16T20:18:44.857" v="4935" actId="6264"/>
          <ac:spMkLst>
            <pc:docMk/>
            <pc:sldMk cId="2202775932" sldId="824"/>
            <ac:spMk id="18" creationId="{F516BABD-2953-FF79-0D74-BE1AB148A25F}"/>
          </ac:spMkLst>
        </pc:spChg>
        <pc:spChg chg="add del mod ord">
          <ac:chgData name="Samuel Kim" userId="0b4e8f1a-35cc-4769-966d-024c662a6df8" providerId="ADAL" clId="{212717E3-E9BF-4A98-A7EC-03EC098B2B38}" dt="2024-08-16T20:18:44.857" v="4935" actId="6264"/>
          <ac:spMkLst>
            <pc:docMk/>
            <pc:sldMk cId="2202775932" sldId="824"/>
            <ac:spMk id="19" creationId="{DA1FFC30-B5A0-578C-0D52-DA7CAC78E803}"/>
          </ac:spMkLst>
        </pc:spChg>
        <pc:spChg chg="add del mod ord">
          <ac:chgData name="Samuel Kim" userId="0b4e8f1a-35cc-4769-966d-024c662a6df8" providerId="ADAL" clId="{212717E3-E9BF-4A98-A7EC-03EC098B2B38}" dt="2024-08-16T20:18:44.857" v="4935" actId="6264"/>
          <ac:spMkLst>
            <pc:docMk/>
            <pc:sldMk cId="2202775932" sldId="824"/>
            <ac:spMk id="20" creationId="{4DE68B91-0639-FBFF-F82F-A0801B542F38}"/>
          </ac:spMkLst>
        </pc:spChg>
        <pc:spChg chg="add del mod ord">
          <ac:chgData name="Samuel Kim" userId="0b4e8f1a-35cc-4769-966d-024c662a6df8" providerId="ADAL" clId="{212717E3-E9BF-4A98-A7EC-03EC098B2B38}" dt="2024-08-16T20:18:44.857" v="4935" actId="6264"/>
          <ac:spMkLst>
            <pc:docMk/>
            <pc:sldMk cId="2202775932" sldId="824"/>
            <ac:spMk id="21" creationId="{AFED4322-CB3F-EC6B-5800-D29102F86BA6}"/>
          </ac:spMkLst>
        </pc:spChg>
        <pc:spChg chg="add del mod ord">
          <ac:chgData name="Samuel Kim" userId="0b4e8f1a-35cc-4769-966d-024c662a6df8" providerId="ADAL" clId="{212717E3-E9BF-4A98-A7EC-03EC098B2B38}" dt="2024-08-16T20:18:44.857" v="4935" actId="6264"/>
          <ac:spMkLst>
            <pc:docMk/>
            <pc:sldMk cId="2202775932" sldId="824"/>
            <ac:spMk id="22" creationId="{10AD703C-64B1-3201-F00E-3396F985CDD1}"/>
          </ac:spMkLst>
        </pc:spChg>
        <pc:spChg chg="add del mod ord">
          <ac:chgData name="Samuel Kim" userId="0b4e8f1a-35cc-4769-966d-024c662a6df8" providerId="ADAL" clId="{212717E3-E9BF-4A98-A7EC-03EC098B2B38}" dt="2024-08-16T20:18:44.857" v="4935" actId="6264"/>
          <ac:spMkLst>
            <pc:docMk/>
            <pc:sldMk cId="2202775932" sldId="824"/>
            <ac:spMk id="23" creationId="{BE33E216-2BF0-7ABB-D8CF-50BDC87424CD}"/>
          </ac:spMkLst>
        </pc:spChg>
        <pc:spChg chg="add del mod ord">
          <ac:chgData name="Samuel Kim" userId="0b4e8f1a-35cc-4769-966d-024c662a6df8" providerId="ADAL" clId="{212717E3-E9BF-4A98-A7EC-03EC098B2B38}" dt="2024-08-16T20:18:44.857" v="4935" actId="6264"/>
          <ac:spMkLst>
            <pc:docMk/>
            <pc:sldMk cId="2202775932" sldId="824"/>
            <ac:spMk id="24" creationId="{B75D7761-0D7C-B43A-41AB-F114081E8039}"/>
          </ac:spMkLst>
        </pc:spChg>
        <pc:spChg chg="add del mod ord">
          <ac:chgData name="Samuel Kim" userId="0b4e8f1a-35cc-4769-966d-024c662a6df8" providerId="ADAL" clId="{212717E3-E9BF-4A98-A7EC-03EC098B2B38}" dt="2024-08-16T20:18:44.857" v="4935" actId="6264"/>
          <ac:spMkLst>
            <pc:docMk/>
            <pc:sldMk cId="2202775932" sldId="824"/>
            <ac:spMk id="25" creationId="{5AE5AD9C-BC08-1857-A090-D9746A5EDC09}"/>
          </ac:spMkLst>
        </pc:spChg>
        <pc:spChg chg="add del mod ord">
          <ac:chgData name="Samuel Kim" userId="0b4e8f1a-35cc-4769-966d-024c662a6df8" providerId="ADAL" clId="{212717E3-E9BF-4A98-A7EC-03EC098B2B38}" dt="2024-08-16T20:18:44.857" v="4935" actId="6264"/>
          <ac:spMkLst>
            <pc:docMk/>
            <pc:sldMk cId="2202775932" sldId="824"/>
            <ac:spMk id="26" creationId="{CC013FF6-E847-B174-396B-F08AF619E943}"/>
          </ac:spMkLst>
        </pc:spChg>
        <pc:spChg chg="add del mod ord">
          <ac:chgData name="Samuel Kim" userId="0b4e8f1a-35cc-4769-966d-024c662a6df8" providerId="ADAL" clId="{212717E3-E9BF-4A98-A7EC-03EC098B2B38}" dt="2024-08-16T20:18:44.857" v="4935" actId="6264"/>
          <ac:spMkLst>
            <pc:docMk/>
            <pc:sldMk cId="2202775932" sldId="824"/>
            <ac:spMk id="27" creationId="{ACDEB4B2-0FBF-5D88-B747-C7D7E76AAE2C}"/>
          </ac:spMkLst>
        </pc:spChg>
        <pc:spChg chg="add del mod ord">
          <ac:chgData name="Samuel Kim" userId="0b4e8f1a-35cc-4769-966d-024c662a6df8" providerId="ADAL" clId="{212717E3-E9BF-4A98-A7EC-03EC098B2B38}" dt="2024-08-16T20:18:44.857" v="4935" actId="6264"/>
          <ac:spMkLst>
            <pc:docMk/>
            <pc:sldMk cId="2202775932" sldId="824"/>
            <ac:spMk id="28" creationId="{5FE10372-C4E3-2DD8-171B-8D9A6CF3D24B}"/>
          </ac:spMkLst>
        </pc:spChg>
        <pc:spChg chg="add del mod ord">
          <ac:chgData name="Samuel Kim" userId="0b4e8f1a-35cc-4769-966d-024c662a6df8" providerId="ADAL" clId="{212717E3-E9BF-4A98-A7EC-03EC098B2B38}" dt="2024-08-16T20:18:44.857" v="4935" actId="6264"/>
          <ac:spMkLst>
            <pc:docMk/>
            <pc:sldMk cId="2202775932" sldId="824"/>
            <ac:spMk id="29" creationId="{A6B3937D-0B01-8668-20C2-1EA18363BB65}"/>
          </ac:spMkLst>
        </pc:spChg>
        <pc:spChg chg="add del mod ord">
          <ac:chgData name="Samuel Kim" userId="0b4e8f1a-35cc-4769-966d-024c662a6df8" providerId="ADAL" clId="{212717E3-E9BF-4A98-A7EC-03EC098B2B38}" dt="2024-08-16T20:18:44.857" v="4935" actId="6264"/>
          <ac:spMkLst>
            <pc:docMk/>
            <pc:sldMk cId="2202775932" sldId="824"/>
            <ac:spMk id="30" creationId="{672D0784-F81D-1A7C-DF08-684BC519A9C9}"/>
          </ac:spMkLst>
        </pc:spChg>
      </pc:sldChg>
      <pc:sldChg chg="modSp mod modNotesTx">
        <pc:chgData name="Samuel Kim" userId="0b4e8f1a-35cc-4769-966d-024c662a6df8" providerId="ADAL" clId="{212717E3-E9BF-4A98-A7EC-03EC098B2B38}" dt="2024-08-16T20:29:58.961" v="5177" actId="11"/>
        <pc:sldMkLst>
          <pc:docMk/>
          <pc:sldMk cId="4011119883" sldId="925"/>
        </pc:sldMkLst>
        <pc:spChg chg="mod">
          <ac:chgData name="Samuel Kim" userId="0b4e8f1a-35cc-4769-966d-024c662a6df8" providerId="ADAL" clId="{212717E3-E9BF-4A98-A7EC-03EC098B2B38}" dt="2024-08-16T20:29:41.785" v="5175" actId="20577"/>
          <ac:spMkLst>
            <pc:docMk/>
            <pc:sldMk cId="4011119883" sldId="925"/>
            <ac:spMk id="3" creationId="{44B3AF00-5714-47F4-9C1D-6C1226D98C6A}"/>
          </ac:spMkLst>
        </pc:spChg>
      </pc:sldChg>
      <pc:sldChg chg="modSp mod modNotesTx">
        <pc:chgData name="Samuel Kim" userId="0b4e8f1a-35cc-4769-966d-024c662a6df8" providerId="ADAL" clId="{212717E3-E9BF-4A98-A7EC-03EC098B2B38}" dt="2024-08-16T20:30:31.509" v="5189"/>
        <pc:sldMkLst>
          <pc:docMk/>
          <pc:sldMk cId="4292446568" sldId="933"/>
        </pc:sldMkLst>
        <pc:spChg chg="mod">
          <ac:chgData name="Samuel Kim" userId="0b4e8f1a-35cc-4769-966d-024c662a6df8" providerId="ADAL" clId="{212717E3-E9BF-4A98-A7EC-03EC098B2B38}" dt="2024-08-16T20:30:26.015" v="5188" actId="6549"/>
          <ac:spMkLst>
            <pc:docMk/>
            <pc:sldMk cId="4292446568" sldId="933"/>
            <ac:spMk id="3" creationId="{887C536B-8AAF-416E-B2D6-725F699C1FD1}"/>
          </ac:spMkLst>
        </pc:spChg>
      </pc:sldChg>
      <pc:sldChg chg="addSp delSp modSp mod modNotesTx">
        <pc:chgData name="Samuel Kim" userId="0b4e8f1a-35cc-4769-966d-024c662a6df8" providerId="ADAL" clId="{212717E3-E9BF-4A98-A7EC-03EC098B2B38}" dt="2024-08-16T20:31:18.104" v="5201" actId="11"/>
        <pc:sldMkLst>
          <pc:docMk/>
          <pc:sldMk cId="3593668804" sldId="942"/>
        </pc:sldMkLst>
        <pc:spChg chg="mod">
          <ac:chgData name="Samuel Kim" userId="0b4e8f1a-35cc-4769-966d-024c662a6df8" providerId="ADAL" clId="{212717E3-E9BF-4A98-A7EC-03EC098B2B38}" dt="2024-08-14T04:22:56.888" v="1238" actId="20577"/>
          <ac:spMkLst>
            <pc:docMk/>
            <pc:sldMk cId="3593668804" sldId="942"/>
            <ac:spMk id="3" creationId="{2B19FC48-2EC0-A86A-9B61-FCB1C79F4D59}"/>
          </ac:spMkLst>
        </pc:spChg>
        <pc:spChg chg="mod">
          <ac:chgData name="Samuel Kim" userId="0b4e8f1a-35cc-4769-966d-024c662a6df8" providerId="ADAL" clId="{212717E3-E9BF-4A98-A7EC-03EC098B2B38}" dt="2024-08-16T20:31:11.230" v="5200" actId="20577"/>
          <ac:spMkLst>
            <pc:docMk/>
            <pc:sldMk cId="3593668804" sldId="942"/>
            <ac:spMk id="24" creationId="{90AF2912-CCBC-91EB-9CDC-6BAC9D87E0AA}"/>
          </ac:spMkLst>
        </pc:spChg>
        <pc:spChg chg="del mod topLvl">
          <ac:chgData name="Samuel Kim" userId="0b4e8f1a-35cc-4769-966d-024c662a6df8" providerId="ADAL" clId="{212717E3-E9BF-4A98-A7EC-03EC098B2B38}" dt="2024-08-14T04:29:15.816" v="1288" actId="478"/>
          <ac:spMkLst>
            <pc:docMk/>
            <pc:sldMk cId="3593668804" sldId="942"/>
            <ac:spMk id="27" creationId="{C602ACB2-3E8B-9AC7-F6DE-BCA05A3E829F}"/>
          </ac:spMkLst>
        </pc:spChg>
        <pc:spChg chg="add mod ord">
          <ac:chgData name="Samuel Kim" userId="0b4e8f1a-35cc-4769-966d-024c662a6df8" providerId="ADAL" clId="{212717E3-E9BF-4A98-A7EC-03EC098B2B38}" dt="2024-08-14T04:35:49.573" v="1356" actId="1076"/>
          <ac:spMkLst>
            <pc:docMk/>
            <pc:sldMk cId="3593668804" sldId="942"/>
            <ac:spMk id="30" creationId="{4EE59EE2-283D-AE10-D9DE-C44F6109E43F}"/>
          </ac:spMkLst>
        </pc:spChg>
        <pc:grpChg chg="add del mod">
          <ac:chgData name="Samuel Kim" userId="0b4e8f1a-35cc-4769-966d-024c662a6df8" providerId="ADAL" clId="{212717E3-E9BF-4A98-A7EC-03EC098B2B38}" dt="2024-08-14T04:25:28.617" v="1262" actId="165"/>
          <ac:grpSpMkLst>
            <pc:docMk/>
            <pc:sldMk cId="3593668804" sldId="942"/>
            <ac:grpSpMk id="28" creationId="{F1EB6791-69F4-4536-7D82-96DE958EA27B}"/>
          </ac:grpSpMkLst>
        </pc:grpChg>
        <pc:grpChg chg="add del mod">
          <ac:chgData name="Samuel Kim" userId="0b4e8f1a-35cc-4769-966d-024c662a6df8" providerId="ADAL" clId="{212717E3-E9BF-4A98-A7EC-03EC098B2B38}" dt="2024-08-14T04:28:25.848" v="1283" actId="165"/>
          <ac:grpSpMkLst>
            <pc:docMk/>
            <pc:sldMk cId="3593668804" sldId="942"/>
            <ac:grpSpMk id="29" creationId="{4E3161C6-7D2B-8062-DEE3-F5BE3B7DCC91}"/>
          </ac:grpSpMkLst>
        </pc:grpChg>
        <pc:grpChg chg="add mod">
          <ac:chgData name="Samuel Kim" userId="0b4e8f1a-35cc-4769-966d-024c662a6df8" providerId="ADAL" clId="{212717E3-E9BF-4A98-A7EC-03EC098B2B38}" dt="2024-08-14T04:35:49.573" v="1356" actId="1076"/>
          <ac:grpSpMkLst>
            <pc:docMk/>
            <pc:sldMk cId="3593668804" sldId="942"/>
            <ac:grpSpMk id="31" creationId="{4EF60516-37A0-55CB-2B5B-72618B385DCC}"/>
          </ac:grpSpMkLst>
        </pc:grpChg>
        <pc:picChg chg="mod topLvl">
          <ac:chgData name="Samuel Kim" userId="0b4e8f1a-35cc-4769-966d-024c662a6df8" providerId="ADAL" clId="{212717E3-E9BF-4A98-A7EC-03EC098B2B38}" dt="2024-08-14T04:35:49.573" v="1356" actId="1076"/>
          <ac:picMkLst>
            <pc:docMk/>
            <pc:sldMk cId="3593668804" sldId="942"/>
            <ac:picMk id="2" creationId="{3A6B5E8C-F253-54F1-E117-87CB4168B86A}"/>
          </ac:picMkLst>
        </pc:picChg>
        <pc:picChg chg="mod topLvl">
          <ac:chgData name="Samuel Kim" userId="0b4e8f1a-35cc-4769-966d-024c662a6df8" providerId="ADAL" clId="{212717E3-E9BF-4A98-A7EC-03EC098B2B38}" dt="2024-08-14T04:35:49.573" v="1356" actId="1076"/>
          <ac:picMkLst>
            <pc:docMk/>
            <pc:sldMk cId="3593668804" sldId="942"/>
            <ac:picMk id="23" creationId="{4712897D-BCC6-65BA-7DD8-C582D35E4E56}"/>
          </ac:picMkLst>
        </pc:picChg>
        <pc:cxnChg chg="add del mod">
          <ac:chgData name="Samuel Kim" userId="0b4e8f1a-35cc-4769-966d-024c662a6df8" providerId="ADAL" clId="{212717E3-E9BF-4A98-A7EC-03EC098B2B38}" dt="2024-08-14T04:35:17.863" v="1353" actId="478"/>
          <ac:cxnSpMkLst>
            <pc:docMk/>
            <pc:sldMk cId="3593668804" sldId="942"/>
            <ac:cxnSpMk id="33" creationId="{A8616143-BF2D-4EE7-DA98-34775B62C06C}"/>
          </ac:cxnSpMkLst>
        </pc:cxnChg>
        <pc:cxnChg chg="add del mod">
          <ac:chgData name="Samuel Kim" userId="0b4e8f1a-35cc-4769-966d-024c662a6df8" providerId="ADAL" clId="{212717E3-E9BF-4A98-A7EC-03EC098B2B38}" dt="2024-08-14T04:35:17.863" v="1353" actId="478"/>
          <ac:cxnSpMkLst>
            <pc:docMk/>
            <pc:sldMk cId="3593668804" sldId="942"/>
            <ac:cxnSpMk id="34" creationId="{D9AC08CC-CD2C-4548-C94A-238DF64366E5}"/>
          </ac:cxnSpMkLst>
        </pc:cxnChg>
      </pc:sldChg>
      <pc:sldChg chg="modSp mod modNotesTx">
        <pc:chgData name="Samuel Kim" userId="0b4e8f1a-35cc-4769-966d-024c662a6df8" providerId="ADAL" clId="{212717E3-E9BF-4A98-A7EC-03EC098B2B38}" dt="2024-08-16T20:34:05.279" v="5260" actId="11"/>
        <pc:sldMkLst>
          <pc:docMk/>
          <pc:sldMk cId="2668882180" sldId="953"/>
        </pc:sldMkLst>
        <pc:spChg chg="mod">
          <ac:chgData name="Samuel Kim" userId="0b4e8f1a-35cc-4769-966d-024c662a6df8" providerId="ADAL" clId="{212717E3-E9BF-4A98-A7EC-03EC098B2B38}" dt="2024-08-16T20:33:59.269" v="5259" actId="20577"/>
          <ac:spMkLst>
            <pc:docMk/>
            <pc:sldMk cId="2668882180" sldId="953"/>
            <ac:spMk id="2" creationId="{336F9E11-2588-4971-9217-DF7AE42116E4}"/>
          </ac:spMkLst>
        </pc:spChg>
        <pc:graphicFrameChg chg="modGraphic">
          <ac:chgData name="Samuel Kim" userId="0b4e8f1a-35cc-4769-966d-024c662a6df8" providerId="ADAL" clId="{212717E3-E9BF-4A98-A7EC-03EC098B2B38}" dt="2024-08-16T20:33:55.278" v="5255" actId="20577"/>
          <ac:graphicFrameMkLst>
            <pc:docMk/>
            <pc:sldMk cId="2668882180" sldId="953"/>
            <ac:graphicFrameMk id="7" creationId="{B1BFD9E8-D646-B209-A330-41DA4048BBAC}"/>
          </ac:graphicFrameMkLst>
        </pc:graphicFrameChg>
      </pc:sldChg>
      <pc:sldChg chg="modSp mod modNotesTx">
        <pc:chgData name="Samuel Kim" userId="0b4e8f1a-35cc-4769-966d-024c662a6df8" providerId="ADAL" clId="{212717E3-E9BF-4A98-A7EC-03EC098B2B38}" dt="2024-08-16T20:34:38.905" v="5273" actId="11"/>
        <pc:sldMkLst>
          <pc:docMk/>
          <pc:sldMk cId="2747229851" sldId="960"/>
        </pc:sldMkLst>
        <pc:spChg chg="mod">
          <ac:chgData name="Samuel Kim" userId="0b4e8f1a-35cc-4769-966d-024c662a6df8" providerId="ADAL" clId="{212717E3-E9BF-4A98-A7EC-03EC098B2B38}" dt="2024-08-16T20:34:31.066" v="5272" actId="20577"/>
          <ac:spMkLst>
            <pc:docMk/>
            <pc:sldMk cId="2747229851" sldId="960"/>
            <ac:spMk id="2" creationId="{C40F0A09-DB7C-47DA-AC59-C43347D58226}"/>
          </ac:spMkLst>
        </pc:spChg>
      </pc:sldChg>
      <pc:sldChg chg="modSp mod modNotesTx">
        <pc:chgData name="Samuel Kim" userId="0b4e8f1a-35cc-4769-966d-024c662a6df8" providerId="ADAL" clId="{212717E3-E9BF-4A98-A7EC-03EC098B2B38}" dt="2024-08-16T20:34:22.874" v="5268" actId="11"/>
        <pc:sldMkLst>
          <pc:docMk/>
          <pc:sldMk cId="2355665160" sldId="962"/>
        </pc:sldMkLst>
        <pc:spChg chg="mod">
          <ac:chgData name="Samuel Kim" userId="0b4e8f1a-35cc-4769-966d-024c662a6df8" providerId="ADAL" clId="{212717E3-E9BF-4A98-A7EC-03EC098B2B38}" dt="2024-08-16T20:34:10.862" v="5266" actId="20577"/>
          <ac:spMkLst>
            <pc:docMk/>
            <pc:sldMk cId="2355665160" sldId="962"/>
            <ac:spMk id="2" creationId="{C40F0A09-DB7C-47DA-AC59-C43347D58226}"/>
          </ac:spMkLst>
        </pc:spChg>
      </pc:sldChg>
      <pc:sldChg chg="modSp mod">
        <pc:chgData name="Samuel Kim" userId="0b4e8f1a-35cc-4769-966d-024c662a6df8" providerId="ADAL" clId="{212717E3-E9BF-4A98-A7EC-03EC098B2B38}" dt="2024-08-14T04:04:08.344" v="1101" actId="20577"/>
        <pc:sldMkLst>
          <pc:docMk/>
          <pc:sldMk cId="3955491895" sldId="966"/>
        </pc:sldMkLst>
        <pc:spChg chg="mod">
          <ac:chgData name="Samuel Kim" userId="0b4e8f1a-35cc-4769-966d-024c662a6df8" providerId="ADAL" clId="{212717E3-E9BF-4A98-A7EC-03EC098B2B38}" dt="2024-08-14T04:04:08.344" v="1101" actId="20577"/>
          <ac:spMkLst>
            <pc:docMk/>
            <pc:sldMk cId="3955491895" sldId="966"/>
            <ac:spMk id="5" creationId="{64F10400-1586-D4B4-B224-FF443ECB201F}"/>
          </ac:spMkLst>
        </pc:spChg>
      </pc:sldChg>
      <pc:sldChg chg="modSp mod modNotesTx">
        <pc:chgData name="Samuel Kim" userId="0b4e8f1a-35cc-4769-966d-024c662a6df8" providerId="ADAL" clId="{212717E3-E9BF-4A98-A7EC-03EC098B2B38}" dt="2024-08-16T20:30:54.460" v="5195" actId="11"/>
        <pc:sldMkLst>
          <pc:docMk/>
          <pc:sldMk cId="3296643201" sldId="986"/>
        </pc:sldMkLst>
        <pc:spChg chg="mod">
          <ac:chgData name="Samuel Kim" userId="0b4e8f1a-35cc-4769-966d-024c662a6df8" providerId="ADAL" clId="{212717E3-E9BF-4A98-A7EC-03EC098B2B38}" dt="2024-08-16T20:30:48.166" v="5194" actId="20577"/>
          <ac:spMkLst>
            <pc:docMk/>
            <pc:sldMk cId="3296643201" sldId="986"/>
            <ac:spMk id="121" creationId="{22CFA7DB-C212-7E46-67CA-AA7CCAB82C56}"/>
          </ac:spMkLst>
        </pc:spChg>
      </pc:sldChg>
      <pc:sldChg chg="modSp mod modNotesTx">
        <pc:chgData name="Samuel Kim" userId="0b4e8f1a-35cc-4769-966d-024c662a6df8" providerId="ADAL" clId="{212717E3-E9BF-4A98-A7EC-03EC098B2B38}" dt="2024-08-16T20:30:44.400" v="5192" actId="11"/>
        <pc:sldMkLst>
          <pc:docMk/>
          <pc:sldMk cId="2113100660" sldId="987"/>
        </pc:sldMkLst>
        <pc:spChg chg="mod">
          <ac:chgData name="Samuel Kim" userId="0b4e8f1a-35cc-4769-966d-024c662a6df8" providerId="ADAL" clId="{212717E3-E9BF-4A98-A7EC-03EC098B2B38}" dt="2024-08-16T20:30:37.831" v="5191" actId="6549"/>
          <ac:spMkLst>
            <pc:docMk/>
            <pc:sldMk cId="2113100660" sldId="987"/>
            <ac:spMk id="38" creationId="{B309B4CE-F7FE-4A91-1931-2555EA78DFEF}"/>
          </ac:spMkLst>
        </pc:spChg>
      </pc:sldChg>
      <pc:sldChg chg="modSp mod modNotesTx">
        <pc:chgData name="Samuel Kim" userId="0b4e8f1a-35cc-4769-966d-024c662a6df8" providerId="ADAL" clId="{212717E3-E9BF-4A98-A7EC-03EC098B2B38}" dt="2024-08-16T20:34:50.293" v="5278" actId="11"/>
        <pc:sldMkLst>
          <pc:docMk/>
          <pc:sldMk cId="289849873" sldId="992"/>
        </pc:sldMkLst>
        <pc:spChg chg="mod">
          <ac:chgData name="Samuel Kim" userId="0b4e8f1a-35cc-4769-966d-024c662a6df8" providerId="ADAL" clId="{212717E3-E9BF-4A98-A7EC-03EC098B2B38}" dt="2024-08-16T20:34:45.007" v="5277" actId="20577"/>
          <ac:spMkLst>
            <pc:docMk/>
            <pc:sldMk cId="289849873" sldId="992"/>
            <ac:spMk id="2" creationId="{00000000-0000-0000-0000-000000000000}"/>
          </ac:spMkLst>
        </pc:spChg>
      </pc:sldChg>
      <pc:sldChg chg="modSp mod">
        <pc:chgData name="Samuel Kim" userId="0b4e8f1a-35cc-4769-966d-024c662a6df8" providerId="ADAL" clId="{212717E3-E9BF-4A98-A7EC-03EC098B2B38}" dt="2024-08-16T20:23:29.939" v="4999" actId="14100"/>
        <pc:sldMkLst>
          <pc:docMk/>
          <pc:sldMk cId="1456226579" sldId="993"/>
        </pc:sldMkLst>
        <pc:spChg chg="mod">
          <ac:chgData name="Samuel Kim" userId="0b4e8f1a-35cc-4769-966d-024c662a6df8" providerId="ADAL" clId="{212717E3-E9BF-4A98-A7EC-03EC098B2B38}" dt="2024-08-16T20:23:29.939" v="4999" actId="14100"/>
          <ac:spMkLst>
            <pc:docMk/>
            <pc:sldMk cId="1456226579" sldId="993"/>
            <ac:spMk id="3" creationId="{F25D2926-1908-4467-E125-2A364DBCE170}"/>
          </ac:spMkLst>
        </pc:spChg>
      </pc:sldChg>
      <pc:sldChg chg="modSp mod">
        <pc:chgData name="Samuel Kim" userId="0b4e8f1a-35cc-4769-966d-024c662a6df8" providerId="ADAL" clId="{212717E3-E9BF-4A98-A7EC-03EC098B2B38}" dt="2024-08-16T20:23:41.937" v="5006" actId="20577"/>
        <pc:sldMkLst>
          <pc:docMk/>
          <pc:sldMk cId="2676586321" sldId="994"/>
        </pc:sldMkLst>
        <pc:spChg chg="mod">
          <ac:chgData name="Samuel Kim" userId="0b4e8f1a-35cc-4769-966d-024c662a6df8" providerId="ADAL" clId="{212717E3-E9BF-4A98-A7EC-03EC098B2B38}" dt="2024-08-16T20:23:41.937" v="5006" actId="20577"/>
          <ac:spMkLst>
            <pc:docMk/>
            <pc:sldMk cId="2676586321" sldId="994"/>
            <ac:spMk id="3" creationId="{F25D2926-1908-4467-E125-2A364DBCE170}"/>
          </ac:spMkLst>
        </pc:spChg>
      </pc:sldChg>
      <pc:sldChg chg="modSp mod">
        <pc:chgData name="Samuel Kim" userId="0b4e8f1a-35cc-4769-966d-024c662a6df8" providerId="ADAL" clId="{212717E3-E9BF-4A98-A7EC-03EC098B2B38}" dt="2024-08-16T20:23:56.119" v="5012" actId="20577"/>
        <pc:sldMkLst>
          <pc:docMk/>
          <pc:sldMk cId="2060886005" sldId="1079"/>
        </pc:sldMkLst>
        <pc:spChg chg="mod">
          <ac:chgData name="Samuel Kim" userId="0b4e8f1a-35cc-4769-966d-024c662a6df8" providerId="ADAL" clId="{212717E3-E9BF-4A98-A7EC-03EC098B2B38}" dt="2024-08-16T20:23:56.119" v="5012" actId="20577"/>
          <ac:spMkLst>
            <pc:docMk/>
            <pc:sldMk cId="2060886005" sldId="1079"/>
            <ac:spMk id="3" creationId="{F25D2926-1908-4467-E125-2A364DBCE170}"/>
          </ac:spMkLst>
        </pc:spChg>
      </pc:sldChg>
      <pc:sldChg chg="modSp mod modNotesTx">
        <pc:chgData name="Samuel Kim" userId="0b4e8f1a-35cc-4769-966d-024c662a6df8" providerId="ADAL" clId="{212717E3-E9BF-4A98-A7EC-03EC098B2B38}" dt="2024-08-16T20:31:07.289" v="5198" actId="11"/>
        <pc:sldMkLst>
          <pc:docMk/>
          <pc:sldMk cId="1279160646" sldId="1081"/>
        </pc:sldMkLst>
        <pc:spChg chg="mod">
          <ac:chgData name="Samuel Kim" userId="0b4e8f1a-35cc-4769-966d-024c662a6df8" providerId="ADAL" clId="{212717E3-E9BF-4A98-A7EC-03EC098B2B38}" dt="2024-08-16T20:30:57.542" v="5197" actId="6549"/>
          <ac:spMkLst>
            <pc:docMk/>
            <pc:sldMk cId="1279160646" sldId="1081"/>
            <ac:spMk id="2" creationId="{173D865E-571B-D260-6EC0-070EDF19E5DB}"/>
          </ac:spMkLst>
        </pc:spChg>
        <pc:picChg chg="mod">
          <ac:chgData name="Samuel Kim" userId="0b4e8f1a-35cc-4769-966d-024c662a6df8" providerId="ADAL" clId="{212717E3-E9BF-4A98-A7EC-03EC098B2B38}" dt="2024-08-14T04:11:47.967" v="1142"/>
          <ac:picMkLst>
            <pc:docMk/>
            <pc:sldMk cId="1279160646" sldId="1081"/>
            <ac:picMk id="7170" creationId="{42A12721-EF42-D4BE-F833-8E9EFC466401}"/>
          </ac:picMkLst>
        </pc:picChg>
      </pc:sldChg>
      <pc:sldChg chg="modSp mod">
        <pc:chgData name="Samuel Kim" userId="0b4e8f1a-35cc-4769-966d-024c662a6df8" providerId="ADAL" clId="{212717E3-E9BF-4A98-A7EC-03EC098B2B38}" dt="2024-08-14T04:42:26.577" v="1437" actId="948"/>
        <pc:sldMkLst>
          <pc:docMk/>
          <pc:sldMk cId="2794043861" sldId="1114"/>
        </pc:sldMkLst>
        <pc:spChg chg="mod">
          <ac:chgData name="Samuel Kim" userId="0b4e8f1a-35cc-4769-966d-024c662a6df8" providerId="ADAL" clId="{212717E3-E9BF-4A98-A7EC-03EC098B2B38}" dt="2024-08-14T04:42:26.577" v="1437" actId="948"/>
          <ac:spMkLst>
            <pc:docMk/>
            <pc:sldMk cId="2794043861" sldId="1114"/>
            <ac:spMk id="26" creationId="{23DC2AE1-0A2F-C3EA-1300-0586F85404E4}"/>
          </ac:spMkLst>
        </pc:spChg>
      </pc:sldChg>
      <pc:sldChg chg="addSp delSp modSp mod modNotesTx">
        <pc:chgData name="Samuel Kim" userId="0b4e8f1a-35cc-4769-966d-024c662a6df8" providerId="ADAL" clId="{212717E3-E9BF-4A98-A7EC-03EC098B2B38}" dt="2024-08-16T20:33:42.693" v="5250" actId="11"/>
        <pc:sldMkLst>
          <pc:docMk/>
          <pc:sldMk cId="1393327440" sldId="1146"/>
        </pc:sldMkLst>
        <pc:spChg chg="mod">
          <ac:chgData name="Samuel Kim" userId="0b4e8f1a-35cc-4769-966d-024c662a6df8" providerId="ADAL" clId="{212717E3-E9BF-4A98-A7EC-03EC098B2B38}" dt="2024-08-16T20:33:36.566" v="5249" actId="20577"/>
          <ac:spMkLst>
            <pc:docMk/>
            <pc:sldMk cId="1393327440" sldId="1146"/>
            <ac:spMk id="6" creationId="{CE663A52-C74A-5DAE-5587-6D5C64BB2636}"/>
          </ac:spMkLst>
        </pc:spChg>
        <pc:spChg chg="mod">
          <ac:chgData name="Samuel Kim" userId="0b4e8f1a-35cc-4769-966d-024c662a6df8" providerId="ADAL" clId="{212717E3-E9BF-4A98-A7EC-03EC098B2B38}" dt="2024-08-16T20:33:34.916" v="5247" actId="20577"/>
          <ac:spMkLst>
            <pc:docMk/>
            <pc:sldMk cId="1393327440" sldId="1146"/>
            <ac:spMk id="7" creationId="{6B788D7E-9BA7-6C27-5968-4594B496C3C2}"/>
          </ac:spMkLst>
        </pc:spChg>
        <pc:spChg chg="mod">
          <ac:chgData name="Samuel Kim" userId="0b4e8f1a-35cc-4769-966d-024c662a6df8" providerId="ADAL" clId="{212717E3-E9BF-4A98-A7EC-03EC098B2B38}" dt="2024-08-16T20:33:30.638" v="5245" actId="20577"/>
          <ac:spMkLst>
            <pc:docMk/>
            <pc:sldMk cId="1393327440" sldId="1146"/>
            <ac:spMk id="8" creationId="{EDF41BAC-C24C-407A-21A9-3DE879A7C07A}"/>
          </ac:spMkLst>
        </pc:spChg>
        <pc:picChg chg="del mod">
          <ac:chgData name="Samuel Kim" userId="0b4e8f1a-35cc-4769-966d-024c662a6df8" providerId="ADAL" clId="{212717E3-E9BF-4A98-A7EC-03EC098B2B38}" dt="2024-08-14T04:06:33.206" v="1125" actId="478"/>
          <ac:picMkLst>
            <pc:docMk/>
            <pc:sldMk cId="1393327440" sldId="1146"/>
            <ac:picMk id="3" creationId="{8A741CED-BE43-03CF-6955-F839D6440E1F}"/>
          </ac:picMkLst>
        </pc:picChg>
        <pc:picChg chg="add del mod">
          <ac:chgData name="Samuel Kim" userId="0b4e8f1a-35cc-4769-966d-024c662a6df8" providerId="ADAL" clId="{212717E3-E9BF-4A98-A7EC-03EC098B2B38}" dt="2024-08-14T04:06:23.690" v="1124" actId="478"/>
          <ac:picMkLst>
            <pc:docMk/>
            <pc:sldMk cId="1393327440" sldId="1146"/>
            <ac:picMk id="4" creationId="{03397FEA-B73D-E89A-0E23-1213C09D5F18}"/>
          </ac:picMkLst>
        </pc:picChg>
      </pc:sldChg>
      <pc:sldChg chg="modSp mod modNotesTx">
        <pc:chgData name="Samuel Kim" userId="0b4e8f1a-35cc-4769-966d-024c662a6df8" providerId="ADAL" clId="{212717E3-E9BF-4A98-A7EC-03EC098B2B38}" dt="2024-08-16T20:32:16.162" v="5220" actId="11"/>
        <pc:sldMkLst>
          <pc:docMk/>
          <pc:sldMk cId="1090957218" sldId="1149"/>
        </pc:sldMkLst>
        <pc:spChg chg="mod">
          <ac:chgData name="Samuel Kim" userId="0b4e8f1a-35cc-4769-966d-024c662a6df8" providerId="ADAL" clId="{212717E3-E9BF-4A98-A7EC-03EC098B2B38}" dt="2024-08-16T20:32:10.965" v="5219" actId="20577"/>
          <ac:spMkLst>
            <pc:docMk/>
            <pc:sldMk cId="1090957218" sldId="1149"/>
            <ac:spMk id="24" creationId="{C9A92752-1698-A2C0-EBD4-718723D55F81}"/>
          </ac:spMkLst>
        </pc:spChg>
        <pc:picChg chg="mod">
          <ac:chgData name="Samuel Kim" userId="0b4e8f1a-35cc-4769-966d-024c662a6df8" providerId="ADAL" clId="{212717E3-E9BF-4A98-A7EC-03EC098B2B38}" dt="2024-08-14T04:07:02.482" v="1126" actId="14826"/>
          <ac:picMkLst>
            <pc:docMk/>
            <pc:sldMk cId="1090957218" sldId="1149"/>
            <ac:picMk id="2050" creationId="{C21B74D8-9580-4195-D8DF-CA481EF65027}"/>
          </ac:picMkLst>
        </pc:picChg>
      </pc:sldChg>
      <pc:sldChg chg="modSp mod modNotesTx">
        <pc:chgData name="Samuel Kim" userId="0b4e8f1a-35cc-4769-966d-024c662a6df8" providerId="ADAL" clId="{212717E3-E9BF-4A98-A7EC-03EC098B2B38}" dt="2024-08-16T20:32:08.297" v="5217" actId="11"/>
        <pc:sldMkLst>
          <pc:docMk/>
          <pc:sldMk cId="2297160221" sldId="1150"/>
        </pc:sldMkLst>
        <pc:spChg chg="mod">
          <ac:chgData name="Samuel Kim" userId="0b4e8f1a-35cc-4769-966d-024c662a6df8" providerId="ADAL" clId="{212717E3-E9BF-4A98-A7EC-03EC098B2B38}" dt="2024-08-16T20:32:03.181" v="5216" actId="20577"/>
          <ac:spMkLst>
            <pc:docMk/>
            <pc:sldMk cId="2297160221" sldId="1150"/>
            <ac:spMk id="24" creationId="{0BF841AF-A67F-5799-D929-1E6AFD619BE5}"/>
          </ac:spMkLst>
        </pc:spChg>
        <pc:picChg chg="mod">
          <ac:chgData name="Samuel Kim" userId="0b4e8f1a-35cc-4769-966d-024c662a6df8" providerId="ADAL" clId="{212717E3-E9BF-4A98-A7EC-03EC098B2B38}" dt="2024-08-14T04:07:57.240" v="1132" actId="14826"/>
          <ac:picMkLst>
            <pc:docMk/>
            <pc:sldMk cId="2297160221" sldId="1150"/>
            <ac:picMk id="3074" creationId="{6322DF8A-A380-810D-04D7-351BCCBACF81}"/>
          </ac:picMkLst>
        </pc:picChg>
      </pc:sldChg>
      <pc:sldChg chg="modSp mod">
        <pc:chgData name="Samuel Kim" userId="0b4e8f1a-35cc-4769-966d-024c662a6df8" providerId="ADAL" clId="{212717E3-E9BF-4A98-A7EC-03EC098B2B38}" dt="2024-08-14T04:40:29.005" v="1410" actId="1076"/>
        <pc:sldMkLst>
          <pc:docMk/>
          <pc:sldMk cId="2766743655" sldId="1151"/>
        </pc:sldMkLst>
        <pc:spChg chg="mod">
          <ac:chgData name="Samuel Kim" userId="0b4e8f1a-35cc-4769-966d-024c662a6df8" providerId="ADAL" clId="{212717E3-E9BF-4A98-A7EC-03EC098B2B38}" dt="2024-08-14T04:40:22.429" v="1408" actId="1076"/>
          <ac:spMkLst>
            <pc:docMk/>
            <pc:sldMk cId="2766743655" sldId="1151"/>
            <ac:spMk id="4" creationId="{35C96C0F-D899-D7EE-A952-D40FFB8292F4}"/>
          </ac:spMkLst>
        </pc:spChg>
        <pc:picChg chg="mod">
          <ac:chgData name="Samuel Kim" userId="0b4e8f1a-35cc-4769-966d-024c662a6df8" providerId="ADAL" clId="{212717E3-E9BF-4A98-A7EC-03EC098B2B38}" dt="2024-08-14T04:40:26.672" v="1409" actId="1076"/>
          <ac:picMkLst>
            <pc:docMk/>
            <pc:sldMk cId="2766743655" sldId="1151"/>
            <ac:picMk id="29" creationId="{79088913-7E93-BE79-DE0A-B2F18AE62D3A}"/>
          </ac:picMkLst>
        </pc:picChg>
        <pc:picChg chg="mod">
          <ac:chgData name="Samuel Kim" userId="0b4e8f1a-35cc-4769-966d-024c662a6df8" providerId="ADAL" clId="{212717E3-E9BF-4A98-A7EC-03EC098B2B38}" dt="2024-08-14T04:40:29.005" v="1410" actId="1076"/>
          <ac:picMkLst>
            <pc:docMk/>
            <pc:sldMk cId="2766743655" sldId="1151"/>
            <ac:picMk id="30" creationId="{141B4A8C-6F64-94C8-9CC1-D5E950CEF0A9}"/>
          </ac:picMkLst>
        </pc:picChg>
      </pc:sldChg>
      <pc:sldChg chg="modSp mod">
        <pc:chgData name="Samuel Kim" userId="0b4e8f1a-35cc-4769-966d-024c662a6df8" providerId="ADAL" clId="{212717E3-E9BF-4A98-A7EC-03EC098B2B38}" dt="2024-08-14T04:37:11.985" v="1368" actId="14861"/>
        <pc:sldMkLst>
          <pc:docMk/>
          <pc:sldMk cId="1637619383" sldId="1152"/>
        </pc:sldMkLst>
        <pc:picChg chg="mod">
          <ac:chgData name="Samuel Kim" userId="0b4e8f1a-35cc-4769-966d-024c662a6df8" providerId="ADAL" clId="{212717E3-E9BF-4A98-A7EC-03EC098B2B38}" dt="2024-08-14T04:37:11.985" v="1368" actId="14861"/>
          <ac:picMkLst>
            <pc:docMk/>
            <pc:sldMk cId="1637619383" sldId="1152"/>
            <ac:picMk id="7" creationId="{58307F8C-F6D5-7CDB-544E-4F0EF2B3788F}"/>
          </ac:picMkLst>
        </pc:picChg>
        <pc:picChg chg="mod">
          <ac:chgData name="Samuel Kim" userId="0b4e8f1a-35cc-4769-966d-024c662a6df8" providerId="ADAL" clId="{212717E3-E9BF-4A98-A7EC-03EC098B2B38}" dt="2024-08-14T04:37:11.985" v="1368" actId="14861"/>
          <ac:picMkLst>
            <pc:docMk/>
            <pc:sldMk cId="1637619383" sldId="1152"/>
            <ac:picMk id="8" creationId="{85825486-32DE-23FE-4021-A6D1758ABCD0}"/>
          </ac:picMkLst>
        </pc:picChg>
        <pc:picChg chg="mod">
          <ac:chgData name="Samuel Kim" userId="0b4e8f1a-35cc-4769-966d-024c662a6df8" providerId="ADAL" clId="{212717E3-E9BF-4A98-A7EC-03EC098B2B38}" dt="2024-08-14T04:37:11.985" v="1368" actId="14861"/>
          <ac:picMkLst>
            <pc:docMk/>
            <pc:sldMk cId="1637619383" sldId="1152"/>
            <ac:picMk id="9" creationId="{43E14940-95B1-CC07-FE24-69BD71D9813F}"/>
          </ac:picMkLst>
        </pc:picChg>
        <pc:picChg chg="mod">
          <ac:chgData name="Samuel Kim" userId="0b4e8f1a-35cc-4769-966d-024c662a6df8" providerId="ADAL" clId="{212717E3-E9BF-4A98-A7EC-03EC098B2B38}" dt="2024-08-14T04:37:11.985" v="1368" actId="14861"/>
          <ac:picMkLst>
            <pc:docMk/>
            <pc:sldMk cId="1637619383" sldId="1152"/>
            <ac:picMk id="10" creationId="{2365468D-5552-0B8E-775E-EF63E6C6E97A}"/>
          </ac:picMkLst>
        </pc:picChg>
        <pc:picChg chg="mod">
          <ac:chgData name="Samuel Kim" userId="0b4e8f1a-35cc-4769-966d-024c662a6df8" providerId="ADAL" clId="{212717E3-E9BF-4A98-A7EC-03EC098B2B38}" dt="2024-08-14T04:37:11.985" v="1368" actId="14861"/>
          <ac:picMkLst>
            <pc:docMk/>
            <pc:sldMk cId="1637619383" sldId="1152"/>
            <ac:picMk id="11" creationId="{8CC29F30-347A-909A-5B4C-177E3C6805A7}"/>
          </ac:picMkLst>
        </pc:picChg>
      </pc:sldChg>
      <pc:sldChg chg="modSp mod">
        <pc:chgData name="Samuel Kim" userId="0b4e8f1a-35cc-4769-966d-024c662a6df8" providerId="ADAL" clId="{212717E3-E9BF-4A98-A7EC-03EC098B2B38}" dt="2024-08-14T04:37:45.066" v="1373" actId="1076"/>
        <pc:sldMkLst>
          <pc:docMk/>
          <pc:sldMk cId="1644581002" sldId="1153"/>
        </pc:sldMkLst>
        <pc:spChg chg="mod">
          <ac:chgData name="Samuel Kim" userId="0b4e8f1a-35cc-4769-966d-024c662a6df8" providerId="ADAL" clId="{212717E3-E9BF-4A98-A7EC-03EC098B2B38}" dt="2024-08-14T04:37:45.066" v="1373" actId="1076"/>
          <ac:spMkLst>
            <pc:docMk/>
            <pc:sldMk cId="1644581002" sldId="1153"/>
            <ac:spMk id="3" creationId="{DDFDC77C-6704-1277-E683-D2000E664F72}"/>
          </ac:spMkLst>
        </pc:spChg>
        <pc:spChg chg="mod">
          <ac:chgData name="Samuel Kim" userId="0b4e8f1a-35cc-4769-966d-024c662a6df8" providerId="ADAL" clId="{212717E3-E9BF-4A98-A7EC-03EC098B2B38}" dt="2024-08-14T04:37:45.066" v="1373" actId="1076"/>
          <ac:spMkLst>
            <pc:docMk/>
            <pc:sldMk cId="1644581002" sldId="1153"/>
            <ac:spMk id="4" creationId="{A6713F1D-B270-F55F-6781-C784B84683FF}"/>
          </ac:spMkLst>
        </pc:spChg>
      </pc:sldChg>
      <pc:sldChg chg="addSp delSp modSp mod">
        <pc:chgData name="Samuel Kim" userId="0b4e8f1a-35cc-4769-966d-024c662a6df8" providerId="ADAL" clId="{212717E3-E9BF-4A98-A7EC-03EC098B2B38}" dt="2024-08-14T04:38:17.465" v="1381" actId="1035"/>
        <pc:sldMkLst>
          <pc:docMk/>
          <pc:sldMk cId="1465601417" sldId="1154"/>
        </pc:sldMkLst>
        <pc:spChg chg="mod">
          <ac:chgData name="Samuel Kim" userId="0b4e8f1a-35cc-4769-966d-024c662a6df8" providerId="ADAL" clId="{212717E3-E9BF-4A98-A7EC-03EC098B2B38}" dt="2024-08-14T04:38:14.440" v="1379" actId="14100"/>
          <ac:spMkLst>
            <pc:docMk/>
            <pc:sldMk cId="1465601417" sldId="1154"/>
            <ac:spMk id="3" creationId="{5F439E4F-2CA5-8C1E-9B6F-59E8B8152BAA}"/>
          </ac:spMkLst>
        </pc:spChg>
        <pc:spChg chg="mod">
          <ac:chgData name="Samuel Kim" userId="0b4e8f1a-35cc-4769-966d-024c662a6df8" providerId="ADAL" clId="{212717E3-E9BF-4A98-A7EC-03EC098B2B38}" dt="2024-08-14T04:38:17.465" v="1381" actId="1035"/>
          <ac:spMkLst>
            <pc:docMk/>
            <pc:sldMk cId="1465601417" sldId="1154"/>
            <ac:spMk id="4" creationId="{E4CDA567-F413-4976-504D-8F89E425DB15}"/>
          </ac:spMkLst>
        </pc:spChg>
        <pc:picChg chg="add mod">
          <ac:chgData name="Samuel Kim" userId="0b4e8f1a-35cc-4769-966d-024c662a6df8" providerId="ADAL" clId="{212717E3-E9BF-4A98-A7EC-03EC098B2B38}" dt="2024-08-14T04:18:16.210" v="1212" actId="1076"/>
          <ac:picMkLst>
            <pc:docMk/>
            <pc:sldMk cId="1465601417" sldId="1154"/>
            <ac:picMk id="25" creationId="{51E9C7FA-8C46-2040-53C6-DC274128E6C5}"/>
          </ac:picMkLst>
        </pc:picChg>
        <pc:picChg chg="del mod">
          <ac:chgData name="Samuel Kim" userId="0b4e8f1a-35cc-4769-966d-024c662a6df8" providerId="ADAL" clId="{212717E3-E9BF-4A98-A7EC-03EC098B2B38}" dt="2024-08-14T04:17:40.054" v="1195" actId="478"/>
          <ac:picMkLst>
            <pc:docMk/>
            <pc:sldMk cId="1465601417" sldId="1154"/>
            <ac:picMk id="5122" creationId="{1BA39966-0066-CC9F-0FE4-AC4704B648C3}"/>
          </ac:picMkLst>
        </pc:picChg>
      </pc:sldChg>
      <pc:sldChg chg="modSp mod">
        <pc:chgData name="Samuel Kim" userId="0b4e8f1a-35cc-4769-966d-024c662a6df8" providerId="ADAL" clId="{212717E3-E9BF-4A98-A7EC-03EC098B2B38}" dt="2024-08-14T04:38:46.512" v="1390" actId="20577"/>
        <pc:sldMkLst>
          <pc:docMk/>
          <pc:sldMk cId="857137727" sldId="1156"/>
        </pc:sldMkLst>
        <pc:spChg chg="mod">
          <ac:chgData name="Samuel Kim" userId="0b4e8f1a-35cc-4769-966d-024c662a6df8" providerId="ADAL" clId="{212717E3-E9BF-4A98-A7EC-03EC098B2B38}" dt="2024-08-14T04:38:46.512" v="1390" actId="20577"/>
          <ac:spMkLst>
            <pc:docMk/>
            <pc:sldMk cId="857137727" sldId="1156"/>
            <ac:spMk id="3" creationId="{A2E652DA-4754-941E-6438-7793403BF784}"/>
          </ac:spMkLst>
        </pc:spChg>
        <pc:spChg chg="mod">
          <ac:chgData name="Samuel Kim" userId="0b4e8f1a-35cc-4769-966d-024c662a6df8" providerId="ADAL" clId="{212717E3-E9BF-4A98-A7EC-03EC098B2B38}" dt="2024-08-14T04:38:45.009" v="1389" actId="20577"/>
          <ac:spMkLst>
            <pc:docMk/>
            <pc:sldMk cId="857137727" sldId="1156"/>
            <ac:spMk id="4" creationId="{6E43F98B-2185-25AA-532B-4EC31ECC0C3B}"/>
          </ac:spMkLst>
        </pc:spChg>
      </pc:sldChg>
      <pc:sldChg chg="addSp delSp modSp mod">
        <pc:chgData name="Samuel Kim" userId="0b4e8f1a-35cc-4769-966d-024c662a6df8" providerId="ADAL" clId="{212717E3-E9BF-4A98-A7EC-03EC098B2B38}" dt="2024-08-16T20:24:44.764" v="5021"/>
        <pc:sldMkLst>
          <pc:docMk/>
          <pc:sldMk cId="2199776922" sldId="1157"/>
        </pc:sldMkLst>
        <pc:spChg chg="mod">
          <ac:chgData name="Samuel Kim" userId="0b4e8f1a-35cc-4769-966d-024c662a6df8" providerId="ADAL" clId="{212717E3-E9BF-4A98-A7EC-03EC098B2B38}" dt="2024-08-14T04:39:07.554" v="1394" actId="1076"/>
          <ac:spMkLst>
            <pc:docMk/>
            <pc:sldMk cId="2199776922" sldId="1157"/>
            <ac:spMk id="3" creationId="{0AC54B3C-C792-4CC8-FFB6-DE56E8A1E45A}"/>
          </ac:spMkLst>
        </pc:spChg>
        <pc:spChg chg="mod">
          <ac:chgData name="Samuel Kim" userId="0b4e8f1a-35cc-4769-966d-024c662a6df8" providerId="ADAL" clId="{212717E3-E9BF-4A98-A7EC-03EC098B2B38}" dt="2024-08-14T04:39:40.590" v="1402" actId="14100"/>
          <ac:spMkLst>
            <pc:docMk/>
            <pc:sldMk cId="2199776922" sldId="1157"/>
            <ac:spMk id="4" creationId="{34F8590E-8ECB-6E34-B112-AAEBF9B73A92}"/>
          </ac:spMkLst>
        </pc:spChg>
        <pc:spChg chg="mod">
          <ac:chgData name="Samuel Kim" userId="0b4e8f1a-35cc-4769-966d-024c662a6df8" providerId="ADAL" clId="{212717E3-E9BF-4A98-A7EC-03EC098B2B38}" dt="2024-08-14T04:39:30.216" v="1400" actId="1036"/>
          <ac:spMkLst>
            <pc:docMk/>
            <pc:sldMk cId="2199776922" sldId="1157"/>
            <ac:spMk id="5" creationId="{3B429250-07CF-0E6B-6A98-DD57D754B0FF}"/>
          </ac:spMkLst>
        </pc:spChg>
        <pc:spChg chg="mod">
          <ac:chgData name="Samuel Kim" userId="0b4e8f1a-35cc-4769-966d-024c662a6df8" providerId="ADAL" clId="{212717E3-E9BF-4A98-A7EC-03EC098B2B38}" dt="2024-08-14T04:39:38.729" v="1401" actId="14100"/>
          <ac:spMkLst>
            <pc:docMk/>
            <pc:sldMk cId="2199776922" sldId="1157"/>
            <ac:spMk id="6" creationId="{5E260FFD-D346-D5BC-3CD5-1EB0103FEBCE}"/>
          </ac:spMkLst>
        </pc:spChg>
        <pc:spChg chg="del">
          <ac:chgData name="Samuel Kim" userId="0b4e8f1a-35cc-4769-966d-024c662a6df8" providerId="ADAL" clId="{212717E3-E9BF-4A98-A7EC-03EC098B2B38}" dt="2024-08-16T20:24:43.477" v="5020" actId="478"/>
          <ac:spMkLst>
            <pc:docMk/>
            <pc:sldMk cId="2199776922" sldId="1157"/>
            <ac:spMk id="24" creationId="{C9031199-827B-E581-59D7-7BBCAE0274BF}"/>
          </ac:spMkLst>
        </pc:spChg>
        <pc:spChg chg="add mod">
          <ac:chgData name="Samuel Kim" userId="0b4e8f1a-35cc-4769-966d-024c662a6df8" providerId="ADAL" clId="{212717E3-E9BF-4A98-A7EC-03EC098B2B38}" dt="2024-08-16T20:24:44.764" v="5021"/>
          <ac:spMkLst>
            <pc:docMk/>
            <pc:sldMk cId="2199776922" sldId="1157"/>
            <ac:spMk id="25" creationId="{2520995C-0F93-78E7-2155-58A2BA8949A0}"/>
          </ac:spMkLst>
        </pc:spChg>
        <pc:picChg chg="mod">
          <ac:chgData name="Samuel Kim" userId="0b4e8f1a-35cc-4769-966d-024c662a6df8" providerId="ADAL" clId="{212717E3-E9BF-4A98-A7EC-03EC098B2B38}" dt="2024-08-14T04:39:42.952" v="1403" actId="1076"/>
          <ac:picMkLst>
            <pc:docMk/>
            <pc:sldMk cId="2199776922" sldId="1157"/>
            <ac:picMk id="6146" creationId="{4A856A96-DF72-796D-3703-417FD92B4EB0}"/>
          </ac:picMkLst>
        </pc:picChg>
      </pc:sldChg>
      <pc:sldChg chg="addSp delSp modSp mod chgLayout modNotesTx">
        <pc:chgData name="Samuel Kim" userId="0b4e8f1a-35cc-4769-966d-024c662a6df8" providerId="ADAL" clId="{212717E3-E9BF-4A98-A7EC-03EC098B2B38}" dt="2024-08-16T20:22:41.989" v="4986" actId="255"/>
        <pc:sldMkLst>
          <pc:docMk/>
          <pc:sldMk cId="2483849936" sldId="1159"/>
        </pc:sldMkLst>
        <pc:spChg chg="add del">
          <ac:chgData name="Samuel Kim" userId="0b4e8f1a-35cc-4769-966d-024c662a6df8" providerId="ADAL" clId="{212717E3-E9BF-4A98-A7EC-03EC098B2B38}" dt="2024-08-16T20:19:29.159" v="4941" actId="6264"/>
          <ac:spMkLst>
            <pc:docMk/>
            <pc:sldMk cId="2483849936" sldId="1159"/>
            <ac:spMk id="2" creationId="{55706990-34F6-580E-741D-CDB0E96586DD}"/>
          </ac:spMkLst>
        </pc:spChg>
        <pc:spChg chg="add del mod">
          <ac:chgData name="Samuel Kim" userId="0b4e8f1a-35cc-4769-966d-024c662a6df8" providerId="ADAL" clId="{212717E3-E9BF-4A98-A7EC-03EC098B2B38}" dt="2024-08-16T20:22:29.838" v="4984" actId="478"/>
          <ac:spMkLst>
            <pc:docMk/>
            <pc:sldMk cId="2483849936" sldId="1159"/>
            <ac:spMk id="3" creationId="{EF8CA7BC-28FB-9AB7-5B4F-9927B58B3585}"/>
          </ac:spMkLst>
        </pc:spChg>
        <pc:spChg chg="add del">
          <ac:chgData name="Samuel Kim" userId="0b4e8f1a-35cc-4769-966d-024c662a6df8" providerId="ADAL" clId="{212717E3-E9BF-4A98-A7EC-03EC098B2B38}" dt="2024-08-16T20:19:29.159" v="4941" actId="6264"/>
          <ac:spMkLst>
            <pc:docMk/>
            <pc:sldMk cId="2483849936" sldId="1159"/>
            <ac:spMk id="4" creationId="{631E82D7-E290-1CB7-492B-25865A989071}"/>
          </ac:spMkLst>
        </pc:spChg>
        <pc:spChg chg="add del">
          <ac:chgData name="Samuel Kim" userId="0b4e8f1a-35cc-4769-966d-024c662a6df8" providerId="ADAL" clId="{212717E3-E9BF-4A98-A7EC-03EC098B2B38}" dt="2024-08-16T20:19:29.159" v="4941" actId="6264"/>
          <ac:spMkLst>
            <pc:docMk/>
            <pc:sldMk cId="2483849936" sldId="1159"/>
            <ac:spMk id="5" creationId="{16129BCE-DD17-7B17-D458-79AE6B7AD802}"/>
          </ac:spMkLst>
        </pc:spChg>
        <pc:spChg chg="add del">
          <ac:chgData name="Samuel Kim" userId="0b4e8f1a-35cc-4769-966d-024c662a6df8" providerId="ADAL" clId="{212717E3-E9BF-4A98-A7EC-03EC098B2B38}" dt="2024-08-16T20:19:29.159" v="4941" actId="6264"/>
          <ac:spMkLst>
            <pc:docMk/>
            <pc:sldMk cId="2483849936" sldId="1159"/>
            <ac:spMk id="6" creationId="{625FED31-23AA-4BA8-ABFA-63DF1D4D3CCB}"/>
          </ac:spMkLst>
        </pc:spChg>
        <pc:spChg chg="add del">
          <ac:chgData name="Samuel Kim" userId="0b4e8f1a-35cc-4769-966d-024c662a6df8" providerId="ADAL" clId="{212717E3-E9BF-4A98-A7EC-03EC098B2B38}" dt="2024-08-16T20:19:29.159" v="4941" actId="6264"/>
          <ac:spMkLst>
            <pc:docMk/>
            <pc:sldMk cId="2483849936" sldId="1159"/>
            <ac:spMk id="7" creationId="{5576711B-DBAD-1F32-7A2C-04ACA96B619D}"/>
          </ac:spMkLst>
        </pc:spChg>
        <pc:spChg chg="add del">
          <ac:chgData name="Samuel Kim" userId="0b4e8f1a-35cc-4769-966d-024c662a6df8" providerId="ADAL" clId="{212717E3-E9BF-4A98-A7EC-03EC098B2B38}" dt="2024-08-16T20:19:29.159" v="4941" actId="6264"/>
          <ac:spMkLst>
            <pc:docMk/>
            <pc:sldMk cId="2483849936" sldId="1159"/>
            <ac:spMk id="8" creationId="{01CF62D2-5529-B925-F0D6-2FFEF49E4F9E}"/>
          </ac:spMkLst>
        </pc:spChg>
        <pc:spChg chg="mod ord">
          <ac:chgData name="Samuel Kim" userId="0b4e8f1a-35cc-4769-966d-024c662a6df8" providerId="ADAL" clId="{212717E3-E9BF-4A98-A7EC-03EC098B2B38}" dt="2024-08-16T20:22:41.989" v="4986" actId="255"/>
          <ac:spMkLst>
            <pc:docMk/>
            <pc:sldMk cId="2483849936" sldId="1159"/>
            <ac:spMk id="9" creationId="{7B03B47B-1F02-690C-00F8-22F653B9FBCE}"/>
          </ac:spMkLst>
        </pc:spChg>
        <pc:spChg chg="add del">
          <ac:chgData name="Samuel Kim" userId="0b4e8f1a-35cc-4769-966d-024c662a6df8" providerId="ADAL" clId="{212717E3-E9BF-4A98-A7EC-03EC098B2B38}" dt="2024-08-16T20:19:29.159" v="4941" actId="6264"/>
          <ac:spMkLst>
            <pc:docMk/>
            <pc:sldMk cId="2483849936" sldId="1159"/>
            <ac:spMk id="10" creationId="{30B6A0AD-EDA6-8AC3-5064-EE81A5448CC5}"/>
          </ac:spMkLst>
        </pc:spChg>
        <pc:spChg chg="add del">
          <ac:chgData name="Samuel Kim" userId="0b4e8f1a-35cc-4769-966d-024c662a6df8" providerId="ADAL" clId="{212717E3-E9BF-4A98-A7EC-03EC098B2B38}" dt="2024-08-16T20:19:29.159" v="4941" actId="6264"/>
          <ac:spMkLst>
            <pc:docMk/>
            <pc:sldMk cId="2483849936" sldId="1159"/>
            <ac:spMk id="11" creationId="{D9355E78-C4FE-B84F-7A84-E798FF4C5367}"/>
          </ac:spMkLst>
        </pc:spChg>
        <pc:spChg chg="add del">
          <ac:chgData name="Samuel Kim" userId="0b4e8f1a-35cc-4769-966d-024c662a6df8" providerId="ADAL" clId="{212717E3-E9BF-4A98-A7EC-03EC098B2B38}" dt="2024-08-16T20:19:29.159" v="4941" actId="6264"/>
          <ac:spMkLst>
            <pc:docMk/>
            <pc:sldMk cId="2483849936" sldId="1159"/>
            <ac:spMk id="12" creationId="{D8C8A177-52A8-99C0-A9A5-15D7C3CAE584}"/>
          </ac:spMkLst>
        </pc:spChg>
        <pc:spChg chg="add del">
          <ac:chgData name="Samuel Kim" userId="0b4e8f1a-35cc-4769-966d-024c662a6df8" providerId="ADAL" clId="{212717E3-E9BF-4A98-A7EC-03EC098B2B38}" dt="2024-08-16T20:19:29.159" v="4941" actId="6264"/>
          <ac:spMkLst>
            <pc:docMk/>
            <pc:sldMk cId="2483849936" sldId="1159"/>
            <ac:spMk id="13" creationId="{7BA26F04-892C-4C5B-91E2-EBDD0B0BC1D2}"/>
          </ac:spMkLst>
        </pc:spChg>
        <pc:spChg chg="add del">
          <ac:chgData name="Samuel Kim" userId="0b4e8f1a-35cc-4769-966d-024c662a6df8" providerId="ADAL" clId="{212717E3-E9BF-4A98-A7EC-03EC098B2B38}" dt="2024-08-16T20:19:29.159" v="4941" actId="6264"/>
          <ac:spMkLst>
            <pc:docMk/>
            <pc:sldMk cId="2483849936" sldId="1159"/>
            <ac:spMk id="14" creationId="{5B0EE7B2-6212-216B-1A75-204D292848E6}"/>
          </ac:spMkLst>
        </pc:spChg>
        <pc:spChg chg="add del">
          <ac:chgData name="Samuel Kim" userId="0b4e8f1a-35cc-4769-966d-024c662a6df8" providerId="ADAL" clId="{212717E3-E9BF-4A98-A7EC-03EC098B2B38}" dt="2024-08-16T20:19:29.159" v="4941" actId="6264"/>
          <ac:spMkLst>
            <pc:docMk/>
            <pc:sldMk cId="2483849936" sldId="1159"/>
            <ac:spMk id="15" creationId="{7A0153C1-B629-8881-F569-3D2958183BF3}"/>
          </ac:spMkLst>
        </pc:spChg>
        <pc:spChg chg="add del">
          <ac:chgData name="Samuel Kim" userId="0b4e8f1a-35cc-4769-966d-024c662a6df8" providerId="ADAL" clId="{212717E3-E9BF-4A98-A7EC-03EC098B2B38}" dt="2024-08-16T20:19:29.159" v="4941" actId="6264"/>
          <ac:spMkLst>
            <pc:docMk/>
            <pc:sldMk cId="2483849936" sldId="1159"/>
            <ac:spMk id="16" creationId="{55A82B69-AE12-EF6C-1FC6-07D6AA843053}"/>
          </ac:spMkLst>
        </pc:spChg>
        <pc:spChg chg="add del">
          <ac:chgData name="Samuel Kim" userId="0b4e8f1a-35cc-4769-966d-024c662a6df8" providerId="ADAL" clId="{212717E3-E9BF-4A98-A7EC-03EC098B2B38}" dt="2024-08-16T20:19:29.159" v="4941" actId="6264"/>
          <ac:spMkLst>
            <pc:docMk/>
            <pc:sldMk cId="2483849936" sldId="1159"/>
            <ac:spMk id="17" creationId="{68330171-6E63-C34C-143C-69FCF3BB5025}"/>
          </ac:spMkLst>
        </pc:spChg>
        <pc:spChg chg="add del">
          <ac:chgData name="Samuel Kim" userId="0b4e8f1a-35cc-4769-966d-024c662a6df8" providerId="ADAL" clId="{212717E3-E9BF-4A98-A7EC-03EC098B2B38}" dt="2024-08-16T20:19:29.159" v="4941" actId="6264"/>
          <ac:spMkLst>
            <pc:docMk/>
            <pc:sldMk cId="2483849936" sldId="1159"/>
            <ac:spMk id="18" creationId="{0ABC3756-DFC5-16FB-48C2-E4E1E323F1CC}"/>
          </ac:spMkLst>
        </pc:spChg>
        <pc:spChg chg="add del">
          <ac:chgData name="Samuel Kim" userId="0b4e8f1a-35cc-4769-966d-024c662a6df8" providerId="ADAL" clId="{212717E3-E9BF-4A98-A7EC-03EC098B2B38}" dt="2024-08-16T20:19:29.159" v="4941" actId="6264"/>
          <ac:spMkLst>
            <pc:docMk/>
            <pc:sldMk cId="2483849936" sldId="1159"/>
            <ac:spMk id="19" creationId="{F03069E8-740A-2F71-1606-383F423B10C5}"/>
          </ac:spMkLst>
        </pc:spChg>
        <pc:spChg chg="add del">
          <ac:chgData name="Samuel Kim" userId="0b4e8f1a-35cc-4769-966d-024c662a6df8" providerId="ADAL" clId="{212717E3-E9BF-4A98-A7EC-03EC098B2B38}" dt="2024-08-16T20:19:29.159" v="4941" actId="6264"/>
          <ac:spMkLst>
            <pc:docMk/>
            <pc:sldMk cId="2483849936" sldId="1159"/>
            <ac:spMk id="20" creationId="{018A6C4F-3F33-02F1-FD5D-2CE0E79AD2F3}"/>
          </ac:spMkLst>
        </pc:spChg>
        <pc:spChg chg="add del">
          <ac:chgData name="Samuel Kim" userId="0b4e8f1a-35cc-4769-966d-024c662a6df8" providerId="ADAL" clId="{212717E3-E9BF-4A98-A7EC-03EC098B2B38}" dt="2024-08-16T20:19:29.159" v="4941" actId="6264"/>
          <ac:spMkLst>
            <pc:docMk/>
            <pc:sldMk cId="2483849936" sldId="1159"/>
            <ac:spMk id="21" creationId="{2B7BF003-CFC1-4BBF-3B29-8C1540D36178}"/>
          </ac:spMkLst>
        </pc:spChg>
        <pc:spChg chg="add del">
          <ac:chgData name="Samuel Kim" userId="0b4e8f1a-35cc-4769-966d-024c662a6df8" providerId="ADAL" clId="{212717E3-E9BF-4A98-A7EC-03EC098B2B38}" dt="2024-08-16T20:19:29.159" v="4941" actId="6264"/>
          <ac:spMkLst>
            <pc:docMk/>
            <pc:sldMk cId="2483849936" sldId="1159"/>
            <ac:spMk id="22" creationId="{FA394175-48E9-41FC-6EAD-4CF873CA79D6}"/>
          </ac:spMkLst>
        </pc:spChg>
        <pc:spChg chg="add del">
          <ac:chgData name="Samuel Kim" userId="0b4e8f1a-35cc-4769-966d-024c662a6df8" providerId="ADAL" clId="{212717E3-E9BF-4A98-A7EC-03EC098B2B38}" dt="2024-08-16T20:19:29.159" v="4941" actId="6264"/>
          <ac:spMkLst>
            <pc:docMk/>
            <pc:sldMk cId="2483849936" sldId="1159"/>
            <ac:spMk id="23" creationId="{F150F0F3-EF11-886F-8881-B0990FDC68C5}"/>
          </ac:spMkLst>
        </pc:spChg>
        <pc:spChg chg="add del mod">
          <ac:chgData name="Samuel Kim" userId="0b4e8f1a-35cc-4769-966d-024c662a6df8" providerId="ADAL" clId="{212717E3-E9BF-4A98-A7EC-03EC098B2B38}" dt="2024-08-16T20:18:35.517" v="4912" actId="6264"/>
          <ac:spMkLst>
            <pc:docMk/>
            <pc:sldMk cId="2483849936" sldId="1159"/>
            <ac:spMk id="24" creationId="{05469423-71C7-65D9-8DDC-98B661600A57}"/>
          </ac:spMkLst>
        </pc:spChg>
        <pc:spChg chg="mod ord">
          <ac:chgData name="Samuel Kim" userId="0b4e8f1a-35cc-4769-966d-024c662a6df8" providerId="ADAL" clId="{212717E3-E9BF-4A98-A7EC-03EC098B2B38}" dt="2024-08-16T20:19:29.159" v="4941" actId="6264"/>
          <ac:spMkLst>
            <pc:docMk/>
            <pc:sldMk cId="2483849936" sldId="1159"/>
            <ac:spMk id="25" creationId="{E71D7AD7-7E14-34EA-58A6-99B8D206242B}"/>
          </ac:spMkLst>
        </pc:spChg>
        <pc:spChg chg="add del mod">
          <ac:chgData name="Samuel Kim" userId="0b4e8f1a-35cc-4769-966d-024c662a6df8" providerId="ADAL" clId="{212717E3-E9BF-4A98-A7EC-03EC098B2B38}" dt="2024-08-16T20:18:35.517" v="4912" actId="6264"/>
          <ac:spMkLst>
            <pc:docMk/>
            <pc:sldMk cId="2483849936" sldId="1159"/>
            <ac:spMk id="26" creationId="{D8154D1B-A3AB-E04C-E948-87AFA3E426E7}"/>
          </ac:spMkLst>
        </pc:spChg>
        <pc:spChg chg="add del mod">
          <ac:chgData name="Samuel Kim" userId="0b4e8f1a-35cc-4769-966d-024c662a6df8" providerId="ADAL" clId="{212717E3-E9BF-4A98-A7EC-03EC098B2B38}" dt="2024-08-16T20:18:35.517" v="4912" actId="6264"/>
          <ac:spMkLst>
            <pc:docMk/>
            <pc:sldMk cId="2483849936" sldId="1159"/>
            <ac:spMk id="27" creationId="{1BC83B94-C0F0-0411-2336-44CBA951705B}"/>
          </ac:spMkLst>
        </pc:spChg>
        <pc:spChg chg="add mod ord">
          <ac:chgData name="Samuel Kim" userId="0b4e8f1a-35cc-4769-966d-024c662a6df8" providerId="ADAL" clId="{212717E3-E9BF-4A98-A7EC-03EC098B2B38}" dt="2024-08-15T20:51:37.625" v="2784" actId="164"/>
          <ac:spMkLst>
            <pc:docMk/>
            <pc:sldMk cId="2483849936" sldId="1159"/>
            <ac:spMk id="28" creationId="{618E0AA6-132D-12B9-FC92-52E0F44F15D8}"/>
          </ac:spMkLst>
        </pc:spChg>
        <pc:spChg chg="add del mod ord">
          <ac:chgData name="Samuel Kim" userId="0b4e8f1a-35cc-4769-966d-024c662a6df8" providerId="ADAL" clId="{212717E3-E9BF-4A98-A7EC-03EC098B2B38}" dt="2024-08-16T20:18:35.517" v="4912" actId="6264"/>
          <ac:spMkLst>
            <pc:docMk/>
            <pc:sldMk cId="2483849936" sldId="1159"/>
            <ac:spMk id="29" creationId="{F1DFDAB9-D98F-0B45-3DA5-7F24DDC3BCC7}"/>
          </ac:spMkLst>
        </pc:spChg>
        <pc:spChg chg="add del mod ord">
          <ac:chgData name="Samuel Kim" userId="0b4e8f1a-35cc-4769-966d-024c662a6df8" providerId="ADAL" clId="{212717E3-E9BF-4A98-A7EC-03EC098B2B38}" dt="2024-08-16T20:18:35.517" v="4912" actId="6264"/>
          <ac:spMkLst>
            <pc:docMk/>
            <pc:sldMk cId="2483849936" sldId="1159"/>
            <ac:spMk id="31" creationId="{F5B3320E-A84F-292D-FC7D-1BCD492CF667}"/>
          </ac:spMkLst>
        </pc:spChg>
        <pc:spChg chg="add del mod ord">
          <ac:chgData name="Samuel Kim" userId="0b4e8f1a-35cc-4769-966d-024c662a6df8" providerId="ADAL" clId="{212717E3-E9BF-4A98-A7EC-03EC098B2B38}" dt="2024-08-16T20:18:35.517" v="4912" actId="6264"/>
          <ac:spMkLst>
            <pc:docMk/>
            <pc:sldMk cId="2483849936" sldId="1159"/>
            <ac:spMk id="34" creationId="{F4BC9D09-D413-C678-98A5-96EA40DF3546}"/>
          </ac:spMkLst>
        </pc:spChg>
        <pc:spChg chg="add del mod ord">
          <ac:chgData name="Samuel Kim" userId="0b4e8f1a-35cc-4769-966d-024c662a6df8" providerId="ADAL" clId="{212717E3-E9BF-4A98-A7EC-03EC098B2B38}" dt="2024-08-16T20:18:35.517" v="4912" actId="6264"/>
          <ac:spMkLst>
            <pc:docMk/>
            <pc:sldMk cId="2483849936" sldId="1159"/>
            <ac:spMk id="35" creationId="{F90C886C-8E40-770C-296A-DBF36A141EB8}"/>
          </ac:spMkLst>
        </pc:spChg>
        <pc:spChg chg="add mod">
          <ac:chgData name="Samuel Kim" userId="0b4e8f1a-35cc-4769-966d-024c662a6df8" providerId="ADAL" clId="{212717E3-E9BF-4A98-A7EC-03EC098B2B38}" dt="2024-08-15T20:51:49.231" v="2788" actId="164"/>
          <ac:spMkLst>
            <pc:docMk/>
            <pc:sldMk cId="2483849936" sldId="1159"/>
            <ac:spMk id="37" creationId="{4A23D5E3-85B7-A98E-7323-AF673A8540F4}"/>
          </ac:spMkLst>
        </pc:spChg>
        <pc:spChg chg="add mod">
          <ac:chgData name="Samuel Kim" userId="0b4e8f1a-35cc-4769-966d-024c662a6df8" providerId="ADAL" clId="{212717E3-E9BF-4A98-A7EC-03EC098B2B38}" dt="2024-08-15T20:51:37.625" v="2784" actId="164"/>
          <ac:spMkLst>
            <pc:docMk/>
            <pc:sldMk cId="2483849936" sldId="1159"/>
            <ac:spMk id="38" creationId="{B35495EB-A4F4-9961-F443-B625990BB11E}"/>
          </ac:spMkLst>
        </pc:spChg>
        <pc:spChg chg="add mod">
          <ac:chgData name="Samuel Kim" userId="0b4e8f1a-35cc-4769-966d-024c662a6df8" providerId="ADAL" clId="{212717E3-E9BF-4A98-A7EC-03EC098B2B38}" dt="2024-08-15T20:51:37.625" v="2784" actId="164"/>
          <ac:spMkLst>
            <pc:docMk/>
            <pc:sldMk cId="2483849936" sldId="1159"/>
            <ac:spMk id="39" creationId="{30D6534D-E4D7-723F-BA7D-7BD8CA659A01}"/>
          </ac:spMkLst>
        </pc:spChg>
        <pc:spChg chg="add del mod ord">
          <ac:chgData name="Samuel Kim" userId="0b4e8f1a-35cc-4769-966d-024c662a6df8" providerId="ADAL" clId="{212717E3-E9BF-4A98-A7EC-03EC098B2B38}" dt="2024-08-16T20:18:35.517" v="4912" actId="6264"/>
          <ac:spMkLst>
            <pc:docMk/>
            <pc:sldMk cId="2483849936" sldId="1159"/>
            <ac:spMk id="40" creationId="{68D78F36-EEDB-647E-9F7E-C20B2C455278}"/>
          </ac:spMkLst>
        </pc:spChg>
        <pc:spChg chg="add del mod ord">
          <ac:chgData name="Samuel Kim" userId="0b4e8f1a-35cc-4769-966d-024c662a6df8" providerId="ADAL" clId="{212717E3-E9BF-4A98-A7EC-03EC098B2B38}" dt="2024-08-16T20:18:35.517" v="4912" actId="6264"/>
          <ac:spMkLst>
            <pc:docMk/>
            <pc:sldMk cId="2483849936" sldId="1159"/>
            <ac:spMk id="42" creationId="{B734545D-537B-2BF0-765A-5AC99D8235DA}"/>
          </ac:spMkLst>
        </pc:spChg>
        <pc:spChg chg="add del mod ord">
          <ac:chgData name="Samuel Kim" userId="0b4e8f1a-35cc-4769-966d-024c662a6df8" providerId="ADAL" clId="{212717E3-E9BF-4A98-A7EC-03EC098B2B38}" dt="2024-08-16T20:18:35.517" v="4912" actId="6264"/>
          <ac:spMkLst>
            <pc:docMk/>
            <pc:sldMk cId="2483849936" sldId="1159"/>
            <ac:spMk id="46" creationId="{904C870A-1C3E-2311-A41A-D40DCD06702B}"/>
          </ac:spMkLst>
        </pc:spChg>
        <pc:spChg chg="add del mod ord">
          <ac:chgData name="Samuel Kim" userId="0b4e8f1a-35cc-4769-966d-024c662a6df8" providerId="ADAL" clId="{212717E3-E9BF-4A98-A7EC-03EC098B2B38}" dt="2024-08-16T20:18:35.517" v="4912" actId="6264"/>
          <ac:spMkLst>
            <pc:docMk/>
            <pc:sldMk cId="2483849936" sldId="1159"/>
            <ac:spMk id="47" creationId="{BCE25DC8-0F4F-D955-AF80-BFA48A16083A}"/>
          </ac:spMkLst>
        </pc:spChg>
        <pc:spChg chg="add del mod ord">
          <ac:chgData name="Samuel Kim" userId="0b4e8f1a-35cc-4769-966d-024c662a6df8" providerId="ADAL" clId="{212717E3-E9BF-4A98-A7EC-03EC098B2B38}" dt="2024-08-16T20:18:35.517" v="4912" actId="6264"/>
          <ac:spMkLst>
            <pc:docMk/>
            <pc:sldMk cId="2483849936" sldId="1159"/>
            <ac:spMk id="48" creationId="{DEC2CC93-D9D2-3F85-8769-000093146D29}"/>
          </ac:spMkLst>
        </pc:spChg>
        <pc:spChg chg="add del mod ord">
          <ac:chgData name="Samuel Kim" userId="0b4e8f1a-35cc-4769-966d-024c662a6df8" providerId="ADAL" clId="{212717E3-E9BF-4A98-A7EC-03EC098B2B38}" dt="2024-08-16T20:18:35.517" v="4912" actId="6264"/>
          <ac:spMkLst>
            <pc:docMk/>
            <pc:sldMk cId="2483849936" sldId="1159"/>
            <ac:spMk id="49" creationId="{0F5DF9C6-5082-8207-7425-7D404BC9C32B}"/>
          </ac:spMkLst>
        </pc:spChg>
        <pc:spChg chg="add del mod ord">
          <ac:chgData name="Samuel Kim" userId="0b4e8f1a-35cc-4769-966d-024c662a6df8" providerId="ADAL" clId="{212717E3-E9BF-4A98-A7EC-03EC098B2B38}" dt="2024-08-16T20:18:35.517" v="4912" actId="6264"/>
          <ac:spMkLst>
            <pc:docMk/>
            <pc:sldMk cId="2483849936" sldId="1159"/>
            <ac:spMk id="50" creationId="{78A734A7-589E-9686-CE64-11E82DBEF4D4}"/>
          </ac:spMkLst>
        </pc:spChg>
        <pc:spChg chg="add del mod ord">
          <ac:chgData name="Samuel Kim" userId="0b4e8f1a-35cc-4769-966d-024c662a6df8" providerId="ADAL" clId="{212717E3-E9BF-4A98-A7EC-03EC098B2B38}" dt="2024-08-16T20:18:35.517" v="4912" actId="6264"/>
          <ac:spMkLst>
            <pc:docMk/>
            <pc:sldMk cId="2483849936" sldId="1159"/>
            <ac:spMk id="51" creationId="{5811998A-9826-414B-9D3D-C64A91C40D78}"/>
          </ac:spMkLst>
        </pc:spChg>
        <pc:spChg chg="add del mod ord">
          <ac:chgData name="Samuel Kim" userId="0b4e8f1a-35cc-4769-966d-024c662a6df8" providerId="ADAL" clId="{212717E3-E9BF-4A98-A7EC-03EC098B2B38}" dt="2024-08-16T20:18:35.517" v="4912" actId="6264"/>
          <ac:spMkLst>
            <pc:docMk/>
            <pc:sldMk cId="2483849936" sldId="1159"/>
            <ac:spMk id="52" creationId="{D62CA7A2-D914-CF5F-69B7-FB0F65D0FD48}"/>
          </ac:spMkLst>
        </pc:spChg>
        <pc:spChg chg="add del mod ord">
          <ac:chgData name="Samuel Kim" userId="0b4e8f1a-35cc-4769-966d-024c662a6df8" providerId="ADAL" clId="{212717E3-E9BF-4A98-A7EC-03EC098B2B38}" dt="2024-08-16T20:18:35.517" v="4912" actId="6264"/>
          <ac:spMkLst>
            <pc:docMk/>
            <pc:sldMk cId="2483849936" sldId="1159"/>
            <ac:spMk id="53" creationId="{9849ED9A-416D-FAA2-4863-64C3E029EFE9}"/>
          </ac:spMkLst>
        </pc:spChg>
        <pc:spChg chg="add del mod ord">
          <ac:chgData name="Samuel Kim" userId="0b4e8f1a-35cc-4769-966d-024c662a6df8" providerId="ADAL" clId="{212717E3-E9BF-4A98-A7EC-03EC098B2B38}" dt="2024-08-16T20:18:35.517" v="4912" actId="6264"/>
          <ac:spMkLst>
            <pc:docMk/>
            <pc:sldMk cId="2483849936" sldId="1159"/>
            <ac:spMk id="54" creationId="{29AE64A7-92AD-87F4-9692-F11B4EF6B18F}"/>
          </ac:spMkLst>
        </pc:spChg>
        <pc:spChg chg="mod ord">
          <ac:chgData name="Samuel Kim" userId="0b4e8f1a-35cc-4769-966d-024c662a6df8" providerId="ADAL" clId="{212717E3-E9BF-4A98-A7EC-03EC098B2B38}" dt="2024-08-16T20:20:01.523" v="4972" actId="14100"/>
          <ac:spMkLst>
            <pc:docMk/>
            <pc:sldMk cId="2483849936" sldId="1159"/>
            <ac:spMk id="55" creationId="{305BC576-3A7B-2B53-DD65-216A1FF7A327}"/>
          </ac:spMkLst>
        </pc:spChg>
        <pc:spChg chg="add del mod ord">
          <ac:chgData name="Samuel Kim" userId="0b4e8f1a-35cc-4769-966d-024c662a6df8" providerId="ADAL" clId="{212717E3-E9BF-4A98-A7EC-03EC098B2B38}" dt="2024-08-16T20:18:35.517" v="4912" actId="6264"/>
          <ac:spMkLst>
            <pc:docMk/>
            <pc:sldMk cId="2483849936" sldId="1159"/>
            <ac:spMk id="56" creationId="{29BD4D91-0CA9-81C3-2EED-878EF9066120}"/>
          </ac:spMkLst>
        </pc:spChg>
        <pc:spChg chg="add del mod ord">
          <ac:chgData name="Samuel Kim" userId="0b4e8f1a-35cc-4769-966d-024c662a6df8" providerId="ADAL" clId="{212717E3-E9BF-4A98-A7EC-03EC098B2B38}" dt="2024-08-16T20:18:35.517" v="4912" actId="6264"/>
          <ac:spMkLst>
            <pc:docMk/>
            <pc:sldMk cId="2483849936" sldId="1159"/>
            <ac:spMk id="57" creationId="{253EA8E9-DB34-D85F-D721-0B7FBEF294B8}"/>
          </ac:spMkLst>
        </pc:spChg>
        <pc:spChg chg="add del mod ord">
          <ac:chgData name="Samuel Kim" userId="0b4e8f1a-35cc-4769-966d-024c662a6df8" providerId="ADAL" clId="{212717E3-E9BF-4A98-A7EC-03EC098B2B38}" dt="2024-08-16T20:18:35.517" v="4912" actId="6264"/>
          <ac:spMkLst>
            <pc:docMk/>
            <pc:sldMk cId="2483849936" sldId="1159"/>
            <ac:spMk id="58" creationId="{69C809D6-24F4-90EC-C50E-09D0B890F6AD}"/>
          </ac:spMkLst>
        </pc:spChg>
        <pc:spChg chg="add del mod ord">
          <ac:chgData name="Samuel Kim" userId="0b4e8f1a-35cc-4769-966d-024c662a6df8" providerId="ADAL" clId="{212717E3-E9BF-4A98-A7EC-03EC098B2B38}" dt="2024-08-16T20:18:35.517" v="4912" actId="6264"/>
          <ac:spMkLst>
            <pc:docMk/>
            <pc:sldMk cId="2483849936" sldId="1159"/>
            <ac:spMk id="59" creationId="{D37952F8-D1F8-80E2-CABC-52789544B0B4}"/>
          </ac:spMkLst>
        </pc:spChg>
        <pc:spChg chg="add del mod ord">
          <ac:chgData name="Samuel Kim" userId="0b4e8f1a-35cc-4769-966d-024c662a6df8" providerId="ADAL" clId="{212717E3-E9BF-4A98-A7EC-03EC098B2B38}" dt="2024-08-16T20:18:35.517" v="4912" actId="6264"/>
          <ac:spMkLst>
            <pc:docMk/>
            <pc:sldMk cId="2483849936" sldId="1159"/>
            <ac:spMk id="60" creationId="{696CD801-BC1A-EB2C-0EF6-0A9361DB2007}"/>
          </ac:spMkLst>
        </pc:spChg>
        <pc:spChg chg="add del mod">
          <ac:chgData name="Samuel Kim" userId="0b4e8f1a-35cc-4769-966d-024c662a6df8" providerId="ADAL" clId="{212717E3-E9BF-4A98-A7EC-03EC098B2B38}" dt="2024-08-16T20:19:29.159" v="4941" actId="6264"/>
          <ac:spMkLst>
            <pc:docMk/>
            <pc:sldMk cId="2483849936" sldId="1159"/>
            <ac:spMk id="61" creationId="{265A2502-12AA-6728-8E49-5742D37923F3}"/>
          </ac:spMkLst>
        </pc:spChg>
        <pc:spChg chg="add del mod">
          <ac:chgData name="Samuel Kim" userId="0b4e8f1a-35cc-4769-966d-024c662a6df8" providerId="ADAL" clId="{212717E3-E9BF-4A98-A7EC-03EC098B2B38}" dt="2024-08-16T20:19:29.159" v="4941" actId="6264"/>
          <ac:spMkLst>
            <pc:docMk/>
            <pc:sldMk cId="2483849936" sldId="1159"/>
            <ac:spMk id="62" creationId="{86DB3DC4-5A13-F2D9-3CEA-9369BB67FA6A}"/>
          </ac:spMkLst>
        </pc:spChg>
        <pc:spChg chg="add del mod">
          <ac:chgData name="Samuel Kim" userId="0b4e8f1a-35cc-4769-966d-024c662a6df8" providerId="ADAL" clId="{212717E3-E9BF-4A98-A7EC-03EC098B2B38}" dt="2024-08-16T20:19:29.159" v="4941" actId="6264"/>
          <ac:spMkLst>
            <pc:docMk/>
            <pc:sldMk cId="2483849936" sldId="1159"/>
            <ac:spMk id="63" creationId="{2B5FADD0-85B0-0651-4662-813109A5207E}"/>
          </ac:spMkLst>
        </pc:spChg>
        <pc:spChg chg="add mod ord">
          <ac:chgData name="Samuel Kim" userId="0b4e8f1a-35cc-4769-966d-024c662a6df8" providerId="ADAL" clId="{212717E3-E9BF-4A98-A7EC-03EC098B2B38}" dt="2024-08-16T20:19:29.174" v="4947" actId="27636"/>
          <ac:spMkLst>
            <pc:docMk/>
            <pc:sldMk cId="2483849936" sldId="1159"/>
            <ac:spMk id="64" creationId="{59D6CCEC-F9C1-455D-A7A6-6191696EFABE}"/>
          </ac:spMkLst>
        </pc:spChg>
        <pc:spChg chg="add mod ord">
          <ac:chgData name="Samuel Kim" userId="0b4e8f1a-35cc-4769-966d-024c662a6df8" providerId="ADAL" clId="{212717E3-E9BF-4A98-A7EC-03EC098B2B38}" dt="2024-08-16T20:19:29.169" v="4944" actId="27636"/>
          <ac:spMkLst>
            <pc:docMk/>
            <pc:sldMk cId="2483849936" sldId="1159"/>
            <ac:spMk id="65" creationId="{7EB1AE7A-2869-FDE6-B0E9-5617DBAA6D86}"/>
          </ac:spMkLst>
        </pc:spChg>
        <pc:spChg chg="add mod ord">
          <ac:chgData name="Samuel Kim" userId="0b4e8f1a-35cc-4769-966d-024c662a6df8" providerId="ADAL" clId="{212717E3-E9BF-4A98-A7EC-03EC098B2B38}" dt="2024-08-16T20:19:29.176" v="4948" actId="27636"/>
          <ac:spMkLst>
            <pc:docMk/>
            <pc:sldMk cId="2483849936" sldId="1159"/>
            <ac:spMk id="66" creationId="{15D9BCB9-A62F-6FAA-2F3D-151A781CB641}"/>
          </ac:spMkLst>
        </pc:spChg>
        <pc:spChg chg="add mod ord">
          <ac:chgData name="Samuel Kim" userId="0b4e8f1a-35cc-4769-966d-024c662a6df8" providerId="ADAL" clId="{212717E3-E9BF-4A98-A7EC-03EC098B2B38}" dt="2024-08-16T20:19:29.167" v="4943" actId="27636"/>
          <ac:spMkLst>
            <pc:docMk/>
            <pc:sldMk cId="2483849936" sldId="1159"/>
            <ac:spMk id="67" creationId="{7855D884-971E-E333-A495-008F8FD03500}"/>
          </ac:spMkLst>
        </pc:spChg>
        <pc:spChg chg="add mod ord">
          <ac:chgData name="Samuel Kim" userId="0b4e8f1a-35cc-4769-966d-024c662a6df8" providerId="ADAL" clId="{212717E3-E9BF-4A98-A7EC-03EC098B2B38}" dt="2024-08-16T20:19:29.186" v="4953" actId="27636"/>
          <ac:spMkLst>
            <pc:docMk/>
            <pc:sldMk cId="2483849936" sldId="1159"/>
            <ac:spMk id="68" creationId="{2E6996C6-6679-A0D4-DF63-C8875CA6FD6D}"/>
          </ac:spMkLst>
        </pc:spChg>
        <pc:spChg chg="add mod ord">
          <ac:chgData name="Samuel Kim" userId="0b4e8f1a-35cc-4769-966d-024c662a6df8" providerId="ADAL" clId="{212717E3-E9BF-4A98-A7EC-03EC098B2B38}" dt="2024-08-16T20:19:29.200" v="4961" actId="27636"/>
          <ac:spMkLst>
            <pc:docMk/>
            <pc:sldMk cId="2483849936" sldId="1159"/>
            <ac:spMk id="69" creationId="{70CC55A3-32E2-F058-F14B-7688BD4A4C62}"/>
          </ac:spMkLst>
        </pc:spChg>
        <pc:spChg chg="add mod ord">
          <ac:chgData name="Samuel Kim" userId="0b4e8f1a-35cc-4769-966d-024c662a6df8" providerId="ADAL" clId="{212717E3-E9BF-4A98-A7EC-03EC098B2B38}" dt="2024-08-16T20:19:29.195" v="4958" actId="27636"/>
          <ac:spMkLst>
            <pc:docMk/>
            <pc:sldMk cId="2483849936" sldId="1159"/>
            <ac:spMk id="70" creationId="{83F7019E-E88D-A9F2-1F4D-E332740A20A9}"/>
          </ac:spMkLst>
        </pc:spChg>
        <pc:spChg chg="add mod ord">
          <ac:chgData name="Samuel Kim" userId="0b4e8f1a-35cc-4769-966d-024c662a6df8" providerId="ADAL" clId="{212717E3-E9BF-4A98-A7EC-03EC098B2B38}" dt="2024-08-16T20:19:29.191" v="4956" actId="27636"/>
          <ac:spMkLst>
            <pc:docMk/>
            <pc:sldMk cId="2483849936" sldId="1159"/>
            <ac:spMk id="71" creationId="{6156B51F-81B8-82B3-658C-3442D366F783}"/>
          </ac:spMkLst>
        </pc:spChg>
        <pc:spChg chg="add mod ord">
          <ac:chgData name="Samuel Kim" userId="0b4e8f1a-35cc-4769-966d-024c662a6df8" providerId="ADAL" clId="{212717E3-E9BF-4A98-A7EC-03EC098B2B38}" dt="2024-08-16T20:19:29.178" v="4949" actId="27636"/>
          <ac:spMkLst>
            <pc:docMk/>
            <pc:sldMk cId="2483849936" sldId="1159"/>
            <ac:spMk id="72" creationId="{0A788C4C-8874-6D0F-B390-034E75AFF6BE}"/>
          </ac:spMkLst>
        </pc:spChg>
        <pc:spChg chg="add mod ord">
          <ac:chgData name="Samuel Kim" userId="0b4e8f1a-35cc-4769-966d-024c662a6df8" providerId="ADAL" clId="{212717E3-E9BF-4A98-A7EC-03EC098B2B38}" dt="2024-08-16T20:19:29.198" v="4960" actId="27636"/>
          <ac:spMkLst>
            <pc:docMk/>
            <pc:sldMk cId="2483849936" sldId="1159"/>
            <ac:spMk id="73" creationId="{6910EB0E-CA26-E06E-0DB7-2C0C947E8CC4}"/>
          </ac:spMkLst>
        </pc:spChg>
        <pc:spChg chg="add mod ord">
          <ac:chgData name="Samuel Kim" userId="0b4e8f1a-35cc-4769-966d-024c662a6df8" providerId="ADAL" clId="{212717E3-E9BF-4A98-A7EC-03EC098B2B38}" dt="2024-08-16T20:19:29.193" v="4957" actId="27636"/>
          <ac:spMkLst>
            <pc:docMk/>
            <pc:sldMk cId="2483849936" sldId="1159"/>
            <ac:spMk id="74" creationId="{AC9FB175-F555-4B2D-CEBF-B322BA6BDF71}"/>
          </ac:spMkLst>
        </pc:spChg>
        <pc:spChg chg="add mod ord">
          <ac:chgData name="Samuel Kim" userId="0b4e8f1a-35cc-4769-966d-024c662a6df8" providerId="ADAL" clId="{212717E3-E9BF-4A98-A7EC-03EC098B2B38}" dt="2024-08-16T20:19:29.188" v="4954" actId="27636"/>
          <ac:spMkLst>
            <pc:docMk/>
            <pc:sldMk cId="2483849936" sldId="1159"/>
            <ac:spMk id="75" creationId="{E71C1701-61A2-D158-F491-E79EF2C0C4B9}"/>
          </ac:spMkLst>
        </pc:spChg>
        <pc:spChg chg="add mod ord">
          <ac:chgData name="Samuel Kim" userId="0b4e8f1a-35cc-4769-966d-024c662a6df8" providerId="ADAL" clId="{212717E3-E9BF-4A98-A7EC-03EC098B2B38}" dt="2024-08-16T20:19:29.189" v="4955" actId="27636"/>
          <ac:spMkLst>
            <pc:docMk/>
            <pc:sldMk cId="2483849936" sldId="1159"/>
            <ac:spMk id="76" creationId="{C2B2D4C0-FB29-88D3-8535-80BD6965ED6D}"/>
          </ac:spMkLst>
        </pc:spChg>
        <pc:spChg chg="add mod ord">
          <ac:chgData name="Samuel Kim" userId="0b4e8f1a-35cc-4769-966d-024c662a6df8" providerId="ADAL" clId="{212717E3-E9BF-4A98-A7EC-03EC098B2B38}" dt="2024-08-16T20:19:29.171" v="4945" actId="27636"/>
          <ac:spMkLst>
            <pc:docMk/>
            <pc:sldMk cId="2483849936" sldId="1159"/>
            <ac:spMk id="77" creationId="{E7CEC9BD-2336-4276-6D13-EF43061D981D}"/>
          </ac:spMkLst>
        </pc:spChg>
        <pc:spChg chg="add mod ord">
          <ac:chgData name="Samuel Kim" userId="0b4e8f1a-35cc-4769-966d-024c662a6df8" providerId="ADAL" clId="{212717E3-E9BF-4A98-A7EC-03EC098B2B38}" dt="2024-08-16T20:19:29.172" v="4946" actId="27636"/>
          <ac:spMkLst>
            <pc:docMk/>
            <pc:sldMk cId="2483849936" sldId="1159"/>
            <ac:spMk id="78" creationId="{6AB0CF79-02D4-AA54-CB7E-97A077E9285F}"/>
          </ac:spMkLst>
        </pc:spChg>
        <pc:spChg chg="add mod ord">
          <ac:chgData name="Samuel Kim" userId="0b4e8f1a-35cc-4769-966d-024c662a6df8" providerId="ADAL" clId="{212717E3-E9BF-4A98-A7EC-03EC098B2B38}" dt="2024-08-16T20:19:29.196" v="4959" actId="27636"/>
          <ac:spMkLst>
            <pc:docMk/>
            <pc:sldMk cId="2483849936" sldId="1159"/>
            <ac:spMk id="79" creationId="{5681C9BD-ED61-05F7-D4C4-FD2F4904A5B6}"/>
          </ac:spMkLst>
        </pc:spChg>
        <pc:spChg chg="add mod ord">
          <ac:chgData name="Samuel Kim" userId="0b4e8f1a-35cc-4769-966d-024c662a6df8" providerId="ADAL" clId="{212717E3-E9BF-4A98-A7EC-03EC098B2B38}" dt="2024-08-16T20:19:29.184" v="4952" actId="27636"/>
          <ac:spMkLst>
            <pc:docMk/>
            <pc:sldMk cId="2483849936" sldId="1159"/>
            <ac:spMk id="80" creationId="{3FEF3D99-400D-A5BE-6BCA-D7FBDE1EBF46}"/>
          </ac:spMkLst>
        </pc:spChg>
        <pc:spChg chg="add mod ord">
          <ac:chgData name="Samuel Kim" userId="0b4e8f1a-35cc-4769-966d-024c662a6df8" providerId="ADAL" clId="{212717E3-E9BF-4A98-A7EC-03EC098B2B38}" dt="2024-08-16T20:19:29.179" v="4950" actId="27636"/>
          <ac:spMkLst>
            <pc:docMk/>
            <pc:sldMk cId="2483849936" sldId="1159"/>
            <ac:spMk id="81" creationId="{66CD03EB-9792-4E35-BF2B-E95C13702744}"/>
          </ac:spMkLst>
        </pc:spChg>
        <pc:spChg chg="add mod ord">
          <ac:chgData name="Samuel Kim" userId="0b4e8f1a-35cc-4769-966d-024c662a6df8" providerId="ADAL" clId="{212717E3-E9BF-4A98-A7EC-03EC098B2B38}" dt="2024-08-16T20:19:29.182" v="4951" actId="27636"/>
          <ac:spMkLst>
            <pc:docMk/>
            <pc:sldMk cId="2483849936" sldId="1159"/>
            <ac:spMk id="82" creationId="{5A41C1D2-C1BF-EE28-C7A2-14F76DC53ED6}"/>
          </ac:spMkLst>
        </pc:spChg>
        <pc:spChg chg="add mod ord">
          <ac:chgData name="Samuel Kim" userId="0b4e8f1a-35cc-4769-966d-024c662a6df8" providerId="ADAL" clId="{212717E3-E9BF-4A98-A7EC-03EC098B2B38}" dt="2024-08-16T20:19:29.165" v="4942" actId="27636"/>
          <ac:spMkLst>
            <pc:docMk/>
            <pc:sldMk cId="2483849936" sldId="1159"/>
            <ac:spMk id="83" creationId="{F9F45E93-C537-A13F-CB85-19DACCF03307}"/>
          </ac:spMkLst>
        </pc:spChg>
        <pc:grpChg chg="add mod">
          <ac:chgData name="Samuel Kim" userId="0b4e8f1a-35cc-4769-966d-024c662a6df8" providerId="ADAL" clId="{212717E3-E9BF-4A98-A7EC-03EC098B2B38}" dt="2024-08-15T20:51:49.231" v="2788" actId="164"/>
          <ac:grpSpMkLst>
            <pc:docMk/>
            <pc:sldMk cId="2483849936" sldId="1159"/>
            <ac:grpSpMk id="41" creationId="{05258CB3-B1C2-069D-F340-661180047CF4}"/>
          </ac:grpSpMkLst>
        </pc:grpChg>
        <pc:grpChg chg="add mod">
          <ac:chgData name="Samuel Kim" userId="0b4e8f1a-35cc-4769-966d-024c662a6df8" providerId="ADAL" clId="{212717E3-E9BF-4A98-A7EC-03EC098B2B38}" dt="2024-08-15T20:51:31.991" v="2781" actId="164"/>
          <ac:grpSpMkLst>
            <pc:docMk/>
            <pc:sldMk cId="2483849936" sldId="1159"/>
            <ac:grpSpMk id="42" creationId="{D6C60EDC-C4B8-99BD-B983-5EEC290C8447}"/>
          </ac:grpSpMkLst>
        </pc:grpChg>
        <pc:grpChg chg="add mod">
          <ac:chgData name="Samuel Kim" userId="0b4e8f1a-35cc-4769-966d-024c662a6df8" providerId="ADAL" clId="{212717E3-E9BF-4A98-A7EC-03EC098B2B38}" dt="2024-08-15T20:51:40.825" v="2785" actId="164"/>
          <ac:grpSpMkLst>
            <pc:docMk/>
            <pc:sldMk cId="2483849936" sldId="1159"/>
            <ac:grpSpMk id="43" creationId="{F4076FAB-3B2F-765A-C6EE-7A4683D34D36}"/>
          </ac:grpSpMkLst>
        </pc:grpChg>
        <pc:grpChg chg="add mod">
          <ac:chgData name="Samuel Kim" userId="0b4e8f1a-35cc-4769-966d-024c662a6df8" providerId="ADAL" clId="{212717E3-E9BF-4A98-A7EC-03EC098B2B38}" dt="2024-08-16T20:18:25.102" v="4888" actId="1076"/>
          <ac:grpSpMkLst>
            <pc:docMk/>
            <pc:sldMk cId="2483849936" sldId="1159"/>
            <ac:grpSpMk id="44" creationId="{ACCED136-86A0-2E8B-A8D3-378BC84E488C}"/>
          </ac:grpSpMkLst>
        </pc:grpChg>
        <pc:grpChg chg="add del mod">
          <ac:chgData name="Samuel Kim" userId="0b4e8f1a-35cc-4769-966d-024c662a6df8" providerId="ADAL" clId="{212717E3-E9BF-4A98-A7EC-03EC098B2B38}" dt="2024-08-16T20:18:22.159" v="4887" actId="478"/>
          <ac:grpSpMkLst>
            <pc:docMk/>
            <pc:sldMk cId="2483849936" sldId="1159"/>
            <ac:grpSpMk id="45" creationId="{8529F964-902B-DF44-E268-9C01D820BF5E}"/>
          </ac:grpSpMkLst>
        </pc:grpChg>
        <pc:graphicFrameChg chg="add mod">
          <ac:chgData name="Samuel Kim" userId="0b4e8f1a-35cc-4769-966d-024c662a6df8" providerId="ADAL" clId="{212717E3-E9BF-4A98-A7EC-03EC098B2B38}" dt="2024-08-15T20:28:11.586" v="2559" actId="1076"/>
          <ac:graphicFrameMkLst>
            <pc:docMk/>
            <pc:sldMk cId="2483849936" sldId="1159"/>
            <ac:graphicFrameMk id="24" creationId="{6573A389-FD6C-EBEA-F21A-1B10BA863B44}"/>
          </ac:graphicFrameMkLst>
        </pc:graphicFrameChg>
        <pc:graphicFrameChg chg="add del mod">
          <ac:chgData name="Samuel Kim" userId="0b4e8f1a-35cc-4769-966d-024c662a6df8" providerId="ADAL" clId="{212717E3-E9BF-4A98-A7EC-03EC098B2B38}" dt="2024-08-15T20:31:43.889" v="2583" actId="478"/>
          <ac:graphicFrameMkLst>
            <pc:docMk/>
            <pc:sldMk cId="2483849936" sldId="1159"/>
            <ac:graphicFrameMk id="26" creationId="{C7601D25-717D-A896-1D6E-BAEB15BB6225}"/>
          </ac:graphicFrameMkLst>
        </pc:graphicFrameChg>
        <pc:graphicFrameChg chg="add del mod">
          <ac:chgData name="Samuel Kim" userId="0b4e8f1a-35cc-4769-966d-024c662a6df8" providerId="ADAL" clId="{212717E3-E9BF-4A98-A7EC-03EC098B2B38}" dt="2024-08-15T20:32:01.395" v="2592" actId="478"/>
          <ac:graphicFrameMkLst>
            <pc:docMk/>
            <pc:sldMk cId="2483849936" sldId="1159"/>
            <ac:graphicFrameMk id="27" creationId="{1DB3F4C3-D3F3-CEEE-A348-C1A30EE83ABF}"/>
          </ac:graphicFrameMkLst>
        </pc:graphicFrameChg>
        <pc:picChg chg="del">
          <ac:chgData name="Samuel Kim" userId="0b4e8f1a-35cc-4769-966d-024c662a6df8" providerId="ADAL" clId="{212717E3-E9BF-4A98-A7EC-03EC098B2B38}" dt="2024-08-15T20:29:24.121" v="2572" actId="478"/>
          <ac:picMkLst>
            <pc:docMk/>
            <pc:sldMk cId="2483849936" sldId="1159"/>
            <ac:picMk id="3" creationId="{7F57F4AD-9A2F-DF4C-A45B-FF65E0C85507}"/>
          </ac:picMkLst>
        </pc:picChg>
        <pc:picChg chg="add mod">
          <ac:chgData name="Samuel Kim" userId="0b4e8f1a-35cc-4769-966d-024c662a6df8" providerId="ADAL" clId="{212717E3-E9BF-4A98-A7EC-03EC098B2B38}" dt="2024-08-15T20:51:40.825" v="2785" actId="164"/>
          <ac:picMkLst>
            <pc:docMk/>
            <pc:sldMk cId="2483849936" sldId="1159"/>
            <ac:picMk id="30" creationId="{3FC594CF-371C-3228-1ED6-1C9C4BEB19BD}"/>
          </ac:picMkLst>
        </pc:picChg>
        <pc:picChg chg="add mod">
          <ac:chgData name="Samuel Kim" userId="0b4e8f1a-35cc-4769-966d-024c662a6df8" providerId="ADAL" clId="{212717E3-E9BF-4A98-A7EC-03EC098B2B38}" dt="2024-08-15T20:51:40.825" v="2785" actId="164"/>
          <ac:picMkLst>
            <pc:docMk/>
            <pc:sldMk cId="2483849936" sldId="1159"/>
            <ac:picMk id="32" creationId="{E2D17A21-0DE1-1200-AD44-760604A5EAF1}"/>
          </ac:picMkLst>
        </pc:picChg>
        <pc:picChg chg="add mod">
          <ac:chgData name="Samuel Kim" userId="0b4e8f1a-35cc-4769-966d-024c662a6df8" providerId="ADAL" clId="{212717E3-E9BF-4A98-A7EC-03EC098B2B38}" dt="2024-08-15T20:51:56.166" v="2789" actId="1076"/>
          <ac:picMkLst>
            <pc:docMk/>
            <pc:sldMk cId="2483849936" sldId="1159"/>
            <ac:picMk id="33" creationId="{2BFF8C65-BC8B-F298-9E20-B764023D0FAA}"/>
          </ac:picMkLst>
        </pc:picChg>
        <pc:picChg chg="add del mod">
          <ac:chgData name="Samuel Kim" userId="0b4e8f1a-35cc-4769-966d-024c662a6df8" providerId="ADAL" clId="{212717E3-E9BF-4A98-A7EC-03EC098B2B38}" dt="2024-08-15T20:38:14.040" v="2637" actId="478"/>
          <ac:picMkLst>
            <pc:docMk/>
            <pc:sldMk cId="2483849936" sldId="1159"/>
            <ac:picMk id="35" creationId="{06E018A6-5512-B5B4-8284-2BF6A1F26757}"/>
          </ac:picMkLst>
        </pc:picChg>
        <pc:picChg chg="add mod modCrop">
          <ac:chgData name="Samuel Kim" userId="0b4e8f1a-35cc-4769-966d-024c662a6df8" providerId="ADAL" clId="{212717E3-E9BF-4A98-A7EC-03EC098B2B38}" dt="2024-08-15T20:51:56.166" v="2789" actId="1076"/>
          <ac:picMkLst>
            <pc:docMk/>
            <pc:sldMk cId="2483849936" sldId="1159"/>
            <ac:picMk id="36" creationId="{08734563-863A-4219-A1D7-4DE1D8C55248}"/>
          </ac:picMkLst>
        </pc:picChg>
        <pc:picChg chg="add mod modCrop">
          <ac:chgData name="Samuel Kim" userId="0b4e8f1a-35cc-4769-966d-024c662a6df8" providerId="ADAL" clId="{212717E3-E9BF-4A98-A7EC-03EC098B2B38}" dt="2024-08-15T20:48:18.898" v="2736" actId="1076"/>
          <ac:picMkLst>
            <pc:docMk/>
            <pc:sldMk cId="2483849936" sldId="1159"/>
            <ac:picMk id="40" creationId="{A189AAF2-9EB7-8B67-0397-FADE2C9EA4B9}"/>
          </ac:picMkLst>
        </pc:picChg>
      </pc:sldChg>
      <pc:sldChg chg="addSp delSp modSp add del mod">
        <pc:chgData name="Samuel Kim" userId="0b4e8f1a-35cc-4769-966d-024c662a6df8" providerId="ADAL" clId="{212717E3-E9BF-4A98-A7EC-03EC098B2B38}" dt="2024-08-16T20:18:55.863" v="4936" actId="47"/>
        <pc:sldMkLst>
          <pc:docMk/>
          <pc:sldMk cId="3146346893" sldId="1161"/>
        </pc:sldMkLst>
        <pc:spChg chg="mod">
          <ac:chgData name="Samuel Kim" userId="0b4e8f1a-35cc-4769-966d-024c662a6df8" providerId="ADAL" clId="{212717E3-E9BF-4A98-A7EC-03EC098B2B38}" dt="2024-08-15T21:01:25.971" v="2994" actId="14100"/>
          <ac:spMkLst>
            <pc:docMk/>
            <pc:sldMk cId="3146346893" sldId="1161"/>
            <ac:spMk id="2" creationId="{65606F51-4506-2615-C949-BFA490D459F9}"/>
          </ac:spMkLst>
        </pc:spChg>
        <pc:spChg chg="mod">
          <ac:chgData name="Samuel Kim" userId="0b4e8f1a-35cc-4769-966d-024c662a6df8" providerId="ADAL" clId="{212717E3-E9BF-4A98-A7EC-03EC098B2B38}" dt="2024-08-15T20:54:13.602" v="2805" actId="1076"/>
          <ac:spMkLst>
            <pc:docMk/>
            <pc:sldMk cId="3146346893" sldId="1161"/>
            <ac:spMk id="3" creationId="{CEAE9BC1-5327-F42A-7148-32E6AFC43590}"/>
          </ac:spMkLst>
        </pc:spChg>
        <pc:spChg chg="del mod">
          <ac:chgData name="Samuel Kim" userId="0b4e8f1a-35cc-4769-966d-024c662a6df8" providerId="ADAL" clId="{212717E3-E9BF-4A98-A7EC-03EC098B2B38}" dt="2024-08-15T20:54:54.877" v="2820" actId="478"/>
          <ac:spMkLst>
            <pc:docMk/>
            <pc:sldMk cId="3146346893" sldId="1161"/>
            <ac:spMk id="4" creationId="{BCD8649D-E75E-7354-DCD1-EAC960623130}"/>
          </ac:spMkLst>
        </pc:spChg>
        <pc:spChg chg="mod">
          <ac:chgData name="Samuel Kim" userId="0b4e8f1a-35cc-4769-966d-024c662a6df8" providerId="ADAL" clId="{212717E3-E9BF-4A98-A7EC-03EC098B2B38}" dt="2024-08-15T20:57:08.764" v="2986" actId="1076"/>
          <ac:spMkLst>
            <pc:docMk/>
            <pc:sldMk cId="3146346893" sldId="1161"/>
            <ac:spMk id="5" creationId="{7038954F-6759-1999-B523-0459D91C7CE6}"/>
          </ac:spMkLst>
        </pc:spChg>
        <pc:spChg chg="mod">
          <ac:chgData name="Samuel Kim" userId="0b4e8f1a-35cc-4769-966d-024c662a6df8" providerId="ADAL" clId="{212717E3-E9BF-4A98-A7EC-03EC098B2B38}" dt="2024-08-15T20:56:36.301" v="2976" actId="14100"/>
          <ac:spMkLst>
            <pc:docMk/>
            <pc:sldMk cId="3146346893" sldId="1161"/>
            <ac:spMk id="10" creationId="{79E01662-DF26-EFCF-337C-9D9B98C51776}"/>
          </ac:spMkLst>
        </pc:spChg>
        <pc:spChg chg="add mod">
          <ac:chgData name="Samuel Kim" userId="0b4e8f1a-35cc-4769-966d-024c662a6df8" providerId="ADAL" clId="{212717E3-E9BF-4A98-A7EC-03EC098B2B38}" dt="2024-08-15T20:55:03.874" v="2826" actId="1076"/>
          <ac:spMkLst>
            <pc:docMk/>
            <pc:sldMk cId="3146346893" sldId="1161"/>
            <ac:spMk id="27" creationId="{4A8F8D0D-962E-924C-7CB4-3F829EA5A3E0}"/>
          </ac:spMkLst>
        </pc:spChg>
        <pc:picChg chg="mod modCrop">
          <ac:chgData name="Samuel Kim" userId="0b4e8f1a-35cc-4769-966d-024c662a6df8" providerId="ADAL" clId="{212717E3-E9BF-4A98-A7EC-03EC098B2B38}" dt="2024-08-15T20:57:20.074" v="2988" actId="1076"/>
          <ac:picMkLst>
            <pc:docMk/>
            <pc:sldMk cId="3146346893" sldId="1161"/>
            <ac:picMk id="25" creationId="{0925D526-59D4-16D4-B865-43BEFACAD0C0}"/>
          </ac:picMkLst>
        </pc:picChg>
      </pc:sldChg>
      <pc:sldChg chg="addSp delSp modSp mod modNotesTx">
        <pc:chgData name="Samuel Kim" userId="0b4e8f1a-35cc-4769-966d-024c662a6df8" providerId="ADAL" clId="{212717E3-E9BF-4A98-A7EC-03EC098B2B38}" dt="2024-08-16T20:38:50.887" v="5295" actId="948"/>
        <pc:sldMkLst>
          <pc:docMk/>
          <pc:sldMk cId="1713779698" sldId="1162"/>
        </pc:sldMkLst>
        <pc:spChg chg="add mod">
          <ac:chgData name="Samuel Kim" userId="0b4e8f1a-35cc-4769-966d-024c662a6df8" providerId="ADAL" clId="{212717E3-E9BF-4A98-A7EC-03EC098B2B38}" dt="2024-08-16T20:25:21.303" v="5023"/>
          <ac:spMkLst>
            <pc:docMk/>
            <pc:sldMk cId="1713779698" sldId="1162"/>
            <ac:spMk id="2" creationId="{9208CA31-3ED5-A94D-8F9D-68A7E62DDDA3}"/>
          </ac:spMkLst>
        </pc:spChg>
        <pc:spChg chg="del">
          <ac:chgData name="Samuel Kim" userId="0b4e8f1a-35cc-4769-966d-024c662a6df8" providerId="ADAL" clId="{212717E3-E9BF-4A98-A7EC-03EC098B2B38}" dt="2024-08-16T20:25:20.358" v="5022" actId="478"/>
          <ac:spMkLst>
            <pc:docMk/>
            <pc:sldMk cId="1713779698" sldId="1162"/>
            <ac:spMk id="23" creationId="{46EEF0E5-8283-439C-8A75-B360C3A48099}"/>
          </ac:spMkLst>
        </pc:spChg>
        <pc:graphicFrameChg chg="modGraphic">
          <ac:chgData name="Samuel Kim" userId="0b4e8f1a-35cc-4769-966d-024c662a6df8" providerId="ADAL" clId="{212717E3-E9BF-4A98-A7EC-03EC098B2B38}" dt="2024-08-16T20:38:50.887" v="5295" actId="948"/>
          <ac:graphicFrameMkLst>
            <pc:docMk/>
            <pc:sldMk cId="1713779698" sldId="1162"/>
            <ac:graphicFrameMk id="29" creationId="{7A65EFB5-76E8-437B-86BE-31A2E68BEEF3}"/>
          </ac:graphicFrameMkLst>
        </pc:graphicFrameChg>
      </pc:sldChg>
      <pc:sldChg chg="addSp delSp modSp mod chgLayout">
        <pc:chgData name="Samuel Kim" userId="0b4e8f1a-35cc-4769-966d-024c662a6df8" providerId="ADAL" clId="{212717E3-E9BF-4A98-A7EC-03EC098B2B38}" dt="2024-08-14T03:59:04.414" v="931" actId="6264"/>
        <pc:sldMkLst>
          <pc:docMk/>
          <pc:sldMk cId="156560293" sldId="1164"/>
        </pc:sldMkLst>
        <pc:spChg chg="mod ord">
          <ac:chgData name="Samuel Kim" userId="0b4e8f1a-35cc-4769-966d-024c662a6df8" providerId="ADAL" clId="{212717E3-E9BF-4A98-A7EC-03EC098B2B38}" dt="2024-08-14T03:59:04.414" v="931" actId="6264"/>
          <ac:spMkLst>
            <pc:docMk/>
            <pc:sldMk cId="156560293" sldId="1164"/>
            <ac:spMk id="4" creationId="{BA6D321C-8332-6DD8-C71E-F488611832BA}"/>
          </ac:spMkLst>
        </pc:spChg>
        <pc:spChg chg="mod">
          <ac:chgData name="Samuel Kim" userId="0b4e8f1a-35cc-4769-966d-024c662a6df8" providerId="ADAL" clId="{212717E3-E9BF-4A98-A7EC-03EC098B2B38}" dt="2024-08-14T03:42:51.283" v="272"/>
          <ac:spMkLst>
            <pc:docMk/>
            <pc:sldMk cId="156560293" sldId="1164"/>
            <ac:spMk id="5" creationId="{D5BF545F-CE67-D3FE-7A23-B1D0CE2C21CB}"/>
          </ac:spMkLst>
        </pc:spChg>
        <pc:spChg chg="mod">
          <ac:chgData name="Samuel Kim" userId="0b4e8f1a-35cc-4769-966d-024c662a6df8" providerId="ADAL" clId="{212717E3-E9BF-4A98-A7EC-03EC098B2B38}" dt="2024-08-14T03:42:51.283" v="272"/>
          <ac:spMkLst>
            <pc:docMk/>
            <pc:sldMk cId="156560293" sldId="1164"/>
            <ac:spMk id="8" creationId="{5AC9EE6B-F7B9-990C-469C-9B6D35068E39}"/>
          </ac:spMkLst>
        </pc:spChg>
        <pc:spChg chg="mod">
          <ac:chgData name="Samuel Kim" userId="0b4e8f1a-35cc-4769-966d-024c662a6df8" providerId="ADAL" clId="{212717E3-E9BF-4A98-A7EC-03EC098B2B38}" dt="2024-08-14T03:42:51.283" v="272"/>
          <ac:spMkLst>
            <pc:docMk/>
            <pc:sldMk cId="156560293" sldId="1164"/>
            <ac:spMk id="11" creationId="{66524042-D5C7-E6FA-C55F-AEE5A081138B}"/>
          </ac:spMkLst>
        </pc:spChg>
        <pc:spChg chg="mod ord">
          <ac:chgData name="Samuel Kim" userId="0b4e8f1a-35cc-4769-966d-024c662a6df8" providerId="ADAL" clId="{212717E3-E9BF-4A98-A7EC-03EC098B2B38}" dt="2024-08-14T03:59:04.414" v="931" actId="6264"/>
          <ac:spMkLst>
            <pc:docMk/>
            <pc:sldMk cId="156560293" sldId="1164"/>
            <ac:spMk id="17" creationId="{9DD296DD-2CAD-6932-F538-B022E2781B82}"/>
          </ac:spMkLst>
        </pc:spChg>
        <pc:spChg chg="mod">
          <ac:chgData name="Samuel Kim" userId="0b4e8f1a-35cc-4769-966d-024c662a6df8" providerId="ADAL" clId="{212717E3-E9BF-4A98-A7EC-03EC098B2B38}" dt="2024-08-14T03:44:09.521" v="280"/>
          <ac:spMkLst>
            <pc:docMk/>
            <pc:sldMk cId="156560293" sldId="1164"/>
            <ac:spMk id="19" creationId="{F778A1CA-876E-D886-13A8-01D5BFF7D190}"/>
          </ac:spMkLst>
        </pc:spChg>
        <pc:spChg chg="mod">
          <ac:chgData name="Samuel Kim" userId="0b4e8f1a-35cc-4769-966d-024c662a6df8" providerId="ADAL" clId="{212717E3-E9BF-4A98-A7EC-03EC098B2B38}" dt="2024-08-14T03:44:09.521" v="280"/>
          <ac:spMkLst>
            <pc:docMk/>
            <pc:sldMk cId="156560293" sldId="1164"/>
            <ac:spMk id="20" creationId="{915B5DFC-E787-8255-D4F6-07723D0186E0}"/>
          </ac:spMkLst>
        </pc:spChg>
        <pc:spChg chg="mod">
          <ac:chgData name="Samuel Kim" userId="0b4e8f1a-35cc-4769-966d-024c662a6df8" providerId="ADAL" clId="{212717E3-E9BF-4A98-A7EC-03EC098B2B38}" dt="2024-08-14T03:44:09.521" v="280"/>
          <ac:spMkLst>
            <pc:docMk/>
            <pc:sldMk cId="156560293" sldId="1164"/>
            <ac:spMk id="21" creationId="{91F52049-5253-8CE9-A8B6-3BEF60E3E03D}"/>
          </ac:spMkLst>
        </pc:spChg>
        <pc:spChg chg="mod">
          <ac:chgData name="Samuel Kim" userId="0b4e8f1a-35cc-4769-966d-024c662a6df8" providerId="ADAL" clId="{212717E3-E9BF-4A98-A7EC-03EC098B2B38}" dt="2024-08-14T03:45:27.011" v="324"/>
          <ac:spMkLst>
            <pc:docMk/>
            <pc:sldMk cId="156560293" sldId="1164"/>
            <ac:spMk id="27" creationId="{4DB2DD58-C8BA-C26A-8FE5-DAD20BCEF98E}"/>
          </ac:spMkLst>
        </pc:spChg>
        <pc:spChg chg="mod">
          <ac:chgData name="Samuel Kim" userId="0b4e8f1a-35cc-4769-966d-024c662a6df8" providerId="ADAL" clId="{212717E3-E9BF-4A98-A7EC-03EC098B2B38}" dt="2024-08-14T03:53:52.317" v="599" actId="207"/>
          <ac:spMkLst>
            <pc:docMk/>
            <pc:sldMk cId="156560293" sldId="1164"/>
            <ac:spMk id="28" creationId="{A821E877-3139-61D7-4309-43CD49EBDCE4}"/>
          </ac:spMkLst>
        </pc:spChg>
        <pc:spChg chg="mod">
          <ac:chgData name="Samuel Kim" userId="0b4e8f1a-35cc-4769-966d-024c662a6df8" providerId="ADAL" clId="{212717E3-E9BF-4A98-A7EC-03EC098B2B38}" dt="2024-08-14T03:53:52.317" v="599" actId="207"/>
          <ac:spMkLst>
            <pc:docMk/>
            <pc:sldMk cId="156560293" sldId="1164"/>
            <ac:spMk id="29" creationId="{5C44702E-66C2-3D44-BEDE-D9E54CC5325A}"/>
          </ac:spMkLst>
        </pc:spChg>
        <pc:spChg chg="add del mod">
          <ac:chgData name="Samuel Kim" userId="0b4e8f1a-35cc-4769-966d-024c662a6df8" providerId="ADAL" clId="{212717E3-E9BF-4A98-A7EC-03EC098B2B38}" dt="2024-08-14T03:59:04.414" v="931" actId="6264"/>
          <ac:spMkLst>
            <pc:docMk/>
            <pc:sldMk cId="156560293" sldId="1164"/>
            <ac:spMk id="33" creationId="{927D70F6-31D7-09E0-0076-203633A147EC}"/>
          </ac:spMkLst>
        </pc:spChg>
        <pc:spChg chg="add del mod">
          <ac:chgData name="Samuel Kim" userId="0b4e8f1a-35cc-4769-966d-024c662a6df8" providerId="ADAL" clId="{212717E3-E9BF-4A98-A7EC-03EC098B2B38}" dt="2024-08-14T03:59:04.414" v="931" actId="6264"/>
          <ac:spMkLst>
            <pc:docMk/>
            <pc:sldMk cId="156560293" sldId="1164"/>
            <ac:spMk id="34" creationId="{07071809-3D6C-A3D5-CD37-54E8071CD51F}"/>
          </ac:spMkLst>
        </pc:spChg>
        <pc:spChg chg="add del mod ord">
          <ac:chgData name="Samuel Kim" userId="0b4e8f1a-35cc-4769-966d-024c662a6df8" providerId="ADAL" clId="{212717E3-E9BF-4A98-A7EC-03EC098B2B38}" dt="2024-08-14T03:59:04.414" v="931" actId="6264"/>
          <ac:spMkLst>
            <pc:docMk/>
            <pc:sldMk cId="156560293" sldId="1164"/>
            <ac:spMk id="35" creationId="{63D83522-39E3-FED1-39FE-F0110F22E0D9}"/>
          </ac:spMkLst>
        </pc:spChg>
        <pc:spChg chg="add del mod ord">
          <ac:chgData name="Samuel Kim" userId="0b4e8f1a-35cc-4769-966d-024c662a6df8" providerId="ADAL" clId="{212717E3-E9BF-4A98-A7EC-03EC098B2B38}" dt="2024-08-14T03:59:04.414" v="931" actId="6264"/>
          <ac:spMkLst>
            <pc:docMk/>
            <pc:sldMk cId="156560293" sldId="1164"/>
            <ac:spMk id="36" creationId="{95E594DD-9016-ADF5-C3FB-BDFFA5C7B360}"/>
          </ac:spMkLst>
        </pc:spChg>
        <pc:spChg chg="del">
          <ac:chgData name="Samuel Kim" userId="0b4e8f1a-35cc-4769-966d-024c662a6df8" providerId="ADAL" clId="{212717E3-E9BF-4A98-A7EC-03EC098B2B38}" dt="2024-08-14T03:46:27.751" v="327" actId="478"/>
          <ac:spMkLst>
            <pc:docMk/>
            <pc:sldMk cId="156560293" sldId="1164"/>
            <ac:spMk id="66" creationId="{77E8CBEB-7B80-3DF4-8EF1-B8244B16EBBF}"/>
          </ac:spMkLst>
        </pc:spChg>
        <pc:spChg chg="del">
          <ac:chgData name="Samuel Kim" userId="0b4e8f1a-35cc-4769-966d-024c662a6df8" providerId="ADAL" clId="{212717E3-E9BF-4A98-A7EC-03EC098B2B38}" dt="2024-08-14T03:48:23.606" v="427" actId="478"/>
          <ac:spMkLst>
            <pc:docMk/>
            <pc:sldMk cId="156560293" sldId="1164"/>
            <ac:spMk id="67" creationId="{D0665B6E-9E90-756E-5B8E-98CD01164D53}"/>
          </ac:spMkLst>
        </pc:spChg>
        <pc:spChg chg="del">
          <ac:chgData name="Samuel Kim" userId="0b4e8f1a-35cc-4769-966d-024c662a6df8" providerId="ADAL" clId="{212717E3-E9BF-4A98-A7EC-03EC098B2B38}" dt="2024-08-14T03:48:25.663" v="428" actId="478"/>
          <ac:spMkLst>
            <pc:docMk/>
            <pc:sldMk cId="156560293" sldId="1164"/>
            <ac:spMk id="68" creationId="{CDED3322-AF61-ADB2-8A3E-803C99F1F51A}"/>
          </ac:spMkLst>
        </pc:spChg>
        <pc:grpChg chg="add mod">
          <ac:chgData name="Samuel Kim" userId="0b4e8f1a-35cc-4769-966d-024c662a6df8" providerId="ADAL" clId="{212717E3-E9BF-4A98-A7EC-03EC098B2B38}" dt="2024-08-14T03:42:58.624" v="274" actId="1076"/>
          <ac:grpSpMkLst>
            <pc:docMk/>
            <pc:sldMk cId="156560293" sldId="1164"/>
            <ac:grpSpMk id="2" creationId="{905F48EC-3ACB-7FE8-7710-B9C44D6237F4}"/>
          </ac:grpSpMkLst>
        </pc:grpChg>
        <pc:grpChg chg="add mod">
          <ac:chgData name="Samuel Kim" userId="0b4e8f1a-35cc-4769-966d-024c662a6df8" providerId="ADAL" clId="{212717E3-E9BF-4A98-A7EC-03EC098B2B38}" dt="2024-08-14T03:42:58.624" v="274" actId="1076"/>
          <ac:grpSpMkLst>
            <pc:docMk/>
            <pc:sldMk cId="156560293" sldId="1164"/>
            <ac:grpSpMk id="6" creationId="{454188EB-F149-9414-B268-F45BF7967E80}"/>
          </ac:grpSpMkLst>
        </pc:grpChg>
        <pc:grpChg chg="add mod">
          <ac:chgData name="Samuel Kim" userId="0b4e8f1a-35cc-4769-966d-024c662a6df8" providerId="ADAL" clId="{212717E3-E9BF-4A98-A7EC-03EC098B2B38}" dt="2024-08-14T03:42:58.624" v="274" actId="1076"/>
          <ac:grpSpMkLst>
            <pc:docMk/>
            <pc:sldMk cId="156560293" sldId="1164"/>
            <ac:grpSpMk id="9" creationId="{B7522C4F-93E0-9840-0DB6-14CA264D89DD}"/>
          </ac:grpSpMkLst>
        </pc:grpChg>
        <pc:grpChg chg="add mod">
          <ac:chgData name="Samuel Kim" userId="0b4e8f1a-35cc-4769-966d-024c662a6df8" providerId="ADAL" clId="{212717E3-E9BF-4A98-A7EC-03EC098B2B38}" dt="2024-08-14T03:43:20.597" v="278"/>
          <ac:grpSpMkLst>
            <pc:docMk/>
            <pc:sldMk cId="156560293" sldId="1164"/>
            <ac:grpSpMk id="12" creationId="{6AE4BAD5-F9E2-E1B5-AE23-3096A5D56D3E}"/>
          </ac:grpSpMkLst>
        </pc:grpChg>
        <pc:grpChg chg="add mod ord">
          <ac:chgData name="Samuel Kim" userId="0b4e8f1a-35cc-4769-966d-024c662a6df8" providerId="ADAL" clId="{212717E3-E9BF-4A98-A7EC-03EC098B2B38}" dt="2024-08-14T03:44:47.369" v="312" actId="167"/>
          <ac:grpSpMkLst>
            <pc:docMk/>
            <pc:sldMk cId="156560293" sldId="1164"/>
            <ac:grpSpMk id="16" creationId="{DFE64024-D78E-B66F-C7A9-AF7ADA3DE9AA}"/>
          </ac:grpSpMkLst>
        </pc:grpChg>
        <pc:grpChg chg="mod">
          <ac:chgData name="Samuel Kim" userId="0b4e8f1a-35cc-4769-966d-024c662a6df8" providerId="ADAL" clId="{212717E3-E9BF-4A98-A7EC-03EC098B2B38}" dt="2024-08-14T03:44:09.521" v="280"/>
          <ac:grpSpMkLst>
            <pc:docMk/>
            <pc:sldMk cId="156560293" sldId="1164"/>
            <ac:grpSpMk id="18" creationId="{8F48AD66-1426-956A-F943-204FA9655FC6}"/>
          </ac:grpSpMkLst>
        </pc:grpChg>
        <pc:grpChg chg="add mod ord">
          <ac:chgData name="Samuel Kim" userId="0b4e8f1a-35cc-4769-966d-024c662a6df8" providerId="ADAL" clId="{212717E3-E9BF-4A98-A7EC-03EC098B2B38}" dt="2024-08-14T03:47:27.387" v="424" actId="1076"/>
          <ac:grpSpMkLst>
            <pc:docMk/>
            <pc:sldMk cId="156560293" sldId="1164"/>
            <ac:grpSpMk id="25" creationId="{397078C4-F440-10AC-9BE1-B4C77F274B5A}"/>
          </ac:grpSpMkLst>
        </pc:grpChg>
        <pc:grpChg chg="mod">
          <ac:chgData name="Samuel Kim" userId="0b4e8f1a-35cc-4769-966d-024c662a6df8" providerId="ADAL" clId="{212717E3-E9BF-4A98-A7EC-03EC098B2B38}" dt="2024-08-14T03:45:27.011" v="324"/>
          <ac:grpSpMkLst>
            <pc:docMk/>
            <pc:sldMk cId="156560293" sldId="1164"/>
            <ac:grpSpMk id="26" creationId="{CC490F81-0168-A3C1-1EB7-CDD8AD9B20E4}"/>
          </ac:grpSpMkLst>
        </pc:grpChg>
        <pc:picChg chg="mod">
          <ac:chgData name="Samuel Kim" userId="0b4e8f1a-35cc-4769-966d-024c662a6df8" providerId="ADAL" clId="{212717E3-E9BF-4A98-A7EC-03EC098B2B38}" dt="2024-08-14T03:42:51.283" v="272"/>
          <ac:picMkLst>
            <pc:docMk/>
            <pc:sldMk cId="156560293" sldId="1164"/>
            <ac:picMk id="3" creationId="{C873ABB5-C015-27A2-0267-D6671A68E507}"/>
          </ac:picMkLst>
        </pc:picChg>
        <pc:picChg chg="mod">
          <ac:chgData name="Samuel Kim" userId="0b4e8f1a-35cc-4769-966d-024c662a6df8" providerId="ADAL" clId="{212717E3-E9BF-4A98-A7EC-03EC098B2B38}" dt="2024-08-14T03:42:51.283" v="272"/>
          <ac:picMkLst>
            <pc:docMk/>
            <pc:sldMk cId="156560293" sldId="1164"/>
            <ac:picMk id="7" creationId="{4AFB054C-0D47-61C0-C34F-E99A0B5FEA26}"/>
          </ac:picMkLst>
        </pc:picChg>
        <pc:picChg chg="mod">
          <ac:chgData name="Samuel Kim" userId="0b4e8f1a-35cc-4769-966d-024c662a6df8" providerId="ADAL" clId="{212717E3-E9BF-4A98-A7EC-03EC098B2B38}" dt="2024-08-14T03:42:51.283" v="272"/>
          <ac:picMkLst>
            <pc:docMk/>
            <pc:sldMk cId="156560293" sldId="1164"/>
            <ac:picMk id="10" creationId="{FA651F53-D28D-BD6D-D212-9DABDDEB073C}"/>
          </ac:picMkLst>
        </pc:picChg>
        <pc:picChg chg="mod">
          <ac:chgData name="Samuel Kim" userId="0b4e8f1a-35cc-4769-966d-024c662a6df8" providerId="ADAL" clId="{212717E3-E9BF-4A98-A7EC-03EC098B2B38}" dt="2024-08-14T03:43:20.597" v="278"/>
          <ac:picMkLst>
            <pc:docMk/>
            <pc:sldMk cId="156560293" sldId="1164"/>
            <ac:picMk id="13" creationId="{8C67B71E-FC26-26E6-6C16-52AB9545811F}"/>
          </ac:picMkLst>
        </pc:picChg>
        <pc:picChg chg="mod">
          <ac:chgData name="Samuel Kim" userId="0b4e8f1a-35cc-4769-966d-024c662a6df8" providerId="ADAL" clId="{212717E3-E9BF-4A98-A7EC-03EC098B2B38}" dt="2024-08-14T03:43:20.597" v="278"/>
          <ac:picMkLst>
            <pc:docMk/>
            <pc:sldMk cId="156560293" sldId="1164"/>
            <ac:picMk id="14" creationId="{AA8E8361-B44C-EF20-DAEB-68DE2D10220B}"/>
          </ac:picMkLst>
        </pc:picChg>
        <pc:picChg chg="mod">
          <ac:chgData name="Samuel Kim" userId="0b4e8f1a-35cc-4769-966d-024c662a6df8" providerId="ADAL" clId="{212717E3-E9BF-4A98-A7EC-03EC098B2B38}" dt="2024-08-14T03:43:20.597" v="278"/>
          <ac:picMkLst>
            <pc:docMk/>
            <pc:sldMk cId="156560293" sldId="1164"/>
            <ac:picMk id="15" creationId="{88AAC776-0E1B-09EE-401B-82A2400E83EC}"/>
          </ac:picMkLst>
        </pc:picChg>
        <pc:picChg chg="mod">
          <ac:chgData name="Samuel Kim" userId="0b4e8f1a-35cc-4769-966d-024c662a6df8" providerId="ADAL" clId="{212717E3-E9BF-4A98-A7EC-03EC098B2B38}" dt="2024-08-14T03:44:09.521" v="280"/>
          <ac:picMkLst>
            <pc:docMk/>
            <pc:sldMk cId="156560293" sldId="1164"/>
            <ac:picMk id="22" creationId="{93AC9CD2-E359-B56D-33A7-6B03F11499E2}"/>
          </ac:picMkLst>
        </pc:picChg>
        <pc:picChg chg="mod">
          <ac:chgData name="Samuel Kim" userId="0b4e8f1a-35cc-4769-966d-024c662a6df8" providerId="ADAL" clId="{212717E3-E9BF-4A98-A7EC-03EC098B2B38}" dt="2024-08-14T03:44:09.521" v="280"/>
          <ac:picMkLst>
            <pc:docMk/>
            <pc:sldMk cId="156560293" sldId="1164"/>
            <ac:picMk id="23" creationId="{388B1399-DD2C-5C4B-66E6-952A551E281A}"/>
          </ac:picMkLst>
        </pc:picChg>
        <pc:picChg chg="mod">
          <ac:chgData name="Samuel Kim" userId="0b4e8f1a-35cc-4769-966d-024c662a6df8" providerId="ADAL" clId="{212717E3-E9BF-4A98-A7EC-03EC098B2B38}" dt="2024-08-14T03:44:09.521" v="280"/>
          <ac:picMkLst>
            <pc:docMk/>
            <pc:sldMk cId="156560293" sldId="1164"/>
            <ac:picMk id="24" creationId="{515A6796-E29D-F493-1635-CAB90337E8DC}"/>
          </ac:picMkLst>
        </pc:picChg>
        <pc:picChg chg="mod">
          <ac:chgData name="Samuel Kim" userId="0b4e8f1a-35cc-4769-966d-024c662a6df8" providerId="ADAL" clId="{212717E3-E9BF-4A98-A7EC-03EC098B2B38}" dt="2024-08-14T03:55:14.435" v="756" actId="14861"/>
          <ac:picMkLst>
            <pc:docMk/>
            <pc:sldMk cId="156560293" sldId="1164"/>
            <ac:picMk id="30" creationId="{DBE5FC8B-EF69-6F50-46AB-38F155A850B6}"/>
          </ac:picMkLst>
        </pc:picChg>
        <pc:picChg chg="mod">
          <ac:chgData name="Samuel Kim" userId="0b4e8f1a-35cc-4769-966d-024c662a6df8" providerId="ADAL" clId="{212717E3-E9BF-4A98-A7EC-03EC098B2B38}" dt="2024-08-14T03:55:39.955" v="781" actId="14861"/>
          <ac:picMkLst>
            <pc:docMk/>
            <pc:sldMk cId="156560293" sldId="1164"/>
            <ac:picMk id="31" creationId="{1653E0FB-E54C-36C5-A7DA-F8D46F2521B1}"/>
          </ac:picMkLst>
        </pc:picChg>
        <pc:picChg chg="mod">
          <ac:chgData name="Samuel Kim" userId="0b4e8f1a-35cc-4769-966d-024c662a6df8" providerId="ADAL" clId="{212717E3-E9BF-4A98-A7EC-03EC098B2B38}" dt="2024-08-14T03:55:39.955" v="781" actId="14861"/>
          <ac:picMkLst>
            <pc:docMk/>
            <pc:sldMk cId="156560293" sldId="1164"/>
            <ac:picMk id="32" creationId="{2A1A947D-745C-2D36-D250-609B88E7D92C}"/>
          </ac:picMkLst>
        </pc:picChg>
        <pc:picChg chg="del">
          <ac:chgData name="Samuel Kim" userId="0b4e8f1a-35cc-4769-966d-024c662a6df8" providerId="ADAL" clId="{212717E3-E9BF-4A98-A7EC-03EC098B2B38}" dt="2024-08-14T03:40:19.111" v="263" actId="478"/>
          <ac:picMkLst>
            <pc:docMk/>
            <pc:sldMk cId="156560293" sldId="1164"/>
            <ac:picMk id="60" creationId="{E43356A8-DA02-B2D3-3CC5-55A52D6C5E40}"/>
          </ac:picMkLst>
        </pc:picChg>
        <pc:picChg chg="del">
          <ac:chgData name="Samuel Kim" userId="0b4e8f1a-35cc-4769-966d-024c662a6df8" providerId="ADAL" clId="{212717E3-E9BF-4A98-A7EC-03EC098B2B38}" dt="2024-08-14T03:40:19.879" v="264" actId="478"/>
          <ac:picMkLst>
            <pc:docMk/>
            <pc:sldMk cId="156560293" sldId="1164"/>
            <ac:picMk id="61" creationId="{BCDA3B2D-C89C-C1A7-9853-3B0724F3679D}"/>
          </ac:picMkLst>
        </pc:picChg>
        <pc:picChg chg="del">
          <ac:chgData name="Samuel Kim" userId="0b4e8f1a-35cc-4769-966d-024c662a6df8" providerId="ADAL" clId="{212717E3-E9BF-4A98-A7EC-03EC098B2B38}" dt="2024-08-14T03:40:17.518" v="262" actId="478"/>
          <ac:picMkLst>
            <pc:docMk/>
            <pc:sldMk cId="156560293" sldId="1164"/>
            <ac:picMk id="62" creationId="{64F584CB-F071-ACF0-3C98-CDB9A2B9316C}"/>
          </ac:picMkLst>
        </pc:picChg>
        <pc:picChg chg="del">
          <ac:chgData name="Samuel Kim" userId="0b4e8f1a-35cc-4769-966d-024c662a6df8" providerId="ADAL" clId="{212717E3-E9BF-4A98-A7EC-03EC098B2B38}" dt="2024-08-14T03:40:16.542" v="261" actId="478"/>
          <ac:picMkLst>
            <pc:docMk/>
            <pc:sldMk cId="156560293" sldId="1164"/>
            <ac:picMk id="63" creationId="{285408FE-EBA2-627A-4106-7186E47550F3}"/>
          </ac:picMkLst>
        </pc:picChg>
        <pc:picChg chg="del">
          <ac:chgData name="Samuel Kim" userId="0b4e8f1a-35cc-4769-966d-024c662a6df8" providerId="ADAL" clId="{212717E3-E9BF-4A98-A7EC-03EC098B2B38}" dt="2024-08-14T03:40:14.630" v="260" actId="478"/>
          <ac:picMkLst>
            <pc:docMk/>
            <pc:sldMk cId="156560293" sldId="1164"/>
            <ac:picMk id="64" creationId="{F8657419-1A21-0579-9320-38A3DC3D0269}"/>
          </ac:picMkLst>
        </pc:picChg>
        <pc:picChg chg="del">
          <ac:chgData name="Samuel Kim" userId="0b4e8f1a-35cc-4769-966d-024c662a6df8" providerId="ADAL" clId="{212717E3-E9BF-4A98-A7EC-03EC098B2B38}" dt="2024-08-14T03:40:13.806" v="259" actId="478"/>
          <ac:picMkLst>
            <pc:docMk/>
            <pc:sldMk cId="156560293" sldId="1164"/>
            <ac:picMk id="65" creationId="{160D159B-DB4B-F86E-DF5A-6A0FB3ABD0C7}"/>
          </ac:picMkLst>
        </pc:picChg>
      </pc:sldChg>
      <pc:sldChg chg="modSp mod modNotesTx">
        <pc:chgData name="Samuel Kim" userId="0b4e8f1a-35cc-4769-966d-024c662a6df8" providerId="ADAL" clId="{212717E3-E9BF-4A98-A7EC-03EC098B2B38}" dt="2024-08-16T20:33:10.448" v="5235" actId="11"/>
        <pc:sldMkLst>
          <pc:docMk/>
          <pc:sldMk cId="400136949" sldId="1168"/>
        </pc:sldMkLst>
        <pc:graphicFrameChg chg="modGraphic">
          <ac:chgData name="Samuel Kim" userId="0b4e8f1a-35cc-4769-966d-024c662a6df8" providerId="ADAL" clId="{212717E3-E9BF-4A98-A7EC-03EC098B2B38}" dt="2024-08-16T20:32:41.842" v="5232" actId="20577"/>
          <ac:graphicFrameMkLst>
            <pc:docMk/>
            <pc:sldMk cId="400136949" sldId="1168"/>
            <ac:graphicFrameMk id="25" creationId="{4CBCD60C-FEB4-9F7B-A8FA-EC5744A0DA3D}"/>
          </ac:graphicFrameMkLst>
        </pc:graphicFrameChg>
      </pc:sldChg>
      <pc:sldChg chg="modSp mod modNotesTx">
        <pc:chgData name="Samuel Kim" userId="0b4e8f1a-35cc-4769-966d-024c662a6df8" providerId="ADAL" clId="{212717E3-E9BF-4A98-A7EC-03EC098B2B38}" dt="2024-08-16T20:31:59.015" v="5213" actId="6549"/>
        <pc:sldMkLst>
          <pc:docMk/>
          <pc:sldMk cId="1707411125" sldId="1169"/>
        </pc:sldMkLst>
        <pc:spChg chg="mod">
          <ac:chgData name="Samuel Kim" userId="0b4e8f1a-35cc-4769-966d-024c662a6df8" providerId="ADAL" clId="{212717E3-E9BF-4A98-A7EC-03EC098B2B38}" dt="2024-08-16T20:31:59.015" v="5213" actId="6549"/>
          <ac:spMkLst>
            <pc:docMk/>
            <pc:sldMk cId="1707411125" sldId="1169"/>
            <ac:spMk id="24" creationId="{D9B11451-9340-50E9-3485-69DA56C606E3}"/>
          </ac:spMkLst>
        </pc:spChg>
        <pc:picChg chg="mod">
          <ac:chgData name="Samuel Kim" userId="0b4e8f1a-35cc-4769-966d-024c662a6df8" providerId="ADAL" clId="{212717E3-E9BF-4A98-A7EC-03EC098B2B38}" dt="2024-08-14T04:08:29.305" v="1134" actId="1076"/>
          <ac:picMkLst>
            <pc:docMk/>
            <pc:sldMk cId="1707411125" sldId="1169"/>
            <ac:picMk id="4098" creationId="{A61046A4-C429-9598-8EBD-D20D35D14EDC}"/>
          </ac:picMkLst>
        </pc:picChg>
      </pc:sldChg>
      <pc:sldChg chg="modSp mod modNotesTx">
        <pc:chgData name="Samuel Kim" userId="0b4e8f1a-35cc-4769-966d-024c662a6df8" providerId="ADAL" clId="{212717E3-E9BF-4A98-A7EC-03EC098B2B38}" dt="2024-08-16T20:31:42.181" v="5206" actId="11"/>
        <pc:sldMkLst>
          <pc:docMk/>
          <pc:sldMk cId="451878062" sldId="1170"/>
        </pc:sldMkLst>
        <pc:spChg chg="mod">
          <ac:chgData name="Samuel Kim" userId="0b4e8f1a-35cc-4769-966d-024c662a6df8" providerId="ADAL" clId="{212717E3-E9BF-4A98-A7EC-03EC098B2B38}" dt="2024-08-16T20:31:33.878" v="5205" actId="20577"/>
          <ac:spMkLst>
            <pc:docMk/>
            <pc:sldMk cId="451878062" sldId="1170"/>
            <ac:spMk id="24" creationId="{40A9B0DB-3B8D-AF3D-D874-783848B61A0E}"/>
          </ac:spMkLst>
        </pc:spChg>
        <pc:picChg chg="mod">
          <ac:chgData name="Samuel Kim" userId="0b4e8f1a-35cc-4769-966d-024c662a6df8" providerId="ADAL" clId="{212717E3-E9BF-4A98-A7EC-03EC098B2B38}" dt="2024-08-14T04:08:59.187" v="1135" actId="14826"/>
          <ac:picMkLst>
            <pc:docMk/>
            <pc:sldMk cId="451878062" sldId="1170"/>
            <ac:picMk id="5124" creationId="{58D36E53-2F65-677B-E26C-C1059837E57A}"/>
          </ac:picMkLst>
        </pc:picChg>
      </pc:sldChg>
      <pc:sldChg chg="modSp mod">
        <pc:chgData name="Samuel Kim" userId="0b4e8f1a-35cc-4769-966d-024c662a6df8" providerId="ADAL" clId="{212717E3-E9BF-4A98-A7EC-03EC098B2B38}" dt="2024-08-16T20:24:03.381" v="5014" actId="21"/>
        <pc:sldMkLst>
          <pc:docMk/>
          <pc:sldMk cId="2608818684" sldId="1176"/>
        </pc:sldMkLst>
        <pc:spChg chg="mod">
          <ac:chgData name="Samuel Kim" userId="0b4e8f1a-35cc-4769-966d-024c662a6df8" providerId="ADAL" clId="{212717E3-E9BF-4A98-A7EC-03EC098B2B38}" dt="2024-08-16T20:24:03.381" v="5014" actId="21"/>
          <ac:spMkLst>
            <pc:docMk/>
            <pc:sldMk cId="2608818684" sldId="1176"/>
            <ac:spMk id="3" creationId="{F25D2926-1908-4467-E125-2A364DBCE170}"/>
          </ac:spMkLst>
        </pc:spChg>
      </pc:sldChg>
      <pc:sldChg chg="modSp mod">
        <pc:chgData name="Samuel Kim" userId="0b4e8f1a-35cc-4769-966d-024c662a6df8" providerId="ADAL" clId="{212717E3-E9BF-4A98-A7EC-03EC098B2B38}" dt="2024-08-16T20:24:08.294" v="5018" actId="27636"/>
        <pc:sldMkLst>
          <pc:docMk/>
          <pc:sldMk cId="3416807218" sldId="1177"/>
        </pc:sldMkLst>
        <pc:spChg chg="mod">
          <ac:chgData name="Samuel Kim" userId="0b4e8f1a-35cc-4769-966d-024c662a6df8" providerId="ADAL" clId="{212717E3-E9BF-4A98-A7EC-03EC098B2B38}" dt="2024-08-16T20:24:08.294" v="5018" actId="27636"/>
          <ac:spMkLst>
            <pc:docMk/>
            <pc:sldMk cId="3416807218" sldId="1177"/>
            <ac:spMk id="3" creationId="{F25D2926-1908-4467-E125-2A364DBCE170}"/>
          </ac:spMkLst>
        </pc:spChg>
      </pc:sldChg>
      <pc:sldChg chg="addSp delSp modSp mod chgLayout">
        <pc:chgData name="Samuel Kim" userId="0b4e8f1a-35cc-4769-966d-024c662a6df8" providerId="ADAL" clId="{212717E3-E9BF-4A98-A7EC-03EC098B2B38}" dt="2024-08-14T04:02:21.401" v="1072" actId="255"/>
        <pc:sldMkLst>
          <pc:docMk/>
          <pc:sldMk cId="179030124" sldId="1179"/>
        </pc:sldMkLst>
        <pc:spChg chg="mod ord">
          <ac:chgData name="Samuel Kim" userId="0b4e8f1a-35cc-4769-966d-024c662a6df8" providerId="ADAL" clId="{212717E3-E9BF-4A98-A7EC-03EC098B2B38}" dt="2024-08-14T04:01:36.767" v="1063" actId="6264"/>
          <ac:spMkLst>
            <pc:docMk/>
            <pc:sldMk cId="179030124" sldId="1179"/>
            <ac:spMk id="4" creationId="{BA6D321C-8332-6DD8-C71E-F488611832BA}"/>
          </ac:spMkLst>
        </pc:spChg>
        <pc:spChg chg="mod">
          <ac:chgData name="Samuel Kim" userId="0b4e8f1a-35cc-4769-966d-024c662a6df8" providerId="ADAL" clId="{212717E3-E9BF-4A98-A7EC-03EC098B2B38}" dt="2024-08-14T03:52:47.933" v="564"/>
          <ac:spMkLst>
            <pc:docMk/>
            <pc:sldMk cId="179030124" sldId="1179"/>
            <ac:spMk id="5" creationId="{8AF736DC-7ED7-FADF-0508-58D84200F144}"/>
          </ac:spMkLst>
        </pc:spChg>
        <pc:spChg chg="mod">
          <ac:chgData name="Samuel Kim" userId="0b4e8f1a-35cc-4769-966d-024c662a6df8" providerId="ADAL" clId="{212717E3-E9BF-4A98-A7EC-03EC098B2B38}" dt="2024-08-14T03:52:47.933" v="564"/>
          <ac:spMkLst>
            <pc:docMk/>
            <pc:sldMk cId="179030124" sldId="1179"/>
            <ac:spMk id="6" creationId="{838C8ECE-D9E8-85B4-929F-99468C413585}"/>
          </ac:spMkLst>
        </pc:spChg>
        <pc:spChg chg="mod">
          <ac:chgData name="Samuel Kim" userId="0b4e8f1a-35cc-4769-966d-024c662a6df8" providerId="ADAL" clId="{212717E3-E9BF-4A98-A7EC-03EC098B2B38}" dt="2024-08-14T03:52:47.933" v="564"/>
          <ac:spMkLst>
            <pc:docMk/>
            <pc:sldMk cId="179030124" sldId="1179"/>
            <ac:spMk id="7" creationId="{B5CD6C84-19A5-9ED8-A5E8-20249C640BDF}"/>
          </ac:spMkLst>
        </pc:spChg>
        <pc:spChg chg="mod">
          <ac:chgData name="Samuel Kim" userId="0b4e8f1a-35cc-4769-966d-024c662a6df8" providerId="ADAL" clId="{212717E3-E9BF-4A98-A7EC-03EC098B2B38}" dt="2024-08-14T03:57:45.660" v="887" actId="207"/>
          <ac:spMkLst>
            <pc:docMk/>
            <pc:sldMk cId="179030124" sldId="1179"/>
            <ac:spMk id="13" creationId="{481384AD-C741-AC20-73D8-19E87B065DBE}"/>
          </ac:spMkLst>
        </pc:spChg>
        <pc:spChg chg="mod">
          <ac:chgData name="Samuel Kim" userId="0b4e8f1a-35cc-4769-966d-024c662a6df8" providerId="ADAL" clId="{212717E3-E9BF-4A98-A7EC-03EC098B2B38}" dt="2024-08-14T03:56:32.053" v="785"/>
          <ac:spMkLst>
            <pc:docMk/>
            <pc:sldMk cId="179030124" sldId="1179"/>
            <ac:spMk id="14" creationId="{B8317E2F-3F6F-3B0E-6012-17C1F3EB6E7E}"/>
          </ac:spMkLst>
        </pc:spChg>
        <pc:spChg chg="mod">
          <ac:chgData name="Samuel Kim" userId="0b4e8f1a-35cc-4769-966d-024c662a6df8" providerId="ADAL" clId="{212717E3-E9BF-4A98-A7EC-03EC098B2B38}" dt="2024-08-14T03:58:08.041" v="922" actId="207"/>
          <ac:spMkLst>
            <pc:docMk/>
            <pc:sldMk cId="179030124" sldId="1179"/>
            <ac:spMk id="15" creationId="{E550D11C-BD90-3BCE-5ABB-B11727FFB392}"/>
          </ac:spMkLst>
        </pc:spChg>
        <pc:spChg chg="mod ord">
          <ac:chgData name="Samuel Kim" userId="0b4e8f1a-35cc-4769-966d-024c662a6df8" providerId="ADAL" clId="{212717E3-E9BF-4A98-A7EC-03EC098B2B38}" dt="2024-08-14T04:02:21.401" v="1072" actId="255"/>
          <ac:spMkLst>
            <pc:docMk/>
            <pc:sldMk cId="179030124" sldId="1179"/>
            <ac:spMk id="17" creationId="{9DD296DD-2CAD-6932-F538-B022E2781B82}"/>
          </ac:spMkLst>
        </pc:spChg>
        <pc:spChg chg="add del mod">
          <ac:chgData name="Samuel Kim" userId="0b4e8f1a-35cc-4769-966d-024c662a6df8" providerId="ADAL" clId="{212717E3-E9BF-4A98-A7EC-03EC098B2B38}" dt="2024-08-14T03:58:56.805" v="929" actId="6264"/>
          <ac:spMkLst>
            <pc:docMk/>
            <pc:sldMk cId="179030124" sldId="1179"/>
            <ac:spMk id="20" creationId="{1AF70FDA-57AC-D36D-7535-697DA6497860}"/>
          </ac:spMkLst>
        </pc:spChg>
        <pc:spChg chg="add del mod">
          <ac:chgData name="Samuel Kim" userId="0b4e8f1a-35cc-4769-966d-024c662a6df8" providerId="ADAL" clId="{212717E3-E9BF-4A98-A7EC-03EC098B2B38}" dt="2024-08-14T03:58:56.805" v="929" actId="6264"/>
          <ac:spMkLst>
            <pc:docMk/>
            <pc:sldMk cId="179030124" sldId="1179"/>
            <ac:spMk id="21" creationId="{8C9D11A1-F5A1-0109-8BAC-E447566F23F7}"/>
          </ac:spMkLst>
        </pc:spChg>
        <pc:spChg chg="add del mod ord">
          <ac:chgData name="Samuel Kim" userId="0b4e8f1a-35cc-4769-966d-024c662a6df8" providerId="ADAL" clId="{212717E3-E9BF-4A98-A7EC-03EC098B2B38}" dt="2024-08-14T03:58:56.805" v="929" actId="6264"/>
          <ac:spMkLst>
            <pc:docMk/>
            <pc:sldMk cId="179030124" sldId="1179"/>
            <ac:spMk id="22" creationId="{A4E829BC-37AC-D8AE-766E-238AA1BA9442}"/>
          </ac:spMkLst>
        </pc:spChg>
        <pc:spChg chg="add del mod ord">
          <ac:chgData name="Samuel Kim" userId="0b4e8f1a-35cc-4769-966d-024c662a6df8" providerId="ADAL" clId="{212717E3-E9BF-4A98-A7EC-03EC098B2B38}" dt="2024-08-14T03:58:56.805" v="929" actId="6264"/>
          <ac:spMkLst>
            <pc:docMk/>
            <pc:sldMk cId="179030124" sldId="1179"/>
            <ac:spMk id="23" creationId="{87968E75-ACD5-C649-149E-2EC303EC71A8}"/>
          </ac:spMkLst>
        </pc:spChg>
        <pc:spChg chg="add del mod">
          <ac:chgData name="Samuel Kim" userId="0b4e8f1a-35cc-4769-966d-024c662a6df8" providerId="ADAL" clId="{212717E3-E9BF-4A98-A7EC-03EC098B2B38}" dt="2024-08-14T04:01:36.767" v="1063" actId="6264"/>
          <ac:spMkLst>
            <pc:docMk/>
            <pc:sldMk cId="179030124" sldId="1179"/>
            <ac:spMk id="24" creationId="{249E3D91-4C6C-3508-B2F4-F9EA8AE359BF}"/>
          </ac:spMkLst>
        </pc:spChg>
        <pc:spChg chg="add del mod">
          <ac:chgData name="Samuel Kim" userId="0b4e8f1a-35cc-4769-966d-024c662a6df8" providerId="ADAL" clId="{212717E3-E9BF-4A98-A7EC-03EC098B2B38}" dt="2024-08-14T04:01:36.767" v="1063" actId="6264"/>
          <ac:spMkLst>
            <pc:docMk/>
            <pc:sldMk cId="179030124" sldId="1179"/>
            <ac:spMk id="25" creationId="{EDABA303-ED9C-9916-B230-1CC929370E22}"/>
          </ac:spMkLst>
        </pc:spChg>
        <pc:spChg chg="add del mod ord">
          <ac:chgData name="Samuel Kim" userId="0b4e8f1a-35cc-4769-966d-024c662a6df8" providerId="ADAL" clId="{212717E3-E9BF-4A98-A7EC-03EC098B2B38}" dt="2024-08-14T04:01:36.767" v="1063" actId="6264"/>
          <ac:spMkLst>
            <pc:docMk/>
            <pc:sldMk cId="179030124" sldId="1179"/>
            <ac:spMk id="26" creationId="{2EC7E375-5706-DFBC-22D7-7F8AF3806192}"/>
          </ac:spMkLst>
        </pc:spChg>
        <pc:spChg chg="add del mod ord">
          <ac:chgData name="Samuel Kim" userId="0b4e8f1a-35cc-4769-966d-024c662a6df8" providerId="ADAL" clId="{212717E3-E9BF-4A98-A7EC-03EC098B2B38}" dt="2024-08-14T04:01:36.767" v="1063" actId="6264"/>
          <ac:spMkLst>
            <pc:docMk/>
            <pc:sldMk cId="179030124" sldId="1179"/>
            <ac:spMk id="27" creationId="{E112CA9E-19D2-FA27-C174-DAA006CBC0AE}"/>
          </ac:spMkLst>
        </pc:spChg>
        <pc:spChg chg="del">
          <ac:chgData name="Samuel Kim" userId="0b4e8f1a-35cc-4769-966d-024c662a6df8" providerId="ADAL" clId="{212717E3-E9BF-4A98-A7EC-03EC098B2B38}" dt="2024-08-14T03:53:12.215" v="569" actId="478"/>
          <ac:spMkLst>
            <pc:docMk/>
            <pc:sldMk cId="179030124" sldId="1179"/>
            <ac:spMk id="46" creationId="{D6FE9BFF-EF1A-D0CA-6BF7-4A237BEAF9C0}"/>
          </ac:spMkLst>
        </pc:spChg>
        <pc:spChg chg="del">
          <ac:chgData name="Samuel Kim" userId="0b4e8f1a-35cc-4769-966d-024c662a6df8" providerId="ADAL" clId="{212717E3-E9BF-4A98-A7EC-03EC098B2B38}" dt="2024-08-14T03:53:13.367" v="570" actId="478"/>
          <ac:spMkLst>
            <pc:docMk/>
            <pc:sldMk cId="179030124" sldId="1179"/>
            <ac:spMk id="48" creationId="{9EAF835A-F834-017E-5887-5F0BFAAD2DEE}"/>
          </ac:spMkLst>
        </pc:spChg>
        <pc:spChg chg="del">
          <ac:chgData name="Samuel Kim" userId="0b4e8f1a-35cc-4769-966d-024c662a6df8" providerId="ADAL" clId="{212717E3-E9BF-4A98-A7EC-03EC098B2B38}" dt="2024-08-14T03:53:19.030" v="573" actId="478"/>
          <ac:spMkLst>
            <pc:docMk/>
            <pc:sldMk cId="179030124" sldId="1179"/>
            <ac:spMk id="51" creationId="{E4287129-9F93-9FBA-80A9-0F2E15CE633D}"/>
          </ac:spMkLst>
        </pc:spChg>
        <pc:grpChg chg="add del mod">
          <ac:chgData name="Samuel Kim" userId="0b4e8f1a-35cc-4769-966d-024c662a6df8" providerId="ADAL" clId="{212717E3-E9BF-4A98-A7EC-03EC098B2B38}" dt="2024-08-14T03:56:24.878" v="784" actId="478"/>
          <ac:grpSpMkLst>
            <pc:docMk/>
            <pc:sldMk cId="179030124" sldId="1179"/>
            <ac:grpSpMk id="2" creationId="{65F48DF7-BDEB-DC4B-D254-2D7B975E4BD7}"/>
          </ac:grpSpMkLst>
        </pc:grpChg>
        <pc:grpChg chg="mod">
          <ac:chgData name="Samuel Kim" userId="0b4e8f1a-35cc-4769-966d-024c662a6df8" providerId="ADAL" clId="{212717E3-E9BF-4A98-A7EC-03EC098B2B38}" dt="2024-08-14T03:52:47.933" v="564"/>
          <ac:grpSpMkLst>
            <pc:docMk/>
            <pc:sldMk cId="179030124" sldId="1179"/>
            <ac:grpSpMk id="3" creationId="{D06F5592-5DA8-08C5-B4DC-2F5AA66781F8}"/>
          </ac:grpSpMkLst>
        </pc:grpChg>
        <pc:grpChg chg="add mod ord">
          <ac:chgData name="Samuel Kim" userId="0b4e8f1a-35cc-4769-966d-024c662a6df8" providerId="ADAL" clId="{212717E3-E9BF-4A98-A7EC-03EC098B2B38}" dt="2024-08-14T03:59:26.352" v="932" actId="167"/>
          <ac:grpSpMkLst>
            <pc:docMk/>
            <pc:sldMk cId="179030124" sldId="1179"/>
            <ac:grpSpMk id="11" creationId="{1CB048D7-DE29-7B90-FC52-F6F2A41A4566}"/>
          </ac:grpSpMkLst>
        </pc:grpChg>
        <pc:grpChg chg="mod">
          <ac:chgData name="Samuel Kim" userId="0b4e8f1a-35cc-4769-966d-024c662a6df8" providerId="ADAL" clId="{212717E3-E9BF-4A98-A7EC-03EC098B2B38}" dt="2024-08-14T03:56:32.053" v="785"/>
          <ac:grpSpMkLst>
            <pc:docMk/>
            <pc:sldMk cId="179030124" sldId="1179"/>
            <ac:grpSpMk id="12" creationId="{B74AA4BB-6913-1518-0C08-AAD79B850861}"/>
          </ac:grpSpMkLst>
        </pc:grpChg>
        <pc:picChg chg="del mod">
          <ac:chgData name="Samuel Kim" userId="0b4e8f1a-35cc-4769-966d-024c662a6df8" providerId="ADAL" clId="{212717E3-E9BF-4A98-A7EC-03EC098B2B38}" dt="2024-08-14T03:56:22.606" v="783" actId="478"/>
          <ac:picMkLst>
            <pc:docMk/>
            <pc:sldMk cId="179030124" sldId="1179"/>
            <ac:picMk id="8" creationId="{290E4791-5C9D-34DF-7797-2A56BABA682D}"/>
          </ac:picMkLst>
        </pc:picChg>
        <pc:picChg chg="mod">
          <ac:chgData name="Samuel Kim" userId="0b4e8f1a-35cc-4769-966d-024c662a6df8" providerId="ADAL" clId="{212717E3-E9BF-4A98-A7EC-03EC098B2B38}" dt="2024-08-14T03:56:15.188" v="782" actId="14861"/>
          <ac:picMkLst>
            <pc:docMk/>
            <pc:sldMk cId="179030124" sldId="1179"/>
            <ac:picMk id="9" creationId="{4665B5E7-6D56-B6E3-C490-CE5E72142826}"/>
          </ac:picMkLst>
        </pc:picChg>
        <pc:picChg chg="mod">
          <ac:chgData name="Samuel Kim" userId="0b4e8f1a-35cc-4769-966d-024c662a6df8" providerId="ADAL" clId="{212717E3-E9BF-4A98-A7EC-03EC098B2B38}" dt="2024-08-14T03:56:15.188" v="782" actId="14861"/>
          <ac:picMkLst>
            <pc:docMk/>
            <pc:sldMk cId="179030124" sldId="1179"/>
            <ac:picMk id="10" creationId="{45D3142F-8198-79E2-48EF-F57204929317}"/>
          </ac:picMkLst>
        </pc:picChg>
        <pc:picChg chg="mod">
          <ac:chgData name="Samuel Kim" userId="0b4e8f1a-35cc-4769-966d-024c662a6df8" providerId="ADAL" clId="{212717E3-E9BF-4A98-A7EC-03EC098B2B38}" dt="2024-08-14T03:57:13.944" v="820" actId="29295"/>
          <ac:picMkLst>
            <pc:docMk/>
            <pc:sldMk cId="179030124" sldId="1179"/>
            <ac:picMk id="16" creationId="{E0E1955F-8EF0-1CBB-F829-49B2DB782D43}"/>
          </ac:picMkLst>
        </pc:picChg>
        <pc:picChg chg="mod">
          <ac:chgData name="Samuel Kim" userId="0b4e8f1a-35cc-4769-966d-024c662a6df8" providerId="ADAL" clId="{212717E3-E9BF-4A98-A7EC-03EC098B2B38}" dt="2024-08-14T03:56:32.053" v="785"/>
          <ac:picMkLst>
            <pc:docMk/>
            <pc:sldMk cId="179030124" sldId="1179"/>
            <ac:picMk id="18" creationId="{FBC6EAFA-3793-FC5A-21F8-6F93BC6A0101}"/>
          </ac:picMkLst>
        </pc:picChg>
        <pc:picChg chg="mod">
          <ac:chgData name="Samuel Kim" userId="0b4e8f1a-35cc-4769-966d-024c662a6df8" providerId="ADAL" clId="{212717E3-E9BF-4A98-A7EC-03EC098B2B38}" dt="2024-08-14T03:58:00.701" v="901" actId="29295"/>
          <ac:picMkLst>
            <pc:docMk/>
            <pc:sldMk cId="179030124" sldId="1179"/>
            <ac:picMk id="19" creationId="{0747E04A-4FE4-98ED-5F45-6F891B2B4D8B}"/>
          </ac:picMkLst>
        </pc:picChg>
        <pc:picChg chg="del">
          <ac:chgData name="Samuel Kim" userId="0b4e8f1a-35cc-4769-966d-024c662a6df8" providerId="ADAL" clId="{212717E3-E9BF-4A98-A7EC-03EC098B2B38}" dt="2024-08-14T03:53:07.367" v="565" actId="478"/>
          <ac:picMkLst>
            <pc:docMk/>
            <pc:sldMk cId="179030124" sldId="1179"/>
            <ac:picMk id="40" creationId="{02F3E8AC-4C92-1C4F-CC7C-87BF4C280EF9}"/>
          </ac:picMkLst>
        </pc:picChg>
        <pc:picChg chg="del">
          <ac:chgData name="Samuel Kim" userId="0b4e8f1a-35cc-4769-966d-024c662a6df8" providerId="ADAL" clId="{212717E3-E9BF-4A98-A7EC-03EC098B2B38}" dt="2024-08-14T03:53:08.141" v="566" actId="478"/>
          <ac:picMkLst>
            <pc:docMk/>
            <pc:sldMk cId="179030124" sldId="1179"/>
            <ac:picMk id="42" creationId="{ECF1E4FB-AA75-5A8D-5511-350BA109F5D3}"/>
          </ac:picMkLst>
        </pc:picChg>
        <pc:picChg chg="del">
          <ac:chgData name="Samuel Kim" userId="0b4e8f1a-35cc-4769-966d-024c662a6df8" providerId="ADAL" clId="{212717E3-E9BF-4A98-A7EC-03EC098B2B38}" dt="2024-08-14T03:53:09.263" v="567" actId="478"/>
          <ac:picMkLst>
            <pc:docMk/>
            <pc:sldMk cId="179030124" sldId="1179"/>
            <ac:picMk id="43" creationId="{51A08DAC-56FF-A1C9-7234-F839CA7BEC73}"/>
          </ac:picMkLst>
        </pc:picChg>
        <pc:picChg chg="del">
          <ac:chgData name="Samuel Kim" userId="0b4e8f1a-35cc-4769-966d-024c662a6df8" providerId="ADAL" clId="{212717E3-E9BF-4A98-A7EC-03EC098B2B38}" dt="2024-08-14T03:53:10.358" v="568" actId="478"/>
          <ac:picMkLst>
            <pc:docMk/>
            <pc:sldMk cId="179030124" sldId="1179"/>
            <ac:picMk id="45" creationId="{81180C17-7F8D-F07D-834A-D573E6FB08A3}"/>
          </ac:picMkLst>
        </pc:picChg>
        <pc:picChg chg="del">
          <ac:chgData name="Samuel Kim" userId="0b4e8f1a-35cc-4769-966d-024c662a6df8" providerId="ADAL" clId="{212717E3-E9BF-4A98-A7EC-03EC098B2B38}" dt="2024-08-14T03:53:14.751" v="571" actId="478"/>
          <ac:picMkLst>
            <pc:docMk/>
            <pc:sldMk cId="179030124" sldId="1179"/>
            <ac:picMk id="49" creationId="{41A3EA03-B1AA-1320-9AF2-E762D5EBDAF9}"/>
          </ac:picMkLst>
        </pc:picChg>
        <pc:picChg chg="del">
          <ac:chgData name="Samuel Kim" userId="0b4e8f1a-35cc-4769-966d-024c662a6df8" providerId="ADAL" clId="{212717E3-E9BF-4A98-A7EC-03EC098B2B38}" dt="2024-08-14T03:53:15.926" v="572" actId="478"/>
          <ac:picMkLst>
            <pc:docMk/>
            <pc:sldMk cId="179030124" sldId="1179"/>
            <ac:picMk id="50" creationId="{9911A797-ED5D-AA36-1E7D-707150DBF66B}"/>
          </ac:picMkLst>
        </pc:picChg>
      </pc:sldChg>
      <pc:sldChg chg="addSp delSp modSp mod chgLayout">
        <pc:chgData name="Samuel Kim" userId="0b4e8f1a-35cc-4769-966d-024c662a6df8" providerId="ADAL" clId="{212717E3-E9BF-4A98-A7EC-03EC098B2B38}" dt="2024-08-14T04:02:31.041" v="1074" actId="403"/>
        <pc:sldMkLst>
          <pc:docMk/>
          <pc:sldMk cId="337623256" sldId="1180"/>
        </pc:sldMkLst>
        <pc:spChg chg="mod ord">
          <ac:chgData name="Samuel Kim" userId="0b4e8f1a-35cc-4769-966d-024c662a6df8" providerId="ADAL" clId="{212717E3-E9BF-4A98-A7EC-03EC098B2B38}" dt="2024-08-14T03:58:49.013" v="927" actId="6264"/>
          <ac:spMkLst>
            <pc:docMk/>
            <pc:sldMk cId="337623256" sldId="1180"/>
            <ac:spMk id="4" creationId="{BA6D321C-8332-6DD8-C71E-F488611832BA}"/>
          </ac:spMkLst>
        </pc:spChg>
        <pc:spChg chg="mod">
          <ac:chgData name="Samuel Kim" userId="0b4e8f1a-35cc-4769-966d-024c662a6df8" providerId="ADAL" clId="{212717E3-E9BF-4A98-A7EC-03EC098B2B38}" dt="2024-08-14T03:58:44.430" v="925"/>
          <ac:spMkLst>
            <pc:docMk/>
            <pc:sldMk cId="337623256" sldId="1180"/>
            <ac:spMk id="6" creationId="{66EE5937-3B48-284D-9FED-7C6D30F54F71}"/>
          </ac:spMkLst>
        </pc:spChg>
        <pc:spChg chg="mod">
          <ac:chgData name="Samuel Kim" userId="0b4e8f1a-35cc-4769-966d-024c662a6df8" providerId="ADAL" clId="{212717E3-E9BF-4A98-A7EC-03EC098B2B38}" dt="2024-08-14T04:00:35.243" v="1043" actId="207"/>
          <ac:spMkLst>
            <pc:docMk/>
            <pc:sldMk cId="337623256" sldId="1180"/>
            <ac:spMk id="7" creationId="{B0C8A5F2-11AA-CF63-BE1E-C722AC6E5D16}"/>
          </ac:spMkLst>
        </pc:spChg>
        <pc:spChg chg="mod">
          <ac:chgData name="Samuel Kim" userId="0b4e8f1a-35cc-4769-966d-024c662a6df8" providerId="ADAL" clId="{212717E3-E9BF-4A98-A7EC-03EC098B2B38}" dt="2024-08-14T04:00:25.221" v="1021" actId="207"/>
          <ac:spMkLst>
            <pc:docMk/>
            <pc:sldMk cId="337623256" sldId="1180"/>
            <ac:spMk id="9" creationId="{1B83D6A6-36E0-4B09-7572-76FCC8F60DAC}"/>
          </ac:spMkLst>
        </pc:spChg>
        <pc:spChg chg="del">
          <ac:chgData name="Samuel Kim" userId="0b4e8f1a-35cc-4769-966d-024c662a6df8" providerId="ADAL" clId="{212717E3-E9BF-4A98-A7EC-03EC098B2B38}" dt="2024-08-14T03:58:39.990" v="923" actId="478"/>
          <ac:spMkLst>
            <pc:docMk/>
            <pc:sldMk cId="337623256" sldId="1180"/>
            <ac:spMk id="11" creationId="{A0AEECC1-A4BD-124C-8B47-4CAD92E51F31}"/>
          </ac:spMkLst>
        </pc:spChg>
        <pc:spChg chg="del">
          <ac:chgData name="Samuel Kim" userId="0b4e8f1a-35cc-4769-966d-024c662a6df8" providerId="ADAL" clId="{212717E3-E9BF-4A98-A7EC-03EC098B2B38}" dt="2024-08-14T03:58:39.990" v="923" actId="478"/>
          <ac:spMkLst>
            <pc:docMk/>
            <pc:sldMk cId="337623256" sldId="1180"/>
            <ac:spMk id="14" creationId="{99F74464-E609-E733-155D-0E72D1B44675}"/>
          </ac:spMkLst>
        </pc:spChg>
        <pc:spChg chg="mod ord">
          <ac:chgData name="Samuel Kim" userId="0b4e8f1a-35cc-4769-966d-024c662a6df8" providerId="ADAL" clId="{212717E3-E9BF-4A98-A7EC-03EC098B2B38}" dt="2024-08-14T04:02:31.041" v="1074" actId="403"/>
          <ac:spMkLst>
            <pc:docMk/>
            <pc:sldMk cId="337623256" sldId="1180"/>
            <ac:spMk id="17" creationId="{9DD296DD-2CAD-6932-F538-B022E2781B82}"/>
          </ac:spMkLst>
        </pc:spChg>
        <pc:spChg chg="del">
          <ac:chgData name="Samuel Kim" userId="0b4e8f1a-35cc-4769-966d-024c662a6df8" providerId="ADAL" clId="{212717E3-E9BF-4A98-A7EC-03EC098B2B38}" dt="2024-08-14T03:58:39.990" v="923" actId="478"/>
          <ac:spMkLst>
            <pc:docMk/>
            <pc:sldMk cId="337623256" sldId="1180"/>
            <ac:spMk id="18" creationId="{02AD5E4F-7673-8C52-E99B-41CAB84DA281}"/>
          </ac:spMkLst>
        </pc:spChg>
        <pc:spChg chg="add del mod">
          <ac:chgData name="Samuel Kim" userId="0b4e8f1a-35cc-4769-966d-024c662a6df8" providerId="ADAL" clId="{212717E3-E9BF-4A98-A7EC-03EC098B2B38}" dt="2024-08-14T03:58:49.013" v="927" actId="6264"/>
          <ac:spMkLst>
            <pc:docMk/>
            <pc:sldMk cId="337623256" sldId="1180"/>
            <ac:spMk id="21" creationId="{0A2E20AA-E25C-68A3-A4EF-5C5A3BF92304}"/>
          </ac:spMkLst>
        </pc:spChg>
        <pc:spChg chg="add del mod">
          <ac:chgData name="Samuel Kim" userId="0b4e8f1a-35cc-4769-966d-024c662a6df8" providerId="ADAL" clId="{212717E3-E9BF-4A98-A7EC-03EC098B2B38}" dt="2024-08-14T03:58:49.013" v="927" actId="6264"/>
          <ac:spMkLst>
            <pc:docMk/>
            <pc:sldMk cId="337623256" sldId="1180"/>
            <ac:spMk id="22" creationId="{CFE54F7B-2323-23DF-2705-8EACC6A22B9E}"/>
          </ac:spMkLst>
        </pc:spChg>
        <pc:spChg chg="add del mod ord">
          <ac:chgData name="Samuel Kim" userId="0b4e8f1a-35cc-4769-966d-024c662a6df8" providerId="ADAL" clId="{212717E3-E9BF-4A98-A7EC-03EC098B2B38}" dt="2024-08-14T03:58:49.013" v="927" actId="6264"/>
          <ac:spMkLst>
            <pc:docMk/>
            <pc:sldMk cId="337623256" sldId="1180"/>
            <ac:spMk id="23" creationId="{E777E73A-049E-4B6D-A1F1-D47B525536B7}"/>
          </ac:spMkLst>
        </pc:spChg>
        <pc:spChg chg="add del mod ord">
          <ac:chgData name="Samuel Kim" userId="0b4e8f1a-35cc-4769-966d-024c662a6df8" providerId="ADAL" clId="{212717E3-E9BF-4A98-A7EC-03EC098B2B38}" dt="2024-08-14T03:58:49.013" v="927" actId="6264"/>
          <ac:spMkLst>
            <pc:docMk/>
            <pc:sldMk cId="337623256" sldId="1180"/>
            <ac:spMk id="24" creationId="{CE94CDDF-B079-4BA1-735C-D93499B1878A}"/>
          </ac:spMkLst>
        </pc:spChg>
        <pc:grpChg chg="add mod ord">
          <ac:chgData name="Samuel Kim" userId="0b4e8f1a-35cc-4769-966d-024c662a6df8" providerId="ADAL" clId="{212717E3-E9BF-4A98-A7EC-03EC098B2B38}" dt="2024-08-14T04:01:11.151" v="1058" actId="167"/>
          <ac:grpSpMkLst>
            <pc:docMk/>
            <pc:sldMk cId="337623256" sldId="1180"/>
            <ac:grpSpMk id="2" creationId="{D3313123-EF91-D760-7631-935673A12D37}"/>
          </ac:grpSpMkLst>
        </pc:grpChg>
        <pc:grpChg chg="mod">
          <ac:chgData name="Samuel Kim" userId="0b4e8f1a-35cc-4769-966d-024c662a6df8" providerId="ADAL" clId="{212717E3-E9BF-4A98-A7EC-03EC098B2B38}" dt="2024-08-14T03:58:44.430" v="925"/>
          <ac:grpSpMkLst>
            <pc:docMk/>
            <pc:sldMk cId="337623256" sldId="1180"/>
            <ac:grpSpMk id="3" creationId="{C1CD40C5-0ED4-5E1E-E1FF-CFD69E751525}"/>
          </ac:grpSpMkLst>
        </pc:grpChg>
        <pc:picChg chg="del">
          <ac:chgData name="Samuel Kim" userId="0b4e8f1a-35cc-4769-966d-024c662a6df8" providerId="ADAL" clId="{212717E3-E9BF-4A98-A7EC-03EC098B2B38}" dt="2024-08-14T03:58:43.223" v="924" actId="478"/>
          <ac:picMkLst>
            <pc:docMk/>
            <pc:sldMk cId="337623256" sldId="1180"/>
            <ac:picMk id="5" creationId="{1651E30F-7655-42D5-62E8-4BF611F2A95E}"/>
          </ac:picMkLst>
        </pc:picChg>
        <pc:picChg chg="del">
          <ac:chgData name="Samuel Kim" userId="0b4e8f1a-35cc-4769-966d-024c662a6df8" providerId="ADAL" clId="{212717E3-E9BF-4A98-A7EC-03EC098B2B38}" dt="2024-08-14T03:58:39.990" v="923" actId="478"/>
          <ac:picMkLst>
            <pc:docMk/>
            <pc:sldMk cId="337623256" sldId="1180"/>
            <ac:picMk id="8" creationId="{5DEEA057-1CAF-49E9-8135-21E66513DAE6}"/>
          </ac:picMkLst>
        </pc:picChg>
        <pc:picChg chg="mod">
          <ac:chgData name="Samuel Kim" userId="0b4e8f1a-35cc-4769-966d-024c662a6df8" providerId="ADAL" clId="{212717E3-E9BF-4A98-A7EC-03EC098B2B38}" dt="2024-08-14T03:58:44.430" v="925"/>
          <ac:picMkLst>
            <pc:docMk/>
            <pc:sldMk cId="337623256" sldId="1180"/>
            <ac:picMk id="10" creationId="{FD7AA90C-5FAB-07E0-2BED-58DF0CC648A7}"/>
          </ac:picMkLst>
        </pc:picChg>
        <pc:picChg chg="del">
          <ac:chgData name="Samuel Kim" userId="0b4e8f1a-35cc-4769-966d-024c662a6df8" providerId="ADAL" clId="{212717E3-E9BF-4A98-A7EC-03EC098B2B38}" dt="2024-08-14T03:58:43.223" v="924" actId="478"/>
          <ac:picMkLst>
            <pc:docMk/>
            <pc:sldMk cId="337623256" sldId="1180"/>
            <ac:picMk id="12" creationId="{CC636C78-4D30-5FEE-FB6A-3F4E3B05CBEB}"/>
          </ac:picMkLst>
        </pc:picChg>
        <pc:picChg chg="del">
          <ac:chgData name="Samuel Kim" userId="0b4e8f1a-35cc-4769-966d-024c662a6df8" providerId="ADAL" clId="{212717E3-E9BF-4A98-A7EC-03EC098B2B38}" dt="2024-08-14T03:58:39.990" v="923" actId="478"/>
          <ac:picMkLst>
            <pc:docMk/>
            <pc:sldMk cId="337623256" sldId="1180"/>
            <ac:picMk id="13" creationId="{BC3CACC3-68C3-D2DB-E55C-ED5307A8B918}"/>
          </ac:picMkLst>
        </pc:picChg>
        <pc:picChg chg="del">
          <ac:chgData name="Samuel Kim" userId="0b4e8f1a-35cc-4769-966d-024c662a6df8" providerId="ADAL" clId="{212717E3-E9BF-4A98-A7EC-03EC098B2B38}" dt="2024-08-14T03:58:43.223" v="924" actId="478"/>
          <ac:picMkLst>
            <pc:docMk/>
            <pc:sldMk cId="337623256" sldId="1180"/>
            <ac:picMk id="15" creationId="{1C0CCE82-B488-C475-0331-0AAD99720872}"/>
          </ac:picMkLst>
        </pc:picChg>
        <pc:picChg chg="del">
          <ac:chgData name="Samuel Kim" userId="0b4e8f1a-35cc-4769-966d-024c662a6df8" providerId="ADAL" clId="{212717E3-E9BF-4A98-A7EC-03EC098B2B38}" dt="2024-08-14T03:58:39.990" v="923" actId="478"/>
          <ac:picMkLst>
            <pc:docMk/>
            <pc:sldMk cId="337623256" sldId="1180"/>
            <ac:picMk id="16" creationId="{A0D607D6-B547-1EA3-9ED7-1BAEF40B9BBF}"/>
          </ac:picMkLst>
        </pc:picChg>
        <pc:picChg chg="mod">
          <ac:chgData name="Samuel Kim" userId="0b4e8f1a-35cc-4769-966d-024c662a6df8" providerId="ADAL" clId="{212717E3-E9BF-4A98-A7EC-03EC098B2B38}" dt="2024-08-14T04:00:58.101" v="1055" actId="29295"/>
          <ac:picMkLst>
            <pc:docMk/>
            <pc:sldMk cId="337623256" sldId="1180"/>
            <ac:picMk id="19" creationId="{AE21262B-6BA4-5CD5-BB86-007406B14831}"/>
          </ac:picMkLst>
        </pc:picChg>
        <pc:picChg chg="mod">
          <ac:chgData name="Samuel Kim" userId="0b4e8f1a-35cc-4769-966d-024c662a6df8" providerId="ADAL" clId="{212717E3-E9BF-4A98-A7EC-03EC098B2B38}" dt="2024-08-14T04:00:44.318" v="1048" actId="14861"/>
          <ac:picMkLst>
            <pc:docMk/>
            <pc:sldMk cId="337623256" sldId="1180"/>
            <ac:picMk id="20" creationId="{3F50CA6A-BAC1-E875-4935-D07D12942093}"/>
          </ac:picMkLst>
        </pc:picChg>
      </pc:sldChg>
      <pc:sldChg chg="modSp mod modNotesTx">
        <pc:chgData name="Samuel Kim" userId="0b4e8f1a-35cc-4769-966d-024c662a6df8" providerId="ADAL" clId="{212717E3-E9BF-4A98-A7EC-03EC098B2B38}" dt="2024-08-16T20:29:30.891" v="5167" actId="11"/>
        <pc:sldMkLst>
          <pc:docMk/>
          <pc:sldMk cId="657780976" sldId="1182"/>
        </pc:sldMkLst>
        <pc:spChg chg="mod">
          <ac:chgData name="Samuel Kim" userId="0b4e8f1a-35cc-4769-966d-024c662a6df8" providerId="ADAL" clId="{212717E3-E9BF-4A98-A7EC-03EC098B2B38}" dt="2024-08-16T20:29:08.086" v="5151" actId="20577"/>
          <ac:spMkLst>
            <pc:docMk/>
            <pc:sldMk cId="657780976" sldId="1182"/>
            <ac:spMk id="3" creationId="{00000000-0000-0000-0000-000000000000}"/>
          </ac:spMkLst>
        </pc:spChg>
      </pc:sldChg>
      <pc:sldChg chg="addSp delSp modSp mod chgLayout modNotesTx">
        <pc:chgData name="Samuel Kim" userId="0b4e8f1a-35cc-4769-966d-024c662a6df8" providerId="ADAL" clId="{212717E3-E9BF-4A98-A7EC-03EC098B2B38}" dt="2024-08-16T20:28:55.237" v="5141" actId="20577"/>
        <pc:sldMkLst>
          <pc:docMk/>
          <pc:sldMk cId="1222266469" sldId="1183"/>
        </pc:sldMkLst>
        <pc:spChg chg="add del mod">
          <ac:chgData name="Samuel Kim" userId="0b4e8f1a-35cc-4769-966d-024c662a6df8" providerId="ADAL" clId="{212717E3-E9BF-4A98-A7EC-03EC098B2B38}" dt="2024-08-16T20:28:30.710" v="5133" actId="6264"/>
          <ac:spMkLst>
            <pc:docMk/>
            <pc:sldMk cId="1222266469" sldId="1183"/>
            <ac:spMk id="3" creationId="{CE76DE0E-3208-A214-F6C0-D69C3D41F87F}"/>
          </ac:spMkLst>
        </pc:spChg>
        <pc:spChg chg="mod ord">
          <ac:chgData name="Samuel Kim" userId="0b4e8f1a-35cc-4769-966d-024c662a6df8" providerId="ADAL" clId="{212717E3-E9BF-4A98-A7EC-03EC098B2B38}" dt="2024-08-16T20:28:30.710" v="5133" actId="6264"/>
          <ac:spMkLst>
            <pc:docMk/>
            <pc:sldMk cId="1222266469" sldId="1183"/>
            <ac:spMk id="4" creationId="{631E82D7-E290-1CB7-492B-25865A989071}"/>
          </ac:spMkLst>
        </pc:spChg>
        <pc:spChg chg="mod ord">
          <ac:chgData name="Samuel Kim" userId="0b4e8f1a-35cc-4769-966d-024c662a6df8" providerId="ADAL" clId="{212717E3-E9BF-4A98-A7EC-03EC098B2B38}" dt="2024-08-16T20:28:30.710" v="5133" actId="6264"/>
          <ac:spMkLst>
            <pc:docMk/>
            <pc:sldMk cId="1222266469" sldId="1183"/>
            <ac:spMk id="5" creationId="{16129BCE-DD17-7B17-D458-79AE6B7AD802}"/>
          </ac:spMkLst>
        </pc:spChg>
        <pc:spChg chg="add del">
          <ac:chgData name="Samuel Kim" userId="0b4e8f1a-35cc-4769-966d-024c662a6df8" providerId="ADAL" clId="{212717E3-E9BF-4A98-A7EC-03EC098B2B38}" dt="2024-08-16T20:28:30.710" v="5133" actId="6264"/>
          <ac:spMkLst>
            <pc:docMk/>
            <pc:sldMk cId="1222266469" sldId="1183"/>
            <ac:spMk id="6" creationId="{A322FC83-D799-620B-5259-3B60C98185FC}"/>
          </ac:spMkLst>
        </pc:spChg>
        <pc:spChg chg="mod ord">
          <ac:chgData name="Samuel Kim" userId="0b4e8f1a-35cc-4769-966d-024c662a6df8" providerId="ADAL" clId="{212717E3-E9BF-4A98-A7EC-03EC098B2B38}" dt="2024-08-16T20:28:30.710" v="5133" actId="6264"/>
          <ac:spMkLst>
            <pc:docMk/>
            <pc:sldMk cId="1222266469" sldId="1183"/>
            <ac:spMk id="7" creationId="{BAF37D62-A670-0D7E-CC6E-9AF6AF153340}"/>
          </ac:spMkLst>
        </pc:spChg>
        <pc:spChg chg="add del">
          <ac:chgData name="Samuel Kim" userId="0b4e8f1a-35cc-4769-966d-024c662a6df8" providerId="ADAL" clId="{212717E3-E9BF-4A98-A7EC-03EC098B2B38}" dt="2024-08-16T20:28:30.710" v="5133" actId="6264"/>
          <ac:spMkLst>
            <pc:docMk/>
            <pc:sldMk cId="1222266469" sldId="1183"/>
            <ac:spMk id="8" creationId="{01CF62D2-5529-B925-F0D6-2FFEF49E4F9E}"/>
          </ac:spMkLst>
        </pc:spChg>
        <pc:spChg chg="mod ord">
          <ac:chgData name="Samuel Kim" userId="0b4e8f1a-35cc-4769-966d-024c662a6df8" providerId="ADAL" clId="{212717E3-E9BF-4A98-A7EC-03EC098B2B38}" dt="2024-08-16T20:28:55.237" v="5141" actId="20577"/>
          <ac:spMkLst>
            <pc:docMk/>
            <pc:sldMk cId="1222266469" sldId="1183"/>
            <ac:spMk id="9" creationId="{7B03B47B-1F02-690C-00F8-22F653B9FBCE}"/>
          </ac:spMkLst>
        </pc:spChg>
        <pc:spChg chg="add del">
          <ac:chgData name="Samuel Kim" userId="0b4e8f1a-35cc-4769-966d-024c662a6df8" providerId="ADAL" clId="{212717E3-E9BF-4A98-A7EC-03EC098B2B38}" dt="2024-08-16T20:28:30.710" v="5133" actId="6264"/>
          <ac:spMkLst>
            <pc:docMk/>
            <pc:sldMk cId="1222266469" sldId="1183"/>
            <ac:spMk id="10" creationId="{30B6A0AD-EDA6-8AC3-5064-EE81A5448CC5}"/>
          </ac:spMkLst>
        </pc:spChg>
        <pc:spChg chg="add del">
          <ac:chgData name="Samuel Kim" userId="0b4e8f1a-35cc-4769-966d-024c662a6df8" providerId="ADAL" clId="{212717E3-E9BF-4A98-A7EC-03EC098B2B38}" dt="2024-08-16T20:28:30.710" v="5133" actId="6264"/>
          <ac:spMkLst>
            <pc:docMk/>
            <pc:sldMk cId="1222266469" sldId="1183"/>
            <ac:spMk id="11" creationId="{D9355E78-C4FE-B84F-7A84-E798FF4C5367}"/>
          </ac:spMkLst>
        </pc:spChg>
        <pc:spChg chg="add del">
          <ac:chgData name="Samuel Kim" userId="0b4e8f1a-35cc-4769-966d-024c662a6df8" providerId="ADAL" clId="{212717E3-E9BF-4A98-A7EC-03EC098B2B38}" dt="2024-08-16T20:28:30.710" v="5133" actId="6264"/>
          <ac:spMkLst>
            <pc:docMk/>
            <pc:sldMk cId="1222266469" sldId="1183"/>
            <ac:spMk id="12" creationId="{D8C8A177-52A8-99C0-A9A5-15D7C3CAE584}"/>
          </ac:spMkLst>
        </pc:spChg>
        <pc:spChg chg="add del">
          <ac:chgData name="Samuel Kim" userId="0b4e8f1a-35cc-4769-966d-024c662a6df8" providerId="ADAL" clId="{212717E3-E9BF-4A98-A7EC-03EC098B2B38}" dt="2024-08-16T20:28:30.710" v="5133" actId="6264"/>
          <ac:spMkLst>
            <pc:docMk/>
            <pc:sldMk cId="1222266469" sldId="1183"/>
            <ac:spMk id="13" creationId="{7BA26F04-892C-4C5B-91E2-EBDD0B0BC1D2}"/>
          </ac:spMkLst>
        </pc:spChg>
        <pc:spChg chg="add del">
          <ac:chgData name="Samuel Kim" userId="0b4e8f1a-35cc-4769-966d-024c662a6df8" providerId="ADAL" clId="{212717E3-E9BF-4A98-A7EC-03EC098B2B38}" dt="2024-08-16T20:28:30.710" v="5133" actId="6264"/>
          <ac:spMkLst>
            <pc:docMk/>
            <pc:sldMk cId="1222266469" sldId="1183"/>
            <ac:spMk id="14" creationId="{5B0EE7B2-6212-216B-1A75-204D292848E6}"/>
          </ac:spMkLst>
        </pc:spChg>
        <pc:spChg chg="add del">
          <ac:chgData name="Samuel Kim" userId="0b4e8f1a-35cc-4769-966d-024c662a6df8" providerId="ADAL" clId="{212717E3-E9BF-4A98-A7EC-03EC098B2B38}" dt="2024-08-16T20:28:30.710" v="5133" actId="6264"/>
          <ac:spMkLst>
            <pc:docMk/>
            <pc:sldMk cId="1222266469" sldId="1183"/>
            <ac:spMk id="15" creationId="{7A0153C1-B629-8881-F569-3D2958183BF3}"/>
          </ac:spMkLst>
        </pc:spChg>
        <pc:spChg chg="add del">
          <ac:chgData name="Samuel Kim" userId="0b4e8f1a-35cc-4769-966d-024c662a6df8" providerId="ADAL" clId="{212717E3-E9BF-4A98-A7EC-03EC098B2B38}" dt="2024-08-16T20:28:30.710" v="5133" actId="6264"/>
          <ac:spMkLst>
            <pc:docMk/>
            <pc:sldMk cId="1222266469" sldId="1183"/>
            <ac:spMk id="16" creationId="{55A82B69-AE12-EF6C-1FC6-07D6AA843053}"/>
          </ac:spMkLst>
        </pc:spChg>
        <pc:spChg chg="add del">
          <ac:chgData name="Samuel Kim" userId="0b4e8f1a-35cc-4769-966d-024c662a6df8" providerId="ADAL" clId="{212717E3-E9BF-4A98-A7EC-03EC098B2B38}" dt="2024-08-16T20:28:30.710" v="5133" actId="6264"/>
          <ac:spMkLst>
            <pc:docMk/>
            <pc:sldMk cId="1222266469" sldId="1183"/>
            <ac:spMk id="17" creationId="{68330171-6E63-C34C-143C-69FCF3BB5025}"/>
          </ac:spMkLst>
        </pc:spChg>
        <pc:spChg chg="add del">
          <ac:chgData name="Samuel Kim" userId="0b4e8f1a-35cc-4769-966d-024c662a6df8" providerId="ADAL" clId="{212717E3-E9BF-4A98-A7EC-03EC098B2B38}" dt="2024-08-16T20:28:30.710" v="5133" actId="6264"/>
          <ac:spMkLst>
            <pc:docMk/>
            <pc:sldMk cId="1222266469" sldId="1183"/>
            <ac:spMk id="18" creationId="{0ABC3756-DFC5-16FB-48C2-E4E1E323F1CC}"/>
          </ac:spMkLst>
        </pc:spChg>
        <pc:spChg chg="add del">
          <ac:chgData name="Samuel Kim" userId="0b4e8f1a-35cc-4769-966d-024c662a6df8" providerId="ADAL" clId="{212717E3-E9BF-4A98-A7EC-03EC098B2B38}" dt="2024-08-16T20:28:30.710" v="5133" actId="6264"/>
          <ac:spMkLst>
            <pc:docMk/>
            <pc:sldMk cId="1222266469" sldId="1183"/>
            <ac:spMk id="19" creationId="{F03069E8-740A-2F71-1606-383F423B10C5}"/>
          </ac:spMkLst>
        </pc:spChg>
        <pc:spChg chg="add del">
          <ac:chgData name="Samuel Kim" userId="0b4e8f1a-35cc-4769-966d-024c662a6df8" providerId="ADAL" clId="{212717E3-E9BF-4A98-A7EC-03EC098B2B38}" dt="2024-08-16T20:28:30.710" v="5133" actId="6264"/>
          <ac:spMkLst>
            <pc:docMk/>
            <pc:sldMk cId="1222266469" sldId="1183"/>
            <ac:spMk id="20" creationId="{018A6C4F-3F33-02F1-FD5D-2CE0E79AD2F3}"/>
          </ac:spMkLst>
        </pc:spChg>
        <pc:spChg chg="add del">
          <ac:chgData name="Samuel Kim" userId="0b4e8f1a-35cc-4769-966d-024c662a6df8" providerId="ADAL" clId="{212717E3-E9BF-4A98-A7EC-03EC098B2B38}" dt="2024-08-16T20:28:30.710" v="5133" actId="6264"/>
          <ac:spMkLst>
            <pc:docMk/>
            <pc:sldMk cId="1222266469" sldId="1183"/>
            <ac:spMk id="21" creationId="{2B7BF003-CFC1-4BBF-3B29-8C1540D36178}"/>
          </ac:spMkLst>
        </pc:spChg>
        <pc:spChg chg="add del">
          <ac:chgData name="Samuel Kim" userId="0b4e8f1a-35cc-4769-966d-024c662a6df8" providerId="ADAL" clId="{212717E3-E9BF-4A98-A7EC-03EC098B2B38}" dt="2024-08-16T20:28:30.710" v="5133" actId="6264"/>
          <ac:spMkLst>
            <pc:docMk/>
            <pc:sldMk cId="1222266469" sldId="1183"/>
            <ac:spMk id="22" creationId="{FA394175-48E9-41FC-6EAD-4CF873CA79D6}"/>
          </ac:spMkLst>
        </pc:spChg>
        <pc:spChg chg="add del">
          <ac:chgData name="Samuel Kim" userId="0b4e8f1a-35cc-4769-966d-024c662a6df8" providerId="ADAL" clId="{212717E3-E9BF-4A98-A7EC-03EC098B2B38}" dt="2024-08-16T20:28:30.710" v="5133" actId="6264"/>
          <ac:spMkLst>
            <pc:docMk/>
            <pc:sldMk cId="1222266469" sldId="1183"/>
            <ac:spMk id="23" creationId="{F150F0F3-EF11-886F-8881-B0990FDC68C5}"/>
          </ac:spMkLst>
        </pc:spChg>
        <pc:spChg chg="add del mod">
          <ac:chgData name="Samuel Kim" userId="0b4e8f1a-35cc-4769-966d-024c662a6df8" providerId="ADAL" clId="{212717E3-E9BF-4A98-A7EC-03EC098B2B38}" dt="2024-08-16T20:28:30.710" v="5133" actId="6264"/>
          <ac:spMkLst>
            <pc:docMk/>
            <pc:sldMk cId="1222266469" sldId="1183"/>
            <ac:spMk id="24" creationId="{F06E20CC-6382-296A-6BC8-960BD636B1CE}"/>
          </ac:spMkLst>
        </pc:spChg>
        <pc:spChg chg="mod ord">
          <ac:chgData name="Samuel Kim" userId="0b4e8f1a-35cc-4769-966d-024c662a6df8" providerId="ADAL" clId="{212717E3-E9BF-4A98-A7EC-03EC098B2B38}" dt="2024-08-16T20:28:30.710" v="5133" actId="6264"/>
          <ac:spMkLst>
            <pc:docMk/>
            <pc:sldMk cId="1222266469" sldId="1183"/>
            <ac:spMk id="25" creationId="{E71D7AD7-7E14-34EA-58A6-99B8D206242B}"/>
          </ac:spMkLst>
        </pc:spChg>
        <pc:spChg chg="add del">
          <ac:chgData name="Samuel Kim" userId="0b4e8f1a-35cc-4769-966d-024c662a6df8" providerId="ADAL" clId="{212717E3-E9BF-4A98-A7EC-03EC098B2B38}" dt="2024-08-16T20:28:30.710" v="5133" actId="6264"/>
          <ac:spMkLst>
            <pc:docMk/>
            <pc:sldMk cId="1222266469" sldId="1183"/>
            <ac:spMk id="26" creationId="{BDB4D7FE-7312-659A-EBC0-06E3154A85BE}"/>
          </ac:spMkLst>
        </pc:spChg>
        <pc:spChg chg="add del mod">
          <ac:chgData name="Samuel Kim" userId="0b4e8f1a-35cc-4769-966d-024c662a6df8" providerId="ADAL" clId="{212717E3-E9BF-4A98-A7EC-03EC098B2B38}" dt="2024-08-16T20:28:30.710" v="5133" actId="6264"/>
          <ac:spMkLst>
            <pc:docMk/>
            <pc:sldMk cId="1222266469" sldId="1183"/>
            <ac:spMk id="27" creationId="{F426F972-EE2A-5000-0F43-396138CE3A63}"/>
          </ac:spMkLst>
        </pc:spChg>
        <pc:spChg chg="add del mod">
          <ac:chgData name="Samuel Kim" userId="0b4e8f1a-35cc-4769-966d-024c662a6df8" providerId="ADAL" clId="{212717E3-E9BF-4A98-A7EC-03EC098B2B38}" dt="2024-08-16T20:28:30.710" v="5133" actId="6264"/>
          <ac:spMkLst>
            <pc:docMk/>
            <pc:sldMk cId="1222266469" sldId="1183"/>
            <ac:spMk id="28" creationId="{799A6671-C5C7-A486-63B0-F520F4691D84}"/>
          </ac:spMkLst>
        </pc:spChg>
        <pc:spChg chg="add del mod">
          <ac:chgData name="Samuel Kim" userId="0b4e8f1a-35cc-4769-966d-024c662a6df8" providerId="ADAL" clId="{212717E3-E9BF-4A98-A7EC-03EC098B2B38}" dt="2024-08-16T20:28:30.710" v="5133" actId="6264"/>
          <ac:spMkLst>
            <pc:docMk/>
            <pc:sldMk cId="1222266469" sldId="1183"/>
            <ac:spMk id="29" creationId="{5E3924D7-8F02-D2C0-6FA9-5D25E836E176}"/>
          </ac:spMkLst>
        </pc:spChg>
        <pc:spChg chg="add del mod">
          <ac:chgData name="Samuel Kim" userId="0b4e8f1a-35cc-4769-966d-024c662a6df8" providerId="ADAL" clId="{212717E3-E9BF-4A98-A7EC-03EC098B2B38}" dt="2024-08-16T20:28:30.710" v="5133" actId="6264"/>
          <ac:spMkLst>
            <pc:docMk/>
            <pc:sldMk cId="1222266469" sldId="1183"/>
            <ac:spMk id="30" creationId="{06893565-2891-B436-EC50-0E3B6A740429}"/>
          </ac:spMkLst>
        </pc:spChg>
        <pc:spChg chg="add del mod ord">
          <ac:chgData name="Samuel Kim" userId="0b4e8f1a-35cc-4769-966d-024c662a6df8" providerId="ADAL" clId="{212717E3-E9BF-4A98-A7EC-03EC098B2B38}" dt="2024-08-16T20:28:30.710" v="5133" actId="6264"/>
          <ac:spMkLst>
            <pc:docMk/>
            <pc:sldMk cId="1222266469" sldId="1183"/>
            <ac:spMk id="31" creationId="{395622DD-C774-A0AB-5BCB-531A75A8603A}"/>
          </ac:spMkLst>
        </pc:spChg>
        <pc:spChg chg="add del mod ord">
          <ac:chgData name="Samuel Kim" userId="0b4e8f1a-35cc-4769-966d-024c662a6df8" providerId="ADAL" clId="{212717E3-E9BF-4A98-A7EC-03EC098B2B38}" dt="2024-08-16T20:28:30.710" v="5133" actId="6264"/>
          <ac:spMkLst>
            <pc:docMk/>
            <pc:sldMk cId="1222266469" sldId="1183"/>
            <ac:spMk id="32" creationId="{BC8E89D5-2B0F-A92B-7430-EDE63430E4CA}"/>
          </ac:spMkLst>
        </pc:spChg>
        <pc:spChg chg="add del mod ord">
          <ac:chgData name="Samuel Kim" userId="0b4e8f1a-35cc-4769-966d-024c662a6df8" providerId="ADAL" clId="{212717E3-E9BF-4A98-A7EC-03EC098B2B38}" dt="2024-08-16T20:28:30.710" v="5133" actId="6264"/>
          <ac:spMkLst>
            <pc:docMk/>
            <pc:sldMk cId="1222266469" sldId="1183"/>
            <ac:spMk id="33" creationId="{1E3A7D33-564A-660A-9CFC-F3CD3FABB044}"/>
          </ac:spMkLst>
        </pc:spChg>
        <pc:spChg chg="add del mod ord">
          <ac:chgData name="Samuel Kim" userId="0b4e8f1a-35cc-4769-966d-024c662a6df8" providerId="ADAL" clId="{212717E3-E9BF-4A98-A7EC-03EC098B2B38}" dt="2024-08-16T20:28:30.710" v="5133" actId="6264"/>
          <ac:spMkLst>
            <pc:docMk/>
            <pc:sldMk cId="1222266469" sldId="1183"/>
            <ac:spMk id="34" creationId="{F76D8259-0F4D-7F34-5A70-3810B4FC80FA}"/>
          </ac:spMkLst>
        </pc:spChg>
        <pc:spChg chg="add del mod ord">
          <ac:chgData name="Samuel Kim" userId="0b4e8f1a-35cc-4769-966d-024c662a6df8" providerId="ADAL" clId="{212717E3-E9BF-4A98-A7EC-03EC098B2B38}" dt="2024-08-16T20:28:30.710" v="5133" actId="6264"/>
          <ac:spMkLst>
            <pc:docMk/>
            <pc:sldMk cId="1222266469" sldId="1183"/>
            <ac:spMk id="35" creationId="{9499EA53-AE67-A70F-8ED8-3ED710ED872B}"/>
          </ac:spMkLst>
        </pc:spChg>
        <pc:spChg chg="add del mod ord">
          <ac:chgData name="Samuel Kim" userId="0b4e8f1a-35cc-4769-966d-024c662a6df8" providerId="ADAL" clId="{212717E3-E9BF-4A98-A7EC-03EC098B2B38}" dt="2024-08-16T20:28:30.710" v="5133" actId="6264"/>
          <ac:spMkLst>
            <pc:docMk/>
            <pc:sldMk cId="1222266469" sldId="1183"/>
            <ac:spMk id="36" creationId="{79C1B841-33B8-386D-347F-EC79BC326275}"/>
          </ac:spMkLst>
        </pc:spChg>
        <pc:spChg chg="add del mod ord">
          <ac:chgData name="Samuel Kim" userId="0b4e8f1a-35cc-4769-966d-024c662a6df8" providerId="ADAL" clId="{212717E3-E9BF-4A98-A7EC-03EC098B2B38}" dt="2024-08-16T20:28:30.710" v="5133" actId="6264"/>
          <ac:spMkLst>
            <pc:docMk/>
            <pc:sldMk cId="1222266469" sldId="1183"/>
            <ac:spMk id="37" creationId="{FBC2002A-0622-E978-BA56-C81936DAD555}"/>
          </ac:spMkLst>
        </pc:spChg>
        <pc:spChg chg="add del mod ord">
          <ac:chgData name="Samuel Kim" userId="0b4e8f1a-35cc-4769-966d-024c662a6df8" providerId="ADAL" clId="{212717E3-E9BF-4A98-A7EC-03EC098B2B38}" dt="2024-08-16T20:28:30.710" v="5133" actId="6264"/>
          <ac:spMkLst>
            <pc:docMk/>
            <pc:sldMk cId="1222266469" sldId="1183"/>
            <ac:spMk id="38" creationId="{30ECD7E3-9A55-57F8-ABBC-E52772FE8878}"/>
          </ac:spMkLst>
        </pc:spChg>
        <pc:spChg chg="add del mod ord">
          <ac:chgData name="Samuel Kim" userId="0b4e8f1a-35cc-4769-966d-024c662a6df8" providerId="ADAL" clId="{212717E3-E9BF-4A98-A7EC-03EC098B2B38}" dt="2024-08-16T20:28:30.710" v="5133" actId="6264"/>
          <ac:spMkLst>
            <pc:docMk/>
            <pc:sldMk cId="1222266469" sldId="1183"/>
            <ac:spMk id="39" creationId="{53B1F3B6-8CF4-531C-6CA6-3B2BCF6CE604}"/>
          </ac:spMkLst>
        </pc:spChg>
        <pc:spChg chg="add del mod ord">
          <ac:chgData name="Samuel Kim" userId="0b4e8f1a-35cc-4769-966d-024c662a6df8" providerId="ADAL" clId="{212717E3-E9BF-4A98-A7EC-03EC098B2B38}" dt="2024-08-16T20:28:30.710" v="5133" actId="6264"/>
          <ac:spMkLst>
            <pc:docMk/>
            <pc:sldMk cId="1222266469" sldId="1183"/>
            <ac:spMk id="40" creationId="{EDFC3419-5CA8-199A-6B2D-AB76EBBF9A07}"/>
          </ac:spMkLst>
        </pc:spChg>
        <pc:spChg chg="add del mod ord">
          <ac:chgData name="Samuel Kim" userId="0b4e8f1a-35cc-4769-966d-024c662a6df8" providerId="ADAL" clId="{212717E3-E9BF-4A98-A7EC-03EC098B2B38}" dt="2024-08-16T20:28:30.710" v="5133" actId="6264"/>
          <ac:spMkLst>
            <pc:docMk/>
            <pc:sldMk cId="1222266469" sldId="1183"/>
            <ac:spMk id="41" creationId="{4D10134E-839E-0765-9E1B-0898616BEF65}"/>
          </ac:spMkLst>
        </pc:spChg>
        <pc:spChg chg="add del mod ord">
          <ac:chgData name="Samuel Kim" userId="0b4e8f1a-35cc-4769-966d-024c662a6df8" providerId="ADAL" clId="{212717E3-E9BF-4A98-A7EC-03EC098B2B38}" dt="2024-08-16T20:28:30.710" v="5133" actId="6264"/>
          <ac:spMkLst>
            <pc:docMk/>
            <pc:sldMk cId="1222266469" sldId="1183"/>
            <ac:spMk id="42" creationId="{8B426E59-20D8-A4AD-6491-CEFE2345DB44}"/>
          </ac:spMkLst>
        </pc:spChg>
        <pc:spChg chg="add del mod ord">
          <ac:chgData name="Samuel Kim" userId="0b4e8f1a-35cc-4769-966d-024c662a6df8" providerId="ADAL" clId="{212717E3-E9BF-4A98-A7EC-03EC098B2B38}" dt="2024-08-16T20:28:30.710" v="5133" actId="6264"/>
          <ac:spMkLst>
            <pc:docMk/>
            <pc:sldMk cId="1222266469" sldId="1183"/>
            <ac:spMk id="43" creationId="{2261F3A3-69A6-1EC5-28FC-08FD72A7DAF8}"/>
          </ac:spMkLst>
        </pc:spChg>
        <pc:spChg chg="add del mod ord">
          <ac:chgData name="Samuel Kim" userId="0b4e8f1a-35cc-4769-966d-024c662a6df8" providerId="ADAL" clId="{212717E3-E9BF-4A98-A7EC-03EC098B2B38}" dt="2024-08-16T20:28:30.710" v="5133" actId="6264"/>
          <ac:spMkLst>
            <pc:docMk/>
            <pc:sldMk cId="1222266469" sldId="1183"/>
            <ac:spMk id="44" creationId="{13F616C1-FF59-60E2-1943-178DD24E9968}"/>
          </ac:spMkLst>
        </pc:spChg>
        <pc:spChg chg="add del mod ord">
          <ac:chgData name="Samuel Kim" userId="0b4e8f1a-35cc-4769-966d-024c662a6df8" providerId="ADAL" clId="{212717E3-E9BF-4A98-A7EC-03EC098B2B38}" dt="2024-08-16T20:28:30.710" v="5133" actId="6264"/>
          <ac:spMkLst>
            <pc:docMk/>
            <pc:sldMk cId="1222266469" sldId="1183"/>
            <ac:spMk id="45" creationId="{47F9B4D7-3E45-627E-2489-995BCEE70AC9}"/>
          </ac:spMkLst>
        </pc:spChg>
        <pc:spChg chg="add del mod ord">
          <ac:chgData name="Samuel Kim" userId="0b4e8f1a-35cc-4769-966d-024c662a6df8" providerId="ADAL" clId="{212717E3-E9BF-4A98-A7EC-03EC098B2B38}" dt="2024-08-16T20:28:30.710" v="5133" actId="6264"/>
          <ac:spMkLst>
            <pc:docMk/>
            <pc:sldMk cId="1222266469" sldId="1183"/>
            <ac:spMk id="46" creationId="{4867F40C-B255-8986-EAB4-E854960F1CB1}"/>
          </ac:spMkLst>
        </pc:spChg>
        <pc:spChg chg="add del mod ord">
          <ac:chgData name="Samuel Kim" userId="0b4e8f1a-35cc-4769-966d-024c662a6df8" providerId="ADAL" clId="{212717E3-E9BF-4A98-A7EC-03EC098B2B38}" dt="2024-08-16T20:28:30.710" v="5133" actId="6264"/>
          <ac:spMkLst>
            <pc:docMk/>
            <pc:sldMk cId="1222266469" sldId="1183"/>
            <ac:spMk id="47" creationId="{B0339CA5-C461-48F2-C675-EDA5A9F25EAF}"/>
          </ac:spMkLst>
        </pc:spChg>
        <pc:spChg chg="mod ord">
          <ac:chgData name="Samuel Kim" userId="0b4e8f1a-35cc-4769-966d-024c662a6df8" providerId="ADAL" clId="{212717E3-E9BF-4A98-A7EC-03EC098B2B38}" dt="2024-08-16T20:28:30.710" v="5133" actId="6264"/>
          <ac:spMkLst>
            <pc:docMk/>
            <pc:sldMk cId="1222266469" sldId="1183"/>
            <ac:spMk id="55" creationId="{305BC576-3A7B-2B53-DD65-216A1FF7A327}"/>
          </ac:spMkLst>
        </pc:spChg>
        <pc:picChg chg="add mod modCrop">
          <ac:chgData name="Samuel Kim" userId="0b4e8f1a-35cc-4769-966d-024c662a6df8" providerId="ADAL" clId="{212717E3-E9BF-4A98-A7EC-03EC098B2B38}" dt="2024-08-14T04:13:08.476" v="1154" actId="1076"/>
          <ac:picMkLst>
            <pc:docMk/>
            <pc:sldMk cId="1222266469" sldId="1183"/>
            <ac:picMk id="2" creationId="{F2A7D573-1164-0A32-52D1-3643707ED20C}"/>
          </ac:picMkLst>
        </pc:picChg>
        <pc:picChg chg="del mod">
          <ac:chgData name="Samuel Kim" userId="0b4e8f1a-35cc-4769-966d-024c662a6df8" providerId="ADAL" clId="{212717E3-E9BF-4A98-A7EC-03EC098B2B38}" dt="2024-08-14T04:13:11.710" v="1155" actId="478"/>
          <ac:picMkLst>
            <pc:docMk/>
            <pc:sldMk cId="1222266469" sldId="1183"/>
            <ac:picMk id="24" creationId="{6ABE4840-57B2-A972-BD88-89D832407049}"/>
          </ac:picMkLst>
        </pc:picChg>
      </pc:sldChg>
      <pc:sldChg chg="addSp delSp modSp mod">
        <pc:chgData name="Samuel Kim" userId="0b4e8f1a-35cc-4769-966d-024c662a6df8" providerId="ADAL" clId="{212717E3-E9BF-4A98-A7EC-03EC098B2B38}" dt="2024-08-16T20:25:26.916" v="5025"/>
        <pc:sldMkLst>
          <pc:docMk/>
          <pc:sldMk cId="3768384702" sldId="1185"/>
        </pc:sldMkLst>
        <pc:spChg chg="add mod">
          <ac:chgData name="Samuel Kim" userId="0b4e8f1a-35cc-4769-966d-024c662a6df8" providerId="ADAL" clId="{212717E3-E9BF-4A98-A7EC-03EC098B2B38}" dt="2024-08-16T20:25:26.916" v="5025"/>
          <ac:spMkLst>
            <pc:docMk/>
            <pc:sldMk cId="3768384702" sldId="1185"/>
            <ac:spMk id="3" creationId="{BA225FF4-F78D-E76E-65C0-94875EF3EF21}"/>
          </ac:spMkLst>
        </pc:spChg>
        <pc:spChg chg="del">
          <ac:chgData name="Samuel Kim" userId="0b4e8f1a-35cc-4769-966d-024c662a6df8" providerId="ADAL" clId="{212717E3-E9BF-4A98-A7EC-03EC098B2B38}" dt="2024-08-16T20:25:25.992" v="5024" actId="478"/>
          <ac:spMkLst>
            <pc:docMk/>
            <pc:sldMk cId="3768384702" sldId="1185"/>
            <ac:spMk id="24" creationId="{8C246BB5-5D16-9352-901F-37632163BC13}"/>
          </ac:spMkLst>
        </pc:spChg>
        <pc:spChg chg="mod topLvl">
          <ac:chgData name="Samuel Kim" userId="0b4e8f1a-35cc-4769-966d-024c662a6df8" providerId="ADAL" clId="{212717E3-E9BF-4A98-A7EC-03EC098B2B38}" dt="2024-08-14T03:44:40.496" v="308" actId="164"/>
          <ac:spMkLst>
            <pc:docMk/>
            <pc:sldMk cId="3768384702" sldId="1185"/>
            <ac:spMk id="48" creationId="{E89BE56B-AD87-1208-C999-106735E54C69}"/>
          </ac:spMkLst>
        </pc:spChg>
        <pc:spChg chg="mod topLvl">
          <ac:chgData name="Samuel Kim" userId="0b4e8f1a-35cc-4769-966d-024c662a6df8" providerId="ADAL" clId="{212717E3-E9BF-4A98-A7EC-03EC098B2B38}" dt="2024-08-14T03:44:40.496" v="308" actId="164"/>
          <ac:spMkLst>
            <pc:docMk/>
            <pc:sldMk cId="3768384702" sldId="1185"/>
            <ac:spMk id="49" creationId="{73EDCFFE-D544-4EFC-EC8A-D0AFCEBFB3EF}"/>
          </ac:spMkLst>
        </pc:spChg>
        <pc:spChg chg="mod topLvl">
          <ac:chgData name="Samuel Kim" userId="0b4e8f1a-35cc-4769-966d-024c662a6df8" providerId="ADAL" clId="{212717E3-E9BF-4A98-A7EC-03EC098B2B38}" dt="2024-08-14T03:44:40.496" v="308" actId="164"/>
          <ac:spMkLst>
            <pc:docMk/>
            <pc:sldMk cId="3768384702" sldId="1185"/>
            <ac:spMk id="50" creationId="{497FA259-0AFE-431E-C0B1-CECB6C02403D}"/>
          </ac:spMkLst>
        </pc:spChg>
        <pc:grpChg chg="add del mod">
          <ac:chgData name="Samuel Kim" userId="0b4e8f1a-35cc-4769-966d-024c662a6df8" providerId="ADAL" clId="{212717E3-E9BF-4A98-A7EC-03EC098B2B38}" dt="2024-08-14T03:44:39.673" v="305" actId="165"/>
          <ac:grpSpMkLst>
            <pc:docMk/>
            <pc:sldMk cId="3768384702" sldId="1185"/>
            <ac:grpSpMk id="27" creationId="{168538FB-E527-9590-6BFF-F7623F6B0E2C}"/>
          </ac:grpSpMkLst>
        </pc:grpChg>
        <pc:grpChg chg="add del mod">
          <ac:chgData name="Samuel Kim" userId="0b4e8f1a-35cc-4769-966d-024c662a6df8" providerId="ADAL" clId="{212717E3-E9BF-4A98-A7EC-03EC098B2B38}" dt="2024-08-14T03:44:39.673" v="305" actId="165"/>
          <ac:grpSpMkLst>
            <pc:docMk/>
            <pc:sldMk cId="3768384702" sldId="1185"/>
            <ac:grpSpMk id="28" creationId="{C1E8C736-EB38-6C12-87DD-B683E8430A8D}"/>
          </ac:grpSpMkLst>
        </pc:grpChg>
        <pc:grpChg chg="add del mod">
          <ac:chgData name="Samuel Kim" userId="0b4e8f1a-35cc-4769-966d-024c662a6df8" providerId="ADAL" clId="{212717E3-E9BF-4A98-A7EC-03EC098B2B38}" dt="2024-08-14T03:44:39.673" v="305" actId="165"/>
          <ac:grpSpMkLst>
            <pc:docMk/>
            <pc:sldMk cId="3768384702" sldId="1185"/>
            <ac:grpSpMk id="29" creationId="{2BE5923A-105D-0B81-D505-51A8879A6710}"/>
          </ac:grpSpMkLst>
        </pc:grpChg>
        <pc:grpChg chg="add mod ord">
          <ac:chgData name="Samuel Kim" userId="0b4e8f1a-35cc-4769-966d-024c662a6df8" providerId="ADAL" clId="{212717E3-E9BF-4A98-A7EC-03EC098B2B38}" dt="2024-08-14T03:44:40.496" v="308" actId="164"/>
          <ac:grpSpMkLst>
            <pc:docMk/>
            <pc:sldMk cId="3768384702" sldId="1185"/>
            <ac:grpSpMk id="30" creationId="{514B29CA-E61F-43E6-0FDE-CAB98B5CBC51}"/>
          </ac:grpSpMkLst>
        </pc:grpChg>
        <pc:grpChg chg="add mod">
          <ac:chgData name="Samuel Kim" userId="0b4e8f1a-35cc-4769-966d-024c662a6df8" providerId="ADAL" clId="{212717E3-E9BF-4A98-A7EC-03EC098B2B38}" dt="2024-08-14T03:51:15.804" v="538" actId="1076"/>
          <ac:grpSpMkLst>
            <pc:docMk/>
            <pc:sldMk cId="3768384702" sldId="1185"/>
            <ac:grpSpMk id="31" creationId="{1DEF452E-14BF-E32D-29EC-BD7C4D3637DB}"/>
          </ac:grpSpMkLst>
        </pc:grpChg>
        <pc:picChg chg="add mod ord topLvl modVis">
          <ac:chgData name="Samuel Kim" userId="0b4e8f1a-35cc-4769-966d-024c662a6df8" providerId="ADAL" clId="{212717E3-E9BF-4A98-A7EC-03EC098B2B38}" dt="2024-08-14T03:52:26.577" v="563" actId="14861"/>
          <ac:picMkLst>
            <pc:docMk/>
            <pc:sldMk cId="3768384702" sldId="1185"/>
            <ac:picMk id="4" creationId="{DB86A7B0-34C6-0F35-6E00-085179263045}"/>
          </ac:picMkLst>
        </pc:picChg>
        <pc:picChg chg="add mod ord topLvl modVis">
          <ac:chgData name="Samuel Kim" userId="0b4e8f1a-35cc-4769-966d-024c662a6df8" providerId="ADAL" clId="{212717E3-E9BF-4A98-A7EC-03EC098B2B38}" dt="2024-08-14T03:52:26.577" v="563" actId="14861"/>
          <ac:picMkLst>
            <pc:docMk/>
            <pc:sldMk cId="3768384702" sldId="1185"/>
            <ac:picMk id="6" creationId="{4E6EE4D9-A6A8-ABA4-DD1A-374B0FF0C213}"/>
          </ac:picMkLst>
        </pc:picChg>
        <pc:picChg chg="add mod ord topLvl modVis">
          <ac:chgData name="Samuel Kim" userId="0b4e8f1a-35cc-4769-966d-024c662a6df8" providerId="ADAL" clId="{212717E3-E9BF-4A98-A7EC-03EC098B2B38}" dt="2024-08-14T03:52:26.577" v="563" actId="14861"/>
          <ac:picMkLst>
            <pc:docMk/>
            <pc:sldMk cId="3768384702" sldId="1185"/>
            <ac:picMk id="26" creationId="{400A67CF-A5E1-4990-635E-692D8E5BBB11}"/>
          </ac:picMkLst>
        </pc:picChg>
        <pc:picChg chg="del">
          <ac:chgData name="Samuel Kim" userId="0b4e8f1a-35cc-4769-966d-024c662a6df8" providerId="ADAL" clId="{212717E3-E9BF-4A98-A7EC-03EC098B2B38}" dt="2024-08-14T03:30:43.454" v="90" actId="478"/>
          <ac:picMkLst>
            <pc:docMk/>
            <pc:sldMk cId="3768384702" sldId="1185"/>
            <ac:picMk id="42" creationId="{70C7D1F7-070F-5A5D-DE6C-F46F9A17143C}"/>
          </ac:picMkLst>
        </pc:picChg>
        <pc:picChg chg="del">
          <ac:chgData name="Samuel Kim" userId="0b4e8f1a-35cc-4769-966d-024c662a6df8" providerId="ADAL" clId="{212717E3-E9BF-4A98-A7EC-03EC098B2B38}" dt="2024-08-14T03:36:12.549" v="222" actId="478"/>
          <ac:picMkLst>
            <pc:docMk/>
            <pc:sldMk cId="3768384702" sldId="1185"/>
            <ac:picMk id="43" creationId="{70B378C2-69DF-1780-B0DB-F98E8C31F382}"/>
          </ac:picMkLst>
        </pc:picChg>
        <pc:picChg chg="del">
          <ac:chgData name="Samuel Kim" userId="0b4e8f1a-35cc-4769-966d-024c662a6df8" providerId="ADAL" clId="{212717E3-E9BF-4A98-A7EC-03EC098B2B38}" dt="2024-08-14T03:28:23.974" v="0" actId="478"/>
          <ac:picMkLst>
            <pc:docMk/>
            <pc:sldMk cId="3768384702" sldId="1185"/>
            <ac:picMk id="44" creationId="{83D9E9D8-B19A-88DC-B4FA-C63AFA750AC4}"/>
          </ac:picMkLst>
        </pc:picChg>
        <pc:picChg chg="del mod modVis">
          <ac:chgData name="Samuel Kim" userId="0b4e8f1a-35cc-4769-966d-024c662a6df8" providerId="ADAL" clId="{212717E3-E9BF-4A98-A7EC-03EC098B2B38}" dt="2024-08-14T03:34:51.685" v="204" actId="478"/>
          <ac:picMkLst>
            <pc:docMk/>
            <pc:sldMk cId="3768384702" sldId="1185"/>
            <ac:picMk id="45" creationId="{936403BB-16CC-4EE4-AC91-4009E9B92150}"/>
          </ac:picMkLst>
        </pc:picChg>
        <pc:picChg chg="del mod ord modVis">
          <ac:chgData name="Samuel Kim" userId="0b4e8f1a-35cc-4769-966d-024c662a6df8" providerId="ADAL" clId="{212717E3-E9BF-4A98-A7EC-03EC098B2B38}" dt="2024-08-14T03:36:17.406" v="224" actId="478"/>
          <ac:picMkLst>
            <pc:docMk/>
            <pc:sldMk cId="3768384702" sldId="1185"/>
            <ac:picMk id="46" creationId="{38C38918-4FCB-1332-3349-F5FC14628709}"/>
          </ac:picMkLst>
        </pc:picChg>
        <pc:picChg chg="del mod modVis">
          <ac:chgData name="Samuel Kim" userId="0b4e8f1a-35cc-4769-966d-024c662a6df8" providerId="ADAL" clId="{212717E3-E9BF-4A98-A7EC-03EC098B2B38}" dt="2024-08-14T03:30:00.093" v="76" actId="478"/>
          <ac:picMkLst>
            <pc:docMk/>
            <pc:sldMk cId="3768384702" sldId="1185"/>
            <ac:picMk id="47" creationId="{9A4363E7-03B9-63FF-02E7-276B2FFC2142}"/>
          </ac:picMkLst>
        </pc:picChg>
      </pc:sldChg>
      <pc:sldChg chg="modSp mod modNotesTx">
        <pc:chgData name="Samuel Kim" userId="0b4e8f1a-35cc-4769-966d-024c662a6df8" providerId="ADAL" clId="{212717E3-E9BF-4A98-A7EC-03EC098B2B38}" dt="2024-08-16T20:26:13.638" v="5037" actId="11"/>
        <pc:sldMkLst>
          <pc:docMk/>
          <pc:sldMk cId="3423724062" sldId="1186"/>
        </pc:sldMkLst>
        <pc:spChg chg="mod">
          <ac:chgData name="Samuel Kim" userId="0b4e8f1a-35cc-4769-966d-024c662a6df8" providerId="ADAL" clId="{212717E3-E9BF-4A98-A7EC-03EC098B2B38}" dt="2024-08-16T20:25:59.086" v="5035" actId="20577"/>
          <ac:spMkLst>
            <pc:docMk/>
            <pc:sldMk cId="3423724062" sldId="1186"/>
            <ac:spMk id="2" creationId="{ABF6E69E-8DEB-9BFC-468C-6F54EB377416}"/>
          </ac:spMkLst>
        </pc:spChg>
      </pc:sldChg>
      <pc:sldChg chg="modSp mod modNotesTx">
        <pc:chgData name="Samuel Kim" userId="0b4e8f1a-35cc-4769-966d-024c662a6df8" providerId="ADAL" clId="{212717E3-E9BF-4A98-A7EC-03EC098B2B38}" dt="2024-08-16T20:28:40.314" v="5134" actId="14100"/>
        <pc:sldMkLst>
          <pc:docMk/>
          <pc:sldMk cId="2466180813" sldId="1187"/>
        </pc:sldMkLst>
        <pc:spChg chg="mod">
          <ac:chgData name="Samuel Kim" userId="0b4e8f1a-35cc-4769-966d-024c662a6df8" providerId="ADAL" clId="{212717E3-E9BF-4A98-A7EC-03EC098B2B38}" dt="2024-08-16T20:28:40.314" v="5134" actId="14100"/>
          <ac:spMkLst>
            <pc:docMk/>
            <pc:sldMk cId="2466180813" sldId="1187"/>
            <ac:spMk id="3" creationId="{887C536B-8AAF-416E-B2D6-725F699C1FD1}"/>
          </ac:spMkLst>
        </pc:spChg>
      </pc:sldChg>
      <pc:sldChg chg="modSp mod modNotesTx">
        <pc:chgData name="Samuel Kim" userId="0b4e8f1a-35cc-4769-966d-024c662a6df8" providerId="ADAL" clId="{212717E3-E9BF-4A98-A7EC-03EC098B2B38}" dt="2024-08-16T20:27:19.894" v="5098" actId="6549"/>
        <pc:sldMkLst>
          <pc:docMk/>
          <pc:sldMk cId="3806273518" sldId="1188"/>
        </pc:sldMkLst>
        <pc:spChg chg="mod">
          <ac:chgData name="Samuel Kim" userId="0b4e8f1a-35cc-4769-966d-024c662a6df8" providerId="ADAL" clId="{212717E3-E9BF-4A98-A7EC-03EC098B2B38}" dt="2024-08-16T20:26:41.543" v="5057" actId="20577"/>
          <ac:spMkLst>
            <pc:docMk/>
            <pc:sldMk cId="3806273518" sldId="1188"/>
            <ac:spMk id="3" creationId="{44B3AF00-5714-47F4-9C1D-6C1226D98C6A}"/>
          </ac:spMkLst>
        </pc:spChg>
        <pc:picChg chg="mod modCrop">
          <ac:chgData name="Samuel Kim" userId="0b4e8f1a-35cc-4769-966d-024c662a6df8" providerId="ADAL" clId="{212717E3-E9BF-4A98-A7EC-03EC098B2B38}" dt="2024-08-14T04:15:27.451" v="1178"/>
          <ac:picMkLst>
            <pc:docMk/>
            <pc:sldMk cId="3806273518" sldId="1188"/>
            <ac:picMk id="1026" creationId="{07E77596-6406-3A5F-22EC-F89FC2E410CB}"/>
          </ac:picMkLst>
        </pc:picChg>
        <pc:picChg chg="mod modCrop">
          <ac:chgData name="Samuel Kim" userId="0b4e8f1a-35cc-4769-966d-024c662a6df8" providerId="ADAL" clId="{212717E3-E9BF-4A98-A7EC-03EC098B2B38}" dt="2024-08-14T04:16:16.439" v="1187" actId="18131"/>
          <ac:picMkLst>
            <pc:docMk/>
            <pc:sldMk cId="3806273518" sldId="1188"/>
            <ac:picMk id="1028" creationId="{82B9203C-ECDF-E53B-7A53-F07FB708D195}"/>
          </ac:picMkLst>
        </pc:picChg>
      </pc:sldChg>
      <pc:sldChg chg="addSp delSp modSp mod modClrScheme chgLayout">
        <pc:chgData name="Samuel Kim" userId="0b4e8f1a-35cc-4769-966d-024c662a6df8" providerId="ADAL" clId="{212717E3-E9BF-4A98-A7EC-03EC098B2B38}" dt="2024-08-16T20:46:20.295" v="5370" actId="1036"/>
        <pc:sldMkLst>
          <pc:docMk/>
          <pc:sldMk cId="889529999" sldId="1190"/>
        </pc:sldMkLst>
        <pc:spChg chg="mod ord">
          <ac:chgData name="Samuel Kim" userId="0b4e8f1a-35cc-4769-966d-024c662a6df8" providerId="ADAL" clId="{212717E3-E9BF-4A98-A7EC-03EC098B2B38}" dt="2024-08-16T20:46:12.562" v="5364" actId="14100"/>
          <ac:spMkLst>
            <pc:docMk/>
            <pc:sldMk cId="889529999" sldId="1190"/>
            <ac:spMk id="2" creationId="{2E02C3E3-1E2A-A789-B19D-3B0FF1DFC173}"/>
          </ac:spMkLst>
        </pc:spChg>
        <pc:spChg chg="add del mod ord">
          <ac:chgData name="Samuel Kim" userId="0b4e8f1a-35cc-4769-966d-024c662a6df8" providerId="ADAL" clId="{212717E3-E9BF-4A98-A7EC-03EC098B2B38}" dt="2024-08-16T20:44:32.346" v="5317" actId="700"/>
          <ac:spMkLst>
            <pc:docMk/>
            <pc:sldMk cId="889529999" sldId="1190"/>
            <ac:spMk id="3" creationId="{10FB9D76-AD60-539D-9DD8-919A27DA76FF}"/>
          </ac:spMkLst>
        </pc:spChg>
        <pc:spChg chg="mod ord">
          <ac:chgData name="Samuel Kim" userId="0b4e8f1a-35cc-4769-966d-024c662a6df8" providerId="ADAL" clId="{212717E3-E9BF-4A98-A7EC-03EC098B2B38}" dt="2024-08-16T20:45:57.714" v="5363" actId="27636"/>
          <ac:spMkLst>
            <pc:docMk/>
            <pc:sldMk cId="889529999" sldId="1190"/>
            <ac:spMk id="4" creationId="{AB20D90F-9234-3AAB-ADA4-E73E406149DB}"/>
          </ac:spMkLst>
        </pc:spChg>
        <pc:spChg chg="mod ord">
          <ac:chgData name="Samuel Kim" userId="0b4e8f1a-35cc-4769-966d-024c662a6df8" providerId="ADAL" clId="{212717E3-E9BF-4A98-A7EC-03EC098B2B38}" dt="2024-08-16T20:44:42.388" v="5318" actId="700"/>
          <ac:spMkLst>
            <pc:docMk/>
            <pc:sldMk cId="889529999" sldId="1190"/>
            <ac:spMk id="5" creationId="{509DABF3-A7E6-3299-74D7-AD2F471C53B1}"/>
          </ac:spMkLst>
        </pc:spChg>
        <pc:spChg chg="add del mod ord">
          <ac:chgData name="Samuel Kim" userId="0b4e8f1a-35cc-4769-966d-024c662a6df8" providerId="ADAL" clId="{212717E3-E9BF-4A98-A7EC-03EC098B2B38}" dt="2024-08-16T20:44:32.346" v="5317" actId="700"/>
          <ac:spMkLst>
            <pc:docMk/>
            <pc:sldMk cId="889529999" sldId="1190"/>
            <ac:spMk id="7" creationId="{B8A11C35-EE54-48A7-1722-F70EA1E294D6}"/>
          </ac:spMkLst>
        </pc:spChg>
        <pc:spChg chg="add del mod ord">
          <ac:chgData name="Samuel Kim" userId="0b4e8f1a-35cc-4769-966d-024c662a6df8" providerId="ADAL" clId="{212717E3-E9BF-4A98-A7EC-03EC098B2B38}" dt="2024-08-16T20:44:32.346" v="5317" actId="700"/>
          <ac:spMkLst>
            <pc:docMk/>
            <pc:sldMk cId="889529999" sldId="1190"/>
            <ac:spMk id="8" creationId="{FF58ECE3-73CD-5039-DB45-06A3DFFC0314}"/>
          </ac:spMkLst>
        </pc:spChg>
        <pc:spChg chg="add del mod ord">
          <ac:chgData name="Samuel Kim" userId="0b4e8f1a-35cc-4769-966d-024c662a6df8" providerId="ADAL" clId="{212717E3-E9BF-4A98-A7EC-03EC098B2B38}" dt="2024-08-16T20:44:32.346" v="5317" actId="700"/>
          <ac:spMkLst>
            <pc:docMk/>
            <pc:sldMk cId="889529999" sldId="1190"/>
            <ac:spMk id="9" creationId="{AC9A6B62-1B8A-5316-5D4B-EAB31803D6EF}"/>
          </ac:spMkLst>
        </pc:spChg>
        <pc:spChg chg="add del mod ord">
          <ac:chgData name="Samuel Kim" userId="0b4e8f1a-35cc-4769-966d-024c662a6df8" providerId="ADAL" clId="{212717E3-E9BF-4A98-A7EC-03EC098B2B38}" dt="2024-08-16T20:44:32.346" v="5317" actId="700"/>
          <ac:spMkLst>
            <pc:docMk/>
            <pc:sldMk cId="889529999" sldId="1190"/>
            <ac:spMk id="10" creationId="{A94A03E8-893C-1C82-D26A-34F253E3E475}"/>
          </ac:spMkLst>
        </pc:spChg>
        <pc:spChg chg="add del mod ord">
          <ac:chgData name="Samuel Kim" userId="0b4e8f1a-35cc-4769-966d-024c662a6df8" providerId="ADAL" clId="{212717E3-E9BF-4A98-A7EC-03EC098B2B38}" dt="2024-08-16T20:44:32.346" v="5317" actId="700"/>
          <ac:spMkLst>
            <pc:docMk/>
            <pc:sldMk cId="889529999" sldId="1190"/>
            <ac:spMk id="11" creationId="{3EE53A2D-0826-BD71-436C-C4E4AE0D97EB}"/>
          </ac:spMkLst>
        </pc:spChg>
        <pc:spChg chg="add del mod ord">
          <ac:chgData name="Samuel Kim" userId="0b4e8f1a-35cc-4769-966d-024c662a6df8" providerId="ADAL" clId="{212717E3-E9BF-4A98-A7EC-03EC098B2B38}" dt="2024-08-16T20:44:32.346" v="5317" actId="700"/>
          <ac:spMkLst>
            <pc:docMk/>
            <pc:sldMk cId="889529999" sldId="1190"/>
            <ac:spMk id="12" creationId="{0DCC3F12-E774-9FD0-4FAF-77A088632B3A}"/>
          </ac:spMkLst>
        </pc:spChg>
        <pc:spChg chg="add del mod ord">
          <ac:chgData name="Samuel Kim" userId="0b4e8f1a-35cc-4769-966d-024c662a6df8" providerId="ADAL" clId="{212717E3-E9BF-4A98-A7EC-03EC098B2B38}" dt="2024-08-16T20:44:32.346" v="5317" actId="700"/>
          <ac:spMkLst>
            <pc:docMk/>
            <pc:sldMk cId="889529999" sldId="1190"/>
            <ac:spMk id="13" creationId="{462BCF68-5519-CA86-7135-988D9BC14818}"/>
          </ac:spMkLst>
        </pc:spChg>
        <pc:spChg chg="add del mod ord">
          <ac:chgData name="Samuel Kim" userId="0b4e8f1a-35cc-4769-966d-024c662a6df8" providerId="ADAL" clId="{212717E3-E9BF-4A98-A7EC-03EC098B2B38}" dt="2024-08-16T20:44:32.346" v="5317" actId="700"/>
          <ac:spMkLst>
            <pc:docMk/>
            <pc:sldMk cId="889529999" sldId="1190"/>
            <ac:spMk id="14" creationId="{9A91FA3B-6398-6207-688F-81689DEE9428}"/>
          </ac:spMkLst>
        </pc:spChg>
        <pc:spChg chg="add del mod ord">
          <ac:chgData name="Samuel Kim" userId="0b4e8f1a-35cc-4769-966d-024c662a6df8" providerId="ADAL" clId="{212717E3-E9BF-4A98-A7EC-03EC098B2B38}" dt="2024-08-16T20:44:32.346" v="5317" actId="700"/>
          <ac:spMkLst>
            <pc:docMk/>
            <pc:sldMk cId="889529999" sldId="1190"/>
            <ac:spMk id="15" creationId="{9E0E3FC9-D527-B90A-6D80-717FE60F7E4D}"/>
          </ac:spMkLst>
        </pc:spChg>
        <pc:spChg chg="add del mod ord">
          <ac:chgData name="Samuel Kim" userId="0b4e8f1a-35cc-4769-966d-024c662a6df8" providerId="ADAL" clId="{212717E3-E9BF-4A98-A7EC-03EC098B2B38}" dt="2024-08-16T20:44:32.346" v="5317" actId="700"/>
          <ac:spMkLst>
            <pc:docMk/>
            <pc:sldMk cId="889529999" sldId="1190"/>
            <ac:spMk id="16" creationId="{C7E0CAB7-98E3-6BC7-EAC8-5A4A822600A6}"/>
          </ac:spMkLst>
        </pc:spChg>
        <pc:spChg chg="add del mod ord">
          <ac:chgData name="Samuel Kim" userId="0b4e8f1a-35cc-4769-966d-024c662a6df8" providerId="ADAL" clId="{212717E3-E9BF-4A98-A7EC-03EC098B2B38}" dt="2024-08-16T20:44:32.346" v="5317" actId="700"/>
          <ac:spMkLst>
            <pc:docMk/>
            <pc:sldMk cId="889529999" sldId="1190"/>
            <ac:spMk id="17" creationId="{2E75CBA0-CF70-D7A6-CBDA-F9D0154D4B34}"/>
          </ac:spMkLst>
        </pc:spChg>
        <pc:spChg chg="add del mod ord">
          <ac:chgData name="Samuel Kim" userId="0b4e8f1a-35cc-4769-966d-024c662a6df8" providerId="ADAL" clId="{212717E3-E9BF-4A98-A7EC-03EC098B2B38}" dt="2024-08-16T20:44:32.346" v="5317" actId="700"/>
          <ac:spMkLst>
            <pc:docMk/>
            <pc:sldMk cId="889529999" sldId="1190"/>
            <ac:spMk id="18" creationId="{414DC911-1588-75AE-1199-D7BAE4E46E0D}"/>
          </ac:spMkLst>
        </pc:spChg>
        <pc:spChg chg="add del mod ord">
          <ac:chgData name="Samuel Kim" userId="0b4e8f1a-35cc-4769-966d-024c662a6df8" providerId="ADAL" clId="{212717E3-E9BF-4A98-A7EC-03EC098B2B38}" dt="2024-08-16T20:44:32.346" v="5317" actId="700"/>
          <ac:spMkLst>
            <pc:docMk/>
            <pc:sldMk cId="889529999" sldId="1190"/>
            <ac:spMk id="19" creationId="{BFFC5BC4-4C55-F722-7BC8-6AD9BFF2F250}"/>
          </ac:spMkLst>
        </pc:spChg>
        <pc:spChg chg="add del mod ord">
          <ac:chgData name="Samuel Kim" userId="0b4e8f1a-35cc-4769-966d-024c662a6df8" providerId="ADAL" clId="{212717E3-E9BF-4A98-A7EC-03EC098B2B38}" dt="2024-08-16T20:44:32.346" v="5317" actId="700"/>
          <ac:spMkLst>
            <pc:docMk/>
            <pc:sldMk cId="889529999" sldId="1190"/>
            <ac:spMk id="20" creationId="{94252DEA-A929-CCCA-EF21-1DE1636AAAF9}"/>
          </ac:spMkLst>
        </pc:spChg>
        <pc:spChg chg="add del mod ord">
          <ac:chgData name="Samuel Kim" userId="0b4e8f1a-35cc-4769-966d-024c662a6df8" providerId="ADAL" clId="{212717E3-E9BF-4A98-A7EC-03EC098B2B38}" dt="2024-08-16T20:44:32.346" v="5317" actId="700"/>
          <ac:spMkLst>
            <pc:docMk/>
            <pc:sldMk cId="889529999" sldId="1190"/>
            <ac:spMk id="21" creationId="{439D1DC9-2960-A661-F8E1-DE540829322F}"/>
          </ac:spMkLst>
        </pc:spChg>
        <pc:spChg chg="add del mod ord">
          <ac:chgData name="Samuel Kim" userId="0b4e8f1a-35cc-4769-966d-024c662a6df8" providerId="ADAL" clId="{212717E3-E9BF-4A98-A7EC-03EC098B2B38}" dt="2024-08-16T20:44:32.346" v="5317" actId="700"/>
          <ac:spMkLst>
            <pc:docMk/>
            <pc:sldMk cId="889529999" sldId="1190"/>
            <ac:spMk id="22" creationId="{9618BF04-CBDC-4C9F-1108-D769ED5A31F4}"/>
          </ac:spMkLst>
        </pc:spChg>
        <pc:spChg chg="add del mod ord">
          <ac:chgData name="Samuel Kim" userId="0b4e8f1a-35cc-4769-966d-024c662a6df8" providerId="ADAL" clId="{212717E3-E9BF-4A98-A7EC-03EC098B2B38}" dt="2024-08-16T20:44:32.346" v="5317" actId="700"/>
          <ac:spMkLst>
            <pc:docMk/>
            <pc:sldMk cId="889529999" sldId="1190"/>
            <ac:spMk id="23" creationId="{75D97A7B-A030-25FA-EAED-95DF1ACF2042}"/>
          </ac:spMkLst>
        </pc:spChg>
        <pc:spChg chg="add del mod ord">
          <ac:chgData name="Samuel Kim" userId="0b4e8f1a-35cc-4769-966d-024c662a6df8" providerId="ADAL" clId="{212717E3-E9BF-4A98-A7EC-03EC098B2B38}" dt="2024-08-16T20:44:32.346" v="5317" actId="700"/>
          <ac:spMkLst>
            <pc:docMk/>
            <pc:sldMk cId="889529999" sldId="1190"/>
            <ac:spMk id="24" creationId="{1C12DAC3-D9D4-277E-8625-E37E76B91F0E}"/>
          </ac:spMkLst>
        </pc:spChg>
        <pc:spChg chg="add mod ord">
          <ac:chgData name="Samuel Kim" userId="0b4e8f1a-35cc-4769-966d-024c662a6df8" providerId="ADAL" clId="{212717E3-E9BF-4A98-A7EC-03EC098B2B38}" dt="2024-08-16T20:44:42.447" v="5338" actId="27636"/>
          <ac:spMkLst>
            <pc:docMk/>
            <pc:sldMk cId="889529999" sldId="1190"/>
            <ac:spMk id="25" creationId="{E62ECDBD-347C-6A11-AA35-369FFE023FA2}"/>
          </ac:spMkLst>
        </pc:spChg>
        <pc:spChg chg="add mod ord">
          <ac:chgData name="Samuel Kim" userId="0b4e8f1a-35cc-4769-966d-024c662a6df8" providerId="ADAL" clId="{212717E3-E9BF-4A98-A7EC-03EC098B2B38}" dt="2024-08-16T20:44:42.445" v="5337" actId="27636"/>
          <ac:spMkLst>
            <pc:docMk/>
            <pc:sldMk cId="889529999" sldId="1190"/>
            <ac:spMk id="26" creationId="{2323AF71-85AC-4916-EF11-D6BBDD3C9B0E}"/>
          </ac:spMkLst>
        </pc:spChg>
        <pc:spChg chg="add mod ord">
          <ac:chgData name="Samuel Kim" userId="0b4e8f1a-35cc-4769-966d-024c662a6df8" providerId="ADAL" clId="{212717E3-E9BF-4A98-A7EC-03EC098B2B38}" dt="2024-08-16T20:44:42.408" v="5320" actId="27636"/>
          <ac:spMkLst>
            <pc:docMk/>
            <pc:sldMk cId="889529999" sldId="1190"/>
            <ac:spMk id="27" creationId="{0B00C292-986E-0BDC-45D1-D2BE185D3011}"/>
          </ac:spMkLst>
        </pc:spChg>
        <pc:spChg chg="add mod ord">
          <ac:chgData name="Samuel Kim" userId="0b4e8f1a-35cc-4769-966d-024c662a6df8" providerId="ADAL" clId="{212717E3-E9BF-4A98-A7EC-03EC098B2B38}" dt="2024-08-16T20:44:42.418" v="5325" actId="27636"/>
          <ac:spMkLst>
            <pc:docMk/>
            <pc:sldMk cId="889529999" sldId="1190"/>
            <ac:spMk id="28" creationId="{8AB622EA-1B81-1687-CC51-7D21CCC5E513}"/>
          </ac:spMkLst>
        </pc:spChg>
        <pc:spChg chg="add mod ord">
          <ac:chgData name="Samuel Kim" userId="0b4e8f1a-35cc-4769-966d-024c662a6df8" providerId="ADAL" clId="{212717E3-E9BF-4A98-A7EC-03EC098B2B38}" dt="2024-08-16T20:44:42.414" v="5323" actId="27636"/>
          <ac:spMkLst>
            <pc:docMk/>
            <pc:sldMk cId="889529999" sldId="1190"/>
            <ac:spMk id="29" creationId="{D0B57C53-0503-74C9-2869-39A1C9A96AB2}"/>
          </ac:spMkLst>
        </pc:spChg>
        <pc:spChg chg="add mod ord">
          <ac:chgData name="Samuel Kim" userId="0b4e8f1a-35cc-4769-966d-024c662a6df8" providerId="ADAL" clId="{212717E3-E9BF-4A98-A7EC-03EC098B2B38}" dt="2024-08-16T20:44:42.422" v="5327" actId="27636"/>
          <ac:spMkLst>
            <pc:docMk/>
            <pc:sldMk cId="889529999" sldId="1190"/>
            <ac:spMk id="30" creationId="{237ECCB7-6AD6-BDDF-78A9-36520318C48D}"/>
          </ac:spMkLst>
        </pc:spChg>
        <pc:spChg chg="add mod ord">
          <ac:chgData name="Samuel Kim" userId="0b4e8f1a-35cc-4769-966d-024c662a6df8" providerId="ADAL" clId="{212717E3-E9BF-4A98-A7EC-03EC098B2B38}" dt="2024-08-16T20:44:42.416" v="5324" actId="27636"/>
          <ac:spMkLst>
            <pc:docMk/>
            <pc:sldMk cId="889529999" sldId="1190"/>
            <ac:spMk id="31" creationId="{99FC7EF3-B7BD-93D1-9D27-8406A48EB0FA}"/>
          </ac:spMkLst>
        </pc:spChg>
        <pc:spChg chg="add mod ord">
          <ac:chgData name="Samuel Kim" userId="0b4e8f1a-35cc-4769-966d-024c662a6df8" providerId="ADAL" clId="{212717E3-E9BF-4A98-A7EC-03EC098B2B38}" dt="2024-08-16T20:44:42.424" v="5328" actId="27636"/>
          <ac:spMkLst>
            <pc:docMk/>
            <pc:sldMk cId="889529999" sldId="1190"/>
            <ac:spMk id="32" creationId="{8E324DA9-1C12-FBA3-998E-DAF29CD24C89}"/>
          </ac:spMkLst>
        </pc:spChg>
        <pc:spChg chg="add mod ord">
          <ac:chgData name="Samuel Kim" userId="0b4e8f1a-35cc-4769-966d-024c662a6df8" providerId="ADAL" clId="{212717E3-E9BF-4A98-A7EC-03EC098B2B38}" dt="2024-08-16T20:44:42.428" v="5330" actId="27636"/>
          <ac:spMkLst>
            <pc:docMk/>
            <pc:sldMk cId="889529999" sldId="1190"/>
            <ac:spMk id="33" creationId="{8756A414-00FA-3E59-1B62-77BB1C943D55}"/>
          </ac:spMkLst>
        </pc:spChg>
        <pc:spChg chg="add mod ord">
          <ac:chgData name="Samuel Kim" userId="0b4e8f1a-35cc-4769-966d-024c662a6df8" providerId="ADAL" clId="{212717E3-E9BF-4A98-A7EC-03EC098B2B38}" dt="2024-08-16T20:44:42.429" v="5331" actId="27636"/>
          <ac:spMkLst>
            <pc:docMk/>
            <pc:sldMk cId="889529999" sldId="1190"/>
            <ac:spMk id="34" creationId="{2A07F05D-C280-9B20-6880-5E42C198BE13}"/>
          </ac:spMkLst>
        </pc:spChg>
        <pc:spChg chg="add mod ord">
          <ac:chgData name="Samuel Kim" userId="0b4e8f1a-35cc-4769-966d-024c662a6df8" providerId="ADAL" clId="{212717E3-E9BF-4A98-A7EC-03EC098B2B38}" dt="2024-08-16T20:44:42.426" v="5329" actId="27636"/>
          <ac:spMkLst>
            <pc:docMk/>
            <pc:sldMk cId="889529999" sldId="1190"/>
            <ac:spMk id="35" creationId="{156E25B8-22AA-1386-CE23-5093F0CF2162}"/>
          </ac:spMkLst>
        </pc:spChg>
        <pc:spChg chg="add mod ord">
          <ac:chgData name="Samuel Kim" userId="0b4e8f1a-35cc-4769-966d-024c662a6df8" providerId="ADAL" clId="{212717E3-E9BF-4A98-A7EC-03EC098B2B38}" dt="2024-08-16T20:44:42.435" v="5334" actId="27636"/>
          <ac:spMkLst>
            <pc:docMk/>
            <pc:sldMk cId="889529999" sldId="1190"/>
            <ac:spMk id="36" creationId="{340F96AE-0207-E2E2-9990-7D4BB806619C}"/>
          </ac:spMkLst>
        </pc:spChg>
        <pc:spChg chg="add mod ord">
          <ac:chgData name="Samuel Kim" userId="0b4e8f1a-35cc-4769-966d-024c662a6df8" providerId="ADAL" clId="{212717E3-E9BF-4A98-A7EC-03EC098B2B38}" dt="2024-08-16T20:44:42.406" v="5319" actId="27636"/>
          <ac:spMkLst>
            <pc:docMk/>
            <pc:sldMk cId="889529999" sldId="1190"/>
            <ac:spMk id="37" creationId="{8A064789-B882-F94B-530B-416DCD14340C}"/>
          </ac:spMkLst>
        </pc:spChg>
        <pc:spChg chg="add mod ord">
          <ac:chgData name="Samuel Kim" userId="0b4e8f1a-35cc-4769-966d-024c662a6df8" providerId="ADAL" clId="{212717E3-E9BF-4A98-A7EC-03EC098B2B38}" dt="2024-08-16T20:44:42.420" v="5326" actId="27636"/>
          <ac:spMkLst>
            <pc:docMk/>
            <pc:sldMk cId="889529999" sldId="1190"/>
            <ac:spMk id="38" creationId="{469C3E13-10E2-62F8-ACB2-C43177F5F850}"/>
          </ac:spMkLst>
        </pc:spChg>
        <pc:spChg chg="add mod ord">
          <ac:chgData name="Samuel Kim" userId="0b4e8f1a-35cc-4769-966d-024c662a6df8" providerId="ADAL" clId="{212717E3-E9BF-4A98-A7EC-03EC098B2B38}" dt="2024-08-16T20:44:42.433" v="5333" actId="27636"/>
          <ac:spMkLst>
            <pc:docMk/>
            <pc:sldMk cId="889529999" sldId="1190"/>
            <ac:spMk id="39" creationId="{FA23619D-784B-1D4E-4328-BD61D2E0DE27}"/>
          </ac:spMkLst>
        </pc:spChg>
        <pc:spChg chg="add mod ord">
          <ac:chgData name="Samuel Kim" userId="0b4e8f1a-35cc-4769-966d-024c662a6df8" providerId="ADAL" clId="{212717E3-E9BF-4A98-A7EC-03EC098B2B38}" dt="2024-08-16T20:44:42.410" v="5321" actId="27636"/>
          <ac:spMkLst>
            <pc:docMk/>
            <pc:sldMk cId="889529999" sldId="1190"/>
            <ac:spMk id="40" creationId="{62263CA3-D30E-EFFB-DAE0-9808E74AAA83}"/>
          </ac:spMkLst>
        </pc:spChg>
        <pc:spChg chg="add mod ord">
          <ac:chgData name="Samuel Kim" userId="0b4e8f1a-35cc-4769-966d-024c662a6df8" providerId="ADAL" clId="{212717E3-E9BF-4A98-A7EC-03EC098B2B38}" dt="2024-08-16T20:44:42.412" v="5322" actId="27636"/>
          <ac:spMkLst>
            <pc:docMk/>
            <pc:sldMk cId="889529999" sldId="1190"/>
            <ac:spMk id="41" creationId="{8604BCF2-AABC-0657-9E28-DB48268107F2}"/>
          </ac:spMkLst>
        </pc:spChg>
        <pc:spChg chg="add mod ord">
          <ac:chgData name="Samuel Kim" userId="0b4e8f1a-35cc-4769-966d-024c662a6df8" providerId="ADAL" clId="{212717E3-E9BF-4A98-A7EC-03EC098B2B38}" dt="2024-08-16T20:44:42.431" v="5332" actId="27636"/>
          <ac:spMkLst>
            <pc:docMk/>
            <pc:sldMk cId="889529999" sldId="1190"/>
            <ac:spMk id="42" creationId="{780AE9C8-ADC7-32E7-4C36-BECC39667C1A}"/>
          </ac:spMkLst>
        </pc:spChg>
        <pc:spChg chg="add mod ord">
          <ac:chgData name="Samuel Kim" userId="0b4e8f1a-35cc-4769-966d-024c662a6df8" providerId="ADAL" clId="{212717E3-E9BF-4A98-A7EC-03EC098B2B38}" dt="2024-08-16T20:44:42.437" v="5335" actId="27636"/>
          <ac:spMkLst>
            <pc:docMk/>
            <pc:sldMk cId="889529999" sldId="1190"/>
            <ac:spMk id="43" creationId="{C57F27DE-0496-D9C8-A8E1-302A9A911350}"/>
          </ac:spMkLst>
        </pc:spChg>
        <pc:picChg chg="mod ord">
          <ac:chgData name="Samuel Kim" userId="0b4e8f1a-35cc-4769-966d-024c662a6df8" providerId="ADAL" clId="{212717E3-E9BF-4A98-A7EC-03EC098B2B38}" dt="2024-08-16T20:46:20.295" v="5370" actId="1036"/>
          <ac:picMkLst>
            <pc:docMk/>
            <pc:sldMk cId="889529999" sldId="1190"/>
            <ac:picMk id="6" creationId="{6FE0B58F-EAF6-893B-7C23-F73AF06F5722}"/>
          </ac:picMkLst>
        </pc:picChg>
      </pc:sldChg>
      <pc:sldChg chg="modSp mod">
        <pc:chgData name="Samuel Kim" userId="0b4e8f1a-35cc-4769-966d-024c662a6df8" providerId="ADAL" clId="{212717E3-E9BF-4A98-A7EC-03EC098B2B38}" dt="2024-08-16T20:24:19.307" v="5019" actId="11"/>
        <pc:sldMkLst>
          <pc:docMk/>
          <pc:sldMk cId="82500820" sldId="1191"/>
        </pc:sldMkLst>
        <pc:spChg chg="mod">
          <ac:chgData name="Samuel Kim" userId="0b4e8f1a-35cc-4769-966d-024c662a6df8" providerId="ADAL" clId="{212717E3-E9BF-4A98-A7EC-03EC098B2B38}" dt="2024-08-16T20:24:19.307" v="5019" actId="11"/>
          <ac:spMkLst>
            <pc:docMk/>
            <pc:sldMk cId="82500820" sldId="1191"/>
            <ac:spMk id="3" creationId="{F25D2926-1908-4467-E125-2A364DBCE170}"/>
          </ac:spMkLst>
        </pc:spChg>
      </pc:sldChg>
      <pc:sldChg chg="modSp">
        <pc:chgData name="Samuel Kim" userId="0b4e8f1a-35cc-4769-966d-024c662a6df8" providerId="ADAL" clId="{212717E3-E9BF-4A98-A7EC-03EC098B2B38}" dt="2024-08-14T04:39:51.321" v="1404"/>
        <pc:sldMkLst>
          <pc:docMk/>
          <pc:sldMk cId="3736946051" sldId="1192"/>
        </pc:sldMkLst>
        <pc:picChg chg="mod">
          <ac:chgData name="Samuel Kim" userId="0b4e8f1a-35cc-4769-966d-024c662a6df8" providerId="ADAL" clId="{212717E3-E9BF-4A98-A7EC-03EC098B2B38}" dt="2024-08-14T04:39:51.321" v="1404"/>
          <ac:picMkLst>
            <pc:docMk/>
            <pc:sldMk cId="3736946051" sldId="1192"/>
            <ac:picMk id="47" creationId="{286F4B26-1A4F-0F2F-C281-7F529C44651C}"/>
          </ac:picMkLst>
        </pc:picChg>
      </pc:sldChg>
      <pc:sldChg chg="addSp delSp modSp new del mod">
        <pc:chgData name="Samuel Kim" userId="0b4e8f1a-35cc-4769-966d-024c662a6df8" providerId="ADAL" clId="{212717E3-E9BF-4A98-A7EC-03EC098B2B38}" dt="2024-08-16T20:10:19.192" v="4211" actId="47"/>
        <pc:sldMkLst>
          <pc:docMk/>
          <pc:sldMk cId="648800731" sldId="1193"/>
        </pc:sldMkLst>
        <pc:spChg chg="mod">
          <ac:chgData name="Samuel Kim" userId="0b4e8f1a-35cc-4769-966d-024c662a6df8" providerId="ADAL" clId="{212717E3-E9BF-4A98-A7EC-03EC098B2B38}" dt="2024-08-16T19:36:29.592" v="3014" actId="14100"/>
          <ac:spMkLst>
            <pc:docMk/>
            <pc:sldMk cId="648800731" sldId="1193"/>
            <ac:spMk id="2" creationId="{454781CF-4728-3C08-5730-776D3BBA8CA7}"/>
          </ac:spMkLst>
        </pc:spChg>
        <pc:spChg chg="mod">
          <ac:chgData name="Samuel Kim" userId="0b4e8f1a-35cc-4769-966d-024c662a6df8" providerId="ADAL" clId="{212717E3-E9BF-4A98-A7EC-03EC098B2B38}" dt="2024-08-16T20:02:36.962" v="4206" actId="404"/>
          <ac:spMkLst>
            <pc:docMk/>
            <pc:sldMk cId="648800731" sldId="1193"/>
            <ac:spMk id="3" creationId="{51B900A6-822C-B59E-1FB9-352AAEEA18EA}"/>
          </ac:spMkLst>
        </pc:spChg>
        <pc:spChg chg="mod">
          <ac:chgData name="Samuel Kim" userId="0b4e8f1a-35cc-4769-966d-024c662a6df8" providerId="ADAL" clId="{212717E3-E9BF-4A98-A7EC-03EC098B2B38}" dt="2024-08-16T19:36:53.927" v="3039" actId="27636"/>
          <ac:spMkLst>
            <pc:docMk/>
            <pc:sldMk cId="648800731" sldId="1193"/>
            <ac:spMk id="4" creationId="{22FC9135-03CE-3464-3B75-A9BFE1C7CE32}"/>
          </ac:spMkLst>
        </pc:spChg>
        <pc:spChg chg="mod">
          <ac:chgData name="Samuel Kim" userId="0b4e8f1a-35cc-4769-966d-024c662a6df8" providerId="ADAL" clId="{212717E3-E9BF-4A98-A7EC-03EC098B2B38}" dt="2024-08-16T19:36:53.912" v="3033" actId="27636"/>
          <ac:spMkLst>
            <pc:docMk/>
            <pc:sldMk cId="648800731" sldId="1193"/>
            <ac:spMk id="5" creationId="{0BAFC69F-EEDE-D542-B22D-682E6CCCBAD5}"/>
          </ac:spMkLst>
        </pc:spChg>
        <pc:spChg chg="mod">
          <ac:chgData name="Samuel Kim" userId="0b4e8f1a-35cc-4769-966d-024c662a6df8" providerId="ADAL" clId="{212717E3-E9BF-4A98-A7EC-03EC098B2B38}" dt="2024-08-16T19:36:53.936" v="3043" actId="27636"/>
          <ac:spMkLst>
            <pc:docMk/>
            <pc:sldMk cId="648800731" sldId="1193"/>
            <ac:spMk id="6" creationId="{CAFE72EE-BD4B-431B-216B-F2549F6E7352}"/>
          </ac:spMkLst>
        </pc:spChg>
        <pc:spChg chg="mod">
          <ac:chgData name="Samuel Kim" userId="0b4e8f1a-35cc-4769-966d-024c662a6df8" providerId="ADAL" clId="{212717E3-E9BF-4A98-A7EC-03EC098B2B38}" dt="2024-08-16T19:36:53.899" v="3027" actId="27636"/>
          <ac:spMkLst>
            <pc:docMk/>
            <pc:sldMk cId="648800731" sldId="1193"/>
            <ac:spMk id="7" creationId="{74092AD8-D032-E376-6090-A063F4FD20F1}"/>
          </ac:spMkLst>
        </pc:spChg>
        <pc:spChg chg="mod">
          <ac:chgData name="Samuel Kim" userId="0b4e8f1a-35cc-4769-966d-024c662a6df8" providerId="ADAL" clId="{212717E3-E9BF-4A98-A7EC-03EC098B2B38}" dt="2024-08-16T19:36:53.931" v="3041" actId="27636"/>
          <ac:spMkLst>
            <pc:docMk/>
            <pc:sldMk cId="648800731" sldId="1193"/>
            <ac:spMk id="8" creationId="{2D05979B-04A9-482D-0E74-A20D48543AE8}"/>
          </ac:spMkLst>
        </pc:spChg>
        <pc:spChg chg="mod">
          <ac:chgData name="Samuel Kim" userId="0b4e8f1a-35cc-4769-966d-024c662a6df8" providerId="ADAL" clId="{212717E3-E9BF-4A98-A7EC-03EC098B2B38}" dt="2024-08-16T19:36:53.897" v="3026" actId="27636"/>
          <ac:spMkLst>
            <pc:docMk/>
            <pc:sldMk cId="648800731" sldId="1193"/>
            <ac:spMk id="9" creationId="{BEABCA54-5488-4FAC-0063-1A01EEFB638A}"/>
          </ac:spMkLst>
        </pc:spChg>
        <pc:spChg chg="mod">
          <ac:chgData name="Samuel Kim" userId="0b4e8f1a-35cc-4769-966d-024c662a6df8" providerId="ADAL" clId="{212717E3-E9BF-4A98-A7EC-03EC098B2B38}" dt="2024-08-16T19:36:53.916" v="3035" actId="27636"/>
          <ac:spMkLst>
            <pc:docMk/>
            <pc:sldMk cId="648800731" sldId="1193"/>
            <ac:spMk id="10" creationId="{BE50EFD8-1724-3DFF-3F2D-28CA8BE923BB}"/>
          </ac:spMkLst>
        </pc:spChg>
        <pc:spChg chg="mod">
          <ac:chgData name="Samuel Kim" userId="0b4e8f1a-35cc-4769-966d-024c662a6df8" providerId="ADAL" clId="{212717E3-E9BF-4A98-A7EC-03EC098B2B38}" dt="2024-08-16T19:36:53.903" v="3029" actId="27636"/>
          <ac:spMkLst>
            <pc:docMk/>
            <pc:sldMk cId="648800731" sldId="1193"/>
            <ac:spMk id="11" creationId="{FE4F23A3-7D58-F363-313B-4645B886DAE0}"/>
          </ac:spMkLst>
        </pc:spChg>
        <pc:spChg chg="mod">
          <ac:chgData name="Samuel Kim" userId="0b4e8f1a-35cc-4769-966d-024c662a6df8" providerId="ADAL" clId="{212717E3-E9BF-4A98-A7EC-03EC098B2B38}" dt="2024-08-16T19:36:53.924" v="3038" actId="27636"/>
          <ac:spMkLst>
            <pc:docMk/>
            <pc:sldMk cId="648800731" sldId="1193"/>
            <ac:spMk id="12" creationId="{86BF56E7-1DD6-9704-913C-54497F2537F9}"/>
          </ac:spMkLst>
        </pc:spChg>
        <pc:spChg chg="mod">
          <ac:chgData name="Samuel Kim" userId="0b4e8f1a-35cc-4769-966d-024c662a6df8" providerId="ADAL" clId="{212717E3-E9BF-4A98-A7EC-03EC098B2B38}" dt="2024-08-16T19:36:53.901" v="3028" actId="27636"/>
          <ac:spMkLst>
            <pc:docMk/>
            <pc:sldMk cId="648800731" sldId="1193"/>
            <ac:spMk id="13" creationId="{9B82A084-D9BB-4A3B-57C3-84DC2D53229B}"/>
          </ac:spMkLst>
        </pc:spChg>
        <pc:spChg chg="mod">
          <ac:chgData name="Samuel Kim" userId="0b4e8f1a-35cc-4769-966d-024c662a6df8" providerId="ADAL" clId="{212717E3-E9BF-4A98-A7EC-03EC098B2B38}" dt="2024-08-16T19:36:53.905" v="3030" actId="27636"/>
          <ac:spMkLst>
            <pc:docMk/>
            <pc:sldMk cId="648800731" sldId="1193"/>
            <ac:spMk id="14" creationId="{D1053B60-46DF-0374-0581-C3993D5C4A59}"/>
          </ac:spMkLst>
        </pc:spChg>
        <pc:spChg chg="mod">
          <ac:chgData name="Samuel Kim" userId="0b4e8f1a-35cc-4769-966d-024c662a6df8" providerId="ADAL" clId="{212717E3-E9BF-4A98-A7EC-03EC098B2B38}" dt="2024-08-16T19:36:53.892" v="3024" actId="27636"/>
          <ac:spMkLst>
            <pc:docMk/>
            <pc:sldMk cId="648800731" sldId="1193"/>
            <ac:spMk id="15" creationId="{77082982-F5BE-356E-DEC3-E48B0550F59A}"/>
          </ac:spMkLst>
        </pc:spChg>
        <pc:spChg chg="mod">
          <ac:chgData name="Samuel Kim" userId="0b4e8f1a-35cc-4769-966d-024c662a6df8" providerId="ADAL" clId="{212717E3-E9BF-4A98-A7EC-03EC098B2B38}" dt="2024-08-16T19:36:53.895" v="3025" actId="27636"/>
          <ac:spMkLst>
            <pc:docMk/>
            <pc:sldMk cId="648800731" sldId="1193"/>
            <ac:spMk id="16" creationId="{F1B16669-06F7-214E-BEFD-33595C4C08B3}"/>
          </ac:spMkLst>
        </pc:spChg>
        <pc:spChg chg="mod">
          <ac:chgData name="Samuel Kim" userId="0b4e8f1a-35cc-4769-966d-024c662a6df8" providerId="ADAL" clId="{212717E3-E9BF-4A98-A7EC-03EC098B2B38}" dt="2024-08-16T19:36:53.908" v="3031" actId="27636"/>
          <ac:spMkLst>
            <pc:docMk/>
            <pc:sldMk cId="648800731" sldId="1193"/>
            <ac:spMk id="17" creationId="{0643081D-33AC-CE11-582C-0534908142F9}"/>
          </ac:spMkLst>
        </pc:spChg>
        <pc:spChg chg="mod">
          <ac:chgData name="Samuel Kim" userId="0b4e8f1a-35cc-4769-966d-024c662a6df8" providerId="ADAL" clId="{212717E3-E9BF-4A98-A7EC-03EC098B2B38}" dt="2024-08-16T19:36:53.914" v="3034" actId="27636"/>
          <ac:spMkLst>
            <pc:docMk/>
            <pc:sldMk cId="648800731" sldId="1193"/>
            <ac:spMk id="18" creationId="{C98049E1-4F4A-2A92-1E60-F1B550EC94F8}"/>
          </ac:spMkLst>
        </pc:spChg>
        <pc:spChg chg="mod">
          <ac:chgData name="Samuel Kim" userId="0b4e8f1a-35cc-4769-966d-024c662a6df8" providerId="ADAL" clId="{212717E3-E9BF-4A98-A7EC-03EC098B2B38}" dt="2024-08-16T19:36:53.910" v="3032" actId="27636"/>
          <ac:spMkLst>
            <pc:docMk/>
            <pc:sldMk cId="648800731" sldId="1193"/>
            <ac:spMk id="19" creationId="{11C97309-1068-0E48-A85C-53148518FF09}"/>
          </ac:spMkLst>
        </pc:spChg>
        <pc:spChg chg="mod">
          <ac:chgData name="Samuel Kim" userId="0b4e8f1a-35cc-4769-966d-024c662a6df8" providerId="ADAL" clId="{212717E3-E9BF-4A98-A7EC-03EC098B2B38}" dt="2024-08-16T19:36:53.918" v="3036" actId="27636"/>
          <ac:spMkLst>
            <pc:docMk/>
            <pc:sldMk cId="648800731" sldId="1193"/>
            <ac:spMk id="20" creationId="{EDECA648-1CA1-BF19-B117-B23AF4ADFD20}"/>
          </ac:spMkLst>
        </pc:spChg>
        <pc:spChg chg="mod">
          <ac:chgData name="Samuel Kim" userId="0b4e8f1a-35cc-4769-966d-024c662a6df8" providerId="ADAL" clId="{212717E3-E9BF-4A98-A7EC-03EC098B2B38}" dt="2024-08-16T19:36:53.920" v="3037" actId="27636"/>
          <ac:spMkLst>
            <pc:docMk/>
            <pc:sldMk cId="648800731" sldId="1193"/>
            <ac:spMk id="21" creationId="{293AB0EB-BB89-CF9B-0B03-4A561AEB54E0}"/>
          </ac:spMkLst>
        </pc:spChg>
        <pc:spChg chg="mod">
          <ac:chgData name="Samuel Kim" userId="0b4e8f1a-35cc-4769-966d-024c662a6df8" providerId="ADAL" clId="{212717E3-E9BF-4A98-A7EC-03EC098B2B38}" dt="2024-08-16T19:36:53.933" v="3042" actId="27636"/>
          <ac:spMkLst>
            <pc:docMk/>
            <pc:sldMk cId="648800731" sldId="1193"/>
            <ac:spMk id="22" creationId="{0D9CD56C-535C-02A6-54E0-741C91EB6EC9}"/>
          </ac:spMkLst>
        </pc:spChg>
        <pc:spChg chg="mod">
          <ac:chgData name="Samuel Kim" userId="0b4e8f1a-35cc-4769-966d-024c662a6df8" providerId="ADAL" clId="{212717E3-E9BF-4A98-A7EC-03EC098B2B38}" dt="2024-08-16T19:36:53.929" v="3040" actId="27636"/>
          <ac:spMkLst>
            <pc:docMk/>
            <pc:sldMk cId="648800731" sldId="1193"/>
            <ac:spMk id="23" creationId="{83D0F38F-EC30-9CC2-EED7-8FA45C6E62C1}"/>
          </ac:spMkLst>
        </pc:spChg>
        <pc:spChg chg="add del mod">
          <ac:chgData name="Samuel Kim" userId="0b4e8f1a-35cc-4769-966d-024c662a6df8" providerId="ADAL" clId="{212717E3-E9BF-4A98-A7EC-03EC098B2B38}" dt="2024-08-16T20:07:54.526" v="4210" actId="478"/>
          <ac:spMkLst>
            <pc:docMk/>
            <pc:sldMk cId="648800731" sldId="1193"/>
            <ac:spMk id="25" creationId="{DFED7C5D-8A28-C404-31AF-4D993BCE224F}"/>
          </ac:spMkLst>
        </pc:spChg>
        <pc:spChg chg="add mod">
          <ac:chgData name="Samuel Kim" userId="0b4e8f1a-35cc-4769-966d-024c662a6df8" providerId="ADAL" clId="{212717E3-E9BF-4A98-A7EC-03EC098B2B38}" dt="2024-08-16T20:07:51.015" v="4209" actId="1076"/>
          <ac:spMkLst>
            <pc:docMk/>
            <pc:sldMk cId="648800731" sldId="1193"/>
            <ac:spMk id="26" creationId="{A493F987-A73D-CE92-DDCF-956C8971D13D}"/>
          </ac:spMkLst>
        </pc:spChg>
      </pc:sldChg>
      <pc:sldChg chg="addSp delSp modSp add del mod ord">
        <pc:chgData name="Samuel Kim" userId="0b4e8f1a-35cc-4769-966d-024c662a6df8" providerId="ADAL" clId="{212717E3-E9BF-4A98-A7EC-03EC098B2B38}" dt="2024-08-14T03:49:09.386" v="479" actId="47"/>
        <pc:sldMkLst>
          <pc:docMk/>
          <pc:sldMk cId="2031766880" sldId="1193"/>
        </pc:sldMkLst>
        <pc:spChg chg="mod">
          <ac:chgData name="Samuel Kim" userId="0b4e8f1a-35cc-4769-966d-024c662a6df8" providerId="ADAL" clId="{212717E3-E9BF-4A98-A7EC-03EC098B2B38}" dt="2024-08-14T03:45:00.989" v="318"/>
          <ac:spMkLst>
            <pc:docMk/>
            <pc:sldMk cId="2031766880" sldId="1193"/>
            <ac:spMk id="5" creationId="{4DB2DD58-C8BA-C26A-8FE5-DAD20BCEF98E}"/>
          </ac:spMkLst>
        </pc:spChg>
        <pc:spChg chg="mod">
          <ac:chgData name="Samuel Kim" userId="0b4e8f1a-35cc-4769-966d-024c662a6df8" providerId="ADAL" clId="{212717E3-E9BF-4A98-A7EC-03EC098B2B38}" dt="2024-08-14T03:45:00.989" v="318"/>
          <ac:spMkLst>
            <pc:docMk/>
            <pc:sldMk cId="2031766880" sldId="1193"/>
            <ac:spMk id="6" creationId="{A821E877-3139-61D7-4309-43CD49EBDCE4}"/>
          </ac:spMkLst>
        </pc:spChg>
        <pc:spChg chg="mod">
          <ac:chgData name="Samuel Kim" userId="0b4e8f1a-35cc-4769-966d-024c662a6df8" providerId="ADAL" clId="{212717E3-E9BF-4A98-A7EC-03EC098B2B38}" dt="2024-08-14T03:45:00.989" v="318"/>
          <ac:spMkLst>
            <pc:docMk/>
            <pc:sldMk cId="2031766880" sldId="1193"/>
            <ac:spMk id="7" creationId="{5C44702E-66C2-3D44-BEDE-D9E54CC5325A}"/>
          </ac:spMkLst>
        </pc:spChg>
        <pc:grpChg chg="add del mod">
          <ac:chgData name="Samuel Kim" userId="0b4e8f1a-35cc-4769-966d-024c662a6df8" providerId="ADAL" clId="{212717E3-E9BF-4A98-A7EC-03EC098B2B38}" dt="2024-08-14T03:45:24.712" v="323" actId="21"/>
          <ac:grpSpMkLst>
            <pc:docMk/>
            <pc:sldMk cId="2031766880" sldId="1193"/>
            <ac:grpSpMk id="2" creationId="{397078C4-F440-10AC-9BE1-B4C77F274B5A}"/>
          </ac:grpSpMkLst>
        </pc:grpChg>
        <pc:grpChg chg="mod">
          <ac:chgData name="Samuel Kim" userId="0b4e8f1a-35cc-4769-966d-024c662a6df8" providerId="ADAL" clId="{212717E3-E9BF-4A98-A7EC-03EC098B2B38}" dt="2024-08-14T03:45:00.989" v="318"/>
          <ac:grpSpMkLst>
            <pc:docMk/>
            <pc:sldMk cId="2031766880" sldId="1193"/>
            <ac:grpSpMk id="3" creationId="{CC490F81-0168-A3C1-1EB7-CDD8AD9B20E4}"/>
          </ac:grpSpMkLst>
        </pc:grpChg>
        <pc:picChg chg="mod">
          <ac:chgData name="Samuel Kim" userId="0b4e8f1a-35cc-4769-966d-024c662a6df8" providerId="ADAL" clId="{212717E3-E9BF-4A98-A7EC-03EC098B2B38}" dt="2024-08-14T03:45:00.989" v="318"/>
          <ac:picMkLst>
            <pc:docMk/>
            <pc:sldMk cId="2031766880" sldId="1193"/>
            <ac:picMk id="8" creationId="{DBE5FC8B-EF69-6F50-46AB-38F155A850B6}"/>
          </ac:picMkLst>
        </pc:picChg>
        <pc:picChg chg="mod">
          <ac:chgData name="Samuel Kim" userId="0b4e8f1a-35cc-4769-966d-024c662a6df8" providerId="ADAL" clId="{212717E3-E9BF-4A98-A7EC-03EC098B2B38}" dt="2024-08-14T03:45:00.989" v="318"/>
          <ac:picMkLst>
            <pc:docMk/>
            <pc:sldMk cId="2031766880" sldId="1193"/>
            <ac:picMk id="9" creationId="{1653E0FB-E54C-36C5-A7DA-F8D46F2521B1}"/>
          </ac:picMkLst>
        </pc:picChg>
        <pc:picChg chg="mod">
          <ac:chgData name="Samuel Kim" userId="0b4e8f1a-35cc-4769-966d-024c662a6df8" providerId="ADAL" clId="{212717E3-E9BF-4A98-A7EC-03EC098B2B38}" dt="2024-08-14T03:45:00.989" v="318"/>
          <ac:picMkLst>
            <pc:docMk/>
            <pc:sldMk cId="2031766880" sldId="1193"/>
            <ac:picMk id="10" creationId="{2A1A947D-745C-2D36-D250-609B88E7D92C}"/>
          </ac:picMkLst>
        </pc:picChg>
      </pc:sldChg>
    </pc:docChg>
  </pc:docChgLst>
  <pc:docChgLst>
    <pc:chgData name="Samuel Kim" userId="0b4e8f1a-35cc-4769-966d-024c662a6df8" providerId="ADAL" clId="{F329B72F-9A55-40F4-82D0-30BF9075FFE7}"/>
    <pc:docChg chg="undo redo custSel modSld">
      <pc:chgData name="Samuel Kim" userId="0b4e8f1a-35cc-4769-966d-024c662a6df8" providerId="ADAL" clId="{F329B72F-9A55-40F4-82D0-30BF9075FFE7}" dt="2024-06-18T04:43:37.138" v="430"/>
      <pc:docMkLst>
        <pc:docMk/>
      </pc:docMkLst>
      <pc:sldChg chg="delSp modSp mod addCm">
        <pc:chgData name="Samuel Kim" userId="0b4e8f1a-35cc-4769-966d-024c662a6df8" providerId="ADAL" clId="{F329B72F-9A55-40F4-82D0-30BF9075FFE7}" dt="2024-06-18T02:12:36.576" v="88"/>
        <pc:sldMkLst>
          <pc:docMk/>
          <pc:sldMk cId="4237759428" sldId="667"/>
        </pc:sldMkLst>
        <pc:spChg chg="mod">
          <ac:chgData name="Samuel Kim" userId="0b4e8f1a-35cc-4769-966d-024c662a6df8" providerId="ADAL" clId="{F329B72F-9A55-40F4-82D0-30BF9075FFE7}" dt="2024-06-18T02:04:27.775" v="86" actId="14100"/>
          <ac:spMkLst>
            <pc:docMk/>
            <pc:sldMk cId="4237759428" sldId="667"/>
            <ac:spMk id="3" creationId="{00000000-0000-0000-0000-000000000000}"/>
          </ac:spMkLst>
        </pc:spChg>
        <pc:spChg chg="mod">
          <ac:chgData name="Samuel Kim" userId="0b4e8f1a-35cc-4769-966d-024c662a6df8" providerId="ADAL" clId="{F329B72F-9A55-40F4-82D0-30BF9075FFE7}" dt="2024-06-18T02:04:12.357" v="84" actId="1076"/>
          <ac:spMkLst>
            <pc:docMk/>
            <pc:sldMk cId="4237759428" sldId="667"/>
            <ac:spMk id="33" creationId="{1C9EB05E-821C-6562-AF61-D389B8AB22C3}"/>
          </ac:spMkLst>
        </pc:spChg>
        <pc:spChg chg="mod">
          <ac:chgData name="Samuel Kim" userId="0b4e8f1a-35cc-4769-966d-024c662a6df8" providerId="ADAL" clId="{F329B72F-9A55-40F4-82D0-30BF9075FFE7}" dt="2024-06-18T02:04:21.337" v="85" actId="14100"/>
          <ac:spMkLst>
            <pc:docMk/>
            <pc:sldMk cId="4237759428" sldId="667"/>
            <ac:spMk id="34" creationId="{123B893A-1016-BD6A-AA26-46F0FA704BFE}"/>
          </ac:spMkLst>
        </pc:spChg>
        <pc:picChg chg="del">
          <ac:chgData name="Samuel Kim" userId="0b4e8f1a-35cc-4769-966d-024c662a6df8" providerId="ADAL" clId="{F329B72F-9A55-40F4-82D0-30BF9075FFE7}" dt="2024-06-18T02:04:32.819" v="87" actId="478"/>
          <ac:picMkLst>
            <pc:docMk/>
            <pc:sldMk cId="4237759428" sldId="667"/>
            <ac:picMk id="4" creationId="{367A7E87-13C0-13E8-217D-77EB9F6087F0}"/>
          </ac:picMkLst>
        </pc:picChg>
        <pc:picChg chg="del">
          <ac:chgData name="Samuel Kim" userId="0b4e8f1a-35cc-4769-966d-024c662a6df8" providerId="ADAL" clId="{F329B72F-9A55-40F4-82D0-30BF9075FFE7}" dt="2024-06-18T02:04:32.819" v="87" actId="478"/>
          <ac:picMkLst>
            <pc:docMk/>
            <pc:sldMk cId="4237759428" sldId="667"/>
            <ac:picMk id="7" creationId="{90B69018-9766-A14E-726D-FE169A7083B1}"/>
          </ac:picMkLst>
        </pc:picChg>
        <pc:picChg chg="del">
          <ac:chgData name="Samuel Kim" userId="0b4e8f1a-35cc-4769-966d-024c662a6df8" providerId="ADAL" clId="{F329B72F-9A55-40F4-82D0-30BF9075FFE7}" dt="2024-06-18T02:04:32.819" v="87" actId="478"/>
          <ac:picMkLst>
            <pc:docMk/>
            <pc:sldMk cId="4237759428" sldId="667"/>
            <ac:picMk id="9" creationId="{E2CA9AF0-0713-28BB-FF7A-C4C64CE71BD5}"/>
          </ac:picMkLst>
        </pc:picChg>
        <pc:picChg chg="mod">
          <ac:chgData name="Samuel Kim" userId="0b4e8f1a-35cc-4769-966d-024c662a6df8" providerId="ADAL" clId="{F329B72F-9A55-40F4-82D0-30BF9075FFE7}" dt="2024-06-18T02:04:12.357" v="84" actId="1076"/>
          <ac:picMkLst>
            <pc:docMk/>
            <pc:sldMk cId="4237759428" sldId="667"/>
            <ac:picMk id="1030" creationId="{D263D620-35A4-2A59-C572-9D63216AA08F}"/>
          </ac:picMkLst>
        </pc:picChg>
        <pc:picChg chg="mod">
          <ac:chgData name="Samuel Kim" userId="0b4e8f1a-35cc-4769-966d-024c662a6df8" providerId="ADAL" clId="{F329B72F-9A55-40F4-82D0-30BF9075FFE7}" dt="2024-06-18T02:04:04.012" v="83" actId="1076"/>
          <ac:picMkLst>
            <pc:docMk/>
            <pc:sldMk cId="4237759428" sldId="667"/>
            <ac:picMk id="1032" creationId="{26DBD1C0-2957-4440-90D3-7E2FAF938160}"/>
          </ac:picMkLst>
        </pc:picChg>
        <pc:picChg chg="mod">
          <ac:chgData name="Samuel Kim" userId="0b4e8f1a-35cc-4769-966d-024c662a6df8" providerId="ADAL" clId="{F329B72F-9A55-40F4-82D0-30BF9075FFE7}" dt="2024-06-18T02:03:35.191" v="80" actId="12789"/>
          <ac:picMkLst>
            <pc:docMk/>
            <pc:sldMk cId="4237759428" sldId="667"/>
            <ac:picMk id="1034" creationId="{A424E5C7-AA1F-45CA-C98F-5A3096B25B2E}"/>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2:12:36.576" v="88"/>
              <pc2:cmMkLst xmlns:pc2="http://schemas.microsoft.com/office/powerpoint/2019/9/main/command">
                <pc:docMk/>
                <pc:sldMk cId="4237759428" sldId="667"/>
                <pc2:cmMk id="{938C416A-7666-475B-A77C-3C428309753C}"/>
              </pc2:cmMkLst>
            </pc226:cmChg>
          </p:ext>
        </pc:extLst>
      </pc:sldChg>
      <pc:sldChg chg="modSp mod">
        <pc:chgData name="Samuel Kim" userId="0b4e8f1a-35cc-4769-966d-024c662a6df8" providerId="ADAL" clId="{F329B72F-9A55-40F4-82D0-30BF9075FFE7}" dt="2024-06-18T03:32:44.024" v="93" actId="14861"/>
        <pc:sldMkLst>
          <pc:docMk/>
          <pc:sldMk cId="2082655316" sldId="672"/>
        </pc:sldMkLst>
        <pc:picChg chg="mod">
          <ac:chgData name="Samuel Kim" userId="0b4e8f1a-35cc-4769-966d-024c662a6df8" providerId="ADAL" clId="{F329B72F-9A55-40F4-82D0-30BF9075FFE7}" dt="2024-06-18T03:32:44.024" v="93" actId="14861"/>
          <ac:picMkLst>
            <pc:docMk/>
            <pc:sldMk cId="2082655316" sldId="672"/>
            <ac:picMk id="6" creationId="{34F72A27-827E-DC2F-59AE-EA69327F8D54}"/>
          </ac:picMkLst>
        </pc:picChg>
      </pc:sldChg>
      <pc:sldChg chg="addCm">
        <pc:chgData name="Samuel Kim" userId="0b4e8f1a-35cc-4769-966d-024c662a6df8" providerId="ADAL" clId="{F329B72F-9A55-40F4-82D0-30BF9075FFE7}" dt="2024-06-18T01:44:28.049" v="1"/>
        <pc:sldMkLst>
          <pc:docMk/>
          <pc:sldMk cId="277556773" sldId="712"/>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44:28.049" v="1"/>
              <pc2:cmMkLst xmlns:pc2="http://schemas.microsoft.com/office/powerpoint/2019/9/main/command">
                <pc:docMk/>
                <pc:sldMk cId="277556773" sldId="712"/>
                <pc2:cmMk id="{85866517-FF6B-469B-ADA3-E0BC22A532C9}"/>
              </pc2:cmMkLst>
            </pc226:cmChg>
            <pc226:cmChg xmlns:pc226="http://schemas.microsoft.com/office/powerpoint/2022/06/main/command" chg="add">
              <pc226:chgData name="Samuel Kim" userId="0b4e8f1a-35cc-4769-966d-024c662a6df8" providerId="ADAL" clId="{F329B72F-9A55-40F4-82D0-30BF9075FFE7}" dt="2024-06-18T01:43:36.800" v="0"/>
              <pc2:cmMkLst xmlns:pc2="http://schemas.microsoft.com/office/powerpoint/2019/9/main/command">
                <pc:docMk/>
                <pc:sldMk cId="277556773" sldId="712"/>
                <pc2:cmMk id="{3E5456EA-C6E5-4FE0-BDD6-421235ADD524}"/>
              </pc2:cmMkLst>
            </pc226:cmChg>
          </p:ext>
        </pc:extLst>
      </pc:sldChg>
      <pc:sldChg chg="modSp mod modCm">
        <pc:chgData name="Samuel Kim" userId="0b4e8f1a-35cc-4769-966d-024c662a6df8" providerId="ADAL" clId="{F329B72F-9A55-40F4-82D0-30BF9075FFE7}" dt="2024-06-18T04:43:37.138" v="430"/>
        <pc:sldMkLst>
          <pc:docMk/>
          <pc:sldMk cId="3593668804" sldId="942"/>
        </pc:sldMkLst>
        <pc:picChg chg="mod">
          <ac:chgData name="Samuel Kim" userId="0b4e8f1a-35cc-4769-966d-024c662a6df8" providerId="ADAL" clId="{F329B72F-9A55-40F4-82D0-30BF9075FFE7}" dt="2024-06-18T04:40:24.762" v="429" actId="1076"/>
          <ac:picMkLst>
            <pc:docMk/>
            <pc:sldMk cId="3593668804" sldId="942"/>
            <ac:picMk id="2" creationId="{3A6B5E8C-F253-54F1-E117-87CB4168B86A}"/>
          </ac:picMkLst>
        </pc:picChg>
        <pc:extLst>
          <p:ext xmlns:p="http://schemas.openxmlformats.org/presentationml/2006/main" uri="{D6D511B9-2390-475A-947B-AFAB55BFBCF1}">
            <pc226:cmChg xmlns:pc226="http://schemas.microsoft.com/office/powerpoint/2022/06/main/command" chg="">
              <pc226:chgData name="Samuel Kim" userId="0b4e8f1a-35cc-4769-966d-024c662a6df8" providerId="ADAL" clId="{F329B72F-9A55-40F4-82D0-30BF9075FFE7}" dt="2024-06-18T04:43:37.138" v="430"/>
              <pc2:cmMkLst xmlns:pc2="http://schemas.microsoft.com/office/powerpoint/2019/9/main/command">
                <pc:docMk/>
                <pc:sldMk cId="3593668804" sldId="942"/>
                <pc2:cmMk id="{92256CCF-5D2B-456A-B70A-07D9C7F5A4D2}"/>
              </pc2:cmMkLst>
              <pc226:cmRplyChg chg="add">
                <pc226:chgData name="Samuel Kim" userId="0b4e8f1a-35cc-4769-966d-024c662a6df8" providerId="ADAL" clId="{F329B72F-9A55-40F4-82D0-30BF9075FFE7}" dt="2024-06-18T04:43:37.138" v="430"/>
                <pc2:cmRplyMkLst xmlns:pc2="http://schemas.microsoft.com/office/powerpoint/2019/9/main/command">
                  <pc:docMk/>
                  <pc:sldMk cId="3593668804" sldId="942"/>
                  <pc2:cmMk id="{92256CCF-5D2B-456A-B70A-07D9C7F5A4D2}"/>
                  <pc2:cmRplyMk id="{71490C3E-1657-4D6E-88CE-DB4F68E2AC70}"/>
                </pc2:cmRplyMkLst>
              </pc226:cmRplyChg>
            </pc226:cmChg>
          </p:ext>
        </pc:extLst>
      </pc:sldChg>
      <pc:sldChg chg="addCm modCm">
        <pc:chgData name="Samuel Kim" userId="0b4e8f1a-35cc-4769-966d-024c662a6df8" providerId="ADAL" clId="{F329B72F-9A55-40F4-82D0-30BF9075FFE7}" dt="2024-06-18T04:38:59.769" v="427"/>
        <pc:sldMkLst>
          <pc:docMk/>
          <pc:sldMk cId="2775454391" sldId="944"/>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4:38:59.769" v="427"/>
              <pc2:cmMkLst xmlns:pc2="http://schemas.microsoft.com/office/powerpoint/2019/9/main/command">
                <pc:docMk/>
                <pc:sldMk cId="2775454391" sldId="944"/>
                <pc2:cmMk id="{C60DF015-AA15-4F65-AF35-42683D586EFE}"/>
              </pc2:cmMkLst>
            </pc226:cmChg>
            <pc226:cmChg xmlns:pc226="http://schemas.microsoft.com/office/powerpoint/2022/06/main/command" chg="">
              <pc226:chgData name="Samuel Kim" userId="0b4e8f1a-35cc-4769-966d-024c662a6df8" providerId="ADAL" clId="{F329B72F-9A55-40F4-82D0-30BF9075FFE7}" dt="2024-06-18T04:35:19.595" v="426"/>
              <pc2:cmMkLst xmlns:pc2="http://schemas.microsoft.com/office/powerpoint/2019/9/main/command">
                <pc:docMk/>
                <pc:sldMk cId="2775454391" sldId="944"/>
                <pc2:cmMk id="{EF77EDF1-972B-4305-AE16-4A30FAF992CE}"/>
              </pc2:cmMkLst>
              <pc226:cmRplyChg chg="add del">
                <pc226:chgData name="Samuel Kim" userId="0b4e8f1a-35cc-4769-966d-024c662a6df8" providerId="ADAL" clId="{F329B72F-9A55-40F4-82D0-30BF9075FFE7}" dt="2024-06-18T04:35:19.595" v="426"/>
                <pc2:cmRplyMkLst xmlns:pc2="http://schemas.microsoft.com/office/powerpoint/2019/9/main/command">
                  <pc:docMk/>
                  <pc:sldMk cId="2775454391" sldId="944"/>
                  <pc2:cmMk id="{EF77EDF1-972B-4305-AE16-4A30FAF992CE}"/>
                  <pc2:cmRplyMk id="{1F763C56-C7E8-4644-8D8E-102E04293020}"/>
                </pc2:cmRplyMkLst>
              </pc226:cmRplyChg>
            </pc226:cmChg>
          </p:ext>
        </pc:extLst>
      </pc:sldChg>
      <pc:sldChg chg="addCm">
        <pc:chgData name="Samuel Kim" userId="0b4e8f1a-35cc-4769-966d-024c662a6df8" providerId="ADAL" clId="{F329B72F-9A55-40F4-82D0-30BF9075FFE7}" dt="2024-06-18T04:32:35.514" v="424"/>
        <pc:sldMkLst>
          <pc:docMk/>
          <pc:sldMk cId="877294573" sldId="945"/>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4:32:35.514" v="424"/>
              <pc2:cmMkLst xmlns:pc2="http://schemas.microsoft.com/office/powerpoint/2019/9/main/command">
                <pc:docMk/>
                <pc:sldMk cId="877294573" sldId="945"/>
                <pc2:cmMk id="{30A53DDB-2871-46EA-B813-2ACA6B644778}"/>
              </pc2:cmMkLst>
            </pc226:cmChg>
          </p:ext>
        </pc:extLst>
      </pc:sldChg>
      <pc:sldChg chg="addCm">
        <pc:chgData name="Samuel Kim" userId="0b4e8f1a-35cc-4769-966d-024c662a6df8" providerId="ADAL" clId="{F329B72F-9A55-40F4-82D0-30BF9075FFE7}" dt="2024-06-18T03:31:03.233" v="92"/>
        <pc:sldMkLst>
          <pc:docMk/>
          <pc:sldMk cId="2668882180" sldId="953"/>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30:09.102" v="91"/>
              <pc2:cmMkLst xmlns:pc2="http://schemas.microsoft.com/office/powerpoint/2019/9/main/command">
                <pc:docMk/>
                <pc:sldMk cId="2668882180" sldId="953"/>
                <pc2:cmMk id="{336F114C-F2B5-474D-A4CD-815C829DDA7A}"/>
              </pc2:cmMkLst>
            </pc226:cmChg>
            <pc226:cmChg xmlns:pc226="http://schemas.microsoft.com/office/powerpoint/2022/06/main/command" chg="add">
              <pc226:chgData name="Samuel Kim" userId="0b4e8f1a-35cc-4769-966d-024c662a6df8" providerId="ADAL" clId="{F329B72F-9A55-40F4-82D0-30BF9075FFE7}" dt="2024-06-18T03:31:03.233" v="92"/>
              <pc2:cmMkLst xmlns:pc2="http://schemas.microsoft.com/office/powerpoint/2019/9/main/command">
                <pc:docMk/>
                <pc:sldMk cId="2668882180" sldId="953"/>
                <pc2:cmMk id="{4D816158-575D-4779-A180-67EF788891E9}"/>
              </pc2:cmMkLst>
            </pc226:cmChg>
          </p:ext>
        </pc:extLst>
      </pc:sldChg>
      <pc:sldChg chg="addCm">
        <pc:chgData name="Samuel Kim" userId="0b4e8f1a-35cc-4769-966d-024c662a6df8" providerId="ADAL" clId="{F329B72F-9A55-40F4-82D0-30BF9075FFE7}" dt="2024-06-18T03:20:56.827" v="90"/>
        <pc:sldMkLst>
          <pc:docMk/>
          <pc:sldMk cId="2747229851" sldId="960"/>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20:56.827" v="90"/>
              <pc2:cmMkLst xmlns:pc2="http://schemas.microsoft.com/office/powerpoint/2019/9/main/command">
                <pc:docMk/>
                <pc:sldMk cId="2747229851" sldId="960"/>
                <pc2:cmMk id="{7D075176-C2A1-43E7-B60F-17662B6DA0A3}"/>
              </pc2:cmMkLst>
            </pc226:cmChg>
          </p:ext>
        </pc:extLst>
      </pc:sldChg>
      <pc:sldChg chg="modSp mod addCm modCm">
        <pc:chgData name="Samuel Kim" userId="0b4e8f1a-35cc-4769-966d-024c662a6df8" providerId="ADAL" clId="{F329B72F-9A55-40F4-82D0-30BF9075FFE7}" dt="2024-06-18T03:52:47.810" v="254"/>
        <pc:sldMkLst>
          <pc:docMk/>
          <pc:sldMk cId="3955491895" sldId="966"/>
        </pc:sldMkLst>
        <pc:spChg chg="mod">
          <ac:chgData name="Samuel Kim" userId="0b4e8f1a-35cc-4769-966d-024c662a6df8" providerId="ADAL" clId="{F329B72F-9A55-40F4-82D0-30BF9075FFE7}" dt="2024-06-18T03:42:13.268" v="222" actId="20577"/>
          <ac:spMkLst>
            <pc:docMk/>
            <pc:sldMk cId="3955491895" sldId="966"/>
            <ac:spMk id="2" creationId="{C40F0A09-DB7C-47DA-AC59-C43347D58226}"/>
          </ac:spMkLst>
        </pc:spChg>
        <pc:spChg chg="mod">
          <ac:chgData name="Samuel Kim" userId="0b4e8f1a-35cc-4769-966d-024c662a6df8" providerId="ADAL" clId="{F329B72F-9A55-40F4-82D0-30BF9075FFE7}" dt="2024-06-18T03:50:38.425" v="251" actId="20577"/>
          <ac:spMkLst>
            <pc:docMk/>
            <pc:sldMk cId="3955491895" sldId="966"/>
            <ac:spMk id="6" creationId="{F57DEDA9-B7D3-FBE6-143B-6DB1DD3DF41A}"/>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52:47.810" v="254"/>
              <pc2:cmMkLst xmlns:pc2="http://schemas.microsoft.com/office/powerpoint/2019/9/main/command">
                <pc:docMk/>
                <pc:sldMk cId="3955491895" sldId="966"/>
                <pc2:cmMk id="{027CF181-853D-45BF-A85A-7D30FFD163AC}"/>
              </pc2:cmMkLst>
            </pc226:cmChg>
            <pc226:cmChg xmlns:pc226="http://schemas.microsoft.com/office/powerpoint/2022/06/main/command" chg="add mod">
              <pc226:chgData name="Samuel Kim" userId="0b4e8f1a-35cc-4769-966d-024c662a6df8" providerId="ADAL" clId="{F329B72F-9A55-40F4-82D0-30BF9075FFE7}" dt="2024-06-18T03:52:00.747" v="253"/>
              <pc2:cmMkLst xmlns:pc2="http://schemas.microsoft.com/office/powerpoint/2019/9/main/command">
                <pc:docMk/>
                <pc:sldMk cId="3955491895" sldId="966"/>
                <pc2:cmMk id="{804FF495-30EF-4F27-AF9C-4E04EBFFBB2D}"/>
              </pc2:cmMkLst>
            </pc226:cmChg>
            <pc226:cmChg xmlns:pc226="http://schemas.microsoft.com/office/powerpoint/2022/06/main/command" chg="mod">
              <pc226:chgData name="Samuel Kim" userId="0b4e8f1a-35cc-4769-966d-024c662a6df8" providerId="ADAL" clId="{F329B72F-9A55-40F4-82D0-30BF9075FFE7}" dt="2024-06-18T03:40:25.527" v="94" actId="20577"/>
              <pc2:cmMkLst xmlns:pc2="http://schemas.microsoft.com/office/powerpoint/2019/9/main/command">
                <pc:docMk/>
                <pc:sldMk cId="3955491895" sldId="966"/>
                <pc2:cmMk id="{F3548CD9-6BDD-47E0-9E3F-8206194B67B7}"/>
              </pc2:cmMkLst>
            </pc226:cmChg>
          </p:ext>
        </pc:extLst>
      </pc:sldChg>
      <pc:sldChg chg="addCm">
        <pc:chgData name="Samuel Kim" userId="0b4e8f1a-35cc-4769-966d-024c662a6df8" providerId="ADAL" clId="{F329B72F-9A55-40F4-82D0-30BF9075FFE7}" dt="2024-06-18T02:22:35.233" v="89"/>
        <pc:sldMkLst>
          <pc:docMk/>
          <pc:sldMk cId="289849873" sldId="992"/>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2:22:35.233" v="89"/>
              <pc2:cmMkLst xmlns:pc2="http://schemas.microsoft.com/office/powerpoint/2019/9/main/command">
                <pc:docMk/>
                <pc:sldMk cId="289849873" sldId="992"/>
                <pc2:cmMk id="{36B160C5-A55A-45EF-89FD-49878DF8D26A}"/>
              </pc2:cmMkLst>
            </pc226:cmChg>
          </p:ext>
        </pc:extLst>
      </pc:sldChg>
      <pc:sldChg chg="modSp mod addCm">
        <pc:chgData name="Samuel Kim" userId="0b4e8f1a-35cc-4769-966d-024c662a6df8" providerId="ADAL" clId="{F329B72F-9A55-40F4-82D0-30BF9075FFE7}" dt="2024-06-18T03:55:54.206" v="268"/>
        <pc:sldMkLst>
          <pc:docMk/>
          <pc:sldMk cId="1393327440" sldId="1146"/>
        </pc:sldMkLst>
        <pc:spChg chg="mod">
          <ac:chgData name="Samuel Kim" userId="0b4e8f1a-35cc-4769-966d-024c662a6df8" providerId="ADAL" clId="{F329B72F-9A55-40F4-82D0-30BF9075FFE7}" dt="2024-06-18T03:54:59.110" v="267" actId="20577"/>
          <ac:spMkLst>
            <pc:docMk/>
            <pc:sldMk cId="1393327440" sldId="1146"/>
            <ac:spMk id="7" creationId="{6B788D7E-9BA7-6C27-5968-4594B496C3C2}"/>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55:54.206" v="268"/>
              <pc2:cmMkLst xmlns:pc2="http://schemas.microsoft.com/office/powerpoint/2019/9/main/command">
                <pc:docMk/>
                <pc:sldMk cId="1393327440" sldId="1146"/>
                <pc2:cmMk id="{731D4C41-5A3E-42E2-8E35-2BBA3D4CB78E}"/>
              </pc2:cmMkLst>
            </pc226:cmChg>
          </p:ext>
        </pc:extLst>
      </pc:sldChg>
      <pc:sldChg chg="modSp mod">
        <pc:chgData name="Samuel Kim" userId="0b4e8f1a-35cc-4769-966d-024c662a6df8" providerId="ADAL" clId="{F329B72F-9A55-40F4-82D0-30BF9075FFE7}" dt="2024-06-18T04:17:56.493" v="326" actId="20577"/>
        <pc:sldMkLst>
          <pc:docMk/>
          <pc:sldMk cId="2297160221" sldId="1150"/>
        </pc:sldMkLst>
        <pc:spChg chg="mod">
          <ac:chgData name="Samuel Kim" userId="0b4e8f1a-35cc-4769-966d-024c662a6df8" providerId="ADAL" clId="{F329B72F-9A55-40F4-82D0-30BF9075FFE7}" dt="2024-06-18T04:16:42.559" v="319" actId="255"/>
          <ac:spMkLst>
            <pc:docMk/>
            <pc:sldMk cId="2297160221" sldId="1150"/>
            <ac:spMk id="2" creationId="{98334B12-0636-E7E6-6CF8-3FEE6EF9DC9D}"/>
          </ac:spMkLst>
        </pc:spChg>
        <pc:spChg chg="mod">
          <ac:chgData name="Samuel Kim" userId="0b4e8f1a-35cc-4769-966d-024c662a6df8" providerId="ADAL" clId="{F329B72F-9A55-40F4-82D0-30BF9075FFE7}" dt="2024-06-18T04:17:56.493" v="326" actId="20577"/>
          <ac:spMkLst>
            <pc:docMk/>
            <pc:sldMk cId="2297160221" sldId="1150"/>
            <ac:spMk id="3" creationId="{746EC3B6-014A-0391-DBC6-D715455CAF19}"/>
          </ac:spMkLst>
        </pc:spChg>
      </pc:sldChg>
      <pc:sldChg chg="modSp mod addCm">
        <pc:chgData name="Samuel Kim" userId="0b4e8f1a-35cc-4769-966d-024c662a6df8" providerId="ADAL" clId="{F329B72F-9A55-40F4-82D0-30BF9075FFE7}" dt="2024-06-18T01:46:00.354" v="11"/>
        <pc:sldMkLst>
          <pc:docMk/>
          <pc:sldMk cId="2483849936" sldId="1159"/>
        </pc:sldMkLst>
        <pc:spChg chg="mod">
          <ac:chgData name="Samuel Kim" userId="0b4e8f1a-35cc-4769-966d-024c662a6df8" providerId="ADAL" clId="{F329B72F-9A55-40F4-82D0-30BF9075FFE7}" dt="2024-06-18T01:45:39.491" v="10" actId="20577"/>
          <ac:spMkLst>
            <pc:docMk/>
            <pc:sldMk cId="2483849936" sldId="1159"/>
            <ac:spMk id="55" creationId="{305BC576-3A7B-2B53-DD65-216A1FF7A327}"/>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46:00.354" v="11"/>
              <pc2:cmMkLst xmlns:pc2="http://schemas.microsoft.com/office/powerpoint/2019/9/main/command">
                <pc:docMk/>
                <pc:sldMk cId="2483849936" sldId="1159"/>
                <pc2:cmMk id="{5117BD8C-39B3-482E-9840-5FE5E11108DF}"/>
              </pc2:cmMkLst>
            </pc226:cmChg>
          </p:ext>
        </pc:extLst>
      </pc:sldChg>
      <pc:sldChg chg="modSp mod addCm">
        <pc:chgData name="Samuel Kim" userId="0b4e8f1a-35cc-4769-966d-024c662a6df8" providerId="ADAL" clId="{F329B72F-9A55-40F4-82D0-30BF9075FFE7}" dt="2024-06-18T01:51:23.903" v="64"/>
        <pc:sldMkLst>
          <pc:docMk/>
          <pc:sldMk cId="1713779698" sldId="1162"/>
        </pc:sldMkLst>
        <pc:spChg chg="mod">
          <ac:chgData name="Samuel Kim" userId="0b4e8f1a-35cc-4769-966d-024c662a6df8" providerId="ADAL" clId="{F329B72F-9A55-40F4-82D0-30BF9075FFE7}" dt="2024-06-18T01:47:59.956" v="50" actId="404"/>
          <ac:spMkLst>
            <pc:docMk/>
            <pc:sldMk cId="1713779698" sldId="1162"/>
            <ac:spMk id="24" creationId="{3692D799-1334-4BE8-8745-526F1E141006}"/>
          </ac:spMkLst>
        </pc:spChg>
        <pc:graphicFrameChg chg="mod modGraphic">
          <ac:chgData name="Samuel Kim" userId="0b4e8f1a-35cc-4769-966d-024c662a6df8" providerId="ADAL" clId="{F329B72F-9A55-40F4-82D0-30BF9075FFE7}" dt="2024-06-18T01:50:59.230" v="63" actId="12385"/>
          <ac:graphicFrameMkLst>
            <pc:docMk/>
            <pc:sldMk cId="1713779698" sldId="1162"/>
            <ac:graphicFrameMk id="29" creationId="{7A65EFB5-76E8-437B-86BE-31A2E68BEEF3}"/>
          </ac:graphicFrameMkLst>
        </pc:graphicFrame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51:23.903" v="64"/>
              <pc2:cmMkLst xmlns:pc2="http://schemas.microsoft.com/office/powerpoint/2019/9/main/command">
                <pc:docMk/>
                <pc:sldMk cId="1713779698" sldId="1162"/>
                <pc2:cmMk id="{EBB7017E-001E-4EFE-999E-E46B744CD98C}"/>
              </pc2:cmMkLst>
            </pc226:cmChg>
            <pc226:cmChg xmlns:pc226="http://schemas.microsoft.com/office/powerpoint/2022/06/main/command" chg="add">
              <pc226:chgData name="Samuel Kim" userId="0b4e8f1a-35cc-4769-966d-024c662a6df8" providerId="ADAL" clId="{F329B72F-9A55-40F4-82D0-30BF9075FFE7}" dt="2024-06-18T01:48:21.743" v="51"/>
              <pc2:cmMkLst xmlns:pc2="http://schemas.microsoft.com/office/powerpoint/2019/9/main/command">
                <pc:docMk/>
                <pc:sldMk cId="1713779698" sldId="1162"/>
                <pc2:cmMk id="{29970687-FE44-4199-8CD1-65821BADF4F1}"/>
              </pc2:cmMkLst>
            </pc226:cmChg>
          </p:ext>
        </pc:extLst>
      </pc:sldChg>
      <pc:sldChg chg="addSp delSp modSp mod addCm chgLayout">
        <pc:chgData name="Samuel Kim" userId="0b4e8f1a-35cc-4769-966d-024c662a6df8" providerId="ADAL" clId="{F329B72F-9A55-40F4-82D0-30BF9075FFE7}" dt="2024-06-18T02:00:28.392" v="72"/>
        <pc:sldMkLst>
          <pc:docMk/>
          <pc:sldMk cId="156560293" sldId="1164"/>
        </pc:sldMkLst>
        <pc:spChg chg="add del mod">
          <ac:chgData name="Samuel Kim" userId="0b4e8f1a-35cc-4769-966d-024c662a6df8" providerId="ADAL" clId="{F329B72F-9A55-40F4-82D0-30BF9075FFE7}" dt="2024-06-18T01:52:00.695" v="65" actId="6264"/>
          <ac:spMkLst>
            <pc:docMk/>
            <pc:sldMk cId="156560293" sldId="1164"/>
            <ac:spMk id="2" creationId="{D8275BF5-6245-F12B-CCF0-3DF679F2AC61}"/>
          </ac:spMkLst>
        </pc:spChg>
        <pc:spChg chg="add del mod">
          <ac:chgData name="Samuel Kim" userId="0b4e8f1a-35cc-4769-966d-024c662a6df8" providerId="ADAL" clId="{F329B72F-9A55-40F4-82D0-30BF9075FFE7}" dt="2024-06-18T01:52:00.695" v="65" actId="6264"/>
          <ac:spMkLst>
            <pc:docMk/>
            <pc:sldMk cId="156560293" sldId="1164"/>
            <ac:spMk id="3" creationId="{3B7ABC2B-7DA4-CBAB-8BC8-B4AA5C56C759}"/>
          </ac:spMkLst>
        </pc:spChg>
        <pc:spChg chg="mod ord">
          <ac:chgData name="Samuel Kim" userId="0b4e8f1a-35cc-4769-966d-024c662a6df8" providerId="ADAL" clId="{F329B72F-9A55-40F4-82D0-30BF9075FFE7}" dt="2024-06-18T01:52:00.695" v="65" actId="6264"/>
          <ac:spMkLst>
            <pc:docMk/>
            <pc:sldMk cId="156560293" sldId="1164"/>
            <ac:spMk id="4" creationId="{BA6D321C-8332-6DD8-C71E-F488611832BA}"/>
          </ac:spMkLst>
        </pc:spChg>
        <pc:spChg chg="add mod ord">
          <ac:chgData name="Samuel Kim" userId="0b4e8f1a-35cc-4769-966d-024c662a6df8" providerId="ADAL" clId="{F329B72F-9A55-40F4-82D0-30BF9075FFE7}" dt="2024-06-18T01:52:08.983" v="67"/>
          <ac:spMkLst>
            <pc:docMk/>
            <pc:sldMk cId="156560293" sldId="1164"/>
            <ac:spMk id="5" creationId="{B9576231-37CD-A063-87B2-37F0EBF60EDA}"/>
          </ac:spMkLst>
        </pc:spChg>
        <pc:spChg chg="add del mod ord">
          <ac:chgData name="Samuel Kim" userId="0b4e8f1a-35cc-4769-966d-024c662a6df8" providerId="ADAL" clId="{F329B72F-9A55-40F4-82D0-30BF9075FFE7}" dt="2024-06-18T01:52:44.907" v="70" actId="478"/>
          <ac:spMkLst>
            <pc:docMk/>
            <pc:sldMk cId="156560293" sldId="1164"/>
            <ac:spMk id="6" creationId="{A4BD9438-0445-DF91-46E3-6DF2BB821320}"/>
          </ac:spMkLst>
        </pc:spChg>
        <pc:spChg chg="mod ord">
          <ac:chgData name="Samuel Kim" userId="0b4e8f1a-35cc-4769-966d-024c662a6df8" providerId="ADAL" clId="{F329B72F-9A55-40F4-82D0-30BF9075FFE7}" dt="2024-06-18T01:52:25.329" v="69" actId="404"/>
          <ac:spMkLst>
            <pc:docMk/>
            <pc:sldMk cId="156560293" sldId="1164"/>
            <ac:spMk id="17" creationId="{9DD296DD-2CAD-6932-F538-B022E2781B82}"/>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57:15.306" v="71"/>
              <pc2:cmMkLst xmlns:pc2="http://schemas.microsoft.com/office/powerpoint/2019/9/main/command">
                <pc:docMk/>
                <pc:sldMk cId="156560293" sldId="1164"/>
                <pc2:cmMk id="{502C6D46-EC24-44D2-9317-D791FCD4C526}"/>
              </pc2:cmMkLst>
            </pc226:cmChg>
            <pc226:cmChg xmlns:pc226="http://schemas.microsoft.com/office/powerpoint/2022/06/main/command" chg="add">
              <pc226:chgData name="Samuel Kim" userId="0b4e8f1a-35cc-4769-966d-024c662a6df8" providerId="ADAL" clId="{F329B72F-9A55-40F4-82D0-30BF9075FFE7}" dt="2024-06-18T02:00:28.392" v="72"/>
              <pc2:cmMkLst xmlns:pc2="http://schemas.microsoft.com/office/powerpoint/2019/9/main/command">
                <pc:docMk/>
                <pc:sldMk cId="156560293" sldId="1164"/>
                <pc2:cmMk id="{9FB78C51-1B2D-4397-BFB3-907497DB1872}"/>
              </pc2:cmMkLst>
            </pc226:cmChg>
          </p:ext>
        </pc:extLst>
      </pc:sldChg>
      <pc:sldChg chg="addCm modCm">
        <pc:chgData name="Samuel Kim" userId="0b4e8f1a-35cc-4769-966d-024c662a6df8" providerId="ADAL" clId="{F329B72F-9A55-40F4-82D0-30BF9075FFE7}" dt="2024-06-18T04:01:33.166" v="271"/>
        <pc:sldMkLst>
          <pc:docMk/>
          <pc:sldMk cId="400136949" sldId="1168"/>
        </pc:sldMkLst>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F329B72F-9A55-40F4-82D0-30BF9075FFE7}" dt="2024-06-18T04:01:33.166" v="271"/>
              <pc2:cmMkLst xmlns:pc2="http://schemas.microsoft.com/office/powerpoint/2019/9/main/command">
                <pc:docMk/>
                <pc:sldMk cId="400136949" sldId="1168"/>
                <pc2:cmMk id="{B994D3CA-AAFA-44C4-A3FA-D990224F69BF}"/>
              </pc2:cmMkLst>
            </pc226:cmChg>
            <pc226:cmChg xmlns:pc226="http://schemas.microsoft.com/office/powerpoint/2022/06/main/command" chg="add">
              <pc226:chgData name="Samuel Kim" userId="0b4e8f1a-35cc-4769-966d-024c662a6df8" providerId="ADAL" clId="{F329B72F-9A55-40F4-82D0-30BF9075FFE7}" dt="2024-06-18T03:56:51.012" v="269"/>
              <pc2:cmMkLst xmlns:pc2="http://schemas.microsoft.com/office/powerpoint/2019/9/main/command">
                <pc:docMk/>
                <pc:sldMk cId="400136949" sldId="1168"/>
                <pc2:cmMk id="{964291CF-13C6-42D0-AA26-22DA329A31E0}"/>
              </pc2:cmMkLst>
            </pc226:cmChg>
          </p:ext>
        </pc:extLst>
      </pc:sldChg>
      <pc:sldChg chg="modSp mod addCm delCm">
        <pc:chgData name="Samuel Kim" userId="0b4e8f1a-35cc-4769-966d-024c662a6df8" providerId="ADAL" clId="{F329B72F-9A55-40F4-82D0-30BF9075FFE7}" dt="2024-06-18T04:28:27.303" v="414" actId="113"/>
        <pc:sldMkLst>
          <pc:docMk/>
          <pc:sldMk cId="1707411125" sldId="1169"/>
        </pc:sldMkLst>
        <pc:spChg chg="mod">
          <ac:chgData name="Samuel Kim" userId="0b4e8f1a-35cc-4769-966d-024c662a6df8" providerId="ADAL" clId="{F329B72F-9A55-40F4-82D0-30BF9075FFE7}" dt="2024-06-18T04:28:27.303" v="414" actId="113"/>
          <ac:spMkLst>
            <pc:docMk/>
            <pc:sldMk cId="1707411125" sldId="1169"/>
            <ac:spMk id="2" creationId="{6A1C2CFB-D2D6-00B2-6307-5C3F9BFFDBCE}"/>
          </ac:spMkLst>
        </pc:spChg>
        <pc:spChg chg="mod">
          <ac:chgData name="Samuel Kim" userId="0b4e8f1a-35cc-4769-966d-024c662a6df8" providerId="ADAL" clId="{F329B72F-9A55-40F4-82D0-30BF9075FFE7}" dt="2024-06-18T04:28:11.725" v="412" actId="20577"/>
          <ac:spMkLst>
            <pc:docMk/>
            <pc:sldMk cId="1707411125" sldId="1169"/>
            <ac:spMk id="24" creationId="{D9B11451-9340-50E9-3485-69DA56C606E3}"/>
          </ac:spMkLst>
        </pc:sp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F329B72F-9A55-40F4-82D0-30BF9075FFE7}" dt="2024-06-18T04:28:09.772" v="410"/>
              <pc2:cmMkLst xmlns:pc2="http://schemas.microsoft.com/office/powerpoint/2019/9/main/command">
                <pc:docMk/>
                <pc:sldMk cId="1707411125" sldId="1169"/>
                <pc2:cmMk id="{B7FBD493-8D15-471D-A8A5-A615A321E399}"/>
              </pc2:cmMkLst>
            </pc226:cmChg>
          </p:ext>
        </pc:extLst>
      </pc:sldChg>
      <pc:sldChg chg="modSp mod addCm">
        <pc:chgData name="Samuel Kim" userId="0b4e8f1a-35cc-4769-966d-024c662a6df8" providerId="ADAL" clId="{F329B72F-9A55-40F4-82D0-30BF9075FFE7}" dt="2024-06-18T04:30:55.290" v="418"/>
        <pc:sldMkLst>
          <pc:docMk/>
          <pc:sldMk cId="451878062" sldId="1170"/>
        </pc:sldMkLst>
        <pc:spChg chg="mod">
          <ac:chgData name="Samuel Kim" userId="0b4e8f1a-35cc-4769-966d-024c662a6df8" providerId="ADAL" clId="{F329B72F-9A55-40F4-82D0-30BF9075FFE7}" dt="2024-06-18T04:30:26.825" v="415" actId="20577"/>
          <ac:spMkLst>
            <pc:docMk/>
            <pc:sldMk cId="451878062" sldId="1170"/>
            <ac:spMk id="2" creationId="{4CA13799-1FE3-D74B-4A4A-814E668C40DB}"/>
          </ac:spMkLst>
        </pc:spChg>
        <pc:spChg chg="mod">
          <ac:chgData name="Samuel Kim" userId="0b4e8f1a-35cc-4769-966d-024c662a6df8" providerId="ADAL" clId="{F329B72F-9A55-40F4-82D0-30BF9075FFE7}" dt="2024-06-18T04:30:33.679" v="417" actId="20577"/>
          <ac:spMkLst>
            <pc:docMk/>
            <pc:sldMk cId="451878062" sldId="1170"/>
            <ac:spMk id="3" creationId="{B9117E50-65A7-93A3-FD73-4819587BF096}"/>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4:30:55.290" v="418"/>
              <pc2:cmMkLst xmlns:pc2="http://schemas.microsoft.com/office/powerpoint/2019/9/main/command">
                <pc:docMk/>
                <pc:sldMk cId="451878062" sldId="1170"/>
                <pc2:cmMk id="{053DA907-1241-42E4-8D38-25BA43D9225B}"/>
              </pc2:cmMkLst>
            </pc226:cmChg>
          </p:ext>
        </pc:extLst>
      </pc:sldChg>
      <pc:sldChg chg="addSp delSp modSp mod chgLayout">
        <pc:chgData name="Samuel Kim" userId="0b4e8f1a-35cc-4769-966d-024c662a6df8" providerId="ADAL" clId="{F329B72F-9A55-40F4-82D0-30BF9075FFE7}" dt="2024-06-18T03:54:55.019" v="265" actId="478"/>
        <pc:sldMkLst>
          <pc:docMk/>
          <pc:sldMk cId="3732015243" sldId="1173"/>
        </pc:sldMkLst>
        <pc:spChg chg="add del mod">
          <ac:chgData name="Samuel Kim" userId="0b4e8f1a-35cc-4769-966d-024c662a6df8" providerId="ADAL" clId="{F329B72F-9A55-40F4-82D0-30BF9075FFE7}" dt="2024-06-18T03:53:06.333" v="255" actId="6264"/>
          <ac:spMkLst>
            <pc:docMk/>
            <pc:sldMk cId="3732015243" sldId="1173"/>
            <ac:spMk id="2" creationId="{95BBB733-7C8C-E313-1763-9BA955737677}"/>
          </ac:spMkLst>
        </pc:spChg>
        <pc:spChg chg="add del mod">
          <ac:chgData name="Samuel Kim" userId="0b4e8f1a-35cc-4769-966d-024c662a6df8" providerId="ADAL" clId="{F329B72F-9A55-40F4-82D0-30BF9075FFE7}" dt="2024-06-18T03:53:06.333" v="255" actId="6264"/>
          <ac:spMkLst>
            <pc:docMk/>
            <pc:sldMk cId="3732015243" sldId="1173"/>
            <ac:spMk id="3" creationId="{60E8697D-13BD-9BD6-2D4A-83DEDF924619}"/>
          </ac:spMkLst>
        </pc:spChg>
        <pc:spChg chg="mod ord">
          <ac:chgData name="Samuel Kim" userId="0b4e8f1a-35cc-4769-966d-024c662a6df8" providerId="ADAL" clId="{F329B72F-9A55-40F4-82D0-30BF9075FFE7}" dt="2024-06-18T03:53:06.333" v="255" actId="6264"/>
          <ac:spMkLst>
            <pc:docMk/>
            <pc:sldMk cId="3732015243" sldId="1173"/>
            <ac:spMk id="4" creationId="{BA6D321C-8332-6DD8-C71E-F488611832BA}"/>
          </ac:spMkLst>
        </pc:spChg>
        <pc:spChg chg="add del mod ord">
          <ac:chgData name="Samuel Kim" userId="0b4e8f1a-35cc-4769-966d-024c662a6df8" providerId="ADAL" clId="{F329B72F-9A55-40F4-82D0-30BF9075FFE7}" dt="2024-06-18T03:53:19.416" v="259" actId="478"/>
          <ac:spMkLst>
            <pc:docMk/>
            <pc:sldMk cId="3732015243" sldId="1173"/>
            <ac:spMk id="5" creationId="{8229AF21-D446-2AF5-0B1D-6A9968614A29}"/>
          </ac:spMkLst>
        </pc:spChg>
        <pc:spChg chg="add del mod ord">
          <ac:chgData name="Samuel Kim" userId="0b4e8f1a-35cc-4769-966d-024c662a6df8" providerId="ADAL" clId="{F329B72F-9A55-40F4-82D0-30BF9075FFE7}" dt="2024-06-18T03:54:55.019" v="265" actId="478"/>
          <ac:spMkLst>
            <pc:docMk/>
            <pc:sldMk cId="3732015243" sldId="1173"/>
            <ac:spMk id="6" creationId="{4171101E-5DE0-4A4C-A9C2-C32A4A6D0A16}"/>
          </ac:spMkLst>
        </pc:spChg>
        <pc:spChg chg="mod ord">
          <ac:chgData name="Samuel Kim" userId="0b4e8f1a-35cc-4769-966d-024c662a6df8" providerId="ADAL" clId="{F329B72F-9A55-40F4-82D0-30BF9075FFE7}" dt="2024-06-18T03:53:13.231" v="258" actId="404"/>
          <ac:spMkLst>
            <pc:docMk/>
            <pc:sldMk cId="3732015243" sldId="1173"/>
            <ac:spMk id="17" creationId="{9DD296DD-2CAD-6932-F538-B022E2781B82}"/>
          </ac:spMkLst>
        </pc:spChg>
      </pc:sldChg>
      <pc:sldChg chg="addSp delSp modSp mod chgLayout">
        <pc:chgData name="Samuel Kim" userId="0b4e8f1a-35cc-4769-966d-024c662a6df8" providerId="ADAL" clId="{F329B72F-9A55-40F4-82D0-30BF9075FFE7}" dt="2024-06-18T04:31:59.355" v="423" actId="478"/>
        <pc:sldMkLst>
          <pc:docMk/>
          <pc:sldMk cId="21617764" sldId="1174"/>
        </pc:sldMkLst>
        <pc:spChg chg="add del mod">
          <ac:chgData name="Samuel Kim" userId="0b4e8f1a-35cc-4769-966d-024c662a6df8" providerId="ADAL" clId="{F329B72F-9A55-40F4-82D0-30BF9075FFE7}" dt="2024-06-18T04:31:52.913" v="421" actId="6264"/>
          <ac:spMkLst>
            <pc:docMk/>
            <pc:sldMk cId="21617764" sldId="1174"/>
            <ac:spMk id="2" creationId="{B28DCCC9-AA94-71D6-47AA-517F9443BC4C}"/>
          </ac:spMkLst>
        </pc:spChg>
        <pc:spChg chg="add del mod">
          <ac:chgData name="Samuel Kim" userId="0b4e8f1a-35cc-4769-966d-024c662a6df8" providerId="ADAL" clId="{F329B72F-9A55-40F4-82D0-30BF9075FFE7}" dt="2024-06-18T04:31:52.913" v="421" actId="6264"/>
          <ac:spMkLst>
            <pc:docMk/>
            <pc:sldMk cId="21617764" sldId="1174"/>
            <ac:spMk id="3" creationId="{7985798A-B1EA-A826-2441-FD9629C3E2A8}"/>
          </ac:spMkLst>
        </pc:spChg>
        <pc:spChg chg="mod ord">
          <ac:chgData name="Samuel Kim" userId="0b4e8f1a-35cc-4769-966d-024c662a6df8" providerId="ADAL" clId="{F329B72F-9A55-40F4-82D0-30BF9075FFE7}" dt="2024-06-18T04:31:52.913" v="421" actId="6264"/>
          <ac:spMkLst>
            <pc:docMk/>
            <pc:sldMk cId="21617764" sldId="1174"/>
            <ac:spMk id="4" creationId="{BA6D321C-8332-6DD8-C71E-F488611832BA}"/>
          </ac:spMkLst>
        </pc:spChg>
        <pc:spChg chg="add del mod ord">
          <ac:chgData name="Samuel Kim" userId="0b4e8f1a-35cc-4769-966d-024c662a6df8" providerId="ADAL" clId="{F329B72F-9A55-40F4-82D0-30BF9075FFE7}" dt="2024-06-18T04:31:59.355" v="423" actId="478"/>
          <ac:spMkLst>
            <pc:docMk/>
            <pc:sldMk cId="21617764" sldId="1174"/>
            <ac:spMk id="5" creationId="{967D3F5F-2598-61C7-AB6E-924F3E4B99DF}"/>
          </ac:spMkLst>
        </pc:spChg>
        <pc:spChg chg="add del mod ord">
          <ac:chgData name="Samuel Kim" userId="0b4e8f1a-35cc-4769-966d-024c662a6df8" providerId="ADAL" clId="{F329B72F-9A55-40F4-82D0-30BF9075FFE7}" dt="2024-06-18T04:31:56.792" v="422" actId="478"/>
          <ac:spMkLst>
            <pc:docMk/>
            <pc:sldMk cId="21617764" sldId="1174"/>
            <ac:spMk id="6" creationId="{A3A43E16-770F-745C-D07F-91258744ED5C}"/>
          </ac:spMkLst>
        </pc:spChg>
        <pc:spChg chg="mod ord">
          <ac:chgData name="Samuel Kim" userId="0b4e8f1a-35cc-4769-966d-024c662a6df8" providerId="ADAL" clId="{F329B72F-9A55-40F4-82D0-30BF9075FFE7}" dt="2024-06-18T04:31:52.913" v="421" actId="6264"/>
          <ac:spMkLst>
            <pc:docMk/>
            <pc:sldMk cId="21617764" sldId="1174"/>
            <ac:spMk id="17" creationId="{9DD296DD-2CAD-6932-F538-B022E2781B82}"/>
          </ac:spMkLst>
        </pc:spChg>
      </pc:sldChg>
    </pc:docChg>
  </pc:docChgLst>
  <pc:docChgLst>
    <pc:chgData name="Kathleen Speck" userId="1c3bee05-3f30-471c-9c5c-6f1d82c4dd7a" providerId="ADAL" clId="{C4FFBF2A-D9EE-4287-8A84-0641D28F4F42}"/>
    <pc:docChg chg="modSld">
      <pc:chgData name="Kathleen Speck" userId="1c3bee05-3f30-471c-9c5c-6f1d82c4dd7a" providerId="ADAL" clId="{C4FFBF2A-D9EE-4287-8A84-0641D28F4F42}" dt="2024-08-18T16:05:36.555" v="11" actId="20577"/>
      <pc:docMkLst>
        <pc:docMk/>
      </pc:docMkLst>
      <pc:sldChg chg="modSp mod">
        <pc:chgData name="Kathleen Speck" userId="1c3bee05-3f30-471c-9c5c-6f1d82c4dd7a" providerId="ADAL" clId="{C4FFBF2A-D9EE-4287-8A84-0641D28F4F42}" dt="2024-08-18T16:04:36.327" v="1" actId="20577"/>
        <pc:sldMkLst>
          <pc:docMk/>
          <pc:sldMk cId="1456226579" sldId="993"/>
        </pc:sldMkLst>
        <pc:spChg chg="mod">
          <ac:chgData name="Kathleen Speck" userId="1c3bee05-3f30-471c-9c5c-6f1d82c4dd7a" providerId="ADAL" clId="{C4FFBF2A-D9EE-4287-8A84-0641D28F4F42}" dt="2024-08-18T16:04:36.327" v="1" actId="20577"/>
          <ac:spMkLst>
            <pc:docMk/>
            <pc:sldMk cId="1456226579" sldId="993"/>
            <ac:spMk id="2" creationId="{39E24612-ECBC-5096-EBAC-0430A8E6F00A}"/>
          </ac:spMkLst>
        </pc:spChg>
      </pc:sldChg>
      <pc:sldChg chg="modSp mod">
        <pc:chgData name="Kathleen Speck" userId="1c3bee05-3f30-471c-9c5c-6f1d82c4dd7a" providerId="ADAL" clId="{C4FFBF2A-D9EE-4287-8A84-0641D28F4F42}" dt="2024-08-18T16:04:44.914" v="3" actId="20577"/>
        <pc:sldMkLst>
          <pc:docMk/>
          <pc:sldMk cId="2676586321" sldId="994"/>
        </pc:sldMkLst>
        <pc:spChg chg="mod">
          <ac:chgData name="Kathleen Speck" userId="1c3bee05-3f30-471c-9c5c-6f1d82c4dd7a" providerId="ADAL" clId="{C4FFBF2A-D9EE-4287-8A84-0641D28F4F42}" dt="2024-08-18T16:04:44.914" v="3" actId="20577"/>
          <ac:spMkLst>
            <pc:docMk/>
            <pc:sldMk cId="2676586321" sldId="994"/>
            <ac:spMk id="2" creationId="{39E24612-ECBC-5096-EBAC-0430A8E6F00A}"/>
          </ac:spMkLst>
        </pc:spChg>
      </pc:sldChg>
      <pc:sldChg chg="modSp mod">
        <pc:chgData name="Kathleen Speck" userId="1c3bee05-3f30-471c-9c5c-6f1d82c4dd7a" providerId="ADAL" clId="{C4FFBF2A-D9EE-4287-8A84-0641D28F4F42}" dt="2024-08-18T16:04:57.270" v="5" actId="20577"/>
        <pc:sldMkLst>
          <pc:docMk/>
          <pc:sldMk cId="2060886005" sldId="1079"/>
        </pc:sldMkLst>
        <pc:spChg chg="mod">
          <ac:chgData name="Kathleen Speck" userId="1c3bee05-3f30-471c-9c5c-6f1d82c4dd7a" providerId="ADAL" clId="{C4FFBF2A-D9EE-4287-8A84-0641D28F4F42}" dt="2024-08-18T16:04:57.270" v="5" actId="20577"/>
          <ac:spMkLst>
            <pc:docMk/>
            <pc:sldMk cId="2060886005" sldId="1079"/>
            <ac:spMk id="2" creationId="{39E24612-ECBC-5096-EBAC-0430A8E6F00A}"/>
          </ac:spMkLst>
        </pc:spChg>
      </pc:sldChg>
      <pc:sldChg chg="modSp mod">
        <pc:chgData name="Kathleen Speck" userId="1c3bee05-3f30-471c-9c5c-6f1d82c4dd7a" providerId="ADAL" clId="{C4FFBF2A-D9EE-4287-8A84-0641D28F4F42}" dt="2024-08-18T16:05:12.644" v="7" actId="20577"/>
        <pc:sldMkLst>
          <pc:docMk/>
          <pc:sldMk cId="2608818684" sldId="1176"/>
        </pc:sldMkLst>
        <pc:spChg chg="mod">
          <ac:chgData name="Kathleen Speck" userId="1c3bee05-3f30-471c-9c5c-6f1d82c4dd7a" providerId="ADAL" clId="{C4FFBF2A-D9EE-4287-8A84-0641D28F4F42}" dt="2024-08-18T16:05:12.644" v="7" actId="20577"/>
          <ac:spMkLst>
            <pc:docMk/>
            <pc:sldMk cId="2608818684" sldId="1176"/>
            <ac:spMk id="2" creationId="{39E24612-ECBC-5096-EBAC-0430A8E6F00A}"/>
          </ac:spMkLst>
        </pc:spChg>
      </pc:sldChg>
      <pc:sldChg chg="modSp mod">
        <pc:chgData name="Kathleen Speck" userId="1c3bee05-3f30-471c-9c5c-6f1d82c4dd7a" providerId="ADAL" clId="{C4FFBF2A-D9EE-4287-8A84-0641D28F4F42}" dt="2024-08-18T16:05:25.883" v="9" actId="20577"/>
        <pc:sldMkLst>
          <pc:docMk/>
          <pc:sldMk cId="3416807218" sldId="1177"/>
        </pc:sldMkLst>
        <pc:spChg chg="mod">
          <ac:chgData name="Kathleen Speck" userId="1c3bee05-3f30-471c-9c5c-6f1d82c4dd7a" providerId="ADAL" clId="{C4FFBF2A-D9EE-4287-8A84-0641D28F4F42}" dt="2024-08-18T16:05:25.883" v="9" actId="20577"/>
          <ac:spMkLst>
            <pc:docMk/>
            <pc:sldMk cId="3416807218" sldId="1177"/>
            <ac:spMk id="2" creationId="{39E24612-ECBC-5096-EBAC-0430A8E6F00A}"/>
          </ac:spMkLst>
        </pc:spChg>
      </pc:sldChg>
      <pc:sldChg chg="modSp mod">
        <pc:chgData name="Kathleen Speck" userId="1c3bee05-3f30-471c-9c5c-6f1d82c4dd7a" providerId="ADAL" clId="{C4FFBF2A-D9EE-4287-8A84-0641D28F4F42}" dt="2024-08-18T16:05:36.555" v="11" actId="20577"/>
        <pc:sldMkLst>
          <pc:docMk/>
          <pc:sldMk cId="82500820" sldId="1191"/>
        </pc:sldMkLst>
        <pc:spChg chg="mod">
          <ac:chgData name="Kathleen Speck" userId="1c3bee05-3f30-471c-9c5c-6f1d82c4dd7a" providerId="ADAL" clId="{C4FFBF2A-D9EE-4287-8A84-0641D28F4F42}" dt="2024-08-18T16:05:36.555" v="11" actId="20577"/>
          <ac:spMkLst>
            <pc:docMk/>
            <pc:sldMk cId="82500820" sldId="1191"/>
            <ac:spMk id="2" creationId="{39E24612-ECBC-5096-EBAC-0430A8E6F0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2/28/2025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2/28/2025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319602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07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699AF44-D989-42D5-B953-ACC1493FC7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634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144945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53584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104685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 typeface="+mj-lt"/>
              <a:buNone/>
              <a:tabLst/>
              <a:defRPr/>
            </a:pPr>
            <a:endParaRPr lang="en-US" i="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133661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20600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600"/>
              </a:spcBef>
              <a:spcAft>
                <a:spcPts val="0"/>
              </a:spcAft>
              <a:buFont typeface="+mj-lt"/>
              <a:buNone/>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201182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711F1-2FD0-4607-8F50-998626EFA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15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8F5EE-947B-484C-8E4D-5B814B5C3D81}" type="slidenum">
              <a:rPr lang="en-US" smtClean="0"/>
              <a:t>24</a:t>
            </a:fld>
            <a:endParaRPr lang="en-US"/>
          </a:p>
        </p:txBody>
      </p:sp>
    </p:spTree>
    <p:extLst>
      <p:ext uri="{BB962C8B-B14F-4D97-AF65-F5344CB8AC3E}">
        <p14:creationId xmlns:p14="http://schemas.microsoft.com/office/powerpoint/2010/main" val="263428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58776-7DFF-4026-BB09-812AACE950B7}" type="slidenum">
              <a:rPr lang="en-US" smtClean="0"/>
              <a:t>25</a:t>
            </a:fld>
            <a:endParaRPr lang="en-US"/>
          </a:p>
        </p:txBody>
      </p:sp>
    </p:spTree>
    <p:extLst>
      <p:ext uri="{BB962C8B-B14F-4D97-AF65-F5344CB8AC3E}">
        <p14:creationId xmlns:p14="http://schemas.microsoft.com/office/powerpoint/2010/main" val="208902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1069396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09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40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p:txBody>
      </p:sp>
      <p:sp>
        <p:nvSpPr>
          <p:cNvPr id="4" name="Slide Number Placeholder 3"/>
          <p:cNvSpPr>
            <a:spLocks noGrp="1"/>
          </p:cNvSpPr>
          <p:nvPr>
            <p:ph type="sldNum" sz="quarter" idx="5"/>
          </p:nvPr>
        </p:nvSpPr>
        <p:spPr/>
        <p:txBody>
          <a:bodyPr/>
          <a:lstStyle/>
          <a:p>
            <a:fld id="{5D98F5EE-947B-484C-8E4D-5B814B5C3D81}" type="slidenum">
              <a:rPr lang="en-US" smtClean="0"/>
              <a:t>29</a:t>
            </a:fld>
            <a:endParaRPr lang="en-US"/>
          </a:p>
        </p:txBody>
      </p:sp>
    </p:spTree>
    <p:extLst>
      <p:ext uri="{BB962C8B-B14F-4D97-AF65-F5344CB8AC3E}">
        <p14:creationId xmlns:p14="http://schemas.microsoft.com/office/powerpoint/2010/main" val="315469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711F1-2FD0-4607-8F50-998626EFA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80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Font typeface="+mj-lt"/>
              <a:buAutoNum type="arabicPeriod" startAt="33"/>
            </a:pPr>
            <a:endParaRPr lang="en-US"/>
          </a:p>
        </p:txBody>
      </p:sp>
      <p:sp>
        <p:nvSpPr>
          <p:cNvPr id="4" name="Slide Number Placeholder 3"/>
          <p:cNvSpPr>
            <a:spLocks noGrp="1"/>
          </p:cNvSpPr>
          <p:nvPr>
            <p:ph type="sldNum" sz="quarter" idx="5"/>
          </p:nvPr>
        </p:nvSpPr>
        <p:spPr/>
        <p:txBody>
          <a:bodyPr/>
          <a:lstStyle/>
          <a:p>
            <a:fld id="{B5258776-7DFF-4026-BB09-812AACE950B7}" type="slidenum">
              <a:rPr lang="en-US" smtClean="0"/>
              <a:t>31</a:t>
            </a:fld>
            <a:endParaRPr lang="en-US"/>
          </a:p>
        </p:txBody>
      </p:sp>
    </p:spTree>
    <p:extLst>
      <p:ext uri="{BB962C8B-B14F-4D97-AF65-F5344CB8AC3E}">
        <p14:creationId xmlns:p14="http://schemas.microsoft.com/office/powerpoint/2010/main" val="1581120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8F5EE-947B-484C-8E4D-5B814B5C3D81}" type="slidenum">
              <a:rPr lang="en-US" smtClean="0"/>
              <a:t>32</a:t>
            </a:fld>
            <a:endParaRPr lang="en-US"/>
          </a:p>
        </p:txBody>
      </p:sp>
    </p:spTree>
    <p:extLst>
      <p:ext uri="{BB962C8B-B14F-4D97-AF65-F5344CB8AC3E}">
        <p14:creationId xmlns:p14="http://schemas.microsoft.com/office/powerpoint/2010/main" val="193922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p>
        </p:txBody>
      </p:sp>
      <p:sp>
        <p:nvSpPr>
          <p:cNvPr id="4" name="Slide Number Placeholder 3"/>
          <p:cNvSpPr>
            <a:spLocks noGrp="1"/>
          </p:cNvSpPr>
          <p:nvPr>
            <p:ph type="sldNum" sz="quarter" idx="5"/>
          </p:nvPr>
        </p:nvSpPr>
        <p:spPr/>
        <p:txBody>
          <a:bodyPr/>
          <a:lstStyle/>
          <a:p>
            <a:fld id="{5D98F5EE-947B-484C-8E4D-5B814B5C3D81}" type="slidenum">
              <a:rPr lang="en-US" smtClean="0"/>
              <a:t>33</a:t>
            </a:fld>
            <a:endParaRPr lang="en-US"/>
          </a:p>
        </p:txBody>
      </p:sp>
    </p:spTree>
    <p:extLst>
      <p:ext uri="{BB962C8B-B14F-4D97-AF65-F5344CB8AC3E}">
        <p14:creationId xmlns:p14="http://schemas.microsoft.com/office/powerpoint/2010/main" val="105261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EF24BF0-99AE-5A45-8853-7F5AE4BA37D5}" type="slidenum">
              <a:rPr lang="en-US" smtClean="0"/>
              <a:pPr/>
              <a:t>3</a:t>
            </a:fld>
            <a:endParaRPr lang="en-US"/>
          </a:p>
        </p:txBody>
      </p:sp>
    </p:spTree>
    <p:extLst>
      <p:ext uri="{BB962C8B-B14F-4D97-AF65-F5344CB8AC3E}">
        <p14:creationId xmlns:p14="http://schemas.microsoft.com/office/powerpoint/2010/main" val="150507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711F1-2FD0-4607-8F50-998626EFA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09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a:p>
        </p:txBody>
      </p:sp>
    </p:spTree>
    <p:extLst>
      <p:ext uri="{BB962C8B-B14F-4D97-AF65-F5344CB8AC3E}">
        <p14:creationId xmlns:p14="http://schemas.microsoft.com/office/powerpoint/2010/main" val="106766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a:p>
        </p:txBody>
      </p:sp>
    </p:spTree>
    <p:extLst>
      <p:ext uri="{BB962C8B-B14F-4D97-AF65-F5344CB8AC3E}">
        <p14:creationId xmlns:p14="http://schemas.microsoft.com/office/powerpoint/2010/main" val="424939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42</a:t>
            </a:fld>
            <a:endParaRPr lang="en-US"/>
          </a:p>
        </p:txBody>
      </p:sp>
    </p:spTree>
    <p:extLst>
      <p:ext uri="{BB962C8B-B14F-4D97-AF65-F5344CB8AC3E}">
        <p14:creationId xmlns:p14="http://schemas.microsoft.com/office/powerpoint/2010/main" val="42295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44</a:t>
            </a:fld>
            <a:endParaRPr lang="en-US"/>
          </a:p>
        </p:txBody>
      </p:sp>
    </p:spTree>
    <p:extLst>
      <p:ext uri="{BB962C8B-B14F-4D97-AF65-F5344CB8AC3E}">
        <p14:creationId xmlns:p14="http://schemas.microsoft.com/office/powerpoint/2010/main" val="1027398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52</a:t>
            </a:fld>
            <a:endParaRPr lang="en-US"/>
          </a:p>
        </p:txBody>
      </p:sp>
    </p:spTree>
    <p:extLst>
      <p:ext uri="{BB962C8B-B14F-4D97-AF65-F5344CB8AC3E}">
        <p14:creationId xmlns:p14="http://schemas.microsoft.com/office/powerpoint/2010/main" val="217359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endParaRPr lang="en-US" sz="1100"/>
          </a:p>
        </p:txBody>
      </p:sp>
      <p:sp>
        <p:nvSpPr>
          <p:cNvPr id="4" name="Slide Number Placeholder 3"/>
          <p:cNvSpPr>
            <a:spLocks noGrp="1"/>
          </p:cNvSpPr>
          <p:nvPr>
            <p:ph type="sldNum" sz="quarter" idx="5"/>
          </p:nvPr>
        </p:nvSpPr>
        <p:spPr/>
        <p:txBody>
          <a:bodyPr/>
          <a:lstStyle/>
          <a:p>
            <a:fld id="{5D98F5EE-947B-484C-8E4D-5B814B5C3D81}" type="slidenum">
              <a:rPr lang="en-US" smtClean="0"/>
              <a:t>4</a:t>
            </a:fld>
            <a:endParaRPr lang="en-US"/>
          </a:p>
        </p:txBody>
      </p:sp>
    </p:spTree>
    <p:extLst>
      <p:ext uri="{BB962C8B-B14F-4D97-AF65-F5344CB8AC3E}">
        <p14:creationId xmlns:p14="http://schemas.microsoft.com/office/powerpoint/2010/main" val="19063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 typeface="+mj-lt"/>
              <a:buNone/>
              <a:tabLst/>
              <a:defRPr/>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109777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101413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buFont typeface="+mj-lt"/>
              <a:buNone/>
            </a:pPr>
            <a:endParaRPr lang="en-US"/>
          </a:p>
        </p:txBody>
      </p:sp>
      <p:sp>
        <p:nvSpPr>
          <p:cNvPr id="4" name="Slide Number Placeholder 3"/>
          <p:cNvSpPr>
            <a:spLocks noGrp="1"/>
          </p:cNvSpPr>
          <p:nvPr>
            <p:ph type="sldNum" sz="quarter" idx="10"/>
          </p:nvPr>
        </p:nvSpPr>
        <p:spPr/>
        <p:txBody>
          <a:bodyPr/>
          <a:lstStyle/>
          <a:p>
            <a:pPr defTabSz="966529">
              <a:defRPr/>
            </a:pPr>
            <a:fld id="{BEF24BF0-99AE-5A45-8853-7F5AE4BA37D5}" type="slidenum">
              <a:rPr lang="en-US">
                <a:solidFill>
                  <a:prstClr val="black"/>
                </a:solidFill>
                <a:latin typeface="Calibri" panose="020F0502020204030204"/>
              </a:rPr>
              <a:pPr defTabSz="96652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89590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AA32282-4190-4FC7-9F0A-1AF13D3D728F}"/>
              </a:ext>
            </a:extLst>
          </p:cNvPr>
          <p:cNvSpPr>
            <a:spLocks noGrp="1"/>
          </p:cNvSpPr>
          <p:nvPr>
            <p:ph type="body" idx="1"/>
          </p:nvPr>
        </p:nvSpPr>
        <p:spPr/>
        <p:txBody>
          <a:bodyPr/>
          <a:lstStyle/>
          <a:p>
            <a:pPr marL="228600" indent="-228600">
              <a:buFont typeface="+mj-lt"/>
              <a:buAutoNum type="arabicPeriod" startAt="11"/>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DE7F4B-15DA-48D8-A580-96AAB1A28552}"/>
              </a:ext>
            </a:extLst>
          </p:cNvPr>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329255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106304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60124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4" name="Rectangle 3">
            <a:extLst>
              <a:ext uri="{FF2B5EF4-FFF2-40B4-BE49-F238E27FC236}">
                <a16:creationId xmlns:a16="http://schemas.microsoft.com/office/drawing/2014/main" id="{627ABBF8-DAA6-1C56-4C8A-F259766433B3}"/>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Tree>
    <p:extLst>
      <p:ext uri="{BB962C8B-B14F-4D97-AF65-F5344CB8AC3E}">
        <p14:creationId xmlns:p14="http://schemas.microsoft.com/office/powerpoint/2010/main" val="2860199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326672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t>Optimizing Environmental Cleaning</a:t>
            </a:r>
          </a:p>
        </p:txBody>
      </p:sp>
    </p:spTree>
    <p:extLst>
      <p:ext uri="{BB962C8B-B14F-4D97-AF65-F5344CB8AC3E}">
        <p14:creationId xmlns:p14="http://schemas.microsoft.com/office/powerpoint/2010/main" val="6291632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9" r:id="rId3"/>
    <p:sldLayoutId id="2147483686" r:id="rId4"/>
    <p:sldLayoutId id="2147483687"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hai/tools/mrsa-prevention/toolkit/environmental-cleaning.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0.jpeg"/><Relationship Id="rId7"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3.jpeg"/><Relationship Id="rId4" Type="http://schemas.openxmlformats.org/officeDocument/2006/relationships/image" Target="../media/image41.jpeg"/><Relationship Id="rId9" Type="http://schemas.openxmlformats.org/officeDocument/2006/relationships/image" Target="../media/image5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ahrq.gov/sites/default/files/wysiwyg/hai/tools/mrsa/114-mrsa-prevention-learning-from-defects.docx" TargetMode="External"/><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pa.gov/pesticide-registration/epas-registered-antimicrobial-products-effective-against-clostridioides" TargetMode="External"/><Relationship Id="rId2" Type="http://schemas.openxmlformats.org/officeDocument/2006/relationships/hyperlink" Target="https://www.epa.gov/pesticide-registration/selected-epa-registered-disinfecta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p:txBody>
          <a:bodyPr/>
          <a:lstStyle/>
          <a:p>
            <a:r>
              <a:rPr lang="en-US"/>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p:txBody>
          <a:bodyPr/>
          <a:lstStyle/>
          <a:p>
            <a:r>
              <a:rPr lang="en-US"/>
              <a:t>Optimizing Environmental Cleaning</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p:txBody>
          <a:bodyPr>
            <a:normAutofit/>
          </a:bodyPr>
          <a:lstStyle/>
          <a:p>
            <a:r>
              <a:rPr lang="en-US"/>
              <a:t>ICU &amp; Non-ICU</a:t>
            </a:r>
          </a:p>
        </p:txBody>
      </p:sp>
      <p:sp>
        <p:nvSpPr>
          <p:cNvPr id="3" name="TextBox 2">
            <a:extLst>
              <a:ext uri="{FF2B5EF4-FFF2-40B4-BE49-F238E27FC236}">
                <a16:creationId xmlns:a16="http://schemas.microsoft.com/office/drawing/2014/main" id="{D3068863-DCDC-D1A0-24F0-BB49E3F51786}"/>
              </a:ext>
            </a:extLst>
          </p:cNvPr>
          <p:cNvSpPr txBox="1"/>
          <p:nvPr/>
        </p:nvSpPr>
        <p:spPr>
          <a:xfrm>
            <a:off x="6955604" y="6328882"/>
            <a:ext cx="2239766"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p:txBody>
          <a:bodyPr/>
          <a:lstStyle/>
          <a:p>
            <a:r>
              <a:rPr lang="en-US"/>
              <a:t>Fluorescent Gel Monitoring</a:t>
            </a:r>
            <a:r>
              <a:rPr lang="en-US" baseline="30000"/>
              <a:t>11-14</a:t>
            </a:r>
            <a:endParaRPr lang="en-US"/>
          </a:p>
        </p:txBody>
      </p:sp>
      <p:grpSp>
        <p:nvGrpSpPr>
          <p:cNvPr id="26" name="Group 25">
            <a:extLst>
              <a:ext uri="{FF2B5EF4-FFF2-40B4-BE49-F238E27FC236}">
                <a16:creationId xmlns:a16="http://schemas.microsoft.com/office/drawing/2014/main" id="{09E2A987-7D17-A667-819A-6BC3276AF55F}"/>
              </a:ext>
              <a:ext uri="{C183D7F6-B498-43B3-948B-1728B52AA6E4}">
                <adec:decorative xmlns:adec="http://schemas.microsoft.com/office/drawing/2017/decorative" val="1"/>
              </a:ext>
            </a:extLst>
          </p:cNvPr>
          <p:cNvGrpSpPr/>
          <p:nvPr/>
        </p:nvGrpSpPr>
        <p:grpSpPr>
          <a:xfrm>
            <a:off x="393192" y="1014984"/>
            <a:ext cx="8348472" cy="548640"/>
            <a:chOff x="749808" y="5576216"/>
            <a:chExt cx="8668512" cy="548640"/>
          </a:xfrm>
          <a:solidFill>
            <a:srgbClr val="9DC3E6"/>
          </a:solidFill>
          <a:effectLst>
            <a:outerShdw blurRad="50800" dist="38100" dir="2700000" algn="tl" rotWithShape="0">
              <a:prstClr val="black">
                <a:alpha val="40000"/>
              </a:prstClr>
            </a:outerShdw>
          </a:effectLst>
        </p:grpSpPr>
        <p:cxnSp>
          <p:nvCxnSpPr>
            <p:cNvPr id="28" name="Straight Connector 27">
              <a:extLst>
                <a:ext uri="{FF2B5EF4-FFF2-40B4-BE49-F238E27FC236}">
                  <a16:creationId xmlns:a16="http://schemas.microsoft.com/office/drawing/2014/main" id="{D0DA6614-D307-6F76-536A-CE9CC1552A38}"/>
                </a:ext>
              </a:extLst>
            </p:cNvPr>
            <p:cNvCxnSpPr>
              <a:cxnSpLocks/>
            </p:cNvCxnSpPr>
            <p:nvPr/>
          </p:nvCxnSpPr>
          <p:spPr>
            <a:xfrm>
              <a:off x="4297680" y="6124856"/>
              <a:ext cx="5120640" cy="0"/>
            </a:xfrm>
            <a:prstGeom prst="line">
              <a:avLst/>
            </a:prstGeom>
            <a:grpFill/>
            <a:ln w="76200">
              <a:solidFill>
                <a:srgbClr val="9DC3E6"/>
              </a:solidFill>
            </a:ln>
            <a:effectLst/>
          </p:spPr>
          <p:style>
            <a:lnRef idx="2">
              <a:schemeClr val="accent5"/>
            </a:lnRef>
            <a:fillRef idx="0">
              <a:schemeClr val="accent5"/>
            </a:fillRef>
            <a:effectRef idx="1">
              <a:schemeClr val="accent5"/>
            </a:effectRef>
            <a:fontRef idx="minor">
              <a:schemeClr val="tx1"/>
            </a:fontRef>
          </p:style>
        </p:cxnSp>
        <p:sp>
          <p:nvSpPr>
            <p:cNvPr id="29" name="Rectangle: Single Corner Snipped 28">
              <a:extLst>
                <a:ext uri="{FF2B5EF4-FFF2-40B4-BE49-F238E27FC236}">
                  <a16:creationId xmlns:a16="http://schemas.microsoft.com/office/drawing/2014/main" id="{73951B9F-2133-87DE-04B0-D89FD86E7222}"/>
                </a:ext>
              </a:extLst>
            </p:cNvPr>
            <p:cNvSpPr/>
            <p:nvPr/>
          </p:nvSpPr>
          <p:spPr>
            <a:xfrm>
              <a:off x="749808" y="5576216"/>
              <a:ext cx="3547872" cy="548640"/>
            </a:xfrm>
            <a:prstGeom prst="snip1Rect">
              <a:avLst>
                <a:gd name="adj" fmla="val 50000"/>
              </a:avLst>
            </a:prstGeom>
            <a:grpFill/>
            <a:ln w="76200">
              <a:solidFill>
                <a:srgbClr val="9DC3E6"/>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a:p>
          </p:txBody>
        </p:sp>
      </p:grpSp>
      <p:sp>
        <p:nvSpPr>
          <p:cNvPr id="4" name="Text Placeholder 3">
            <a:extLst>
              <a:ext uri="{FF2B5EF4-FFF2-40B4-BE49-F238E27FC236}">
                <a16:creationId xmlns:a16="http://schemas.microsoft.com/office/drawing/2014/main" id="{DE3B0E0C-2815-D939-FBE6-1A0CBDD979BD}"/>
              </a:ext>
            </a:extLst>
          </p:cNvPr>
          <p:cNvSpPr>
            <a:spLocks noGrp="1"/>
          </p:cNvSpPr>
          <p:nvPr>
            <p:ph type="body" sz="quarter" idx="12"/>
          </p:nvPr>
        </p:nvSpPr>
        <p:spPr>
          <a:xfrm>
            <a:off x="503934" y="1107150"/>
            <a:ext cx="2844511" cy="479051"/>
          </a:xfrm>
        </p:spPr>
        <p:txBody>
          <a:bodyPr>
            <a:normAutofit fontScale="92500" lnSpcReduction="20000"/>
          </a:bodyPr>
          <a:lstStyle/>
          <a:p>
            <a:pPr marL="0" indent="0">
              <a:buNone/>
            </a:pPr>
            <a:r>
              <a:rPr lang="en-US" b="1" u="sng"/>
              <a:t>Fluorescent Gel</a:t>
            </a:r>
          </a:p>
        </p:txBody>
      </p:sp>
      <p:sp>
        <p:nvSpPr>
          <p:cNvPr id="3" name="Content Placeholder 2">
            <a:extLst>
              <a:ext uri="{FF2B5EF4-FFF2-40B4-BE49-F238E27FC236}">
                <a16:creationId xmlns:a16="http://schemas.microsoft.com/office/drawing/2014/main" id="{FFD9CE62-001B-8661-2373-A8101BA29EF2}"/>
              </a:ext>
            </a:extLst>
          </p:cNvPr>
          <p:cNvSpPr>
            <a:spLocks noGrp="1"/>
          </p:cNvSpPr>
          <p:nvPr>
            <p:ph idx="1"/>
          </p:nvPr>
        </p:nvSpPr>
        <p:spPr>
          <a:xfrm>
            <a:off x="731520" y="1645920"/>
            <a:ext cx="4863293" cy="4808664"/>
          </a:xfrm>
        </p:spPr>
        <p:txBody>
          <a:bodyPr>
            <a:noAutofit/>
          </a:bodyPr>
          <a:lstStyle/>
          <a:p>
            <a:pPr>
              <a:buFont typeface="Arial" panose="020B0604020202020204" pitchFamily="34" charset="0"/>
              <a:buChar char="•"/>
            </a:pPr>
            <a:r>
              <a:rPr lang="en-US" sz="2500"/>
              <a:t>Fluorescent gel is invisible except under an ultraviolet (UV) light.</a:t>
            </a:r>
          </a:p>
          <a:p>
            <a:pPr>
              <a:spcBef>
                <a:spcPts val="1200"/>
              </a:spcBef>
              <a:buFont typeface="Arial" panose="020B0604020202020204" pitchFamily="34" charset="0"/>
              <a:buChar char="•"/>
            </a:pPr>
            <a:r>
              <a:rPr lang="en-US" sz="2500"/>
              <a:t>High-touch surfaces in the patient environment are marked with the gel.</a:t>
            </a:r>
          </a:p>
          <a:p>
            <a:pPr>
              <a:spcBef>
                <a:spcPts val="1200"/>
              </a:spcBef>
              <a:buFont typeface="Arial" panose="020B0604020202020204" pitchFamily="34" charset="0"/>
              <a:buChar char="•"/>
            </a:pPr>
            <a:r>
              <a:rPr lang="en-US" sz="2500"/>
              <a:t>After a set interval, the surfaces are re-checked with a UV flashlight.</a:t>
            </a:r>
          </a:p>
          <a:p>
            <a:pPr>
              <a:spcBef>
                <a:spcPts val="1200"/>
              </a:spcBef>
              <a:buFont typeface="Arial" panose="020B0604020202020204" pitchFamily="34" charset="0"/>
              <a:buChar char="•"/>
            </a:pPr>
            <a:r>
              <a:rPr lang="en-US" sz="2500"/>
              <a:t>If the surface glows, then it indicates that cleaning was not done effectively.</a:t>
            </a:r>
          </a:p>
        </p:txBody>
      </p:sp>
      <p:pic>
        <p:nvPicPr>
          <p:cNvPr id="8" name="Picture 7" descr="Image: A close-up of two gloved hands holding a marker used to apply fluorescent gel on high-touch surfaces in the patient environment.">
            <a:extLst>
              <a:ext uri="{FF2B5EF4-FFF2-40B4-BE49-F238E27FC236}">
                <a16:creationId xmlns:a16="http://schemas.microsoft.com/office/drawing/2014/main" id="{F8DB5469-36C7-29EB-C27F-A5F56DBCA8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32900" y="2055695"/>
            <a:ext cx="2577284" cy="16692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 A gloved hand using a marker to apply fluorescent gel to the bedrail, a high-touch surface, in a hospital patient room.">
            <a:extLst>
              <a:ext uri="{FF2B5EF4-FFF2-40B4-BE49-F238E27FC236}">
                <a16:creationId xmlns:a16="http://schemas.microsoft.com/office/drawing/2014/main" id="{7946B84D-2F41-B4FA-1552-DC8E5AA4E064}"/>
              </a:ext>
            </a:extLst>
          </p:cNvPr>
          <p:cNvPicPr preferRelativeResize="0">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32900" y="4082004"/>
            <a:ext cx="2578608" cy="16728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7" name="Text Placeholder 4">
            <a:extLst>
              <a:ext uri="{FF2B5EF4-FFF2-40B4-BE49-F238E27FC236}">
                <a16:creationId xmlns:a16="http://schemas.microsoft.com/office/drawing/2014/main" id="{41C19CDD-08CF-4E52-5E4F-C9E2C7DD19EC}"/>
              </a:ext>
            </a:extLst>
          </p:cNvPr>
          <p:cNvSpPr>
            <a:spLocks noGrp="1"/>
          </p:cNvSpPr>
          <p:nvPr>
            <p:ph type="body" sz="quarter" idx="11"/>
          </p:nvPr>
        </p:nvSpPr>
        <p:spPr>
          <a:xfrm>
            <a:off x="6032900" y="5826390"/>
            <a:ext cx="2484080" cy="479051"/>
          </a:xfrm>
        </p:spPr>
        <p:txBody>
          <a:bodyPr>
            <a:noAutofit/>
          </a:bodyPr>
          <a:lstStyle/>
          <a:p>
            <a:pPr marL="0" indent="0">
              <a:buNone/>
            </a:pPr>
            <a:r>
              <a:rPr lang="en-US" sz="1000"/>
              <a:t>Source: Ecolab USA Inc. Images used with permission.</a:t>
            </a:r>
          </a:p>
        </p:txBody>
      </p:sp>
      <p:sp>
        <p:nvSpPr>
          <p:cNvPr id="25" name="Slide Number Placeholder 26">
            <a:extLst>
              <a:ext uri="{FF2B5EF4-FFF2-40B4-BE49-F238E27FC236}">
                <a16:creationId xmlns:a16="http://schemas.microsoft.com/office/drawing/2014/main" id="{02D395A8-6FD5-F11B-33CB-5151CDA0E74D}"/>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74722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a:xfrm>
            <a:off x="301172" y="0"/>
            <a:ext cx="8541657" cy="914400"/>
          </a:xfrm>
        </p:spPr>
        <p:txBody>
          <a:bodyPr>
            <a:noAutofit/>
          </a:bodyPr>
          <a:lstStyle/>
          <a:p>
            <a:r>
              <a:rPr lang="en-US" sz="3600"/>
              <a:t>Adenosine Triphosphate (ATP) System</a:t>
            </a:r>
            <a:r>
              <a:rPr lang="en-US" sz="3600" baseline="30000"/>
              <a:t>11-13,15</a:t>
            </a:r>
          </a:p>
        </p:txBody>
      </p:sp>
      <p:grpSp>
        <p:nvGrpSpPr>
          <p:cNvPr id="8" name="Group 7">
            <a:extLst>
              <a:ext uri="{FF2B5EF4-FFF2-40B4-BE49-F238E27FC236}">
                <a16:creationId xmlns:a16="http://schemas.microsoft.com/office/drawing/2014/main" id="{645BC75B-7B9C-5140-219A-0476AD428ECD}"/>
              </a:ext>
              <a:ext uri="{C183D7F6-B498-43B3-948B-1728B52AA6E4}">
                <adec:decorative xmlns:adec="http://schemas.microsoft.com/office/drawing/2017/decorative" val="1"/>
              </a:ext>
            </a:extLst>
          </p:cNvPr>
          <p:cNvGrpSpPr/>
          <p:nvPr/>
        </p:nvGrpSpPr>
        <p:grpSpPr>
          <a:xfrm>
            <a:off x="393192" y="982135"/>
            <a:ext cx="8348471" cy="548650"/>
            <a:chOff x="749808" y="6586209"/>
            <a:chExt cx="8668511" cy="548650"/>
          </a:xfrm>
          <a:solidFill>
            <a:srgbClr val="FFF2CC"/>
          </a:solidFill>
          <a:effectLst>
            <a:outerShdw blurRad="50800" dist="38100" dir="2700000" algn="tl" rotWithShape="0">
              <a:prstClr val="black">
                <a:alpha val="40000"/>
              </a:prstClr>
            </a:outerShdw>
          </a:effectLst>
        </p:grpSpPr>
        <p:cxnSp>
          <p:nvCxnSpPr>
            <p:cNvPr id="12" name="Straight Connector 11">
              <a:extLst>
                <a:ext uri="{FF2B5EF4-FFF2-40B4-BE49-F238E27FC236}">
                  <a16:creationId xmlns:a16="http://schemas.microsoft.com/office/drawing/2014/main" id="{30286E7C-E5E0-4CC9-A28A-020047B220D1}"/>
                </a:ext>
              </a:extLst>
            </p:cNvPr>
            <p:cNvCxnSpPr>
              <a:cxnSpLocks/>
            </p:cNvCxnSpPr>
            <p:nvPr/>
          </p:nvCxnSpPr>
          <p:spPr>
            <a:xfrm>
              <a:off x="4297679" y="7134859"/>
              <a:ext cx="5120640" cy="0"/>
            </a:xfrm>
            <a:prstGeom prst="line">
              <a:avLst/>
            </a:prstGeom>
            <a:grpFill/>
            <a:ln w="76200">
              <a:solidFill>
                <a:srgbClr val="FFF8CB"/>
              </a:solidFill>
            </a:ln>
            <a:effectLst/>
          </p:spPr>
          <p:style>
            <a:lnRef idx="2">
              <a:schemeClr val="accent2"/>
            </a:lnRef>
            <a:fillRef idx="0">
              <a:schemeClr val="accent2"/>
            </a:fillRef>
            <a:effectRef idx="1">
              <a:schemeClr val="accent2"/>
            </a:effectRef>
            <a:fontRef idx="minor">
              <a:schemeClr val="tx1"/>
            </a:fontRef>
          </p:style>
        </p:cxnSp>
        <p:sp>
          <p:nvSpPr>
            <p:cNvPr id="15" name="Rectangle: Single Corner Snipped 14">
              <a:extLst>
                <a:ext uri="{FF2B5EF4-FFF2-40B4-BE49-F238E27FC236}">
                  <a16:creationId xmlns:a16="http://schemas.microsoft.com/office/drawing/2014/main" id="{B9CCF7C3-99BB-6616-BF55-81F721CE8839}"/>
                </a:ext>
              </a:extLst>
            </p:cNvPr>
            <p:cNvSpPr/>
            <p:nvPr/>
          </p:nvSpPr>
          <p:spPr>
            <a:xfrm>
              <a:off x="749808" y="6586209"/>
              <a:ext cx="3547872" cy="548639"/>
            </a:xfrm>
            <a:prstGeom prst="snip1Rect">
              <a:avLst>
                <a:gd name="adj" fmla="val 50000"/>
              </a:avLst>
            </a:prstGeom>
            <a:grpFill/>
            <a:ln w="76200">
              <a:solidFill>
                <a:srgbClr val="FFF8CB"/>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600"/>
            </a:p>
          </p:txBody>
        </p:sp>
      </p:grpSp>
      <p:sp>
        <p:nvSpPr>
          <p:cNvPr id="4" name="Text Placeholder 3">
            <a:extLst>
              <a:ext uri="{FF2B5EF4-FFF2-40B4-BE49-F238E27FC236}">
                <a16:creationId xmlns:a16="http://schemas.microsoft.com/office/drawing/2014/main" id="{29CC86D6-F8B5-92A8-D5A1-B8A2FFA60819}"/>
              </a:ext>
            </a:extLst>
          </p:cNvPr>
          <p:cNvSpPr>
            <a:spLocks noGrp="1"/>
          </p:cNvSpPr>
          <p:nvPr>
            <p:ph type="body" sz="quarter" idx="11"/>
          </p:nvPr>
        </p:nvSpPr>
        <p:spPr>
          <a:xfrm>
            <a:off x="503934" y="1071317"/>
            <a:ext cx="2844511" cy="479051"/>
          </a:xfrm>
        </p:spPr>
        <p:txBody>
          <a:bodyPr>
            <a:normAutofit fontScale="92500" lnSpcReduction="20000"/>
          </a:bodyPr>
          <a:lstStyle/>
          <a:p>
            <a:pPr marL="0" indent="0">
              <a:buNone/>
            </a:pPr>
            <a:r>
              <a:rPr lang="en-US" b="1" u="sng"/>
              <a:t>ATP System</a:t>
            </a:r>
          </a:p>
        </p:txBody>
      </p:sp>
      <p:pic>
        <p:nvPicPr>
          <p:cNvPr id="43" name="Picture 42" descr="A diagram depicting the steps of the ATP system. First, organic matter contains adenosine triphosphate (ATP). Second, a special swab containing luciferase is used to take a sample of the surface. Third, a reaction of ATP and luciferase generates bioluminescence. Fourth, the ATP meter estimates the amount of organic matter in the sample based on light intensity.">
            <a:extLst>
              <a:ext uri="{FF2B5EF4-FFF2-40B4-BE49-F238E27FC236}">
                <a16:creationId xmlns:a16="http://schemas.microsoft.com/office/drawing/2014/main" id="{7A4BD857-B9EE-A98B-24C7-B4C1D2C9724C}"/>
              </a:ext>
            </a:extLst>
          </p:cNvPr>
          <p:cNvPicPr>
            <a:picLocks noChangeAspect="1"/>
          </p:cNvPicPr>
          <p:nvPr/>
        </p:nvPicPr>
        <p:blipFill>
          <a:blip r:embed="rId3"/>
          <a:srcRect/>
          <a:stretch/>
        </p:blipFill>
        <p:spPr>
          <a:xfrm>
            <a:off x="411481" y="1720839"/>
            <a:ext cx="8321038" cy="4800186"/>
          </a:xfrm>
          <a:prstGeom prst="rect">
            <a:avLst/>
          </a:prstGeom>
        </p:spPr>
      </p:pic>
      <p:sp>
        <p:nvSpPr>
          <p:cNvPr id="3" name="Slide Number Placeholder 26">
            <a:extLst>
              <a:ext uri="{FF2B5EF4-FFF2-40B4-BE49-F238E27FC236}">
                <a16:creationId xmlns:a16="http://schemas.microsoft.com/office/drawing/2014/main" id="{AF1C6F18-0798-D484-7C0E-180A7C79482B}"/>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35566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9E11-2588-4971-9217-DF7AE42116E4}"/>
              </a:ext>
            </a:extLst>
          </p:cNvPr>
          <p:cNvSpPr>
            <a:spLocks noGrp="1"/>
          </p:cNvSpPr>
          <p:nvPr>
            <p:ph type="title"/>
          </p:nvPr>
        </p:nvSpPr>
        <p:spPr/>
        <p:txBody>
          <a:bodyPr>
            <a:normAutofit/>
          </a:bodyPr>
          <a:lstStyle/>
          <a:p>
            <a:r>
              <a:rPr lang="en-US"/>
              <a:t>Fluorescent Gel Versus ATP</a:t>
            </a:r>
            <a:r>
              <a:rPr lang="en-US" baseline="30000"/>
              <a:t>11-16</a:t>
            </a:r>
            <a:endParaRPr lang="en-US"/>
          </a:p>
        </p:txBody>
      </p:sp>
      <p:graphicFrame>
        <p:nvGraphicFramePr>
          <p:cNvPr id="7" name="Table 25" descr="A 10x3 table comparing two methods to monitor the quality of cleaning of the patient's environment—fluorescent gel and ATP system. Each row correlates with a category. The column headings are categories, fluorescent gel, and ATP system.">
            <a:extLst>
              <a:ext uri="{FF2B5EF4-FFF2-40B4-BE49-F238E27FC236}">
                <a16:creationId xmlns:a16="http://schemas.microsoft.com/office/drawing/2014/main" id="{B1BFD9E8-D646-B209-A330-41DA4048BBAC}"/>
              </a:ext>
            </a:extLst>
          </p:cNvPr>
          <p:cNvGraphicFramePr>
            <a:graphicFrameLocks/>
          </p:cNvGraphicFramePr>
          <p:nvPr>
            <p:extLst>
              <p:ext uri="{D42A27DB-BD31-4B8C-83A1-F6EECF244321}">
                <p14:modId xmlns:p14="http://schemas.microsoft.com/office/powerpoint/2010/main" val="2750899262"/>
              </p:ext>
            </p:extLst>
          </p:nvPr>
        </p:nvGraphicFramePr>
        <p:xfrm>
          <a:off x="933450" y="1127760"/>
          <a:ext cx="7277100" cy="4602480"/>
        </p:xfrm>
        <a:graphic>
          <a:graphicData uri="http://schemas.openxmlformats.org/drawingml/2006/table">
            <a:tbl>
              <a:tblPr firstRow="1" bandRow="1">
                <a:tableStyleId>{5C22544A-7EE6-4342-B048-85BDC9FD1C3A}</a:tableStyleId>
              </a:tblPr>
              <a:tblGrid>
                <a:gridCol w="3162300">
                  <a:extLst>
                    <a:ext uri="{9D8B030D-6E8A-4147-A177-3AD203B41FA5}">
                      <a16:colId xmlns:a16="http://schemas.microsoft.com/office/drawing/2014/main" val="1779440547"/>
                    </a:ext>
                  </a:extLst>
                </a:gridCol>
                <a:gridCol w="2057400">
                  <a:extLst>
                    <a:ext uri="{9D8B030D-6E8A-4147-A177-3AD203B41FA5}">
                      <a16:colId xmlns:a16="http://schemas.microsoft.com/office/drawing/2014/main" val="3963665"/>
                    </a:ext>
                  </a:extLst>
                </a:gridCol>
                <a:gridCol w="2057400">
                  <a:extLst>
                    <a:ext uri="{9D8B030D-6E8A-4147-A177-3AD203B41FA5}">
                      <a16:colId xmlns:a16="http://schemas.microsoft.com/office/drawing/2014/main" val="1899856741"/>
                    </a:ext>
                  </a:extLst>
                </a:gridCol>
              </a:tblGrid>
              <a:tr h="165138">
                <a:tc>
                  <a:txBody>
                    <a:bodyPr/>
                    <a:lstStyle/>
                    <a:p>
                      <a:r>
                        <a:rPr lang="en-US" sz="2200">
                          <a:solidFill>
                            <a:schemeClr val="tx1"/>
                          </a:solidFill>
                        </a:rPr>
                        <a:t>Categories</a:t>
                      </a:r>
                    </a:p>
                  </a:txBody>
                  <a:tcPr>
                    <a:solidFill>
                      <a:srgbClr val="B3EDFF"/>
                    </a:solidFill>
                  </a:tcPr>
                </a:tc>
                <a:tc>
                  <a:txBody>
                    <a:bodyPr/>
                    <a:lstStyle/>
                    <a:p>
                      <a:r>
                        <a:rPr lang="en-US" sz="2200">
                          <a:solidFill>
                            <a:schemeClr val="tx1"/>
                          </a:solidFill>
                        </a:rPr>
                        <a:t>Fluorescent Gel</a:t>
                      </a:r>
                    </a:p>
                  </a:txBody>
                  <a:tcPr>
                    <a:solidFill>
                      <a:srgbClr val="B3EDFF"/>
                    </a:solidFill>
                  </a:tcPr>
                </a:tc>
                <a:tc>
                  <a:txBody>
                    <a:bodyPr/>
                    <a:lstStyle/>
                    <a:p>
                      <a:r>
                        <a:rPr lang="en-US" sz="2200">
                          <a:solidFill>
                            <a:schemeClr val="tx1"/>
                          </a:solidFill>
                        </a:rPr>
                        <a:t>ATP System</a:t>
                      </a:r>
                    </a:p>
                  </a:txBody>
                  <a:tcPr>
                    <a:solidFill>
                      <a:srgbClr val="B3EDFF"/>
                    </a:solidFill>
                  </a:tcPr>
                </a:tc>
                <a:extLst>
                  <a:ext uri="{0D108BD9-81ED-4DB2-BD59-A6C34878D82A}">
                    <a16:rowId xmlns:a16="http://schemas.microsoft.com/office/drawing/2014/main" val="957263436"/>
                  </a:ext>
                </a:extLst>
              </a:tr>
              <a:tr h="370840">
                <a:tc>
                  <a:txBody>
                    <a:bodyPr/>
                    <a:lstStyle/>
                    <a:p>
                      <a:r>
                        <a:rPr lang="en-US" sz="2000" b="1"/>
                        <a:t>Supported by evidence</a:t>
                      </a:r>
                    </a:p>
                  </a:txBody>
                  <a:tcPr>
                    <a:solidFill>
                      <a:srgbClr val="DBE3E9"/>
                    </a:solidFill>
                  </a:tcPr>
                </a:tc>
                <a:tc>
                  <a:txBody>
                    <a:bodyPr/>
                    <a:lstStyle/>
                    <a:p>
                      <a:r>
                        <a:rPr lang="en-US" sz="2000"/>
                        <a:t>Yes</a:t>
                      </a:r>
                      <a:r>
                        <a:rPr lang="en-US" sz="2000" baseline="30000"/>
                        <a:t>14</a:t>
                      </a:r>
                      <a:endParaRPr lang="en-US" sz="2000"/>
                    </a:p>
                  </a:txBody>
                  <a:tcPr>
                    <a:solidFill>
                      <a:srgbClr val="DBE3E9"/>
                    </a:solidFill>
                  </a:tcPr>
                </a:tc>
                <a:tc>
                  <a:txBody>
                    <a:bodyPr/>
                    <a:lstStyle/>
                    <a:p>
                      <a:r>
                        <a:rPr lang="en-US" sz="2000"/>
                        <a:t>Yes</a:t>
                      </a:r>
                      <a:r>
                        <a:rPr lang="en-US" sz="2000" baseline="30000"/>
                        <a:t>16</a:t>
                      </a:r>
                      <a:endParaRPr lang="en-US" sz="2000"/>
                    </a:p>
                  </a:txBody>
                  <a:tcPr>
                    <a:solidFill>
                      <a:srgbClr val="DBE3E9"/>
                    </a:solidFill>
                  </a:tcPr>
                </a:tc>
                <a:extLst>
                  <a:ext uri="{0D108BD9-81ED-4DB2-BD59-A6C34878D82A}">
                    <a16:rowId xmlns:a16="http://schemas.microsoft.com/office/drawing/2014/main" val="1517231257"/>
                  </a:ext>
                </a:extLst>
              </a:tr>
              <a:tr h="370840">
                <a:tc>
                  <a:txBody>
                    <a:bodyPr/>
                    <a:lstStyle/>
                    <a:p>
                      <a:r>
                        <a:rPr lang="en-US" sz="2000" b="1"/>
                        <a:t>Ease of use</a:t>
                      </a:r>
                    </a:p>
                  </a:txBody>
                  <a:tcPr>
                    <a:solidFill>
                      <a:srgbClr val="E5F3F3"/>
                    </a:solidFill>
                  </a:tcPr>
                </a:tc>
                <a:tc>
                  <a:txBody>
                    <a:bodyPr/>
                    <a:lstStyle/>
                    <a:p>
                      <a:r>
                        <a:rPr lang="en-US" sz="2000"/>
                        <a:t>More intuitive</a:t>
                      </a:r>
                    </a:p>
                  </a:txBody>
                  <a:tcPr>
                    <a:solidFill>
                      <a:srgbClr val="E5F3F3"/>
                    </a:solidFill>
                  </a:tcPr>
                </a:tc>
                <a:tc>
                  <a:txBody>
                    <a:bodyPr/>
                    <a:lstStyle/>
                    <a:p>
                      <a:r>
                        <a:rPr lang="en-US" sz="2000"/>
                        <a:t>Less intuitive</a:t>
                      </a:r>
                    </a:p>
                  </a:txBody>
                  <a:tcPr>
                    <a:solidFill>
                      <a:srgbClr val="E5F3F3"/>
                    </a:solidFill>
                  </a:tcPr>
                </a:tc>
                <a:extLst>
                  <a:ext uri="{0D108BD9-81ED-4DB2-BD59-A6C34878D82A}">
                    <a16:rowId xmlns:a16="http://schemas.microsoft.com/office/drawing/2014/main" val="95851295"/>
                  </a:ext>
                </a:extLst>
              </a:tr>
              <a:tr h="370840">
                <a:tc>
                  <a:txBody>
                    <a:bodyPr/>
                    <a:lstStyle/>
                    <a:p>
                      <a:r>
                        <a:rPr lang="en-US" sz="2000" b="1"/>
                        <a:t>Ease of understanding</a:t>
                      </a:r>
                    </a:p>
                  </a:txBody>
                  <a:tcPr>
                    <a:solidFill>
                      <a:srgbClr val="DBE3E9"/>
                    </a:solidFill>
                  </a:tcPr>
                </a:tc>
                <a:tc>
                  <a:txBody>
                    <a:bodyPr/>
                    <a:lstStyle/>
                    <a:p>
                      <a:r>
                        <a:rPr lang="en-US" sz="2000" dirty="0"/>
                        <a:t>More intuitive</a:t>
                      </a:r>
                    </a:p>
                  </a:txBody>
                  <a:tcPr>
                    <a:solidFill>
                      <a:srgbClr val="DBE3E9"/>
                    </a:solidFill>
                  </a:tcPr>
                </a:tc>
                <a:tc>
                  <a:txBody>
                    <a:bodyPr/>
                    <a:lstStyle/>
                    <a:p>
                      <a:r>
                        <a:rPr lang="en-US" sz="2000"/>
                        <a:t>Less intuitive</a:t>
                      </a:r>
                    </a:p>
                  </a:txBody>
                  <a:tcPr>
                    <a:solidFill>
                      <a:srgbClr val="DBE3E9"/>
                    </a:solidFill>
                  </a:tcPr>
                </a:tc>
                <a:extLst>
                  <a:ext uri="{0D108BD9-81ED-4DB2-BD59-A6C34878D82A}">
                    <a16:rowId xmlns:a16="http://schemas.microsoft.com/office/drawing/2014/main" val="2313930130"/>
                  </a:ext>
                </a:extLst>
              </a:tr>
              <a:tr h="370840">
                <a:tc>
                  <a:txBody>
                    <a:bodyPr/>
                    <a:lstStyle/>
                    <a:p>
                      <a:r>
                        <a:rPr lang="en-US" sz="2000" b="1"/>
                        <a:t>Identifies pathogens</a:t>
                      </a:r>
                    </a:p>
                  </a:txBody>
                  <a:tcPr>
                    <a:solidFill>
                      <a:srgbClr val="E5F3F3"/>
                    </a:solidFill>
                  </a:tcPr>
                </a:tc>
                <a:tc>
                  <a:txBody>
                    <a:bodyPr/>
                    <a:lstStyle/>
                    <a:p>
                      <a:r>
                        <a:rPr lang="en-US" sz="2000"/>
                        <a:t>No</a:t>
                      </a:r>
                    </a:p>
                  </a:txBody>
                  <a:tcPr>
                    <a:solidFill>
                      <a:srgbClr val="E5F3F3"/>
                    </a:solidFill>
                  </a:tcPr>
                </a:tc>
                <a:tc>
                  <a:txBody>
                    <a:bodyPr/>
                    <a:lstStyle/>
                    <a:p>
                      <a:r>
                        <a:rPr lang="en-US" sz="2000"/>
                        <a:t>No</a:t>
                      </a:r>
                    </a:p>
                  </a:txBody>
                  <a:tcPr>
                    <a:solidFill>
                      <a:srgbClr val="E5F3F3"/>
                    </a:solidFill>
                  </a:tcPr>
                </a:tc>
                <a:extLst>
                  <a:ext uri="{0D108BD9-81ED-4DB2-BD59-A6C34878D82A}">
                    <a16:rowId xmlns:a16="http://schemas.microsoft.com/office/drawing/2014/main" val="1713002031"/>
                  </a:ext>
                </a:extLst>
              </a:tr>
              <a:tr h="370840">
                <a:tc>
                  <a:txBody>
                    <a:bodyPr/>
                    <a:lstStyle/>
                    <a:p>
                      <a:r>
                        <a:rPr lang="en-US" sz="2000" b="1"/>
                        <a:t>Objective</a:t>
                      </a:r>
                    </a:p>
                  </a:txBody>
                  <a:tcPr>
                    <a:solidFill>
                      <a:srgbClr val="DBE3E9"/>
                    </a:solidFill>
                  </a:tcPr>
                </a:tc>
                <a:tc>
                  <a:txBody>
                    <a:bodyPr/>
                    <a:lstStyle/>
                    <a:p>
                      <a:r>
                        <a:rPr lang="en-US" sz="2000"/>
                        <a:t>Less objective</a:t>
                      </a:r>
                    </a:p>
                  </a:txBody>
                  <a:tcPr>
                    <a:solidFill>
                      <a:srgbClr val="DBE3E9"/>
                    </a:solidFill>
                  </a:tcPr>
                </a:tc>
                <a:tc>
                  <a:txBody>
                    <a:bodyPr/>
                    <a:lstStyle/>
                    <a:p>
                      <a:r>
                        <a:rPr lang="en-US" sz="2000"/>
                        <a:t>More objective</a:t>
                      </a:r>
                    </a:p>
                  </a:txBody>
                  <a:tcPr>
                    <a:solidFill>
                      <a:srgbClr val="DBE3E9"/>
                    </a:solidFill>
                  </a:tcPr>
                </a:tc>
                <a:extLst>
                  <a:ext uri="{0D108BD9-81ED-4DB2-BD59-A6C34878D82A}">
                    <a16:rowId xmlns:a16="http://schemas.microsoft.com/office/drawing/2014/main" val="2129191319"/>
                  </a:ext>
                </a:extLst>
              </a:tr>
              <a:tr h="370840">
                <a:tc>
                  <a:txBody>
                    <a:bodyPr/>
                    <a:lstStyle/>
                    <a:p>
                      <a:r>
                        <a:rPr lang="en-US" sz="2000" b="1"/>
                        <a:t>Quantitative results</a:t>
                      </a:r>
                    </a:p>
                  </a:txBody>
                  <a:tcPr>
                    <a:solidFill>
                      <a:srgbClr val="E5F3F3"/>
                    </a:solidFill>
                  </a:tcPr>
                </a:tc>
                <a:tc>
                  <a:txBody>
                    <a:bodyPr/>
                    <a:lstStyle/>
                    <a:p>
                      <a:r>
                        <a:rPr lang="en-US" sz="2000"/>
                        <a:t>Not quantitative</a:t>
                      </a:r>
                    </a:p>
                  </a:txBody>
                  <a:tcPr>
                    <a:solidFill>
                      <a:srgbClr val="E5F3F3"/>
                    </a:solidFill>
                  </a:tcPr>
                </a:tc>
                <a:tc>
                  <a:txBody>
                    <a:bodyPr/>
                    <a:lstStyle/>
                    <a:p>
                      <a:r>
                        <a:rPr lang="en-US" sz="2000"/>
                        <a:t>Quantitative</a:t>
                      </a:r>
                    </a:p>
                  </a:txBody>
                  <a:tcPr>
                    <a:solidFill>
                      <a:srgbClr val="E5F3F3"/>
                    </a:solidFill>
                  </a:tcPr>
                </a:tc>
                <a:extLst>
                  <a:ext uri="{0D108BD9-81ED-4DB2-BD59-A6C34878D82A}">
                    <a16:rowId xmlns:a16="http://schemas.microsoft.com/office/drawing/2014/main" val="3046525826"/>
                  </a:ext>
                </a:extLst>
              </a:tr>
              <a:tr h="370840">
                <a:tc>
                  <a:txBody>
                    <a:bodyPr/>
                    <a:lstStyle/>
                    <a:p>
                      <a:r>
                        <a:rPr lang="en-US" sz="2000" b="1"/>
                        <a:t>Immediate feedback</a:t>
                      </a:r>
                    </a:p>
                  </a:txBody>
                  <a:tcPr>
                    <a:solidFill>
                      <a:srgbClr val="DBE3E9"/>
                    </a:solidFill>
                  </a:tcPr>
                </a:tc>
                <a:tc>
                  <a:txBody>
                    <a:bodyPr/>
                    <a:lstStyle/>
                    <a:p>
                      <a:r>
                        <a:rPr lang="en-US" sz="2000"/>
                        <a:t>Yes</a:t>
                      </a:r>
                    </a:p>
                  </a:txBody>
                  <a:tcPr>
                    <a:solidFill>
                      <a:srgbClr val="DBE3E9"/>
                    </a:solidFill>
                  </a:tcPr>
                </a:tc>
                <a:tc>
                  <a:txBody>
                    <a:bodyPr/>
                    <a:lstStyle/>
                    <a:p>
                      <a:r>
                        <a:rPr lang="en-US" sz="2000"/>
                        <a:t>Yes</a:t>
                      </a:r>
                    </a:p>
                  </a:txBody>
                  <a:tcPr>
                    <a:solidFill>
                      <a:srgbClr val="DBE3E9"/>
                    </a:solidFill>
                  </a:tcPr>
                </a:tc>
                <a:extLst>
                  <a:ext uri="{0D108BD9-81ED-4DB2-BD59-A6C34878D82A}">
                    <a16:rowId xmlns:a16="http://schemas.microsoft.com/office/drawing/2014/main" val="3678549418"/>
                  </a:ext>
                </a:extLst>
              </a:tr>
              <a:tr h="370840">
                <a:tc>
                  <a:txBody>
                    <a:bodyPr/>
                    <a:lstStyle/>
                    <a:p>
                      <a:r>
                        <a:rPr lang="en-US" sz="2000" b="1"/>
                        <a:t>Potential for Hawthorne effect</a:t>
                      </a:r>
                    </a:p>
                  </a:txBody>
                  <a:tcPr>
                    <a:solidFill>
                      <a:srgbClr val="E5F3F3"/>
                    </a:solidFill>
                  </a:tcPr>
                </a:tc>
                <a:tc>
                  <a:txBody>
                    <a:bodyPr/>
                    <a:lstStyle/>
                    <a:p>
                      <a:r>
                        <a:rPr lang="en-US" sz="2000"/>
                        <a:t>More likely</a:t>
                      </a:r>
                    </a:p>
                  </a:txBody>
                  <a:tcPr>
                    <a:solidFill>
                      <a:srgbClr val="E5F3F3"/>
                    </a:solidFill>
                  </a:tcPr>
                </a:tc>
                <a:tc>
                  <a:txBody>
                    <a:bodyPr/>
                    <a:lstStyle/>
                    <a:p>
                      <a:r>
                        <a:rPr lang="en-US" sz="2000"/>
                        <a:t>Less likely</a:t>
                      </a:r>
                    </a:p>
                  </a:txBody>
                  <a:tcPr>
                    <a:solidFill>
                      <a:srgbClr val="E5F3F3"/>
                    </a:solidFill>
                  </a:tcPr>
                </a:tc>
                <a:extLst>
                  <a:ext uri="{0D108BD9-81ED-4DB2-BD59-A6C34878D82A}">
                    <a16:rowId xmlns:a16="http://schemas.microsoft.com/office/drawing/2014/main" val="4251838682"/>
                  </a:ext>
                </a:extLst>
              </a:tr>
              <a:tr h="370840">
                <a:tc>
                  <a:txBody>
                    <a:bodyPr/>
                    <a:lstStyle/>
                    <a:p>
                      <a:r>
                        <a:rPr lang="en-US" sz="2000" b="1"/>
                        <a:t>Cost</a:t>
                      </a:r>
                    </a:p>
                  </a:txBody>
                  <a:tcPr>
                    <a:solidFill>
                      <a:srgbClr val="DBE3E9"/>
                    </a:solidFill>
                  </a:tcPr>
                </a:tc>
                <a:tc>
                  <a:txBody>
                    <a:bodyPr/>
                    <a:lstStyle/>
                    <a:p>
                      <a:r>
                        <a:rPr lang="en-US" sz="2000"/>
                        <a:t>Depends on product</a:t>
                      </a:r>
                    </a:p>
                  </a:txBody>
                  <a:tcPr>
                    <a:solidFill>
                      <a:srgbClr val="DBE3E9"/>
                    </a:solidFill>
                  </a:tcPr>
                </a:tc>
                <a:tc>
                  <a:txBody>
                    <a:bodyPr/>
                    <a:lstStyle/>
                    <a:p>
                      <a:r>
                        <a:rPr lang="en-US" sz="2000" dirty="0"/>
                        <a:t>Costly</a:t>
                      </a:r>
                    </a:p>
                  </a:txBody>
                  <a:tcPr>
                    <a:solidFill>
                      <a:srgbClr val="DBE3E9"/>
                    </a:solidFill>
                  </a:tcPr>
                </a:tc>
                <a:extLst>
                  <a:ext uri="{0D108BD9-81ED-4DB2-BD59-A6C34878D82A}">
                    <a16:rowId xmlns:a16="http://schemas.microsoft.com/office/drawing/2014/main" val="438893459"/>
                  </a:ext>
                </a:extLst>
              </a:tr>
            </a:tbl>
          </a:graphicData>
        </a:graphic>
      </p:graphicFrame>
      <p:sp>
        <p:nvSpPr>
          <p:cNvPr id="3" name="Slide Number Placeholder 26">
            <a:extLst>
              <a:ext uri="{FF2B5EF4-FFF2-40B4-BE49-F238E27FC236}">
                <a16:creationId xmlns:a16="http://schemas.microsoft.com/office/drawing/2014/main" id="{DFFACACC-8C62-3007-0692-DB48AAA0A421}"/>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66888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8F9BB22-0D8E-4D75-BEE7-5F609A802218}"/>
              </a:ext>
            </a:extLst>
          </p:cNvPr>
          <p:cNvSpPr>
            <a:spLocks noGrp="1"/>
          </p:cNvSpPr>
          <p:nvPr>
            <p:ph type="title"/>
          </p:nvPr>
        </p:nvSpPr>
        <p:spPr/>
        <p:txBody>
          <a:bodyPr>
            <a:noAutofit/>
          </a:bodyPr>
          <a:lstStyle/>
          <a:p>
            <a:r>
              <a:rPr lang="en-US" sz="3300"/>
              <a:t>Effective Quality Control of Cleaning Programs</a:t>
            </a:r>
          </a:p>
        </p:txBody>
      </p:sp>
      <p:sp>
        <p:nvSpPr>
          <p:cNvPr id="3" name="Content Placeholder 2"/>
          <p:cNvSpPr>
            <a:spLocks noGrp="1"/>
          </p:cNvSpPr>
          <p:nvPr>
            <p:ph idx="1"/>
          </p:nvPr>
        </p:nvSpPr>
        <p:spPr>
          <a:xfrm>
            <a:off x="457200" y="1097279"/>
            <a:ext cx="8229600" cy="3243713"/>
          </a:xfrm>
        </p:spPr>
        <p:txBody>
          <a:bodyPr>
            <a:normAutofit/>
          </a:bodyPr>
          <a:lstStyle/>
          <a:p>
            <a:r>
              <a:rPr lang="en-US" sz="2800"/>
              <a:t>Establish clear purpose, expectations, and goals in a supportive environment. </a:t>
            </a:r>
          </a:p>
          <a:p>
            <a:pPr lvl="1"/>
            <a:r>
              <a:rPr lang="en-US" sz="2400"/>
              <a:t>Involve stakeholders from individual to unit and departmental levels.</a:t>
            </a:r>
          </a:p>
          <a:p>
            <a:pPr lvl="1"/>
            <a:r>
              <a:rPr lang="en-US" sz="2400"/>
              <a:t>Optimize tools, education, and supervisory support</a:t>
            </a:r>
          </a:p>
          <a:p>
            <a:r>
              <a:rPr lang="en-US" sz="2800"/>
              <a:t>Promote data feedback.</a:t>
            </a:r>
          </a:p>
          <a:p>
            <a:pPr lvl="1"/>
            <a:r>
              <a:rPr lang="en-US" sz="2400"/>
              <a:t>Specify action plans including rewards and retraining.</a:t>
            </a:r>
          </a:p>
        </p:txBody>
      </p:sp>
      <p:pic>
        <p:nvPicPr>
          <p:cNvPr id="6" name="Picture 5" descr="Image: A close-up of two gloved hands cleaning a high-touch surface with a cloth and solution dispersed from a spray bottle.">
            <a:extLst>
              <a:ext uri="{FF2B5EF4-FFF2-40B4-BE49-F238E27FC236}">
                <a16:creationId xmlns:a16="http://schemas.microsoft.com/office/drawing/2014/main" id="{34F72A27-827E-DC2F-59AE-EA69327F8D54}"/>
              </a:ext>
            </a:extLst>
          </p:cNvPr>
          <p:cNvPicPr>
            <a:picLocks noChangeAspect="1"/>
          </p:cNvPicPr>
          <p:nvPr/>
        </p:nvPicPr>
        <p:blipFill>
          <a:blip r:embed="rId3"/>
          <a:srcRect/>
          <a:stretch/>
        </p:blipFill>
        <p:spPr>
          <a:xfrm>
            <a:off x="1386900" y="4340992"/>
            <a:ext cx="6370200" cy="1968367"/>
          </a:xfrm>
          <a:prstGeom prst="rect">
            <a:avLst/>
          </a:prstGeom>
          <a:solidFill>
            <a:srgbClr val="FFFFFF"/>
          </a:solidFill>
          <a:ln w="76200" cap="sq">
            <a:noFill/>
            <a:miter lim="800000"/>
          </a:ln>
          <a:effectLst>
            <a:outerShdw blurRad="50800" dist="38100" dir="2700000" algn="tl" rotWithShape="0">
              <a:prstClr val="black">
                <a:alpha val="40000"/>
              </a:prstClr>
            </a:outerShdw>
          </a:effectLst>
        </p:spPr>
      </p:pic>
      <p:sp>
        <p:nvSpPr>
          <p:cNvPr id="26" name="Slide Number Placeholder 26">
            <a:extLst>
              <a:ext uri="{FF2B5EF4-FFF2-40B4-BE49-F238E27FC236}">
                <a16:creationId xmlns:a16="http://schemas.microsoft.com/office/drawing/2014/main" id="{BB989864-3D3A-106F-B561-6CBCD1A8A3D3}"/>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08265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p:txBody>
          <a:bodyPr>
            <a:normAutofit/>
          </a:bodyPr>
          <a:lstStyle/>
          <a:p>
            <a:r>
              <a:rPr lang="en-US"/>
              <a:t>Implementing Quality Control</a:t>
            </a:r>
          </a:p>
        </p:txBody>
      </p:sp>
      <p:sp>
        <p:nvSpPr>
          <p:cNvPr id="6" name="Content Placeholder 5">
            <a:extLst>
              <a:ext uri="{FF2B5EF4-FFF2-40B4-BE49-F238E27FC236}">
                <a16:creationId xmlns:a16="http://schemas.microsoft.com/office/drawing/2014/main" id="{F57DEDA9-B7D3-FBE6-143B-6DB1DD3DF41A}"/>
              </a:ext>
            </a:extLst>
          </p:cNvPr>
          <p:cNvSpPr>
            <a:spLocks noGrp="1"/>
          </p:cNvSpPr>
          <p:nvPr>
            <p:ph idx="1"/>
          </p:nvPr>
        </p:nvSpPr>
        <p:spPr>
          <a:xfrm>
            <a:off x="457200" y="1097279"/>
            <a:ext cx="4579257" cy="3468176"/>
          </a:xfrm>
        </p:spPr>
        <p:txBody>
          <a:bodyPr>
            <a:normAutofit/>
          </a:bodyPr>
          <a:lstStyle/>
          <a:p>
            <a:r>
              <a:rPr lang="en-US" sz="2400" dirty="0"/>
              <a:t>Some questions to ask when implementing quality control:</a:t>
            </a:r>
          </a:p>
          <a:p>
            <a:pPr lvl="1"/>
            <a:r>
              <a:rPr lang="en-US" sz="2200" dirty="0"/>
              <a:t>What system and product will be used?</a:t>
            </a:r>
          </a:p>
          <a:p>
            <a:pPr lvl="1"/>
            <a:r>
              <a:rPr lang="en-US" sz="2200" dirty="0"/>
              <a:t>How many surfaces?</a:t>
            </a:r>
          </a:p>
          <a:p>
            <a:pPr lvl="1"/>
            <a:r>
              <a:rPr lang="en-US" sz="2200" dirty="0"/>
              <a:t>How many rooms?</a:t>
            </a:r>
          </a:p>
          <a:p>
            <a:pPr lvl="1"/>
            <a:r>
              <a:rPr lang="en-US" sz="2200" dirty="0"/>
              <a:t>Which rooms? </a:t>
            </a:r>
          </a:p>
          <a:p>
            <a:pPr lvl="1"/>
            <a:r>
              <a:rPr lang="en-US" sz="2200" dirty="0"/>
              <a:t>Who takes on this task?</a:t>
            </a:r>
          </a:p>
        </p:txBody>
      </p:sp>
      <p:sp>
        <p:nvSpPr>
          <p:cNvPr id="5" name="Text Placeholder 4">
            <a:extLst>
              <a:ext uri="{FF2B5EF4-FFF2-40B4-BE49-F238E27FC236}">
                <a16:creationId xmlns:a16="http://schemas.microsoft.com/office/drawing/2014/main" id="{64F10400-1586-D4B4-B224-FF443ECB201F}"/>
              </a:ext>
            </a:extLst>
          </p:cNvPr>
          <p:cNvSpPr>
            <a:spLocks noGrp="1"/>
          </p:cNvSpPr>
          <p:nvPr>
            <p:ph type="body" sz="quarter" idx="12"/>
          </p:nvPr>
        </p:nvSpPr>
        <p:spPr>
          <a:xfrm>
            <a:off x="270330" y="4565455"/>
            <a:ext cx="4749800" cy="1940957"/>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pPr>
            <a:r>
              <a:rPr lang="en-US" sz="2400" dirty="0">
                <a:solidFill>
                  <a:prstClr val="black"/>
                </a:solidFill>
                <a:latin typeface="Calibri" panose="020F0502020204030204"/>
                <a:cs typeface="Calibri"/>
              </a:rPr>
              <a:t>More information is available in the presentation: </a:t>
            </a:r>
            <a:br>
              <a:rPr lang="en-US" sz="2400" dirty="0">
                <a:solidFill>
                  <a:prstClr val="black"/>
                </a:solidFill>
                <a:latin typeface="Calibri" panose="020F0502020204030204"/>
                <a:cs typeface="Calibri"/>
              </a:rPr>
            </a:br>
            <a:r>
              <a:rPr lang="en-US" sz="2400" b="1" u="sng" dirty="0">
                <a:solidFill>
                  <a:srgbClr val="0070C0"/>
                </a:solidFill>
                <a:latin typeface="Calibri" panose="020F0502020204030204"/>
                <a:cs typeface="Calibri"/>
                <a:hlinkClick r:id="rId3"/>
              </a:rPr>
              <a:t>Assessing Environmental Cleaning Effectiveness</a:t>
            </a:r>
            <a:endParaRPr lang="en-US" sz="2400" dirty="0">
              <a:solidFill>
                <a:prstClr val="black"/>
              </a:solidFill>
              <a:latin typeface="Calibri" panose="020F0502020204030204"/>
              <a:cs typeface="Calibri"/>
            </a:endParaRPr>
          </a:p>
        </p:txBody>
      </p:sp>
      <p:pic>
        <p:nvPicPr>
          <p:cNvPr id="4" name="Picture 3" descr="Image: An ultraviolet flashlight with two fluorescent gel markers.">
            <a:extLst>
              <a:ext uri="{FF2B5EF4-FFF2-40B4-BE49-F238E27FC236}">
                <a16:creationId xmlns:a16="http://schemas.microsoft.com/office/drawing/2014/main" id="{655E41D2-F475-CE56-94E9-FBF51B07333D}"/>
              </a:ext>
            </a:extLst>
          </p:cNvPr>
          <p:cNvPicPr>
            <a:picLocks noChangeAspect="1"/>
          </p:cNvPicPr>
          <p:nvPr/>
        </p:nvPicPr>
        <p:blipFill>
          <a:blip r:embed="rId4"/>
          <a:srcRect/>
          <a:stretch/>
        </p:blipFill>
        <p:spPr>
          <a:xfrm>
            <a:off x="5535849" y="1306285"/>
            <a:ext cx="3065929" cy="2107826"/>
          </a:xfrm>
          <a:prstGeom prst="snip2DiagRect">
            <a:avLst/>
          </a:prstGeom>
          <a:solidFill>
            <a:srgbClr val="FFFFFF">
              <a:shade val="85000"/>
            </a:srgbClr>
          </a:solidFill>
          <a:ln w="88900" cap="sq">
            <a:noFill/>
            <a:miter lim="800000"/>
          </a:ln>
          <a:effectLst>
            <a:outerShdw blurRad="50800" dist="38100" dir="2700000" algn="tl" rotWithShape="0">
              <a:prstClr val="black">
                <a:alpha val="40000"/>
              </a:prstClr>
            </a:outerShdw>
          </a:effectLst>
        </p:spPr>
      </p:pic>
      <p:pic>
        <p:nvPicPr>
          <p:cNvPr id="29" name="Picture 28" descr="Image: A gloved hand using a marker to apply fluorescent gel to an intravenous pole, a high-touch surface, in a hospital patient room.">
            <a:extLst>
              <a:ext uri="{FF2B5EF4-FFF2-40B4-BE49-F238E27FC236}">
                <a16:creationId xmlns:a16="http://schemas.microsoft.com/office/drawing/2014/main" id="{5ACD2099-40B5-4789-3086-507820045F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35849" y="3814894"/>
            <a:ext cx="3065929" cy="2043087"/>
          </a:xfrm>
          <a:prstGeom prst="snip2DiagRect">
            <a:avLst/>
          </a:prstGeom>
          <a:solidFill>
            <a:srgbClr val="FFFFFF">
              <a:shade val="85000"/>
            </a:srgbClr>
          </a:solidFill>
          <a:ln w="88900" cap="sq">
            <a:noFill/>
            <a:miter lim="800000"/>
          </a:ln>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73B0346B-EB71-471E-D462-94EDF1B9914A}"/>
              </a:ext>
            </a:extLst>
          </p:cNvPr>
          <p:cNvSpPr>
            <a:spLocks noGrp="1"/>
          </p:cNvSpPr>
          <p:nvPr>
            <p:ph type="body" sz="quarter" idx="11"/>
          </p:nvPr>
        </p:nvSpPr>
        <p:spPr>
          <a:xfrm>
            <a:off x="5535848" y="5976901"/>
            <a:ext cx="3017520" cy="452925"/>
          </a:xfrm>
        </p:spPr>
        <p:txBody>
          <a:bodyPr>
            <a:normAutofit/>
          </a:bodyPr>
          <a:lstStyle/>
          <a:p>
            <a:pPr marL="0" indent="0">
              <a:buNone/>
            </a:pPr>
            <a:r>
              <a:rPr lang="en-US" sz="1000"/>
              <a:t>Source: Ecolab USA Inc. Images used with permission.</a:t>
            </a:r>
          </a:p>
        </p:txBody>
      </p:sp>
      <p:sp>
        <p:nvSpPr>
          <p:cNvPr id="26" name="Slide Number Placeholder 26">
            <a:extLst>
              <a:ext uri="{FF2B5EF4-FFF2-40B4-BE49-F238E27FC236}">
                <a16:creationId xmlns:a16="http://schemas.microsoft.com/office/drawing/2014/main" id="{D18881E4-FB74-8393-A586-A8B4E5C91BE1}"/>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95549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F9607A6-3F04-CED7-7BAE-DEFE0A12C29C}"/>
              </a:ext>
            </a:extLst>
          </p:cNvPr>
          <p:cNvSpPr>
            <a:spLocks noGrp="1"/>
          </p:cNvSpPr>
          <p:nvPr>
            <p:ph type="title"/>
          </p:nvPr>
        </p:nvSpPr>
        <p:spPr>
          <a:xfrm>
            <a:off x="457200" y="0"/>
            <a:ext cx="8229600" cy="914400"/>
          </a:xfrm>
        </p:spPr>
        <p:txBody>
          <a:bodyPr>
            <a:noAutofit/>
          </a:bodyPr>
          <a:lstStyle/>
          <a:p>
            <a:r>
              <a:rPr lang="en-US" sz="3500" dirty="0"/>
              <a:t>Effective Disinfectant Factors and Strategies</a:t>
            </a:r>
          </a:p>
        </p:txBody>
      </p:sp>
      <p:pic>
        <p:nvPicPr>
          <p:cNvPr id="11" name="Picture Placeholder 10" descr="An illustration showing three interacting facets of environmental cleaning as puzzle pieces, with a focus on the second aspect. The facets include the following: quality of cleaning monitoring methods, effective disinfectant factors and strategies (emphasized), and adjunct cleaning methods.">
            <a:extLst>
              <a:ext uri="{FF2B5EF4-FFF2-40B4-BE49-F238E27FC236}">
                <a16:creationId xmlns:a16="http://schemas.microsoft.com/office/drawing/2014/main" id="{3FD88959-CC23-9400-F738-0818AD9E3C19}"/>
              </a:ext>
            </a:extLst>
          </p:cNvPr>
          <p:cNvPicPr>
            <a:picLocks noGrp="1" noChangeAspect="1"/>
          </p:cNvPicPr>
          <p:nvPr>
            <p:ph type="pic" sz="quarter" idx="10"/>
          </p:nvPr>
        </p:nvPicPr>
        <p:blipFill>
          <a:blip r:embed="rId2"/>
          <a:srcRect/>
          <a:stretch/>
        </p:blipFill>
        <p:spPr>
          <a:xfrm>
            <a:off x="1261872" y="1435609"/>
            <a:ext cx="6976872" cy="3854742"/>
          </a:xfrm>
        </p:spPr>
      </p:pic>
      <p:sp>
        <p:nvSpPr>
          <p:cNvPr id="5" name="Text Placeholder 4">
            <a:extLst>
              <a:ext uri="{FF2B5EF4-FFF2-40B4-BE49-F238E27FC236}">
                <a16:creationId xmlns:a16="http://schemas.microsoft.com/office/drawing/2014/main" id="{BBB483E2-042A-7DEA-D676-B607C8EB2B4D}"/>
              </a:ext>
            </a:extLst>
          </p:cNvPr>
          <p:cNvSpPr>
            <a:spLocks noGrp="1"/>
          </p:cNvSpPr>
          <p:nvPr>
            <p:ph type="body" idx="1"/>
          </p:nvPr>
        </p:nvSpPr>
        <p:spPr>
          <a:xfrm>
            <a:off x="365760" y="3858768"/>
            <a:ext cx="6986016" cy="2103120"/>
          </a:xfrm>
        </p:spPr>
        <p:txBody>
          <a:bodyPr>
            <a:normAutofit/>
          </a:bodyPr>
          <a:lstStyle/>
          <a:p>
            <a:r>
              <a:rPr lang="en-US" sz="2400" dirty="0"/>
              <a:t>Selecting Disinfection Products and Strategies</a:t>
            </a:r>
          </a:p>
        </p:txBody>
      </p:sp>
      <p:sp>
        <p:nvSpPr>
          <p:cNvPr id="24" name="Slide Number Placeholder 23">
            <a:extLst>
              <a:ext uri="{FF2B5EF4-FFF2-40B4-BE49-F238E27FC236}">
                <a16:creationId xmlns:a16="http://schemas.microsoft.com/office/drawing/2014/main" id="{17353F03-0E8B-C7B1-8A88-15749083F4C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334276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663A52-C74A-5DAE-5587-6D5C64BB2636}"/>
              </a:ext>
            </a:extLst>
          </p:cNvPr>
          <p:cNvSpPr>
            <a:spLocks noGrp="1"/>
          </p:cNvSpPr>
          <p:nvPr>
            <p:ph type="title"/>
          </p:nvPr>
        </p:nvSpPr>
        <p:spPr/>
        <p:txBody>
          <a:bodyPr/>
          <a:lstStyle/>
          <a:p>
            <a:r>
              <a:rPr lang="en-US"/>
              <a:t>Effective Disinfectants</a:t>
            </a:r>
            <a:r>
              <a:rPr lang="en-US" baseline="30000"/>
              <a:t>17</a:t>
            </a:r>
            <a:endParaRPr lang="en-US"/>
          </a:p>
        </p:txBody>
      </p:sp>
      <p:sp>
        <p:nvSpPr>
          <p:cNvPr id="7" name="Content Placeholder 6">
            <a:extLst>
              <a:ext uri="{FF2B5EF4-FFF2-40B4-BE49-F238E27FC236}">
                <a16:creationId xmlns:a16="http://schemas.microsoft.com/office/drawing/2014/main" id="{6B788D7E-9BA7-6C27-5968-4594B496C3C2}"/>
              </a:ext>
            </a:extLst>
          </p:cNvPr>
          <p:cNvSpPr>
            <a:spLocks noGrp="1"/>
          </p:cNvSpPr>
          <p:nvPr>
            <p:ph idx="1"/>
          </p:nvPr>
        </p:nvSpPr>
        <p:spPr>
          <a:xfrm>
            <a:off x="457200" y="1002420"/>
            <a:ext cx="8412480" cy="1388636"/>
          </a:xfrm>
        </p:spPr>
        <p:txBody>
          <a:bodyPr>
            <a:normAutofit/>
          </a:bodyPr>
          <a:lstStyle/>
          <a:p>
            <a:r>
              <a:rPr lang="en-US" sz="2600"/>
              <a:t>The Environmental Protection Agency (EPA) maintains list of disinfectants and the organisms they can disinfect.</a:t>
            </a:r>
            <a:r>
              <a:rPr lang="en-US" sz="2600" baseline="30000"/>
              <a:t>18</a:t>
            </a:r>
            <a:r>
              <a:rPr lang="en-US" sz="2600"/>
              <a:t> </a:t>
            </a:r>
          </a:p>
          <a:p>
            <a:r>
              <a:rPr lang="en-US" sz="2600"/>
              <a:t>Selection of disinfection product includes many factors:</a:t>
            </a:r>
          </a:p>
        </p:txBody>
      </p:sp>
      <p:sp>
        <p:nvSpPr>
          <p:cNvPr id="8" name="Text Placeholder 7">
            <a:extLst>
              <a:ext uri="{FF2B5EF4-FFF2-40B4-BE49-F238E27FC236}">
                <a16:creationId xmlns:a16="http://schemas.microsoft.com/office/drawing/2014/main" id="{EDF41BAC-C24C-407A-21A9-3DE879A7C07A}"/>
              </a:ext>
            </a:extLst>
          </p:cNvPr>
          <p:cNvSpPr>
            <a:spLocks noGrp="1"/>
          </p:cNvSpPr>
          <p:nvPr>
            <p:ph type="body" sz="quarter" idx="11"/>
          </p:nvPr>
        </p:nvSpPr>
        <p:spPr>
          <a:xfrm>
            <a:off x="457200" y="2361640"/>
            <a:ext cx="8229600" cy="3966713"/>
          </a:xfrm>
        </p:spPr>
        <p:txBody>
          <a:bodyPr>
            <a:noAutofit/>
          </a:bodyPr>
          <a:lstStyle/>
          <a:p>
            <a:pPr marL="822960" lvl="1" indent="-365760"/>
            <a:r>
              <a:rPr lang="en-US" sz="2400"/>
              <a:t>Targeted organisms</a:t>
            </a:r>
          </a:p>
          <a:p>
            <a:pPr marL="1219835" lvl="2" indent="-365760"/>
            <a:r>
              <a:rPr lang="en-US" sz="2200" b="1"/>
              <a:t>Non-spore forming pathogens:</a:t>
            </a:r>
            <a:r>
              <a:rPr lang="en-US" sz="2200"/>
              <a:t> Consider quaternary ammonium-based products.</a:t>
            </a:r>
          </a:p>
          <a:p>
            <a:pPr marL="1219835" lvl="2" indent="-365760"/>
            <a:r>
              <a:rPr lang="en-US" sz="2200" b="1"/>
              <a:t>Spore forming pathogens:</a:t>
            </a:r>
            <a:r>
              <a:rPr lang="en-US" sz="2200"/>
              <a:t> Consider sporicidal type products (e.g., EPA List K for products effective against </a:t>
            </a:r>
            <a:r>
              <a:rPr lang="en-US" sz="2200" i="1"/>
              <a:t>C. difficile</a:t>
            </a:r>
            <a:r>
              <a:rPr lang="en-US" sz="2200"/>
              <a:t>).</a:t>
            </a:r>
            <a:r>
              <a:rPr lang="en-US" sz="2200" baseline="30000"/>
              <a:t>19,20</a:t>
            </a:r>
          </a:p>
          <a:p>
            <a:pPr marL="822960" lvl="1" indent="-365760"/>
            <a:r>
              <a:rPr lang="en-US" sz="2400"/>
              <a:t>Ease of use</a:t>
            </a:r>
          </a:p>
          <a:p>
            <a:pPr marL="822960" lvl="1" indent="-365760"/>
            <a:r>
              <a:rPr lang="en-US" sz="2400"/>
              <a:t>Cost</a:t>
            </a:r>
          </a:p>
          <a:p>
            <a:pPr marL="822960" lvl="1" indent="-365760"/>
            <a:r>
              <a:rPr lang="en-US" sz="2400"/>
              <a:t>Surface type</a:t>
            </a:r>
          </a:p>
        </p:txBody>
      </p:sp>
      <p:pic>
        <p:nvPicPr>
          <p:cNvPr id="4" name="Picture 4" descr="Image: A close-up of a gloved hand cleaning a high-touch surface.">
            <a:extLst>
              <a:ext uri="{FF2B5EF4-FFF2-40B4-BE49-F238E27FC236}">
                <a16:creationId xmlns:a16="http://schemas.microsoft.com/office/drawing/2014/main" id="{03397FEA-B73D-E89A-0E23-1213C09D5F1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114059" y="4562480"/>
            <a:ext cx="4202739" cy="16257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12B7B46-5E5A-CAE8-7C06-027DB0886FF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39332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E9BC-34D7-7918-EDA6-B6F3E5069E37}"/>
              </a:ext>
            </a:extLst>
          </p:cNvPr>
          <p:cNvSpPr>
            <a:spLocks noGrp="1"/>
          </p:cNvSpPr>
          <p:nvPr>
            <p:ph type="title"/>
          </p:nvPr>
        </p:nvSpPr>
        <p:spPr/>
        <p:txBody>
          <a:bodyPr/>
          <a:lstStyle/>
          <a:p>
            <a:r>
              <a:rPr lang="en-US"/>
              <a:t>Sporicidal Disinfectants</a:t>
            </a:r>
          </a:p>
        </p:txBody>
      </p:sp>
      <p:graphicFrame>
        <p:nvGraphicFramePr>
          <p:cNvPr id="25" name="Content Placeholder 24" descr="A 6x3 table providing an overview of some available sporicidal disinfectants. Each row correlates with a disinfectant. The column headings are disinfectant, advantages, and disadvantages.">
            <a:extLst>
              <a:ext uri="{FF2B5EF4-FFF2-40B4-BE49-F238E27FC236}">
                <a16:creationId xmlns:a16="http://schemas.microsoft.com/office/drawing/2014/main" id="{4CBCD60C-FEB4-9F7B-A8FA-EC5744A0DA3D}"/>
              </a:ext>
            </a:extLst>
          </p:cNvPr>
          <p:cNvGraphicFramePr>
            <a:graphicFrameLocks noGrp="1"/>
          </p:cNvGraphicFramePr>
          <p:nvPr>
            <p:ph idx="1"/>
            <p:extLst>
              <p:ext uri="{D42A27DB-BD31-4B8C-83A1-F6EECF244321}">
                <p14:modId xmlns:p14="http://schemas.microsoft.com/office/powerpoint/2010/main" val="1034724714"/>
              </p:ext>
            </p:extLst>
          </p:nvPr>
        </p:nvGraphicFramePr>
        <p:xfrm>
          <a:off x="222250" y="1084580"/>
          <a:ext cx="8699500" cy="5095240"/>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val="619776647"/>
                    </a:ext>
                  </a:extLst>
                </a:gridCol>
                <a:gridCol w="2660650">
                  <a:extLst>
                    <a:ext uri="{9D8B030D-6E8A-4147-A177-3AD203B41FA5}">
                      <a16:colId xmlns:a16="http://schemas.microsoft.com/office/drawing/2014/main" val="754615471"/>
                    </a:ext>
                  </a:extLst>
                </a:gridCol>
                <a:gridCol w="3543300">
                  <a:extLst>
                    <a:ext uri="{9D8B030D-6E8A-4147-A177-3AD203B41FA5}">
                      <a16:colId xmlns:a16="http://schemas.microsoft.com/office/drawing/2014/main" val="2936943198"/>
                    </a:ext>
                  </a:extLst>
                </a:gridCol>
              </a:tblGrid>
              <a:tr h="370840">
                <a:tc>
                  <a:txBody>
                    <a:bodyPr/>
                    <a:lstStyle/>
                    <a:p>
                      <a:r>
                        <a:rPr lang="en-US">
                          <a:solidFill>
                            <a:schemeClr val="tx1"/>
                          </a:solidFill>
                        </a:rPr>
                        <a:t>Disinfectant</a:t>
                      </a:r>
                    </a:p>
                  </a:txBody>
                  <a:tcPr>
                    <a:solidFill>
                      <a:srgbClr val="B3EDFF"/>
                    </a:solidFill>
                  </a:tcPr>
                </a:tc>
                <a:tc>
                  <a:txBody>
                    <a:bodyPr/>
                    <a:lstStyle/>
                    <a:p>
                      <a:r>
                        <a:rPr lang="en-US">
                          <a:solidFill>
                            <a:schemeClr val="tx1"/>
                          </a:solidFill>
                        </a:rPr>
                        <a:t>Advantages</a:t>
                      </a:r>
                    </a:p>
                  </a:txBody>
                  <a:tcPr>
                    <a:solidFill>
                      <a:srgbClr val="B3EDFF"/>
                    </a:solidFill>
                  </a:tcPr>
                </a:tc>
                <a:tc>
                  <a:txBody>
                    <a:bodyPr/>
                    <a:lstStyle/>
                    <a:p>
                      <a:r>
                        <a:rPr lang="en-US">
                          <a:solidFill>
                            <a:schemeClr val="tx1"/>
                          </a:solidFill>
                        </a:rPr>
                        <a:t>Disadvantages</a:t>
                      </a:r>
                    </a:p>
                  </a:txBody>
                  <a:tcPr>
                    <a:solidFill>
                      <a:srgbClr val="B3EDFF"/>
                    </a:solidFill>
                  </a:tcPr>
                </a:tc>
                <a:extLst>
                  <a:ext uri="{0D108BD9-81ED-4DB2-BD59-A6C34878D82A}">
                    <a16:rowId xmlns:a16="http://schemas.microsoft.com/office/drawing/2014/main" val="249986480"/>
                  </a:ext>
                </a:extLst>
              </a:tr>
              <a:tr h="370840">
                <a:tc>
                  <a:txBody>
                    <a:bodyPr/>
                    <a:lstStyle/>
                    <a:p>
                      <a:pPr marL="0" indent="0">
                        <a:buFont typeface="Arial" panose="020B0604020202020204" pitchFamily="34" charset="0"/>
                        <a:buNone/>
                      </a:pPr>
                      <a:r>
                        <a:rPr lang="en-US" sz="1400"/>
                        <a:t>Traditional bleach (sodium hypochlorite)</a:t>
                      </a:r>
                      <a:r>
                        <a:rPr lang="en-US" sz="1400" baseline="30000"/>
                        <a:t>17</a:t>
                      </a:r>
                      <a:endParaRPr lang="en-US" sz="1400"/>
                    </a:p>
                  </a:txBody>
                  <a:tcPr>
                    <a:solidFill>
                      <a:srgbClr val="DBE3E9"/>
                    </a:solidFill>
                  </a:tcPr>
                </a:tc>
                <a:tc>
                  <a:txBody>
                    <a:bodyPr/>
                    <a:lstStyle/>
                    <a:p>
                      <a:pPr marL="228600" indent="-228600">
                        <a:buFont typeface="Arial" panose="020B0604020202020204" pitchFamily="34" charset="0"/>
                        <a:buChar char="•"/>
                      </a:pPr>
                      <a:r>
                        <a:rPr lang="en-US" sz="1400"/>
                        <a:t>Inexpensive</a:t>
                      </a:r>
                    </a:p>
                  </a:txBody>
                  <a:tcPr>
                    <a:solidFill>
                      <a:srgbClr val="DBE3E9"/>
                    </a:solidFill>
                  </a:tcPr>
                </a:tc>
                <a:tc>
                  <a:txBody>
                    <a:bodyPr/>
                    <a:lstStyle/>
                    <a:p>
                      <a:pPr marL="228600" indent="-228600">
                        <a:buFont typeface="Arial" panose="020B0604020202020204" pitchFamily="34" charset="0"/>
                        <a:buChar char="•"/>
                      </a:pPr>
                      <a:r>
                        <a:rPr lang="en-US" sz="1400"/>
                        <a:t>Requires pre-cleaning of surfaces</a:t>
                      </a:r>
                    </a:p>
                    <a:p>
                      <a:pPr marL="228600" indent="-228600">
                        <a:buFont typeface="Arial" panose="020B0604020202020204" pitchFamily="34" charset="0"/>
                        <a:buChar char="•"/>
                      </a:pPr>
                      <a:r>
                        <a:rPr lang="en-US" sz="1400"/>
                        <a:t>May damage surfaces</a:t>
                      </a:r>
                    </a:p>
                    <a:p>
                      <a:pPr marL="228600" indent="-228600">
                        <a:buFont typeface="Arial" panose="020B0604020202020204" pitchFamily="34" charset="0"/>
                        <a:buChar char="•"/>
                      </a:pPr>
                      <a:r>
                        <a:rPr lang="en-US" sz="1400"/>
                        <a:t>Leaves residue, requiring rinsing</a:t>
                      </a:r>
                    </a:p>
                    <a:p>
                      <a:pPr marL="228600" indent="-228600">
                        <a:buFont typeface="Arial" panose="020B0604020202020204" pitchFamily="34" charset="0"/>
                        <a:buChar char="•"/>
                      </a:pPr>
                      <a:r>
                        <a:rPr lang="en-US" sz="1400"/>
                        <a:t>Strong odor and irritant</a:t>
                      </a:r>
                    </a:p>
                    <a:p>
                      <a:pPr marL="228600" indent="-228600">
                        <a:buFont typeface="Arial" panose="020B0604020202020204" pitchFamily="34" charset="0"/>
                        <a:buChar char="•"/>
                      </a:pPr>
                      <a:r>
                        <a:rPr lang="en-US" sz="1400"/>
                        <a:t>Short shelf life</a:t>
                      </a:r>
                    </a:p>
                  </a:txBody>
                  <a:tcPr>
                    <a:solidFill>
                      <a:srgbClr val="DBE3E9"/>
                    </a:solidFill>
                  </a:tcPr>
                </a:tc>
                <a:extLst>
                  <a:ext uri="{0D108BD9-81ED-4DB2-BD59-A6C34878D82A}">
                    <a16:rowId xmlns:a16="http://schemas.microsoft.com/office/drawing/2014/main" val="1788048419"/>
                  </a:ext>
                </a:extLst>
              </a:tr>
              <a:tr h="370840">
                <a:tc>
                  <a:txBody>
                    <a:bodyPr/>
                    <a:lstStyle/>
                    <a:p>
                      <a:pPr marL="0" indent="0">
                        <a:buFont typeface="Arial" panose="020B0604020202020204" pitchFamily="34" charset="0"/>
                        <a:buNone/>
                      </a:pPr>
                      <a:r>
                        <a:rPr lang="en-US" sz="1400" b="0"/>
                        <a:t>Newer bleach-neutralizer combinations </a:t>
                      </a:r>
                      <a:r>
                        <a:rPr lang="en-US" sz="1400"/>
                        <a:t>(Clorox Healthcare® Fuzion® Cleaner Disinfectant)</a:t>
                      </a:r>
                      <a:r>
                        <a:rPr lang="en-US" sz="1400" baseline="30000"/>
                        <a:t>21</a:t>
                      </a:r>
                      <a:endParaRPr lang="en-US" sz="1400"/>
                    </a:p>
                  </a:txBody>
                  <a:tcPr>
                    <a:solidFill>
                      <a:srgbClr val="E5F3F3"/>
                    </a:solidFill>
                  </a:tcPr>
                </a:tc>
                <a:tc>
                  <a:txBody>
                    <a:bodyPr/>
                    <a:lstStyle/>
                    <a:p>
                      <a:pPr marL="228600" indent="-228600">
                        <a:buFont typeface="Arial" panose="020B0604020202020204" pitchFamily="34" charset="0"/>
                        <a:buChar char="•"/>
                      </a:pPr>
                      <a:r>
                        <a:rPr lang="en-US" sz="1400"/>
                        <a:t>One-step cleaner and disinfectant</a:t>
                      </a:r>
                    </a:p>
                    <a:p>
                      <a:pPr marL="228600" indent="-228600">
                        <a:buFont typeface="Arial" panose="020B0604020202020204" pitchFamily="34" charset="0"/>
                        <a:buChar char="•"/>
                      </a:pPr>
                      <a:r>
                        <a:rPr lang="en-US" sz="1400"/>
                        <a:t>Better smell</a:t>
                      </a:r>
                    </a:p>
                    <a:p>
                      <a:pPr marL="228600" indent="-228600">
                        <a:buFont typeface="Arial" panose="020B0604020202020204" pitchFamily="34" charset="0"/>
                        <a:buChar char="•"/>
                      </a:pPr>
                      <a:r>
                        <a:rPr lang="en-US" sz="1400"/>
                        <a:t>Less damaging to surfaces</a:t>
                      </a:r>
                    </a:p>
                  </a:txBody>
                  <a:tcPr>
                    <a:solidFill>
                      <a:srgbClr val="E5F3F3"/>
                    </a:solidFill>
                  </a:tcPr>
                </a:tc>
                <a:tc>
                  <a:txBody>
                    <a:bodyPr/>
                    <a:lstStyle/>
                    <a:p>
                      <a:pPr marL="228600" indent="-228600">
                        <a:buFont typeface="Arial" panose="020B0604020202020204" pitchFamily="34" charset="0"/>
                        <a:buChar char="•"/>
                      </a:pPr>
                      <a:r>
                        <a:rPr lang="en-US" sz="1400"/>
                        <a:t>More expensive</a:t>
                      </a:r>
                    </a:p>
                    <a:p>
                      <a:pPr marL="228600" indent="-228600">
                        <a:buFont typeface="Arial" panose="020B0604020202020204" pitchFamily="34" charset="0"/>
                        <a:buChar char="•"/>
                      </a:pPr>
                      <a:r>
                        <a:rPr lang="en-US" sz="1400"/>
                        <a:t>Limited application, such as spray form</a:t>
                      </a:r>
                    </a:p>
                  </a:txBody>
                  <a:tcPr>
                    <a:solidFill>
                      <a:srgbClr val="E5F3F3"/>
                    </a:solidFill>
                  </a:tcPr>
                </a:tc>
                <a:extLst>
                  <a:ext uri="{0D108BD9-81ED-4DB2-BD59-A6C34878D82A}">
                    <a16:rowId xmlns:a16="http://schemas.microsoft.com/office/drawing/2014/main" val="970056181"/>
                  </a:ext>
                </a:extLst>
              </a:tr>
              <a:tr h="370840">
                <a:tc>
                  <a:txBody>
                    <a:bodyPr/>
                    <a:lstStyle/>
                    <a:p>
                      <a:pPr marL="0" indent="0">
                        <a:buFont typeface="Arial" panose="020B0604020202020204" pitchFamily="34" charset="0"/>
                        <a:buNone/>
                      </a:pPr>
                      <a:r>
                        <a:rPr lang="en-US" sz="1400" err="1"/>
                        <a:t>NaDCC</a:t>
                      </a:r>
                      <a:r>
                        <a:rPr lang="en-US" sz="1400"/>
                        <a:t> (chlorine-based sodium </a:t>
                      </a:r>
                      <a:r>
                        <a:rPr lang="en-US" sz="1400" err="1"/>
                        <a:t>dichloroisocyanurate</a:t>
                      </a:r>
                      <a:r>
                        <a:rPr lang="en-US" sz="1400"/>
                        <a:t>)</a:t>
                      </a:r>
                      <a:r>
                        <a:rPr lang="en-US" sz="1400" baseline="30000"/>
                        <a:t>22</a:t>
                      </a:r>
                      <a:endParaRPr lang="en-US" sz="1400"/>
                    </a:p>
                  </a:txBody>
                  <a:tcPr>
                    <a:solidFill>
                      <a:srgbClr val="DBE3E9"/>
                    </a:solidFill>
                  </a:tcPr>
                </a:tc>
                <a:tc>
                  <a:txBody>
                    <a:bodyPr/>
                    <a:lstStyle/>
                    <a:p>
                      <a:pPr marL="228600" indent="-228600">
                        <a:buFont typeface="Arial" panose="020B0604020202020204" pitchFamily="34" charset="0"/>
                        <a:buChar char="•"/>
                      </a:pPr>
                      <a:r>
                        <a:rPr lang="en-US" sz="1400"/>
                        <a:t>One-step cleaner and disinfectant</a:t>
                      </a:r>
                    </a:p>
                    <a:p>
                      <a:pPr marL="228600" indent="-228600">
                        <a:buFont typeface="Arial" panose="020B0604020202020204" pitchFamily="34" charset="0"/>
                        <a:buChar char="•"/>
                      </a:pPr>
                      <a:r>
                        <a:rPr lang="en-US" sz="1400"/>
                        <a:t>Inexpensive</a:t>
                      </a:r>
                    </a:p>
                    <a:p>
                      <a:pPr marL="228600" indent="-228600">
                        <a:buFont typeface="Arial" panose="020B0604020202020204" pitchFamily="34" charset="0"/>
                        <a:buChar char="•"/>
                      </a:pPr>
                      <a:r>
                        <a:rPr lang="en-US" sz="1400"/>
                        <a:t>Stable half-life</a:t>
                      </a:r>
                    </a:p>
                  </a:txBody>
                  <a:tcPr>
                    <a:solidFill>
                      <a:srgbClr val="DBE3E9"/>
                    </a:solidFill>
                  </a:tcPr>
                </a:tc>
                <a:tc>
                  <a:txBody>
                    <a:bodyPr/>
                    <a:lstStyle/>
                    <a:p>
                      <a:pPr marL="228600" indent="-228600">
                        <a:buFont typeface="Arial" panose="020B0604020202020204" pitchFamily="34" charset="0"/>
                        <a:buChar char="•"/>
                      </a:pPr>
                      <a:r>
                        <a:rPr lang="en-US" sz="1400"/>
                        <a:t>Leaves some residue</a:t>
                      </a:r>
                    </a:p>
                    <a:p>
                      <a:pPr marL="228600" indent="-228600">
                        <a:buFont typeface="Arial" panose="020B0604020202020204" pitchFamily="34" charset="0"/>
                        <a:buChar char="•"/>
                      </a:pPr>
                      <a:r>
                        <a:rPr lang="en-US" sz="1400"/>
                        <a:t>Mild odor</a:t>
                      </a:r>
                    </a:p>
                    <a:p>
                      <a:pPr marL="228600" indent="-228600">
                        <a:buFont typeface="Arial" panose="020B0604020202020204" pitchFamily="34" charset="0"/>
                        <a:buChar char="•"/>
                      </a:pPr>
                      <a:r>
                        <a:rPr lang="en-US" sz="1400"/>
                        <a:t>Complex mixing and dilution, requiring personal protective equipment</a:t>
                      </a:r>
                    </a:p>
                  </a:txBody>
                  <a:tcPr>
                    <a:solidFill>
                      <a:srgbClr val="DBE3E9"/>
                    </a:solidFill>
                  </a:tcPr>
                </a:tc>
                <a:extLst>
                  <a:ext uri="{0D108BD9-81ED-4DB2-BD59-A6C34878D82A}">
                    <a16:rowId xmlns:a16="http://schemas.microsoft.com/office/drawing/2014/main" val="1022994365"/>
                  </a:ext>
                </a:extLst>
              </a:tr>
              <a:tr h="370840">
                <a:tc>
                  <a:txBody>
                    <a:bodyPr/>
                    <a:lstStyle/>
                    <a:p>
                      <a:pPr marL="0" indent="0">
                        <a:buFont typeface="Arial" panose="020B0604020202020204" pitchFamily="34" charset="0"/>
                        <a:buNone/>
                      </a:pPr>
                      <a:r>
                        <a:rPr lang="en-US" sz="1400"/>
                        <a:t>Hydrogen peroxide/peracetic acid</a:t>
                      </a:r>
                      <a:r>
                        <a:rPr lang="en-US" sz="1400" baseline="30000"/>
                        <a:t>12,23</a:t>
                      </a:r>
                      <a:endParaRPr lang="en-US" sz="1400"/>
                    </a:p>
                  </a:txBody>
                  <a:tcPr>
                    <a:solidFill>
                      <a:srgbClr val="E5F3F3"/>
                    </a:solidFill>
                  </a:tcPr>
                </a:tc>
                <a:tc>
                  <a:txBody>
                    <a:bodyPr/>
                    <a:lstStyle/>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One-step cleaner and disinfectant</a:t>
                      </a:r>
                    </a:p>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No residue</a:t>
                      </a:r>
                    </a:p>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Less damaging to surfaces</a:t>
                      </a:r>
                    </a:p>
                  </a:txBody>
                  <a:tcPr>
                    <a:solidFill>
                      <a:srgbClr val="E5F3F3"/>
                    </a:solidFill>
                  </a:tcPr>
                </a:tc>
                <a:tc>
                  <a:txBody>
                    <a:bodyPr/>
                    <a:lstStyle/>
                    <a:p>
                      <a:pPr marL="228600" indent="-228600">
                        <a:buFont typeface="Arial" panose="020B0604020202020204" pitchFamily="34" charset="0"/>
                        <a:buChar char="•"/>
                      </a:pPr>
                      <a:r>
                        <a:rPr lang="en-US" sz="1400"/>
                        <a:t>Requires installation of dispensing unit</a:t>
                      </a:r>
                    </a:p>
                    <a:p>
                      <a:pPr marL="228600" indent="-228600">
                        <a:buFont typeface="Arial" panose="020B0604020202020204" pitchFamily="34" charset="0"/>
                        <a:buChar char="•"/>
                      </a:pPr>
                      <a:r>
                        <a:rPr lang="en-US" sz="1400"/>
                        <a:t>Mild odor</a:t>
                      </a:r>
                    </a:p>
                    <a:p>
                      <a:pPr marL="228600" indent="-228600">
                        <a:buFont typeface="Arial" panose="020B0604020202020204" pitchFamily="34" charset="0"/>
                        <a:buChar char="•"/>
                      </a:pPr>
                      <a:r>
                        <a:rPr lang="en-US" sz="1400"/>
                        <a:t>More expensive</a:t>
                      </a:r>
                    </a:p>
                  </a:txBody>
                  <a:tcPr>
                    <a:solidFill>
                      <a:srgbClr val="E5F3F3"/>
                    </a:solidFill>
                  </a:tcPr>
                </a:tc>
                <a:extLst>
                  <a:ext uri="{0D108BD9-81ED-4DB2-BD59-A6C34878D82A}">
                    <a16:rowId xmlns:a16="http://schemas.microsoft.com/office/drawing/2014/main" val="3176326916"/>
                  </a:ext>
                </a:extLst>
              </a:tr>
              <a:tr h="370840">
                <a:tc>
                  <a:txBody>
                    <a:bodyPr/>
                    <a:lstStyle/>
                    <a:p>
                      <a:pPr marL="0" indent="0">
                        <a:buFont typeface="Arial" panose="020B0604020202020204" pitchFamily="34" charset="0"/>
                        <a:buNone/>
                      </a:pPr>
                      <a:r>
                        <a:rPr lang="en-US" sz="1400"/>
                        <a:t>Novel sporicidal hydrogen peroxide (PDI Sani-</a:t>
                      </a:r>
                      <a:r>
                        <a:rPr lang="en-US" sz="1400" err="1"/>
                        <a:t>HyPerCide</a:t>
                      </a:r>
                      <a:r>
                        <a:rPr lang="en-US" sz="1400"/>
                        <a:t>®)</a:t>
                      </a:r>
                      <a:r>
                        <a:rPr lang="en-US" sz="1400" baseline="30000"/>
                        <a:t>24</a:t>
                      </a:r>
                      <a:endParaRPr lang="en-US" sz="1400"/>
                    </a:p>
                  </a:txBody>
                  <a:tcPr>
                    <a:solidFill>
                      <a:srgbClr val="DBE3E9"/>
                    </a:solidFill>
                  </a:tcPr>
                </a:tc>
                <a:tc>
                  <a:txBody>
                    <a:bodyPr/>
                    <a:lstStyle/>
                    <a:p>
                      <a:pPr marL="228600" indent="-228600">
                        <a:buFont typeface="Arial" panose="020B0604020202020204" pitchFamily="34" charset="0"/>
                        <a:buChar char="•"/>
                      </a:pPr>
                      <a:r>
                        <a:rPr lang="en-US" sz="1400"/>
                        <a:t>One-step cleaner and disinfectant</a:t>
                      </a:r>
                    </a:p>
                    <a:p>
                      <a:pPr marL="228600" indent="-228600">
                        <a:buFont typeface="Arial" panose="020B0604020202020204" pitchFamily="34" charset="0"/>
                        <a:buChar char="•"/>
                      </a:pPr>
                      <a:r>
                        <a:rPr lang="en-US" sz="1400"/>
                        <a:t>Wipe and spray</a:t>
                      </a:r>
                    </a:p>
                  </a:txBody>
                  <a:tcPr>
                    <a:solidFill>
                      <a:srgbClr val="DBE3E9"/>
                    </a:solidFill>
                  </a:tcPr>
                </a:tc>
                <a:tc>
                  <a:txBody>
                    <a:bodyPr/>
                    <a:lstStyle/>
                    <a:p>
                      <a:pPr marL="228600" indent="-228600">
                        <a:buFont typeface="Arial" panose="020B0604020202020204" pitchFamily="34" charset="0"/>
                        <a:buChar char="•"/>
                      </a:pPr>
                      <a:r>
                        <a:rPr lang="en-US" sz="1400" dirty="0"/>
                        <a:t>Limited availability</a:t>
                      </a:r>
                    </a:p>
                  </a:txBody>
                  <a:tcPr>
                    <a:solidFill>
                      <a:srgbClr val="DBE3E9"/>
                    </a:solidFill>
                  </a:tcPr>
                </a:tc>
                <a:extLst>
                  <a:ext uri="{0D108BD9-81ED-4DB2-BD59-A6C34878D82A}">
                    <a16:rowId xmlns:a16="http://schemas.microsoft.com/office/drawing/2014/main" val="2165095532"/>
                  </a:ext>
                </a:extLst>
              </a:tr>
            </a:tbl>
          </a:graphicData>
        </a:graphic>
      </p:graphicFrame>
      <p:sp>
        <p:nvSpPr>
          <p:cNvPr id="24" name="Slide Number Placeholder 23">
            <a:extLst>
              <a:ext uri="{FF2B5EF4-FFF2-40B4-BE49-F238E27FC236}">
                <a16:creationId xmlns:a16="http://schemas.microsoft.com/office/drawing/2014/main" id="{C9DDE41B-32F3-458F-93F2-EAAD1CA723B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0013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9A92752-1698-A2C0-EBD4-718723D55F81}"/>
              </a:ext>
            </a:extLst>
          </p:cNvPr>
          <p:cNvSpPr>
            <a:spLocks noGrp="1"/>
          </p:cNvSpPr>
          <p:nvPr>
            <p:ph type="title"/>
          </p:nvPr>
        </p:nvSpPr>
        <p:spPr/>
        <p:txBody>
          <a:bodyPr/>
          <a:lstStyle/>
          <a:p>
            <a:r>
              <a:rPr lang="en-US"/>
              <a:t>Use Of Sporicidal Agents</a:t>
            </a:r>
            <a:r>
              <a:rPr lang="en-US" baseline="30000"/>
              <a:t>25</a:t>
            </a:r>
            <a:endParaRPr lang="en-US"/>
          </a:p>
        </p:txBody>
      </p:sp>
      <p:sp>
        <p:nvSpPr>
          <p:cNvPr id="2" name="Content Placeholder 1">
            <a:extLst>
              <a:ext uri="{FF2B5EF4-FFF2-40B4-BE49-F238E27FC236}">
                <a16:creationId xmlns:a16="http://schemas.microsoft.com/office/drawing/2014/main" id="{17ED51D1-F171-D541-1D5F-AFDE2C03CA87}"/>
              </a:ext>
            </a:extLst>
          </p:cNvPr>
          <p:cNvSpPr>
            <a:spLocks noGrp="1"/>
          </p:cNvSpPr>
          <p:nvPr>
            <p:ph idx="1"/>
          </p:nvPr>
        </p:nvSpPr>
        <p:spPr>
          <a:xfrm>
            <a:off x="266700" y="1068612"/>
            <a:ext cx="8420100" cy="3845905"/>
          </a:xfrm>
        </p:spPr>
        <p:txBody>
          <a:bodyPr>
            <a:noAutofit/>
          </a:bodyPr>
          <a:lstStyle/>
          <a:p>
            <a:r>
              <a:rPr lang="en-US" sz="2400"/>
              <a:t>Many hospitals do not use a sporicidal agent for environmental cleaning and disinfection for all rooms and areas.</a:t>
            </a:r>
          </a:p>
          <a:p>
            <a:pPr lvl="1"/>
            <a:r>
              <a:rPr lang="en-US" sz="2200"/>
              <a:t>Instead, they often use a non-sporicidal and less expensive disinfectant such as quaternary ammonium for regular, non-contact isolation rooms.</a:t>
            </a:r>
          </a:p>
          <a:p>
            <a:r>
              <a:rPr lang="en-US" sz="2400"/>
              <a:t>A 2019 survey of 47 environmental services personnel from hospitals across 26 U.S. states found the following:</a:t>
            </a:r>
          </a:p>
          <a:p>
            <a:pPr lvl="1"/>
            <a:r>
              <a:rPr lang="en-US" sz="2200"/>
              <a:t>Bleach was the most frequently used sporicidal disinfectant.</a:t>
            </a:r>
          </a:p>
          <a:p>
            <a:pPr lvl="1"/>
            <a:r>
              <a:rPr lang="en-US" sz="2200"/>
              <a:t>Regarding the use of sporicidal disinfectants for regular rooms:</a:t>
            </a:r>
          </a:p>
        </p:txBody>
      </p:sp>
      <p:sp>
        <p:nvSpPr>
          <p:cNvPr id="3" name="Text Placeholder 2">
            <a:extLst>
              <a:ext uri="{FF2B5EF4-FFF2-40B4-BE49-F238E27FC236}">
                <a16:creationId xmlns:a16="http://schemas.microsoft.com/office/drawing/2014/main" id="{1D420761-D430-437C-8C10-554D9E68454A}"/>
              </a:ext>
            </a:extLst>
          </p:cNvPr>
          <p:cNvSpPr>
            <a:spLocks noGrp="1"/>
          </p:cNvSpPr>
          <p:nvPr>
            <p:ph type="body" sz="quarter" idx="11"/>
          </p:nvPr>
        </p:nvSpPr>
        <p:spPr>
          <a:xfrm>
            <a:off x="3291840" y="4667534"/>
            <a:ext cx="5394960" cy="1651135"/>
          </a:xfrm>
        </p:spPr>
        <p:txBody>
          <a:bodyPr>
            <a:noAutofit/>
          </a:bodyPr>
          <a:lstStyle/>
          <a:p>
            <a:pPr marL="365760" lvl="1" indent="-365760">
              <a:buFont typeface="Wingdings" panose="05000000000000000000" pitchFamily="2" charset="2"/>
              <a:buChar char="§"/>
            </a:pPr>
            <a:r>
              <a:rPr lang="en-US" sz="2200"/>
              <a:t>Five hospitals (10.6 percent) routinely used them during </a:t>
            </a:r>
            <a:r>
              <a:rPr lang="en-US" sz="2200" b="1"/>
              <a:t>daily</a:t>
            </a:r>
            <a:r>
              <a:rPr lang="en-US" sz="2200"/>
              <a:t> disinfection.</a:t>
            </a:r>
          </a:p>
          <a:p>
            <a:pPr marL="365760" lvl="1" indent="-365760">
              <a:buFont typeface="Wingdings" panose="05000000000000000000" pitchFamily="2" charset="2"/>
              <a:buChar char="§"/>
            </a:pPr>
            <a:r>
              <a:rPr lang="en-US" sz="2200"/>
              <a:t>Eight hospitals (17 percent) routinely used them during </a:t>
            </a:r>
            <a:r>
              <a:rPr lang="en-US" sz="2200" b="1"/>
              <a:t>terminal</a:t>
            </a:r>
            <a:r>
              <a:rPr lang="en-US" sz="2200"/>
              <a:t> disinfection.</a:t>
            </a:r>
          </a:p>
        </p:txBody>
      </p:sp>
      <p:sp>
        <p:nvSpPr>
          <p:cNvPr id="23" name="Slide Number Placeholder 22">
            <a:extLst>
              <a:ext uri="{FF2B5EF4-FFF2-40B4-BE49-F238E27FC236}">
                <a16:creationId xmlns:a16="http://schemas.microsoft.com/office/drawing/2014/main" id="{39416C08-9DCA-90F8-F165-3C9FC4C0F44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pic>
        <p:nvPicPr>
          <p:cNvPr id="2050" name="Picture 2">
            <a:extLst>
              <a:ext uri="{FF2B5EF4-FFF2-40B4-BE49-F238E27FC236}">
                <a16:creationId xmlns:a16="http://schemas.microsoft.com/office/drawing/2014/main" id="{C21B74D8-9580-4195-D8DF-CA481EF65027}"/>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955921" y="4805333"/>
            <a:ext cx="2075002" cy="14110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5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BF841AF-A67F-5799-D929-1E6AFD619BE5}"/>
              </a:ext>
            </a:extLst>
          </p:cNvPr>
          <p:cNvSpPr>
            <a:spLocks noGrp="1"/>
          </p:cNvSpPr>
          <p:nvPr>
            <p:ph type="title"/>
          </p:nvPr>
        </p:nvSpPr>
        <p:spPr>
          <a:xfrm>
            <a:off x="457200" y="0"/>
            <a:ext cx="6640830" cy="853048"/>
          </a:xfrm>
        </p:spPr>
        <p:txBody>
          <a:bodyPr>
            <a:noAutofit/>
          </a:bodyPr>
          <a:lstStyle/>
          <a:p>
            <a:r>
              <a:rPr lang="en-US" sz="3200"/>
              <a:t>Universal Sporicidal: Advantages and Disadvantages</a:t>
            </a:r>
            <a:r>
              <a:rPr lang="en-US" sz="3200" baseline="30000"/>
              <a:t>26</a:t>
            </a:r>
            <a:endParaRPr lang="en-US" sz="3200"/>
          </a:p>
        </p:txBody>
      </p:sp>
      <p:sp>
        <p:nvSpPr>
          <p:cNvPr id="2" name="Content Placeholder 1">
            <a:extLst>
              <a:ext uri="{FF2B5EF4-FFF2-40B4-BE49-F238E27FC236}">
                <a16:creationId xmlns:a16="http://schemas.microsoft.com/office/drawing/2014/main" id="{98334B12-0636-E7E6-6CF8-3FEE6EF9DC9D}"/>
              </a:ext>
            </a:extLst>
          </p:cNvPr>
          <p:cNvSpPr>
            <a:spLocks noGrp="1"/>
          </p:cNvSpPr>
          <p:nvPr>
            <p:ph idx="1"/>
          </p:nvPr>
        </p:nvSpPr>
        <p:spPr>
          <a:xfrm>
            <a:off x="457200" y="1008378"/>
            <a:ext cx="8229600" cy="2731433"/>
          </a:xfrm>
        </p:spPr>
        <p:txBody>
          <a:bodyPr>
            <a:noAutofit/>
          </a:bodyPr>
          <a:lstStyle/>
          <a:p>
            <a:r>
              <a:rPr lang="en-US" sz="2600" b="1"/>
              <a:t>Universal sporicidal strategy:</a:t>
            </a:r>
            <a:r>
              <a:rPr lang="en-US" sz="2600"/>
              <a:t> a sporicidal disinfectant used in all patient care areas.</a:t>
            </a:r>
          </a:p>
          <a:p>
            <a:pPr>
              <a:spcBef>
                <a:spcPts val="1200"/>
              </a:spcBef>
            </a:pPr>
            <a:r>
              <a:rPr lang="en-US" sz="2600" u="sng"/>
              <a:t>Advantages:</a:t>
            </a:r>
          </a:p>
          <a:p>
            <a:pPr lvl="1"/>
            <a:r>
              <a:rPr lang="en-US" sz="2200"/>
              <a:t>May reduce </a:t>
            </a:r>
            <a:r>
              <a:rPr lang="en-US" sz="2200" i="1"/>
              <a:t>C. difficile </a:t>
            </a:r>
            <a:r>
              <a:rPr lang="en-US" sz="2200"/>
              <a:t>on a unit with high infection rates.</a:t>
            </a:r>
          </a:p>
          <a:p>
            <a:pPr lvl="1"/>
            <a:r>
              <a:rPr lang="en-US" sz="2200"/>
              <a:t>May simplify cleaning processes for environmental care associates.</a:t>
            </a:r>
          </a:p>
        </p:txBody>
      </p:sp>
      <p:sp>
        <p:nvSpPr>
          <p:cNvPr id="3" name="Text Placeholder 2">
            <a:extLst>
              <a:ext uri="{FF2B5EF4-FFF2-40B4-BE49-F238E27FC236}">
                <a16:creationId xmlns:a16="http://schemas.microsoft.com/office/drawing/2014/main" id="{746EC3B6-014A-0391-DBC6-D715455CAF19}"/>
              </a:ext>
            </a:extLst>
          </p:cNvPr>
          <p:cNvSpPr>
            <a:spLocks noGrp="1"/>
          </p:cNvSpPr>
          <p:nvPr>
            <p:ph type="body" sz="quarter" idx="11"/>
          </p:nvPr>
        </p:nvSpPr>
        <p:spPr>
          <a:xfrm>
            <a:off x="457200" y="3665203"/>
            <a:ext cx="4947313" cy="2813389"/>
          </a:xfrm>
        </p:spPr>
        <p:txBody>
          <a:bodyPr>
            <a:normAutofit fontScale="25000" lnSpcReduction="20000"/>
          </a:bodyPr>
          <a:lstStyle/>
          <a:p>
            <a:pPr marL="365760" indent="-365760">
              <a:lnSpc>
                <a:spcPct val="120000"/>
              </a:lnSpc>
              <a:buFont typeface="Arial" panose="020B0604020202020204" pitchFamily="34" charset="0"/>
              <a:buChar char="•"/>
            </a:pPr>
            <a:r>
              <a:rPr lang="en-US" sz="10400" u="sng"/>
              <a:t>Disadvantages:</a:t>
            </a:r>
          </a:p>
          <a:p>
            <a:pPr marL="822960" lvl="1" indent="-365760">
              <a:lnSpc>
                <a:spcPct val="120000"/>
              </a:lnSpc>
            </a:pPr>
            <a:r>
              <a:rPr lang="en-US" sz="8800"/>
              <a:t>May not reduce </a:t>
            </a:r>
            <a:r>
              <a:rPr lang="en-US" sz="8800" i="1"/>
              <a:t>C. difficile </a:t>
            </a:r>
            <a:r>
              <a:rPr lang="en-US" sz="8800"/>
              <a:t>on a unit with endemic infection rates.</a:t>
            </a:r>
          </a:p>
          <a:p>
            <a:pPr marL="822960" lvl="1" indent="-365760">
              <a:lnSpc>
                <a:spcPct val="120000"/>
              </a:lnSpc>
            </a:pPr>
            <a:r>
              <a:rPr lang="en-US" sz="8800"/>
              <a:t>May damage surfaces.</a:t>
            </a:r>
          </a:p>
          <a:p>
            <a:pPr marL="822960" lvl="1" indent="-365760">
              <a:lnSpc>
                <a:spcPct val="120000"/>
              </a:lnSpc>
            </a:pPr>
            <a:r>
              <a:rPr lang="en-US" sz="8800"/>
              <a:t>Strong odor and irritant.</a:t>
            </a:r>
          </a:p>
          <a:p>
            <a:pPr marL="822960" lvl="1" indent="-365760">
              <a:lnSpc>
                <a:spcPct val="120000"/>
              </a:lnSpc>
            </a:pPr>
            <a:r>
              <a:rPr lang="en-US" sz="8800"/>
              <a:t>Tends to be more costly.</a:t>
            </a:r>
          </a:p>
        </p:txBody>
      </p:sp>
      <p:pic>
        <p:nvPicPr>
          <p:cNvPr id="3074" name="Picture 2" descr="Image: A close-up of a gloved hand cleaning a high-touch surface.">
            <a:extLst>
              <a:ext uri="{FF2B5EF4-FFF2-40B4-BE49-F238E27FC236}">
                <a16:creationId xmlns:a16="http://schemas.microsoft.com/office/drawing/2014/main" id="{6322DF8A-A380-810D-04D7-351BCCBACF8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538402" y="3864333"/>
            <a:ext cx="2977933" cy="19852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2EDC5D10-7BDB-41AD-7AD6-2D6954B7913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29716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p:txBody>
          <a:bodyPr/>
          <a:lstStyle/>
          <a:p>
            <a:r>
              <a:rPr lang="en-US"/>
              <a:t>Educational Objectives</a:t>
            </a:r>
          </a:p>
        </p:txBody>
      </p:sp>
      <p:sp>
        <p:nvSpPr>
          <p:cNvPr id="10" name="Content Placeholder 9">
            <a:extLst>
              <a:ext uri="{FF2B5EF4-FFF2-40B4-BE49-F238E27FC236}">
                <a16:creationId xmlns:a16="http://schemas.microsoft.com/office/drawing/2014/main" id="{23E8A7B6-64BF-F440-B7B6-EEC3B2652741}"/>
              </a:ext>
            </a:extLst>
          </p:cNvPr>
          <p:cNvSpPr>
            <a:spLocks noGrp="1"/>
          </p:cNvSpPr>
          <p:nvPr>
            <p:ph idx="1"/>
          </p:nvPr>
        </p:nvSpPr>
        <p:spPr>
          <a:xfrm>
            <a:off x="457200" y="1294842"/>
            <a:ext cx="8229600" cy="4568929"/>
          </a:xfrm>
        </p:spPr>
        <p:txBody>
          <a:bodyPr>
            <a:normAutofit/>
          </a:bodyPr>
          <a:lstStyle/>
          <a:p>
            <a:pPr>
              <a:spcAft>
                <a:spcPts val="4000"/>
              </a:spcAft>
            </a:pPr>
            <a:r>
              <a:rPr lang="en-US"/>
              <a:t>Discuss why environmental cleaning is critical.  </a:t>
            </a:r>
          </a:p>
          <a:p>
            <a:pPr>
              <a:spcAft>
                <a:spcPts val="4000"/>
              </a:spcAft>
            </a:pPr>
            <a:r>
              <a:rPr lang="en-US"/>
              <a:t>Understand the current state of knowledge regarding environmental cleaning.</a:t>
            </a:r>
          </a:p>
          <a:p>
            <a:pPr>
              <a:spcAft>
                <a:spcPts val="4000"/>
              </a:spcAft>
            </a:pPr>
            <a:r>
              <a:rPr lang="en-US"/>
              <a:t>Explore interacting facets of environmental cleaning. </a:t>
            </a:r>
          </a:p>
        </p:txBody>
      </p:sp>
      <p:sp>
        <p:nvSpPr>
          <p:cNvPr id="2" name="Slide Number Placeholder 26">
            <a:extLst>
              <a:ext uri="{FF2B5EF4-FFF2-40B4-BE49-F238E27FC236}">
                <a16:creationId xmlns:a16="http://schemas.microsoft.com/office/drawing/2014/main" id="{06E54EBB-1E3B-C558-1584-904119C51809}"/>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9B11451-9340-50E9-3485-69DA56C606E3}"/>
              </a:ext>
            </a:extLst>
          </p:cNvPr>
          <p:cNvSpPr>
            <a:spLocks noGrp="1"/>
          </p:cNvSpPr>
          <p:nvPr>
            <p:ph type="title"/>
          </p:nvPr>
        </p:nvSpPr>
        <p:spPr>
          <a:xfrm>
            <a:off x="457200" y="-12700"/>
            <a:ext cx="8229600" cy="853048"/>
          </a:xfrm>
        </p:spPr>
        <p:txBody>
          <a:bodyPr>
            <a:noAutofit/>
          </a:bodyPr>
          <a:lstStyle/>
          <a:p>
            <a:r>
              <a:rPr lang="en-US" sz="3200"/>
              <a:t>Universal Sporicidal: Strategy Based on Infection Rates</a:t>
            </a:r>
            <a:r>
              <a:rPr lang="en-US" sz="3200" baseline="30000"/>
              <a:t>25,26</a:t>
            </a:r>
            <a:endParaRPr lang="en-US" sz="3200"/>
          </a:p>
        </p:txBody>
      </p:sp>
      <p:sp>
        <p:nvSpPr>
          <p:cNvPr id="2" name="Content Placeholder 1">
            <a:extLst>
              <a:ext uri="{FF2B5EF4-FFF2-40B4-BE49-F238E27FC236}">
                <a16:creationId xmlns:a16="http://schemas.microsoft.com/office/drawing/2014/main" id="{6A1C2CFB-D2D6-00B2-6307-5C3F9BFFDBCE}"/>
              </a:ext>
            </a:extLst>
          </p:cNvPr>
          <p:cNvSpPr>
            <a:spLocks noGrp="1"/>
          </p:cNvSpPr>
          <p:nvPr>
            <p:ph idx="1"/>
          </p:nvPr>
        </p:nvSpPr>
        <p:spPr>
          <a:xfrm>
            <a:off x="457200" y="1097279"/>
            <a:ext cx="8229600" cy="2766061"/>
          </a:xfrm>
        </p:spPr>
        <p:txBody>
          <a:bodyPr>
            <a:noAutofit/>
          </a:bodyPr>
          <a:lstStyle/>
          <a:p>
            <a:r>
              <a:rPr lang="en-US" sz="2800"/>
              <a:t>Implement during daily and terminal cleaning </a:t>
            </a:r>
            <a:r>
              <a:rPr lang="en-US" sz="2800" b="1"/>
              <a:t>when </a:t>
            </a:r>
            <a:r>
              <a:rPr lang="en-US" sz="2800" b="1" i="1"/>
              <a:t>C. difficile</a:t>
            </a:r>
            <a:r>
              <a:rPr lang="en-US" sz="2800" b="1"/>
              <a:t> or multidrug-resistant organism (MDRO)</a:t>
            </a:r>
            <a:r>
              <a:rPr lang="en-US" sz="2800"/>
              <a:t> </a:t>
            </a:r>
            <a:r>
              <a:rPr lang="en-US" sz="2800" b="1"/>
              <a:t>infection rates are above a certain threshold. </a:t>
            </a:r>
          </a:p>
          <a:p>
            <a:pPr lvl="1"/>
            <a:r>
              <a:rPr lang="en-US" sz="2600"/>
              <a:t>Even if suboptimal cleaning did not cause the increase in </a:t>
            </a:r>
            <a:r>
              <a:rPr lang="en-US" sz="2600" i="1"/>
              <a:t>C. difficile</a:t>
            </a:r>
            <a:r>
              <a:rPr lang="en-US" sz="2600"/>
              <a:t>, “colonization pressure” may lead to environmentally-related transmissions.</a:t>
            </a:r>
          </a:p>
        </p:txBody>
      </p:sp>
      <p:sp>
        <p:nvSpPr>
          <p:cNvPr id="3" name="Text Placeholder 2">
            <a:extLst>
              <a:ext uri="{FF2B5EF4-FFF2-40B4-BE49-F238E27FC236}">
                <a16:creationId xmlns:a16="http://schemas.microsoft.com/office/drawing/2014/main" id="{0E7F01A5-EE37-A2FE-7AB7-B1FC6354BE95}"/>
              </a:ext>
            </a:extLst>
          </p:cNvPr>
          <p:cNvSpPr>
            <a:spLocks noGrp="1"/>
          </p:cNvSpPr>
          <p:nvPr>
            <p:ph type="body" sz="quarter" idx="11"/>
          </p:nvPr>
        </p:nvSpPr>
        <p:spPr>
          <a:xfrm>
            <a:off x="457200" y="3853050"/>
            <a:ext cx="3966729" cy="2384669"/>
          </a:xfrm>
        </p:spPr>
        <p:txBody>
          <a:bodyPr>
            <a:noAutofit/>
          </a:bodyPr>
          <a:lstStyle/>
          <a:p>
            <a:pPr marL="365760" indent="-365760">
              <a:buFont typeface="Arial" panose="020B0604020202020204" pitchFamily="34" charset="0"/>
              <a:buChar char="•"/>
            </a:pPr>
            <a:r>
              <a:rPr lang="en-US" sz="2800"/>
              <a:t>Return to standard processes when rates normalize or after a standard period of time.</a:t>
            </a:r>
          </a:p>
        </p:txBody>
      </p:sp>
      <p:pic>
        <p:nvPicPr>
          <p:cNvPr id="4098" name="Picture 2">
            <a:extLst>
              <a:ext uri="{FF2B5EF4-FFF2-40B4-BE49-F238E27FC236}">
                <a16:creationId xmlns:a16="http://schemas.microsoft.com/office/drawing/2014/main" id="{A61046A4-C429-9598-8EBD-D20D35D14EDC}"/>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4741461" y="3923753"/>
            <a:ext cx="3367660" cy="22432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9187529F-1BDF-9C84-DF19-D16B4383456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70741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0A9B0DB-3B8D-AF3D-D874-783848B61A0E}"/>
              </a:ext>
            </a:extLst>
          </p:cNvPr>
          <p:cNvSpPr>
            <a:spLocks noGrp="1"/>
          </p:cNvSpPr>
          <p:nvPr>
            <p:ph type="title"/>
          </p:nvPr>
        </p:nvSpPr>
        <p:spPr>
          <a:xfrm>
            <a:off x="457200" y="-12700"/>
            <a:ext cx="8229600" cy="853048"/>
          </a:xfrm>
        </p:spPr>
        <p:txBody>
          <a:bodyPr>
            <a:noAutofit/>
          </a:bodyPr>
          <a:lstStyle/>
          <a:p>
            <a:r>
              <a:rPr lang="en-US" sz="3200"/>
              <a:t>Universal Sporicidal: Terminal Cleaning Strategy</a:t>
            </a:r>
            <a:r>
              <a:rPr lang="en-US" sz="3200" baseline="30000"/>
              <a:t>25,26</a:t>
            </a:r>
            <a:endParaRPr lang="en-US" sz="3200"/>
          </a:p>
        </p:txBody>
      </p:sp>
      <p:sp>
        <p:nvSpPr>
          <p:cNvPr id="2" name="Content Placeholder 1">
            <a:extLst>
              <a:ext uri="{FF2B5EF4-FFF2-40B4-BE49-F238E27FC236}">
                <a16:creationId xmlns:a16="http://schemas.microsoft.com/office/drawing/2014/main" id="{4CA13799-1FE3-D74B-4A4A-814E668C40DB}"/>
              </a:ext>
            </a:extLst>
          </p:cNvPr>
          <p:cNvSpPr>
            <a:spLocks noGrp="1"/>
          </p:cNvSpPr>
          <p:nvPr>
            <p:ph idx="1"/>
          </p:nvPr>
        </p:nvSpPr>
        <p:spPr>
          <a:xfrm>
            <a:off x="457200" y="1097279"/>
            <a:ext cx="8023167" cy="3147175"/>
          </a:xfrm>
        </p:spPr>
        <p:txBody>
          <a:bodyPr>
            <a:noAutofit/>
          </a:bodyPr>
          <a:lstStyle/>
          <a:p>
            <a:r>
              <a:rPr lang="en-US" sz="2900"/>
              <a:t>Implement </a:t>
            </a:r>
            <a:r>
              <a:rPr lang="en-US" sz="2900" b="1"/>
              <a:t>during terminal cleaning </a:t>
            </a:r>
            <a:r>
              <a:rPr lang="en-US" sz="2900"/>
              <a:t>regardless of </a:t>
            </a:r>
            <a:r>
              <a:rPr lang="en-US" sz="2900" i="1"/>
              <a:t>C. difficile</a:t>
            </a:r>
            <a:r>
              <a:rPr lang="en-US" sz="2900"/>
              <a:t> or MDRO rates.</a:t>
            </a:r>
          </a:p>
          <a:p>
            <a:r>
              <a:rPr lang="en-US" sz="2900"/>
              <a:t>Using cleaning agents only at discharge causes less damages to surfaces and less potential irritation for patients as they are not in the room during the process.</a:t>
            </a:r>
          </a:p>
        </p:txBody>
      </p:sp>
      <p:sp>
        <p:nvSpPr>
          <p:cNvPr id="3" name="Text Placeholder 2">
            <a:extLst>
              <a:ext uri="{FF2B5EF4-FFF2-40B4-BE49-F238E27FC236}">
                <a16:creationId xmlns:a16="http://schemas.microsoft.com/office/drawing/2014/main" id="{B9117E50-65A7-93A3-FD73-4819587BF096}"/>
              </a:ext>
            </a:extLst>
          </p:cNvPr>
          <p:cNvSpPr>
            <a:spLocks noGrp="1"/>
          </p:cNvSpPr>
          <p:nvPr>
            <p:ph type="body" sz="quarter" idx="11"/>
          </p:nvPr>
        </p:nvSpPr>
        <p:spPr>
          <a:xfrm>
            <a:off x="4572000" y="3783603"/>
            <a:ext cx="4114800" cy="2548680"/>
          </a:xfrm>
        </p:spPr>
        <p:txBody>
          <a:bodyPr>
            <a:noAutofit/>
          </a:bodyPr>
          <a:lstStyle/>
          <a:p>
            <a:pPr marL="365760" indent="-365760">
              <a:buFont typeface="Arial" panose="020B0604020202020204" pitchFamily="34" charset="0"/>
              <a:buChar char="•"/>
            </a:pPr>
            <a:r>
              <a:rPr lang="en-US" sz="2900"/>
              <a:t>However, having different products for daily and terminal cleaning may cause confusion.</a:t>
            </a:r>
          </a:p>
        </p:txBody>
      </p:sp>
      <p:pic>
        <p:nvPicPr>
          <p:cNvPr id="5124" name="Picture 4">
            <a:extLst>
              <a:ext uri="{FF2B5EF4-FFF2-40B4-BE49-F238E27FC236}">
                <a16:creationId xmlns:a16="http://schemas.microsoft.com/office/drawing/2014/main" id="{58D36E53-2F65-677B-E26C-C1059837E57A}"/>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915913" y="3992613"/>
            <a:ext cx="3197374" cy="21306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A23EF733-13F1-8585-9005-4972EFBB19A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5187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F9607A6-3F04-CED7-7BAE-DEFE0A12C29C}"/>
              </a:ext>
            </a:extLst>
          </p:cNvPr>
          <p:cNvSpPr>
            <a:spLocks noGrp="1"/>
          </p:cNvSpPr>
          <p:nvPr>
            <p:ph type="title"/>
          </p:nvPr>
        </p:nvSpPr>
        <p:spPr>
          <a:xfrm>
            <a:off x="457200" y="0"/>
            <a:ext cx="8229600" cy="914400"/>
          </a:xfrm>
        </p:spPr>
        <p:txBody>
          <a:bodyPr>
            <a:noAutofit/>
          </a:bodyPr>
          <a:lstStyle/>
          <a:p>
            <a:r>
              <a:rPr lang="en-US" dirty="0"/>
              <a:t>Adjunct Cleaning Methods</a:t>
            </a:r>
          </a:p>
        </p:txBody>
      </p:sp>
      <p:pic>
        <p:nvPicPr>
          <p:cNvPr id="8" name="Picture Placeholder 7" descr="An illustration showing three interacting facets of environmental cleaning as puzzle pieces, with a focus on the third aspect. The facets include the following: quality of cleaning monitoring methods, effective disinfectant factors and strategies, and adjunct cleaning methods (emphasized).">
            <a:extLst>
              <a:ext uri="{FF2B5EF4-FFF2-40B4-BE49-F238E27FC236}">
                <a16:creationId xmlns:a16="http://schemas.microsoft.com/office/drawing/2014/main" id="{F7576B99-3BC1-5818-D70F-7EF50462256D}"/>
              </a:ext>
            </a:extLst>
          </p:cNvPr>
          <p:cNvPicPr>
            <a:picLocks noGrp="1" noChangeAspect="1"/>
          </p:cNvPicPr>
          <p:nvPr>
            <p:ph type="pic" sz="quarter" idx="10"/>
          </p:nvPr>
        </p:nvPicPr>
        <p:blipFill>
          <a:blip r:embed="rId2"/>
          <a:srcRect/>
          <a:stretch/>
        </p:blipFill>
        <p:spPr>
          <a:xfrm>
            <a:off x="1261872" y="1435610"/>
            <a:ext cx="6976872" cy="3854742"/>
          </a:xfrm>
        </p:spPr>
      </p:pic>
      <p:sp>
        <p:nvSpPr>
          <p:cNvPr id="5" name="Text Placeholder 4">
            <a:extLst>
              <a:ext uri="{FF2B5EF4-FFF2-40B4-BE49-F238E27FC236}">
                <a16:creationId xmlns:a16="http://schemas.microsoft.com/office/drawing/2014/main" id="{20FAF43C-F33F-7CA0-608D-E902E91286B1}"/>
              </a:ext>
            </a:extLst>
          </p:cNvPr>
          <p:cNvSpPr>
            <a:spLocks noGrp="1"/>
          </p:cNvSpPr>
          <p:nvPr>
            <p:ph type="body" idx="1"/>
          </p:nvPr>
        </p:nvSpPr>
        <p:spPr>
          <a:xfrm>
            <a:off x="365759" y="3858768"/>
            <a:ext cx="7210697" cy="2103120"/>
          </a:xfrm>
        </p:spPr>
        <p:txBody>
          <a:bodyPr/>
          <a:lstStyle/>
          <a:p>
            <a:r>
              <a:rPr lang="en-US" dirty="0"/>
              <a:t>Available “no-touch” technologies</a:t>
            </a:r>
          </a:p>
        </p:txBody>
      </p:sp>
      <p:sp>
        <p:nvSpPr>
          <p:cNvPr id="24" name="Slide Number Placeholder 23">
            <a:extLst>
              <a:ext uri="{FF2B5EF4-FFF2-40B4-BE49-F238E27FC236}">
                <a16:creationId xmlns:a16="http://schemas.microsoft.com/office/drawing/2014/main" id="{17353F03-0E8B-C7B1-8A88-15749083F4C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22</a:t>
            </a:fld>
            <a:endParaRPr lang="en-US"/>
          </a:p>
        </p:txBody>
      </p:sp>
    </p:spTree>
    <p:extLst>
      <p:ext uri="{BB962C8B-B14F-4D97-AF65-F5344CB8AC3E}">
        <p14:creationId xmlns:p14="http://schemas.microsoft.com/office/powerpoint/2010/main" val="25695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No-Touch Technologies</a:t>
            </a:r>
          </a:p>
        </p:txBody>
      </p:sp>
      <p:sp>
        <p:nvSpPr>
          <p:cNvPr id="27" name="Content Placeholder 26">
            <a:extLst>
              <a:ext uri="{FF2B5EF4-FFF2-40B4-BE49-F238E27FC236}">
                <a16:creationId xmlns:a16="http://schemas.microsoft.com/office/drawing/2014/main" id="{D9B9EC71-89AD-FA0C-B93B-2620F0BC140C}"/>
              </a:ext>
            </a:extLst>
          </p:cNvPr>
          <p:cNvSpPr>
            <a:spLocks noGrp="1"/>
          </p:cNvSpPr>
          <p:nvPr>
            <p:ph idx="1"/>
          </p:nvPr>
        </p:nvSpPr>
        <p:spPr>
          <a:xfrm>
            <a:off x="457200" y="1097279"/>
            <a:ext cx="8323118" cy="5024452"/>
          </a:xfrm>
        </p:spPr>
        <p:txBody>
          <a:bodyPr>
            <a:normAutofit/>
          </a:bodyPr>
          <a:lstStyle/>
          <a:p>
            <a:r>
              <a:rPr lang="en-US"/>
              <a:t>Two main types in use:</a:t>
            </a:r>
          </a:p>
          <a:p>
            <a:pPr marL="443777" lvl="1" indent="0">
              <a:spcBef>
                <a:spcPts val="2400"/>
              </a:spcBef>
              <a:buNone/>
            </a:pPr>
            <a:r>
              <a:rPr lang="en-US" sz="2400" b="1"/>
              <a:t>Ultraviolet-C (UV-C) Disinfection</a:t>
            </a:r>
          </a:p>
          <a:p>
            <a:pPr marL="443777" lvl="1" indent="0">
              <a:spcBef>
                <a:spcPts val="2400"/>
              </a:spcBef>
              <a:buNone/>
            </a:pPr>
            <a:endParaRPr lang="en-US" sz="2400" b="1"/>
          </a:p>
          <a:p>
            <a:pPr marL="443777" lvl="1" indent="0">
              <a:spcBef>
                <a:spcPts val="2400"/>
              </a:spcBef>
              <a:buNone/>
            </a:pPr>
            <a:endParaRPr lang="en-US" sz="2400" b="1"/>
          </a:p>
          <a:p>
            <a:pPr marL="443777" lvl="1" indent="0">
              <a:spcBef>
                <a:spcPts val="2400"/>
              </a:spcBef>
              <a:buNone/>
            </a:pPr>
            <a:endParaRPr lang="en-US" sz="2400" b="1"/>
          </a:p>
          <a:p>
            <a:pPr marL="443777" lvl="1" indent="0" algn="r">
              <a:spcBef>
                <a:spcPts val="2400"/>
              </a:spcBef>
              <a:buNone/>
            </a:pPr>
            <a:r>
              <a:rPr lang="en-US" sz="2400" b="1"/>
              <a:t>Hydrogen Peroxide Vapor (HPV)</a:t>
            </a:r>
          </a:p>
        </p:txBody>
      </p:sp>
      <p:cxnSp>
        <p:nvCxnSpPr>
          <p:cNvPr id="9" name="Straight Connector 8">
            <a:extLst>
              <a:ext uri="{FF2B5EF4-FFF2-40B4-BE49-F238E27FC236}">
                <a16:creationId xmlns:a16="http://schemas.microsoft.com/office/drawing/2014/main" id="{6D06505A-602B-532F-7786-F9C72CDB630A}"/>
              </a:ext>
              <a:ext uri="{C183D7F6-B498-43B3-948B-1728B52AA6E4}">
                <adec:decorative xmlns:adec="http://schemas.microsoft.com/office/drawing/2017/decorative" val="1"/>
              </a:ext>
            </a:extLst>
          </p:cNvPr>
          <p:cNvCxnSpPr>
            <a:cxnSpLocks/>
          </p:cNvCxnSpPr>
          <p:nvPr/>
        </p:nvCxnSpPr>
        <p:spPr>
          <a:xfrm>
            <a:off x="945632" y="3483323"/>
            <a:ext cx="7664824" cy="0"/>
          </a:xfrm>
          <a:prstGeom prst="line">
            <a:avLst/>
          </a:prstGeom>
          <a:ln w="63500" cap="rnd" cmpd="sng">
            <a:solidFill>
              <a:srgbClr val="009EC1"/>
            </a:solidFill>
            <a:prstDash val="sysDot"/>
            <a:round/>
          </a:ln>
        </p:spPr>
        <p:style>
          <a:lnRef idx="1">
            <a:schemeClr val="dk1"/>
          </a:lnRef>
          <a:fillRef idx="0">
            <a:schemeClr val="dk1"/>
          </a:fillRef>
          <a:effectRef idx="0">
            <a:schemeClr val="dk1"/>
          </a:effectRef>
          <a:fontRef idx="minor">
            <a:schemeClr val="tx1"/>
          </a:fontRef>
        </p:style>
      </p:cxnSp>
      <p:pic>
        <p:nvPicPr>
          <p:cNvPr id="49" name="Picture 48" descr="An illustration depicting an upright ultraviolet-C disinfection lamp.">
            <a:extLst>
              <a:ext uri="{FF2B5EF4-FFF2-40B4-BE49-F238E27FC236}">
                <a16:creationId xmlns:a16="http://schemas.microsoft.com/office/drawing/2014/main" id="{2FCE6F8C-ED66-DB8C-E625-1662AB687FA0}"/>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6165323" y="1071029"/>
            <a:ext cx="1114708" cy="2229415"/>
          </a:xfrm>
          <a:prstGeom prst="rect">
            <a:avLst/>
          </a:prstGeom>
          <a:effectLst>
            <a:outerShdw blurRad="50800" dist="38100" dir="2700000" algn="tl" rotWithShape="0">
              <a:prstClr val="black">
                <a:alpha val="40000"/>
              </a:prstClr>
            </a:outerShdw>
          </a:effectLst>
        </p:spPr>
      </p:pic>
      <p:pic>
        <p:nvPicPr>
          <p:cNvPr id="23" name="Picture 22" descr="An illustration depicting the operation of a hydrogen peroxide vapor disinfection device.">
            <a:extLst>
              <a:ext uri="{FF2B5EF4-FFF2-40B4-BE49-F238E27FC236}">
                <a16:creationId xmlns:a16="http://schemas.microsoft.com/office/drawing/2014/main" id="{0C6C9177-E1A9-4358-BFC9-05EE79E007A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80321" y="4013951"/>
            <a:ext cx="2713986" cy="1731308"/>
          </a:xfrm>
          <a:prstGeom prst="rect">
            <a:avLst/>
          </a:prstGeom>
          <a:effectLst>
            <a:outerShdw blurRad="50800" dist="38100" dir="2700000" algn="tl" rotWithShape="0">
              <a:prstClr val="black">
                <a:alpha val="40000"/>
              </a:prstClr>
            </a:outerShdw>
          </a:effectLst>
        </p:spPr>
      </p:pic>
      <p:sp>
        <p:nvSpPr>
          <p:cNvPr id="41" name="Text Placeholder 40">
            <a:extLst>
              <a:ext uri="{FF2B5EF4-FFF2-40B4-BE49-F238E27FC236}">
                <a16:creationId xmlns:a16="http://schemas.microsoft.com/office/drawing/2014/main" id="{CA737090-C413-8680-67C4-9EB86ABE040F}"/>
              </a:ext>
            </a:extLst>
          </p:cNvPr>
          <p:cNvSpPr>
            <a:spLocks noGrp="1"/>
          </p:cNvSpPr>
          <p:nvPr>
            <p:ph type="body" sz="quarter" idx="24"/>
          </p:nvPr>
        </p:nvSpPr>
        <p:spPr>
          <a:xfrm>
            <a:off x="1280321" y="5760721"/>
            <a:ext cx="2713986" cy="345549"/>
          </a:xfrm>
        </p:spPr>
        <p:txBody>
          <a:bodyPr>
            <a:noAutofit/>
          </a:bodyPr>
          <a:lstStyle/>
          <a:p>
            <a:pPr marL="0" indent="0">
              <a:buNone/>
            </a:pPr>
            <a:r>
              <a:rPr lang="en-US" sz="1000"/>
              <a:t>Source: Ecolab USA Inc. Used with permission.</a:t>
            </a:r>
          </a:p>
        </p:txBody>
      </p:sp>
      <p:sp>
        <p:nvSpPr>
          <p:cNvPr id="24" name="Slide Number Placeholder 26">
            <a:extLst>
              <a:ext uri="{FF2B5EF4-FFF2-40B4-BE49-F238E27FC236}">
                <a16:creationId xmlns:a16="http://schemas.microsoft.com/office/drawing/2014/main" id="{4B861FBB-2432-DA4D-7E03-3D25E8B13545}"/>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7729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167053C-E5E2-AACF-68DD-7198D263C4B6}"/>
              </a:ext>
            </a:extLst>
          </p:cNvPr>
          <p:cNvSpPr>
            <a:spLocks noGrp="1"/>
          </p:cNvSpPr>
          <p:nvPr>
            <p:ph type="title"/>
          </p:nvPr>
        </p:nvSpPr>
        <p:spPr/>
        <p:txBody>
          <a:bodyPr>
            <a:normAutofit/>
          </a:bodyPr>
          <a:lstStyle/>
          <a:p>
            <a:r>
              <a:rPr lang="en-US"/>
              <a:t>Examples Of UV-C Machines</a:t>
            </a:r>
          </a:p>
        </p:txBody>
      </p:sp>
      <p:pic>
        <p:nvPicPr>
          <p:cNvPr id="52" name="Picture 51" descr="Image: An ultraviolet-C disinfection lamp in operation.">
            <a:extLst>
              <a:ext uri="{FF2B5EF4-FFF2-40B4-BE49-F238E27FC236}">
                <a16:creationId xmlns:a16="http://schemas.microsoft.com/office/drawing/2014/main" id="{3C331DBA-ABFB-C741-2CD2-0FA6D1C866D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78946" y="2148840"/>
            <a:ext cx="1920240"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4" name="Picture 53" descr="Image An ultraviolet-C disinfection lamp in operation in a hospital patient room.">
            <a:extLst>
              <a:ext uri="{FF2B5EF4-FFF2-40B4-BE49-F238E27FC236}">
                <a16:creationId xmlns:a16="http://schemas.microsoft.com/office/drawing/2014/main" id="{B692C334-17BE-C134-18D8-559126E5A34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674759" y="2149843"/>
            <a:ext cx="4022558" cy="25583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7" name="Picture 46" descr="Image: An upright ultraviolet-C disinfection lamp.">
            <a:extLst>
              <a:ext uri="{FF2B5EF4-FFF2-40B4-BE49-F238E27FC236}">
                <a16:creationId xmlns:a16="http://schemas.microsoft.com/office/drawing/2014/main" id="{57C32B8C-F9AC-D1E1-3F65-93DE44C86D2B}"/>
              </a:ext>
            </a:extLst>
          </p:cNvPr>
          <p:cNvPicPr>
            <a:picLocks noChangeAspect="1"/>
          </p:cNvPicPr>
          <p:nvPr/>
        </p:nvPicPr>
        <p:blipFill rotWithShape="1">
          <a:blip r:embed="rId5" cstate="hqprint">
            <a:duotone>
              <a:prstClr val="black"/>
              <a:schemeClr val="accent6">
                <a:tint val="45000"/>
                <a:satMod val="400000"/>
              </a:schemeClr>
            </a:duotone>
            <a:extLst>
              <a:ext uri="{28A0092B-C50C-407E-A947-70E740481C1C}">
                <a14:useLocalDpi xmlns:a14="http://schemas.microsoft.com/office/drawing/2010/main"/>
              </a:ext>
            </a:extLst>
          </a:blip>
          <a:srcRect l="-2976"/>
          <a:stretch/>
        </p:blipFill>
        <p:spPr>
          <a:xfrm>
            <a:off x="7072890" y="2148840"/>
            <a:ext cx="1692164"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3" name="Slide Number Placeholder 26">
            <a:extLst>
              <a:ext uri="{FF2B5EF4-FFF2-40B4-BE49-F238E27FC236}">
                <a16:creationId xmlns:a16="http://schemas.microsoft.com/office/drawing/2014/main" id="{6864E679-2438-9556-D231-DAE279A3B03B}"/>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77545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0AF2912-CCBC-91EB-9CDC-6BAC9D87E0AA}"/>
              </a:ext>
            </a:extLst>
          </p:cNvPr>
          <p:cNvSpPr>
            <a:spLocks noGrp="1"/>
          </p:cNvSpPr>
          <p:nvPr>
            <p:ph type="title"/>
          </p:nvPr>
        </p:nvSpPr>
        <p:spPr/>
        <p:txBody>
          <a:bodyPr/>
          <a:lstStyle/>
          <a:p>
            <a:r>
              <a:rPr lang="en-US"/>
              <a:t>UV-C Disinfection</a:t>
            </a:r>
            <a:r>
              <a:rPr lang="en-US" baseline="30000"/>
              <a:t>27</a:t>
            </a:r>
            <a:endParaRPr lang="en-US"/>
          </a:p>
        </p:txBody>
      </p:sp>
      <p:sp>
        <p:nvSpPr>
          <p:cNvPr id="25" name="Content Placeholder 24">
            <a:extLst>
              <a:ext uri="{FF2B5EF4-FFF2-40B4-BE49-F238E27FC236}">
                <a16:creationId xmlns:a16="http://schemas.microsoft.com/office/drawing/2014/main" id="{0EA2D471-02F2-4BB7-E113-2AF57969E45A}"/>
              </a:ext>
            </a:extLst>
          </p:cNvPr>
          <p:cNvSpPr>
            <a:spLocks noGrp="1"/>
          </p:cNvSpPr>
          <p:nvPr>
            <p:ph idx="1"/>
          </p:nvPr>
        </p:nvSpPr>
        <p:spPr>
          <a:xfrm>
            <a:off x="457200" y="1121990"/>
            <a:ext cx="8229600" cy="1613647"/>
          </a:xfrm>
        </p:spPr>
        <p:txBody>
          <a:bodyPr>
            <a:normAutofit/>
          </a:bodyPr>
          <a:lstStyle/>
          <a:p>
            <a:r>
              <a:rPr lang="en-US" sz="3000"/>
              <a:t>Light in the ultraviolet-C (UV-C) spectrum, at wavelengths between 200 and 280 nm, has a germicidal effect.</a:t>
            </a:r>
          </a:p>
        </p:txBody>
      </p:sp>
      <p:sp>
        <p:nvSpPr>
          <p:cNvPr id="3" name="Text Placeholder 2">
            <a:extLst>
              <a:ext uri="{FF2B5EF4-FFF2-40B4-BE49-F238E27FC236}">
                <a16:creationId xmlns:a16="http://schemas.microsoft.com/office/drawing/2014/main" id="{2B19FC48-2EC0-A86A-9B61-FCB1C79F4D59}"/>
              </a:ext>
            </a:extLst>
          </p:cNvPr>
          <p:cNvSpPr>
            <a:spLocks noGrp="1"/>
          </p:cNvSpPr>
          <p:nvPr>
            <p:ph type="body" sz="quarter" idx="11"/>
          </p:nvPr>
        </p:nvSpPr>
        <p:spPr>
          <a:xfrm>
            <a:off x="457200" y="2956666"/>
            <a:ext cx="3249017" cy="2713892"/>
          </a:xfrm>
        </p:spPr>
        <p:txBody>
          <a:bodyPr/>
          <a:lstStyle/>
          <a:p>
            <a:pPr marL="365760" indent="-365760">
              <a:buFont typeface="Arial" panose="020B0604020202020204" pitchFamily="34" charset="0"/>
              <a:buChar char="•"/>
            </a:pPr>
            <a:r>
              <a:rPr lang="en-US" sz="3000"/>
              <a:t>Absorbed UV-C </a:t>
            </a:r>
            <a:br>
              <a:rPr lang="en-US" sz="3000"/>
            </a:br>
            <a:r>
              <a:rPr lang="en-US" sz="3000"/>
              <a:t>light inactivates </a:t>
            </a:r>
            <a:br>
              <a:rPr lang="en-US" sz="3000"/>
            </a:br>
            <a:r>
              <a:rPr lang="en-US" sz="3000"/>
              <a:t>the ability of microbes to replicate.</a:t>
            </a:r>
          </a:p>
        </p:txBody>
      </p:sp>
      <p:sp>
        <p:nvSpPr>
          <p:cNvPr id="26" name="Slide Number Placeholder 26">
            <a:extLst>
              <a:ext uri="{FF2B5EF4-FFF2-40B4-BE49-F238E27FC236}">
                <a16:creationId xmlns:a16="http://schemas.microsoft.com/office/drawing/2014/main" id="{21182C68-3C9F-8EC0-4B57-54955C5A432A}"/>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pic>
        <p:nvPicPr>
          <p:cNvPr id="4" name="Picture 3" descr="Two diagrams involving ultraviolet-C (UV-C) disinfection.&#10;&#10;The top diagram focuses on the ultraviolet, visible light, and infrared wavelengths of the electromagnetic spectrum. Light in the UV-C spectrum has wavelengths between 200 and 280 nanometers.">
            <a:extLst>
              <a:ext uri="{FF2B5EF4-FFF2-40B4-BE49-F238E27FC236}">
                <a16:creationId xmlns:a16="http://schemas.microsoft.com/office/drawing/2014/main" id="{17CE675E-6C46-29BE-A41A-39F577E9F4EA}"/>
              </a:ext>
            </a:extLst>
          </p:cNvPr>
          <p:cNvPicPr>
            <a:picLocks noChangeAspect="1"/>
          </p:cNvPicPr>
          <p:nvPr/>
        </p:nvPicPr>
        <p:blipFill>
          <a:blip r:embed="rId3"/>
          <a:stretch>
            <a:fillRect/>
          </a:stretch>
        </p:blipFill>
        <p:spPr>
          <a:xfrm>
            <a:off x="3825383" y="2358735"/>
            <a:ext cx="4688378" cy="3909753"/>
          </a:xfrm>
          <a:prstGeom prst="rect">
            <a:avLst/>
          </a:prstGeom>
        </p:spPr>
      </p:pic>
    </p:spTree>
    <p:extLst>
      <p:ext uri="{BB962C8B-B14F-4D97-AF65-F5344CB8AC3E}">
        <p14:creationId xmlns:p14="http://schemas.microsoft.com/office/powerpoint/2010/main" val="359366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865E-571B-D260-6EC0-070EDF19E5DB}"/>
              </a:ext>
            </a:extLst>
          </p:cNvPr>
          <p:cNvSpPr>
            <a:spLocks noGrp="1"/>
          </p:cNvSpPr>
          <p:nvPr>
            <p:ph type="title"/>
          </p:nvPr>
        </p:nvSpPr>
        <p:spPr/>
        <p:txBody>
          <a:bodyPr/>
          <a:lstStyle/>
          <a:p>
            <a:r>
              <a:rPr lang="en-US"/>
              <a:t>UV-C Disinfection: The Evidence</a:t>
            </a:r>
            <a:r>
              <a:rPr lang="en-US" baseline="30000"/>
              <a:t>28</a:t>
            </a:r>
            <a:endParaRPr lang="en-US"/>
          </a:p>
        </p:txBody>
      </p:sp>
      <p:sp>
        <p:nvSpPr>
          <p:cNvPr id="3" name="Content Placeholder 2">
            <a:extLst>
              <a:ext uri="{FF2B5EF4-FFF2-40B4-BE49-F238E27FC236}">
                <a16:creationId xmlns:a16="http://schemas.microsoft.com/office/drawing/2014/main" id="{83811AB5-1E14-D6CA-701E-F322024400A7}"/>
              </a:ext>
            </a:extLst>
          </p:cNvPr>
          <p:cNvSpPr>
            <a:spLocks noGrp="1"/>
          </p:cNvSpPr>
          <p:nvPr>
            <p:ph idx="1"/>
          </p:nvPr>
        </p:nvSpPr>
        <p:spPr>
          <a:xfrm>
            <a:off x="457200" y="1097279"/>
            <a:ext cx="8229600" cy="2260449"/>
          </a:xfrm>
        </p:spPr>
        <p:txBody>
          <a:bodyPr>
            <a:normAutofit/>
          </a:bodyPr>
          <a:lstStyle/>
          <a:p>
            <a:r>
              <a:rPr lang="en-US" sz="2800"/>
              <a:t>Many studies on UV-C with patient outcomes are before-after studies.</a:t>
            </a:r>
          </a:p>
          <a:p>
            <a:pPr lvl="1"/>
            <a:r>
              <a:rPr lang="en-US" sz="2400"/>
              <a:t>A hospital or unit implements UV-C with an infection prevention bundle to tackle high </a:t>
            </a:r>
            <a:r>
              <a:rPr lang="en-US" sz="2400" i="1"/>
              <a:t>C. difficile</a:t>
            </a:r>
            <a:r>
              <a:rPr lang="en-US" sz="2400"/>
              <a:t> or MDRO rates, and then the rate decreases.</a:t>
            </a:r>
          </a:p>
        </p:txBody>
      </p:sp>
      <p:pic>
        <p:nvPicPr>
          <p:cNvPr id="7170" name="Picture 2" descr="An illustration depicting ultraviolet light disinfection.">
            <a:extLst>
              <a:ext uri="{FF2B5EF4-FFF2-40B4-BE49-F238E27FC236}">
                <a16:creationId xmlns:a16="http://schemas.microsoft.com/office/drawing/2014/main" id="{42A12721-EF42-D4BE-F833-8E9EFC466401}"/>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bwMode="auto">
          <a:xfrm>
            <a:off x="493628" y="3540608"/>
            <a:ext cx="2508894" cy="25088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16D36BD-560E-DEAD-4DE9-3D5D9819F9E6}"/>
              </a:ext>
            </a:extLst>
          </p:cNvPr>
          <p:cNvSpPr>
            <a:spLocks noGrp="1"/>
          </p:cNvSpPr>
          <p:nvPr>
            <p:ph type="body" sz="quarter" idx="11"/>
          </p:nvPr>
        </p:nvSpPr>
        <p:spPr>
          <a:xfrm>
            <a:off x="3199881" y="3273519"/>
            <a:ext cx="5669799" cy="3043072"/>
          </a:xfrm>
        </p:spPr>
        <p:txBody>
          <a:bodyPr>
            <a:noAutofit/>
          </a:bodyPr>
          <a:lstStyle/>
          <a:p>
            <a:pPr marL="365760" indent="-365760">
              <a:buFont typeface="Arial" panose="020B0604020202020204" pitchFamily="34" charset="0"/>
              <a:buChar char="•"/>
            </a:pPr>
            <a:r>
              <a:rPr lang="en-US" sz="2800"/>
              <a:t>These studies are challenging to interpret.</a:t>
            </a:r>
          </a:p>
          <a:p>
            <a:pPr marL="822960" lvl="1" indent="-365760"/>
            <a:r>
              <a:rPr lang="en-US" sz="2400"/>
              <a:t>Difficult to attribute improvement to UV-C alone</a:t>
            </a:r>
          </a:p>
          <a:p>
            <a:pPr marL="822960" lvl="1" indent="-365760"/>
            <a:r>
              <a:rPr lang="en-US" sz="2400"/>
              <a:t>May have publication bias </a:t>
            </a:r>
          </a:p>
          <a:p>
            <a:pPr marL="822960" lvl="1" indent="-365760"/>
            <a:r>
              <a:rPr lang="en-US" sz="2400"/>
              <a:t>May have “regression to the mean”</a:t>
            </a:r>
          </a:p>
          <a:p>
            <a:pPr marL="822960" lvl="1" indent="-365760"/>
            <a:r>
              <a:rPr lang="en-US" sz="2400"/>
              <a:t>Very few studies in endemic times</a:t>
            </a:r>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p:txBody>
          <a:bodyPr/>
          <a:lstStyle/>
          <a:p>
            <a:r>
              <a:rPr lang="en-US"/>
              <a:t> | </a:t>
            </a:r>
            <a:fld id="{3EAF645E-7E2B-4792-90B1-7B7BA0A8390A}" type="slidenum">
              <a:rPr lang="en-US" smtClean="0"/>
              <a:pPr/>
              <a:t>26</a:t>
            </a:fld>
            <a:endParaRPr lang="en-US"/>
          </a:p>
        </p:txBody>
      </p:sp>
    </p:spTree>
    <p:extLst>
      <p:ext uri="{BB962C8B-B14F-4D97-AF65-F5344CB8AC3E}">
        <p14:creationId xmlns:p14="http://schemas.microsoft.com/office/powerpoint/2010/main" val="127916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20">
            <a:extLst>
              <a:ext uri="{FF2B5EF4-FFF2-40B4-BE49-F238E27FC236}">
                <a16:creationId xmlns:a16="http://schemas.microsoft.com/office/drawing/2014/main" id="{22CFA7DB-C212-7E46-67CA-AA7CCAB82C56}"/>
              </a:ext>
            </a:extLst>
          </p:cNvPr>
          <p:cNvSpPr>
            <a:spLocks noGrp="1"/>
          </p:cNvSpPr>
          <p:nvPr>
            <p:ph type="title"/>
          </p:nvPr>
        </p:nvSpPr>
        <p:spPr>
          <a:xfrm>
            <a:off x="457200" y="-29028"/>
            <a:ext cx="8897815" cy="914400"/>
          </a:xfrm>
        </p:spPr>
        <p:txBody>
          <a:bodyPr>
            <a:noAutofit/>
          </a:bodyPr>
          <a:lstStyle/>
          <a:p>
            <a:r>
              <a:rPr lang="en-US" sz="3200"/>
              <a:t>The Benefits of Enhanced Terminal Room Disinfection Study</a:t>
            </a:r>
            <a:r>
              <a:rPr lang="en-US" sz="3200" baseline="30000"/>
              <a:t>29</a:t>
            </a:r>
            <a:endParaRPr lang="en-US" sz="3200"/>
          </a:p>
        </p:txBody>
      </p:sp>
      <p:sp>
        <p:nvSpPr>
          <p:cNvPr id="122" name="Content Placeholder 121">
            <a:extLst>
              <a:ext uri="{FF2B5EF4-FFF2-40B4-BE49-F238E27FC236}">
                <a16:creationId xmlns:a16="http://schemas.microsoft.com/office/drawing/2014/main" id="{56FF037C-5827-3C19-7E38-A00823C40FEE}"/>
              </a:ext>
            </a:extLst>
          </p:cNvPr>
          <p:cNvSpPr>
            <a:spLocks noGrp="1"/>
          </p:cNvSpPr>
          <p:nvPr>
            <p:ph idx="1"/>
          </p:nvPr>
        </p:nvSpPr>
        <p:spPr>
          <a:xfrm>
            <a:off x="202810" y="1119468"/>
            <a:ext cx="8298311" cy="1124235"/>
          </a:xfrm>
        </p:spPr>
        <p:txBody>
          <a:bodyPr>
            <a:noAutofit/>
          </a:bodyPr>
          <a:lstStyle/>
          <a:p>
            <a:r>
              <a:rPr lang="en-US" sz="2200"/>
              <a:t>First major study to examine UV-C technology in a systematic way</a:t>
            </a:r>
          </a:p>
          <a:p>
            <a:r>
              <a:rPr lang="en-US" sz="2200"/>
              <a:t>Multicenter, cluster randomized trial</a:t>
            </a:r>
          </a:p>
          <a:p>
            <a:pPr lvl="1"/>
            <a:r>
              <a:rPr lang="en-US" sz="2000"/>
              <a:t>Nine participating hospitals</a:t>
            </a:r>
          </a:p>
        </p:txBody>
      </p:sp>
      <p:sp>
        <p:nvSpPr>
          <p:cNvPr id="2" name="Text Placeholder 1">
            <a:extLst>
              <a:ext uri="{FF2B5EF4-FFF2-40B4-BE49-F238E27FC236}">
                <a16:creationId xmlns:a16="http://schemas.microsoft.com/office/drawing/2014/main" id="{2781A769-10A5-85E7-BAF7-5007837B66BB}"/>
              </a:ext>
            </a:extLst>
          </p:cNvPr>
          <p:cNvSpPr>
            <a:spLocks noGrp="1"/>
          </p:cNvSpPr>
          <p:nvPr>
            <p:ph type="body" sz="quarter" idx="11"/>
          </p:nvPr>
        </p:nvSpPr>
        <p:spPr>
          <a:xfrm>
            <a:off x="199222" y="2305320"/>
            <a:ext cx="6102999" cy="4118926"/>
          </a:xfrm>
        </p:spPr>
        <p:txBody>
          <a:bodyPr/>
          <a:lstStyle/>
          <a:p>
            <a:pPr marL="365760" indent="-365760">
              <a:buFont typeface="Arial" panose="020B0604020202020204" pitchFamily="34" charset="0"/>
              <a:buChar char="•"/>
            </a:pPr>
            <a:r>
              <a:rPr lang="en-US" sz="2200"/>
              <a:t>Assessed the risk of pathogen acquisition of the subsequent room occupant</a:t>
            </a:r>
          </a:p>
          <a:p>
            <a:pPr marL="822960" lvl="1" indent="-365760"/>
            <a:r>
              <a:rPr lang="en-US" sz="2000"/>
              <a:t>MRSA, VRE, MDR </a:t>
            </a:r>
            <a:r>
              <a:rPr lang="en-US" sz="2000" i="1"/>
              <a:t>Acinetobacter</a:t>
            </a:r>
            <a:r>
              <a:rPr lang="en-US" sz="2000"/>
              <a:t>, </a:t>
            </a:r>
            <a:r>
              <a:rPr lang="en-US" sz="2000" i="1"/>
              <a:t>C. difficile</a:t>
            </a:r>
            <a:endParaRPr lang="en-US" sz="2000"/>
          </a:p>
          <a:p>
            <a:pPr marL="365760" indent="-365760">
              <a:buFont typeface="Arial" panose="020B0604020202020204" pitchFamily="34" charset="0"/>
              <a:buChar char="•"/>
            </a:pPr>
            <a:r>
              <a:rPr lang="en-US" sz="2200"/>
              <a:t>Four different strategies for disinfection upon discharge</a:t>
            </a:r>
          </a:p>
          <a:p>
            <a:pPr marL="822960" lvl="1" indent="-365760"/>
            <a:r>
              <a:rPr lang="en-US" sz="2000"/>
              <a:t>Reference/Control: Quaternary ammonium except in rooms with </a:t>
            </a:r>
            <a:r>
              <a:rPr lang="en-US" sz="2000" i="1"/>
              <a:t>C. difficile </a:t>
            </a:r>
            <a:r>
              <a:rPr lang="en-US" sz="2000"/>
              <a:t>that used bleach</a:t>
            </a:r>
          </a:p>
          <a:p>
            <a:pPr marL="822960" lvl="1" indent="-365760"/>
            <a:r>
              <a:rPr lang="en-US" sz="2000"/>
              <a:t>Quaternary ammonium and UV-C except in rooms with </a:t>
            </a:r>
            <a:r>
              <a:rPr lang="en-US" sz="2000" i="1"/>
              <a:t>C. difficile </a:t>
            </a:r>
            <a:r>
              <a:rPr lang="en-US" sz="2000"/>
              <a:t>that used bleach and UV-C </a:t>
            </a:r>
          </a:p>
          <a:p>
            <a:pPr marL="822960" lvl="1" indent="-365760"/>
            <a:r>
              <a:rPr lang="en-US" sz="2000"/>
              <a:t>Bleach for all rooms</a:t>
            </a:r>
          </a:p>
          <a:p>
            <a:pPr marL="822960" lvl="1" indent="-365760"/>
            <a:r>
              <a:rPr lang="en-US" sz="2000"/>
              <a:t>Bleach and UV-C</a:t>
            </a:r>
            <a:endParaRPr lang="en-US"/>
          </a:p>
        </p:txBody>
      </p:sp>
      <p:pic>
        <p:nvPicPr>
          <p:cNvPr id="19" name="Picture 18" descr="A graphic demonstrating the four different disinfection strategies that were compared in the study. There is an illustration of a hospital room connected to squares depicting a cleaning spray bottle, a cleaning spray bottle with a UV-C device, a bleach bottle, and a bleach bottle with a UV-C device.">
            <a:extLst>
              <a:ext uri="{FF2B5EF4-FFF2-40B4-BE49-F238E27FC236}">
                <a16:creationId xmlns:a16="http://schemas.microsoft.com/office/drawing/2014/main" id="{1D4F269F-2802-5934-B1D1-5B393A92A136}"/>
              </a:ext>
            </a:extLst>
          </p:cNvPr>
          <p:cNvPicPr>
            <a:picLocks noChangeAspect="1"/>
          </p:cNvPicPr>
          <p:nvPr/>
        </p:nvPicPr>
        <p:blipFill>
          <a:blip r:embed="rId3"/>
          <a:stretch>
            <a:fillRect/>
          </a:stretch>
        </p:blipFill>
        <p:spPr>
          <a:xfrm>
            <a:off x="6357004" y="1794343"/>
            <a:ext cx="2548771" cy="4019217"/>
          </a:xfrm>
          <a:prstGeom prst="rect">
            <a:avLst/>
          </a:prstGeom>
        </p:spPr>
      </p:pic>
      <p:sp>
        <p:nvSpPr>
          <p:cNvPr id="24" name="Slide Number Placeholder 26">
            <a:extLst>
              <a:ext uri="{FF2B5EF4-FFF2-40B4-BE49-F238E27FC236}">
                <a16:creationId xmlns:a16="http://schemas.microsoft.com/office/drawing/2014/main" id="{4DB0ABD9-3B98-333D-929B-B9C98EBB02B7}"/>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29664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309B4CE-F7FE-4A91-1931-2555EA78DFEF}"/>
              </a:ext>
            </a:extLst>
          </p:cNvPr>
          <p:cNvSpPr>
            <a:spLocks noGrp="1"/>
          </p:cNvSpPr>
          <p:nvPr>
            <p:ph type="title"/>
          </p:nvPr>
        </p:nvSpPr>
        <p:spPr>
          <a:xfrm>
            <a:off x="457200" y="0"/>
            <a:ext cx="8533334" cy="914400"/>
          </a:xfrm>
        </p:spPr>
        <p:txBody>
          <a:bodyPr>
            <a:noAutofit/>
          </a:bodyPr>
          <a:lstStyle/>
          <a:p>
            <a:r>
              <a:rPr lang="en-US" sz="3200"/>
              <a:t>The Benefits of Enhanced Terminal Room Disinfection Study: Results</a:t>
            </a:r>
            <a:r>
              <a:rPr lang="en-US" sz="3200" baseline="30000"/>
              <a:t>29</a:t>
            </a:r>
          </a:p>
        </p:txBody>
      </p:sp>
      <p:sp>
        <p:nvSpPr>
          <p:cNvPr id="39" name="Content Placeholder 38">
            <a:extLst>
              <a:ext uri="{FF2B5EF4-FFF2-40B4-BE49-F238E27FC236}">
                <a16:creationId xmlns:a16="http://schemas.microsoft.com/office/drawing/2014/main" id="{1DCFE6A2-98D1-74E4-49DD-D6E7B24D37C7}"/>
              </a:ext>
            </a:extLst>
          </p:cNvPr>
          <p:cNvSpPr>
            <a:spLocks noGrp="1"/>
          </p:cNvSpPr>
          <p:nvPr>
            <p:ph idx="1"/>
          </p:nvPr>
        </p:nvSpPr>
        <p:spPr>
          <a:xfrm>
            <a:off x="163057" y="1099410"/>
            <a:ext cx="8827477" cy="2769206"/>
          </a:xfrm>
        </p:spPr>
        <p:txBody>
          <a:bodyPr>
            <a:noAutofit/>
          </a:bodyPr>
          <a:lstStyle/>
          <a:p>
            <a:r>
              <a:rPr lang="en-US" sz="2200"/>
              <a:t>For all organisms, there was significant improvement when adding UV-C to quaternary ammonium disinfectant, relative to the reference group.</a:t>
            </a:r>
          </a:p>
          <a:p>
            <a:pPr lvl="1"/>
            <a:r>
              <a:rPr lang="en-US" sz="2000"/>
              <a:t>This decrease was comparable to when using bleach.</a:t>
            </a:r>
          </a:p>
          <a:p>
            <a:pPr lvl="1"/>
            <a:r>
              <a:rPr lang="en-US" sz="2000"/>
              <a:t>No significant changes were observed for bleach and UV-C.</a:t>
            </a:r>
          </a:p>
          <a:p>
            <a:pPr>
              <a:spcBef>
                <a:spcPts val="2000"/>
              </a:spcBef>
            </a:pPr>
            <a:r>
              <a:rPr lang="en-US" sz="2200"/>
              <a:t>For MRSA, there was significant improvement when UV-C was added to quaternary ammonium disinfectant, relative to the reference group.</a:t>
            </a:r>
          </a:p>
          <a:p>
            <a:pPr lvl="1"/>
            <a:r>
              <a:rPr lang="en-US" sz="2000"/>
              <a:t>No significant changes were observed for bleach or bleach and UV-C.</a:t>
            </a:r>
          </a:p>
        </p:txBody>
      </p:sp>
      <p:graphicFrame>
        <p:nvGraphicFramePr>
          <p:cNvPr id="6" name="Content Placeholder 24" descr="A 3x5 table of the Benefits of Enhanced Terminal Room Disinfection study results. The rows correlate with the study results of all target organisms or methicillin-resistant Staphylococcus aureus. The column headings are organism, quaternary ammonium, ultraviolet-C (UV-C) and quaternary ammonium, bleach, and bleach and UV-C.">
            <a:extLst>
              <a:ext uri="{FF2B5EF4-FFF2-40B4-BE49-F238E27FC236}">
                <a16:creationId xmlns:a16="http://schemas.microsoft.com/office/drawing/2014/main" id="{87CCBB1C-B59B-A242-392D-67F479717BB7}"/>
              </a:ext>
            </a:extLst>
          </p:cNvPr>
          <p:cNvGraphicFramePr>
            <a:graphicFrameLocks/>
          </p:cNvGraphicFramePr>
          <p:nvPr>
            <p:extLst>
              <p:ext uri="{D42A27DB-BD31-4B8C-83A1-F6EECF244321}">
                <p14:modId xmlns:p14="http://schemas.microsoft.com/office/powerpoint/2010/main" val="451918618"/>
              </p:ext>
            </p:extLst>
          </p:nvPr>
        </p:nvGraphicFramePr>
        <p:xfrm>
          <a:off x="255563" y="4083148"/>
          <a:ext cx="8751277" cy="2194560"/>
        </p:xfrm>
        <a:graphic>
          <a:graphicData uri="http://schemas.openxmlformats.org/drawingml/2006/table">
            <a:tbl>
              <a:tblPr firstRow="1" bandRow="1">
                <a:tableStyleId>{5C22544A-7EE6-4342-B048-85BDC9FD1C3A}</a:tableStyleId>
              </a:tblPr>
              <a:tblGrid>
                <a:gridCol w="2016369">
                  <a:extLst>
                    <a:ext uri="{9D8B030D-6E8A-4147-A177-3AD203B41FA5}">
                      <a16:colId xmlns:a16="http://schemas.microsoft.com/office/drawing/2014/main" val="3250750516"/>
                    </a:ext>
                  </a:extLst>
                </a:gridCol>
                <a:gridCol w="1277815">
                  <a:extLst>
                    <a:ext uri="{9D8B030D-6E8A-4147-A177-3AD203B41FA5}">
                      <a16:colId xmlns:a16="http://schemas.microsoft.com/office/drawing/2014/main" val="3908622743"/>
                    </a:ext>
                  </a:extLst>
                </a:gridCol>
                <a:gridCol w="1822940">
                  <a:extLst>
                    <a:ext uri="{9D8B030D-6E8A-4147-A177-3AD203B41FA5}">
                      <a16:colId xmlns:a16="http://schemas.microsoft.com/office/drawing/2014/main" val="3880384285"/>
                    </a:ext>
                  </a:extLst>
                </a:gridCol>
                <a:gridCol w="1805353">
                  <a:extLst>
                    <a:ext uri="{9D8B030D-6E8A-4147-A177-3AD203B41FA5}">
                      <a16:colId xmlns:a16="http://schemas.microsoft.com/office/drawing/2014/main" val="3116900820"/>
                    </a:ext>
                  </a:extLst>
                </a:gridCol>
                <a:gridCol w="1828800">
                  <a:extLst>
                    <a:ext uri="{9D8B030D-6E8A-4147-A177-3AD203B41FA5}">
                      <a16:colId xmlns:a16="http://schemas.microsoft.com/office/drawing/2014/main" val="3348600117"/>
                    </a:ext>
                  </a:extLst>
                </a:gridCol>
              </a:tblGrid>
              <a:tr h="370840">
                <a:tc>
                  <a:txBody>
                    <a:bodyPr/>
                    <a:lstStyle/>
                    <a:p>
                      <a:r>
                        <a:rPr lang="en-US" sz="1400" b="1">
                          <a:solidFill>
                            <a:schemeClr val="tx1"/>
                          </a:solidFill>
                        </a:rPr>
                        <a:t>Organism</a:t>
                      </a:r>
                    </a:p>
                  </a:txBody>
                  <a:tcPr>
                    <a:solidFill>
                      <a:srgbClr val="B3EDFF"/>
                    </a:solidFill>
                  </a:tcPr>
                </a:tc>
                <a:tc>
                  <a:txBody>
                    <a:bodyPr/>
                    <a:lstStyle/>
                    <a:p>
                      <a:r>
                        <a:rPr lang="en-US" sz="1400" dirty="0">
                          <a:solidFill>
                            <a:schemeClr val="tx1"/>
                          </a:solidFill>
                        </a:rPr>
                        <a:t>Quaternary Ammonium</a:t>
                      </a:r>
                    </a:p>
                  </a:txBody>
                  <a:tcPr>
                    <a:solidFill>
                      <a:srgbClr val="B3EDFF"/>
                    </a:solidFill>
                  </a:tcPr>
                </a:tc>
                <a:tc>
                  <a:txBody>
                    <a:bodyPr/>
                    <a:lstStyle/>
                    <a:p>
                      <a:r>
                        <a:rPr lang="en-US" sz="1400">
                          <a:solidFill>
                            <a:schemeClr val="tx1"/>
                          </a:solidFill>
                        </a:rPr>
                        <a:t>UV-C And Quaternary Ammonium</a:t>
                      </a:r>
                    </a:p>
                  </a:txBody>
                  <a:tcPr>
                    <a:solidFill>
                      <a:srgbClr val="B3EDFF"/>
                    </a:solidFill>
                  </a:tcPr>
                </a:tc>
                <a:tc>
                  <a:txBody>
                    <a:bodyPr/>
                    <a:lstStyle/>
                    <a:p>
                      <a:r>
                        <a:rPr lang="en-US" sz="1400">
                          <a:solidFill>
                            <a:schemeClr val="tx1"/>
                          </a:solidFill>
                        </a:rPr>
                        <a:t>Bleach</a:t>
                      </a:r>
                    </a:p>
                  </a:txBody>
                  <a:tcPr>
                    <a:solidFill>
                      <a:srgbClr val="B3EDFF"/>
                    </a:solidFill>
                  </a:tcPr>
                </a:tc>
                <a:tc>
                  <a:txBody>
                    <a:bodyPr/>
                    <a:lstStyle/>
                    <a:p>
                      <a:r>
                        <a:rPr lang="en-US" sz="1400">
                          <a:solidFill>
                            <a:schemeClr val="tx1"/>
                          </a:solidFill>
                        </a:rPr>
                        <a:t>Bleach And UV-C</a:t>
                      </a:r>
                    </a:p>
                  </a:txBody>
                  <a:tcPr>
                    <a:solidFill>
                      <a:srgbClr val="B3EDFF"/>
                    </a:solidFill>
                  </a:tcPr>
                </a:tc>
                <a:extLst>
                  <a:ext uri="{0D108BD9-81ED-4DB2-BD59-A6C34878D82A}">
                    <a16:rowId xmlns:a16="http://schemas.microsoft.com/office/drawing/2014/main" val="3339568802"/>
                  </a:ext>
                </a:extLst>
              </a:tr>
              <a:tr h="370840">
                <a:tc>
                  <a:txBody>
                    <a:bodyPr/>
                    <a:lstStyle/>
                    <a:p>
                      <a:r>
                        <a:rPr lang="en-US" sz="1400" b="1"/>
                        <a:t>All Target Organisms</a:t>
                      </a:r>
                      <a:r>
                        <a:rPr lang="en-US" sz="1400"/>
                        <a:t> </a:t>
                      </a:r>
                    </a:p>
                    <a:p>
                      <a:pPr marL="228600" indent="-228600">
                        <a:buFont typeface="Arial" panose="020B0604020202020204" pitchFamily="34" charset="0"/>
                        <a:buChar char="•"/>
                      </a:pPr>
                      <a:r>
                        <a:rPr lang="en-US" sz="1400"/>
                        <a:t>Relative risk [RR] (95 percent CI)</a:t>
                      </a:r>
                    </a:p>
                    <a:p>
                      <a:pPr marL="228600" indent="-228600">
                        <a:buFont typeface="Arial" panose="020B0604020202020204" pitchFamily="34" charset="0"/>
                        <a:buChar char="•"/>
                      </a:pPr>
                      <a:r>
                        <a:rPr lang="en-US" sz="1400"/>
                        <a:t>p-value [below 0.05 for significance]</a:t>
                      </a:r>
                    </a:p>
                  </a:txBody>
                  <a:tcPr>
                    <a:solidFill>
                      <a:srgbClr val="DBE3E9"/>
                    </a:solidFill>
                  </a:tcPr>
                </a:tc>
                <a:tc>
                  <a:txBody>
                    <a:bodyPr/>
                    <a:lstStyle/>
                    <a:p>
                      <a:pPr marL="228600" indent="-228600">
                        <a:buFont typeface="Arial" panose="020B0604020202020204" pitchFamily="34" charset="0"/>
                        <a:buChar char="•"/>
                      </a:pPr>
                      <a:r>
                        <a:rPr lang="en-US" sz="1400"/>
                        <a:t>Reference</a:t>
                      </a:r>
                    </a:p>
                  </a:txBody>
                  <a:tcPr>
                    <a:solidFill>
                      <a:srgbClr val="DBE3E9"/>
                    </a:solidFill>
                  </a:tcPr>
                </a:tc>
                <a:tc>
                  <a:txBody>
                    <a:bodyPr/>
                    <a:lstStyle/>
                    <a:p>
                      <a:pPr marL="228600" indent="-228600">
                        <a:buFont typeface="Arial" panose="020B0604020202020204" pitchFamily="34" charset="0"/>
                        <a:buChar char="•"/>
                      </a:pPr>
                      <a:r>
                        <a:rPr lang="en-US" sz="1400"/>
                        <a:t>0.69 (0.50 to 0.95)</a:t>
                      </a:r>
                    </a:p>
                    <a:p>
                      <a:pPr marL="228600" indent="-228600">
                        <a:buFont typeface="Arial" panose="020B0604020202020204" pitchFamily="34" charset="0"/>
                        <a:buChar char="•"/>
                      </a:pPr>
                      <a:r>
                        <a:rPr lang="en-US" sz="1400" b="1" u="none"/>
                        <a:t>0.025</a:t>
                      </a:r>
                      <a:endParaRPr lang="en-US" sz="1400"/>
                    </a:p>
                    <a:p>
                      <a:pPr marL="228600" indent="-228600">
                        <a:buFont typeface="Arial" panose="020B0604020202020204" pitchFamily="34" charset="0"/>
                        <a:buChar char="•"/>
                      </a:pPr>
                      <a:endParaRPr lang="en-US" sz="1400"/>
                    </a:p>
                  </a:txBody>
                  <a:tcPr>
                    <a:solidFill>
                      <a:srgbClr val="DBE3E9"/>
                    </a:solidFill>
                  </a:tcPr>
                </a:tc>
                <a:tc>
                  <a:txBody>
                    <a:bodyPr/>
                    <a:lstStyle/>
                    <a:p>
                      <a:pPr marL="228600" indent="-228600">
                        <a:buFont typeface="Arial" panose="020B0604020202020204" pitchFamily="34" charset="0"/>
                        <a:buChar char="•"/>
                      </a:pPr>
                      <a:r>
                        <a:rPr lang="en-US" sz="1400"/>
                        <a:t>0.74 (0.61 to 0.91)</a:t>
                      </a:r>
                    </a:p>
                    <a:p>
                      <a:pPr marL="228600" indent="-228600">
                        <a:buFont typeface="Arial" panose="020B0604020202020204" pitchFamily="34" charset="0"/>
                        <a:buChar char="•"/>
                      </a:pPr>
                      <a:r>
                        <a:rPr lang="en-US" sz="1400" b="1" u="none"/>
                        <a:t>0.004</a:t>
                      </a:r>
                      <a:endParaRPr lang="en-US" sz="1400" u="none"/>
                    </a:p>
                  </a:txBody>
                  <a:tcPr>
                    <a:solidFill>
                      <a:srgbClr val="DBE3E9"/>
                    </a:solidFill>
                  </a:tcPr>
                </a:tc>
                <a:tc>
                  <a:txBody>
                    <a:bodyPr/>
                    <a:lstStyle/>
                    <a:p>
                      <a:pPr marL="228600" indent="-228600">
                        <a:buFont typeface="Arial" panose="020B0604020202020204" pitchFamily="34" charset="0"/>
                        <a:buChar char="•"/>
                      </a:pPr>
                      <a:r>
                        <a:rPr lang="en-US" sz="1400"/>
                        <a:t>1.0 (0.81 to 1.23)</a:t>
                      </a:r>
                    </a:p>
                    <a:p>
                      <a:pPr marL="228600" indent="-228600">
                        <a:buFont typeface="Arial" panose="020B0604020202020204" pitchFamily="34" charset="0"/>
                        <a:buChar char="•"/>
                      </a:pPr>
                      <a:r>
                        <a:rPr lang="en-US" sz="1400"/>
                        <a:t>1.00</a:t>
                      </a:r>
                    </a:p>
                  </a:txBody>
                  <a:tcPr>
                    <a:solidFill>
                      <a:srgbClr val="DBE3E9"/>
                    </a:solidFill>
                  </a:tcPr>
                </a:tc>
                <a:extLst>
                  <a:ext uri="{0D108BD9-81ED-4DB2-BD59-A6C34878D82A}">
                    <a16:rowId xmlns:a16="http://schemas.microsoft.com/office/drawing/2014/main" val="2018677769"/>
                  </a:ext>
                </a:extLst>
              </a:tr>
              <a:tr h="370840">
                <a:tc>
                  <a:txBody>
                    <a:bodyPr/>
                    <a:lstStyle/>
                    <a:p>
                      <a:r>
                        <a:rPr lang="en-US" sz="1400" b="1"/>
                        <a:t>MRSA</a:t>
                      </a:r>
                    </a:p>
                    <a:p>
                      <a:pPr marL="228600" indent="-228600">
                        <a:buFont typeface="Arial" panose="020B0604020202020204" pitchFamily="34" charset="0"/>
                        <a:buChar char="•"/>
                      </a:pPr>
                      <a:r>
                        <a:rPr lang="en-US" sz="1400" b="0"/>
                        <a:t>RR (95 percent CI)</a:t>
                      </a:r>
                    </a:p>
                  </a:txBody>
                  <a:tcPr>
                    <a:solidFill>
                      <a:srgbClr val="E5F3F3"/>
                    </a:solidFill>
                  </a:tcPr>
                </a:tc>
                <a:tc>
                  <a:txBody>
                    <a:bodyPr/>
                    <a:lstStyle/>
                    <a:p>
                      <a:pPr marL="228600" indent="-228600">
                        <a:buFont typeface="Arial" panose="020B0604020202020204" pitchFamily="34" charset="0"/>
                        <a:buChar char="•"/>
                      </a:pPr>
                      <a:r>
                        <a:rPr lang="en-US" sz="1400"/>
                        <a:t>Reference</a:t>
                      </a:r>
                    </a:p>
                  </a:txBody>
                  <a:tcPr>
                    <a:solidFill>
                      <a:srgbClr val="E5F3F3"/>
                    </a:solidFill>
                  </a:tcPr>
                </a:tc>
                <a:tc>
                  <a:txBody>
                    <a:bodyPr/>
                    <a:lstStyle/>
                    <a:p>
                      <a:pPr marL="228600" indent="-228600">
                        <a:buFont typeface="Arial" panose="020B0604020202020204" pitchFamily="34" charset="0"/>
                        <a:buChar char="•"/>
                      </a:pPr>
                      <a:r>
                        <a:rPr lang="en-US" sz="1400"/>
                        <a:t>0.67 (0.48 to 0.94)</a:t>
                      </a:r>
                    </a:p>
                    <a:p>
                      <a:pPr marL="228600" indent="-228600">
                        <a:buFont typeface="Arial" panose="020B0604020202020204" pitchFamily="34" charset="0"/>
                        <a:buChar char="•"/>
                      </a:pPr>
                      <a:r>
                        <a:rPr lang="en-US" sz="1400" b="1" u="none"/>
                        <a:t>0.019</a:t>
                      </a:r>
                      <a:endParaRPr lang="en-US" sz="1400" u="none"/>
                    </a:p>
                  </a:txBody>
                  <a:tcPr>
                    <a:solidFill>
                      <a:srgbClr val="E5F3F3"/>
                    </a:solidFill>
                  </a:tcPr>
                </a:tc>
                <a:tc>
                  <a:txBody>
                    <a:bodyPr/>
                    <a:lstStyle/>
                    <a:p>
                      <a:pPr marL="228600" indent="-228600">
                        <a:buFont typeface="Arial" panose="020B0604020202020204" pitchFamily="34" charset="0"/>
                        <a:buChar char="•"/>
                      </a:pPr>
                      <a:r>
                        <a:rPr lang="en-US" sz="1400"/>
                        <a:t>0.89 (0.72 to 1.09)</a:t>
                      </a:r>
                    </a:p>
                    <a:p>
                      <a:pPr marL="228600" indent="-228600">
                        <a:buFont typeface="Arial" panose="020B0604020202020204" pitchFamily="34" charset="0"/>
                        <a:buChar char="•"/>
                      </a:pPr>
                      <a:r>
                        <a:rPr lang="en-US" sz="1400"/>
                        <a:t>0.260</a:t>
                      </a:r>
                    </a:p>
                  </a:txBody>
                  <a:tcPr>
                    <a:solidFill>
                      <a:srgbClr val="E5F3F3"/>
                    </a:solidFill>
                  </a:tcPr>
                </a:tc>
                <a:tc>
                  <a:txBody>
                    <a:bodyPr/>
                    <a:lstStyle/>
                    <a:p>
                      <a:pPr marL="228600" indent="-228600">
                        <a:buFont typeface="Arial" panose="020B0604020202020204" pitchFamily="34" charset="0"/>
                        <a:buChar char="•"/>
                      </a:pPr>
                      <a:r>
                        <a:rPr lang="en-US" sz="1400" dirty="0"/>
                        <a:t>1.09 (0.85 to 1.39)</a:t>
                      </a:r>
                    </a:p>
                    <a:p>
                      <a:pPr marL="228600" indent="-228600">
                        <a:buFont typeface="Arial" panose="020B0604020202020204" pitchFamily="34" charset="0"/>
                        <a:buChar char="•"/>
                      </a:pPr>
                      <a:r>
                        <a:rPr lang="en-US" sz="1400" dirty="0"/>
                        <a:t>0.503</a:t>
                      </a:r>
                    </a:p>
                  </a:txBody>
                  <a:tcPr>
                    <a:solidFill>
                      <a:srgbClr val="E5F3F3"/>
                    </a:solidFill>
                  </a:tcPr>
                </a:tc>
                <a:extLst>
                  <a:ext uri="{0D108BD9-81ED-4DB2-BD59-A6C34878D82A}">
                    <a16:rowId xmlns:a16="http://schemas.microsoft.com/office/drawing/2014/main" val="2164407012"/>
                  </a:ext>
                </a:extLst>
              </a:tr>
            </a:tbl>
          </a:graphicData>
        </a:graphic>
      </p:graphicFrame>
      <p:sp>
        <p:nvSpPr>
          <p:cNvPr id="5" name="Slide Number Placeholder 26">
            <a:extLst>
              <a:ext uri="{FF2B5EF4-FFF2-40B4-BE49-F238E27FC236}">
                <a16:creationId xmlns:a16="http://schemas.microsoft.com/office/drawing/2014/main" id="{5B466656-1A26-E606-268D-66C184E14899}"/>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1310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A4763C-CB1C-1382-5805-3AEDED9D765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102659" y="219907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887C536B-8AAF-416E-B2D6-725F699C1FD1}"/>
              </a:ext>
            </a:extLst>
          </p:cNvPr>
          <p:cNvSpPr>
            <a:spLocks noGrp="1"/>
          </p:cNvSpPr>
          <p:nvPr>
            <p:ph type="title"/>
          </p:nvPr>
        </p:nvSpPr>
        <p:spPr>
          <a:xfrm>
            <a:off x="457200" y="0"/>
            <a:ext cx="8412480" cy="914400"/>
          </a:xfrm>
        </p:spPr>
        <p:txBody>
          <a:bodyPr>
            <a:normAutofit/>
          </a:bodyPr>
          <a:lstStyle/>
          <a:p>
            <a:r>
              <a:rPr lang="en-US" sz="3900"/>
              <a:t>Advantages Of UV-C Disinfection</a:t>
            </a:r>
            <a:r>
              <a:rPr lang="en-US" sz="3900" baseline="30000"/>
              <a:t>28,30-32</a:t>
            </a:r>
            <a:endParaRPr lang="en-US" sz="3900"/>
          </a:p>
        </p:txBody>
      </p:sp>
      <p:sp>
        <p:nvSpPr>
          <p:cNvPr id="56" name="Content Placeholder 55">
            <a:extLst>
              <a:ext uri="{FF2B5EF4-FFF2-40B4-BE49-F238E27FC236}">
                <a16:creationId xmlns:a16="http://schemas.microsoft.com/office/drawing/2014/main" id="{454B45B6-7D96-8902-77E5-8E9114DC6DF0}"/>
              </a:ext>
            </a:extLst>
          </p:cNvPr>
          <p:cNvSpPr>
            <a:spLocks noGrp="1"/>
          </p:cNvSpPr>
          <p:nvPr>
            <p:ph idx="1"/>
          </p:nvPr>
        </p:nvSpPr>
        <p:spPr>
          <a:xfrm>
            <a:off x="2070100" y="1132904"/>
            <a:ext cx="6616700" cy="5212080"/>
          </a:xfrm>
        </p:spPr>
        <p:txBody>
          <a:bodyPr>
            <a:normAutofit/>
          </a:bodyPr>
          <a:lstStyle/>
          <a:p>
            <a:pPr>
              <a:spcBef>
                <a:spcPts val="4236"/>
              </a:spcBef>
            </a:pPr>
            <a:r>
              <a:rPr lang="en-US" sz="2400"/>
              <a:t>Relatively quick.</a:t>
            </a:r>
          </a:p>
          <a:p>
            <a:pPr>
              <a:spcBef>
                <a:spcPts val="5000"/>
              </a:spcBef>
            </a:pPr>
            <a:r>
              <a:rPr lang="en-US" sz="2400"/>
              <a:t>Proven effective against bacteria and viruses on surfaces.</a:t>
            </a:r>
          </a:p>
          <a:p>
            <a:pPr>
              <a:spcBef>
                <a:spcPts val="3000"/>
              </a:spcBef>
            </a:pPr>
            <a:r>
              <a:rPr lang="en-US" sz="2400"/>
              <a:t>Safe to use.</a:t>
            </a:r>
          </a:p>
          <a:p>
            <a:pPr>
              <a:spcBef>
                <a:spcPts val="5000"/>
              </a:spcBef>
            </a:pPr>
            <a:r>
              <a:rPr lang="en-US" sz="2400"/>
              <a:t>Positive opinions of technology held by patients.</a:t>
            </a:r>
            <a:r>
              <a:rPr lang="en-US" sz="2400" baseline="30000"/>
              <a:t>31</a:t>
            </a:r>
            <a:endParaRPr lang="en-US" sz="2400"/>
          </a:p>
          <a:p>
            <a:pPr>
              <a:spcBef>
                <a:spcPts val="2500"/>
              </a:spcBef>
            </a:pPr>
            <a:r>
              <a:rPr lang="en-US" sz="2400"/>
              <a:t>Easy to teach, easy to use, can be performed by hospital staff.</a:t>
            </a:r>
          </a:p>
        </p:txBody>
      </p:sp>
      <p:sp>
        <p:nvSpPr>
          <p:cNvPr id="29" name="Slide Number Placeholder 26">
            <a:extLst>
              <a:ext uri="{FF2B5EF4-FFF2-40B4-BE49-F238E27FC236}">
                <a16:creationId xmlns:a16="http://schemas.microsoft.com/office/drawing/2014/main" id="{4FABE8CE-6DB9-D2D7-28B7-B5545CF39242}"/>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pic>
        <p:nvPicPr>
          <p:cNvPr id="7" name="Picture 6">
            <a:extLst>
              <a:ext uri="{FF2B5EF4-FFF2-40B4-BE49-F238E27FC236}">
                <a16:creationId xmlns:a16="http://schemas.microsoft.com/office/drawing/2014/main" id="{D81D62B5-E51D-C62F-4EA0-E972771F8FCD}"/>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02659" y="325063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6827C5B-63A6-F03B-1FEA-481256AC9A18}"/>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02659" y="430219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844400D8-24F5-8BF6-17BA-515CC526BCE4}"/>
              </a:ext>
              <a:ext uri="{C183D7F6-B498-43B3-948B-1728B52AA6E4}">
                <adec:decorative xmlns:adec="http://schemas.microsoft.com/office/drawing/2017/decorative" val="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p:blipFill>
        <p:spPr>
          <a:xfrm>
            <a:off x="1102659" y="535375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7C99F317-7B09-5674-797D-935F0EE41F19}"/>
              </a:ext>
              <a:ext uri="{C183D7F6-B498-43B3-948B-1728B52AA6E4}">
                <adec:decorative xmlns:adec="http://schemas.microsoft.com/office/drawing/2017/decorative" val="1"/>
              </a:ext>
            </a:extLst>
          </p:cNvPr>
          <p:cNvPicPr preferRelativeResize="0">
            <a:picLocks/>
          </p:cNvPicPr>
          <p:nvPr/>
        </p:nvPicPr>
        <p:blipFill rotWithShape="1">
          <a:blip r:embed="rId8" cstate="hqprint">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106424" y="1152144"/>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244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t>MRSA And Other Pathogens on Hospital Surfaces</a:t>
            </a:r>
          </a:p>
        </p:txBody>
      </p:sp>
      <p:sp>
        <p:nvSpPr>
          <p:cNvPr id="5" name="Content Placeholder 4">
            <a:extLst>
              <a:ext uri="{FF2B5EF4-FFF2-40B4-BE49-F238E27FC236}">
                <a16:creationId xmlns:a16="http://schemas.microsoft.com/office/drawing/2014/main" id="{F5774A95-14FD-9F65-C8E7-ABD9B087BA5B}"/>
              </a:ext>
            </a:extLst>
          </p:cNvPr>
          <p:cNvSpPr>
            <a:spLocks noGrp="1"/>
          </p:cNvSpPr>
          <p:nvPr>
            <p:ph idx="1"/>
          </p:nvPr>
        </p:nvSpPr>
        <p:spPr>
          <a:xfrm>
            <a:off x="205495" y="1084579"/>
            <a:ext cx="7859005" cy="1100475"/>
          </a:xfrm>
        </p:spPr>
        <p:txBody>
          <a:bodyPr>
            <a:normAutofit fontScale="85000" lnSpcReduction="10000"/>
          </a:bodyPr>
          <a:lstStyle/>
          <a:p>
            <a:pPr>
              <a:lnSpc>
                <a:spcPct val="110000"/>
              </a:lnSpc>
            </a:pPr>
            <a:r>
              <a:rPr lang="en-US" sz="3000"/>
              <a:t>The hospital environment is commonly contaminated with pathogens such as the following:</a:t>
            </a:r>
          </a:p>
        </p:txBody>
      </p:sp>
      <p:sp>
        <p:nvSpPr>
          <p:cNvPr id="7" name="Text Placeholder 6">
            <a:extLst>
              <a:ext uri="{FF2B5EF4-FFF2-40B4-BE49-F238E27FC236}">
                <a16:creationId xmlns:a16="http://schemas.microsoft.com/office/drawing/2014/main" id="{81E3F58E-3102-76B0-4576-9EA3D9382240}"/>
              </a:ext>
            </a:extLst>
          </p:cNvPr>
          <p:cNvSpPr>
            <a:spLocks noGrp="1"/>
          </p:cNvSpPr>
          <p:nvPr>
            <p:ph type="body" sz="quarter" idx="11"/>
          </p:nvPr>
        </p:nvSpPr>
        <p:spPr>
          <a:xfrm>
            <a:off x="201675" y="1987645"/>
            <a:ext cx="3632595" cy="4504595"/>
          </a:xfrm>
        </p:spPr>
        <p:txBody>
          <a:bodyPr>
            <a:normAutofit/>
          </a:bodyPr>
          <a:lstStyle/>
          <a:p>
            <a:pPr marL="822960" lvl="1" indent="-365760"/>
            <a:r>
              <a:rPr lang="en-US" sz="2400"/>
              <a:t>Methicillin-resistant </a:t>
            </a:r>
            <a:r>
              <a:rPr lang="en-US" sz="2400" i="1"/>
              <a:t>Staphylococcus aureus </a:t>
            </a:r>
            <a:r>
              <a:rPr lang="en-US" sz="2400"/>
              <a:t>(MRSA)</a:t>
            </a:r>
            <a:r>
              <a:rPr lang="en-US" sz="2400" baseline="30000"/>
              <a:t>1</a:t>
            </a:r>
            <a:endParaRPr lang="en-US" sz="2400"/>
          </a:p>
          <a:p>
            <a:pPr marL="822960" lvl="1" indent="-365760"/>
            <a:r>
              <a:rPr lang="en-US" sz="2400" i="1"/>
              <a:t>Clostridioides difficile</a:t>
            </a:r>
            <a:r>
              <a:rPr lang="en-US" sz="2400" baseline="30000"/>
              <a:t>2,3</a:t>
            </a:r>
            <a:endParaRPr lang="en-US" sz="2400"/>
          </a:p>
          <a:p>
            <a:pPr marL="365760" indent="-365760">
              <a:spcBef>
                <a:spcPts val="1200"/>
              </a:spcBef>
              <a:buFont typeface="Arial" panose="020B0604020202020204" pitchFamily="34" charset="0"/>
              <a:buChar char="•"/>
            </a:pPr>
            <a:r>
              <a:rPr lang="en-US" sz="2600"/>
              <a:t>Examples of high-touch surfaces:</a:t>
            </a:r>
            <a:r>
              <a:rPr lang="en-US" sz="2600" baseline="30000"/>
              <a:t>4</a:t>
            </a:r>
            <a:endParaRPr lang="en-US" sz="2600"/>
          </a:p>
          <a:p>
            <a:pPr marL="822960" lvl="1" indent="-365760"/>
            <a:r>
              <a:rPr lang="en-US" sz="2400"/>
              <a:t>Intravenous poles</a:t>
            </a:r>
          </a:p>
          <a:p>
            <a:pPr marL="822960" lvl="1" indent="-365760"/>
            <a:r>
              <a:rPr lang="en-US" sz="2400"/>
              <a:t>Bedrails</a:t>
            </a:r>
          </a:p>
          <a:p>
            <a:pPr marL="822960" lvl="1" indent="-365760"/>
            <a:r>
              <a:rPr lang="en-US" sz="2400"/>
              <a:t>Over-bed tables</a:t>
            </a:r>
          </a:p>
        </p:txBody>
      </p:sp>
      <p:pic>
        <p:nvPicPr>
          <p:cNvPr id="31" name="Picture 30" descr="Image: A vital signs monitor in a hospital room, showing an example of a high-touch surface.">
            <a:extLst>
              <a:ext uri="{FF2B5EF4-FFF2-40B4-BE49-F238E27FC236}">
                <a16:creationId xmlns:a16="http://schemas.microsoft.com/office/drawing/2014/main" id="{A51F79CA-A80E-28D4-B1DD-75CB2EB328D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248"/>
          <a:stretch/>
        </p:blipFill>
        <p:spPr>
          <a:xfrm>
            <a:off x="3972816" y="2320930"/>
            <a:ext cx="2448510" cy="15721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5" name="Picture 34" descr="Image: A patient toilet in a hospital, depicting high-touch surfaces.">
            <a:extLst>
              <a:ext uri="{FF2B5EF4-FFF2-40B4-BE49-F238E27FC236}">
                <a16:creationId xmlns:a16="http://schemas.microsoft.com/office/drawing/2014/main" id="{CA22824F-21CF-21E0-A1BD-AD13CCFEC4D5}"/>
              </a:ext>
            </a:extLst>
          </p:cNvPr>
          <p:cNvPicPr>
            <a:picLocks/>
          </p:cNvPicPr>
          <p:nvPr/>
        </p:nvPicPr>
        <p:blipFill>
          <a:blip r:embed="rId4" cstate="hqprint">
            <a:extLst>
              <a:ext uri="{28A0092B-C50C-407E-A947-70E740481C1C}">
                <a14:useLocalDpi xmlns:a14="http://schemas.microsoft.com/office/drawing/2010/main"/>
              </a:ext>
            </a:extLst>
          </a:blip>
          <a:srcRect/>
          <a:stretch/>
        </p:blipFill>
        <p:spPr>
          <a:xfrm>
            <a:off x="6690068" y="2320867"/>
            <a:ext cx="2170462" cy="1575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descr="Image: An empty hospital bed with a chair alongside, with examples of high-touch surfaces including bedrails.">
            <a:extLst>
              <a:ext uri="{FF2B5EF4-FFF2-40B4-BE49-F238E27FC236}">
                <a16:creationId xmlns:a16="http://schemas.microsoft.com/office/drawing/2014/main" id="{65FED3E9-C4FB-BC87-904A-03293A4FB41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446118" y="4137815"/>
            <a:ext cx="2445380" cy="15721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descr="Image: Two hospital intravenous infusion pumps in a corridor, depicting examples of high-touch surfaces.">
            <a:extLst>
              <a:ext uri="{FF2B5EF4-FFF2-40B4-BE49-F238E27FC236}">
                <a16:creationId xmlns:a16="http://schemas.microsoft.com/office/drawing/2014/main" id="{912EA595-F862-7885-5A70-1909336C412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161885" y="4140450"/>
            <a:ext cx="1524915" cy="15721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26">
            <a:extLst>
              <a:ext uri="{FF2B5EF4-FFF2-40B4-BE49-F238E27FC236}">
                <a16:creationId xmlns:a16="http://schemas.microsoft.com/office/drawing/2014/main" id="{FAD98AA2-5651-DFC7-AC96-85B1F3556B47}"/>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0277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3AF00-5714-47F4-9C1D-6C1226D98C6A}"/>
              </a:ext>
            </a:extLst>
          </p:cNvPr>
          <p:cNvSpPr>
            <a:spLocks noGrp="1"/>
          </p:cNvSpPr>
          <p:nvPr>
            <p:ph type="title"/>
          </p:nvPr>
        </p:nvSpPr>
        <p:spPr>
          <a:xfrm>
            <a:off x="457200" y="0"/>
            <a:ext cx="8686800" cy="914400"/>
          </a:xfrm>
        </p:spPr>
        <p:txBody>
          <a:bodyPr>
            <a:noAutofit/>
          </a:bodyPr>
          <a:lstStyle/>
          <a:p>
            <a:r>
              <a:rPr lang="en-US" sz="3900"/>
              <a:t>Disadvantages Of UV-C Disinfection</a:t>
            </a:r>
            <a:r>
              <a:rPr lang="en-US" sz="3900" baseline="30000"/>
              <a:t>28,30-32</a:t>
            </a:r>
            <a:endParaRPr lang="en-US" sz="3900"/>
          </a:p>
        </p:txBody>
      </p:sp>
      <p:sp>
        <p:nvSpPr>
          <p:cNvPr id="34" name="Content Placeholder 33">
            <a:extLst>
              <a:ext uri="{FF2B5EF4-FFF2-40B4-BE49-F238E27FC236}">
                <a16:creationId xmlns:a16="http://schemas.microsoft.com/office/drawing/2014/main" id="{D6753D79-6F6A-1C10-CB20-C3EDFFDB0AAD}"/>
              </a:ext>
            </a:extLst>
          </p:cNvPr>
          <p:cNvSpPr>
            <a:spLocks noGrp="1"/>
          </p:cNvSpPr>
          <p:nvPr>
            <p:ph idx="1"/>
          </p:nvPr>
        </p:nvSpPr>
        <p:spPr>
          <a:xfrm>
            <a:off x="2565400" y="1156654"/>
            <a:ext cx="6121400" cy="5003251"/>
          </a:xfrm>
        </p:spPr>
        <p:txBody>
          <a:bodyPr>
            <a:noAutofit/>
          </a:bodyPr>
          <a:lstStyle/>
          <a:p>
            <a:pPr>
              <a:spcBef>
                <a:spcPts val="2000"/>
              </a:spcBef>
            </a:pPr>
            <a:r>
              <a:rPr lang="en-US" sz="2400"/>
              <a:t>Inability to penetrate through shaded areas or solid surfaces</a:t>
            </a:r>
          </a:p>
          <a:p>
            <a:pPr>
              <a:spcBef>
                <a:spcPts val="1500"/>
              </a:spcBef>
            </a:pPr>
            <a:r>
              <a:rPr lang="en-US" sz="2400"/>
              <a:t>Requires a designated person or role</a:t>
            </a:r>
          </a:p>
          <a:p>
            <a:pPr>
              <a:spcBef>
                <a:spcPts val="2000"/>
              </a:spcBef>
            </a:pPr>
            <a:r>
              <a:rPr lang="en-US" sz="2400"/>
              <a:t>Relies on coordination between patient admissions</a:t>
            </a:r>
          </a:p>
          <a:p>
            <a:pPr>
              <a:spcBef>
                <a:spcPts val="1500"/>
              </a:spcBef>
            </a:pPr>
            <a:r>
              <a:rPr lang="en-US" sz="2400"/>
              <a:t>Storage considerations</a:t>
            </a:r>
          </a:p>
          <a:p>
            <a:pPr>
              <a:spcBef>
                <a:spcPts val="2000"/>
              </a:spcBef>
            </a:pPr>
            <a:r>
              <a:rPr lang="en-US" sz="2400"/>
              <a:t>Maintenance issues</a:t>
            </a:r>
          </a:p>
          <a:p>
            <a:pPr>
              <a:spcBef>
                <a:spcPts val="2000"/>
              </a:spcBef>
            </a:pPr>
            <a:r>
              <a:rPr lang="en-US" sz="2400"/>
              <a:t>Upfront and ongoing associated costs</a:t>
            </a:r>
          </a:p>
          <a:p>
            <a:pPr>
              <a:spcBef>
                <a:spcPts val="2000"/>
              </a:spcBef>
            </a:pPr>
            <a:r>
              <a:rPr lang="en-US" sz="2400"/>
              <a:t>Difficulty in evaluating impact</a:t>
            </a:r>
          </a:p>
        </p:txBody>
      </p:sp>
      <p:sp>
        <p:nvSpPr>
          <p:cNvPr id="25" name="Slide Number Placeholder 26">
            <a:extLst>
              <a:ext uri="{FF2B5EF4-FFF2-40B4-BE49-F238E27FC236}">
                <a16:creationId xmlns:a16="http://schemas.microsoft.com/office/drawing/2014/main" id="{66020133-7434-F266-EAF4-504314EDB0E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pic>
        <p:nvPicPr>
          <p:cNvPr id="22" name="Picture 21">
            <a:extLst>
              <a:ext uri="{FF2B5EF4-FFF2-40B4-BE49-F238E27FC236}">
                <a16:creationId xmlns:a16="http://schemas.microsoft.com/office/drawing/2014/main" id="{C09F5FE4-665C-A7E1-ADC5-78F693301A1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5422" y="4699333"/>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EF60B7C2-EC3A-4FDA-AC9C-E8DC26CE0004}"/>
              </a:ext>
              <a:ext uri="{C183D7F6-B498-43B3-948B-1728B52AA6E4}">
                <adec:decorative xmlns:adec="http://schemas.microsoft.com/office/drawing/2017/decorative" val="1"/>
              </a:ext>
            </a:extLst>
          </p:cNvPr>
          <p:cNvPicPr>
            <a:picLocks noChangeAspect="1"/>
          </p:cNvPicPr>
          <p:nvPr/>
        </p:nvPicPr>
        <p:blipFill rotWithShape="1">
          <a:blip r:embed="rId4"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602889" y="536901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27A2FAE5-3FA2-C551-A373-778B3986B99A}"/>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9754" b="-9754"/>
          <a:stretch/>
        </p:blipFill>
        <p:spPr>
          <a:xfrm>
            <a:off x="1600200" y="118872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B3783834-D10F-D371-9862-FDD9D341458C}"/>
              </a:ex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0200" y="2578608"/>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7F5C2168-1F56-D53F-BE96-672506A833F9}"/>
              </a:ex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39496" y="3319272"/>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ACA1A06C-1181-25D3-F60D-29649398A247}"/>
              </a:ext>
              <a:ext uri="{C183D7F6-B498-43B3-948B-1728B52AA6E4}">
                <adec:decorative xmlns:adec="http://schemas.microsoft.com/office/drawing/2017/decorative" val="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600200" y="397764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Picture 31">
            <a:extLst>
              <a:ext uri="{FF2B5EF4-FFF2-40B4-BE49-F238E27FC236}">
                <a16:creationId xmlns:a16="http://schemas.microsoft.com/office/drawing/2014/main" id="{24168558-1CC2-F864-6CF5-14014473E296}"/>
              </a:ext>
              <a:ext uri="{C183D7F6-B498-43B3-948B-1728B52AA6E4}">
                <adec:decorative xmlns:adec="http://schemas.microsoft.com/office/drawing/2017/decorative" val="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39496" y="1938528"/>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111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Hydrogen Peroxide Vapor (HPV)</a:t>
            </a:r>
            <a:r>
              <a:rPr lang="en-US" baseline="30000"/>
              <a:t>30,31,33</a:t>
            </a:r>
            <a:endParaRPr lang="en-US"/>
          </a:p>
        </p:txBody>
      </p:sp>
      <p:sp>
        <p:nvSpPr>
          <p:cNvPr id="93" name="Content Placeholder 92">
            <a:extLst>
              <a:ext uri="{FF2B5EF4-FFF2-40B4-BE49-F238E27FC236}">
                <a16:creationId xmlns:a16="http://schemas.microsoft.com/office/drawing/2014/main" id="{F3D98573-2CAA-CC0F-8FB4-EEC494E413F9}"/>
              </a:ext>
            </a:extLst>
          </p:cNvPr>
          <p:cNvSpPr>
            <a:spLocks noGrp="1"/>
          </p:cNvSpPr>
          <p:nvPr>
            <p:ph idx="1"/>
          </p:nvPr>
        </p:nvSpPr>
        <p:spPr>
          <a:xfrm>
            <a:off x="457200" y="1097278"/>
            <a:ext cx="4675678" cy="5394961"/>
          </a:xfrm>
        </p:spPr>
        <p:txBody>
          <a:bodyPr>
            <a:normAutofit fontScale="92500" lnSpcReduction="20000"/>
          </a:bodyPr>
          <a:lstStyle/>
          <a:p>
            <a:pPr>
              <a:lnSpc>
                <a:spcPct val="120000"/>
              </a:lnSpc>
            </a:pPr>
            <a:r>
              <a:rPr lang="en-US" sz="2400"/>
              <a:t>Liquid hydrogen peroxide (30 to 35 percent) is vaporized and emitted.</a:t>
            </a:r>
          </a:p>
          <a:p>
            <a:pPr lvl="1">
              <a:lnSpc>
                <a:spcPct val="120000"/>
              </a:lnSpc>
            </a:pPr>
            <a:r>
              <a:rPr lang="en-US" sz="2000"/>
              <a:t>Patient room must be sealed, including doors, windows, and vents.</a:t>
            </a:r>
          </a:p>
          <a:p>
            <a:pPr>
              <a:lnSpc>
                <a:spcPct val="120000"/>
              </a:lnSpc>
            </a:pPr>
            <a:r>
              <a:rPr lang="en-US" sz="2400"/>
              <a:t>Hydrogen peroxide condenses onto all exposed surfaces and kills pathogens.</a:t>
            </a:r>
          </a:p>
          <a:p>
            <a:pPr>
              <a:lnSpc>
                <a:spcPct val="120000"/>
              </a:lnSpc>
            </a:pPr>
            <a:r>
              <a:rPr lang="en-US" sz="2400"/>
              <a:t>After a pre-set interval, remaining hydrogen peroxide in the air is converted into water vapor and oxygen.</a:t>
            </a:r>
          </a:p>
          <a:p>
            <a:pPr lvl="1">
              <a:lnSpc>
                <a:spcPct val="120000"/>
              </a:lnSpc>
            </a:pPr>
            <a:r>
              <a:rPr lang="en-US" sz="2000"/>
              <a:t>The room cannot be opened before the process is finished, due to the danger of the high hydrogen peroxide concentration.</a:t>
            </a:r>
          </a:p>
        </p:txBody>
      </p:sp>
      <p:pic>
        <p:nvPicPr>
          <p:cNvPr id="117" name="Picture 116" descr="A hydrogen peroxide vapor disinfection device.">
            <a:extLst>
              <a:ext uri="{FF2B5EF4-FFF2-40B4-BE49-F238E27FC236}">
                <a16:creationId xmlns:a16="http://schemas.microsoft.com/office/drawing/2014/main" id="{A1DFED81-70E3-8CCD-4441-A4F643244B4E}"/>
              </a:ext>
            </a:extLst>
          </p:cNvPr>
          <p:cNvPicPr>
            <a:picLocks noChangeAspect="1"/>
          </p:cNvPicPr>
          <p:nvPr/>
        </p:nvPicPr>
        <p:blipFill>
          <a:blip r:embed="rId3"/>
          <a:srcRect/>
          <a:stretch/>
        </p:blipFill>
        <p:spPr>
          <a:xfrm>
            <a:off x="5134667" y="1046350"/>
            <a:ext cx="3269775" cy="4906423"/>
          </a:xfrm>
          <a:prstGeom prst="rect">
            <a:avLst/>
          </a:prstGeom>
        </p:spPr>
      </p:pic>
      <p:sp>
        <p:nvSpPr>
          <p:cNvPr id="2" name="Text Placeholder 1">
            <a:extLst>
              <a:ext uri="{FF2B5EF4-FFF2-40B4-BE49-F238E27FC236}">
                <a16:creationId xmlns:a16="http://schemas.microsoft.com/office/drawing/2014/main" id="{6DB8F735-56D8-AF85-0E90-4CD77EF2423C}"/>
              </a:ext>
            </a:extLst>
          </p:cNvPr>
          <p:cNvSpPr>
            <a:spLocks noGrp="1"/>
          </p:cNvSpPr>
          <p:nvPr>
            <p:ph type="body" sz="quarter" idx="11"/>
          </p:nvPr>
        </p:nvSpPr>
        <p:spPr>
          <a:xfrm>
            <a:off x="4813300" y="5887122"/>
            <a:ext cx="4193540" cy="605117"/>
          </a:xfrm>
        </p:spPr>
        <p:txBody>
          <a:bodyPr>
            <a:noAutofit/>
          </a:bodyPr>
          <a:lstStyle/>
          <a:p>
            <a:pPr marL="0" indent="0">
              <a:spcBef>
                <a:spcPts val="0"/>
              </a:spcBef>
              <a:buNone/>
              <a:defRPr/>
            </a:pPr>
            <a:r>
              <a:rPr lang="en-US" sz="1000"/>
              <a:t>Source: Ecolab USA Inc. Used with permission.</a:t>
            </a:r>
          </a:p>
        </p:txBody>
      </p:sp>
      <p:sp>
        <p:nvSpPr>
          <p:cNvPr id="46" name="Slide Number Placeholder 26">
            <a:extLst>
              <a:ext uri="{FF2B5EF4-FFF2-40B4-BE49-F238E27FC236}">
                <a16:creationId xmlns:a16="http://schemas.microsoft.com/office/drawing/2014/main" id="{088C2921-E237-EE34-9677-8D56EF8659CE}"/>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65778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03B47B-1F02-690C-00F8-22F653B9FBCE}"/>
              </a:ext>
            </a:extLst>
          </p:cNvPr>
          <p:cNvSpPr>
            <a:spLocks noGrp="1"/>
          </p:cNvSpPr>
          <p:nvPr>
            <p:ph type="title"/>
          </p:nvPr>
        </p:nvSpPr>
        <p:spPr>
          <a:xfrm>
            <a:off x="457201" y="-43542"/>
            <a:ext cx="8229600" cy="914400"/>
          </a:xfrm>
        </p:spPr>
        <p:txBody>
          <a:bodyPr>
            <a:noAutofit/>
          </a:bodyPr>
          <a:lstStyle/>
          <a:p>
            <a:r>
              <a:rPr lang="en-US" sz="3400"/>
              <a:t>Environmental Decontamination With HPV</a:t>
            </a:r>
            <a:r>
              <a:rPr lang="en-US" sz="3400" baseline="30000"/>
              <a:t>33</a:t>
            </a:r>
            <a:r>
              <a:rPr lang="en-US" sz="3400"/>
              <a:t> </a:t>
            </a:r>
          </a:p>
        </p:txBody>
      </p:sp>
      <p:sp>
        <p:nvSpPr>
          <p:cNvPr id="55" name="Content Placeholder 54">
            <a:extLst>
              <a:ext uri="{FF2B5EF4-FFF2-40B4-BE49-F238E27FC236}">
                <a16:creationId xmlns:a16="http://schemas.microsoft.com/office/drawing/2014/main" id="{305BC576-3A7B-2B53-DD65-216A1FF7A327}"/>
              </a:ext>
            </a:extLst>
          </p:cNvPr>
          <p:cNvSpPr>
            <a:spLocks noGrp="1"/>
          </p:cNvSpPr>
          <p:nvPr>
            <p:ph idx="1"/>
          </p:nvPr>
        </p:nvSpPr>
        <p:spPr>
          <a:xfrm>
            <a:off x="269240" y="993425"/>
            <a:ext cx="8487294" cy="1177806"/>
          </a:xfrm>
        </p:spPr>
        <p:txBody>
          <a:bodyPr>
            <a:noAutofit/>
          </a:bodyPr>
          <a:lstStyle/>
          <a:p>
            <a:pPr>
              <a:buNone/>
            </a:pPr>
            <a:r>
              <a:rPr lang="en-US" sz="2400" b="1"/>
              <a:t>Study by Passaretti et al. (2013):</a:t>
            </a:r>
            <a:endParaRPr lang="en-US" sz="2400" b="1" baseline="30000"/>
          </a:p>
          <a:p>
            <a:r>
              <a:rPr lang="en-US" sz="2200"/>
              <a:t>30-month prospective cohort intervention study that evaluated the</a:t>
            </a:r>
          </a:p>
        </p:txBody>
      </p:sp>
      <p:sp>
        <p:nvSpPr>
          <p:cNvPr id="4" name="Text Placeholder 3">
            <a:extLst>
              <a:ext uri="{FF2B5EF4-FFF2-40B4-BE49-F238E27FC236}">
                <a16:creationId xmlns:a16="http://schemas.microsoft.com/office/drawing/2014/main" id="{631E82D7-E290-1CB7-492B-25865A989071}"/>
              </a:ext>
            </a:extLst>
          </p:cNvPr>
          <p:cNvSpPr>
            <a:spLocks noGrp="1"/>
          </p:cNvSpPr>
          <p:nvPr>
            <p:ph type="body" sz="quarter" idx="12"/>
          </p:nvPr>
        </p:nvSpPr>
        <p:spPr>
          <a:xfrm>
            <a:off x="665480" y="1797791"/>
            <a:ext cx="4977723" cy="2006916"/>
          </a:xfrm>
        </p:spPr>
        <p:txBody>
          <a:bodyPr>
            <a:normAutofit/>
          </a:bodyPr>
          <a:lstStyle/>
          <a:p>
            <a:pPr marL="0" indent="0">
              <a:buNone/>
            </a:pPr>
            <a:r>
              <a:rPr lang="en-US" sz="2200"/>
              <a:t>impact of HPV room disinfection with prior occupants known to be infected or colonized with MDROs.</a:t>
            </a:r>
          </a:p>
          <a:p>
            <a:pPr marL="448056" indent="-365760">
              <a:buFont typeface="Courier New" panose="02070309020205020404" pitchFamily="49" charset="0"/>
              <a:buChar char="o"/>
            </a:pPr>
            <a:r>
              <a:rPr lang="en-US" sz="2000"/>
              <a:t>VRE, MRSA, </a:t>
            </a:r>
            <a:r>
              <a:rPr lang="en-US" sz="2000" i="1"/>
              <a:t>C. difficile</a:t>
            </a:r>
            <a:r>
              <a:rPr lang="en-US" sz="2000"/>
              <a:t>, multidrug-resistant Gram-negative rods (MDR-GNR).</a:t>
            </a:r>
          </a:p>
        </p:txBody>
      </p:sp>
      <p:sp>
        <p:nvSpPr>
          <p:cNvPr id="5" name="Text Placeholder 4">
            <a:extLst>
              <a:ext uri="{FF2B5EF4-FFF2-40B4-BE49-F238E27FC236}">
                <a16:creationId xmlns:a16="http://schemas.microsoft.com/office/drawing/2014/main" id="{16129BCE-DD17-7B17-D458-79AE6B7AD802}"/>
              </a:ext>
            </a:extLst>
          </p:cNvPr>
          <p:cNvSpPr>
            <a:spLocks noGrp="1"/>
          </p:cNvSpPr>
          <p:nvPr>
            <p:ph type="body" sz="quarter" idx="13"/>
          </p:nvPr>
        </p:nvSpPr>
        <p:spPr>
          <a:xfrm>
            <a:off x="275838" y="3619248"/>
            <a:ext cx="5159762" cy="804366"/>
          </a:xfrm>
        </p:spPr>
        <p:txBody>
          <a:bodyPr>
            <a:normAutofit/>
          </a:bodyPr>
          <a:lstStyle/>
          <a:p>
            <a:pPr marL="365760" indent="-365760">
              <a:buFont typeface="Arial" panose="020B0604020202020204" pitchFamily="34" charset="0"/>
              <a:buChar char="•"/>
            </a:pPr>
            <a:r>
              <a:rPr lang="en-US" sz="2200"/>
              <a:t>Evaluated six high-risk units in a tertiary care hospital.</a:t>
            </a:r>
          </a:p>
        </p:txBody>
      </p:sp>
      <p:pic>
        <p:nvPicPr>
          <p:cNvPr id="2" name="Picture 1">
            <a:extLst>
              <a:ext uri="{FF2B5EF4-FFF2-40B4-BE49-F238E27FC236}">
                <a16:creationId xmlns:a16="http://schemas.microsoft.com/office/drawing/2014/main" id="{F2A7D573-1164-0A32-52D1-3643707ED20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755027" y="2027109"/>
            <a:ext cx="3086519" cy="2299650"/>
          </a:xfrm>
          <a:prstGeom prst="rect">
            <a:avLst/>
          </a:prstGeom>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BAF37D62-A670-0D7E-CC6E-9AF6AF153340}"/>
              </a:ext>
            </a:extLst>
          </p:cNvPr>
          <p:cNvSpPr>
            <a:spLocks noGrp="1"/>
          </p:cNvSpPr>
          <p:nvPr>
            <p:ph type="body" sz="quarter" idx="14"/>
          </p:nvPr>
        </p:nvSpPr>
        <p:spPr>
          <a:xfrm>
            <a:off x="275838" y="4438348"/>
            <a:ext cx="8487294" cy="1911652"/>
          </a:xfrm>
        </p:spPr>
        <p:txBody>
          <a:bodyPr>
            <a:noAutofit/>
          </a:bodyPr>
          <a:lstStyle/>
          <a:p>
            <a:pPr marL="365760" indent="-365760">
              <a:buFont typeface="Arial" panose="020B0604020202020204" pitchFamily="34" charset="0"/>
              <a:buChar char="•"/>
            </a:pPr>
            <a:r>
              <a:rPr lang="en-US" sz="2200"/>
              <a:t>For patients subsequently admitted to rooms decontaminated with HPV, when compared to those admitted to standard cleaning rooms and after adjusting for other factors:</a:t>
            </a:r>
          </a:p>
          <a:p>
            <a:pPr marL="822960" lvl="1" indent="-365760"/>
            <a:r>
              <a:rPr lang="en-US" sz="2000"/>
              <a:t>64 percent were less likely to acquire any MDRO.</a:t>
            </a:r>
          </a:p>
          <a:p>
            <a:pPr marL="822960" lvl="1" indent="-365760"/>
            <a:r>
              <a:rPr lang="en-US" sz="2000"/>
              <a:t>80 percent were less likely to acquire VRE. </a:t>
            </a:r>
          </a:p>
        </p:txBody>
      </p:sp>
      <p:sp>
        <p:nvSpPr>
          <p:cNvPr id="25" name="Slide Number Placeholder 26">
            <a:extLst>
              <a:ext uri="{FF2B5EF4-FFF2-40B4-BE49-F238E27FC236}">
                <a16:creationId xmlns:a16="http://schemas.microsoft.com/office/drawing/2014/main" id="{E71D7AD7-7E14-34EA-58A6-99B8D206242B}"/>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22226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7C536B-8AAF-416E-B2D6-725F699C1FD1}"/>
              </a:ext>
            </a:extLst>
          </p:cNvPr>
          <p:cNvSpPr>
            <a:spLocks noGrp="1"/>
          </p:cNvSpPr>
          <p:nvPr>
            <p:ph type="title"/>
          </p:nvPr>
        </p:nvSpPr>
        <p:spPr>
          <a:xfrm>
            <a:off x="457200" y="0"/>
            <a:ext cx="8092440" cy="914400"/>
          </a:xfrm>
        </p:spPr>
        <p:txBody>
          <a:bodyPr>
            <a:noAutofit/>
          </a:bodyPr>
          <a:lstStyle/>
          <a:p>
            <a:r>
              <a:rPr lang="en-US" sz="3700"/>
              <a:t>Advantages Of HPV Disinfection</a:t>
            </a:r>
            <a:r>
              <a:rPr lang="en-US" sz="3700" baseline="30000"/>
              <a:t>30,31,34,35</a:t>
            </a:r>
          </a:p>
        </p:txBody>
      </p:sp>
      <p:sp>
        <p:nvSpPr>
          <p:cNvPr id="56" name="Content Placeholder 55">
            <a:extLst>
              <a:ext uri="{FF2B5EF4-FFF2-40B4-BE49-F238E27FC236}">
                <a16:creationId xmlns:a16="http://schemas.microsoft.com/office/drawing/2014/main" id="{454B45B6-7D96-8902-77E5-8E9114DC6DF0}"/>
              </a:ext>
            </a:extLst>
          </p:cNvPr>
          <p:cNvSpPr>
            <a:spLocks noGrp="1"/>
          </p:cNvSpPr>
          <p:nvPr>
            <p:ph idx="1"/>
          </p:nvPr>
        </p:nvSpPr>
        <p:spPr>
          <a:xfrm>
            <a:off x="2091984" y="1176805"/>
            <a:ext cx="6616700" cy="5160495"/>
          </a:xfrm>
        </p:spPr>
        <p:txBody>
          <a:bodyPr>
            <a:noAutofit/>
          </a:bodyPr>
          <a:lstStyle/>
          <a:p>
            <a:pPr>
              <a:spcBef>
                <a:spcPts val="0"/>
              </a:spcBef>
            </a:pPr>
            <a:r>
              <a:rPr lang="en-US" sz="2400"/>
              <a:t>Proven effective against bacteria and viruses on surfaces.</a:t>
            </a:r>
          </a:p>
          <a:p>
            <a:pPr>
              <a:spcBef>
                <a:spcPts val="4800"/>
              </a:spcBef>
            </a:pPr>
            <a:r>
              <a:rPr lang="en-US" sz="2400"/>
              <a:t>Safe to use when protocols are followed.</a:t>
            </a:r>
          </a:p>
          <a:p>
            <a:pPr>
              <a:spcBef>
                <a:spcPts val="7200"/>
              </a:spcBef>
            </a:pPr>
            <a:r>
              <a:rPr lang="en-US" sz="2400"/>
              <a:t>Leaves no residue or irritants.</a:t>
            </a:r>
          </a:p>
          <a:p>
            <a:pPr>
              <a:spcBef>
                <a:spcPts val="5400"/>
              </a:spcBef>
            </a:pPr>
            <a:r>
              <a:rPr lang="en-US" sz="2400"/>
              <a:t>Provides uniform coverage and is evenly dispersed throughout the room, including corners and hard to reach areas.</a:t>
            </a:r>
          </a:p>
        </p:txBody>
      </p:sp>
      <p:sp>
        <p:nvSpPr>
          <p:cNvPr id="29" name="Slide Number Placeholder 26">
            <a:extLst>
              <a:ext uri="{FF2B5EF4-FFF2-40B4-BE49-F238E27FC236}">
                <a16:creationId xmlns:a16="http://schemas.microsoft.com/office/drawing/2014/main" id="{4FABE8CE-6DB9-D2D7-28B7-B5545CF39242}"/>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33</a:t>
            </a:fld>
            <a:endParaRPr lang="en-US">
              <a:solidFill>
                <a:prstClr val="black"/>
              </a:solidFill>
            </a:endParaRPr>
          </a:p>
        </p:txBody>
      </p:sp>
      <p:pic>
        <p:nvPicPr>
          <p:cNvPr id="11" name="Picture 10">
            <a:extLst>
              <a:ext uri="{FF2B5EF4-FFF2-40B4-BE49-F238E27FC236}">
                <a16:creationId xmlns:a16="http://schemas.microsoft.com/office/drawing/2014/main" id="{3CA4763C-CB1C-1382-5805-3AEDED9D765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102659" y="1189057"/>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E4EF3551-473B-AA61-9AFA-36BC1CD6C895}"/>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02659" y="2466696"/>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1F5D34C2-5801-517E-EAF3-874A08A0959A}"/>
              </a:ext>
              <a:ext uri="{C183D7F6-B498-43B3-948B-1728B52AA6E4}">
                <adec:decorative xmlns:adec="http://schemas.microsoft.com/office/drawing/2017/decorative" val="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a:stretch/>
        </p:blipFill>
        <p:spPr>
          <a:xfrm>
            <a:off x="1106424" y="5047488"/>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 name="Picture 30">
            <a:extLst>
              <a:ext uri="{FF2B5EF4-FFF2-40B4-BE49-F238E27FC236}">
                <a16:creationId xmlns:a16="http://schemas.microsoft.com/office/drawing/2014/main" id="{DA063DC3-4D07-27C6-BACF-0041DEAE2D9D}"/>
              </a:ext>
              <a:ext uri="{C183D7F6-B498-43B3-948B-1728B52AA6E4}">
                <adec:decorative xmlns:adec="http://schemas.microsoft.com/office/drawing/2017/decorative" val="1"/>
              </a:ext>
            </a:extLst>
          </p:cNvPr>
          <p:cNvPicPr preferRelativeResize="0">
            <a:picLocks/>
          </p:cNvPicPr>
          <p:nvPr/>
        </p:nvPicPr>
        <p:blipFill rotWithShape="1">
          <a:blip r:embed="rId6" cstate="hq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1106424" y="3770376"/>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6180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3AF00-5714-47F4-9C1D-6C1226D98C6A}"/>
              </a:ext>
            </a:extLst>
          </p:cNvPr>
          <p:cNvSpPr>
            <a:spLocks noGrp="1"/>
          </p:cNvSpPr>
          <p:nvPr>
            <p:ph type="title"/>
          </p:nvPr>
        </p:nvSpPr>
        <p:spPr>
          <a:xfrm>
            <a:off x="457200" y="0"/>
            <a:ext cx="8686800" cy="914400"/>
          </a:xfrm>
        </p:spPr>
        <p:txBody>
          <a:bodyPr>
            <a:noAutofit/>
          </a:bodyPr>
          <a:lstStyle/>
          <a:p>
            <a:r>
              <a:rPr lang="en-US" sz="3700"/>
              <a:t>Disadvantages Of HPV Disinfection</a:t>
            </a:r>
            <a:r>
              <a:rPr lang="en-US" sz="3700" baseline="30000"/>
              <a:t>30,31,34,35</a:t>
            </a:r>
            <a:endParaRPr lang="en-US" sz="3700"/>
          </a:p>
        </p:txBody>
      </p:sp>
      <p:sp>
        <p:nvSpPr>
          <p:cNvPr id="34" name="Content Placeholder 33">
            <a:extLst>
              <a:ext uri="{FF2B5EF4-FFF2-40B4-BE49-F238E27FC236}">
                <a16:creationId xmlns:a16="http://schemas.microsoft.com/office/drawing/2014/main" id="{D6753D79-6F6A-1C10-CB20-C3EDFFDB0AAD}"/>
              </a:ext>
            </a:extLst>
          </p:cNvPr>
          <p:cNvSpPr>
            <a:spLocks noGrp="1"/>
          </p:cNvSpPr>
          <p:nvPr>
            <p:ph idx="1"/>
          </p:nvPr>
        </p:nvSpPr>
        <p:spPr>
          <a:xfrm>
            <a:off x="2450135" y="1170940"/>
            <a:ext cx="6600215" cy="5153660"/>
          </a:xfrm>
        </p:spPr>
        <p:txBody>
          <a:bodyPr>
            <a:noAutofit/>
          </a:bodyPr>
          <a:lstStyle/>
          <a:p>
            <a:pPr>
              <a:spcBef>
                <a:spcPts val="2000"/>
              </a:spcBef>
            </a:pPr>
            <a:r>
              <a:rPr lang="en-US" sz="2400"/>
              <a:t>Requires specialized training for setup and use.</a:t>
            </a:r>
          </a:p>
          <a:p>
            <a:pPr>
              <a:spcBef>
                <a:spcPts val="2200"/>
              </a:spcBef>
            </a:pPr>
            <a:r>
              <a:rPr lang="en-US" sz="2400"/>
              <a:t>Requires vacated and fully sealed room (e.g., doors sealed with tape and ventilation shut off).</a:t>
            </a:r>
          </a:p>
          <a:p>
            <a:pPr>
              <a:spcBef>
                <a:spcPts val="1600"/>
              </a:spcBef>
            </a:pPr>
            <a:r>
              <a:rPr lang="en-US" sz="2400"/>
              <a:t>Requires two to five hours without interruption.</a:t>
            </a:r>
          </a:p>
          <a:p>
            <a:pPr>
              <a:spcBef>
                <a:spcPts val="2200"/>
              </a:spcBef>
            </a:pPr>
            <a:r>
              <a:rPr lang="en-US" sz="2400"/>
              <a:t>Relies on coordination between patient admissions.</a:t>
            </a:r>
          </a:p>
          <a:p>
            <a:pPr>
              <a:spcBef>
                <a:spcPts val="1600"/>
              </a:spcBef>
            </a:pPr>
            <a:r>
              <a:rPr lang="en-US" sz="2400"/>
              <a:t>Maintenance issues and storage considerations.</a:t>
            </a:r>
          </a:p>
          <a:p>
            <a:pPr>
              <a:spcBef>
                <a:spcPts val="2200"/>
              </a:spcBef>
            </a:pPr>
            <a:r>
              <a:rPr lang="en-US" sz="2400"/>
              <a:t>Upfront and ongoing associated costs.</a:t>
            </a:r>
          </a:p>
          <a:p>
            <a:pPr>
              <a:spcBef>
                <a:spcPts val="2200"/>
              </a:spcBef>
            </a:pPr>
            <a:r>
              <a:rPr lang="en-US" sz="2400"/>
              <a:t>Difficulty in evaluating impact.</a:t>
            </a:r>
          </a:p>
        </p:txBody>
      </p:sp>
      <p:sp>
        <p:nvSpPr>
          <p:cNvPr id="25" name="Slide Number Placeholder 26">
            <a:extLst>
              <a:ext uri="{FF2B5EF4-FFF2-40B4-BE49-F238E27FC236}">
                <a16:creationId xmlns:a16="http://schemas.microsoft.com/office/drawing/2014/main" id="{66020133-7434-F266-EAF4-504314EDB0E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34</a:t>
            </a:fld>
            <a:endParaRPr lang="en-US">
              <a:solidFill>
                <a:prstClr val="black"/>
              </a:solidFill>
            </a:endParaRPr>
          </a:p>
        </p:txBody>
      </p:sp>
      <p:pic>
        <p:nvPicPr>
          <p:cNvPr id="22" name="Picture 21">
            <a:extLst>
              <a:ext uri="{FF2B5EF4-FFF2-40B4-BE49-F238E27FC236}">
                <a16:creationId xmlns:a16="http://schemas.microsoft.com/office/drawing/2014/main" id="{C09F5FE4-665C-A7E1-ADC5-78F693301A1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57622" y="4699333"/>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EF60B7C2-EC3A-4FDA-AC9C-E8DC26CE0004}"/>
              </a:ext>
              <a:ext uri="{C183D7F6-B498-43B3-948B-1728B52AA6E4}">
                <adec:decorative xmlns:adec="http://schemas.microsoft.com/office/drawing/2017/decorative" val="1"/>
              </a:ext>
            </a:extLst>
          </p:cNvPr>
          <p:cNvPicPr>
            <a:picLocks noChangeAspect="1"/>
          </p:cNvPicPr>
          <p:nvPr/>
        </p:nvPicPr>
        <p:blipFill rotWithShape="1">
          <a:blip r:embed="rId4"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425089" y="536901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B3783834-D10F-D371-9862-FDD9D341458C}"/>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61696" y="3319272"/>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ACA1A06C-1181-25D3-F60D-29649398A247}"/>
              </a:ext>
              <a:ext uri="{C183D7F6-B498-43B3-948B-1728B52AA6E4}">
                <adec:decorative xmlns:adec="http://schemas.microsoft.com/office/drawing/2017/decorative" val="1"/>
              </a:ext>
            </a:extLst>
          </p:cNvPr>
          <p:cNvPicPr>
            <a:picLocks noChangeAspect="1"/>
          </p:cNvPicPr>
          <p:nvPr/>
        </p:nvPicPr>
        <p:blipFill rotWithShape="1">
          <a:blip r:embed="rId6" cstate="hqprint">
            <a:biLevel thresh="50000"/>
            <a:extLst>
              <a:ext uri="{28A0092B-C50C-407E-A947-70E740481C1C}">
                <a14:useLocalDpi xmlns:a14="http://schemas.microsoft.com/office/drawing/2010/main"/>
              </a:ext>
            </a:extLst>
          </a:blip>
          <a:srcRect/>
          <a:stretch/>
        </p:blipFill>
        <p:spPr>
          <a:xfrm>
            <a:off x="1422400" y="397764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07E77596-6406-3A5F-22EC-F89FC2E410CB}"/>
              </a:ext>
              <a:ext uri="{C183D7F6-B498-43B3-948B-1728B52AA6E4}">
                <adec:decorative xmlns:adec="http://schemas.microsoft.com/office/drawing/2017/decorative" val="1"/>
              </a:ext>
            </a:extLst>
          </p:cNvPr>
          <p:cNvPicPr preferRelativeResize="0">
            <a:picLocks noChangeArrowheads="1"/>
          </p:cNvPicPr>
          <p:nvPr/>
        </p:nvPicPr>
        <p:blipFill rotWithShape="1">
          <a:blip r:embed="rId7"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422400" y="118872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82B9203C-ECDF-E53B-7A53-F07FB708D195}"/>
              </a:ext>
              <a:ext uri="{C183D7F6-B498-43B3-948B-1728B52AA6E4}">
                <adec:decorative xmlns:adec="http://schemas.microsoft.com/office/drawing/2017/decorative" val="1"/>
              </a:ext>
            </a:extLst>
          </p:cNvPr>
          <p:cNvPicPr preferRelativeResize="0">
            <a:picLocks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61696" y="1938528"/>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86C5303C-E426-91AF-E597-9FCD66ED6B2F}"/>
              </a:ext>
              <a:ext uri="{C183D7F6-B498-43B3-948B-1728B52AA6E4}">
                <adec:decorative xmlns:adec="http://schemas.microsoft.com/office/drawing/2017/decorative" val="1"/>
              </a:ext>
            </a:extLst>
          </p:cNvPr>
          <p:cNvPicPr preferRelativeResize="0">
            <a:picLocks/>
          </p:cNvPicPr>
          <p:nvPr/>
        </p:nvPicPr>
        <p:blipFill rotWithShape="1">
          <a:blip r:embed="rId9" cstate="hq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426464" y="2578608"/>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627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E69E-8DEB-9BFC-468C-6F54EB377416}"/>
              </a:ext>
            </a:extLst>
          </p:cNvPr>
          <p:cNvSpPr>
            <a:spLocks noGrp="1"/>
          </p:cNvSpPr>
          <p:nvPr>
            <p:ph type="title"/>
          </p:nvPr>
        </p:nvSpPr>
        <p:spPr>
          <a:xfrm>
            <a:off x="457200" y="0"/>
            <a:ext cx="8229600" cy="914400"/>
          </a:xfrm>
        </p:spPr>
        <p:txBody>
          <a:bodyPr>
            <a:noAutofit/>
          </a:bodyPr>
          <a:lstStyle/>
          <a:p>
            <a:r>
              <a:rPr lang="en-US" sz="3600"/>
              <a:t>Comparison Of No-Touch Technologies</a:t>
            </a:r>
            <a:r>
              <a:rPr lang="en-US" sz="3600" baseline="30000"/>
              <a:t>30-35</a:t>
            </a:r>
          </a:p>
        </p:txBody>
      </p:sp>
      <p:graphicFrame>
        <p:nvGraphicFramePr>
          <p:cNvPr id="3" name="Table 2" descr="A 8x2 table comparing no-touch technologies. Each row correlates with a category. The column headings are UV-C and HPV.">
            <a:extLst>
              <a:ext uri="{FF2B5EF4-FFF2-40B4-BE49-F238E27FC236}">
                <a16:creationId xmlns:a16="http://schemas.microsoft.com/office/drawing/2014/main" id="{3D553911-2AB0-56BF-F471-B9230EC9EA58}"/>
              </a:ext>
            </a:extLst>
          </p:cNvPr>
          <p:cNvGraphicFramePr>
            <a:graphicFrameLocks noGrp="1"/>
          </p:cNvGraphicFramePr>
          <p:nvPr>
            <p:extLst>
              <p:ext uri="{D42A27DB-BD31-4B8C-83A1-F6EECF244321}">
                <p14:modId xmlns:p14="http://schemas.microsoft.com/office/powerpoint/2010/main" val="945916171"/>
              </p:ext>
            </p:extLst>
          </p:nvPr>
        </p:nvGraphicFramePr>
        <p:xfrm>
          <a:off x="209331" y="1285875"/>
          <a:ext cx="8725338" cy="4389120"/>
        </p:xfrm>
        <a:graphic>
          <a:graphicData uri="http://schemas.openxmlformats.org/drawingml/2006/table">
            <a:tbl>
              <a:tblPr firstRow="1" bandRow="1">
                <a:tableStyleId>{5C22544A-7EE6-4342-B048-85BDC9FD1C3A}</a:tableStyleId>
              </a:tblPr>
              <a:tblGrid>
                <a:gridCol w="4361688">
                  <a:extLst>
                    <a:ext uri="{9D8B030D-6E8A-4147-A177-3AD203B41FA5}">
                      <a16:colId xmlns:a16="http://schemas.microsoft.com/office/drawing/2014/main" val="1776963978"/>
                    </a:ext>
                  </a:extLst>
                </a:gridCol>
                <a:gridCol w="4363650">
                  <a:extLst>
                    <a:ext uri="{9D8B030D-6E8A-4147-A177-3AD203B41FA5}">
                      <a16:colId xmlns:a16="http://schemas.microsoft.com/office/drawing/2014/main" val="3085169016"/>
                    </a:ext>
                  </a:extLst>
                </a:gridCol>
              </a:tblGrid>
              <a:tr h="548640">
                <a:tc>
                  <a:txBody>
                    <a:bodyPr/>
                    <a:lstStyle/>
                    <a:p>
                      <a:pPr algn="ctr"/>
                      <a:r>
                        <a:rPr lang="en-US" sz="2400" b="1">
                          <a:solidFill>
                            <a:schemeClr val="tx1"/>
                          </a:solidFill>
                        </a:rPr>
                        <a:t>UV-C</a:t>
                      </a:r>
                    </a:p>
                  </a:txBody>
                  <a:tcPr anchor="ctr">
                    <a:solidFill>
                      <a:srgbClr val="B3EDFF"/>
                    </a:solidFill>
                  </a:tcPr>
                </a:tc>
                <a:tc>
                  <a:txBody>
                    <a:bodyPr/>
                    <a:lstStyle/>
                    <a:p>
                      <a:pPr algn="ctr"/>
                      <a:r>
                        <a:rPr lang="en-US" sz="2400" b="1">
                          <a:solidFill>
                            <a:schemeClr val="tx1"/>
                          </a:solidFill>
                        </a:rPr>
                        <a:t>HPV</a:t>
                      </a:r>
                    </a:p>
                  </a:txBody>
                  <a:tcPr anchor="ctr">
                    <a:solidFill>
                      <a:srgbClr val="B3EDFF"/>
                    </a:solidFill>
                  </a:tcPr>
                </a:tc>
                <a:extLst>
                  <a:ext uri="{0D108BD9-81ED-4DB2-BD59-A6C34878D82A}">
                    <a16:rowId xmlns:a16="http://schemas.microsoft.com/office/drawing/2014/main" val="44639109"/>
                  </a:ext>
                </a:extLst>
              </a:tr>
              <a:tr h="548640">
                <a:tc>
                  <a:txBody>
                    <a:bodyPr/>
                    <a:lstStyle/>
                    <a:p>
                      <a:pPr marL="0" indent="0" algn="ctr">
                        <a:spcAft>
                          <a:spcPts val="1600"/>
                        </a:spcAft>
                        <a:buFont typeface="Courier New" panose="02070309020205020404" pitchFamily="49" charset="0"/>
                        <a:buNone/>
                      </a:pPr>
                      <a:r>
                        <a:rPr lang="en-US" sz="2200"/>
                        <a:t>Reduces microbial burden</a:t>
                      </a:r>
                    </a:p>
                  </a:txBody>
                  <a:tcPr anchor="ctr">
                    <a:solidFill>
                      <a:srgbClr val="DBE3E9"/>
                    </a:solidFill>
                  </a:tcPr>
                </a:tc>
                <a:tc>
                  <a:txBody>
                    <a:bodyPr/>
                    <a:lstStyle/>
                    <a:p>
                      <a:pPr marL="0" marR="0" lvl="0" indent="0" algn="ctr" defTabSz="887553" rtl="0" eaLnBrk="1" fontAlgn="auto" latinLnBrk="0" hangingPunct="1">
                        <a:lnSpc>
                          <a:spcPct val="100000"/>
                        </a:lnSpc>
                        <a:spcBef>
                          <a:spcPts val="0"/>
                        </a:spcBef>
                        <a:spcAft>
                          <a:spcPts val="1600"/>
                        </a:spcAft>
                        <a:buClrTx/>
                        <a:buSzTx/>
                        <a:buFont typeface="Courier New" panose="02070309020205020404" pitchFamily="49" charset="0"/>
                        <a:buNone/>
                        <a:tabLst/>
                        <a:defRPr/>
                      </a:pPr>
                      <a:r>
                        <a:rPr lang="en-US" sz="2200"/>
                        <a:t>Reduces microbial burden</a:t>
                      </a:r>
                    </a:p>
                  </a:txBody>
                  <a:tcPr anchor="ctr">
                    <a:solidFill>
                      <a:srgbClr val="DBE3E9"/>
                    </a:solidFill>
                  </a:tcPr>
                </a:tc>
                <a:extLst>
                  <a:ext uri="{0D108BD9-81ED-4DB2-BD59-A6C34878D82A}">
                    <a16:rowId xmlns:a16="http://schemas.microsoft.com/office/drawing/2014/main" val="1495870741"/>
                  </a:ext>
                </a:extLst>
              </a:tr>
              <a:tr h="548640">
                <a:tc>
                  <a:txBody>
                    <a:bodyPr/>
                    <a:lstStyle/>
                    <a:p>
                      <a:pPr marL="0" indent="0" algn="ctr">
                        <a:spcAft>
                          <a:spcPts val="1600"/>
                        </a:spcAft>
                        <a:buFont typeface="Courier New" panose="02070309020205020404" pitchFamily="49" charset="0"/>
                        <a:buNone/>
                      </a:pPr>
                      <a:r>
                        <a:rPr lang="en-US" sz="2200"/>
                        <a:t>High capital cost</a:t>
                      </a:r>
                    </a:p>
                  </a:txBody>
                  <a:tcPr anchor="ctr">
                    <a:solidFill>
                      <a:srgbClr val="E5F3F3"/>
                    </a:solidFill>
                  </a:tcPr>
                </a:tc>
                <a:tc>
                  <a:txBody>
                    <a:bodyPr/>
                    <a:lstStyle/>
                    <a:p>
                      <a:pPr marL="0" indent="0" algn="ctr">
                        <a:spcAft>
                          <a:spcPts val="1600"/>
                        </a:spcAft>
                        <a:buFont typeface="Courier New" panose="02070309020205020404" pitchFamily="49" charset="0"/>
                        <a:buNone/>
                      </a:pPr>
                      <a:r>
                        <a:rPr lang="en-US" sz="2200"/>
                        <a:t>High capital cost</a:t>
                      </a:r>
                    </a:p>
                  </a:txBody>
                  <a:tcPr anchor="ctr">
                    <a:solidFill>
                      <a:srgbClr val="E5F3F3"/>
                    </a:solidFill>
                  </a:tcPr>
                </a:tc>
                <a:extLst>
                  <a:ext uri="{0D108BD9-81ED-4DB2-BD59-A6C34878D82A}">
                    <a16:rowId xmlns:a16="http://schemas.microsoft.com/office/drawing/2014/main" val="52673770"/>
                  </a:ext>
                </a:extLst>
              </a:tr>
              <a:tr h="548640">
                <a:tc>
                  <a:txBody>
                    <a:bodyPr/>
                    <a:lstStyle/>
                    <a:p>
                      <a:pPr marL="0" indent="0" algn="ctr">
                        <a:spcAft>
                          <a:spcPts val="1600"/>
                        </a:spcAft>
                        <a:buFont typeface="Courier New" panose="02070309020205020404" pitchFamily="49" charset="0"/>
                        <a:buNone/>
                      </a:pPr>
                      <a:r>
                        <a:rPr lang="en-US" sz="2200"/>
                        <a:t>Requires pre-cleaning</a:t>
                      </a:r>
                    </a:p>
                  </a:txBody>
                  <a:tcPr anchor="ctr">
                    <a:solidFill>
                      <a:srgbClr val="DBE3E9"/>
                    </a:solidFill>
                  </a:tcPr>
                </a:tc>
                <a:tc>
                  <a:txBody>
                    <a:bodyPr/>
                    <a:lstStyle/>
                    <a:p>
                      <a:pPr marL="0" marR="0" lvl="0" indent="0" algn="ctr" defTabSz="887553" rtl="0" eaLnBrk="1" fontAlgn="auto" latinLnBrk="0" hangingPunct="1">
                        <a:lnSpc>
                          <a:spcPct val="100000"/>
                        </a:lnSpc>
                        <a:spcBef>
                          <a:spcPts val="0"/>
                        </a:spcBef>
                        <a:spcAft>
                          <a:spcPts val="1600"/>
                        </a:spcAft>
                        <a:buClrTx/>
                        <a:buSzTx/>
                        <a:buFont typeface="Courier New" panose="02070309020205020404" pitchFamily="49" charset="0"/>
                        <a:buNone/>
                        <a:tabLst/>
                        <a:defRPr/>
                      </a:pPr>
                      <a:r>
                        <a:rPr lang="en-US" sz="2200"/>
                        <a:t>Requires pre-cleaning</a:t>
                      </a:r>
                    </a:p>
                  </a:txBody>
                  <a:tcPr anchor="ctr">
                    <a:solidFill>
                      <a:srgbClr val="DBE3E9"/>
                    </a:solidFill>
                  </a:tcPr>
                </a:tc>
                <a:extLst>
                  <a:ext uri="{0D108BD9-81ED-4DB2-BD59-A6C34878D82A}">
                    <a16:rowId xmlns:a16="http://schemas.microsoft.com/office/drawing/2014/main" val="1922871132"/>
                  </a:ext>
                </a:extLst>
              </a:tr>
              <a:tr h="548640">
                <a:tc>
                  <a:txBody>
                    <a:bodyPr/>
                    <a:lstStyle/>
                    <a:p>
                      <a:pPr marL="0" indent="0" algn="ctr">
                        <a:spcAft>
                          <a:spcPts val="1600"/>
                        </a:spcAft>
                        <a:buFont typeface="Courier New" panose="02070309020205020404" pitchFamily="49" charset="0"/>
                        <a:buNone/>
                      </a:pPr>
                      <a:r>
                        <a:rPr lang="en-US" sz="2200"/>
                        <a:t>Requires room to be empty</a:t>
                      </a:r>
                    </a:p>
                  </a:txBody>
                  <a:tcPr anchor="ctr">
                    <a:solidFill>
                      <a:srgbClr val="E5F3F3"/>
                    </a:solidFill>
                  </a:tcPr>
                </a:tc>
                <a:tc>
                  <a:txBody>
                    <a:bodyPr/>
                    <a:lstStyle/>
                    <a:p>
                      <a:pPr marL="0" marR="0" lvl="0" indent="0" algn="ctr" defTabSz="887553" rtl="0" eaLnBrk="1" fontAlgn="auto" latinLnBrk="0" hangingPunct="1">
                        <a:lnSpc>
                          <a:spcPct val="100000"/>
                        </a:lnSpc>
                        <a:spcBef>
                          <a:spcPts val="0"/>
                        </a:spcBef>
                        <a:spcAft>
                          <a:spcPts val="1600"/>
                        </a:spcAft>
                        <a:buClrTx/>
                        <a:buSzTx/>
                        <a:buFont typeface="Courier New" panose="02070309020205020404" pitchFamily="49" charset="0"/>
                        <a:buNone/>
                        <a:tabLst/>
                        <a:defRPr/>
                      </a:pPr>
                      <a:r>
                        <a:rPr lang="en-US" sz="2200"/>
                        <a:t>Requires room to be empty</a:t>
                      </a:r>
                    </a:p>
                  </a:txBody>
                  <a:tcPr anchor="ctr">
                    <a:solidFill>
                      <a:srgbClr val="E5F3F3"/>
                    </a:solidFill>
                  </a:tcPr>
                </a:tc>
                <a:extLst>
                  <a:ext uri="{0D108BD9-81ED-4DB2-BD59-A6C34878D82A}">
                    <a16:rowId xmlns:a16="http://schemas.microsoft.com/office/drawing/2014/main" val="2671265875"/>
                  </a:ext>
                </a:extLst>
              </a:tr>
              <a:tr h="548640">
                <a:tc>
                  <a:txBody>
                    <a:bodyPr/>
                    <a:lstStyle/>
                    <a:p>
                      <a:pPr marL="0" indent="0" algn="ctr">
                        <a:spcAft>
                          <a:spcPts val="1600"/>
                        </a:spcAft>
                        <a:buFont typeface="Courier New" panose="02070309020205020404" pitchFamily="49" charset="0"/>
                        <a:buNone/>
                      </a:pPr>
                      <a:r>
                        <a:rPr lang="en-US" sz="2200"/>
                        <a:t>Rapid</a:t>
                      </a:r>
                    </a:p>
                  </a:txBody>
                  <a:tcPr anchor="ctr">
                    <a:solidFill>
                      <a:srgbClr val="DBE3E9"/>
                    </a:solidFill>
                  </a:tcPr>
                </a:tc>
                <a:tc>
                  <a:txBody>
                    <a:bodyPr/>
                    <a:lstStyle/>
                    <a:p>
                      <a:pPr marL="0" indent="0" algn="ctr">
                        <a:spcAft>
                          <a:spcPts val="1600"/>
                        </a:spcAft>
                        <a:buFont typeface="Courier New" panose="02070309020205020404" pitchFamily="49" charset="0"/>
                        <a:buNone/>
                      </a:pPr>
                      <a:r>
                        <a:rPr lang="en-US" sz="2200"/>
                        <a:t>Two to five hours</a:t>
                      </a:r>
                    </a:p>
                  </a:txBody>
                  <a:tcPr anchor="ctr">
                    <a:solidFill>
                      <a:srgbClr val="DBE3E9"/>
                    </a:solidFill>
                  </a:tcPr>
                </a:tc>
                <a:extLst>
                  <a:ext uri="{0D108BD9-81ED-4DB2-BD59-A6C34878D82A}">
                    <a16:rowId xmlns:a16="http://schemas.microsoft.com/office/drawing/2014/main" val="573220806"/>
                  </a:ext>
                </a:extLst>
              </a:tr>
              <a:tr h="548640">
                <a:tc>
                  <a:txBody>
                    <a:bodyPr/>
                    <a:lstStyle/>
                    <a:p>
                      <a:pPr marL="0" indent="0" algn="ctr">
                        <a:spcAft>
                          <a:spcPts val="1600"/>
                        </a:spcAft>
                        <a:buFont typeface="Courier New" panose="02070309020205020404" pitchFamily="49" charset="0"/>
                        <a:buNone/>
                      </a:pPr>
                      <a:r>
                        <a:rPr lang="en-US" sz="2200"/>
                        <a:t>Can work in any space</a:t>
                      </a:r>
                    </a:p>
                  </a:txBody>
                  <a:tcPr anchor="ctr">
                    <a:solidFill>
                      <a:srgbClr val="E5F3F3"/>
                    </a:solidFill>
                  </a:tcPr>
                </a:tc>
                <a:tc>
                  <a:txBody>
                    <a:bodyPr/>
                    <a:lstStyle/>
                    <a:p>
                      <a:pPr marL="0" indent="0" algn="ctr">
                        <a:spcAft>
                          <a:spcPts val="1600"/>
                        </a:spcAft>
                        <a:buFont typeface="Courier New" panose="02070309020205020404" pitchFamily="49" charset="0"/>
                        <a:buNone/>
                      </a:pPr>
                      <a:r>
                        <a:rPr lang="en-US" sz="2200"/>
                        <a:t>Requires enclosed and sealed room</a:t>
                      </a:r>
                    </a:p>
                  </a:txBody>
                  <a:tcPr anchor="ctr">
                    <a:solidFill>
                      <a:srgbClr val="E5F3F3"/>
                    </a:solidFill>
                  </a:tcPr>
                </a:tc>
                <a:extLst>
                  <a:ext uri="{0D108BD9-81ED-4DB2-BD59-A6C34878D82A}">
                    <a16:rowId xmlns:a16="http://schemas.microsoft.com/office/drawing/2014/main" val="2671077485"/>
                  </a:ext>
                </a:extLst>
              </a:tr>
              <a:tr h="548640">
                <a:tc>
                  <a:txBody>
                    <a:bodyPr/>
                    <a:lstStyle/>
                    <a:p>
                      <a:pPr marL="0" indent="0" algn="ctr">
                        <a:spcAft>
                          <a:spcPts val="1600"/>
                        </a:spcAft>
                        <a:buFont typeface="Courier New" panose="02070309020205020404" pitchFamily="49" charset="0"/>
                        <a:buNone/>
                      </a:pPr>
                      <a:r>
                        <a:rPr lang="en-US" sz="2200"/>
                        <a:t>Limited by sight-view</a:t>
                      </a:r>
                    </a:p>
                  </a:txBody>
                  <a:tcPr anchor="ctr">
                    <a:solidFill>
                      <a:srgbClr val="DBE3E9"/>
                    </a:solidFill>
                  </a:tcPr>
                </a:tc>
                <a:tc>
                  <a:txBody>
                    <a:bodyPr/>
                    <a:lstStyle/>
                    <a:p>
                      <a:pPr marL="0" indent="0" algn="ctr">
                        <a:spcAft>
                          <a:spcPts val="1600"/>
                        </a:spcAft>
                        <a:buFont typeface="Courier New" panose="02070309020205020404" pitchFamily="49" charset="0"/>
                        <a:buNone/>
                      </a:pPr>
                      <a:r>
                        <a:rPr lang="en-US" sz="2200"/>
                        <a:t>Does not require line of sight</a:t>
                      </a:r>
                    </a:p>
                  </a:txBody>
                  <a:tcPr anchor="ctr">
                    <a:solidFill>
                      <a:srgbClr val="DBE3E9"/>
                    </a:solidFill>
                  </a:tcPr>
                </a:tc>
                <a:extLst>
                  <a:ext uri="{0D108BD9-81ED-4DB2-BD59-A6C34878D82A}">
                    <a16:rowId xmlns:a16="http://schemas.microsoft.com/office/drawing/2014/main" val="2854029283"/>
                  </a:ext>
                </a:extLst>
              </a:tr>
            </a:tbl>
          </a:graphicData>
        </a:graphic>
      </p:graphicFrame>
      <p:sp>
        <p:nvSpPr>
          <p:cNvPr id="24" name="Slide Number Placeholder 23">
            <a:extLst>
              <a:ext uri="{FF2B5EF4-FFF2-40B4-BE49-F238E27FC236}">
                <a16:creationId xmlns:a16="http://schemas.microsoft.com/office/drawing/2014/main" id="{71757267-A201-3A4D-3FA8-FDD599735057}"/>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35</a:t>
            </a:fld>
            <a:endParaRPr lang="en-US"/>
          </a:p>
        </p:txBody>
      </p:sp>
    </p:spTree>
    <p:extLst>
      <p:ext uri="{BB962C8B-B14F-4D97-AF65-F5344CB8AC3E}">
        <p14:creationId xmlns:p14="http://schemas.microsoft.com/office/powerpoint/2010/main" val="342372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0917F0A-DDB5-BF31-862A-338C37D4A47D}"/>
              </a:ext>
            </a:extLst>
          </p:cNvPr>
          <p:cNvSpPr>
            <a:spLocks noGrp="1"/>
          </p:cNvSpPr>
          <p:nvPr>
            <p:ph type="title"/>
          </p:nvPr>
        </p:nvSpPr>
        <p:spPr/>
        <p:txBody>
          <a:bodyPr/>
          <a:lstStyle/>
          <a:p>
            <a:r>
              <a:rPr lang="en-US" dirty="0"/>
              <a:t>Case Example</a:t>
            </a:r>
          </a:p>
        </p:txBody>
      </p:sp>
      <p:sp>
        <p:nvSpPr>
          <p:cNvPr id="27" name="Text Placeholder 26">
            <a:extLst>
              <a:ext uri="{FF2B5EF4-FFF2-40B4-BE49-F238E27FC236}">
                <a16:creationId xmlns:a16="http://schemas.microsoft.com/office/drawing/2014/main" id="{47053DD8-4F4A-CC37-0511-035F439FC339}"/>
              </a:ext>
            </a:extLst>
          </p:cNvPr>
          <p:cNvSpPr>
            <a:spLocks noGrp="1"/>
          </p:cNvSpPr>
          <p:nvPr>
            <p:ph type="body" sz="quarter" idx="11"/>
          </p:nvPr>
        </p:nvSpPr>
        <p:spPr>
          <a:xfrm>
            <a:off x="1027882" y="5601540"/>
            <a:ext cx="7379785" cy="479051"/>
          </a:xfrm>
        </p:spPr>
        <p:txBody>
          <a:bodyPr>
            <a:normAutofit fontScale="70000" lnSpcReduction="20000"/>
          </a:bodyPr>
          <a:lstStyle/>
          <a:p>
            <a:pPr marL="0" indent="0">
              <a:buNone/>
            </a:pPr>
            <a:r>
              <a:rPr lang="en-US" sz="3200" b="1" dirty="0">
                <a:solidFill>
                  <a:schemeClr val="accent1"/>
                </a:solidFill>
              </a:rPr>
              <a:t>An Uptick in </a:t>
            </a:r>
            <a:r>
              <a:rPr lang="en-US" sz="3200" b="1" i="1" dirty="0">
                <a:solidFill>
                  <a:schemeClr val="accent1"/>
                </a:solidFill>
              </a:rPr>
              <a:t>C. difficile </a:t>
            </a:r>
            <a:r>
              <a:rPr lang="en-US" sz="3200" b="1" dirty="0">
                <a:solidFill>
                  <a:schemeClr val="accent1"/>
                </a:solidFill>
              </a:rPr>
              <a:t>Rates in the Department of Medicine</a:t>
            </a:r>
          </a:p>
        </p:txBody>
      </p:sp>
      <p:pic>
        <p:nvPicPr>
          <p:cNvPr id="47" name="Picture Placeholder 27">
            <a:extLst>
              <a:ext uri="{FF2B5EF4-FFF2-40B4-BE49-F238E27FC236}">
                <a16:creationId xmlns:a16="http://schemas.microsoft.com/office/drawing/2014/main" id="{B80223D5-F9BA-4AFC-5204-EE02856DC7CE}"/>
              </a:ext>
              <a:ext uri="{C183D7F6-B498-43B3-948B-1728B52AA6E4}">
                <adec:decorative xmlns:adec="http://schemas.microsoft.com/office/drawing/2017/decorative" val="1"/>
              </a:ext>
            </a:extLst>
          </p:cNvPr>
          <p:cNvPicPr>
            <a:picLocks noGrp="1" noChangeAspect="1"/>
          </p:cNvPicPr>
          <p:nvPr>
            <p:ph idx="1"/>
          </p:nvPr>
        </p:nvPicPr>
        <p:blipFill>
          <a:blip r:embed="rId2"/>
          <a:stretch/>
        </p:blipFill>
        <p:spPr>
          <a:xfrm>
            <a:off x="1027882" y="1256460"/>
            <a:ext cx="7658918" cy="422877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6D7A7F5A-BAD1-421D-9E90-8B23A5BE0CE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24487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1F9E-CF71-4DCB-F2D2-4AC0CB9A2FEF}"/>
              </a:ext>
            </a:extLst>
          </p:cNvPr>
          <p:cNvSpPr>
            <a:spLocks noGrp="1"/>
          </p:cNvSpPr>
          <p:nvPr>
            <p:ph type="title"/>
          </p:nvPr>
        </p:nvSpPr>
        <p:spPr/>
        <p:txBody>
          <a:bodyPr>
            <a:noAutofit/>
          </a:bodyPr>
          <a:lstStyle/>
          <a:p>
            <a:r>
              <a:rPr lang="en-US" sz="4000" dirty="0"/>
              <a:t>Using The Learning From Defects Tool</a:t>
            </a:r>
          </a:p>
        </p:txBody>
      </p:sp>
      <p:sp>
        <p:nvSpPr>
          <p:cNvPr id="34" name="Text Placeholder 33">
            <a:extLst>
              <a:ext uri="{FF2B5EF4-FFF2-40B4-BE49-F238E27FC236}">
                <a16:creationId xmlns:a16="http://schemas.microsoft.com/office/drawing/2014/main" id="{B802C4A7-811C-4315-C4F2-5E70A5AA798C}"/>
              </a:ext>
            </a:extLst>
          </p:cNvPr>
          <p:cNvSpPr>
            <a:spLocks noGrp="1"/>
          </p:cNvSpPr>
          <p:nvPr>
            <p:ph type="body" sz="quarter" idx="12"/>
          </p:nvPr>
        </p:nvSpPr>
        <p:spPr>
          <a:xfrm>
            <a:off x="480598" y="1004961"/>
            <a:ext cx="8229600" cy="1251625"/>
          </a:xfrm>
        </p:spPr>
        <p:txBody>
          <a:bodyPr>
            <a:noAutofit/>
          </a:bodyPr>
          <a:lstStyle/>
          <a:p>
            <a:pPr marL="0" indent="0">
              <a:buNone/>
            </a:pPr>
            <a:r>
              <a:rPr lang="en-US" sz="2600"/>
              <a:t>The following are four questions to help guide the CUSP (Comprehensive Unit-based Safety Program) team in problem-solving and defect identification:</a:t>
            </a:r>
          </a:p>
        </p:txBody>
      </p:sp>
      <p:sp>
        <p:nvSpPr>
          <p:cNvPr id="3" name="Content Placeholder 2">
            <a:extLst>
              <a:ext uri="{FF2B5EF4-FFF2-40B4-BE49-F238E27FC236}">
                <a16:creationId xmlns:a16="http://schemas.microsoft.com/office/drawing/2014/main" id="{90A64DC6-7DC5-7B1B-9355-6DF93D4A27F3}"/>
              </a:ext>
            </a:extLst>
          </p:cNvPr>
          <p:cNvSpPr>
            <a:spLocks noGrp="1"/>
          </p:cNvSpPr>
          <p:nvPr>
            <p:ph idx="1"/>
          </p:nvPr>
        </p:nvSpPr>
        <p:spPr>
          <a:xfrm>
            <a:off x="594567" y="2521513"/>
            <a:ext cx="5419633" cy="2955216"/>
          </a:xfrm>
        </p:spPr>
        <p:txBody>
          <a:bodyPr>
            <a:noAutofit/>
          </a:bodyPr>
          <a:lstStyle/>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What happened?</a:t>
            </a:r>
          </a:p>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Why did it happen?</a:t>
            </a:r>
          </a:p>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How do we reduce the likelihood of this defect from happening again? </a:t>
            </a:r>
          </a:p>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How do we know the risk is reduced? </a:t>
            </a:r>
            <a:endParaRPr lang="en-US" sz="2600"/>
          </a:p>
        </p:txBody>
      </p:sp>
      <p:grpSp>
        <p:nvGrpSpPr>
          <p:cNvPr id="6" name="Group 5" descr="Image: Page 1 from the Learning From Defects Tool.">
            <a:extLst>
              <a:ext uri="{FF2B5EF4-FFF2-40B4-BE49-F238E27FC236}">
                <a16:creationId xmlns:a16="http://schemas.microsoft.com/office/drawing/2014/main" id="{D474D9BE-7447-02F9-1C9B-8589C228472C}"/>
              </a:ext>
            </a:extLst>
          </p:cNvPr>
          <p:cNvGrpSpPr>
            <a:grpSpLocks noChangeAspect="1"/>
          </p:cNvGrpSpPr>
          <p:nvPr/>
        </p:nvGrpSpPr>
        <p:grpSpPr>
          <a:xfrm>
            <a:off x="6064433" y="2286926"/>
            <a:ext cx="2534277" cy="3060248"/>
            <a:chOff x="3456432" y="-626945"/>
            <a:chExt cx="5955065" cy="7190998"/>
          </a:xfrm>
        </p:grpSpPr>
        <p:pic>
          <p:nvPicPr>
            <p:cNvPr id="7" name="Picture 6" descr="A blue and white form with text&#10;&#10;Description automatically generated">
              <a:extLst>
                <a:ext uri="{FF2B5EF4-FFF2-40B4-BE49-F238E27FC236}">
                  <a16:creationId xmlns:a16="http://schemas.microsoft.com/office/drawing/2014/main" id="{58307F8C-F6D5-7CDB-544E-4F0EF2B378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480000">
              <a:off x="4112133" y="-626945"/>
              <a:ext cx="5299364" cy="6858000"/>
            </a:xfrm>
            <a:prstGeom prst="rect">
              <a:avLst/>
            </a:prstGeom>
            <a:ln>
              <a:noFill/>
            </a:ln>
            <a:effectLst>
              <a:outerShdw blurRad="50800" dist="38100" algn="l" rotWithShape="0">
                <a:prstClr val="black">
                  <a:alpha val="40000"/>
                </a:prstClr>
              </a:outerShdw>
            </a:effectLst>
          </p:spPr>
        </p:pic>
        <p:pic>
          <p:nvPicPr>
            <p:cNvPr id="8" name="Picture 7" descr="A blue and white rectangular object with text&#10;&#10;Description automatically generated">
              <a:extLst>
                <a:ext uri="{FF2B5EF4-FFF2-40B4-BE49-F238E27FC236}">
                  <a16:creationId xmlns:a16="http://schemas.microsoft.com/office/drawing/2014/main" id="{85825486-32DE-23FE-4021-A6D1758ABCD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360000">
              <a:off x="3947541" y="-550208"/>
              <a:ext cx="5299364" cy="6858000"/>
            </a:xfrm>
            <a:prstGeom prst="rect">
              <a:avLst/>
            </a:prstGeom>
            <a:ln>
              <a:noFill/>
            </a:ln>
            <a:effectLst>
              <a:outerShdw blurRad="50800" dist="38100" algn="l" rotWithShape="0">
                <a:prstClr val="black">
                  <a:alpha val="40000"/>
                </a:prstClr>
              </a:outerShdw>
            </a:effectLst>
          </p:spPr>
        </p:pic>
        <p:pic>
          <p:nvPicPr>
            <p:cNvPr id="9" name="Picture 8" descr="A close-up of a form&#10;&#10;Description automatically generated">
              <a:extLst>
                <a:ext uri="{FF2B5EF4-FFF2-40B4-BE49-F238E27FC236}">
                  <a16:creationId xmlns:a16="http://schemas.microsoft.com/office/drawing/2014/main" id="{43E14940-95B1-CC07-FE24-69BD71D9813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40000">
              <a:off x="3782949" y="-466337"/>
              <a:ext cx="5299364" cy="6858000"/>
            </a:xfrm>
            <a:prstGeom prst="rect">
              <a:avLst/>
            </a:prstGeom>
            <a:ln>
              <a:noFill/>
            </a:ln>
            <a:effectLst>
              <a:outerShdw blurRad="50800" dist="38100" algn="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2365468D-5552-0B8E-775E-EF63E6C6E97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20000">
              <a:off x="3620994" y="-380242"/>
              <a:ext cx="5299364" cy="6858000"/>
            </a:xfrm>
            <a:prstGeom prst="rect">
              <a:avLst/>
            </a:prstGeom>
            <a:ln>
              <a:noFill/>
            </a:ln>
            <a:effectLst>
              <a:outerShdw blurRad="50800" dist="38100" algn="l" rotWithShape="0">
                <a:prstClr val="black">
                  <a:alpha val="40000"/>
                </a:prstClr>
              </a:outerShdw>
            </a:effectLst>
          </p:spPr>
        </p:pic>
        <p:pic>
          <p:nvPicPr>
            <p:cNvPr id="11" name="Picture 10">
              <a:extLst>
                <a:ext uri="{FF2B5EF4-FFF2-40B4-BE49-F238E27FC236}">
                  <a16:creationId xmlns:a16="http://schemas.microsoft.com/office/drawing/2014/main" id="{8CC29F30-347A-909A-5B4C-177E3C6805A7}"/>
                </a:ext>
              </a:extLst>
            </p:cNvPr>
            <p:cNvPicPr>
              <a:picLocks noChangeAspect="1"/>
            </p:cNvPicPr>
            <p:nvPr/>
          </p:nvPicPr>
          <p:blipFill>
            <a:blip r:embed="rId7"/>
            <a:srcRect/>
            <a:stretch/>
          </p:blipFill>
          <p:spPr>
            <a:xfrm>
              <a:off x="3456432" y="-291270"/>
              <a:ext cx="5299365" cy="6855323"/>
            </a:xfrm>
            <a:prstGeom prst="rect">
              <a:avLst/>
            </a:prstGeom>
            <a:ln>
              <a:noFill/>
            </a:ln>
            <a:effectLst>
              <a:outerShdw blurRad="50800" dist="38100" algn="l" rotWithShape="0">
                <a:prstClr val="black">
                  <a:alpha val="40000"/>
                </a:prstClr>
              </a:outerShdw>
            </a:effectLst>
          </p:spPr>
        </p:pic>
      </p:grpSp>
      <p:sp>
        <p:nvSpPr>
          <p:cNvPr id="53" name="Text Placeholder 26">
            <a:extLst>
              <a:ext uri="{FF2B5EF4-FFF2-40B4-BE49-F238E27FC236}">
                <a16:creationId xmlns:a16="http://schemas.microsoft.com/office/drawing/2014/main" id="{21973022-06AE-92FB-CACA-C63E872A8401}"/>
              </a:ext>
            </a:extLst>
          </p:cNvPr>
          <p:cNvSpPr>
            <a:spLocks noGrp="1"/>
          </p:cNvSpPr>
          <p:nvPr>
            <p:ph type="body" sz="quarter" idx="11"/>
          </p:nvPr>
        </p:nvSpPr>
        <p:spPr>
          <a:xfrm>
            <a:off x="1542514" y="5658426"/>
            <a:ext cx="6058972" cy="681038"/>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buChar char="•"/>
            </a:pPr>
            <a:r>
              <a:rPr lang="en-US" sz="2200" dirty="0">
                <a:solidFill>
                  <a:prstClr val="black"/>
                </a:solidFill>
                <a:latin typeface="Calibri" panose="020F0502020204030204"/>
                <a:cs typeface="Calibri"/>
              </a:rPr>
              <a:t>Access the AHRQ </a:t>
            </a:r>
            <a:r>
              <a:rPr lang="en-US" sz="2200" b="1" u="sng" dirty="0">
                <a:solidFill>
                  <a:srgbClr val="0070C0"/>
                </a:solidFill>
                <a:latin typeface="Calibri" panose="020F0502020204030204"/>
                <a:cs typeface="Calibri"/>
                <a:hlinkClick r:id="rId8"/>
              </a:rPr>
              <a:t>Learning From Defects Tool</a:t>
            </a:r>
            <a:r>
              <a:rPr lang="en-US" sz="2200" b="1" dirty="0">
                <a:solidFill>
                  <a:prstClr val="black"/>
                </a:solidFill>
                <a:latin typeface="Calibri" panose="020F0502020204030204"/>
                <a:cs typeface="Calibri"/>
              </a:rPr>
              <a:t>.</a:t>
            </a:r>
            <a:endParaRPr lang="en-US" sz="2200" dirty="0">
              <a:solidFill>
                <a:prstClr val="black"/>
              </a:solidFill>
              <a:latin typeface="Calibri" panose="020F0502020204030204"/>
              <a:cs typeface="Calibri"/>
            </a:endParaRPr>
          </a:p>
        </p:txBody>
      </p:sp>
      <p:sp>
        <p:nvSpPr>
          <p:cNvPr id="24" name="Slide Number Placeholder 23">
            <a:extLst>
              <a:ext uri="{FF2B5EF4-FFF2-40B4-BE49-F238E27FC236}">
                <a16:creationId xmlns:a16="http://schemas.microsoft.com/office/drawing/2014/main" id="{78D58AD7-9885-01BC-4DAF-FCA94855081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63761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48AD-CAED-39AA-357C-51B23AA4E82D}"/>
              </a:ext>
            </a:extLst>
          </p:cNvPr>
          <p:cNvSpPr>
            <a:spLocks noGrp="1"/>
          </p:cNvSpPr>
          <p:nvPr>
            <p:ph type="title"/>
          </p:nvPr>
        </p:nvSpPr>
        <p:spPr/>
        <p:txBody>
          <a:bodyPr/>
          <a:lstStyle/>
          <a:p>
            <a:r>
              <a:rPr lang="en-US"/>
              <a:t>Case Example: What Happened?</a:t>
            </a:r>
          </a:p>
        </p:txBody>
      </p:sp>
      <p:sp>
        <p:nvSpPr>
          <p:cNvPr id="3" name="Content Placeholder 2">
            <a:extLst>
              <a:ext uri="{FF2B5EF4-FFF2-40B4-BE49-F238E27FC236}">
                <a16:creationId xmlns:a16="http://schemas.microsoft.com/office/drawing/2014/main" id="{DDFDC77C-6704-1277-E683-D2000E664F72}"/>
              </a:ext>
            </a:extLst>
          </p:cNvPr>
          <p:cNvSpPr>
            <a:spLocks noGrp="1"/>
          </p:cNvSpPr>
          <p:nvPr>
            <p:ph idx="1"/>
          </p:nvPr>
        </p:nvSpPr>
        <p:spPr>
          <a:xfrm>
            <a:off x="801229" y="1315292"/>
            <a:ext cx="7971295" cy="2441610"/>
          </a:xfrm>
        </p:spPr>
        <p:txBody>
          <a:bodyPr vert="horz" lIns="91440" tIns="45720" rIns="91440" bIns="45720" rtlCol="0" anchor="t">
            <a:normAutofit/>
          </a:bodyPr>
          <a:lstStyle/>
          <a:p>
            <a:r>
              <a:rPr lang="en-US" sz="2600"/>
              <a:t>There was an uptick in </a:t>
            </a:r>
            <a:r>
              <a:rPr lang="en-US" sz="2600" i="1"/>
              <a:t>C. difficile </a:t>
            </a:r>
            <a:r>
              <a:rPr lang="en-US" sz="2600"/>
              <a:t>rates.</a:t>
            </a:r>
          </a:p>
          <a:p>
            <a:r>
              <a:rPr lang="en-US" sz="2600"/>
              <a:t>Most cases occurred in rooms where the previous patient had </a:t>
            </a:r>
            <a:r>
              <a:rPr lang="en-US" sz="2600" i="1"/>
              <a:t>C. difficile </a:t>
            </a:r>
            <a:r>
              <a:rPr lang="en-US" sz="2600"/>
              <a:t>infection.</a:t>
            </a:r>
            <a:endParaRPr lang="en-US" sz="2600">
              <a:ea typeface="Calibri"/>
              <a:cs typeface="Calibri"/>
            </a:endParaRPr>
          </a:p>
          <a:p>
            <a:r>
              <a:rPr lang="en-US" sz="2600"/>
              <a:t>Further investigation revealed a recent change in cleaning agents.</a:t>
            </a:r>
            <a:endParaRPr lang="en-US" sz="2600">
              <a:ea typeface="Calibri"/>
              <a:cs typeface="Calibri"/>
            </a:endParaRPr>
          </a:p>
        </p:txBody>
      </p:sp>
      <p:sp>
        <p:nvSpPr>
          <p:cNvPr id="4" name="Text Placeholder 3">
            <a:extLst>
              <a:ext uri="{FF2B5EF4-FFF2-40B4-BE49-F238E27FC236}">
                <a16:creationId xmlns:a16="http://schemas.microsoft.com/office/drawing/2014/main" id="{A6713F1D-B270-F55F-6781-C784B84683FF}"/>
              </a:ext>
            </a:extLst>
          </p:cNvPr>
          <p:cNvSpPr>
            <a:spLocks noGrp="1"/>
          </p:cNvSpPr>
          <p:nvPr>
            <p:ph type="body" sz="quarter" idx="11"/>
          </p:nvPr>
        </p:nvSpPr>
        <p:spPr>
          <a:xfrm>
            <a:off x="801229" y="3527494"/>
            <a:ext cx="4927448" cy="2297674"/>
          </a:xfrm>
        </p:spPr>
        <p:txBody>
          <a:bodyPr vert="horz" lIns="91440" tIns="45720" rIns="91440" bIns="45720" rtlCol="0" anchor="t">
            <a:noAutofit/>
          </a:bodyPr>
          <a:lstStyle/>
          <a:p>
            <a:pPr marL="365760" indent="-365760"/>
            <a:r>
              <a:rPr lang="en-US" sz="2600"/>
              <a:t>Environmental Services (EVS) and hospital staff complained of the smell, difficulty breathing, and eye irritation after the change and did not use the product as intended.</a:t>
            </a:r>
          </a:p>
        </p:txBody>
      </p:sp>
      <p:pic>
        <p:nvPicPr>
          <p:cNvPr id="27" name="Picture 2" descr="Image: A close-up of two gloved hands cleaning a high-touch surface with a wipe and solution dispersed from a spray bottle.">
            <a:extLst>
              <a:ext uri="{FF2B5EF4-FFF2-40B4-BE49-F238E27FC236}">
                <a16:creationId xmlns:a16="http://schemas.microsoft.com/office/drawing/2014/main" id="{EED8EB11-56FB-77A9-D464-5A06B936E0CF}"/>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5769404" y="3800853"/>
            <a:ext cx="2918790" cy="19977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8977819F-8A06-0250-B933-55D120960E0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644581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B913-2F24-AA0C-A016-F137365615C9}"/>
              </a:ext>
            </a:extLst>
          </p:cNvPr>
          <p:cNvSpPr>
            <a:spLocks noGrp="1"/>
          </p:cNvSpPr>
          <p:nvPr>
            <p:ph type="title"/>
          </p:nvPr>
        </p:nvSpPr>
        <p:spPr>
          <a:xfrm>
            <a:off x="457200" y="0"/>
            <a:ext cx="8412480" cy="914400"/>
          </a:xfrm>
        </p:spPr>
        <p:txBody>
          <a:bodyPr>
            <a:noAutofit/>
          </a:bodyPr>
          <a:lstStyle/>
          <a:p>
            <a:r>
              <a:rPr lang="en-US"/>
              <a:t>Case Example: Why Did It Happen?</a:t>
            </a:r>
          </a:p>
        </p:txBody>
      </p:sp>
      <p:sp>
        <p:nvSpPr>
          <p:cNvPr id="3" name="Content Placeholder 2">
            <a:extLst>
              <a:ext uri="{FF2B5EF4-FFF2-40B4-BE49-F238E27FC236}">
                <a16:creationId xmlns:a16="http://schemas.microsoft.com/office/drawing/2014/main" id="{5F439E4F-2CA5-8C1E-9B6F-59E8B8152BAA}"/>
              </a:ext>
            </a:extLst>
          </p:cNvPr>
          <p:cNvSpPr>
            <a:spLocks noGrp="1"/>
          </p:cNvSpPr>
          <p:nvPr>
            <p:ph idx="1"/>
          </p:nvPr>
        </p:nvSpPr>
        <p:spPr>
          <a:xfrm>
            <a:off x="801229" y="1449762"/>
            <a:ext cx="7971295" cy="2481597"/>
          </a:xfrm>
        </p:spPr>
        <p:txBody>
          <a:bodyPr>
            <a:normAutofit/>
          </a:bodyPr>
          <a:lstStyle/>
          <a:p>
            <a:pPr marL="365760" lvl="1" defTabSz="1005840">
              <a:spcBef>
                <a:spcPts val="0"/>
              </a:spcBef>
              <a:spcAft>
                <a:spcPts val="1200"/>
              </a:spcAft>
              <a:buFont typeface="Arial" panose="020B0604020202020204" pitchFamily="34" charset="0"/>
              <a:buChar char="•"/>
              <a:defRPr/>
            </a:pPr>
            <a:r>
              <a:rPr lang="en-US" sz="2600">
                <a:solidFill>
                  <a:prstClr val="black"/>
                </a:solidFill>
                <a:ea typeface="ＭＳ Ｐゴシック" pitchFamily="-110" charset="-128"/>
                <a:cs typeface="Tahoma" pitchFamily="34" charset="0"/>
              </a:rPr>
              <a:t>Over a year ago, the hospital transitioned from quaternary ammonia products to sporicidal agents.</a:t>
            </a:r>
          </a:p>
          <a:p>
            <a:pPr marL="365760" lvl="1" defTabSz="1005840">
              <a:spcAft>
                <a:spcPts val="1200"/>
              </a:spcAft>
              <a:buFont typeface="Arial" panose="020B0604020202020204" pitchFamily="34" charset="0"/>
              <a:buChar char="•"/>
              <a:defRPr/>
            </a:pPr>
            <a:r>
              <a:rPr lang="en-US" sz="2600">
                <a:solidFill>
                  <a:prstClr val="black"/>
                </a:solidFill>
                <a:ea typeface="ＭＳ Ｐゴシック" pitchFamily="-110" charset="-128"/>
                <a:cs typeface="Tahoma" pitchFamily="34" charset="0"/>
              </a:rPr>
              <a:t>In the last few months, there was a change in sporicidal agent, due to an availability issue with the supplier.</a:t>
            </a:r>
          </a:p>
        </p:txBody>
      </p:sp>
      <p:sp>
        <p:nvSpPr>
          <p:cNvPr id="4" name="Text Placeholder 3">
            <a:extLst>
              <a:ext uri="{FF2B5EF4-FFF2-40B4-BE49-F238E27FC236}">
                <a16:creationId xmlns:a16="http://schemas.microsoft.com/office/drawing/2014/main" id="{E4CDA567-F413-4976-504D-8F89E425DB15}"/>
              </a:ext>
            </a:extLst>
          </p:cNvPr>
          <p:cNvSpPr>
            <a:spLocks noGrp="1"/>
          </p:cNvSpPr>
          <p:nvPr>
            <p:ph type="body" sz="quarter" idx="11"/>
          </p:nvPr>
        </p:nvSpPr>
        <p:spPr>
          <a:xfrm>
            <a:off x="804671" y="3682622"/>
            <a:ext cx="4247389" cy="2468104"/>
          </a:xfrm>
        </p:spPr>
        <p:txBody>
          <a:bodyPr vert="horz" lIns="91440" tIns="45720" rIns="91440" bIns="45720" rtlCol="0" anchor="t">
            <a:noAutofit/>
          </a:bodyPr>
          <a:lstStyle/>
          <a:p>
            <a:pPr marL="365760" indent="-365760"/>
            <a:r>
              <a:rPr lang="en-US" sz="2600"/>
              <a:t>Staff were not informed of the change and were not provided instructions for the proper use of the new agent.</a:t>
            </a:r>
          </a:p>
        </p:txBody>
      </p:sp>
      <p:pic>
        <p:nvPicPr>
          <p:cNvPr id="25" name="Picture 2" descr="Image: A magnifying glass on a color background.">
            <a:extLst>
              <a:ext uri="{FF2B5EF4-FFF2-40B4-BE49-F238E27FC236}">
                <a16:creationId xmlns:a16="http://schemas.microsoft.com/office/drawing/2014/main" id="{51E9C7FA-8C46-2040-53C6-DC274128E6C5}"/>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5255353" y="3621662"/>
            <a:ext cx="3307967" cy="22914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0D435396-2534-BCE4-11DB-B43FCE07525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46560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03B47B-1F02-690C-00F8-22F653B9FBCE}"/>
              </a:ext>
            </a:extLst>
          </p:cNvPr>
          <p:cNvSpPr>
            <a:spLocks noGrp="1"/>
          </p:cNvSpPr>
          <p:nvPr>
            <p:ph type="title"/>
          </p:nvPr>
        </p:nvSpPr>
        <p:spPr>
          <a:xfrm>
            <a:off x="457200" y="0"/>
            <a:ext cx="8229600" cy="914400"/>
          </a:xfrm>
        </p:spPr>
        <p:txBody>
          <a:bodyPr>
            <a:noAutofit/>
          </a:bodyPr>
          <a:lstStyle/>
          <a:p>
            <a:r>
              <a:rPr lang="en-US" sz="3400"/>
              <a:t>Transmission From Environment to Patient</a:t>
            </a:r>
            <a:r>
              <a:rPr lang="en-US" sz="3400" baseline="30000"/>
              <a:t>5</a:t>
            </a:r>
          </a:p>
        </p:txBody>
      </p:sp>
      <p:sp>
        <p:nvSpPr>
          <p:cNvPr id="55" name="Content Placeholder 54">
            <a:extLst>
              <a:ext uri="{FF2B5EF4-FFF2-40B4-BE49-F238E27FC236}">
                <a16:creationId xmlns:a16="http://schemas.microsoft.com/office/drawing/2014/main" id="{305BC576-3A7B-2B53-DD65-216A1FF7A327}"/>
              </a:ext>
            </a:extLst>
          </p:cNvPr>
          <p:cNvSpPr>
            <a:spLocks noGrp="1"/>
          </p:cNvSpPr>
          <p:nvPr>
            <p:ph idx="1"/>
          </p:nvPr>
        </p:nvSpPr>
        <p:spPr>
          <a:xfrm>
            <a:off x="457200" y="1256459"/>
            <a:ext cx="3740399" cy="5052265"/>
          </a:xfrm>
        </p:spPr>
        <p:txBody>
          <a:bodyPr>
            <a:normAutofit fontScale="92500"/>
          </a:bodyPr>
          <a:lstStyle/>
          <a:p>
            <a:r>
              <a:rPr lang="en-US" sz="2400"/>
              <a:t>A 2023 meta-analysis by Gu et al. examined the risk of acquisition of multidrug-resistant organisms (MDRO) from prior bed occupants in the ICU.</a:t>
            </a:r>
          </a:p>
          <a:p>
            <a:pPr>
              <a:spcBef>
                <a:spcPts val="2400"/>
              </a:spcBef>
            </a:pPr>
            <a:r>
              <a:rPr lang="en-US" sz="2400"/>
              <a:t>Results found that prior bed occupancy by someone infected or colonized with an MDRO increases the odds of MDRO acquisition in subsequent bed occupants by 1.8 in the ICU.</a:t>
            </a:r>
          </a:p>
        </p:txBody>
      </p:sp>
      <p:pic>
        <p:nvPicPr>
          <p:cNvPr id="3" name="Picture 2" descr="An illustration of prior bed occupancy by a patient infected or colonized with a multidrug-resistant organism (MDRO) on the left, and a subsequent bed occupant with increased risk of MDRO acquisition on the right.">
            <a:extLst>
              <a:ext uri="{FF2B5EF4-FFF2-40B4-BE49-F238E27FC236}">
                <a16:creationId xmlns:a16="http://schemas.microsoft.com/office/drawing/2014/main" id="{E28D06D9-4D43-66D1-2487-A5DC9C9B039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20066" y="2330029"/>
            <a:ext cx="4236761" cy="2324815"/>
          </a:xfrm>
          <a:prstGeom prst="rect">
            <a:avLst/>
          </a:prstGeom>
        </p:spPr>
      </p:pic>
      <p:sp>
        <p:nvSpPr>
          <p:cNvPr id="25" name="Slide Number Placeholder 26">
            <a:extLst>
              <a:ext uri="{FF2B5EF4-FFF2-40B4-BE49-F238E27FC236}">
                <a16:creationId xmlns:a16="http://schemas.microsoft.com/office/drawing/2014/main" id="{E71D7AD7-7E14-34EA-58A6-99B8D206242B}"/>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2483849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0F92-A820-45D5-0658-0BE8A58AFCDB}"/>
              </a:ext>
            </a:extLst>
          </p:cNvPr>
          <p:cNvSpPr>
            <a:spLocks noGrp="1"/>
          </p:cNvSpPr>
          <p:nvPr>
            <p:ph type="title"/>
          </p:nvPr>
        </p:nvSpPr>
        <p:spPr>
          <a:xfrm>
            <a:off x="334726" y="159019"/>
            <a:ext cx="8528304" cy="694029"/>
          </a:xfrm>
        </p:spPr>
        <p:txBody>
          <a:bodyPr anchor="t">
            <a:normAutofit fontScale="90000"/>
          </a:bodyPr>
          <a:lstStyle/>
          <a:p>
            <a:r>
              <a:rPr lang="en-US" sz="4000"/>
              <a:t>Case Example: Identify Contributing Factors</a:t>
            </a:r>
            <a:endParaRPr lang="en-US"/>
          </a:p>
        </p:txBody>
      </p:sp>
      <p:sp>
        <p:nvSpPr>
          <p:cNvPr id="32" name="Content Placeholder 2">
            <a:extLst>
              <a:ext uri="{FF2B5EF4-FFF2-40B4-BE49-F238E27FC236}">
                <a16:creationId xmlns:a16="http://schemas.microsoft.com/office/drawing/2014/main" id="{F52B5D22-801A-C070-76D0-1189B0C8E03B}"/>
              </a:ext>
            </a:extLst>
          </p:cNvPr>
          <p:cNvSpPr>
            <a:spLocks noGrp="1"/>
          </p:cNvSpPr>
          <p:nvPr>
            <p:ph idx="1"/>
          </p:nvPr>
        </p:nvSpPr>
        <p:spPr>
          <a:xfrm>
            <a:off x="1405718" y="1206221"/>
            <a:ext cx="7204882" cy="4873625"/>
          </a:xfrm>
        </p:spPr>
        <p:txBody>
          <a:bodyPr vert="horz" lIns="91440" tIns="45720" rIns="91440" bIns="45720" rtlCol="0" anchor="t">
            <a:noAutofit/>
          </a:bodyPr>
          <a:lstStyle/>
          <a:p>
            <a:pPr marL="0" indent="0">
              <a:buNone/>
            </a:pPr>
            <a:r>
              <a:rPr lang="en-US" sz="2600" b="1"/>
              <a:t>Negative Contributing Factors</a:t>
            </a:r>
          </a:p>
          <a:p>
            <a:r>
              <a:rPr lang="en-US" sz="2400" b="1"/>
              <a:t>Definition: </a:t>
            </a:r>
            <a:r>
              <a:rPr lang="en-US" sz="2400"/>
              <a:t>Factors that increased the risk of harm.</a:t>
            </a:r>
            <a:endParaRPr lang="en-US" sz="2400">
              <a:ea typeface="Calibri"/>
              <a:cs typeface="Calibri"/>
            </a:endParaRPr>
          </a:p>
          <a:p>
            <a:r>
              <a:rPr lang="en-US" sz="2400"/>
              <a:t>There was a lack of training about the new cleaning agents. </a:t>
            </a:r>
            <a:endParaRPr lang="en-US" sz="2400">
              <a:ea typeface="Calibri"/>
              <a:cs typeface="Calibri"/>
            </a:endParaRPr>
          </a:p>
          <a:p>
            <a:r>
              <a:rPr lang="en-US" sz="2400"/>
              <a:t>There was a lack of knowledge about the strong odor and potential irritations.</a:t>
            </a:r>
            <a:endParaRPr lang="en-US" sz="2400" b="1"/>
          </a:p>
          <a:p>
            <a:pPr marL="0" indent="0">
              <a:spcBef>
                <a:spcPts val="1800"/>
              </a:spcBef>
              <a:buNone/>
            </a:pPr>
            <a:r>
              <a:rPr lang="en-US" sz="2600" b="1"/>
              <a:t>Positive Contributing Factors</a:t>
            </a:r>
            <a:endParaRPr lang="en-US" sz="2600" b="1">
              <a:ea typeface="Calibri"/>
              <a:cs typeface="Calibri"/>
            </a:endParaRPr>
          </a:p>
          <a:p>
            <a:r>
              <a:rPr lang="en-US" sz="2400" b="1"/>
              <a:t>Definition: </a:t>
            </a:r>
            <a:r>
              <a:rPr lang="en-US" sz="2400"/>
              <a:t>Factors that limited the impact of harm.</a:t>
            </a:r>
            <a:endParaRPr lang="en-US" sz="2400">
              <a:ea typeface="Calibri"/>
              <a:cs typeface="Calibri"/>
            </a:endParaRPr>
          </a:p>
          <a:p>
            <a:r>
              <a:rPr lang="en-US" sz="2400"/>
              <a:t>There was an established CUSP team.</a:t>
            </a:r>
            <a:endParaRPr lang="en-US" sz="2400">
              <a:ea typeface="Calibri"/>
              <a:cs typeface="Calibri"/>
            </a:endParaRPr>
          </a:p>
          <a:p>
            <a:r>
              <a:rPr lang="en-US" sz="2400"/>
              <a:t>There was an established partnership between the Infection Prevention Control (IPC) and EVS teams.</a:t>
            </a:r>
            <a:endParaRPr lang="en-US" sz="2400">
              <a:ea typeface="Calibri"/>
              <a:cs typeface="Calibri"/>
            </a:endParaRPr>
          </a:p>
        </p:txBody>
      </p:sp>
      <p:pic>
        <p:nvPicPr>
          <p:cNvPr id="33" name="Picture 32">
            <a:extLst>
              <a:ext uri="{FF2B5EF4-FFF2-40B4-BE49-F238E27FC236}">
                <a16:creationId xmlns:a16="http://schemas.microsoft.com/office/drawing/2014/main" id="{01BAC0C9-D378-569C-3D28-384C9F6D1E68}"/>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2"/>
          <a:stretch/>
        </p:blipFill>
        <p:spPr bwMode="auto">
          <a:xfrm>
            <a:off x="829135" y="1270601"/>
            <a:ext cx="509122" cy="50292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3827252-11B7-7DD1-95AC-BAD00E1A839D}"/>
              </a:ext>
              <a:ext uri="{C183D7F6-B498-43B3-948B-1728B52AA6E4}">
                <adec:decorative xmlns:adec="http://schemas.microsoft.com/office/drawing/2017/decorative" val="1"/>
              </a:ext>
            </a:extLst>
          </p:cNvPr>
          <p:cNvPicPr preferRelativeResize="0">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rot="10800000" flipV="1">
            <a:off x="829135" y="3930429"/>
            <a:ext cx="505500" cy="502920"/>
          </a:xfrm>
          <a:prstGeom prst="rect">
            <a:avLst/>
          </a:prstGeom>
          <a:noFill/>
          <a:ln>
            <a:noFill/>
          </a:ln>
          <a:extLst>
            <a:ext uri="{53640926-AAD7-44D8-BBD7-CCE9431645EC}">
              <a14:shadowObscured xmlns:a14="http://schemas.microsoft.com/office/drawing/2010/main"/>
            </a:ext>
          </a:extLst>
        </p:spPr>
      </p:pic>
      <p:sp>
        <p:nvSpPr>
          <p:cNvPr id="24" name="Slide Number Placeholder 23">
            <a:extLst>
              <a:ext uri="{FF2B5EF4-FFF2-40B4-BE49-F238E27FC236}">
                <a16:creationId xmlns:a16="http://schemas.microsoft.com/office/drawing/2014/main" id="{9FB257FD-32C7-CF87-C918-D9258A233C0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589076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291E-88EE-E804-F745-E764CA4D4152}"/>
              </a:ext>
            </a:extLst>
          </p:cNvPr>
          <p:cNvSpPr>
            <a:spLocks noGrp="1"/>
          </p:cNvSpPr>
          <p:nvPr>
            <p:ph type="title"/>
          </p:nvPr>
        </p:nvSpPr>
        <p:spPr>
          <a:xfrm>
            <a:off x="457200" y="0"/>
            <a:ext cx="8229600" cy="914400"/>
          </a:xfrm>
        </p:spPr>
        <p:txBody>
          <a:bodyPr>
            <a:noAutofit/>
          </a:bodyPr>
          <a:lstStyle/>
          <a:p>
            <a:r>
              <a:rPr lang="en-US" sz="2800"/>
              <a:t>Case Example: How Do We Reduce the Likelihood of This Defect From Happening Again?</a:t>
            </a:r>
            <a:endParaRPr lang="en-US" sz="3600"/>
          </a:p>
        </p:txBody>
      </p:sp>
      <p:sp>
        <p:nvSpPr>
          <p:cNvPr id="3" name="Content Placeholder 2">
            <a:extLst>
              <a:ext uri="{FF2B5EF4-FFF2-40B4-BE49-F238E27FC236}">
                <a16:creationId xmlns:a16="http://schemas.microsoft.com/office/drawing/2014/main" id="{A2E652DA-4754-941E-6438-7793403BF784}"/>
              </a:ext>
            </a:extLst>
          </p:cNvPr>
          <p:cNvSpPr>
            <a:spLocks noGrp="1"/>
          </p:cNvSpPr>
          <p:nvPr>
            <p:ph idx="1"/>
          </p:nvPr>
        </p:nvSpPr>
        <p:spPr>
          <a:xfrm>
            <a:off x="830257" y="1209849"/>
            <a:ext cx="7856543" cy="2796092"/>
          </a:xfrm>
        </p:spPr>
        <p:txBody>
          <a:bodyPr vert="horz" lIns="91440" tIns="45720" rIns="91440" bIns="45720" rtlCol="0" anchor="t">
            <a:normAutofit/>
          </a:bodyPr>
          <a:lstStyle/>
          <a:p>
            <a:r>
              <a:rPr lang="en-US" sz="2800"/>
              <a:t>Implemented a training initiative for the proper use of the new cleaning agents</a:t>
            </a:r>
          </a:p>
          <a:p>
            <a:pPr lvl="1"/>
            <a:r>
              <a:rPr lang="en-US" sz="2600"/>
              <a:t>Discussed the changes in CUSP meetings and engaged IPC and EVS collaboration</a:t>
            </a:r>
          </a:p>
          <a:p>
            <a:pPr lvl="1"/>
            <a:r>
              <a:rPr lang="en-US" sz="2600"/>
              <a:t>Created talking points for the staff</a:t>
            </a:r>
          </a:p>
        </p:txBody>
      </p:sp>
      <p:pic>
        <p:nvPicPr>
          <p:cNvPr id="26" name="Picture 25" descr="Image: A multidisciplinary healthcare team engaged in discussion.">
            <a:extLst>
              <a:ext uri="{FF2B5EF4-FFF2-40B4-BE49-F238E27FC236}">
                <a16:creationId xmlns:a16="http://schemas.microsoft.com/office/drawing/2014/main" id="{3AC0F599-ACA0-D270-1ABF-6ABC1316F61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26554" y="3891725"/>
            <a:ext cx="2788473" cy="1858217"/>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6E43F98B-2185-25AA-532B-4EC31ECC0C3B}"/>
              </a:ext>
            </a:extLst>
          </p:cNvPr>
          <p:cNvSpPr>
            <a:spLocks noGrp="1"/>
          </p:cNvSpPr>
          <p:nvPr>
            <p:ph type="body" sz="quarter" idx="11"/>
          </p:nvPr>
        </p:nvSpPr>
        <p:spPr>
          <a:xfrm>
            <a:off x="3991428" y="3724056"/>
            <a:ext cx="4724400" cy="2278744"/>
          </a:xfrm>
        </p:spPr>
        <p:txBody>
          <a:bodyPr>
            <a:noAutofit/>
          </a:bodyPr>
          <a:lstStyle/>
          <a:p>
            <a:pPr marL="365760" lvl="1" indent="-365760">
              <a:buFont typeface="Wingdings" panose="05000000000000000000" pitchFamily="2" charset="2"/>
              <a:buChar char="§"/>
            </a:pPr>
            <a:r>
              <a:rPr lang="en-US" sz="2400"/>
              <a:t>Included information on the odor and potential irritants</a:t>
            </a:r>
          </a:p>
          <a:p>
            <a:pPr marL="365760" lvl="1" indent="-365760">
              <a:buFont typeface="Wingdings" panose="05000000000000000000" pitchFamily="2" charset="2"/>
              <a:buChar char="§"/>
            </a:pPr>
            <a:r>
              <a:rPr lang="en-US" sz="2400"/>
              <a:t>Encouraged the use of masks</a:t>
            </a:r>
          </a:p>
          <a:p>
            <a:pPr marL="365760" lvl="1" indent="-365760">
              <a:buFont typeface="Wingdings" panose="05000000000000000000" pitchFamily="2" charset="2"/>
              <a:buChar char="§"/>
            </a:pPr>
            <a:r>
              <a:rPr lang="en-US" sz="2400"/>
              <a:t>Provided information for all units impacted by the change</a:t>
            </a:r>
          </a:p>
        </p:txBody>
      </p:sp>
      <p:sp>
        <p:nvSpPr>
          <p:cNvPr id="24" name="Slide Number Placeholder 23">
            <a:extLst>
              <a:ext uri="{FF2B5EF4-FFF2-40B4-BE49-F238E27FC236}">
                <a16:creationId xmlns:a16="http://schemas.microsoft.com/office/drawing/2014/main" id="{E16925F5-2D54-EE29-B455-F71F1581A38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85713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7DD0-018A-887F-DDDE-AB9969C00AE6}"/>
              </a:ext>
            </a:extLst>
          </p:cNvPr>
          <p:cNvSpPr>
            <a:spLocks noGrp="1"/>
          </p:cNvSpPr>
          <p:nvPr>
            <p:ph type="title"/>
          </p:nvPr>
        </p:nvSpPr>
        <p:spPr>
          <a:xfrm>
            <a:off x="457200" y="-23446"/>
            <a:ext cx="8225972" cy="914400"/>
          </a:xfrm>
        </p:spPr>
        <p:txBody>
          <a:bodyPr>
            <a:noAutofit/>
          </a:bodyPr>
          <a:lstStyle/>
          <a:p>
            <a:r>
              <a:rPr lang="en-US" sz="3200"/>
              <a:t>Case Example: How Do We Know the Risk Is Reduced?</a:t>
            </a:r>
          </a:p>
        </p:txBody>
      </p:sp>
      <p:sp>
        <p:nvSpPr>
          <p:cNvPr id="3" name="Content Placeholder 2">
            <a:extLst>
              <a:ext uri="{FF2B5EF4-FFF2-40B4-BE49-F238E27FC236}">
                <a16:creationId xmlns:a16="http://schemas.microsoft.com/office/drawing/2014/main" id="{0AC54B3C-C792-4CC8-FFB6-DE56E8A1E45A}"/>
              </a:ext>
            </a:extLst>
          </p:cNvPr>
          <p:cNvSpPr>
            <a:spLocks noGrp="1"/>
          </p:cNvSpPr>
          <p:nvPr>
            <p:ph idx="1"/>
          </p:nvPr>
        </p:nvSpPr>
        <p:spPr>
          <a:xfrm>
            <a:off x="871937" y="1180289"/>
            <a:ext cx="6252713" cy="672353"/>
          </a:xfrm>
        </p:spPr>
        <p:txBody>
          <a:bodyPr>
            <a:normAutofit/>
          </a:bodyPr>
          <a:lstStyle/>
          <a:p>
            <a:pPr>
              <a:spcBef>
                <a:spcPts val="1600"/>
              </a:spcBef>
            </a:pPr>
            <a:r>
              <a:rPr lang="en-US"/>
              <a:t>Obtained staff feedback.</a:t>
            </a:r>
          </a:p>
        </p:txBody>
      </p:sp>
      <p:sp>
        <p:nvSpPr>
          <p:cNvPr id="4" name="Text Placeholder 3">
            <a:extLst>
              <a:ext uri="{FF2B5EF4-FFF2-40B4-BE49-F238E27FC236}">
                <a16:creationId xmlns:a16="http://schemas.microsoft.com/office/drawing/2014/main" id="{34F8590E-8ECB-6E34-B112-AAEBF9B73A92}"/>
              </a:ext>
            </a:extLst>
          </p:cNvPr>
          <p:cNvSpPr>
            <a:spLocks noGrp="1"/>
          </p:cNvSpPr>
          <p:nvPr>
            <p:ph type="body" sz="quarter" idx="11"/>
          </p:nvPr>
        </p:nvSpPr>
        <p:spPr>
          <a:xfrm>
            <a:off x="871171" y="1807502"/>
            <a:ext cx="7472991" cy="690243"/>
          </a:xfrm>
        </p:spPr>
        <p:txBody>
          <a:bodyPr>
            <a:noAutofit/>
          </a:bodyPr>
          <a:lstStyle/>
          <a:p>
            <a:pPr marL="822960" lvl="1" indent="-365760"/>
            <a:r>
              <a:rPr lang="en-US"/>
              <a:t>Rate the effectiveness of the intervention.</a:t>
            </a:r>
          </a:p>
        </p:txBody>
      </p:sp>
      <p:sp>
        <p:nvSpPr>
          <p:cNvPr id="5" name="Text Placeholder 4">
            <a:extLst>
              <a:ext uri="{FF2B5EF4-FFF2-40B4-BE49-F238E27FC236}">
                <a16:creationId xmlns:a16="http://schemas.microsoft.com/office/drawing/2014/main" id="{3B429250-07CF-0E6B-6A98-DD57D754B0FF}"/>
              </a:ext>
            </a:extLst>
          </p:cNvPr>
          <p:cNvSpPr>
            <a:spLocks noGrp="1"/>
          </p:cNvSpPr>
          <p:nvPr>
            <p:ph type="body" sz="quarter" idx="12"/>
          </p:nvPr>
        </p:nvSpPr>
        <p:spPr>
          <a:xfrm>
            <a:off x="871171" y="2370832"/>
            <a:ext cx="4126856" cy="3562376"/>
          </a:xfrm>
        </p:spPr>
        <p:txBody>
          <a:bodyPr>
            <a:noAutofit/>
          </a:bodyPr>
          <a:lstStyle/>
          <a:p>
            <a:pPr marL="822960" lvl="1" indent="-365760">
              <a:spcBef>
                <a:spcPts val="1200"/>
              </a:spcBef>
            </a:pPr>
            <a:r>
              <a:rPr lang="en-US"/>
              <a:t>How has it changed the workflow?</a:t>
            </a:r>
          </a:p>
          <a:p>
            <a:pPr marL="822960" lvl="1" indent="-365760">
              <a:spcBef>
                <a:spcPts val="1200"/>
              </a:spcBef>
            </a:pPr>
            <a:r>
              <a:rPr lang="en-US"/>
              <a:t>What impact did it have on the identified problems?</a:t>
            </a:r>
          </a:p>
          <a:p>
            <a:pPr marL="822960" lvl="1" indent="-365760">
              <a:spcBef>
                <a:spcPts val="1200"/>
              </a:spcBef>
            </a:pPr>
            <a:r>
              <a:rPr lang="en-US"/>
              <a:t> </a:t>
            </a:r>
            <a:r>
              <a:rPr lang="en-US" sz="2800"/>
              <a:t>What impact did it have on the infection rates? </a:t>
            </a:r>
          </a:p>
          <a:p>
            <a:pPr marL="822960" lvl="1" indent="-365760">
              <a:spcBef>
                <a:spcPts val="1200"/>
              </a:spcBef>
            </a:pPr>
            <a:endParaRPr lang="en-US"/>
          </a:p>
        </p:txBody>
      </p:sp>
      <p:pic>
        <p:nvPicPr>
          <p:cNvPr id="6146" name="Picture 2" descr="Image: A multidisciplinary healthcare team collaborating in a meeting.">
            <a:extLst>
              <a:ext uri="{FF2B5EF4-FFF2-40B4-BE49-F238E27FC236}">
                <a16:creationId xmlns:a16="http://schemas.microsoft.com/office/drawing/2014/main" id="{4A856A96-DF72-796D-3703-417FD92B4EB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998027" y="2876776"/>
            <a:ext cx="3451661" cy="23011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Slide Number Placeholder 23">
            <a:extLst>
              <a:ext uri="{FF2B5EF4-FFF2-40B4-BE49-F238E27FC236}">
                <a16:creationId xmlns:a16="http://schemas.microsoft.com/office/drawing/2014/main" id="{2520995C-0F93-78E7-2155-58A2BA8949A0}"/>
              </a:ext>
            </a:extLst>
          </p:cNvPr>
          <p:cNvSpPr>
            <a:spLocks noGrp="1"/>
          </p:cNvSpPr>
          <p:nvPr>
            <p:ph type="sldNum" sz="quarter" idx="4"/>
          </p:nvPr>
        </p:nvSpPr>
        <p:spPr>
          <a:xfrm>
            <a:off x="8869680" y="6492240"/>
            <a:ext cx="274320" cy="365760"/>
          </a:xfrm>
        </p:spPr>
        <p:txBody>
          <a:bodyPr/>
          <a:lstStyle/>
          <a:p>
            <a:pPr>
              <a:defRPr/>
            </a:pPr>
            <a:r>
              <a:rPr lang="en-US">
                <a:solidFill>
                  <a:prstClr val="black"/>
                </a:solidFill>
              </a:rPr>
              <a:t> | </a:t>
            </a:r>
            <a:fld id="{3EAF645E-7E2B-4792-90B1-7B7BA0A8390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219977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5789555-206F-8B93-1480-3307C2B17EA1}"/>
              </a:ext>
            </a:extLst>
          </p:cNvPr>
          <p:cNvSpPr>
            <a:spLocks noGrp="1"/>
          </p:cNvSpPr>
          <p:nvPr>
            <p:ph type="title"/>
          </p:nvPr>
        </p:nvSpPr>
        <p:spPr>
          <a:xfrm>
            <a:off x="457200" y="0"/>
            <a:ext cx="8412480" cy="914400"/>
          </a:xfrm>
        </p:spPr>
        <p:txBody>
          <a:bodyPr>
            <a:normAutofit/>
          </a:bodyPr>
          <a:lstStyle/>
          <a:p>
            <a:r>
              <a:rPr lang="en-US"/>
              <a:t>Analyze And Disseminate Data</a:t>
            </a:r>
          </a:p>
        </p:txBody>
      </p:sp>
      <p:sp>
        <p:nvSpPr>
          <p:cNvPr id="26" name="Content Placeholder 25">
            <a:extLst>
              <a:ext uri="{FF2B5EF4-FFF2-40B4-BE49-F238E27FC236}">
                <a16:creationId xmlns:a16="http://schemas.microsoft.com/office/drawing/2014/main" id="{DE24FB48-B078-BAD4-A792-0CE2938447CD}"/>
              </a:ext>
            </a:extLst>
          </p:cNvPr>
          <p:cNvSpPr>
            <a:spLocks noGrp="1"/>
          </p:cNvSpPr>
          <p:nvPr>
            <p:ph idx="1"/>
          </p:nvPr>
        </p:nvSpPr>
        <p:spPr>
          <a:xfrm>
            <a:off x="457200" y="1097278"/>
            <a:ext cx="8229600" cy="1234947"/>
          </a:xfrm>
        </p:spPr>
        <p:txBody>
          <a:bodyPr>
            <a:noAutofit/>
          </a:bodyPr>
          <a:lstStyle/>
          <a:p>
            <a:r>
              <a:rPr lang="en-US" sz="3000"/>
              <a:t>Remember to analyze the data collected and share the results widely with all levels of the organization.</a:t>
            </a:r>
          </a:p>
        </p:txBody>
      </p:sp>
      <p:sp>
        <p:nvSpPr>
          <p:cNvPr id="27" name="Text Placeholder 26">
            <a:extLst>
              <a:ext uri="{FF2B5EF4-FFF2-40B4-BE49-F238E27FC236}">
                <a16:creationId xmlns:a16="http://schemas.microsoft.com/office/drawing/2014/main" id="{EAB89133-8382-EE57-2331-BF489B525ED9}"/>
              </a:ext>
            </a:extLst>
          </p:cNvPr>
          <p:cNvSpPr>
            <a:spLocks noGrp="1"/>
          </p:cNvSpPr>
          <p:nvPr>
            <p:ph type="body" sz="quarter" idx="11"/>
          </p:nvPr>
        </p:nvSpPr>
        <p:spPr>
          <a:xfrm>
            <a:off x="457200" y="2666554"/>
            <a:ext cx="3691890" cy="3894266"/>
          </a:xfrm>
        </p:spPr>
        <p:txBody>
          <a:bodyPr>
            <a:noAutofit/>
          </a:bodyPr>
          <a:lstStyle/>
          <a:p>
            <a:pPr marL="365760" indent="-365760"/>
            <a:r>
              <a:rPr lang="en-US" sz="3000"/>
              <a:t>Inform and engage stakeholders about environmental cleaning program performance to drive improvement efforts and accountability.</a:t>
            </a:r>
          </a:p>
        </p:txBody>
      </p:sp>
      <p:pic>
        <p:nvPicPr>
          <p:cNvPr id="47" name="Picture 46">
            <a:extLst>
              <a:ext uri="{FF2B5EF4-FFF2-40B4-BE49-F238E27FC236}">
                <a16:creationId xmlns:a16="http://schemas.microsoft.com/office/drawing/2014/main" id="{286F4B26-1A4F-0F2F-C281-7F529C44651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396336" y="2511407"/>
            <a:ext cx="4290020" cy="314066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E07C3F1-49FB-7D47-0E53-B0F24675557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73694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111F08E-47C5-4843-32A1-231DF06D713F}"/>
              </a:ext>
            </a:extLst>
          </p:cNvPr>
          <p:cNvSpPr>
            <a:spLocks noGrp="1"/>
          </p:cNvSpPr>
          <p:nvPr>
            <p:ph type="title"/>
          </p:nvPr>
        </p:nvSpPr>
        <p:spPr/>
        <p:txBody>
          <a:bodyPr/>
          <a:lstStyle/>
          <a:p>
            <a:r>
              <a:rPr lang="en-US"/>
              <a:t>Celebrate Successes</a:t>
            </a:r>
          </a:p>
        </p:txBody>
      </p:sp>
      <p:sp>
        <p:nvSpPr>
          <p:cNvPr id="2" name="Content Placeholder 1">
            <a:extLst>
              <a:ext uri="{FF2B5EF4-FFF2-40B4-BE49-F238E27FC236}">
                <a16:creationId xmlns:a16="http://schemas.microsoft.com/office/drawing/2014/main" id="{FFECB751-D5AE-B480-AB7E-FFE5FBA620EE}"/>
              </a:ext>
            </a:extLst>
          </p:cNvPr>
          <p:cNvSpPr>
            <a:spLocks noGrp="1"/>
          </p:cNvSpPr>
          <p:nvPr>
            <p:ph idx="1"/>
          </p:nvPr>
        </p:nvSpPr>
        <p:spPr>
          <a:xfrm>
            <a:off x="245348" y="1207006"/>
            <a:ext cx="3536078" cy="2066513"/>
          </a:xfrm>
        </p:spPr>
        <p:txBody>
          <a:bodyPr>
            <a:noAutofit/>
          </a:bodyPr>
          <a:lstStyle/>
          <a:p>
            <a:r>
              <a:rPr lang="en-US" sz="2700"/>
              <a:t>Establishing an effective environmental cleaning program is hard work and</a:t>
            </a:r>
          </a:p>
        </p:txBody>
      </p:sp>
      <p:sp>
        <p:nvSpPr>
          <p:cNvPr id="3" name="Text Placeholder 2">
            <a:extLst>
              <a:ext uri="{FF2B5EF4-FFF2-40B4-BE49-F238E27FC236}">
                <a16:creationId xmlns:a16="http://schemas.microsoft.com/office/drawing/2014/main" id="{9313A05E-A3DF-E16C-53F3-E650839BC8F2}"/>
              </a:ext>
            </a:extLst>
          </p:cNvPr>
          <p:cNvSpPr>
            <a:spLocks noGrp="1"/>
          </p:cNvSpPr>
          <p:nvPr>
            <p:ph type="body" sz="quarter" idx="11"/>
          </p:nvPr>
        </p:nvSpPr>
        <p:spPr>
          <a:xfrm>
            <a:off x="615472" y="3268677"/>
            <a:ext cx="8002804" cy="909428"/>
          </a:xfrm>
        </p:spPr>
        <p:txBody>
          <a:bodyPr>
            <a:noAutofit/>
          </a:bodyPr>
          <a:lstStyle/>
          <a:p>
            <a:pPr marL="0" indent="0">
              <a:buNone/>
            </a:pPr>
            <a:r>
              <a:rPr lang="en-US" sz="2700"/>
              <a:t>requires effort and feedback from all leadership levels.</a:t>
            </a:r>
          </a:p>
        </p:txBody>
      </p:sp>
      <p:pic>
        <p:nvPicPr>
          <p:cNvPr id="30" name="Picture 29">
            <a:extLst>
              <a:ext uri="{FF2B5EF4-FFF2-40B4-BE49-F238E27FC236}">
                <a16:creationId xmlns:a16="http://schemas.microsoft.com/office/drawing/2014/main" id="{141B4A8C-6F64-94C8-9CC1-D5E950CEF0A9}"/>
              </a:ext>
              <a:ext uri="{C183D7F6-B498-43B3-948B-1728B52AA6E4}">
                <adec:decorative xmlns:adec="http://schemas.microsoft.com/office/drawing/2017/decorative" val="1"/>
              </a:ext>
            </a:extLst>
          </p:cNvPr>
          <p:cNvPicPr preferRelativeResize="0">
            <a:picLocks/>
          </p:cNvPicPr>
          <p:nvPr/>
        </p:nvPicPr>
        <p:blipFill>
          <a:blip r:embed="rId3" cstate="hqprint">
            <a:extLst>
              <a:ext uri="{28A0092B-C50C-407E-A947-70E740481C1C}">
                <a14:useLocalDpi xmlns:a14="http://schemas.microsoft.com/office/drawing/2010/main"/>
              </a:ext>
            </a:extLst>
          </a:blip>
          <a:srcRect t="4937" b="47725"/>
          <a:stretch/>
        </p:blipFill>
        <p:spPr>
          <a:xfrm>
            <a:off x="3919971" y="1207008"/>
            <a:ext cx="4864608" cy="1883664"/>
          </a:xfrm>
          <a:prstGeom prst="rect">
            <a:avLst/>
          </a:prstGeom>
          <a:noFill/>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79088913-7E93-BE79-DE0A-B2F18AE62D3A}"/>
              </a:ext>
              <a:ext uri="{C183D7F6-B498-43B3-948B-1728B52AA6E4}">
                <adec:decorative xmlns:adec="http://schemas.microsoft.com/office/drawing/2017/decorative" val="1"/>
              </a:ext>
            </a:extLst>
          </p:cNvPr>
          <p:cNvPicPr preferRelativeResize="0">
            <a:picLocks/>
          </p:cNvPicPr>
          <p:nvPr/>
        </p:nvPicPr>
        <p:blipFill>
          <a:blip r:embed="rId3" cstate="hqprint">
            <a:extLst>
              <a:ext uri="{28A0092B-C50C-407E-A947-70E740481C1C}">
                <a14:useLocalDpi xmlns:a14="http://schemas.microsoft.com/office/drawing/2010/main"/>
              </a:ext>
            </a:extLst>
          </a:blip>
          <a:srcRect t="49559" b="3103"/>
          <a:stretch/>
        </p:blipFill>
        <p:spPr>
          <a:xfrm>
            <a:off x="245348" y="4120896"/>
            <a:ext cx="4864608" cy="1883664"/>
          </a:xfrm>
          <a:prstGeom prst="rect">
            <a:avLst/>
          </a:prstGeom>
          <a:noFill/>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35C96C0F-D899-D7EE-A952-D40FFB8292F4}"/>
              </a:ext>
            </a:extLst>
          </p:cNvPr>
          <p:cNvSpPr>
            <a:spLocks noGrp="1"/>
          </p:cNvSpPr>
          <p:nvPr>
            <p:ph type="body" sz="quarter" idx="12"/>
          </p:nvPr>
        </p:nvSpPr>
        <p:spPr>
          <a:xfrm>
            <a:off x="5417586" y="4119682"/>
            <a:ext cx="3337454" cy="1906734"/>
          </a:xfrm>
        </p:spPr>
        <p:txBody>
          <a:bodyPr>
            <a:noAutofit/>
          </a:bodyPr>
          <a:lstStyle/>
          <a:p>
            <a:pPr marL="365760" indent="-365760">
              <a:buFont typeface="Arial" panose="020B0604020202020204" pitchFamily="34" charset="0"/>
              <a:buChar char="•"/>
            </a:pPr>
            <a:r>
              <a:rPr lang="en-US" sz="2700"/>
              <a:t>Remember to acknowledge and celebrate successes!</a:t>
            </a:r>
          </a:p>
        </p:txBody>
      </p:sp>
      <p:sp>
        <p:nvSpPr>
          <p:cNvPr id="23" name="Slide Number Placeholder 22">
            <a:extLst>
              <a:ext uri="{FF2B5EF4-FFF2-40B4-BE49-F238E27FC236}">
                <a16:creationId xmlns:a16="http://schemas.microsoft.com/office/drawing/2014/main" id="{7D77AC3A-97F9-7A17-2895-A176750D563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76674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43F93A3-9938-DC35-BF1B-215393329ECE}"/>
              </a:ext>
            </a:extLst>
          </p:cNvPr>
          <p:cNvSpPr>
            <a:spLocks noGrp="1"/>
          </p:cNvSpPr>
          <p:nvPr>
            <p:ph type="title"/>
          </p:nvPr>
        </p:nvSpPr>
        <p:spPr/>
        <p:txBody>
          <a:bodyPr/>
          <a:lstStyle/>
          <a:p>
            <a:r>
              <a:rPr lang="en-US"/>
              <a:t>Key Takeaways</a:t>
            </a:r>
          </a:p>
        </p:txBody>
      </p:sp>
      <p:sp>
        <p:nvSpPr>
          <p:cNvPr id="26" name="Content Placeholder 25">
            <a:extLst>
              <a:ext uri="{FF2B5EF4-FFF2-40B4-BE49-F238E27FC236}">
                <a16:creationId xmlns:a16="http://schemas.microsoft.com/office/drawing/2014/main" id="{23DC2AE1-0A2F-C3EA-1300-0586F85404E4}"/>
              </a:ext>
            </a:extLst>
          </p:cNvPr>
          <p:cNvSpPr>
            <a:spLocks noGrp="1"/>
          </p:cNvSpPr>
          <p:nvPr>
            <p:ph idx="1"/>
          </p:nvPr>
        </p:nvSpPr>
        <p:spPr>
          <a:xfrm>
            <a:off x="845820" y="1239660"/>
            <a:ext cx="7833359" cy="5033314"/>
          </a:xfrm>
        </p:spPr>
        <p:txBody>
          <a:bodyPr anchor="ctr">
            <a:noAutofit/>
          </a:bodyPr>
          <a:lstStyle/>
          <a:p>
            <a:pPr indent="-320040"/>
            <a:r>
              <a:rPr lang="en-US" sz="1800"/>
              <a:t>There is no quick fix when it comes to reducing healthcare environmental contamination and mitigating MRSA and other MDRO transmissions.</a:t>
            </a:r>
          </a:p>
          <a:p>
            <a:pPr indent="-320040"/>
            <a:r>
              <a:rPr lang="en-US" sz="1800"/>
              <a:t>Methods to monitor quality of cleaning include observation, culturing, fluorescent gel monitoring, and ATP systems.</a:t>
            </a:r>
          </a:p>
          <a:p>
            <a:pPr indent="-320040"/>
            <a:r>
              <a:rPr lang="en-US" sz="1800"/>
              <a:t>Many factors influence the selection of disinfection products.</a:t>
            </a:r>
          </a:p>
          <a:p>
            <a:pPr lvl="1" indent="-320040">
              <a:spcBef>
                <a:spcPts val="400"/>
              </a:spcBef>
            </a:pPr>
            <a:r>
              <a:rPr lang="en-US" sz="1800"/>
              <a:t>Organisms to be targeted, such as sporicidal vs. non-sporicidal pathogens</a:t>
            </a:r>
          </a:p>
          <a:p>
            <a:pPr lvl="1" indent="-320040">
              <a:spcBef>
                <a:spcPts val="0"/>
              </a:spcBef>
            </a:pPr>
            <a:r>
              <a:rPr lang="en-US" sz="1800"/>
              <a:t>Ease of use</a:t>
            </a:r>
          </a:p>
          <a:p>
            <a:pPr lvl="1" indent="-320040">
              <a:spcBef>
                <a:spcPts val="0"/>
              </a:spcBef>
            </a:pPr>
            <a:r>
              <a:rPr lang="en-US" sz="1800"/>
              <a:t>Cost</a:t>
            </a:r>
          </a:p>
          <a:p>
            <a:pPr lvl="1" indent="-320040">
              <a:spcBef>
                <a:spcPts val="0"/>
              </a:spcBef>
            </a:pPr>
            <a:r>
              <a:rPr lang="en-US" sz="1800"/>
              <a:t>Surface type</a:t>
            </a:r>
          </a:p>
          <a:p>
            <a:pPr indent="-320040"/>
            <a:r>
              <a:rPr lang="en-US" sz="1800"/>
              <a:t>While no-touch technologies such as UV-C and HPV effectively eliminate pathogens on surfaces, more large-scale studies are needed to determine their precise impact on HAI and MDRO prevention.</a:t>
            </a:r>
          </a:p>
          <a:p>
            <a:pPr indent="-320040"/>
            <a:r>
              <a:rPr lang="en-US" sz="1800"/>
              <a:t>Data collection, analysis, and feedback are essential in driving improvement efforts and accountability. </a:t>
            </a:r>
          </a:p>
          <a:p>
            <a:pPr indent="-320040"/>
            <a:r>
              <a:rPr lang="en-US" sz="1800"/>
              <a:t>Environmental cleaning programs require hard work and effort from all levels of healthcare personnel. Remember to celebrate successes!</a:t>
            </a:r>
            <a:endParaRPr lang="en-US" sz="1800" dirty="0"/>
          </a:p>
        </p:txBody>
      </p:sp>
      <p:sp>
        <p:nvSpPr>
          <p:cNvPr id="23" name="Slide Number Placeholder 22">
            <a:extLst>
              <a:ext uri="{FF2B5EF4-FFF2-40B4-BE49-F238E27FC236}">
                <a16:creationId xmlns:a16="http://schemas.microsoft.com/office/drawing/2014/main" id="{26EB9576-5CA6-ADEA-6DBF-CF1756F617B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79404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E83F4C9-7606-D662-C8E1-8432C331B324}"/>
              </a:ext>
            </a:extLst>
          </p:cNvPr>
          <p:cNvSpPr>
            <a:spLocks noGrp="1"/>
          </p:cNvSpPr>
          <p:nvPr>
            <p:ph type="title"/>
          </p:nvPr>
        </p:nvSpPr>
        <p:spPr/>
        <p:txBody>
          <a:bodyPr/>
          <a:lstStyle/>
          <a:p>
            <a:r>
              <a:rPr lang="en-US"/>
              <a:t>Disclaimer</a:t>
            </a:r>
          </a:p>
        </p:txBody>
      </p:sp>
      <p:sp>
        <p:nvSpPr>
          <p:cNvPr id="26" name="Content Placeholder 25">
            <a:extLst>
              <a:ext uri="{FF2B5EF4-FFF2-40B4-BE49-F238E27FC236}">
                <a16:creationId xmlns:a16="http://schemas.microsoft.com/office/drawing/2014/main" id="{C3BD932D-4B55-57BC-D5B3-8FED647E936B}"/>
              </a:ext>
            </a:extLst>
          </p:cNvPr>
          <p:cNvSpPr>
            <a:spLocks noGrp="1"/>
          </p:cNvSpPr>
          <p:nvPr>
            <p:ph idx="1"/>
          </p:nvPr>
        </p:nvSpPr>
        <p:spPr/>
        <p:txBody>
          <a:bodyPr>
            <a:normAutofit/>
          </a:bodyPr>
          <a:lstStyle/>
          <a:p>
            <a:pPr>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24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EB6A386F-5C36-AD75-4BDE-D98BE8E2E43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9898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List—1</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9"/>
            <a:ext cx="8229600" cy="5120642"/>
          </a:xfrm>
        </p:spPr>
        <p:txBody>
          <a:bodyPr>
            <a:normAutofit/>
          </a:bodyPr>
          <a:lstStyle/>
          <a:p>
            <a:pPr marR="0" lvl="0">
              <a:spcBef>
                <a:spcPts val="600"/>
              </a:spcBef>
              <a:buFont typeface="+mj-lt"/>
              <a:buAutoNum type="arabicPeriod"/>
            </a:pPr>
            <a:r>
              <a:rPr lang="en-US" sz="1600" kern="100" dirty="0">
                <a:effectLst/>
                <a:ea typeface="Aptos" panose="020B0004020202020204" pitchFamily="34" charset="0"/>
                <a:cs typeface="Times New Roman" panose="02020603050405020304" pitchFamily="18" charset="0"/>
              </a:rPr>
              <a:t>Watson PA, Watson LR, </a:t>
            </a:r>
            <a:r>
              <a:rPr lang="en-US" sz="1600" kern="100" dirty="0" err="1">
                <a:effectLst/>
                <a:ea typeface="Aptos" panose="020B0004020202020204" pitchFamily="34" charset="0"/>
                <a:cs typeface="Times New Roman" panose="02020603050405020304" pitchFamily="18" charset="0"/>
              </a:rPr>
              <a:t>Torress</a:t>
            </a:r>
            <a:r>
              <a:rPr lang="en-US" sz="1600" kern="100" dirty="0">
                <a:effectLst/>
                <a:ea typeface="Aptos" panose="020B0004020202020204" pitchFamily="34" charset="0"/>
                <a:cs typeface="Times New Roman" panose="02020603050405020304" pitchFamily="18" charset="0"/>
              </a:rPr>
              <a:t>-Cook A. Efficacy of a hospital-wide environmental cleaning protocol on hospital-acquired methicillin-resistant </a:t>
            </a:r>
            <a:r>
              <a:rPr lang="en-US" sz="1600" i="1" kern="100" dirty="0">
                <a:effectLst/>
                <a:ea typeface="Aptos" panose="020B0004020202020204" pitchFamily="34" charset="0"/>
                <a:cs typeface="Times New Roman" panose="02020603050405020304" pitchFamily="18" charset="0"/>
              </a:rPr>
              <a:t>Staphylococcus aureus</a:t>
            </a:r>
            <a:r>
              <a:rPr lang="en-US" sz="1600" kern="100" dirty="0">
                <a:effectLst/>
                <a:ea typeface="Aptos" panose="020B0004020202020204" pitchFamily="34" charset="0"/>
                <a:cs typeface="Times New Roman" panose="02020603050405020304" pitchFamily="18" charset="0"/>
              </a:rPr>
              <a:t> rates. J Infect Prev. 2016 Jul;17(4):171-6. PMID: 28989476.</a:t>
            </a:r>
          </a:p>
          <a:p>
            <a:pPr marR="0" lvl="0">
              <a:spcBef>
                <a:spcPts val="600"/>
              </a:spcBef>
              <a:buFont typeface="+mj-lt"/>
              <a:buAutoNum type="arabicPeriod"/>
            </a:pPr>
            <a:r>
              <a:rPr lang="en-US" sz="1600" kern="100" dirty="0">
                <a:effectLst/>
                <a:ea typeface="Aptos" panose="020B0004020202020204" pitchFamily="34" charset="0"/>
                <a:cs typeface="Times New Roman" panose="02020603050405020304" pitchFamily="18" charset="0"/>
              </a:rPr>
              <a:t>Verity P, Wilcox MH, Fawley W, et al. Prospective evaluation of environmental contamination by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in isolation side rooms. J Hosp Infect. 2001 Nov;49(3):204-9. PMID: 11716638.</a:t>
            </a:r>
          </a:p>
          <a:p>
            <a:pPr marR="0" lvl="0">
              <a:spcBef>
                <a:spcPts val="600"/>
              </a:spcBef>
              <a:buFont typeface="+mj-lt"/>
              <a:buAutoNum type="arabicPeriod"/>
            </a:pPr>
            <a:r>
              <a:rPr lang="en-US" sz="1600" kern="100" dirty="0">
                <a:effectLst/>
                <a:ea typeface="Aptos" panose="020B0004020202020204" pitchFamily="34" charset="0"/>
                <a:cs typeface="Times New Roman" panose="02020603050405020304" pitchFamily="18" charset="0"/>
              </a:rPr>
              <a:t>McFarland LV, Mulligan ME, Kwok RY, et al. Nosocomial acquisition of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infection. N Engl J Med. 1989 Jan;320(4):204-10. PMID: 2911306.</a:t>
            </a:r>
          </a:p>
          <a:p>
            <a:pPr marR="0" lvl="0">
              <a:spcBef>
                <a:spcPts val="600"/>
              </a:spcBef>
              <a:spcAft>
                <a:spcPts val="0"/>
              </a:spcAft>
              <a:buFont typeface="+mj-lt"/>
              <a:buAutoNum type="arabicPeriod"/>
            </a:pPr>
            <a:r>
              <a:rPr lang="en-US" sz="1600" kern="100" dirty="0" err="1">
                <a:effectLst/>
                <a:ea typeface="Aptos" panose="020B0004020202020204" pitchFamily="34" charset="0"/>
                <a:cs typeface="Times New Roman" panose="02020603050405020304" pitchFamily="18" charset="0"/>
              </a:rPr>
              <a:t>Cobrado</a:t>
            </a:r>
            <a:r>
              <a:rPr lang="en-US" sz="1600" kern="100" dirty="0">
                <a:effectLst/>
                <a:ea typeface="Aptos" panose="020B0004020202020204" pitchFamily="34" charset="0"/>
                <a:cs typeface="Times New Roman" panose="02020603050405020304" pitchFamily="18" charset="0"/>
              </a:rPr>
              <a:t> L, Silva-Dias A, Azevedo MM, et al. High-touch surfaces: microbial </a:t>
            </a:r>
            <a:r>
              <a:rPr lang="en-US" sz="1600" kern="100" dirty="0" err="1">
                <a:effectLst/>
                <a:ea typeface="Aptos" panose="020B0004020202020204" pitchFamily="34" charset="0"/>
                <a:cs typeface="Times New Roman" panose="02020603050405020304" pitchFamily="18" charset="0"/>
              </a:rPr>
              <a:t>neighbours</a:t>
            </a:r>
            <a:r>
              <a:rPr lang="en-US" sz="1600" kern="100" dirty="0">
                <a:effectLst/>
                <a:ea typeface="Aptos" panose="020B0004020202020204" pitchFamily="34" charset="0"/>
                <a:cs typeface="Times New Roman" panose="02020603050405020304" pitchFamily="18" charset="0"/>
              </a:rPr>
              <a:t> at hand. </a:t>
            </a:r>
            <a:r>
              <a:rPr lang="en-US" sz="1600" kern="100" dirty="0" err="1">
                <a:effectLst/>
                <a:ea typeface="Aptos" panose="020B0004020202020204" pitchFamily="34" charset="0"/>
                <a:cs typeface="Times New Roman" panose="02020603050405020304" pitchFamily="18" charset="0"/>
              </a:rPr>
              <a:t>Eur</a:t>
            </a:r>
            <a:r>
              <a:rPr lang="en-US" sz="1600" kern="100" dirty="0">
                <a:effectLst/>
                <a:ea typeface="Aptos" panose="020B0004020202020204" pitchFamily="34" charset="0"/>
                <a:cs typeface="Times New Roman" panose="02020603050405020304" pitchFamily="18" charset="0"/>
              </a:rPr>
              <a:t> J Clin </a:t>
            </a:r>
            <a:r>
              <a:rPr lang="en-US" sz="1600" kern="100" dirty="0" err="1">
                <a:effectLst/>
                <a:ea typeface="Aptos" panose="020B0004020202020204" pitchFamily="34" charset="0"/>
                <a:cs typeface="Times New Roman" panose="02020603050405020304" pitchFamily="18" charset="0"/>
              </a:rPr>
              <a:t>Microbiol</a:t>
            </a:r>
            <a:r>
              <a:rPr lang="en-US" sz="1600" kern="100" dirty="0">
                <a:effectLst/>
                <a:ea typeface="Aptos" panose="020B0004020202020204" pitchFamily="34" charset="0"/>
                <a:cs typeface="Times New Roman" panose="02020603050405020304" pitchFamily="18" charset="0"/>
              </a:rPr>
              <a:t> Infect Dis. 2017 Nov;36:2053-62. PMID: 28647859.</a:t>
            </a:r>
          </a:p>
          <a:p>
            <a:pPr marR="0" lvl="0">
              <a:spcBef>
                <a:spcPts val="60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Gu GY, Chen M, Pan JC, et al. Risk of multi-drug-resistant organism acquisition from prior bed occupants in the intensive care unit: a meta-analysis. J Hosp Infect. 2023 Sep;139:44-55. PMID: 37406860.</a:t>
            </a:r>
          </a:p>
          <a:p>
            <a:pPr marR="0" lvl="0">
              <a:spcBef>
                <a:spcPts val="60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Cohen B, Liu J, Cohen AR, et al. Association between healthcare-associated infection and exposure to hospital roommates and previous bed occupants with the same organism. Infect Control Hosp Epidemiol. 2018 May;39(5):541-546. PMID: 29486805.</a:t>
            </a:r>
          </a:p>
          <a:p>
            <a:pPr marR="0" lvl="0">
              <a:spcBef>
                <a:spcPts val="600"/>
              </a:spcBef>
              <a:spcAft>
                <a:spcPts val="0"/>
              </a:spcAft>
              <a:buFont typeface="+mj-lt"/>
              <a:buAutoNum type="arabicPeriod"/>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Huang SS, Datta R, Platt R. Risk of acquiring antibiotic-resistant bacteria from prior room occupants. Arch Intern Med. 2006 Oct 9;166(18):1945-51. PMID: 17030826.</a:t>
            </a:r>
            <a:endParaRPr lang="en-US" sz="1600" kern="100" dirty="0">
              <a:effectLst/>
              <a:ea typeface="Aptos" panose="020B0004020202020204" pitchFamily="34" charset="0"/>
              <a:cs typeface="Times New Roman" panose="02020603050405020304" pitchFamily="18" charset="0"/>
            </a:endParaRPr>
          </a:p>
        </p:txBody>
      </p:sp>
      <p:sp>
        <p:nvSpPr>
          <p:cNvPr id="4" name="Slide Number Placeholder 26">
            <a:extLst>
              <a:ext uri="{FF2B5EF4-FFF2-40B4-BE49-F238E27FC236}">
                <a16:creationId xmlns:a16="http://schemas.microsoft.com/office/drawing/2014/main" id="{111648B3-E99D-B32B-7BE1-14419F28D68A}"/>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456226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List—2</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rmAutofit lnSpcReduction="10000"/>
          </a:bodyPr>
          <a:lstStyle/>
          <a:p>
            <a:pPr>
              <a:lnSpc>
                <a:spcPct val="110000"/>
              </a:lnSpc>
              <a:buFont typeface="+mj-lt"/>
              <a:buAutoNum type="arabicPeriod" startAt="8"/>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Datta R, Platt R, Yokoe DS, Huang SS. Environmental cleaning intervention and risk of acquiring multidrug-resistant organisms from prior room occupants. Arch Intern Med. 2011 Mar 28;171(6):491-4. PMID: 21444840.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Shaughnessy MK, </a:t>
            </a:r>
            <a:r>
              <a:rPr lang="en-US" sz="1600" kern="100" dirty="0" err="1">
                <a:effectLst/>
                <a:ea typeface="Aptos" panose="020B0004020202020204" pitchFamily="34" charset="0"/>
                <a:cs typeface="Times New Roman" panose="02020603050405020304" pitchFamily="18" charset="0"/>
              </a:rPr>
              <a:t>Micielli</a:t>
            </a:r>
            <a:r>
              <a:rPr lang="en-US" sz="1600" kern="100" dirty="0">
                <a:effectLst/>
                <a:ea typeface="Aptos" panose="020B0004020202020204" pitchFamily="34" charset="0"/>
                <a:cs typeface="Times New Roman" panose="02020603050405020304" pitchFamily="18" charset="0"/>
              </a:rPr>
              <a:t> RL, </a:t>
            </a:r>
            <a:r>
              <a:rPr lang="en-US" sz="1600" kern="100" dirty="0" err="1">
                <a:effectLst/>
                <a:ea typeface="Aptos" panose="020B0004020202020204" pitchFamily="34" charset="0"/>
                <a:cs typeface="Times New Roman" panose="02020603050405020304" pitchFamily="18" charset="0"/>
              </a:rPr>
              <a:t>DePestel</a:t>
            </a:r>
            <a:r>
              <a:rPr lang="en-US" sz="1600" kern="100" dirty="0">
                <a:effectLst/>
                <a:ea typeface="Aptos" panose="020B0004020202020204" pitchFamily="34" charset="0"/>
                <a:cs typeface="Times New Roman" panose="02020603050405020304" pitchFamily="18" charset="0"/>
              </a:rPr>
              <a:t> DD, et al. Evaluation of hospital room assignment and acquisition of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infection. Infect Control Hosp Epidemiol. 2011 Mar;32(3):201-6. </a:t>
            </a:r>
            <a:r>
              <a:rPr lang="en-US" sz="1600" kern="100" dirty="0" err="1">
                <a:effectLst/>
                <a:ea typeface="Aptos" panose="020B0004020202020204" pitchFamily="34" charset="0"/>
                <a:cs typeface="Times New Roman" panose="02020603050405020304" pitchFamily="18" charset="0"/>
              </a:rPr>
              <a:t>doi</a:t>
            </a:r>
            <a:r>
              <a:rPr lang="en-US" sz="1600" kern="100" dirty="0">
                <a:effectLst/>
                <a:ea typeface="Aptos" panose="020B0004020202020204" pitchFamily="34" charset="0"/>
                <a:cs typeface="Times New Roman" panose="02020603050405020304" pitchFamily="18" charset="0"/>
              </a:rPr>
              <a:t>: 10.1086/658669. PMID: 21460503.</a:t>
            </a:r>
          </a:p>
          <a:p>
            <a:pPr marR="0" lvl="0">
              <a:lnSpc>
                <a:spcPct val="110000"/>
              </a:lnSpc>
              <a:spcBef>
                <a:spcPts val="600"/>
              </a:spcBef>
              <a:spcAft>
                <a:spcPts val="0"/>
              </a:spcAft>
              <a:buFont typeface="+mj-lt"/>
              <a:buAutoNum type="arabicPeriod" startAt="8"/>
            </a:pPr>
            <a:r>
              <a:rPr lang="en-US" sz="1600" kern="100" dirty="0" err="1">
                <a:effectLst/>
                <a:ea typeface="Aptos" panose="020B0004020202020204" pitchFamily="34" charset="0"/>
                <a:cs typeface="Times New Roman" panose="02020603050405020304" pitchFamily="18" charset="0"/>
              </a:rPr>
              <a:t>Nseir</a:t>
            </a:r>
            <a:r>
              <a:rPr lang="en-US" sz="1600" kern="100" dirty="0">
                <a:effectLst/>
                <a:ea typeface="Aptos" panose="020B0004020202020204" pitchFamily="34" charset="0"/>
                <a:cs typeface="Times New Roman" panose="02020603050405020304" pitchFamily="18" charset="0"/>
              </a:rPr>
              <a:t> S, </a:t>
            </a:r>
            <a:r>
              <a:rPr lang="en-US" sz="1600" kern="100" dirty="0" err="1">
                <a:effectLst/>
                <a:ea typeface="Aptos" panose="020B0004020202020204" pitchFamily="34" charset="0"/>
                <a:cs typeface="Times New Roman" panose="02020603050405020304" pitchFamily="18" charset="0"/>
              </a:rPr>
              <a:t>Blazejewski</a:t>
            </a:r>
            <a:r>
              <a:rPr lang="en-US" sz="1600" kern="100" dirty="0">
                <a:effectLst/>
                <a:ea typeface="Aptos" panose="020B0004020202020204" pitchFamily="34" charset="0"/>
                <a:cs typeface="Times New Roman" panose="02020603050405020304" pitchFamily="18" charset="0"/>
              </a:rPr>
              <a:t> C, </a:t>
            </a:r>
            <a:r>
              <a:rPr lang="en-US" sz="1600" kern="100" dirty="0" err="1">
                <a:effectLst/>
                <a:ea typeface="Aptos" panose="020B0004020202020204" pitchFamily="34" charset="0"/>
                <a:cs typeface="Times New Roman" panose="02020603050405020304" pitchFamily="18" charset="0"/>
              </a:rPr>
              <a:t>Lubret</a:t>
            </a:r>
            <a:r>
              <a:rPr lang="en-US" sz="1600" kern="100" dirty="0">
                <a:effectLst/>
                <a:ea typeface="Aptos" panose="020B0004020202020204" pitchFamily="34" charset="0"/>
                <a:cs typeface="Times New Roman" panose="02020603050405020304" pitchFamily="18" charset="0"/>
              </a:rPr>
              <a:t> R, et al. Risk of acquiring multidrug-resistant Gram-negative bacilli from prior room occupants in the intensive care unit. Clin </a:t>
            </a:r>
            <a:r>
              <a:rPr lang="en-US" sz="1600" kern="100" dirty="0" err="1">
                <a:effectLst/>
                <a:ea typeface="Aptos" panose="020B0004020202020204" pitchFamily="34" charset="0"/>
                <a:cs typeface="Times New Roman" panose="02020603050405020304" pitchFamily="18" charset="0"/>
              </a:rPr>
              <a:t>Microbiol</a:t>
            </a:r>
            <a:r>
              <a:rPr lang="en-US" sz="1600" kern="100" dirty="0">
                <a:effectLst/>
                <a:ea typeface="Aptos" panose="020B0004020202020204" pitchFamily="34" charset="0"/>
                <a:cs typeface="Times New Roman" panose="02020603050405020304" pitchFamily="18" charset="0"/>
              </a:rPr>
              <a:t> Infect. 2011 Aug;17(8):1201-8. PMID: 21054665.</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Carling PC, Bartley JM. Evaluating hygienic cleaning in health care settings: what you do not know can harm your patients. Am J Infect Control. 2010 Jun 1;38(5):S41-50. PMID: 20569855.</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Boyce JM. Modern technologies for improving cleaning and disinfection of environmental surfaces in hospitals. </a:t>
            </a:r>
            <a:r>
              <a:rPr lang="en-US" sz="1600" kern="100" dirty="0" err="1">
                <a:effectLst/>
                <a:ea typeface="Aptos" panose="020B0004020202020204" pitchFamily="34" charset="0"/>
                <a:cs typeface="Times New Roman" panose="02020603050405020304" pitchFamily="18" charset="0"/>
              </a:rPr>
              <a:t>Antimicrob</a:t>
            </a:r>
            <a:r>
              <a:rPr lang="en-US" sz="1600" kern="100" dirty="0">
                <a:effectLst/>
                <a:ea typeface="Aptos" panose="020B0004020202020204" pitchFamily="34" charset="0"/>
                <a:cs typeface="Times New Roman" panose="02020603050405020304" pitchFamily="18" charset="0"/>
              </a:rPr>
              <a:t> Resist Infect Control. 2016 Apr;5:10. PMID: 27069623.</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Mitchell BG, Wilson F, Dancer SJ, et al. Methods to evaluate environmental cleanliness in healthcare facilities. Healthcare Infect. 2013 Feb;18(1):23-30.</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Hung IC, Chang HY, Cheng A, et al. Application of a fluorescent marker with quantitative bioburden methods to assess cleanliness. Infect Control Hosp Epidemiol. 2018 Nov;39(11):1296-1300. PMID: 30221609.</a:t>
            </a:r>
          </a:p>
        </p:txBody>
      </p:sp>
      <p:sp>
        <p:nvSpPr>
          <p:cNvPr id="4" name="Slide Number Placeholder 26">
            <a:extLst>
              <a:ext uri="{FF2B5EF4-FFF2-40B4-BE49-F238E27FC236}">
                <a16:creationId xmlns:a16="http://schemas.microsoft.com/office/drawing/2014/main" id="{E50FEC1E-C51C-2A0F-4FAA-A557DE3DC4B0}"/>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676586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List—3</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rmAutofit/>
          </a:bodyPr>
          <a:lstStyle/>
          <a:p>
            <a:pPr>
              <a:buFont typeface="+mj-lt"/>
              <a:buAutoNum type="arabicPeriod" startAt="15"/>
            </a:pPr>
            <a:r>
              <a:rPr lang="en-US" sz="1600" kern="100" err="1">
                <a:effectLst/>
                <a:ea typeface="Aptos" panose="020B0004020202020204" pitchFamily="34" charset="0"/>
                <a:cs typeface="Times New Roman" panose="02020603050405020304" pitchFamily="18" charset="0"/>
              </a:rPr>
              <a:t>Nante</a:t>
            </a:r>
            <a:r>
              <a:rPr lang="en-US" sz="1600" kern="100">
                <a:effectLst/>
                <a:ea typeface="Aptos" panose="020B0004020202020204" pitchFamily="34" charset="0"/>
                <a:cs typeface="Times New Roman" panose="02020603050405020304" pitchFamily="18" charset="0"/>
              </a:rPr>
              <a:t> N, </a:t>
            </a:r>
            <a:r>
              <a:rPr lang="en-US" sz="1600" kern="100" err="1">
                <a:effectLst/>
                <a:ea typeface="Aptos" panose="020B0004020202020204" pitchFamily="34" charset="0"/>
                <a:cs typeface="Times New Roman" panose="02020603050405020304" pitchFamily="18" charset="0"/>
              </a:rPr>
              <a:t>Ceriale</a:t>
            </a:r>
            <a:r>
              <a:rPr lang="en-US" sz="1600" kern="100">
                <a:effectLst/>
                <a:ea typeface="Aptos" panose="020B0004020202020204" pitchFamily="34" charset="0"/>
                <a:cs typeface="Times New Roman" panose="02020603050405020304" pitchFamily="18" charset="0"/>
              </a:rPr>
              <a:t> E, Messina G, et al. Effectiveness of ATP bioluminescence to assess hospital cleaning: a review. J Prev Med </a:t>
            </a:r>
            <a:r>
              <a:rPr lang="en-US" sz="1600" kern="100" err="1">
                <a:effectLst/>
                <a:ea typeface="Aptos" panose="020B0004020202020204" pitchFamily="34" charset="0"/>
                <a:cs typeface="Times New Roman" panose="02020603050405020304" pitchFamily="18" charset="0"/>
              </a:rPr>
              <a:t>Hyg</a:t>
            </a:r>
            <a:r>
              <a:rPr lang="en-US" sz="1600" kern="100">
                <a:effectLst/>
                <a:ea typeface="Aptos" panose="020B0004020202020204" pitchFamily="34" charset="0"/>
                <a:cs typeface="Times New Roman" panose="02020603050405020304" pitchFamily="18" charset="0"/>
              </a:rPr>
              <a:t>. 2017 Jun;58(2):E177-E183. PMID: 28900359.</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Ziegler MJ, Babcock HH, </a:t>
            </a:r>
            <a:r>
              <a:rPr lang="en-US" sz="1600" kern="100" err="1">
                <a:effectLst/>
                <a:ea typeface="Aptos" panose="020B0004020202020204" pitchFamily="34" charset="0"/>
                <a:cs typeface="Times New Roman" panose="02020603050405020304" pitchFamily="18" charset="0"/>
              </a:rPr>
              <a:t>Welbel</a:t>
            </a:r>
            <a:r>
              <a:rPr lang="en-US" sz="1600" kern="100">
                <a:effectLst/>
                <a:ea typeface="Aptos" panose="020B0004020202020204" pitchFamily="34" charset="0"/>
                <a:cs typeface="Times New Roman" panose="02020603050405020304" pitchFamily="18" charset="0"/>
              </a:rPr>
              <a:t> SF, et al. Stopping hospital infections with environmental services (SHINE): a cluster-randomized trial of intensive monitoring methods for terminal room cleaning on rates of multidrug-resistant organisms in the intensive care unit. Clin Infect Dis. 2022 Feb 1:ciac070. PMID: 35100614.</a:t>
            </a:r>
          </a:p>
          <a:p>
            <a:pPr marR="0" lvl="0">
              <a:spcBef>
                <a:spcPts val="600"/>
              </a:spcBef>
              <a:spcAft>
                <a:spcPts val="0"/>
              </a:spcAft>
              <a:buFont typeface="+mj-lt"/>
              <a:buAutoNum type="arabicPeriod" startAt="15"/>
            </a:pPr>
            <a:r>
              <a:rPr lang="en-US" sz="1600" kern="100" err="1">
                <a:effectLst/>
                <a:ea typeface="Aptos" panose="020B0004020202020204" pitchFamily="34" charset="0"/>
                <a:cs typeface="Times New Roman" panose="02020603050405020304" pitchFamily="18" charset="0"/>
              </a:rPr>
              <a:t>Rutala</a:t>
            </a:r>
            <a:r>
              <a:rPr lang="en-US" sz="1600" kern="100">
                <a:effectLst/>
                <a:ea typeface="Aptos" panose="020B0004020202020204" pitchFamily="34" charset="0"/>
                <a:cs typeface="Times New Roman" panose="02020603050405020304" pitchFamily="18" charset="0"/>
              </a:rPr>
              <a:t> WA, Weber DJ. Selection of the ideal disinfectant. Infect Control Hosp Epidemiol. 2014 Jul;35(7):855-65. PMID: 24915214.</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US Environmental Protection Agency. Selected EPA-Registered Disinfectants. </a:t>
            </a:r>
            <a:r>
              <a:rPr lang="en-US" sz="1600" u="sng" kern="100">
                <a:solidFill>
                  <a:srgbClr val="467886"/>
                </a:solidFill>
                <a:effectLst/>
                <a:ea typeface="Aptos" panose="020B0004020202020204" pitchFamily="34" charset="0"/>
                <a:cs typeface="Times New Roman" panose="02020603050405020304" pitchFamily="18" charset="0"/>
                <a:hlinkClick r:id="rId2"/>
              </a:rPr>
              <a:t>https://www.epa.gov/pesticide-registration/selected-epa-registered-disinfectants</a:t>
            </a:r>
            <a:r>
              <a:rPr lang="en-US" sz="1600" kern="100">
                <a:effectLst/>
                <a:ea typeface="Aptos" panose="020B0004020202020204" pitchFamily="34" charset="0"/>
                <a:cs typeface="Times New Roman" panose="02020603050405020304" pitchFamily="18" charset="0"/>
              </a:rPr>
              <a:t>. Accessed June 12, 2024.</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Fawley WN, Underwood S, Freeman J, et al. Efficacy of hospital cleaning agents and germicides against epidemic </a:t>
            </a:r>
            <a:r>
              <a:rPr lang="en-US" sz="1600" i="1" kern="100">
                <a:effectLst/>
                <a:ea typeface="Aptos" panose="020B0004020202020204" pitchFamily="34" charset="0"/>
                <a:cs typeface="Times New Roman" panose="02020603050405020304" pitchFamily="18" charset="0"/>
              </a:rPr>
              <a:t>Clostridium difficile</a:t>
            </a:r>
            <a:r>
              <a:rPr lang="en-US" sz="1600" kern="100">
                <a:effectLst/>
                <a:ea typeface="Aptos" panose="020B0004020202020204" pitchFamily="34" charset="0"/>
                <a:cs typeface="Times New Roman" panose="02020603050405020304" pitchFamily="18" charset="0"/>
              </a:rPr>
              <a:t> strains. Infect Control Hosp Epidemiol. 2007 Aug;28(8):920-5. PMID: 17620238. </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U.S. Environmental Protection Agency (EPA). EPA’s Registered Antimicrobial Products Effective Against </a:t>
            </a:r>
            <a:r>
              <a:rPr lang="en-US" sz="1600" i="1" kern="100">
                <a:effectLst/>
                <a:ea typeface="Aptos" panose="020B0004020202020204" pitchFamily="34" charset="0"/>
                <a:cs typeface="Times New Roman" panose="02020603050405020304" pitchFamily="18" charset="0"/>
              </a:rPr>
              <a:t>Clostridioides difficile</a:t>
            </a:r>
            <a:r>
              <a:rPr lang="en-US" sz="1600" kern="100">
                <a:effectLst/>
                <a:ea typeface="Aptos" panose="020B0004020202020204" pitchFamily="34" charset="0"/>
                <a:cs typeface="Times New Roman" panose="02020603050405020304" pitchFamily="18" charset="0"/>
              </a:rPr>
              <a:t> (</a:t>
            </a:r>
            <a:r>
              <a:rPr lang="en-US" sz="1600" i="1" kern="100">
                <a:effectLst/>
                <a:ea typeface="Aptos" panose="020B0004020202020204" pitchFamily="34" charset="0"/>
                <a:cs typeface="Times New Roman" panose="02020603050405020304" pitchFamily="18" charset="0"/>
              </a:rPr>
              <a:t>C. diff</a:t>
            </a:r>
            <a:r>
              <a:rPr lang="en-US" sz="1600" kern="100">
                <a:effectLst/>
                <a:ea typeface="Aptos" panose="020B0004020202020204" pitchFamily="34" charset="0"/>
                <a:cs typeface="Times New Roman" panose="02020603050405020304" pitchFamily="18" charset="0"/>
              </a:rPr>
              <a:t>) Spores [List K]. </a:t>
            </a:r>
            <a:r>
              <a:rPr lang="en-US" sz="1600" kern="100">
                <a:effectLst/>
                <a:ea typeface="Aptos" panose="020B0004020202020204" pitchFamily="34" charset="0"/>
                <a:cs typeface="Times New Roman" panose="02020603050405020304" pitchFamily="18" charset="0"/>
                <a:hlinkClick r:id="rId3"/>
              </a:rPr>
              <a:t>https://www.epa.gov/pesticide-registration/epas-registered-antimicrobial-products-effective-against-clostridioides</a:t>
            </a:r>
            <a:r>
              <a:rPr lang="en-US" sz="1600" kern="100">
                <a:effectLst/>
                <a:ea typeface="Aptos" panose="020B0004020202020204" pitchFamily="34" charset="0"/>
                <a:cs typeface="Times New Roman" panose="02020603050405020304" pitchFamily="18" charset="0"/>
              </a:rPr>
              <a:t>. Accessed June 12, 2024. </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06088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692D799-1334-4BE8-8745-526F1E141006}"/>
              </a:ext>
            </a:extLst>
          </p:cNvPr>
          <p:cNvSpPr>
            <a:spLocks noGrp="1"/>
          </p:cNvSpPr>
          <p:nvPr>
            <p:ph type="title"/>
          </p:nvPr>
        </p:nvSpPr>
        <p:spPr>
          <a:xfrm>
            <a:off x="457200" y="0"/>
            <a:ext cx="8412480" cy="914400"/>
          </a:xfrm>
        </p:spPr>
        <p:txBody>
          <a:bodyPr>
            <a:noAutofit/>
          </a:bodyPr>
          <a:lstStyle/>
          <a:p>
            <a:r>
              <a:rPr lang="en-US" sz="2800"/>
              <a:t>Additional Studies on Transmission From Environment to Patient</a:t>
            </a:r>
          </a:p>
        </p:txBody>
      </p:sp>
      <p:graphicFrame>
        <p:nvGraphicFramePr>
          <p:cNvPr id="29" name="Table 28" descr="A 6x4 table providing an overview of additional studies on transmission from environment to patient. Each row correlates with a study. The column headings are study, organism, location, and results.">
            <a:extLst>
              <a:ext uri="{FF2B5EF4-FFF2-40B4-BE49-F238E27FC236}">
                <a16:creationId xmlns:a16="http://schemas.microsoft.com/office/drawing/2014/main" id="{7A65EFB5-76E8-437B-86BE-31A2E68BEEF3}"/>
              </a:ext>
            </a:extLst>
          </p:cNvPr>
          <p:cNvGraphicFramePr>
            <a:graphicFrameLocks noGrp="1"/>
          </p:cNvGraphicFramePr>
          <p:nvPr>
            <p:extLst>
              <p:ext uri="{D42A27DB-BD31-4B8C-83A1-F6EECF244321}">
                <p14:modId xmlns:p14="http://schemas.microsoft.com/office/powerpoint/2010/main" val="1647311075"/>
              </p:ext>
            </p:extLst>
          </p:nvPr>
        </p:nvGraphicFramePr>
        <p:xfrm>
          <a:off x="234373" y="984999"/>
          <a:ext cx="8672377" cy="5289880"/>
        </p:xfrm>
        <a:graphic>
          <a:graphicData uri="http://schemas.openxmlformats.org/drawingml/2006/table">
            <a:tbl>
              <a:tblPr firstRow="1" bandRow="1">
                <a:solidFill>
                  <a:srgbClr val="009EC1"/>
                </a:solidFill>
                <a:tableStyleId>{5C22544A-7EE6-4342-B048-85BDC9FD1C3A}</a:tableStyleId>
              </a:tblPr>
              <a:tblGrid>
                <a:gridCol w="1206617">
                  <a:extLst>
                    <a:ext uri="{9D8B030D-6E8A-4147-A177-3AD203B41FA5}">
                      <a16:colId xmlns:a16="http://schemas.microsoft.com/office/drawing/2014/main" val="2975271709"/>
                    </a:ext>
                  </a:extLst>
                </a:gridCol>
                <a:gridCol w="2418272">
                  <a:extLst>
                    <a:ext uri="{9D8B030D-6E8A-4147-A177-3AD203B41FA5}">
                      <a16:colId xmlns:a16="http://schemas.microsoft.com/office/drawing/2014/main" val="4054734883"/>
                    </a:ext>
                  </a:extLst>
                </a:gridCol>
                <a:gridCol w="1399032">
                  <a:extLst>
                    <a:ext uri="{9D8B030D-6E8A-4147-A177-3AD203B41FA5}">
                      <a16:colId xmlns:a16="http://schemas.microsoft.com/office/drawing/2014/main" val="2727051978"/>
                    </a:ext>
                  </a:extLst>
                </a:gridCol>
                <a:gridCol w="3648456">
                  <a:extLst>
                    <a:ext uri="{9D8B030D-6E8A-4147-A177-3AD203B41FA5}">
                      <a16:colId xmlns:a16="http://schemas.microsoft.com/office/drawing/2014/main" val="1906933647"/>
                    </a:ext>
                  </a:extLst>
                </a:gridCol>
              </a:tblGrid>
              <a:tr h="352120">
                <a:tc>
                  <a:txBody>
                    <a:bodyPr/>
                    <a:lstStyle/>
                    <a:p>
                      <a:r>
                        <a:rPr lang="en-US" sz="1400">
                          <a:solidFill>
                            <a:schemeClr val="tx1"/>
                          </a:solidFill>
                        </a:rPr>
                        <a:t>Study</a:t>
                      </a:r>
                    </a:p>
                  </a:txBody>
                  <a:tcPr>
                    <a:solidFill>
                      <a:srgbClr val="B3EDFF"/>
                    </a:solidFill>
                  </a:tcPr>
                </a:tc>
                <a:tc>
                  <a:txBody>
                    <a:bodyPr/>
                    <a:lstStyle/>
                    <a:p>
                      <a:r>
                        <a:rPr lang="en-US" sz="1400">
                          <a:solidFill>
                            <a:schemeClr val="tx1"/>
                          </a:solidFill>
                        </a:rPr>
                        <a:t>Organism</a:t>
                      </a:r>
                    </a:p>
                  </a:txBody>
                  <a:tcPr>
                    <a:solidFill>
                      <a:srgbClr val="B3EDFF"/>
                    </a:solidFill>
                  </a:tcPr>
                </a:tc>
                <a:tc>
                  <a:txBody>
                    <a:bodyPr/>
                    <a:lstStyle/>
                    <a:p>
                      <a:r>
                        <a:rPr lang="en-US" sz="1400">
                          <a:solidFill>
                            <a:schemeClr val="tx1"/>
                          </a:solidFill>
                        </a:rPr>
                        <a:t>Location</a:t>
                      </a:r>
                    </a:p>
                  </a:txBody>
                  <a:tcPr>
                    <a:solidFill>
                      <a:srgbClr val="B3EDFF"/>
                    </a:solidFill>
                  </a:tcPr>
                </a:tc>
                <a:tc>
                  <a:txBody>
                    <a:bodyPr/>
                    <a:lstStyle/>
                    <a:p>
                      <a:r>
                        <a:rPr lang="en-US" sz="1400">
                          <a:solidFill>
                            <a:schemeClr val="tx1"/>
                          </a:solidFill>
                        </a:rPr>
                        <a:t>Results</a:t>
                      </a:r>
                    </a:p>
                  </a:txBody>
                  <a:tcPr>
                    <a:solidFill>
                      <a:srgbClr val="B3EDFF"/>
                    </a:solidFill>
                  </a:tcPr>
                </a:tc>
                <a:extLst>
                  <a:ext uri="{0D108BD9-81ED-4DB2-BD59-A6C34878D82A}">
                    <a16:rowId xmlns:a16="http://schemas.microsoft.com/office/drawing/2014/main" val="3807271117"/>
                  </a:ext>
                </a:extLst>
              </a:tr>
              <a:tr h="513760">
                <a:tc>
                  <a:txBody>
                    <a:bodyPr/>
                    <a:lstStyle/>
                    <a:p>
                      <a:pPr marL="0" indent="0">
                        <a:buFont typeface="Arial" panose="020B0604020202020204" pitchFamily="34" charset="0"/>
                        <a:buNone/>
                      </a:pPr>
                      <a:r>
                        <a:rPr lang="en-US" sz="1400" baseline="0" dirty="0"/>
                        <a:t>Cohen et al.</a:t>
                      </a:r>
                      <a:r>
                        <a:rPr lang="en-US" sz="1400" baseline="30000" dirty="0"/>
                        <a:t>6</a:t>
                      </a:r>
                    </a:p>
                  </a:txBody>
                  <a:tcPr>
                    <a:solidFill>
                      <a:srgbClr val="DBE3E9"/>
                    </a:solidFill>
                  </a:tcPr>
                </a:tc>
                <a:tc>
                  <a:txBody>
                    <a:bodyPr/>
                    <a:lstStyle/>
                    <a:p>
                      <a:pPr marL="182880" indent="-182880">
                        <a:buFont typeface="Arial" panose="020B0604020202020204" pitchFamily="34" charset="0"/>
                        <a:buChar char="•"/>
                      </a:pPr>
                      <a:r>
                        <a:rPr lang="en-US" sz="1400" i="1" baseline="0"/>
                        <a:t>Staphylococcus aureus</a:t>
                      </a:r>
                    </a:p>
                    <a:p>
                      <a:pPr marL="182880" indent="-182880">
                        <a:buFont typeface="Arial" panose="020B0604020202020204" pitchFamily="34" charset="0"/>
                        <a:buChar char="•"/>
                      </a:pPr>
                      <a:r>
                        <a:rPr lang="en-US" sz="1400" i="1" baseline="0"/>
                        <a:t>Acinetobacter baumannii</a:t>
                      </a:r>
                    </a:p>
                    <a:p>
                      <a:pPr marL="182880" indent="-182880">
                        <a:buFont typeface="Arial" panose="020B0604020202020204" pitchFamily="34" charset="0"/>
                        <a:buChar char="•"/>
                      </a:pPr>
                      <a:r>
                        <a:rPr lang="en-US" sz="1400" i="1" baseline="0"/>
                        <a:t>Streptococcus pneumoniae</a:t>
                      </a:r>
                    </a:p>
                    <a:p>
                      <a:pPr marL="182880" indent="-182880">
                        <a:buFont typeface="Arial" panose="020B0604020202020204" pitchFamily="34" charset="0"/>
                        <a:buChar char="•"/>
                      </a:pPr>
                      <a:r>
                        <a:rPr lang="en-US" sz="1400" i="1" baseline="0"/>
                        <a:t>Pseudomonas aeruginosa</a:t>
                      </a:r>
                    </a:p>
                    <a:p>
                      <a:pPr marL="182880" indent="-182880">
                        <a:buFont typeface="Arial" panose="020B0604020202020204" pitchFamily="34" charset="0"/>
                        <a:buChar char="•"/>
                      </a:pPr>
                      <a:r>
                        <a:rPr lang="en-US" sz="1400" i="1" baseline="0"/>
                        <a:t>Klebsiella pneumoniae</a:t>
                      </a:r>
                    </a:p>
                    <a:p>
                      <a:pPr marL="182880" indent="-182880">
                        <a:buFont typeface="Arial" panose="020B0604020202020204" pitchFamily="34" charset="0"/>
                        <a:buChar char="•"/>
                      </a:pPr>
                      <a:r>
                        <a:rPr lang="en-US" sz="1400" i="1" baseline="0"/>
                        <a:t>Enterococcus faecalis</a:t>
                      </a:r>
                    </a:p>
                    <a:p>
                      <a:pPr marL="182880" indent="-182880">
                        <a:buFont typeface="Arial" panose="020B0604020202020204" pitchFamily="34" charset="0"/>
                        <a:buChar char="•"/>
                      </a:pPr>
                      <a:r>
                        <a:rPr lang="en-US" sz="1400" i="1" baseline="0"/>
                        <a:t>Enterococcus faecium</a:t>
                      </a:r>
                    </a:p>
                  </a:txBody>
                  <a:tcPr>
                    <a:solidFill>
                      <a:srgbClr val="DBE3E9"/>
                    </a:solidFill>
                  </a:tcPr>
                </a:tc>
                <a:tc>
                  <a:txBody>
                    <a:bodyPr/>
                    <a:lstStyle/>
                    <a:p>
                      <a:pPr marL="182880" indent="-182880">
                        <a:buFont typeface="Arial" panose="020B0604020202020204" pitchFamily="34" charset="0"/>
                        <a:buChar char="•"/>
                      </a:pPr>
                      <a:r>
                        <a:rPr lang="en-US" sz="1400" dirty="0"/>
                        <a:t>4 hospitals</a:t>
                      </a:r>
                    </a:p>
                  </a:txBody>
                  <a:tcPr>
                    <a:solidFill>
                      <a:srgbClr val="DBE3E9"/>
                    </a:solidFill>
                  </a:tcPr>
                </a:tc>
                <a:tc>
                  <a:txBody>
                    <a:bodyPr/>
                    <a:lstStyle/>
                    <a:p>
                      <a:pPr marL="182880" indent="-182880">
                        <a:buFont typeface="Arial" panose="020B0604020202020204" pitchFamily="34" charset="0"/>
                        <a:buChar char="•"/>
                      </a:pPr>
                      <a:r>
                        <a:rPr lang="en-US" sz="1400"/>
                        <a:t>Previous bed occupant with the same organism: Odds, 5.83 (95 percent CI, 3.62 to 9.39)</a:t>
                      </a:r>
                    </a:p>
                    <a:p>
                      <a:pPr marL="182880" indent="-182880">
                        <a:buFont typeface="Arial" panose="020B0604020202020204" pitchFamily="34" charset="0"/>
                        <a:buChar char="•"/>
                      </a:pPr>
                      <a:r>
                        <a:rPr lang="en-US" sz="1400"/>
                        <a:t>Roommate with the same organism: Odds, 4.82 (95 percent CI, 3.67 to 6.34)</a:t>
                      </a:r>
                    </a:p>
                  </a:txBody>
                  <a:tcPr>
                    <a:solidFill>
                      <a:srgbClr val="DBE3E9"/>
                    </a:solidFill>
                  </a:tcPr>
                </a:tc>
                <a:extLst>
                  <a:ext uri="{0D108BD9-81ED-4DB2-BD59-A6C34878D82A}">
                    <a16:rowId xmlns:a16="http://schemas.microsoft.com/office/drawing/2014/main" val="94567742"/>
                  </a:ext>
                </a:extLst>
              </a:tr>
              <a:tr h="441570">
                <a:tc>
                  <a:txBody>
                    <a:bodyPr/>
                    <a:lstStyle/>
                    <a:p>
                      <a:pPr marL="0" indent="0">
                        <a:buFont typeface="Arial" panose="020B0604020202020204" pitchFamily="34" charset="0"/>
                        <a:buNone/>
                      </a:pPr>
                      <a:r>
                        <a:rPr lang="en-US" sz="1400" baseline="0"/>
                        <a:t>Huang et al.</a:t>
                      </a:r>
                      <a:r>
                        <a:rPr lang="en-US" sz="1400" baseline="30000"/>
                        <a:t>7</a:t>
                      </a:r>
                      <a:endParaRPr lang="en-US" sz="1400" baseline="0"/>
                    </a:p>
                  </a:txBody>
                  <a:tcPr>
                    <a:solidFill>
                      <a:srgbClr val="E5F3F3"/>
                    </a:solidFill>
                  </a:tcPr>
                </a:tc>
                <a:tc>
                  <a:txBody>
                    <a:bodyPr/>
                    <a:lstStyle/>
                    <a:p>
                      <a:pPr marL="182880" indent="-182880">
                        <a:buFont typeface="Arial" panose="020B0604020202020204" pitchFamily="34" charset="0"/>
                        <a:buChar char="•"/>
                      </a:pPr>
                      <a:r>
                        <a:rPr lang="en-US" sz="1400"/>
                        <a:t>MRSA</a:t>
                      </a:r>
                    </a:p>
                    <a:p>
                      <a:pPr marL="182880" indent="-182880">
                        <a:buFont typeface="Arial" panose="020B0604020202020204" pitchFamily="34" charset="0"/>
                        <a:buChar char="•"/>
                      </a:pPr>
                      <a:r>
                        <a:rPr lang="en-US" sz="1400"/>
                        <a:t>Vancomycin-resistant </a:t>
                      </a:r>
                      <a:r>
                        <a:rPr lang="en-US" sz="1400" i="1"/>
                        <a:t>Enterococcus</a:t>
                      </a:r>
                      <a:r>
                        <a:rPr lang="en-US" sz="1400"/>
                        <a:t> (VRE)</a:t>
                      </a:r>
                      <a:endParaRPr lang="en-US" sz="1400" baseline="30000"/>
                    </a:p>
                  </a:txBody>
                  <a:tcPr>
                    <a:solidFill>
                      <a:srgbClr val="E5F3F3"/>
                    </a:solidFill>
                  </a:tcPr>
                </a:tc>
                <a:tc>
                  <a:txBody>
                    <a:bodyPr/>
                    <a:lstStyle/>
                    <a:p>
                      <a:pPr marL="182880" indent="-182880">
                        <a:buFont typeface="Arial" panose="020B0604020202020204" pitchFamily="34" charset="0"/>
                        <a:buChar char="•"/>
                      </a:pPr>
                      <a:r>
                        <a:rPr lang="en-US" sz="1400"/>
                        <a:t>8 intensive care units (ICUs)</a:t>
                      </a:r>
                    </a:p>
                  </a:txBody>
                  <a:tcPr>
                    <a:solidFill>
                      <a:srgbClr val="E5F3F3"/>
                    </a:solidFill>
                  </a:tcPr>
                </a:tc>
                <a:tc>
                  <a:txBody>
                    <a:bodyPr/>
                    <a:lstStyle/>
                    <a:p>
                      <a:pPr marL="182880" indent="-182880">
                        <a:buFont typeface="Arial" panose="020B0604020202020204" pitchFamily="34" charset="0"/>
                        <a:buChar char="•"/>
                      </a:pPr>
                      <a:r>
                        <a:rPr lang="en-US" sz="1400"/>
                        <a:t>MRSA: adjusted odds ratio [OR], 1.4 (95 percent CI, 1.0 to 1.8)</a:t>
                      </a:r>
                    </a:p>
                    <a:p>
                      <a:pPr marL="182880" indent="-182880">
                        <a:buFont typeface="Arial" panose="020B0604020202020204" pitchFamily="34" charset="0"/>
                        <a:buChar char="•"/>
                      </a:pPr>
                      <a:r>
                        <a:rPr lang="en-US" sz="1400"/>
                        <a:t>VRE: adjusted OR, 1.4 (95 percent CI, 1.0 to 1.9)</a:t>
                      </a:r>
                    </a:p>
                  </a:txBody>
                  <a:tcPr>
                    <a:solidFill>
                      <a:srgbClr val="E5F3F3"/>
                    </a:solidFill>
                  </a:tcPr>
                </a:tc>
                <a:extLst>
                  <a:ext uri="{0D108BD9-81ED-4DB2-BD59-A6C34878D82A}">
                    <a16:rowId xmlns:a16="http://schemas.microsoft.com/office/drawing/2014/main" val="3934798841"/>
                  </a:ext>
                </a:extLst>
              </a:tr>
              <a:tr h="441570">
                <a:tc>
                  <a:txBody>
                    <a:bodyPr/>
                    <a:lstStyle/>
                    <a:p>
                      <a:pPr marL="0" indent="0">
                        <a:buFont typeface="Arial" panose="020B0604020202020204" pitchFamily="34" charset="0"/>
                        <a:buNone/>
                      </a:pPr>
                      <a:r>
                        <a:rPr lang="en-US" sz="1400" baseline="0"/>
                        <a:t>Datta et al.</a:t>
                      </a:r>
                      <a:r>
                        <a:rPr lang="en-US" sz="1400" baseline="30000"/>
                        <a:t>8</a:t>
                      </a:r>
                      <a:endParaRPr lang="en-US" sz="1400" baseline="0"/>
                    </a:p>
                  </a:txBody>
                  <a:tcPr>
                    <a:solidFill>
                      <a:srgbClr val="DBE3E9"/>
                    </a:solidFill>
                  </a:tcPr>
                </a:tc>
                <a:tc>
                  <a:txBody>
                    <a:bodyPr/>
                    <a:lstStyle/>
                    <a:p>
                      <a:pPr marL="182880" indent="-182880">
                        <a:buFont typeface="Arial" panose="020B0604020202020204" pitchFamily="34" charset="0"/>
                        <a:buChar char="•"/>
                      </a:pPr>
                      <a:r>
                        <a:rPr lang="en-US" sz="1400"/>
                        <a:t>MRSA</a:t>
                      </a:r>
                    </a:p>
                    <a:p>
                      <a:pPr marL="182880" indent="-182880">
                        <a:buFont typeface="Arial" panose="020B0604020202020204" pitchFamily="34" charset="0"/>
                        <a:buChar char="•"/>
                      </a:pPr>
                      <a:r>
                        <a:rPr lang="en-US" sz="1400"/>
                        <a:t>VRE</a:t>
                      </a:r>
                      <a:endParaRPr lang="en-US" sz="1400" baseline="30000"/>
                    </a:p>
                  </a:txBody>
                  <a:tcPr>
                    <a:solidFill>
                      <a:srgbClr val="DBE3E9"/>
                    </a:solidFill>
                  </a:tcPr>
                </a:tc>
                <a:tc>
                  <a:txBody>
                    <a:bodyPr/>
                    <a:lstStyle/>
                    <a:p>
                      <a:pPr marL="182880" indent="-182880">
                        <a:buFont typeface="Arial" panose="020B0604020202020204" pitchFamily="34" charset="0"/>
                        <a:buChar char="•"/>
                      </a:pPr>
                      <a:r>
                        <a:rPr lang="en-US" sz="1400"/>
                        <a:t>10 ICUs</a:t>
                      </a:r>
                    </a:p>
                  </a:txBody>
                  <a:tcPr>
                    <a:solidFill>
                      <a:srgbClr val="DBE3E9"/>
                    </a:solidFill>
                  </a:tcPr>
                </a:tc>
                <a:tc>
                  <a:txBody>
                    <a:bodyPr/>
                    <a:lstStyle/>
                    <a:p>
                      <a:pPr marL="182880" indent="-182880">
                        <a:buFont typeface="Arial" panose="020B0604020202020204" pitchFamily="34" charset="0"/>
                        <a:buChar char="•"/>
                      </a:pPr>
                      <a:r>
                        <a:rPr lang="en-US" sz="1400"/>
                        <a:t>MRSA: Baseline OR, 1.4; Intervention OR, 1.1</a:t>
                      </a:r>
                    </a:p>
                    <a:p>
                      <a:pPr marL="182880" indent="-182880">
                        <a:buFont typeface="Arial" panose="020B0604020202020204" pitchFamily="34" charset="0"/>
                        <a:buChar char="•"/>
                      </a:pPr>
                      <a:r>
                        <a:rPr lang="en-US" sz="1400"/>
                        <a:t>VRE: Baseline, OR 1.4; Intervention OR, 1.4</a:t>
                      </a:r>
                    </a:p>
                  </a:txBody>
                  <a:tcPr>
                    <a:solidFill>
                      <a:srgbClr val="DBE3E9"/>
                    </a:solidFill>
                  </a:tcPr>
                </a:tc>
                <a:extLst>
                  <a:ext uri="{0D108BD9-81ED-4DB2-BD59-A6C34878D82A}">
                    <a16:rowId xmlns:a16="http://schemas.microsoft.com/office/drawing/2014/main" val="4207321996"/>
                  </a:ext>
                </a:extLst>
              </a:tr>
              <a:tr h="359695">
                <a:tc>
                  <a:txBody>
                    <a:bodyPr/>
                    <a:lstStyle/>
                    <a:p>
                      <a:pPr marL="0" indent="0">
                        <a:buFont typeface="Arial" panose="020B0604020202020204" pitchFamily="34" charset="0"/>
                        <a:buNone/>
                      </a:pPr>
                      <a:r>
                        <a:rPr lang="en-US" sz="1400" i="0" baseline="0"/>
                        <a:t>Shaughnessy et al.</a:t>
                      </a:r>
                      <a:r>
                        <a:rPr lang="en-US" sz="1400" i="0" baseline="30000"/>
                        <a:t>9</a:t>
                      </a:r>
                      <a:endParaRPr lang="en-US" sz="1400" i="0" baseline="0"/>
                    </a:p>
                  </a:txBody>
                  <a:tcPr>
                    <a:solidFill>
                      <a:srgbClr val="E5F3F3"/>
                    </a:solidFill>
                  </a:tcPr>
                </a:tc>
                <a:tc>
                  <a:txBody>
                    <a:bodyPr/>
                    <a:lstStyle/>
                    <a:p>
                      <a:pPr marL="182880" indent="-182880">
                        <a:buFont typeface="Arial" panose="020B0604020202020204" pitchFamily="34" charset="0"/>
                        <a:buChar char="•"/>
                      </a:pPr>
                      <a:r>
                        <a:rPr lang="en-US" sz="1400" i="1" baseline="0"/>
                        <a:t>C. difficile</a:t>
                      </a:r>
                    </a:p>
                  </a:txBody>
                  <a:tcPr>
                    <a:solidFill>
                      <a:srgbClr val="E5F3F3"/>
                    </a:solidFill>
                  </a:tcPr>
                </a:tc>
                <a:tc>
                  <a:txBody>
                    <a:bodyPr/>
                    <a:lstStyle/>
                    <a:p>
                      <a:pPr marL="182880" indent="-182880">
                        <a:buFont typeface="Arial" panose="020B0604020202020204" pitchFamily="34" charset="0"/>
                        <a:buChar char="•"/>
                      </a:pPr>
                      <a:r>
                        <a:rPr lang="en-US" sz="1400"/>
                        <a:t>1 ICU</a:t>
                      </a:r>
                    </a:p>
                  </a:txBody>
                  <a:tcPr>
                    <a:solidFill>
                      <a:srgbClr val="E5F3F3"/>
                    </a:solidFill>
                  </a:tcPr>
                </a:tc>
                <a:tc>
                  <a:txBody>
                    <a:bodyPr/>
                    <a:lstStyle/>
                    <a:p>
                      <a:pPr marL="182880" indent="-182880">
                        <a:buFont typeface="Arial" panose="020B0604020202020204" pitchFamily="34" charset="0"/>
                        <a:buChar char="•"/>
                      </a:pPr>
                      <a:r>
                        <a:rPr lang="en-US" sz="1400"/>
                        <a:t>Hazard ratio [HR], 2.4 (95 percent CI, 1.2 to 4.5)</a:t>
                      </a:r>
                    </a:p>
                  </a:txBody>
                  <a:tcPr>
                    <a:solidFill>
                      <a:srgbClr val="E5F3F3"/>
                    </a:solidFill>
                  </a:tcPr>
                </a:tc>
                <a:extLst>
                  <a:ext uri="{0D108BD9-81ED-4DB2-BD59-A6C34878D82A}">
                    <a16:rowId xmlns:a16="http://schemas.microsoft.com/office/drawing/2014/main" val="2652611458"/>
                  </a:ext>
                </a:extLst>
              </a:tr>
              <a:tr h="518113">
                <a:tc>
                  <a:txBody>
                    <a:bodyPr/>
                    <a:lstStyle/>
                    <a:p>
                      <a:pPr marL="0" marR="0" lvl="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err="1"/>
                        <a:t>Nseir</a:t>
                      </a:r>
                      <a:r>
                        <a:rPr lang="en-US" sz="1400"/>
                        <a:t> et al.</a:t>
                      </a:r>
                      <a:r>
                        <a:rPr lang="en-US" sz="1400" baseline="30000"/>
                        <a:t>10</a:t>
                      </a:r>
                      <a:endParaRPr lang="en-US" sz="1400"/>
                    </a:p>
                    <a:p>
                      <a:pPr marL="0" indent="0">
                        <a:buFont typeface="Arial" panose="020B0604020202020204" pitchFamily="34" charset="0"/>
                        <a:buNone/>
                      </a:pPr>
                      <a:endParaRPr lang="en-US" sz="1400"/>
                    </a:p>
                  </a:txBody>
                  <a:tcPr>
                    <a:solidFill>
                      <a:srgbClr val="DBE3E9"/>
                    </a:solidFill>
                  </a:tcPr>
                </a:tc>
                <a:tc>
                  <a:txBody>
                    <a:bodyPr/>
                    <a:lstStyle/>
                    <a:p>
                      <a:pPr marL="182880" indent="-182880">
                        <a:buFont typeface="Arial" panose="020B0604020202020204" pitchFamily="34" charset="0"/>
                        <a:buChar char="•"/>
                      </a:pPr>
                      <a:r>
                        <a:rPr lang="en-US" sz="1400"/>
                        <a:t>Multidrug-resistant (MDR) </a:t>
                      </a:r>
                      <a:r>
                        <a:rPr lang="en-US" sz="1400" i="1"/>
                        <a:t>P. aeruginosa</a:t>
                      </a:r>
                      <a:endParaRPr lang="en-US" sz="1400" i="0"/>
                    </a:p>
                    <a:p>
                      <a:pPr marL="182880" indent="-182880">
                        <a:buFont typeface="Arial" panose="020B0604020202020204" pitchFamily="34" charset="0"/>
                        <a:buChar char="•"/>
                      </a:pPr>
                      <a:r>
                        <a:rPr lang="en-US" sz="1400"/>
                        <a:t>MDR </a:t>
                      </a:r>
                      <a:r>
                        <a:rPr lang="en-US" sz="1400" i="1"/>
                        <a:t>A. baumannii</a:t>
                      </a:r>
                    </a:p>
                    <a:p>
                      <a:pPr marL="182880" indent="-182880">
                        <a:buFont typeface="Arial" panose="020B0604020202020204" pitchFamily="34" charset="0"/>
                        <a:buChar char="•"/>
                      </a:pPr>
                      <a:r>
                        <a:rPr lang="en-US" sz="1400"/>
                        <a:t>Extended-spectrum beta-lactamase (ESBL)-producing Gram-negative bacilli (GNB)</a:t>
                      </a:r>
                    </a:p>
                  </a:txBody>
                  <a:tcPr>
                    <a:solidFill>
                      <a:srgbClr val="DBE3E9"/>
                    </a:solidFill>
                  </a:tcPr>
                </a:tc>
                <a:tc>
                  <a:txBody>
                    <a:bodyPr/>
                    <a:lstStyle/>
                    <a:p>
                      <a:pPr marL="182880" indent="-182880">
                        <a:buFont typeface="Arial" panose="020B0604020202020204" pitchFamily="34" charset="0"/>
                        <a:buChar char="•"/>
                      </a:pPr>
                      <a:r>
                        <a:rPr lang="en-US" sz="1400"/>
                        <a:t>1 ICU</a:t>
                      </a:r>
                    </a:p>
                  </a:txBody>
                  <a:tcPr>
                    <a:solidFill>
                      <a:srgbClr val="DBE3E9"/>
                    </a:solidFill>
                  </a:tcPr>
                </a:tc>
                <a:tc>
                  <a:txBody>
                    <a:bodyPr/>
                    <a:lstStyle/>
                    <a:p>
                      <a:pPr marL="182880" indent="-182880">
                        <a:buFont typeface="Arial" panose="020B0604020202020204" pitchFamily="34" charset="0"/>
                        <a:buChar char="•"/>
                      </a:pPr>
                      <a:r>
                        <a:rPr lang="en-US" sz="1400" dirty="0"/>
                        <a:t>MDR </a:t>
                      </a:r>
                      <a:r>
                        <a:rPr lang="en-US" sz="1400" i="1" dirty="0"/>
                        <a:t>P. aeruginosa</a:t>
                      </a:r>
                      <a:r>
                        <a:rPr lang="en-US" sz="1400" i="0" dirty="0"/>
                        <a:t>: OR, 2.3 (95 percent CI, 1.2 to 4.3)</a:t>
                      </a:r>
                    </a:p>
                    <a:p>
                      <a:pPr marL="182880" indent="-182880">
                        <a:buFont typeface="Arial" panose="020B0604020202020204" pitchFamily="34" charset="0"/>
                        <a:buChar char="•"/>
                      </a:pPr>
                      <a:r>
                        <a:rPr lang="en-US" sz="1400" i="0" dirty="0"/>
                        <a:t>MDR </a:t>
                      </a:r>
                      <a:r>
                        <a:rPr lang="en-US" sz="1400" i="1" dirty="0"/>
                        <a:t>A. baumannii</a:t>
                      </a:r>
                      <a:r>
                        <a:rPr lang="en-US" sz="1400" i="0" dirty="0"/>
                        <a:t>: OR, 4.2 (95 percent CI, 2.0 to 8.8)</a:t>
                      </a:r>
                    </a:p>
                    <a:p>
                      <a:pPr marL="182880" indent="-182880">
                        <a:buFont typeface="Arial" panose="020B0604020202020204" pitchFamily="34" charset="0"/>
                        <a:buChar char="•"/>
                      </a:pPr>
                      <a:r>
                        <a:rPr lang="en-US" sz="1400" i="0" dirty="0"/>
                        <a:t>ESBL-producing GNB: OR, 1.5 (95 percent CI, 0.6 to 3.5)</a:t>
                      </a:r>
                      <a:endParaRPr lang="en-US" sz="1400" dirty="0"/>
                    </a:p>
                  </a:txBody>
                  <a:tcPr>
                    <a:solidFill>
                      <a:srgbClr val="DBE3E9"/>
                    </a:solidFill>
                  </a:tcPr>
                </a:tc>
                <a:extLst>
                  <a:ext uri="{0D108BD9-81ED-4DB2-BD59-A6C34878D82A}">
                    <a16:rowId xmlns:a16="http://schemas.microsoft.com/office/drawing/2014/main" val="3061960411"/>
                  </a:ext>
                </a:extLst>
              </a:tr>
            </a:tbl>
          </a:graphicData>
        </a:graphic>
      </p:graphicFrame>
      <p:sp>
        <p:nvSpPr>
          <p:cNvPr id="2" name="Slide Number Placeholder 23">
            <a:extLst>
              <a:ext uri="{FF2B5EF4-FFF2-40B4-BE49-F238E27FC236}">
                <a16:creationId xmlns:a16="http://schemas.microsoft.com/office/drawing/2014/main" id="{9208CA31-3ED5-A94D-8F9D-68A7E62DDDA3}"/>
              </a:ext>
            </a:extLst>
          </p:cNvPr>
          <p:cNvSpPr>
            <a:spLocks noGrp="1"/>
          </p:cNvSpPr>
          <p:nvPr>
            <p:ph type="sldNum" sz="quarter" idx="4"/>
          </p:nvPr>
        </p:nvSpPr>
        <p:spPr>
          <a:xfrm>
            <a:off x="8869680" y="6492240"/>
            <a:ext cx="274320" cy="365760"/>
          </a:xfrm>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713779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List—4</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Autofit/>
          </a:bodyPr>
          <a:lstStyle/>
          <a:p>
            <a:pPr>
              <a:buFont typeface="+mj-lt"/>
              <a:buAutoNum type="arabicPeriod" startAt="21"/>
            </a:pPr>
            <a:r>
              <a:rPr lang="en-US" sz="1600" kern="100">
                <a:effectLst/>
                <a:ea typeface="Aptos" panose="020B0004020202020204" pitchFamily="34" charset="0"/>
                <a:cs typeface="Times New Roman" panose="02020603050405020304" pitchFamily="18" charset="0"/>
              </a:rPr>
              <a:t>Wong YK, </a:t>
            </a:r>
            <a:r>
              <a:rPr lang="en-US" sz="1600" kern="100" err="1">
                <a:effectLst/>
                <a:ea typeface="Aptos" panose="020B0004020202020204" pitchFamily="34" charset="0"/>
                <a:cs typeface="Times New Roman" panose="02020603050405020304" pitchFamily="18" charset="0"/>
              </a:rPr>
              <a:t>Alhmidi</a:t>
            </a:r>
            <a:r>
              <a:rPr lang="en-US" sz="1600" kern="100">
                <a:effectLst/>
                <a:ea typeface="Aptos" panose="020B0004020202020204" pitchFamily="34" charset="0"/>
                <a:cs typeface="Times New Roman" panose="02020603050405020304" pitchFamily="18" charset="0"/>
              </a:rPr>
              <a:t> H, Mana TS, et al. Impact of routine use of a spray formulation of bleach on </a:t>
            </a:r>
            <a:r>
              <a:rPr lang="en-US" sz="1600" i="1" kern="100">
                <a:effectLst/>
                <a:ea typeface="Aptos" panose="020B0004020202020204" pitchFamily="34" charset="0"/>
                <a:cs typeface="Times New Roman" panose="02020603050405020304" pitchFamily="18" charset="0"/>
              </a:rPr>
              <a:t>Clostridium difficile</a:t>
            </a:r>
            <a:r>
              <a:rPr lang="en-US" sz="1600" kern="100">
                <a:effectLst/>
                <a:ea typeface="Aptos" panose="020B0004020202020204" pitchFamily="34" charset="0"/>
                <a:cs typeface="Times New Roman" panose="02020603050405020304" pitchFamily="18" charset="0"/>
              </a:rPr>
              <a:t> spore contamination in non-</a:t>
            </a:r>
            <a:r>
              <a:rPr lang="en-US" sz="1600" i="1" kern="100">
                <a:effectLst/>
                <a:ea typeface="Aptos" panose="020B0004020202020204" pitchFamily="34" charset="0"/>
                <a:cs typeface="Times New Roman" panose="02020603050405020304" pitchFamily="18" charset="0"/>
              </a:rPr>
              <a:t>C difficile</a:t>
            </a:r>
            <a:r>
              <a:rPr lang="en-US" sz="1600" kern="100">
                <a:effectLst/>
                <a:ea typeface="Aptos" panose="020B0004020202020204" pitchFamily="34" charset="0"/>
                <a:cs typeface="Times New Roman" panose="02020603050405020304" pitchFamily="18" charset="0"/>
              </a:rPr>
              <a:t> infection rooms. Am J Infect Control. 2019 Jul 1;47(7):843-5. PMID: 30711351.</a:t>
            </a:r>
          </a:p>
          <a:p>
            <a:pPr marR="0" lvl="0">
              <a:spcBef>
                <a:spcPts val="600"/>
              </a:spcBef>
              <a:buFont typeface="+mj-lt"/>
              <a:buAutoNum type="arabicPeriod" startAt="21"/>
            </a:pPr>
            <a:r>
              <a:rPr lang="en-US" sz="1600" kern="100">
                <a:effectLst/>
                <a:ea typeface="Aptos" panose="020B0004020202020204" pitchFamily="34" charset="0"/>
                <a:cs typeface="Times New Roman" panose="02020603050405020304" pitchFamily="18" charset="0"/>
              </a:rPr>
              <a:t>Skive B, </a:t>
            </a:r>
            <a:r>
              <a:rPr lang="en-US" sz="1600" kern="100" err="1">
                <a:effectLst/>
                <a:ea typeface="Aptos" panose="020B0004020202020204" pitchFamily="34" charset="0"/>
                <a:cs typeface="Times New Roman" panose="02020603050405020304" pitchFamily="18" charset="0"/>
              </a:rPr>
              <a:t>Lawaetz</a:t>
            </a:r>
            <a:r>
              <a:rPr lang="en-US" sz="1600" kern="100">
                <a:effectLst/>
                <a:ea typeface="Aptos" panose="020B0004020202020204" pitchFamily="34" charset="0"/>
                <a:cs typeface="Times New Roman" panose="02020603050405020304" pitchFamily="18" charset="0"/>
              </a:rPr>
              <a:t> AC, </a:t>
            </a:r>
            <a:r>
              <a:rPr lang="en-US" sz="1600" kern="100" err="1">
                <a:effectLst/>
                <a:ea typeface="Aptos" panose="020B0004020202020204" pitchFamily="34" charset="0"/>
                <a:cs typeface="Times New Roman" panose="02020603050405020304" pitchFamily="18" charset="0"/>
              </a:rPr>
              <a:t>Hammerum</a:t>
            </a:r>
            <a:r>
              <a:rPr lang="en-US" sz="1600" kern="100">
                <a:effectLst/>
                <a:ea typeface="Aptos" panose="020B0004020202020204" pitchFamily="34" charset="0"/>
                <a:cs typeface="Times New Roman" panose="02020603050405020304" pitchFamily="18" charset="0"/>
              </a:rPr>
              <a:t> AM, et al. Survival of hospital-and community-associated </a:t>
            </a:r>
            <a:r>
              <a:rPr lang="en-US" sz="1600" i="1" kern="100">
                <a:effectLst/>
                <a:ea typeface="Aptos" panose="020B0004020202020204" pitchFamily="34" charset="0"/>
                <a:cs typeface="Times New Roman" panose="02020603050405020304" pitchFamily="18" charset="0"/>
              </a:rPr>
              <a:t>Enterococcus faecium</a:t>
            </a:r>
            <a:r>
              <a:rPr lang="en-US" sz="1600" kern="100">
                <a:effectLst/>
                <a:ea typeface="Aptos" panose="020B0004020202020204" pitchFamily="34" charset="0"/>
                <a:cs typeface="Times New Roman" panose="02020603050405020304" pitchFamily="18" charset="0"/>
              </a:rPr>
              <a:t> following exposure to in-use concentrations of the biocide sodium </a:t>
            </a:r>
            <a:r>
              <a:rPr lang="en-US" sz="1600" kern="100" err="1">
                <a:effectLst/>
                <a:ea typeface="Aptos" panose="020B0004020202020204" pitchFamily="34" charset="0"/>
                <a:cs typeface="Times New Roman" panose="02020603050405020304" pitchFamily="18" charset="0"/>
              </a:rPr>
              <a:t>dichloroisocyanurate</a:t>
            </a:r>
            <a:r>
              <a:rPr lang="en-US" sz="1600" kern="100">
                <a:effectLst/>
                <a:ea typeface="Aptos" panose="020B0004020202020204" pitchFamily="34" charset="0"/>
                <a:cs typeface="Times New Roman" panose="02020603050405020304" pitchFamily="18" charset="0"/>
              </a:rPr>
              <a:t> (</a:t>
            </a:r>
            <a:r>
              <a:rPr lang="en-US" sz="1600" kern="100" err="1">
                <a:effectLst/>
                <a:ea typeface="Aptos" panose="020B0004020202020204" pitchFamily="34" charset="0"/>
                <a:cs typeface="Times New Roman" panose="02020603050405020304" pitchFamily="18" charset="0"/>
              </a:rPr>
              <a:t>NaDCC</a:t>
            </a:r>
            <a:r>
              <a:rPr lang="en-US" sz="1600" kern="100">
                <a:effectLst/>
                <a:ea typeface="Aptos" panose="020B0004020202020204" pitchFamily="34" charset="0"/>
                <a:cs typeface="Times New Roman" panose="02020603050405020304" pitchFamily="18" charset="0"/>
              </a:rPr>
              <a:t>). J Glob </a:t>
            </a:r>
            <a:r>
              <a:rPr lang="en-US" sz="1600" kern="100" err="1">
                <a:effectLst/>
                <a:ea typeface="Aptos" panose="020B0004020202020204" pitchFamily="34" charset="0"/>
                <a:cs typeface="Times New Roman" panose="02020603050405020304" pitchFamily="18" charset="0"/>
              </a:rPr>
              <a:t>Antimicrob</a:t>
            </a:r>
            <a:r>
              <a:rPr lang="en-US" sz="1600" kern="100">
                <a:effectLst/>
                <a:ea typeface="Aptos" panose="020B0004020202020204" pitchFamily="34" charset="0"/>
                <a:cs typeface="Times New Roman" panose="02020603050405020304" pitchFamily="18" charset="0"/>
              </a:rPr>
              <a:t> Resist. 2022 Jun;29:281-8. PMID: 35358701.</a:t>
            </a:r>
          </a:p>
          <a:p>
            <a:pPr marR="0" lvl="0">
              <a:spcBef>
                <a:spcPts val="600"/>
              </a:spcBef>
              <a:buFont typeface="+mj-lt"/>
              <a:buAutoNum type="arabicPeriod" startAt="21"/>
            </a:pPr>
            <a:r>
              <a:rPr lang="en-US" sz="1600" kern="100" err="1">
                <a:effectLst/>
                <a:ea typeface="Aptos" panose="020B0004020202020204" pitchFamily="34" charset="0"/>
                <a:cs typeface="Times New Roman" panose="02020603050405020304" pitchFamily="18" charset="0"/>
              </a:rPr>
              <a:t>Rybka</a:t>
            </a:r>
            <a:r>
              <a:rPr lang="en-US" sz="1600" kern="100">
                <a:effectLst/>
                <a:ea typeface="Aptos" panose="020B0004020202020204" pitchFamily="34" charset="0"/>
                <a:cs typeface="Times New Roman" panose="02020603050405020304" pitchFamily="18" charset="0"/>
              </a:rPr>
              <a:t> A, Gavel A, </a:t>
            </a:r>
            <a:r>
              <a:rPr lang="en-US" sz="1600" kern="100" err="1">
                <a:effectLst/>
                <a:ea typeface="Aptos" panose="020B0004020202020204" pitchFamily="34" charset="0"/>
                <a:cs typeface="Times New Roman" panose="02020603050405020304" pitchFamily="18" charset="0"/>
              </a:rPr>
              <a:t>Kroupa</a:t>
            </a:r>
            <a:r>
              <a:rPr lang="en-US" sz="1600" kern="100">
                <a:effectLst/>
                <a:ea typeface="Aptos" panose="020B0004020202020204" pitchFamily="34" charset="0"/>
                <a:cs typeface="Times New Roman" panose="02020603050405020304" pitchFamily="18" charset="0"/>
              </a:rPr>
              <a:t> T, et al. Peracetic acid‐based disinfectant is the most appropriate solution for a biological decontamination procedure of responders and healthcare workers in the field environment. J Appl </a:t>
            </a:r>
            <a:r>
              <a:rPr lang="en-US" sz="1600" kern="100" err="1">
                <a:effectLst/>
                <a:ea typeface="Aptos" panose="020B0004020202020204" pitchFamily="34" charset="0"/>
                <a:cs typeface="Times New Roman" panose="02020603050405020304" pitchFamily="18" charset="0"/>
              </a:rPr>
              <a:t>Microbiol</a:t>
            </a:r>
            <a:r>
              <a:rPr lang="en-US" sz="1600" kern="100">
                <a:effectLst/>
                <a:ea typeface="Aptos" panose="020B0004020202020204" pitchFamily="34" charset="0"/>
                <a:cs typeface="Times New Roman" panose="02020603050405020304" pitchFamily="18" charset="0"/>
              </a:rPr>
              <a:t>. 2021 Sep;131(3):1240-8. PMID: 33590580.</a:t>
            </a:r>
          </a:p>
          <a:p>
            <a:pPr marR="0" lvl="0">
              <a:spcBef>
                <a:spcPts val="600"/>
              </a:spcBef>
              <a:spcAft>
                <a:spcPts val="0"/>
              </a:spcAft>
              <a:buFont typeface="+mj-lt"/>
              <a:buAutoNum type="arabicPeriod" startAt="21"/>
            </a:pPr>
            <a:r>
              <a:rPr lang="en-US" sz="1600" kern="100" err="1">
                <a:effectLst/>
                <a:ea typeface="Aptos" panose="020B0004020202020204" pitchFamily="34" charset="0"/>
                <a:cs typeface="Times New Roman" panose="02020603050405020304" pitchFamily="18" charset="0"/>
              </a:rPr>
              <a:t>Cadnum</a:t>
            </a:r>
            <a:r>
              <a:rPr lang="en-US" sz="1600" kern="100">
                <a:effectLst/>
                <a:ea typeface="Aptos" panose="020B0004020202020204" pitchFamily="34" charset="0"/>
                <a:cs typeface="Times New Roman" panose="02020603050405020304" pitchFamily="18" charset="0"/>
              </a:rPr>
              <a:t> JL, </a:t>
            </a:r>
            <a:r>
              <a:rPr lang="en-US" sz="1600" kern="100" err="1">
                <a:effectLst/>
                <a:ea typeface="Aptos" panose="020B0004020202020204" pitchFamily="34" charset="0"/>
                <a:cs typeface="Times New Roman" panose="02020603050405020304" pitchFamily="18" charset="0"/>
              </a:rPr>
              <a:t>Pearlmutter</a:t>
            </a:r>
            <a:r>
              <a:rPr lang="en-US" sz="1600" kern="100">
                <a:effectLst/>
                <a:ea typeface="Aptos" panose="020B0004020202020204" pitchFamily="34" charset="0"/>
                <a:cs typeface="Times New Roman" panose="02020603050405020304" pitchFamily="18" charset="0"/>
              </a:rPr>
              <a:t> BS, Haq MF, et al. Effectiveness and real-world materials compatibility of a novel hydrogen peroxide disinfectant cleaner. Am J Infect Control. 2021 Dec 1;49(12):1572-4. PMID: 34416312.</a:t>
            </a:r>
          </a:p>
          <a:p>
            <a:pPr marR="0" lvl="0">
              <a:spcBef>
                <a:spcPts val="600"/>
              </a:spcBef>
              <a:spcAft>
                <a:spcPts val="0"/>
              </a:spcAft>
              <a:buFont typeface="+mj-lt"/>
              <a:buAutoNum type="arabicPeriod" startAt="21"/>
            </a:pPr>
            <a:r>
              <a:rPr lang="en-US" sz="1600" kern="100">
                <a:effectLst/>
                <a:ea typeface="Aptos" panose="020B0004020202020204" pitchFamily="34" charset="0"/>
                <a:cs typeface="Times New Roman" panose="02020603050405020304" pitchFamily="18" charset="0"/>
              </a:rPr>
              <a:t>Han Z, Pappas E, Simmons A, et al. Environmental cleaning and disinfection of hospital rooms: a nationwide survey. Am J Infect Control. 2021 Jan;49(1):34-39. PMID: 32798634.</a:t>
            </a:r>
          </a:p>
          <a:p>
            <a:pPr marR="0" lvl="0">
              <a:spcBef>
                <a:spcPts val="600"/>
              </a:spcBef>
              <a:spcAft>
                <a:spcPts val="0"/>
              </a:spcAft>
              <a:buFont typeface="+mj-lt"/>
              <a:buAutoNum type="arabicPeriod" startAt="21"/>
            </a:pPr>
            <a:r>
              <a:rPr lang="en-US" sz="1600" kern="100" err="1">
                <a:effectLst/>
                <a:ea typeface="Aptos" panose="020B0004020202020204" pitchFamily="34" charset="0"/>
                <a:cs typeface="Times New Roman" panose="02020603050405020304" pitchFamily="18" charset="0"/>
              </a:rPr>
              <a:t>Balsells</a:t>
            </a:r>
            <a:r>
              <a:rPr lang="en-US" sz="1600" kern="100">
                <a:effectLst/>
                <a:ea typeface="Aptos" panose="020B0004020202020204" pitchFamily="34" charset="0"/>
                <a:cs typeface="Times New Roman" panose="02020603050405020304" pitchFamily="18" charset="0"/>
              </a:rPr>
              <a:t> E, </a:t>
            </a:r>
            <a:r>
              <a:rPr lang="en-US" sz="1600" kern="100" err="1">
                <a:effectLst/>
                <a:ea typeface="Aptos" panose="020B0004020202020204" pitchFamily="34" charset="0"/>
                <a:cs typeface="Times New Roman" panose="02020603050405020304" pitchFamily="18" charset="0"/>
              </a:rPr>
              <a:t>Filipescu</a:t>
            </a:r>
            <a:r>
              <a:rPr lang="en-US" sz="1600" kern="100">
                <a:effectLst/>
                <a:ea typeface="Aptos" panose="020B0004020202020204" pitchFamily="34" charset="0"/>
                <a:cs typeface="Times New Roman" panose="02020603050405020304" pitchFamily="18" charset="0"/>
              </a:rPr>
              <a:t> T, Kyaw MH, et al. Infection prevention and control of </a:t>
            </a:r>
            <a:r>
              <a:rPr lang="en-US" sz="1600" i="1" kern="100">
                <a:effectLst/>
                <a:ea typeface="Aptos" panose="020B0004020202020204" pitchFamily="34" charset="0"/>
                <a:cs typeface="Times New Roman" panose="02020603050405020304" pitchFamily="18" charset="0"/>
              </a:rPr>
              <a:t>Clostridium difficile</a:t>
            </a:r>
            <a:r>
              <a:rPr lang="en-US" sz="1600" kern="100">
                <a:effectLst/>
                <a:ea typeface="Aptos" panose="020B0004020202020204" pitchFamily="34" charset="0"/>
                <a:cs typeface="Times New Roman" panose="02020603050405020304" pitchFamily="18" charset="0"/>
              </a:rPr>
              <a:t>: a global review of guidelines, strategies, and recommendations. J Glob Health. 2016 Dec;6(2). PMID: 28028434.</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608818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List—5</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rmAutofit/>
          </a:bodyPr>
          <a:lstStyle/>
          <a:p>
            <a:pPr>
              <a:buFont typeface="+mj-lt"/>
              <a:buAutoNum type="arabicPeriod" startAt="27"/>
            </a:pPr>
            <a:r>
              <a:rPr lang="en-US" sz="1600" kern="100" dirty="0">
                <a:effectLst/>
                <a:ea typeface="Aptos" panose="020B0004020202020204" pitchFamily="34" charset="0"/>
                <a:cs typeface="Times New Roman" panose="02020603050405020304" pitchFamily="18" charset="0"/>
              </a:rPr>
              <a:t>Kowalski W. Ultraviolet Germicidal Irradiation Handbook: UVGI for Air and Surface Disinfection. Berlin: Springer-Verlag Berlin Heidelberg; 2009.</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Haas JP, </a:t>
            </a:r>
            <a:r>
              <a:rPr lang="en-US" sz="1600" kern="100" dirty="0" err="1">
                <a:effectLst/>
                <a:ea typeface="Aptos" panose="020B0004020202020204" pitchFamily="34" charset="0"/>
                <a:cs typeface="Times New Roman" panose="02020603050405020304" pitchFamily="18" charset="0"/>
              </a:rPr>
              <a:t>Menz</a:t>
            </a:r>
            <a:r>
              <a:rPr lang="en-US" sz="1600" kern="100" dirty="0">
                <a:effectLst/>
                <a:ea typeface="Aptos" panose="020B0004020202020204" pitchFamily="34" charset="0"/>
                <a:cs typeface="Times New Roman" panose="02020603050405020304" pitchFamily="18" charset="0"/>
              </a:rPr>
              <a:t> J, </a:t>
            </a:r>
            <a:r>
              <a:rPr lang="en-US" sz="1600" kern="100" dirty="0" err="1">
                <a:effectLst/>
                <a:ea typeface="Aptos" panose="020B0004020202020204" pitchFamily="34" charset="0"/>
                <a:cs typeface="Times New Roman" panose="02020603050405020304" pitchFamily="18" charset="0"/>
              </a:rPr>
              <a:t>Dusza</a:t>
            </a:r>
            <a:r>
              <a:rPr lang="en-US" sz="1600" kern="100" dirty="0">
                <a:effectLst/>
                <a:ea typeface="Aptos" panose="020B0004020202020204" pitchFamily="34" charset="0"/>
                <a:cs typeface="Times New Roman" panose="02020603050405020304" pitchFamily="18" charset="0"/>
              </a:rPr>
              <a:t> S, et al. Implementation and impact of ultraviolet environmental disinfection in an acute care setting. Am J Infect Control. 2014 Jun;42(6):586-90. PMID: 24837107.</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Anderson DJ, Chen LF, Weber DJ, et al. Enhanced terminal room disinfection and acquisition and infection caused by multidrug-resistant organisms and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(the Benefits of Enhanced Terminal Room Disinfection study): a cluster-randomised, </a:t>
            </a:r>
            <a:r>
              <a:rPr lang="en-US" sz="1600" kern="100" dirty="0" err="1">
                <a:effectLst/>
                <a:ea typeface="Aptos" panose="020B0004020202020204" pitchFamily="34" charset="0"/>
                <a:cs typeface="Times New Roman" panose="02020603050405020304" pitchFamily="18" charset="0"/>
              </a:rPr>
              <a:t>multicentre</a:t>
            </a:r>
            <a:r>
              <a:rPr lang="en-US" sz="1600" kern="100" dirty="0">
                <a:effectLst/>
                <a:ea typeface="Aptos" panose="020B0004020202020204" pitchFamily="34" charset="0"/>
                <a:cs typeface="Times New Roman" panose="02020603050405020304" pitchFamily="18" charset="0"/>
              </a:rPr>
              <a:t>, crossover study. Lancet. 2017 Feb 25;389(10071):805-814. PMID: 28104287.</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Weber DJ, Kanamori H, </a:t>
            </a:r>
            <a:r>
              <a:rPr lang="en-US" sz="1600" kern="100" dirty="0" err="1">
                <a:effectLst/>
                <a:ea typeface="Aptos" panose="020B0004020202020204" pitchFamily="34" charset="0"/>
                <a:cs typeface="Times New Roman" panose="02020603050405020304" pitchFamily="18" charset="0"/>
              </a:rPr>
              <a:t>Rutala</a:t>
            </a:r>
            <a:r>
              <a:rPr lang="en-US" sz="1600" kern="100" dirty="0">
                <a:effectLst/>
                <a:ea typeface="Aptos" panose="020B0004020202020204" pitchFamily="34" charset="0"/>
                <a:cs typeface="Times New Roman" panose="02020603050405020304" pitchFamily="18" charset="0"/>
              </a:rPr>
              <a:t> WA. ‘No touch’ technologies for environmental decontamination: focus on ultraviolet devices and hydrogen peroxide systems. Curr </a:t>
            </a:r>
            <a:r>
              <a:rPr lang="en-US" sz="1600" kern="100" dirty="0" err="1">
                <a:effectLst/>
                <a:ea typeface="Aptos" panose="020B0004020202020204" pitchFamily="34" charset="0"/>
                <a:cs typeface="Times New Roman" panose="02020603050405020304" pitchFamily="18" charset="0"/>
              </a:rPr>
              <a:t>Opin</a:t>
            </a:r>
            <a:r>
              <a:rPr lang="en-US" sz="1600" kern="100" dirty="0">
                <a:effectLst/>
                <a:ea typeface="Aptos" panose="020B0004020202020204" pitchFamily="34" charset="0"/>
                <a:cs typeface="Times New Roman" panose="02020603050405020304" pitchFamily="18" charset="0"/>
              </a:rPr>
              <a:t> Infect Dis. 2016 Aug;29(4):424-31. PMID: 27257798.</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Doll M, Morgan DJ, Anderson D, et al. Touchless technologies for decontamination in the hospital: a review of hydrogen peroxide and UV devices. Curr Infect Dis Rep. 2015 Sep;17:1-1. PMID: 26252970.</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Rock C, </a:t>
            </a:r>
            <a:r>
              <a:rPr lang="en-US" sz="1600" kern="100" dirty="0" err="1">
                <a:effectLst/>
                <a:ea typeface="Aptos" panose="020B0004020202020204" pitchFamily="34" charset="0"/>
                <a:cs typeface="Times New Roman" panose="02020603050405020304" pitchFamily="18" charset="0"/>
              </a:rPr>
              <a:t>Curless</a:t>
            </a:r>
            <a:r>
              <a:rPr lang="en-US" sz="1600" kern="100" dirty="0">
                <a:effectLst/>
                <a:ea typeface="Aptos" panose="020B0004020202020204" pitchFamily="34" charset="0"/>
                <a:cs typeface="Times New Roman" panose="02020603050405020304" pitchFamily="18" charset="0"/>
              </a:rPr>
              <a:t> MS, Carson KA, et al. Patient and health care worker perceptions of daily use of ultraviolet-C technology as an adjunct to daily cleaning in an academic hospital: secondary study of ultraviolet-C light evaluation as an adjunct to removing multi-drug resistant organisms. Am J Infect Control. 2018 Mar;46(3):348-9. PMID: 29056329.</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416807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List—6</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9"/>
            <a:ext cx="8229600" cy="4884422"/>
          </a:xfrm>
        </p:spPr>
        <p:txBody>
          <a:bodyPr>
            <a:normAutofit/>
          </a:bodyPr>
          <a:lstStyle/>
          <a:p>
            <a:pPr marR="0" lvl="0">
              <a:spcBef>
                <a:spcPts val="600"/>
              </a:spcBef>
              <a:spcAft>
                <a:spcPts val="0"/>
              </a:spcAft>
              <a:buFont typeface="+mj-lt"/>
              <a:buAutoNum type="arabicPeriod" startAt="33"/>
            </a:pPr>
            <a:r>
              <a:rPr lang="en-US" sz="1600" kern="100" dirty="0" err="1">
                <a:effectLst/>
                <a:ea typeface="Aptos" panose="020B0004020202020204" pitchFamily="34" charset="0"/>
                <a:cs typeface="Times New Roman" panose="02020603050405020304" pitchFamily="18" charset="0"/>
              </a:rPr>
              <a:t>Passaretti</a:t>
            </a:r>
            <a:r>
              <a:rPr lang="en-US" sz="1600" kern="100" dirty="0">
                <a:effectLst/>
                <a:ea typeface="Aptos" panose="020B0004020202020204" pitchFamily="34" charset="0"/>
                <a:cs typeface="Times New Roman" panose="02020603050405020304" pitchFamily="18" charset="0"/>
              </a:rPr>
              <a:t> CL, Otter JA, Reich NG, et al. An evaluation of environmental decontamination with hydrogen peroxide vapor for reducing the risk of patient acquisition of multidrug-resistant organisms. Clin Infect Dis. 2013 Jan;56(1):27-35. PMID: 23042972.</a:t>
            </a:r>
          </a:p>
          <a:p>
            <a:pPr marR="0" lvl="0">
              <a:spcBef>
                <a:spcPts val="600"/>
              </a:spcBef>
              <a:spcAft>
                <a:spcPts val="0"/>
              </a:spcAft>
              <a:buFont typeface="+mj-lt"/>
              <a:buAutoNum type="arabicPeriod" startAt="33"/>
            </a:pPr>
            <a:r>
              <a:rPr lang="en-US" sz="1600" kern="100" dirty="0" err="1">
                <a:effectLst/>
                <a:ea typeface="Aptos" panose="020B0004020202020204" pitchFamily="34" charset="0"/>
                <a:cs typeface="Times New Roman" panose="02020603050405020304" pitchFamily="18" charset="0"/>
              </a:rPr>
              <a:t>Rutala</a:t>
            </a:r>
            <a:r>
              <a:rPr lang="en-US" sz="1600" kern="100" dirty="0">
                <a:effectLst/>
                <a:ea typeface="Aptos" panose="020B0004020202020204" pitchFamily="34" charset="0"/>
                <a:cs typeface="Times New Roman" panose="02020603050405020304" pitchFamily="18" charset="0"/>
              </a:rPr>
              <a:t> WA, Weber DJ. Disinfection and sterilization in health care facilities: an overview and current issues. Infect Dis Clin North Am. 2016 Sep;30(3):609-37. PMID: 27515140.</a:t>
            </a:r>
          </a:p>
          <a:p>
            <a:pPr marR="0" lvl="0">
              <a:spcBef>
                <a:spcPts val="600"/>
              </a:spcBef>
              <a:spcAft>
                <a:spcPts val="0"/>
              </a:spcAft>
              <a:buFont typeface="+mj-lt"/>
              <a:buAutoNum type="arabicPeriod" startAt="33"/>
            </a:pPr>
            <a:r>
              <a:rPr lang="en-US" sz="1600" kern="100" dirty="0">
                <a:effectLst/>
                <a:ea typeface="Aptos" panose="020B0004020202020204" pitchFamily="34" charset="0"/>
                <a:cs typeface="Times New Roman" panose="02020603050405020304" pitchFamily="18" charset="0"/>
              </a:rPr>
              <a:t>Otter JA, </a:t>
            </a:r>
            <a:r>
              <a:rPr lang="en-US" sz="1600" kern="100" dirty="0" err="1">
                <a:effectLst/>
                <a:ea typeface="Aptos" panose="020B0004020202020204" pitchFamily="34" charset="0"/>
                <a:cs typeface="Times New Roman" panose="02020603050405020304" pitchFamily="18" charset="0"/>
              </a:rPr>
              <a:t>Yezli</a:t>
            </a:r>
            <a:r>
              <a:rPr lang="en-US" sz="1600" kern="100" dirty="0">
                <a:effectLst/>
                <a:ea typeface="Aptos" panose="020B0004020202020204" pitchFamily="34" charset="0"/>
                <a:cs typeface="Times New Roman" panose="02020603050405020304" pitchFamily="18" charset="0"/>
              </a:rPr>
              <a:t> S, Perl TM, et al. The role of 'no-touch' automated room disinfection systems in infection prevention and control. J Hosp Infect. 2013 Jan;83(1):1-13. PMID: 23195691.</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8250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8ABE-0CB6-CF12-5271-1703EA1378A6}"/>
              </a:ext>
            </a:extLst>
          </p:cNvPr>
          <p:cNvSpPr>
            <a:spLocks noGrp="1"/>
          </p:cNvSpPr>
          <p:nvPr>
            <p:ph type="title"/>
          </p:nvPr>
        </p:nvSpPr>
        <p:spPr>
          <a:xfrm>
            <a:off x="292100" y="0"/>
            <a:ext cx="8559800" cy="914400"/>
          </a:xfrm>
        </p:spPr>
        <p:txBody>
          <a:bodyPr>
            <a:noAutofit/>
          </a:bodyPr>
          <a:lstStyle/>
          <a:p>
            <a:r>
              <a:rPr lang="en-US" sz="3600"/>
              <a:t>Three Key Facets of Environmental Cleaning</a:t>
            </a:r>
          </a:p>
        </p:txBody>
      </p:sp>
      <p:pic>
        <p:nvPicPr>
          <p:cNvPr id="7" name="Picture 6" descr="An illustration of three interacting facets of environmental cleaning, represented as puzzle pieces. The facets include the following: quality of cleaning monitoring methods, effective disinfectant factors and strategies, and adjunct cleaning methods.">
            <a:extLst>
              <a:ext uri="{FF2B5EF4-FFF2-40B4-BE49-F238E27FC236}">
                <a16:creationId xmlns:a16="http://schemas.microsoft.com/office/drawing/2014/main" id="{9EE4C83C-ED9C-3421-4B25-7741EB727060}"/>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418864" y="1646359"/>
            <a:ext cx="8116072" cy="4713362"/>
          </a:xfrm>
          <a:prstGeom prst="rect">
            <a:avLst/>
          </a:prstGeom>
        </p:spPr>
      </p:pic>
      <p:sp>
        <p:nvSpPr>
          <p:cNvPr id="3" name="Slide Number Placeholder 23">
            <a:extLst>
              <a:ext uri="{FF2B5EF4-FFF2-40B4-BE49-F238E27FC236}">
                <a16:creationId xmlns:a16="http://schemas.microsoft.com/office/drawing/2014/main" id="{BA225FF4-F78D-E76E-65C0-94875EF3EF21}"/>
              </a:ext>
            </a:extLst>
          </p:cNvPr>
          <p:cNvSpPr>
            <a:spLocks noGrp="1"/>
          </p:cNvSpPr>
          <p:nvPr>
            <p:ph type="sldNum" sz="quarter" idx="4"/>
          </p:nvPr>
        </p:nvSpPr>
        <p:spPr>
          <a:xfrm>
            <a:off x="8869680" y="6492240"/>
            <a:ext cx="274320" cy="365760"/>
          </a:xfrm>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76838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F9607A6-3F04-CED7-7BAE-DEFE0A12C29C}"/>
              </a:ext>
            </a:extLst>
          </p:cNvPr>
          <p:cNvSpPr>
            <a:spLocks noGrp="1"/>
          </p:cNvSpPr>
          <p:nvPr>
            <p:ph type="title"/>
          </p:nvPr>
        </p:nvSpPr>
        <p:spPr>
          <a:xfrm>
            <a:off x="457200" y="0"/>
            <a:ext cx="8229600" cy="914400"/>
          </a:xfrm>
        </p:spPr>
        <p:txBody>
          <a:bodyPr>
            <a:noAutofit/>
          </a:bodyPr>
          <a:lstStyle/>
          <a:p>
            <a:r>
              <a:rPr lang="en-US" sz="3600"/>
              <a:t>Quality of Cleaning Monitoring Methods</a:t>
            </a:r>
            <a:endParaRPr lang="en-US" sz="3600" dirty="0"/>
          </a:p>
        </p:txBody>
      </p:sp>
      <p:pic>
        <p:nvPicPr>
          <p:cNvPr id="7" name="Picture Placeholder 6" descr="An illustration showing three interacting facets of environmental cleaning as puzzle pieces, with a focus on the first aspect. The facets include the following: quality of cleaning monitoring methods (emphasized), effective disinfectant factors and strategies, and adjunct cleaning methods.">
            <a:extLst>
              <a:ext uri="{FF2B5EF4-FFF2-40B4-BE49-F238E27FC236}">
                <a16:creationId xmlns:a16="http://schemas.microsoft.com/office/drawing/2014/main" id="{501250FD-33AC-1A65-2F14-F06235480520}"/>
              </a:ext>
            </a:extLst>
          </p:cNvPr>
          <p:cNvPicPr>
            <a:picLocks noGrp="1" noChangeAspect="1"/>
          </p:cNvPicPr>
          <p:nvPr>
            <p:ph type="pic" sz="quarter" idx="10"/>
          </p:nvPr>
        </p:nvPicPr>
        <p:blipFill>
          <a:blip r:embed="rId2"/>
          <a:srcRect/>
          <a:stretch/>
        </p:blipFill>
        <p:spPr>
          <a:xfrm>
            <a:off x="1259096" y="1431234"/>
            <a:ext cx="6978326" cy="3859116"/>
          </a:xfrm>
        </p:spPr>
      </p:pic>
      <p:sp>
        <p:nvSpPr>
          <p:cNvPr id="4" name="Text Placeholder 3">
            <a:extLst>
              <a:ext uri="{FF2B5EF4-FFF2-40B4-BE49-F238E27FC236}">
                <a16:creationId xmlns:a16="http://schemas.microsoft.com/office/drawing/2014/main" id="{A1540810-7DE2-885B-7B5A-2384F94352C9}"/>
              </a:ext>
            </a:extLst>
          </p:cNvPr>
          <p:cNvSpPr>
            <a:spLocks noGrp="1"/>
          </p:cNvSpPr>
          <p:nvPr>
            <p:ph type="body" idx="1"/>
          </p:nvPr>
        </p:nvSpPr>
        <p:spPr>
          <a:xfrm>
            <a:off x="365760" y="3855057"/>
            <a:ext cx="6990080" cy="2103120"/>
          </a:xfrm>
        </p:spPr>
        <p:txBody>
          <a:bodyPr>
            <a:normAutofit/>
          </a:bodyPr>
          <a:lstStyle/>
          <a:p>
            <a:r>
              <a:rPr lang="en-US" sz="2600"/>
              <a:t>Assessment of current status and quality control</a:t>
            </a:r>
            <a:endParaRPr lang="en-US" sz="2600" dirty="0"/>
          </a:p>
        </p:txBody>
      </p:sp>
      <p:sp>
        <p:nvSpPr>
          <p:cNvPr id="24" name="Slide Number Placeholder 23">
            <a:extLst>
              <a:ext uri="{FF2B5EF4-FFF2-40B4-BE49-F238E27FC236}">
                <a16:creationId xmlns:a16="http://schemas.microsoft.com/office/drawing/2014/main" id="{17353F03-0E8B-C7B1-8A88-15749083F4C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146626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A06E1880-7EF1-5BFB-FD0B-0D60B574ECAE}"/>
              </a:ext>
            </a:extLst>
          </p:cNvPr>
          <p:cNvSpPr>
            <a:spLocks noGrp="1"/>
          </p:cNvSpPr>
          <p:nvPr>
            <p:ph type="title"/>
          </p:nvPr>
        </p:nvSpPr>
        <p:spPr>
          <a:xfrm>
            <a:off x="457200" y="-29416"/>
            <a:ext cx="8412480" cy="911880"/>
          </a:xfrm>
        </p:spPr>
        <p:txBody>
          <a:bodyPr>
            <a:noAutofit/>
          </a:bodyPr>
          <a:lstStyle/>
          <a:p>
            <a:r>
              <a:rPr lang="en-US" sz="3600"/>
              <a:t>Assessing The Current Quality of Cleaning </a:t>
            </a:r>
          </a:p>
        </p:txBody>
      </p:sp>
      <p:pic>
        <p:nvPicPr>
          <p:cNvPr id="3074" name="Picture 2" descr="Image: A close-up of a gloved hand cleaning a high-touch surface.">
            <a:extLst>
              <a:ext uri="{FF2B5EF4-FFF2-40B4-BE49-F238E27FC236}">
                <a16:creationId xmlns:a16="http://schemas.microsoft.com/office/drawing/2014/main" id="{0DBF0CC3-6871-89BF-2D91-E85D8C166F50}"/>
              </a:ext>
            </a:extLst>
          </p:cNvPr>
          <p:cNvPicPr preferRelativeResize="0">
            <a:picLocks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974743" y="1138295"/>
            <a:ext cx="2284443" cy="1481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3664179" y="993263"/>
            <a:ext cx="5026158" cy="1626003"/>
          </a:xfrm>
        </p:spPr>
        <p:txBody>
          <a:bodyPr anchor="ctr" anchorCtr="0">
            <a:noAutofit/>
          </a:bodyPr>
          <a:lstStyle/>
          <a:p>
            <a:pPr>
              <a:spcBef>
                <a:spcPts val="0"/>
              </a:spcBef>
              <a:spcAft>
                <a:spcPts val="600"/>
              </a:spcAft>
            </a:pPr>
            <a:r>
              <a:rPr lang="en-US" sz="2600"/>
              <a:t>What percentage of high-touch surfaces in the unit are adequately cleaned? </a:t>
            </a:r>
          </a:p>
        </p:txBody>
      </p:sp>
      <p:pic>
        <p:nvPicPr>
          <p:cNvPr id="3076" name="Picture 4" descr="Image: A healthcare professional filling out feedback on paper attached to a clipboard.">
            <a:extLst>
              <a:ext uri="{FF2B5EF4-FFF2-40B4-BE49-F238E27FC236}">
                <a16:creationId xmlns:a16="http://schemas.microsoft.com/office/drawing/2014/main" id="{FCC2A639-E740-CCE1-D41E-3CA9C12A0DEE}"/>
              </a:ext>
            </a:extLst>
          </p:cNvPr>
          <p:cNvPicPr preferRelativeResize="0">
            <a:picLocks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978408" y="2999276"/>
            <a:ext cx="2284443" cy="1481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3" name="Text Placeholder 32">
            <a:extLst>
              <a:ext uri="{FF2B5EF4-FFF2-40B4-BE49-F238E27FC236}">
                <a16:creationId xmlns:a16="http://schemas.microsoft.com/office/drawing/2014/main" id="{1C9EB05E-821C-6562-AF61-D389B8AB22C3}"/>
              </a:ext>
            </a:extLst>
          </p:cNvPr>
          <p:cNvSpPr>
            <a:spLocks noGrp="1"/>
          </p:cNvSpPr>
          <p:nvPr>
            <p:ph type="body" sz="quarter" idx="11"/>
          </p:nvPr>
        </p:nvSpPr>
        <p:spPr>
          <a:xfrm>
            <a:off x="3664179" y="2999589"/>
            <a:ext cx="4761958" cy="1446550"/>
          </a:xfrm>
        </p:spPr>
        <p:txBody>
          <a:bodyPr wrap="square" anchor="ctr" anchorCtr="0">
            <a:spAutoFit/>
          </a:bodyPr>
          <a:lstStyle/>
          <a:p>
            <a:pPr marL="365760" indent="-365760">
              <a:lnSpc>
                <a:spcPct val="100000"/>
              </a:lnSpc>
              <a:spcBef>
                <a:spcPts val="0"/>
              </a:spcBef>
              <a:spcAft>
                <a:spcPts val="600"/>
              </a:spcAft>
              <a:buFont typeface="Arial" panose="020B0604020202020204" pitchFamily="34" charset="0"/>
              <a:buChar char="•"/>
            </a:pPr>
            <a:r>
              <a:rPr lang="en-US" sz="2600"/>
              <a:t>Is feedback given in the unit?  </a:t>
            </a:r>
          </a:p>
          <a:p>
            <a:pPr marL="365760" indent="-365760">
              <a:lnSpc>
                <a:spcPct val="100000"/>
              </a:lnSpc>
              <a:spcBef>
                <a:spcPts val="0"/>
              </a:spcBef>
              <a:spcAft>
                <a:spcPts val="600"/>
              </a:spcAft>
              <a:buFont typeface="Arial" panose="020B0604020202020204" pitchFamily="34" charset="0"/>
              <a:buChar char="•"/>
            </a:pPr>
            <a:r>
              <a:rPr lang="en-US" sz="2600"/>
              <a:t>To whom? </a:t>
            </a:r>
          </a:p>
          <a:p>
            <a:pPr marL="365760" indent="-365760">
              <a:lnSpc>
                <a:spcPct val="100000"/>
              </a:lnSpc>
              <a:spcBef>
                <a:spcPts val="0"/>
              </a:spcBef>
              <a:spcAft>
                <a:spcPts val="600"/>
              </a:spcAft>
              <a:buFont typeface="Arial" panose="020B0604020202020204" pitchFamily="34" charset="0"/>
              <a:buChar char="•"/>
            </a:pPr>
            <a:r>
              <a:rPr lang="en-US" sz="2600"/>
              <a:t>Who gives the feedback?</a:t>
            </a:r>
          </a:p>
        </p:txBody>
      </p:sp>
      <p:pic>
        <p:nvPicPr>
          <p:cNvPr id="3080" name="Picture 8" descr="Image: A close-up of a multidisciplinary healthcare team joining their hands together in a team huddle.">
            <a:extLst>
              <a:ext uri="{FF2B5EF4-FFF2-40B4-BE49-F238E27FC236}">
                <a16:creationId xmlns:a16="http://schemas.microsoft.com/office/drawing/2014/main" id="{00792E68-716A-48C2-AF17-B6C6A41B5456}"/>
              </a:ext>
            </a:extLst>
          </p:cNvPr>
          <p:cNvPicPr preferRelativeResize="0">
            <a:picLocks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978408" y="4852273"/>
            <a:ext cx="2284443" cy="1481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4" name="Text Placeholder 33">
            <a:extLst>
              <a:ext uri="{FF2B5EF4-FFF2-40B4-BE49-F238E27FC236}">
                <a16:creationId xmlns:a16="http://schemas.microsoft.com/office/drawing/2014/main" id="{123B893A-1016-BD6A-AA26-46F0FA704BFE}"/>
              </a:ext>
            </a:extLst>
          </p:cNvPr>
          <p:cNvSpPr>
            <a:spLocks noGrp="1"/>
          </p:cNvSpPr>
          <p:nvPr>
            <p:ph type="body" sz="quarter" idx="12"/>
          </p:nvPr>
        </p:nvSpPr>
        <p:spPr>
          <a:xfrm>
            <a:off x="3664179" y="4854564"/>
            <a:ext cx="5026158" cy="969496"/>
          </a:xfrm>
        </p:spPr>
        <p:txBody>
          <a:bodyPr wrap="square" anchor="ctr" anchorCtr="0">
            <a:spAutoFit/>
          </a:bodyPr>
          <a:lstStyle/>
          <a:p>
            <a:pPr marL="365760" indent="-365760">
              <a:lnSpc>
                <a:spcPct val="100000"/>
              </a:lnSpc>
              <a:spcBef>
                <a:spcPts val="0"/>
              </a:spcBef>
              <a:spcAft>
                <a:spcPts val="600"/>
              </a:spcAft>
              <a:buFont typeface="Arial" panose="020B0604020202020204" pitchFamily="34" charset="0"/>
              <a:buChar char="•"/>
            </a:pPr>
            <a:r>
              <a:rPr lang="en-US" sz="2600"/>
              <a:t>Is the feedback appreciated? </a:t>
            </a:r>
          </a:p>
          <a:p>
            <a:pPr marL="365760" indent="-365760">
              <a:lnSpc>
                <a:spcPct val="100000"/>
              </a:lnSpc>
              <a:spcBef>
                <a:spcPts val="0"/>
              </a:spcBef>
              <a:spcAft>
                <a:spcPts val="600"/>
              </a:spcAft>
              <a:buFont typeface="Arial" panose="020B0604020202020204" pitchFamily="34" charset="0"/>
              <a:buChar char="•"/>
            </a:pPr>
            <a:r>
              <a:rPr lang="en-US" sz="2600"/>
              <a:t>Is it acted upon?</a:t>
            </a:r>
          </a:p>
        </p:txBody>
      </p:sp>
      <p:sp>
        <p:nvSpPr>
          <p:cNvPr id="25" name="Slide Number Placeholder 26">
            <a:extLst>
              <a:ext uri="{FF2B5EF4-FFF2-40B4-BE49-F238E27FC236}">
                <a16:creationId xmlns:a16="http://schemas.microsoft.com/office/drawing/2014/main" id="{E23C84E8-3168-B83F-9564-969CAF678292}"/>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423775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307943" cy="914400"/>
          </a:xfrm>
        </p:spPr>
        <p:txBody>
          <a:bodyPr>
            <a:noAutofit/>
          </a:bodyPr>
          <a:lstStyle/>
          <a:p>
            <a:r>
              <a:rPr lang="en-US"/>
              <a:t>Observation And Culturing</a:t>
            </a:r>
            <a:r>
              <a:rPr lang="en-US" baseline="30000"/>
              <a:t>11-13</a:t>
            </a:r>
            <a:endParaRPr lang="en-US"/>
          </a:p>
        </p:txBody>
      </p:sp>
      <p:grpSp>
        <p:nvGrpSpPr>
          <p:cNvPr id="56" name="Group 55">
            <a:extLst>
              <a:ext uri="{FF2B5EF4-FFF2-40B4-BE49-F238E27FC236}">
                <a16:creationId xmlns:a16="http://schemas.microsoft.com/office/drawing/2014/main" id="{ADEA7AC4-F9F9-B3FB-C1C1-15C88971562F}"/>
              </a:ext>
              <a:ext uri="{C183D7F6-B498-43B3-948B-1728B52AA6E4}">
                <adec:decorative xmlns:adec="http://schemas.microsoft.com/office/drawing/2017/decorative" val="1"/>
              </a:ext>
            </a:extLst>
          </p:cNvPr>
          <p:cNvGrpSpPr/>
          <p:nvPr/>
        </p:nvGrpSpPr>
        <p:grpSpPr>
          <a:xfrm>
            <a:off x="393192" y="1010283"/>
            <a:ext cx="8348471" cy="548640"/>
            <a:chOff x="749808" y="1143000"/>
            <a:chExt cx="8668511" cy="548640"/>
          </a:xfrm>
          <a:solidFill>
            <a:schemeClr val="accent6">
              <a:lumMod val="90000"/>
            </a:schemeClr>
          </a:solidFill>
          <a:effectLst>
            <a:outerShdw blurRad="50800" dist="38100" dir="2700000" algn="tl" rotWithShape="0">
              <a:prstClr val="black">
                <a:alpha val="40000"/>
              </a:prstClr>
            </a:outerShdw>
          </a:effectLst>
        </p:grpSpPr>
        <p:cxnSp>
          <p:nvCxnSpPr>
            <p:cNvPr id="9" name="Straight Connector 8">
              <a:extLst>
                <a:ext uri="{FF2B5EF4-FFF2-40B4-BE49-F238E27FC236}">
                  <a16:creationId xmlns:a16="http://schemas.microsoft.com/office/drawing/2014/main" id="{DED21763-5B15-9347-45DE-4992FE0BA150}"/>
                </a:ext>
              </a:extLst>
            </p:cNvPr>
            <p:cNvCxnSpPr>
              <a:cxnSpLocks/>
            </p:cNvCxnSpPr>
            <p:nvPr/>
          </p:nvCxnSpPr>
          <p:spPr>
            <a:xfrm>
              <a:off x="4297679" y="1691640"/>
              <a:ext cx="5120640" cy="0"/>
            </a:xfrm>
            <a:prstGeom prst="line">
              <a:avLst/>
            </a:prstGeom>
            <a:grpFill/>
            <a:ln w="76200">
              <a:solidFill>
                <a:schemeClr val="accent6">
                  <a:lumMod val="90000"/>
                </a:schemeClr>
              </a:solidFill>
            </a:ln>
            <a:effectLst/>
          </p:spPr>
          <p:style>
            <a:lnRef idx="3">
              <a:schemeClr val="accent4"/>
            </a:lnRef>
            <a:fillRef idx="0">
              <a:schemeClr val="accent4"/>
            </a:fillRef>
            <a:effectRef idx="2">
              <a:schemeClr val="accent4"/>
            </a:effectRef>
            <a:fontRef idx="minor">
              <a:schemeClr val="tx1"/>
            </a:fontRef>
          </p:style>
        </p:cxnSp>
        <p:sp>
          <p:nvSpPr>
            <p:cNvPr id="3" name="Rectangle: Single Corner Snipped 2">
              <a:extLst>
                <a:ext uri="{FF2B5EF4-FFF2-40B4-BE49-F238E27FC236}">
                  <a16:creationId xmlns:a16="http://schemas.microsoft.com/office/drawing/2014/main" id="{8114838E-A85A-7062-784F-86F54652EF57}"/>
                </a:ext>
              </a:extLst>
            </p:cNvPr>
            <p:cNvSpPr/>
            <p:nvPr/>
          </p:nvSpPr>
          <p:spPr>
            <a:xfrm>
              <a:off x="749808" y="1143000"/>
              <a:ext cx="3547872" cy="548640"/>
            </a:xfrm>
            <a:prstGeom prst="snip1Rect">
              <a:avLst>
                <a:gd name="adj" fmla="val 50000"/>
              </a:avLst>
            </a:prstGeom>
            <a:grpFill/>
            <a:ln w="76200">
              <a:solidFill>
                <a:schemeClr val="accent6">
                  <a:lumMod val="90000"/>
                </a:schemeClr>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grpSp>
      <p:sp>
        <p:nvSpPr>
          <p:cNvPr id="30" name="Content Placeholder 29">
            <a:extLst>
              <a:ext uri="{FF2B5EF4-FFF2-40B4-BE49-F238E27FC236}">
                <a16:creationId xmlns:a16="http://schemas.microsoft.com/office/drawing/2014/main" id="{9281A33F-10E7-ECA4-6099-6895C3DFF5D5}"/>
              </a:ext>
            </a:extLst>
          </p:cNvPr>
          <p:cNvSpPr>
            <a:spLocks noGrp="1"/>
          </p:cNvSpPr>
          <p:nvPr>
            <p:ph idx="1"/>
          </p:nvPr>
        </p:nvSpPr>
        <p:spPr>
          <a:xfrm>
            <a:off x="397693" y="1022275"/>
            <a:ext cx="2944487" cy="553998"/>
          </a:xfrm>
        </p:spPr>
        <p:txBody>
          <a:bodyPr vert="horz" wrap="square" lIns="182880" tIns="45720" rIns="91440" bIns="45720" rtlCol="0">
            <a:spAutoFit/>
          </a:bodyPr>
          <a:lstStyle/>
          <a:p>
            <a:pPr marL="0" indent="0">
              <a:lnSpc>
                <a:spcPct val="100000"/>
              </a:lnSpc>
              <a:spcBef>
                <a:spcPts val="0"/>
              </a:spcBef>
              <a:buNone/>
            </a:pPr>
            <a:r>
              <a:rPr lang="en-US" sz="3000" b="1" u="sng"/>
              <a:t>Observation</a:t>
            </a:r>
            <a:endParaRPr lang="en-US" sz="3000" b="1"/>
          </a:p>
        </p:txBody>
      </p:sp>
      <p:sp>
        <p:nvSpPr>
          <p:cNvPr id="24" name="Text Placeholder 23">
            <a:extLst>
              <a:ext uri="{FF2B5EF4-FFF2-40B4-BE49-F238E27FC236}">
                <a16:creationId xmlns:a16="http://schemas.microsoft.com/office/drawing/2014/main" id="{D27A3897-9664-D0EC-60B1-E9D3ACBB3606}"/>
              </a:ext>
            </a:extLst>
          </p:cNvPr>
          <p:cNvSpPr>
            <a:spLocks noGrp="1"/>
          </p:cNvSpPr>
          <p:nvPr>
            <p:ph type="body" sz="quarter" idx="12"/>
          </p:nvPr>
        </p:nvSpPr>
        <p:spPr>
          <a:xfrm>
            <a:off x="731520" y="1647412"/>
            <a:ext cx="7863840" cy="1853179"/>
          </a:xfrm>
        </p:spPr>
        <p:txBody>
          <a:bodyPr>
            <a:noAutofit/>
          </a:bodyPr>
          <a:lstStyle/>
          <a:p>
            <a:pPr marL="365760" indent="-365760">
              <a:spcBef>
                <a:spcPts val="0"/>
              </a:spcBef>
            </a:pPr>
            <a:r>
              <a:rPr lang="en-US" sz="2400" b="1"/>
              <a:t>Definition</a:t>
            </a:r>
            <a:r>
              <a:rPr lang="en-US" sz="2400"/>
              <a:t>: Visual check of the room</a:t>
            </a:r>
          </a:p>
          <a:p>
            <a:pPr marL="365760" indent="-365760">
              <a:spcBef>
                <a:spcPts val="0"/>
              </a:spcBef>
            </a:pPr>
            <a:r>
              <a:rPr lang="en-US" sz="2400" b="1"/>
              <a:t>Use</a:t>
            </a:r>
            <a:r>
              <a:rPr lang="en-US" sz="2400"/>
              <a:t>: Easy to do, no special skill required</a:t>
            </a:r>
          </a:p>
          <a:p>
            <a:pPr marL="365760" indent="-365760">
              <a:spcBef>
                <a:spcPts val="0"/>
              </a:spcBef>
            </a:pPr>
            <a:r>
              <a:rPr lang="en-US" sz="2400" b="1"/>
              <a:t>Disadvantages</a:t>
            </a:r>
            <a:r>
              <a:rPr lang="en-US" sz="2400"/>
              <a:t>: Lack of visible soiling does not indicate adequate disinfection</a:t>
            </a:r>
          </a:p>
        </p:txBody>
      </p:sp>
      <p:grpSp>
        <p:nvGrpSpPr>
          <p:cNvPr id="27" name="Group 26">
            <a:extLst>
              <a:ext uri="{FF2B5EF4-FFF2-40B4-BE49-F238E27FC236}">
                <a16:creationId xmlns:a16="http://schemas.microsoft.com/office/drawing/2014/main" id="{3873D4BE-D2E3-C9D9-B4FA-988F201C4642}"/>
              </a:ext>
              <a:ext uri="{C183D7F6-B498-43B3-948B-1728B52AA6E4}">
                <adec:decorative xmlns:adec="http://schemas.microsoft.com/office/drawing/2017/decorative" val="1"/>
              </a:ext>
            </a:extLst>
          </p:cNvPr>
          <p:cNvGrpSpPr/>
          <p:nvPr/>
        </p:nvGrpSpPr>
        <p:grpSpPr>
          <a:xfrm>
            <a:off x="393192" y="3519862"/>
            <a:ext cx="8348472" cy="548641"/>
            <a:chOff x="749808" y="3044951"/>
            <a:chExt cx="8668512" cy="548641"/>
          </a:xfrm>
          <a:solidFill>
            <a:srgbClr val="C5E0B4"/>
          </a:solidFill>
          <a:effectLst>
            <a:outerShdw blurRad="50800" dist="38100" dir="2700000" algn="tl" rotWithShape="0">
              <a:prstClr val="black">
                <a:alpha val="40000"/>
              </a:prstClr>
            </a:outerShdw>
          </a:effectLst>
        </p:grpSpPr>
        <p:cxnSp>
          <p:nvCxnSpPr>
            <p:cNvPr id="53" name="Straight Connector 52">
              <a:extLst>
                <a:ext uri="{FF2B5EF4-FFF2-40B4-BE49-F238E27FC236}">
                  <a16:creationId xmlns:a16="http://schemas.microsoft.com/office/drawing/2014/main" id="{4BE28B05-4252-FC68-4EDF-F73530587B9E}"/>
                </a:ext>
              </a:extLst>
            </p:cNvPr>
            <p:cNvCxnSpPr>
              <a:cxnSpLocks/>
            </p:cNvCxnSpPr>
            <p:nvPr/>
          </p:nvCxnSpPr>
          <p:spPr>
            <a:xfrm>
              <a:off x="4297680" y="3593592"/>
              <a:ext cx="5120640" cy="0"/>
            </a:xfrm>
            <a:prstGeom prst="line">
              <a:avLst/>
            </a:prstGeom>
            <a:grpFill/>
            <a:ln w="76200">
              <a:solidFill>
                <a:srgbClr val="C5E0B4"/>
              </a:solidFill>
            </a:ln>
            <a:effectLst/>
          </p:spPr>
          <p:style>
            <a:lnRef idx="2">
              <a:schemeClr val="accent6"/>
            </a:lnRef>
            <a:fillRef idx="0">
              <a:schemeClr val="accent6"/>
            </a:fillRef>
            <a:effectRef idx="1">
              <a:schemeClr val="accent6"/>
            </a:effectRef>
            <a:fontRef idx="minor">
              <a:schemeClr val="tx1"/>
            </a:fontRef>
          </p:style>
        </p:cxnSp>
        <p:sp>
          <p:nvSpPr>
            <p:cNvPr id="29" name="Rectangle: Single Corner Snipped 28">
              <a:extLst>
                <a:ext uri="{FF2B5EF4-FFF2-40B4-BE49-F238E27FC236}">
                  <a16:creationId xmlns:a16="http://schemas.microsoft.com/office/drawing/2014/main" id="{102B4D9B-A8DB-7F6C-5B17-451309A78A67}"/>
                </a:ext>
              </a:extLst>
            </p:cNvPr>
            <p:cNvSpPr/>
            <p:nvPr/>
          </p:nvSpPr>
          <p:spPr>
            <a:xfrm>
              <a:off x="749808" y="3044951"/>
              <a:ext cx="3547872" cy="548640"/>
            </a:xfrm>
            <a:prstGeom prst="snip1Rect">
              <a:avLst>
                <a:gd name="adj" fmla="val 50000"/>
              </a:avLst>
            </a:prstGeom>
            <a:grpFill/>
            <a:ln w="76200">
              <a:solidFill>
                <a:srgbClr val="C5E0B4"/>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grpSp>
      <p:sp>
        <p:nvSpPr>
          <p:cNvPr id="4" name="Text Placeholder 3">
            <a:extLst>
              <a:ext uri="{FF2B5EF4-FFF2-40B4-BE49-F238E27FC236}">
                <a16:creationId xmlns:a16="http://schemas.microsoft.com/office/drawing/2014/main" id="{5FB71AE1-CB4C-0FAC-C6D5-F97D5B213451}"/>
              </a:ext>
            </a:extLst>
          </p:cNvPr>
          <p:cNvSpPr>
            <a:spLocks noGrp="1"/>
          </p:cNvSpPr>
          <p:nvPr>
            <p:ph type="body" sz="quarter" idx="13"/>
          </p:nvPr>
        </p:nvSpPr>
        <p:spPr>
          <a:xfrm>
            <a:off x="489420" y="3517941"/>
            <a:ext cx="1890921" cy="557784"/>
          </a:xfrm>
        </p:spPr>
        <p:txBody>
          <a:bodyPr>
            <a:normAutofit/>
          </a:bodyPr>
          <a:lstStyle/>
          <a:p>
            <a:pPr marL="0" indent="0">
              <a:buNone/>
            </a:pPr>
            <a:r>
              <a:rPr lang="en-US" sz="3000" b="1" u="sng"/>
              <a:t>Culturing</a:t>
            </a:r>
          </a:p>
        </p:txBody>
      </p:sp>
      <p:sp>
        <p:nvSpPr>
          <p:cNvPr id="5" name="Text Placeholder 4">
            <a:extLst>
              <a:ext uri="{FF2B5EF4-FFF2-40B4-BE49-F238E27FC236}">
                <a16:creationId xmlns:a16="http://schemas.microsoft.com/office/drawing/2014/main" id="{394C47FB-2358-F9BD-302C-3B5C7321F742}"/>
              </a:ext>
            </a:extLst>
          </p:cNvPr>
          <p:cNvSpPr>
            <a:spLocks noGrp="1"/>
          </p:cNvSpPr>
          <p:nvPr>
            <p:ph type="body" sz="quarter" idx="14"/>
          </p:nvPr>
        </p:nvSpPr>
        <p:spPr>
          <a:xfrm>
            <a:off x="731520" y="4168584"/>
            <a:ext cx="7604102" cy="2429396"/>
          </a:xfrm>
        </p:spPr>
        <p:txBody>
          <a:bodyPr>
            <a:noAutofit/>
          </a:bodyPr>
          <a:lstStyle/>
          <a:p>
            <a:pPr marL="365760" indent="-365760">
              <a:spcBef>
                <a:spcPts val="0"/>
              </a:spcBef>
              <a:buFont typeface="Arial" panose="020B0604020202020204" pitchFamily="34" charset="0"/>
              <a:buChar char="•"/>
              <a:defRPr/>
            </a:pPr>
            <a:r>
              <a:rPr lang="en-US" sz="2400" b="1">
                <a:solidFill>
                  <a:prstClr val="black"/>
                </a:solidFill>
              </a:rPr>
              <a:t>Definition</a:t>
            </a:r>
            <a:r>
              <a:rPr lang="en-US" sz="2400">
                <a:solidFill>
                  <a:prstClr val="black"/>
                </a:solidFill>
              </a:rPr>
              <a:t>: Sampling the surface and sending specimen to lab for tests</a:t>
            </a:r>
          </a:p>
          <a:p>
            <a:pPr marL="365760" indent="-365760">
              <a:spcBef>
                <a:spcPts val="0"/>
              </a:spcBef>
              <a:buFont typeface="Arial" panose="020B0604020202020204" pitchFamily="34" charset="0"/>
              <a:buChar char="•"/>
              <a:defRPr/>
            </a:pPr>
            <a:r>
              <a:rPr lang="en-US" sz="2400" b="1">
                <a:solidFill>
                  <a:prstClr val="black"/>
                </a:solidFill>
              </a:rPr>
              <a:t>Use</a:t>
            </a:r>
            <a:r>
              <a:rPr lang="en-US" sz="2400">
                <a:solidFill>
                  <a:prstClr val="black"/>
                </a:solidFill>
              </a:rPr>
              <a:t>: Generally targeted towards one specific organism of concern</a:t>
            </a:r>
          </a:p>
          <a:p>
            <a:pPr marL="365760" indent="-365760">
              <a:spcBef>
                <a:spcPts val="0"/>
              </a:spcBef>
              <a:buFont typeface="Arial" panose="020B0604020202020204" pitchFamily="34" charset="0"/>
              <a:buChar char="•"/>
              <a:defRPr/>
            </a:pPr>
            <a:r>
              <a:rPr lang="en-US" sz="2400" b="1">
                <a:solidFill>
                  <a:prstClr val="black"/>
                </a:solidFill>
              </a:rPr>
              <a:t>Disadvantages</a:t>
            </a:r>
            <a:r>
              <a:rPr lang="en-US" sz="2400">
                <a:solidFill>
                  <a:prstClr val="black"/>
                </a:solidFill>
              </a:rPr>
              <a:t>: Not part of usual hospital programs, not immediately actionable, labor-intensive</a:t>
            </a:r>
          </a:p>
        </p:txBody>
      </p:sp>
      <p:sp>
        <p:nvSpPr>
          <p:cNvPr id="22" name="Slide Number Placeholder 26">
            <a:extLst>
              <a:ext uri="{FF2B5EF4-FFF2-40B4-BE49-F238E27FC236}">
                <a16:creationId xmlns:a16="http://schemas.microsoft.com/office/drawing/2014/main" id="{B517FA5C-BE3A-4094-2305-C37F96C1532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89849873"/>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Sandy Swoboda</DisplayName>
        <AccountId>85</AccountId>
        <AccountType/>
      </UserInfo>
      <UserInfo>
        <DisplayName>Jordan Derk</DisplayName>
        <AccountId>144</AccountId>
        <AccountType/>
      </UserInfo>
      <UserInfo>
        <DisplayName>Katie Naberhaus</DisplayName>
        <AccountId>145</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AB673B17-F8F7-4F85-ADEC-BDACEC08C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www.w3.org/XML/1998/namespace"/>
    <ds:schemaRef ds:uri="http://schemas.microsoft.com/office/2006/metadata/properties"/>
    <ds:schemaRef ds:uri="931aec66-2863-455c-9bb0-8c99df0ac3fd"/>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d14f105-b512-4c58-b648-3bdda2cf581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142</TotalTime>
  <Words>4571</Words>
  <Application>Microsoft Office PowerPoint</Application>
  <PresentationFormat>Letter Paper (8.5x11 in)</PresentationFormat>
  <Paragraphs>514</Paragraphs>
  <Slides>52</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Arial</vt:lpstr>
      <vt:lpstr>Calibri</vt:lpstr>
      <vt:lpstr>Courier New</vt:lpstr>
      <vt:lpstr>Wingdings</vt:lpstr>
      <vt:lpstr>1_AHRQ MRSA</vt:lpstr>
      <vt:lpstr>AHRQ Safety Program for MRSA Prevention</vt:lpstr>
      <vt:lpstr>Educational Objectives</vt:lpstr>
      <vt:lpstr>MRSA And Other Pathogens on Hospital Surfaces</vt:lpstr>
      <vt:lpstr>Transmission From Environment to Patient5</vt:lpstr>
      <vt:lpstr>Additional Studies on Transmission From Environment to Patient</vt:lpstr>
      <vt:lpstr>Three Key Facets of Environmental Cleaning</vt:lpstr>
      <vt:lpstr>Quality of Cleaning Monitoring Methods</vt:lpstr>
      <vt:lpstr>Assessing The Current Quality of Cleaning </vt:lpstr>
      <vt:lpstr>Observation And Culturing11-13</vt:lpstr>
      <vt:lpstr>Fluorescent Gel Monitoring11-14</vt:lpstr>
      <vt:lpstr>Adenosine Triphosphate (ATP) System11-13,15</vt:lpstr>
      <vt:lpstr>Fluorescent Gel Versus ATP11-16</vt:lpstr>
      <vt:lpstr>Effective Quality Control of Cleaning Programs</vt:lpstr>
      <vt:lpstr>Implementing Quality Control</vt:lpstr>
      <vt:lpstr>Effective Disinfectant Factors and Strategies</vt:lpstr>
      <vt:lpstr>Effective Disinfectants17</vt:lpstr>
      <vt:lpstr>Sporicidal Disinfectants</vt:lpstr>
      <vt:lpstr>Use Of Sporicidal Agents25</vt:lpstr>
      <vt:lpstr>Universal Sporicidal: Advantages and Disadvantages26</vt:lpstr>
      <vt:lpstr>Universal Sporicidal: Strategy Based on Infection Rates25,26</vt:lpstr>
      <vt:lpstr>Universal Sporicidal: Terminal Cleaning Strategy25,26</vt:lpstr>
      <vt:lpstr>Adjunct Cleaning Methods</vt:lpstr>
      <vt:lpstr>No-Touch Technologies</vt:lpstr>
      <vt:lpstr>Examples Of UV-C Machines</vt:lpstr>
      <vt:lpstr>UV-C Disinfection27</vt:lpstr>
      <vt:lpstr>UV-C Disinfection: The Evidence28</vt:lpstr>
      <vt:lpstr>The Benefits of Enhanced Terminal Room Disinfection Study29</vt:lpstr>
      <vt:lpstr>The Benefits of Enhanced Terminal Room Disinfection Study: Results29</vt:lpstr>
      <vt:lpstr>Advantages Of UV-C Disinfection28,30-32</vt:lpstr>
      <vt:lpstr>Disadvantages Of UV-C Disinfection28,30-32</vt:lpstr>
      <vt:lpstr>Hydrogen Peroxide Vapor (HPV)30,31,33</vt:lpstr>
      <vt:lpstr>Environmental Decontamination With HPV33 </vt:lpstr>
      <vt:lpstr>Advantages Of HPV Disinfection30,31,34,35</vt:lpstr>
      <vt:lpstr>Disadvantages Of HPV Disinfection30,31,34,35</vt:lpstr>
      <vt:lpstr>Comparison Of No-Touch Technologies30-35</vt:lpstr>
      <vt:lpstr>Case Example</vt:lpstr>
      <vt:lpstr>Using The Learning From Defects Tool</vt:lpstr>
      <vt:lpstr>Case Example: What Happened?</vt:lpstr>
      <vt:lpstr>Case Example: Why Did It Happen?</vt:lpstr>
      <vt:lpstr>Case Example: Identify Contributing Factors</vt:lpstr>
      <vt:lpstr>Case Example: How Do We Reduce the Likelihood of This Defect From Happening Again?</vt:lpstr>
      <vt:lpstr>Case Example: How Do We Know the Risk Is Reduced?</vt:lpstr>
      <vt:lpstr>Analyze And Disseminate Data</vt:lpstr>
      <vt:lpstr>Celebrate Successes</vt:lpstr>
      <vt:lpstr>Key Takeaways</vt:lpstr>
      <vt:lpstr>Disclaimer</vt:lpstr>
      <vt:lpstr>Reference List—1</vt:lpstr>
      <vt:lpstr>Reference List—2</vt:lpstr>
      <vt:lpstr>Reference List—3</vt:lpstr>
      <vt:lpstr>Reference List—4</vt:lpstr>
      <vt:lpstr>Reference List—5</vt:lpstr>
      <vt:lpstr>Reference List—6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Environmental Cleaning: Webinar Slide Presentation</dc:title>
  <dc:subject>AHRQ Safety Program for MRSA Prevention</dc:subject>
  <dc:creator>Agency for Healthcare Research &amp; Quality</dc:creator>
  <cp:keywords>Healthcare-Associated Infections</cp:keywords>
  <cp:lastModifiedBy>Heidenrich, Christine (AHRQ/OC) (CTR)</cp:lastModifiedBy>
  <cp:revision>2</cp:revision>
  <dcterms:created xsi:type="dcterms:W3CDTF">2021-06-25T18:34:07Z</dcterms:created>
  <dcterms:modified xsi:type="dcterms:W3CDTF">2025-02-28T20:01:06Z</dcterms:modified>
  <cp:category>MRSA Prevention Toolkit: ICUs &amp; Non-ICUs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